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7F175B-F09F-4392-BDDC-BA7AB9E7E27D}" v="4" dt="2026-04-23T14:51:01.1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an Flynt" userId="fbd1b8f3-be32-4e00-b1d6-fa8ee94f7eb4" providerId="ADAL" clId="{E56B34DC-F099-4EC7-B266-6CB708CC1115}"/>
    <pc:docChg chg="undo custSel modSld">
      <pc:chgData name="Sean Flynt" userId="fbd1b8f3-be32-4e00-b1d6-fa8ee94f7eb4" providerId="ADAL" clId="{E56B34DC-F099-4EC7-B266-6CB708CC1115}" dt="2026-04-23T14:52:01.647" v="455" actId="1035"/>
      <pc:docMkLst>
        <pc:docMk/>
      </pc:docMkLst>
      <pc:sldChg chg="addSp delSp modSp mod">
        <pc:chgData name="Sean Flynt" userId="fbd1b8f3-be32-4e00-b1d6-fa8ee94f7eb4" providerId="ADAL" clId="{E56B34DC-F099-4EC7-B266-6CB708CC1115}" dt="2026-04-23T14:50:28.050" v="414" actId="14100"/>
        <pc:sldMkLst>
          <pc:docMk/>
          <pc:sldMk cId="4207352429" sldId="256"/>
        </pc:sldMkLst>
        <pc:spChg chg="mod">
          <ac:chgData name="Sean Flynt" userId="fbd1b8f3-be32-4e00-b1d6-fa8ee94f7eb4" providerId="ADAL" clId="{E56B34DC-F099-4EC7-B266-6CB708CC1115}" dt="2026-04-23T14:50:28.050" v="414" actId="14100"/>
          <ac:spMkLst>
            <pc:docMk/>
            <pc:sldMk cId="4207352429" sldId="256"/>
            <ac:spMk id="2" creationId="{B0A8D27D-176F-FCD4-4383-35660590760B}"/>
          </ac:spMkLst>
        </pc:spChg>
        <pc:spChg chg="mod">
          <ac:chgData name="Sean Flynt" userId="fbd1b8f3-be32-4e00-b1d6-fa8ee94f7eb4" providerId="ADAL" clId="{E56B34DC-F099-4EC7-B266-6CB708CC1115}" dt="2026-04-23T14:45:02.093" v="323" actId="27636"/>
          <ac:spMkLst>
            <pc:docMk/>
            <pc:sldMk cId="4207352429" sldId="256"/>
            <ac:spMk id="3" creationId="{AC633E80-DDF1-7FA1-B8A0-9F598B21989E}"/>
          </ac:spMkLst>
        </pc:spChg>
        <pc:spChg chg="mod">
          <ac:chgData name="Sean Flynt" userId="fbd1b8f3-be32-4e00-b1d6-fa8ee94f7eb4" providerId="ADAL" clId="{E56B34DC-F099-4EC7-B266-6CB708CC1115}" dt="2026-04-23T14:47:24.652" v="380" actId="20577"/>
          <ac:spMkLst>
            <pc:docMk/>
            <pc:sldMk cId="4207352429" sldId="256"/>
            <ac:spMk id="5" creationId="{20BB65EC-5D15-4297-C791-6CB36DD60C87}"/>
          </ac:spMkLst>
        </pc:spChg>
        <pc:picChg chg="add mod">
          <ac:chgData name="Sean Flynt" userId="fbd1b8f3-be32-4e00-b1d6-fa8ee94f7eb4" providerId="ADAL" clId="{E56B34DC-F099-4EC7-B266-6CB708CC1115}" dt="2026-04-23T14:44:09.647" v="318" actId="1038"/>
          <ac:picMkLst>
            <pc:docMk/>
            <pc:sldMk cId="4207352429" sldId="256"/>
            <ac:picMk id="6" creationId="{5AB413AF-80F7-DF18-B1A7-5F0EEBA8212D}"/>
          </ac:picMkLst>
        </pc:picChg>
        <pc:picChg chg="add del mod">
          <ac:chgData name="Sean Flynt" userId="fbd1b8f3-be32-4e00-b1d6-fa8ee94f7eb4" providerId="ADAL" clId="{E56B34DC-F099-4EC7-B266-6CB708CC1115}" dt="2026-04-23T14:44:06.319" v="313" actId="478"/>
          <ac:picMkLst>
            <pc:docMk/>
            <pc:sldMk cId="4207352429" sldId="256"/>
            <ac:picMk id="7" creationId="{1331595E-1E5F-10C6-91B5-471D13EF025E}"/>
          </ac:picMkLst>
        </pc:picChg>
      </pc:sldChg>
      <pc:sldChg chg="addSp modSp mod">
        <pc:chgData name="Sean Flynt" userId="fbd1b8f3-be32-4e00-b1d6-fa8ee94f7eb4" providerId="ADAL" clId="{E56B34DC-F099-4EC7-B266-6CB708CC1115}" dt="2026-04-23T14:52:01.647" v="455" actId="1035"/>
        <pc:sldMkLst>
          <pc:docMk/>
          <pc:sldMk cId="585570612" sldId="257"/>
        </pc:sldMkLst>
        <pc:spChg chg="mod">
          <ac:chgData name="Sean Flynt" userId="fbd1b8f3-be32-4e00-b1d6-fa8ee94f7eb4" providerId="ADAL" clId="{E56B34DC-F099-4EC7-B266-6CB708CC1115}" dt="2026-04-23T14:51:46.497" v="454" actId="20577"/>
          <ac:spMkLst>
            <pc:docMk/>
            <pc:sldMk cId="585570612" sldId="257"/>
            <ac:spMk id="2" creationId="{ABDB51AC-175E-D2F9-130B-03A8559C75D2}"/>
          </ac:spMkLst>
        </pc:spChg>
        <pc:spChg chg="mod">
          <ac:chgData name="Sean Flynt" userId="fbd1b8f3-be32-4e00-b1d6-fa8ee94f7eb4" providerId="ADAL" clId="{E56B34DC-F099-4EC7-B266-6CB708CC1115}" dt="2026-04-23T14:51:12.841" v="418" actId="20577"/>
          <ac:spMkLst>
            <pc:docMk/>
            <pc:sldMk cId="585570612" sldId="257"/>
            <ac:spMk id="3" creationId="{662116BD-B98F-44B4-64CF-76F3781D2F6B}"/>
          </ac:spMkLst>
        </pc:spChg>
        <pc:picChg chg="add mod">
          <ac:chgData name="Sean Flynt" userId="fbd1b8f3-be32-4e00-b1d6-fa8ee94f7eb4" providerId="ADAL" clId="{E56B34DC-F099-4EC7-B266-6CB708CC1115}" dt="2026-04-23T14:52:01.647" v="455" actId="1035"/>
          <ac:picMkLst>
            <pc:docMk/>
            <pc:sldMk cId="585570612" sldId="257"/>
            <ac:picMk id="5" creationId="{836F216E-62F9-C732-4001-8116C6B8463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44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42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6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898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56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60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42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122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43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82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1E581DC8-3DE6-47E0-A206-0E20C0D52D0C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625256F-7034-4913-ABDB-0936BB723DC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23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D27D-176F-FCD4-4383-356605907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889844"/>
            <a:ext cx="8471369" cy="1605601"/>
          </a:xfrm>
        </p:spPr>
        <p:txBody>
          <a:bodyPr>
            <a:normAutofit/>
          </a:bodyPr>
          <a:lstStyle/>
          <a:p>
            <a:r>
              <a:rPr lang="en-US" sz="7200" b="1" dirty="0">
                <a:latin typeface="Gotham" pitchFamily="50" charset="0"/>
                <a:cs typeface="Gotham" pitchFamily="50" charset="0"/>
              </a:rPr>
              <a:t>TITLE</a:t>
            </a:r>
            <a:r>
              <a:rPr lang="en-US" sz="4800" dirty="0">
                <a:latin typeface="Gotham" pitchFamily="50" charset="0"/>
                <a:cs typeface="Gotham" pitchFamily="50" charset="0"/>
              </a:rPr>
              <a:t> (GOTHAM)</a:t>
            </a:r>
            <a:endParaRPr lang="en-US" sz="4800" dirty="0">
              <a:solidFill>
                <a:schemeClr val="tx1"/>
              </a:solidFill>
              <a:latin typeface="Gotham" pitchFamily="50" charset="0"/>
              <a:cs typeface="Gotham" pitchFamily="50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633E80-DDF1-7FA1-B8A0-9F598B2198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>
                <a:solidFill>
                  <a:schemeClr val="tx1"/>
                </a:solidFill>
              </a:rPr>
              <a:t>SUBTITLE</a:t>
            </a:r>
            <a:r>
              <a:rPr lang="en-US" sz="2800" dirty="0">
                <a:solidFill>
                  <a:schemeClr val="tx1"/>
                </a:solidFill>
              </a:rPr>
              <a:t> (Gotham)</a:t>
            </a:r>
            <a:endParaRPr lang="en-US" sz="2800" dirty="0"/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BB65EC-5D15-4297-C791-6CB36DD60C87}"/>
              </a:ext>
            </a:extLst>
          </p:cNvPr>
          <p:cNvSpPr txBox="1"/>
          <p:nvPr/>
        </p:nvSpPr>
        <p:spPr>
          <a:xfrm>
            <a:off x="1282334" y="3228945"/>
            <a:ext cx="9591262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>
              <a:spcBef>
                <a:spcPts val="600"/>
              </a:spcBef>
              <a:buNone/>
            </a:pPr>
            <a:r>
              <a:rPr lang="en-US" sz="2800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Body (Gotham)</a:t>
            </a:r>
          </a:p>
          <a:p>
            <a:pPr marL="0" marR="0" indent="0">
              <a:spcBef>
                <a:spcPts val="600"/>
              </a:spcBef>
              <a:buNone/>
            </a:pPr>
            <a:endParaRPr lang="en-US" sz="20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800" b="1" dirty="0">
                <a:solidFill>
                  <a:schemeClr val="bg1"/>
                </a:solidFill>
              </a:rPr>
              <a:t>USE THIS TEMPLATE WITHOUT ALTERATION OF COLORS, LOGO OR FONT FOR FIRST SLIDE.</a:t>
            </a:r>
          </a:p>
          <a:p>
            <a:pPr>
              <a:spcBef>
                <a:spcPts val="600"/>
              </a:spcBef>
            </a:pPr>
            <a:r>
              <a:rPr lang="en-US" sz="2800" b="1" dirty="0">
                <a:solidFill>
                  <a:schemeClr val="bg1"/>
                </a:solidFill>
              </a:rPr>
              <a:t>ADJUST FONT SIZE, BOLD, ITAL AS NEEDED.</a:t>
            </a:r>
          </a:p>
          <a:p>
            <a:pPr marL="0" marR="0" indent="0">
              <a:spcBef>
                <a:spcPts val="600"/>
              </a:spcBef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B413AF-80F7-DF18-B1A7-5F0EEBA82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840" y="779079"/>
            <a:ext cx="2091556" cy="207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5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B51AC-175E-D2F9-130B-03A8559C7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9908282" cy="1013800"/>
          </a:xfrm>
        </p:spPr>
        <p:txBody>
          <a:bodyPr/>
          <a:lstStyle/>
          <a:p>
            <a:r>
              <a:rPr lang="en-US" b="1" dirty="0"/>
              <a:t>CLICK TO ADD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116BD-B98F-44B4-64CF-76F3781D2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Body (Gotham)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</a:rPr>
              <a:t>USE THIS TEMPLATE WITHOUT ALTERATION OF COLORS, LOGO OR FONT FOR ALL SUBSEQUENT SLIDES.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ADJUST FONT SIZE, BOLD, ITAL AS NEEDED.</a:t>
            </a:r>
          </a:p>
          <a:p>
            <a:pPr marL="0" indent="0">
              <a:buNone/>
            </a:pP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6F216E-62F9-C732-4001-8116C6B84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672" y="703477"/>
            <a:ext cx="1013801" cy="101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7061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Altamont School">
      <a:dk1>
        <a:srgbClr val="000000"/>
      </a:dk1>
      <a:lt1>
        <a:srgbClr val="FFFFFF"/>
      </a:lt1>
      <a:dk2>
        <a:srgbClr val="4E3B30"/>
      </a:dk2>
      <a:lt2>
        <a:srgbClr val="FFFFFF"/>
      </a:lt2>
      <a:accent1>
        <a:srgbClr val="E6A513"/>
      </a:accent1>
      <a:accent2>
        <a:srgbClr val="E6A513"/>
      </a:accent2>
      <a:accent3>
        <a:srgbClr val="E6A513"/>
      </a:accent3>
      <a:accent4>
        <a:srgbClr val="E6A513"/>
      </a:accent4>
      <a:accent5>
        <a:srgbClr val="E6A513"/>
      </a:accent5>
      <a:accent6>
        <a:srgbClr val="E6A513"/>
      </a:accent6>
      <a:hlink>
        <a:srgbClr val="000000"/>
      </a:hlink>
      <a:folHlink>
        <a:srgbClr val="FFC42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123</TotalTime>
  <Words>73</Words>
  <Application>Microsoft Office PowerPoint</Application>
  <PresentationFormat>Widescreen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Gill Sans MT</vt:lpstr>
      <vt:lpstr>Gotham</vt:lpstr>
      <vt:lpstr>Times New Roman</vt:lpstr>
      <vt:lpstr>Wingdings 2</vt:lpstr>
      <vt:lpstr>Dividend</vt:lpstr>
      <vt:lpstr>TITLE (GOTHAM)</vt:lpstr>
      <vt:lpstr>CLICK TO ADD SLIDE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Flynt</dc:creator>
  <cp:lastModifiedBy>Sean Flynt</cp:lastModifiedBy>
  <cp:revision>3</cp:revision>
  <dcterms:created xsi:type="dcterms:W3CDTF">2023-02-07T16:42:30Z</dcterms:created>
  <dcterms:modified xsi:type="dcterms:W3CDTF">2026-04-23T14:52:10Z</dcterms:modified>
</cp:coreProperties>
</file>