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686" r:id="rId5"/>
    <p:sldMasterId id="2147483698" r:id="rId6"/>
  </p:sldMasterIdLst>
  <p:notesMasterIdLst>
    <p:notesMasterId r:id="rId19"/>
  </p:notesMasterIdLst>
  <p:sldIdLst>
    <p:sldId id="263" r:id="rId7"/>
    <p:sldId id="271" r:id="rId8"/>
    <p:sldId id="293" r:id="rId9"/>
    <p:sldId id="294" r:id="rId10"/>
    <p:sldId id="301" r:id="rId11"/>
    <p:sldId id="302" r:id="rId12"/>
    <p:sldId id="303" r:id="rId13"/>
    <p:sldId id="304" r:id="rId14"/>
    <p:sldId id="296" r:id="rId15"/>
    <p:sldId id="297" r:id="rId16"/>
    <p:sldId id="300" r:id="rId17"/>
    <p:sldId id="29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 Introductions (10 mins. Analleli)" id="{890ACF99-4293-4471-A2C2-EAB5FAE83690}">
          <p14:sldIdLst>
            <p14:sldId id="263"/>
            <p14:sldId id="271"/>
            <p14:sldId id="293"/>
            <p14:sldId id="294"/>
            <p14:sldId id="301"/>
            <p14:sldId id="302"/>
            <p14:sldId id="303"/>
            <p14:sldId id="304"/>
            <p14:sldId id="296"/>
            <p14:sldId id="297"/>
            <p14:sldId id="300"/>
            <p14:sldId id="29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8D7202-D10E-C85C-7FB2-2D6DCDDB0862}" name="Analleli Hernandez" initials="AH" userId="S::ahernandez@cal.org::42d53ec0-8678-47e3-b4dd-c1e3a2f3d14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322"/>
    <a:srgbClr val="121524"/>
    <a:srgbClr val="0C1321"/>
    <a:srgbClr val="107EB6"/>
    <a:srgbClr val="0562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029A50-5DBF-4E75-A940-CBA5B2B3B5D1}" v="13" dt="2026-05-22T17:42:27.727"/>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623" autoAdjust="0"/>
  </p:normalViewPr>
  <p:slideViewPr>
    <p:cSldViewPr snapToGrid="0">
      <p:cViewPr varScale="1">
        <p:scale>
          <a:sx n="84" d="100"/>
          <a:sy n="84" d="100"/>
        </p:scale>
        <p:origin x="1596" y="78"/>
      </p:cViewPr>
      <p:guideLst/>
    </p:cSldViewPr>
  </p:slideViewPr>
  <p:notesTextViewPr>
    <p:cViewPr>
      <p:scale>
        <a:sx n="1" d="1"/>
        <a:sy n="1" d="1"/>
      </p:scale>
      <p:origin x="0" y="0"/>
    </p:cViewPr>
  </p:notesTextViewPr>
  <p:sorterViewPr>
    <p:cViewPr>
      <p:scale>
        <a:sx n="100" d="100"/>
        <a:sy n="100" d="100"/>
      </p:scale>
      <p:origin x="0" y="-25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4C8B5-E75A-4084-96DC-AB2238289C14}" type="doc">
      <dgm:prSet loTypeId="urn:microsoft.com/office/officeart/2005/8/layout/vList5" loCatId="list" qsTypeId="urn:microsoft.com/office/officeart/2005/8/quickstyle/simple2" qsCatId="simple" csTypeId="urn:microsoft.com/office/officeart/2005/8/colors/accent0_3" csCatId="mainScheme" phldr="1"/>
      <dgm:spPr/>
      <dgm:t>
        <a:bodyPr/>
        <a:lstStyle/>
        <a:p>
          <a:endParaRPr lang="en-US"/>
        </a:p>
      </dgm:t>
    </dgm:pt>
    <dgm:pt modelId="{8ECC5D3F-DC59-4C5C-B3B1-5374A8F0B896}">
      <dgm:prSet phldrT="[Text]" phldr="0" custT="1"/>
      <dgm:spPr/>
      <dgm:t>
        <a:bodyPr/>
        <a:lstStyle/>
        <a:p>
          <a:r>
            <a:rPr lang="en-US" sz="3600" dirty="0"/>
            <a:t>Capacity</a:t>
          </a:r>
        </a:p>
      </dgm:t>
    </dgm:pt>
    <dgm:pt modelId="{9966E4B7-4931-4368-A5B2-3931E0AEE6A7}" type="parTrans" cxnId="{1C86E1EC-5736-40B7-A29B-17B006D17F17}">
      <dgm:prSet/>
      <dgm:spPr/>
      <dgm:t>
        <a:bodyPr/>
        <a:lstStyle/>
        <a:p>
          <a:endParaRPr lang="en-US"/>
        </a:p>
      </dgm:t>
    </dgm:pt>
    <dgm:pt modelId="{8B550BD5-FFE1-4411-9518-FB582159081D}" type="sibTrans" cxnId="{1C86E1EC-5736-40B7-A29B-17B006D17F17}">
      <dgm:prSet/>
      <dgm:spPr/>
      <dgm:t>
        <a:bodyPr/>
        <a:lstStyle/>
        <a:p>
          <a:endParaRPr lang="en-US"/>
        </a:p>
      </dgm:t>
    </dgm:pt>
    <dgm:pt modelId="{8842089B-64E1-413C-A87D-C27D7EA13EDA}">
      <dgm:prSet phldrT="[Text]" phldr="0"/>
      <dgm:spPr/>
      <dgm:t>
        <a:bodyPr/>
        <a:lstStyle/>
        <a:p>
          <a:r>
            <a:rPr lang="en-US" dirty="0"/>
            <a:t>The program has a strong human foundation but needs stronger infrastructure to match its ambition</a:t>
          </a:r>
        </a:p>
      </dgm:t>
    </dgm:pt>
    <dgm:pt modelId="{BD081E21-4297-489D-AFD2-23C93D5657D3}" type="parTrans" cxnId="{3E60AA4A-D977-4174-B82D-0E404552A52D}">
      <dgm:prSet/>
      <dgm:spPr/>
      <dgm:t>
        <a:bodyPr/>
        <a:lstStyle/>
        <a:p>
          <a:endParaRPr lang="en-US"/>
        </a:p>
      </dgm:t>
    </dgm:pt>
    <dgm:pt modelId="{D8331DAF-41EA-432D-A01E-30F0B0218B18}" type="sibTrans" cxnId="{3E60AA4A-D977-4174-B82D-0E404552A52D}">
      <dgm:prSet/>
      <dgm:spPr/>
      <dgm:t>
        <a:bodyPr/>
        <a:lstStyle/>
        <a:p>
          <a:endParaRPr lang="en-US"/>
        </a:p>
      </dgm:t>
    </dgm:pt>
    <dgm:pt modelId="{C4E2500A-702E-4BD0-B976-77C2C3571125}">
      <dgm:prSet phldrT="[Text]" phldr="0" custT="1"/>
      <dgm:spPr/>
      <dgm:t>
        <a:bodyPr/>
        <a:lstStyle/>
        <a:p>
          <a:r>
            <a:rPr lang="en-US" sz="3600" dirty="0"/>
            <a:t>Consistency</a:t>
          </a:r>
        </a:p>
      </dgm:t>
    </dgm:pt>
    <dgm:pt modelId="{D4699286-0C59-47EB-8DF0-19BAC46B79F4}" type="parTrans" cxnId="{8774DAEB-7DEF-49AD-951B-37326C3EBA5E}">
      <dgm:prSet/>
      <dgm:spPr/>
      <dgm:t>
        <a:bodyPr/>
        <a:lstStyle/>
        <a:p>
          <a:endParaRPr lang="en-US"/>
        </a:p>
      </dgm:t>
    </dgm:pt>
    <dgm:pt modelId="{099EE256-EFA0-4EFF-A13C-F00452862E36}" type="sibTrans" cxnId="{8774DAEB-7DEF-49AD-951B-37326C3EBA5E}">
      <dgm:prSet/>
      <dgm:spPr/>
      <dgm:t>
        <a:bodyPr/>
        <a:lstStyle/>
        <a:p>
          <a:endParaRPr lang="en-US"/>
        </a:p>
      </dgm:t>
    </dgm:pt>
    <dgm:pt modelId="{DCF87FBE-8253-410C-BF61-A66060B083ED}">
      <dgm:prSet phldrT="[Text]" phldr="0"/>
      <dgm:spPr/>
      <dgm:t>
        <a:bodyPr/>
        <a:lstStyle/>
        <a:p>
          <a:r>
            <a:rPr lang="en-US" dirty="0"/>
            <a:t>Competing messages and lack of a unified vision are creating inconsistency across classroom and grade levels</a:t>
          </a:r>
        </a:p>
      </dgm:t>
    </dgm:pt>
    <dgm:pt modelId="{EB77E446-88E1-4135-B267-39968EA64561}" type="parTrans" cxnId="{111DE42B-AD29-4B25-8378-01E432A16796}">
      <dgm:prSet/>
      <dgm:spPr/>
      <dgm:t>
        <a:bodyPr/>
        <a:lstStyle/>
        <a:p>
          <a:endParaRPr lang="en-US"/>
        </a:p>
      </dgm:t>
    </dgm:pt>
    <dgm:pt modelId="{F1C62C68-B80E-4F9D-86E3-2D853A693084}" type="sibTrans" cxnId="{111DE42B-AD29-4B25-8378-01E432A16796}">
      <dgm:prSet/>
      <dgm:spPr/>
      <dgm:t>
        <a:bodyPr/>
        <a:lstStyle/>
        <a:p>
          <a:endParaRPr lang="en-US"/>
        </a:p>
      </dgm:t>
    </dgm:pt>
    <dgm:pt modelId="{9E0FC2E1-067D-440B-A6B2-89ECAC9A9AA0}">
      <dgm:prSet phldrT="[Text]" phldr="0" custT="1"/>
      <dgm:spPr/>
      <dgm:t>
        <a:bodyPr/>
        <a:lstStyle/>
        <a:p>
          <a:r>
            <a:rPr lang="en-US" sz="3600" dirty="0"/>
            <a:t>The Cliff</a:t>
          </a:r>
        </a:p>
      </dgm:t>
    </dgm:pt>
    <dgm:pt modelId="{4EB774F4-85D9-4AEF-B83A-9DB0BD47F6FC}" type="parTrans" cxnId="{B2461248-CD8C-40C8-B209-FE6AAD03116D}">
      <dgm:prSet/>
      <dgm:spPr/>
      <dgm:t>
        <a:bodyPr/>
        <a:lstStyle/>
        <a:p>
          <a:endParaRPr lang="en-US"/>
        </a:p>
      </dgm:t>
    </dgm:pt>
    <dgm:pt modelId="{A10E49A1-46EE-4721-B10F-6B8D2A4A04B4}" type="sibTrans" cxnId="{B2461248-CD8C-40C8-B209-FE6AAD03116D}">
      <dgm:prSet/>
      <dgm:spPr/>
      <dgm:t>
        <a:bodyPr/>
        <a:lstStyle/>
        <a:p>
          <a:endParaRPr lang="en-US"/>
        </a:p>
      </dgm:t>
    </dgm:pt>
    <dgm:pt modelId="{C99BC6B4-1DD2-42C9-88C8-28D7AAA59C1F}">
      <dgm:prSet phldrT="[Text]" phldr="0"/>
      <dgm:spPr/>
      <dgm:t>
        <a:bodyPr/>
        <a:lstStyle/>
        <a:p>
          <a:r>
            <a:rPr lang="en-US" dirty="0"/>
            <a:t>The program effectively ends at 6</a:t>
          </a:r>
          <a:r>
            <a:rPr lang="en-US" baseline="30000" dirty="0"/>
            <a:t>th</a:t>
          </a:r>
          <a:r>
            <a:rPr lang="en-US" dirty="0"/>
            <a:t> grade – described as every stakeholder as a “cliff”</a:t>
          </a:r>
        </a:p>
      </dgm:t>
    </dgm:pt>
    <dgm:pt modelId="{6DFAB98F-452C-456D-B6BC-FE6382F13243}" type="parTrans" cxnId="{47FF701E-9948-4838-AA8A-02AE4D369455}">
      <dgm:prSet/>
      <dgm:spPr/>
      <dgm:t>
        <a:bodyPr/>
        <a:lstStyle/>
        <a:p>
          <a:endParaRPr lang="en-US"/>
        </a:p>
      </dgm:t>
    </dgm:pt>
    <dgm:pt modelId="{7FF88C1E-9B17-4D8D-9F7E-2501549216F3}" type="sibTrans" cxnId="{47FF701E-9948-4838-AA8A-02AE4D369455}">
      <dgm:prSet/>
      <dgm:spPr/>
      <dgm:t>
        <a:bodyPr/>
        <a:lstStyle/>
        <a:p>
          <a:endParaRPr lang="en-US"/>
        </a:p>
      </dgm:t>
    </dgm:pt>
    <dgm:pt modelId="{5326965A-FFFA-481A-AE77-04ED2796D588}">
      <dgm:prSet phldrT="[Text]" phldr="0"/>
      <dgm:spPr/>
      <dgm:t>
        <a:bodyPr/>
        <a:lstStyle/>
        <a:p>
          <a:r>
            <a:rPr lang="en-US" dirty="0"/>
            <a:t>41% of the first DLBE cohort had dropped Spanish by junior year</a:t>
          </a:r>
        </a:p>
      </dgm:t>
    </dgm:pt>
    <dgm:pt modelId="{C6A6157D-5102-44A4-9C83-0358DBC1ABCC}" type="parTrans" cxnId="{2E4AB201-BC1B-460D-9F6B-219C5E85A12F}">
      <dgm:prSet/>
      <dgm:spPr/>
      <dgm:t>
        <a:bodyPr/>
        <a:lstStyle/>
        <a:p>
          <a:endParaRPr lang="en-US"/>
        </a:p>
      </dgm:t>
    </dgm:pt>
    <dgm:pt modelId="{A0DA742A-C0C7-4D93-8EA1-CA26542CCFB7}" type="sibTrans" cxnId="{2E4AB201-BC1B-460D-9F6B-219C5E85A12F}">
      <dgm:prSet/>
      <dgm:spPr/>
      <dgm:t>
        <a:bodyPr/>
        <a:lstStyle/>
        <a:p>
          <a:endParaRPr lang="en-US"/>
        </a:p>
      </dgm:t>
    </dgm:pt>
    <dgm:pt modelId="{6E63D317-AF60-43CF-929E-82302D3D5EEF}">
      <dgm:prSet phldrT="[Text]" phldr="0"/>
      <dgm:spPr/>
      <dgm:t>
        <a:bodyPr/>
        <a:lstStyle/>
        <a:p>
          <a:r>
            <a:rPr lang="en-US" dirty="0"/>
            <a:t>Language objectives were observed in only 1 out of 23 classrooms</a:t>
          </a:r>
        </a:p>
      </dgm:t>
    </dgm:pt>
    <dgm:pt modelId="{8AD13BE9-8848-4AB5-9502-3AC4AA100957}" type="parTrans" cxnId="{C9526034-B1B2-4183-ADA7-3BF2981C8943}">
      <dgm:prSet/>
      <dgm:spPr/>
      <dgm:t>
        <a:bodyPr/>
        <a:lstStyle/>
        <a:p>
          <a:endParaRPr lang="en-US"/>
        </a:p>
      </dgm:t>
    </dgm:pt>
    <dgm:pt modelId="{8F7F3F5B-7964-40DA-980D-7BF8536E6F93}" type="sibTrans" cxnId="{C9526034-B1B2-4183-ADA7-3BF2981C8943}">
      <dgm:prSet/>
      <dgm:spPr/>
      <dgm:t>
        <a:bodyPr/>
        <a:lstStyle/>
        <a:p>
          <a:endParaRPr lang="en-US"/>
        </a:p>
      </dgm:t>
    </dgm:pt>
    <dgm:pt modelId="{1DA63C5C-B3C2-4005-B48F-7597C2949A61}">
      <dgm:prSet phldrT="[Text]" phldr="0"/>
      <dgm:spPr/>
      <dgm:t>
        <a:bodyPr/>
        <a:lstStyle/>
        <a:p>
          <a:r>
            <a:rPr lang="en-US" dirty="0"/>
            <a:t>MKES serves 248 ELs — 74.9% of all elementary ELs in the district</a:t>
          </a:r>
        </a:p>
      </dgm:t>
    </dgm:pt>
    <dgm:pt modelId="{578DB273-AB14-438E-901A-549A469B124B}" type="parTrans" cxnId="{E11349EA-950A-43FB-9AE0-FFDA32A632DA}">
      <dgm:prSet/>
      <dgm:spPr/>
      <dgm:t>
        <a:bodyPr/>
        <a:lstStyle/>
        <a:p>
          <a:endParaRPr lang="en-US"/>
        </a:p>
      </dgm:t>
    </dgm:pt>
    <dgm:pt modelId="{274FFDF9-063E-4F5A-8A66-8D1BEA284CA0}" type="sibTrans" cxnId="{E11349EA-950A-43FB-9AE0-FFDA32A632DA}">
      <dgm:prSet/>
      <dgm:spPr/>
      <dgm:t>
        <a:bodyPr/>
        <a:lstStyle/>
        <a:p>
          <a:endParaRPr lang="en-US"/>
        </a:p>
      </dgm:t>
    </dgm:pt>
    <dgm:pt modelId="{839B1A0E-7D5A-4F43-B192-EDE6B4DF4434}" type="pres">
      <dgm:prSet presAssocID="{8D64C8B5-E75A-4084-96DC-AB2238289C14}" presName="Name0" presStyleCnt="0">
        <dgm:presLayoutVars>
          <dgm:dir/>
          <dgm:animLvl val="lvl"/>
          <dgm:resizeHandles val="exact"/>
        </dgm:presLayoutVars>
      </dgm:prSet>
      <dgm:spPr/>
    </dgm:pt>
    <dgm:pt modelId="{CF6797BA-F396-4AEF-A11A-E9BC9A99E5B7}" type="pres">
      <dgm:prSet presAssocID="{8ECC5D3F-DC59-4C5C-B3B1-5374A8F0B896}" presName="linNode" presStyleCnt="0"/>
      <dgm:spPr/>
    </dgm:pt>
    <dgm:pt modelId="{8AE05662-2BC4-4408-A7C7-78D4489D6E13}" type="pres">
      <dgm:prSet presAssocID="{8ECC5D3F-DC59-4C5C-B3B1-5374A8F0B896}" presName="parentText" presStyleLbl="node1" presStyleIdx="0" presStyleCnt="3" custLinFactNeighborY="0">
        <dgm:presLayoutVars>
          <dgm:chMax val="1"/>
          <dgm:bulletEnabled val="1"/>
        </dgm:presLayoutVars>
      </dgm:prSet>
      <dgm:spPr/>
    </dgm:pt>
    <dgm:pt modelId="{04D0313E-DC75-4910-A906-725784DDEDC0}" type="pres">
      <dgm:prSet presAssocID="{8ECC5D3F-DC59-4C5C-B3B1-5374A8F0B896}" presName="descendantText" presStyleLbl="alignAccFollowNode1" presStyleIdx="0" presStyleCnt="3">
        <dgm:presLayoutVars>
          <dgm:bulletEnabled val="1"/>
        </dgm:presLayoutVars>
      </dgm:prSet>
      <dgm:spPr/>
    </dgm:pt>
    <dgm:pt modelId="{72F0D75E-CD54-4E45-AF3F-D89A6B7F35D9}" type="pres">
      <dgm:prSet presAssocID="{8B550BD5-FFE1-4411-9518-FB582159081D}" presName="sp" presStyleCnt="0"/>
      <dgm:spPr/>
    </dgm:pt>
    <dgm:pt modelId="{BB4354DC-1E93-4EEA-BD0A-C333E1F20667}" type="pres">
      <dgm:prSet presAssocID="{C4E2500A-702E-4BD0-B976-77C2C3571125}" presName="linNode" presStyleCnt="0"/>
      <dgm:spPr/>
    </dgm:pt>
    <dgm:pt modelId="{069BD929-E453-4942-8445-B983BC0CADF4}" type="pres">
      <dgm:prSet presAssocID="{C4E2500A-702E-4BD0-B976-77C2C3571125}" presName="parentText" presStyleLbl="node1" presStyleIdx="1" presStyleCnt="3" custLinFactNeighborY="-868">
        <dgm:presLayoutVars>
          <dgm:chMax val="1"/>
          <dgm:bulletEnabled val="1"/>
        </dgm:presLayoutVars>
      </dgm:prSet>
      <dgm:spPr/>
    </dgm:pt>
    <dgm:pt modelId="{19712066-9625-4758-BF60-39CB209DCEB0}" type="pres">
      <dgm:prSet presAssocID="{C4E2500A-702E-4BD0-B976-77C2C3571125}" presName="descendantText" presStyleLbl="alignAccFollowNode1" presStyleIdx="1" presStyleCnt="3">
        <dgm:presLayoutVars>
          <dgm:bulletEnabled val="1"/>
        </dgm:presLayoutVars>
      </dgm:prSet>
      <dgm:spPr/>
    </dgm:pt>
    <dgm:pt modelId="{AF5CCEFB-0A15-4615-BFCA-993E0D6E60EC}" type="pres">
      <dgm:prSet presAssocID="{099EE256-EFA0-4EFF-A13C-F00452862E36}" presName="sp" presStyleCnt="0"/>
      <dgm:spPr/>
    </dgm:pt>
    <dgm:pt modelId="{56EA0BAA-A863-44F3-97A5-E09633E52EF1}" type="pres">
      <dgm:prSet presAssocID="{9E0FC2E1-067D-440B-A6B2-89ECAC9A9AA0}" presName="linNode" presStyleCnt="0"/>
      <dgm:spPr/>
    </dgm:pt>
    <dgm:pt modelId="{5AC6F8D7-B614-48A7-8C58-6638BA0D6A3A}" type="pres">
      <dgm:prSet presAssocID="{9E0FC2E1-067D-440B-A6B2-89ECAC9A9AA0}" presName="parentText" presStyleLbl="node1" presStyleIdx="2" presStyleCnt="3" custLinFactNeighborY="0">
        <dgm:presLayoutVars>
          <dgm:chMax val="1"/>
          <dgm:bulletEnabled val="1"/>
        </dgm:presLayoutVars>
      </dgm:prSet>
      <dgm:spPr/>
    </dgm:pt>
    <dgm:pt modelId="{36622DDC-3884-48F1-AA67-02433CEBE8FE}" type="pres">
      <dgm:prSet presAssocID="{9E0FC2E1-067D-440B-A6B2-89ECAC9A9AA0}" presName="descendantText" presStyleLbl="alignAccFollowNode1" presStyleIdx="2" presStyleCnt="3">
        <dgm:presLayoutVars>
          <dgm:bulletEnabled val="1"/>
        </dgm:presLayoutVars>
      </dgm:prSet>
      <dgm:spPr/>
    </dgm:pt>
  </dgm:ptLst>
  <dgm:cxnLst>
    <dgm:cxn modelId="{F31C8800-99F2-4731-9331-F9952E872BD2}" type="presOf" srcId="{C4E2500A-702E-4BD0-B976-77C2C3571125}" destId="{069BD929-E453-4942-8445-B983BC0CADF4}" srcOrd="0" destOrd="0" presId="urn:microsoft.com/office/officeart/2005/8/layout/vList5"/>
    <dgm:cxn modelId="{2E4AB201-BC1B-460D-9F6B-219C5E85A12F}" srcId="{9E0FC2E1-067D-440B-A6B2-89ECAC9A9AA0}" destId="{5326965A-FFFA-481A-AE77-04ED2796D588}" srcOrd="1" destOrd="0" parTransId="{C6A6157D-5102-44A4-9C83-0358DBC1ABCC}" sibTransId="{A0DA742A-C0C7-4D93-8EA1-CA26542CCFB7}"/>
    <dgm:cxn modelId="{47FF701E-9948-4838-AA8A-02AE4D369455}" srcId="{9E0FC2E1-067D-440B-A6B2-89ECAC9A9AA0}" destId="{C99BC6B4-1DD2-42C9-88C8-28D7AAA59C1F}" srcOrd="0" destOrd="0" parTransId="{6DFAB98F-452C-456D-B6BC-FE6382F13243}" sibTransId="{7FF88C1E-9B17-4D8D-9F7E-2501549216F3}"/>
    <dgm:cxn modelId="{111DE42B-AD29-4B25-8378-01E432A16796}" srcId="{C4E2500A-702E-4BD0-B976-77C2C3571125}" destId="{DCF87FBE-8253-410C-BF61-A66060B083ED}" srcOrd="0" destOrd="0" parTransId="{EB77E446-88E1-4135-B267-39968EA64561}" sibTransId="{F1C62C68-B80E-4F9D-86E3-2D853A693084}"/>
    <dgm:cxn modelId="{C9526034-B1B2-4183-ADA7-3BF2981C8943}" srcId="{C4E2500A-702E-4BD0-B976-77C2C3571125}" destId="{6E63D317-AF60-43CF-929E-82302D3D5EEF}" srcOrd="1" destOrd="0" parTransId="{8AD13BE9-8848-4AB5-9502-3AC4AA100957}" sibTransId="{8F7F3F5B-7964-40DA-980D-7BF8536E6F93}"/>
    <dgm:cxn modelId="{C3FBFA5C-A114-4652-801B-5DFAA1E3A177}" type="presOf" srcId="{DCF87FBE-8253-410C-BF61-A66060B083ED}" destId="{19712066-9625-4758-BF60-39CB209DCEB0}" srcOrd="0" destOrd="0" presId="urn:microsoft.com/office/officeart/2005/8/layout/vList5"/>
    <dgm:cxn modelId="{B2461248-CD8C-40C8-B209-FE6AAD03116D}" srcId="{8D64C8B5-E75A-4084-96DC-AB2238289C14}" destId="{9E0FC2E1-067D-440B-A6B2-89ECAC9A9AA0}" srcOrd="2" destOrd="0" parTransId="{4EB774F4-85D9-4AEF-B83A-9DB0BD47F6FC}" sibTransId="{A10E49A1-46EE-4721-B10F-6B8D2A4A04B4}"/>
    <dgm:cxn modelId="{3E60AA4A-D977-4174-B82D-0E404552A52D}" srcId="{8ECC5D3F-DC59-4C5C-B3B1-5374A8F0B896}" destId="{8842089B-64E1-413C-A87D-C27D7EA13EDA}" srcOrd="0" destOrd="0" parTransId="{BD081E21-4297-489D-AFD2-23C93D5657D3}" sibTransId="{D8331DAF-41EA-432D-A01E-30F0B0218B18}"/>
    <dgm:cxn modelId="{76952A6B-517D-48B0-AC4B-6A64E30A600A}" type="presOf" srcId="{6E63D317-AF60-43CF-929E-82302D3D5EEF}" destId="{19712066-9625-4758-BF60-39CB209DCEB0}" srcOrd="0" destOrd="1" presId="urn:microsoft.com/office/officeart/2005/8/layout/vList5"/>
    <dgm:cxn modelId="{9414CB6B-F3A4-42EC-8907-9859BAEA5598}" type="presOf" srcId="{8ECC5D3F-DC59-4C5C-B3B1-5374A8F0B896}" destId="{8AE05662-2BC4-4408-A7C7-78D4489D6E13}" srcOrd="0" destOrd="0" presId="urn:microsoft.com/office/officeart/2005/8/layout/vList5"/>
    <dgm:cxn modelId="{8860A75A-CBDD-425D-85FD-B0445CE0832B}" type="presOf" srcId="{9E0FC2E1-067D-440B-A6B2-89ECAC9A9AA0}" destId="{5AC6F8D7-B614-48A7-8C58-6638BA0D6A3A}" srcOrd="0" destOrd="0" presId="urn:microsoft.com/office/officeart/2005/8/layout/vList5"/>
    <dgm:cxn modelId="{94919686-7BE9-4B11-954A-28F76BFB3D4D}" type="presOf" srcId="{1DA63C5C-B3C2-4005-B48F-7597C2949A61}" destId="{04D0313E-DC75-4910-A906-725784DDEDC0}" srcOrd="0" destOrd="1" presId="urn:microsoft.com/office/officeart/2005/8/layout/vList5"/>
    <dgm:cxn modelId="{93F231A6-963D-4F82-883F-1EE1F3461B71}" type="presOf" srcId="{5326965A-FFFA-481A-AE77-04ED2796D588}" destId="{36622DDC-3884-48F1-AA67-02433CEBE8FE}" srcOrd="0" destOrd="1" presId="urn:microsoft.com/office/officeart/2005/8/layout/vList5"/>
    <dgm:cxn modelId="{59713ED3-010D-4794-83D6-B0232EE026E3}" type="presOf" srcId="{C99BC6B4-1DD2-42C9-88C8-28D7AAA59C1F}" destId="{36622DDC-3884-48F1-AA67-02433CEBE8FE}" srcOrd="0" destOrd="0" presId="urn:microsoft.com/office/officeart/2005/8/layout/vList5"/>
    <dgm:cxn modelId="{AE7F0ED4-EBF6-464D-9C7A-C8DD6F8549F9}" type="presOf" srcId="{8D64C8B5-E75A-4084-96DC-AB2238289C14}" destId="{839B1A0E-7D5A-4F43-B192-EDE6B4DF4434}" srcOrd="0" destOrd="0" presId="urn:microsoft.com/office/officeart/2005/8/layout/vList5"/>
    <dgm:cxn modelId="{E58F2BD9-0A44-44D0-A5FF-3CFF86A973D2}" type="presOf" srcId="{8842089B-64E1-413C-A87D-C27D7EA13EDA}" destId="{04D0313E-DC75-4910-A906-725784DDEDC0}" srcOrd="0" destOrd="0" presId="urn:microsoft.com/office/officeart/2005/8/layout/vList5"/>
    <dgm:cxn modelId="{E11349EA-950A-43FB-9AE0-FFDA32A632DA}" srcId="{8ECC5D3F-DC59-4C5C-B3B1-5374A8F0B896}" destId="{1DA63C5C-B3C2-4005-B48F-7597C2949A61}" srcOrd="1" destOrd="0" parTransId="{578DB273-AB14-438E-901A-549A469B124B}" sibTransId="{274FFDF9-063E-4F5A-8A66-8D1BEA284CA0}"/>
    <dgm:cxn modelId="{8774DAEB-7DEF-49AD-951B-37326C3EBA5E}" srcId="{8D64C8B5-E75A-4084-96DC-AB2238289C14}" destId="{C4E2500A-702E-4BD0-B976-77C2C3571125}" srcOrd="1" destOrd="0" parTransId="{D4699286-0C59-47EB-8DF0-19BAC46B79F4}" sibTransId="{099EE256-EFA0-4EFF-A13C-F00452862E36}"/>
    <dgm:cxn modelId="{1C86E1EC-5736-40B7-A29B-17B006D17F17}" srcId="{8D64C8B5-E75A-4084-96DC-AB2238289C14}" destId="{8ECC5D3F-DC59-4C5C-B3B1-5374A8F0B896}" srcOrd="0" destOrd="0" parTransId="{9966E4B7-4931-4368-A5B2-3931E0AEE6A7}" sibTransId="{8B550BD5-FFE1-4411-9518-FB582159081D}"/>
    <dgm:cxn modelId="{A86C70B2-32A5-44B7-A662-DB423ED6330A}" type="presParOf" srcId="{839B1A0E-7D5A-4F43-B192-EDE6B4DF4434}" destId="{CF6797BA-F396-4AEF-A11A-E9BC9A99E5B7}" srcOrd="0" destOrd="0" presId="urn:microsoft.com/office/officeart/2005/8/layout/vList5"/>
    <dgm:cxn modelId="{1F618CBC-6BB1-47D1-887A-F5C8F666D736}" type="presParOf" srcId="{CF6797BA-F396-4AEF-A11A-E9BC9A99E5B7}" destId="{8AE05662-2BC4-4408-A7C7-78D4489D6E13}" srcOrd="0" destOrd="0" presId="urn:microsoft.com/office/officeart/2005/8/layout/vList5"/>
    <dgm:cxn modelId="{EB0A05F8-DB68-4DDF-9A78-F61904D5493C}" type="presParOf" srcId="{CF6797BA-F396-4AEF-A11A-E9BC9A99E5B7}" destId="{04D0313E-DC75-4910-A906-725784DDEDC0}" srcOrd="1" destOrd="0" presId="urn:microsoft.com/office/officeart/2005/8/layout/vList5"/>
    <dgm:cxn modelId="{91B351B0-D49D-45F9-9A90-1383BFCD0183}" type="presParOf" srcId="{839B1A0E-7D5A-4F43-B192-EDE6B4DF4434}" destId="{72F0D75E-CD54-4E45-AF3F-D89A6B7F35D9}" srcOrd="1" destOrd="0" presId="urn:microsoft.com/office/officeart/2005/8/layout/vList5"/>
    <dgm:cxn modelId="{51F52A37-7AE8-4923-AD7F-F92E465544A9}" type="presParOf" srcId="{839B1A0E-7D5A-4F43-B192-EDE6B4DF4434}" destId="{BB4354DC-1E93-4EEA-BD0A-C333E1F20667}" srcOrd="2" destOrd="0" presId="urn:microsoft.com/office/officeart/2005/8/layout/vList5"/>
    <dgm:cxn modelId="{D4A63824-668E-4692-B752-3E17A8487D3A}" type="presParOf" srcId="{BB4354DC-1E93-4EEA-BD0A-C333E1F20667}" destId="{069BD929-E453-4942-8445-B983BC0CADF4}" srcOrd="0" destOrd="0" presId="urn:microsoft.com/office/officeart/2005/8/layout/vList5"/>
    <dgm:cxn modelId="{EAE599B2-10F3-4780-B94B-D2F0FBCB58E4}" type="presParOf" srcId="{BB4354DC-1E93-4EEA-BD0A-C333E1F20667}" destId="{19712066-9625-4758-BF60-39CB209DCEB0}" srcOrd="1" destOrd="0" presId="urn:microsoft.com/office/officeart/2005/8/layout/vList5"/>
    <dgm:cxn modelId="{3FE93777-2230-4C20-9A2A-0B9B6EB736CF}" type="presParOf" srcId="{839B1A0E-7D5A-4F43-B192-EDE6B4DF4434}" destId="{AF5CCEFB-0A15-4615-BFCA-993E0D6E60EC}" srcOrd="3" destOrd="0" presId="urn:microsoft.com/office/officeart/2005/8/layout/vList5"/>
    <dgm:cxn modelId="{EF4F199D-6057-4A82-8F0A-8426D098C3DE}" type="presParOf" srcId="{839B1A0E-7D5A-4F43-B192-EDE6B4DF4434}" destId="{56EA0BAA-A863-44F3-97A5-E09633E52EF1}" srcOrd="4" destOrd="0" presId="urn:microsoft.com/office/officeart/2005/8/layout/vList5"/>
    <dgm:cxn modelId="{50528EB4-5248-452E-99D4-30DFF047F7B1}" type="presParOf" srcId="{56EA0BAA-A863-44F3-97A5-E09633E52EF1}" destId="{5AC6F8D7-B614-48A7-8C58-6638BA0D6A3A}" srcOrd="0" destOrd="0" presId="urn:microsoft.com/office/officeart/2005/8/layout/vList5"/>
    <dgm:cxn modelId="{049AE8D1-635F-4EBE-B9B4-F0F22D670B06}" type="presParOf" srcId="{56EA0BAA-A863-44F3-97A5-E09633E52EF1}" destId="{36622DDC-3884-48F1-AA67-02433CEBE8F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0313E-DC75-4910-A906-725784DDEDC0}">
      <dsp:nvSpPr>
        <dsp:cNvPr id="0" name=""/>
        <dsp:cNvSpPr/>
      </dsp:nvSpPr>
      <dsp:spPr>
        <a:xfrm rot="5400000">
          <a:off x="7132599" y="-2890596"/>
          <a:ext cx="1189787" cy="727293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The program has a strong human foundation but needs stronger infrastructure to match its ambition</a:t>
          </a:r>
        </a:p>
        <a:p>
          <a:pPr marL="228600" lvl="1" indent="-228600" algn="l" defTabSz="889000">
            <a:lnSpc>
              <a:spcPct val="90000"/>
            </a:lnSpc>
            <a:spcBef>
              <a:spcPct val="0"/>
            </a:spcBef>
            <a:spcAft>
              <a:spcPct val="15000"/>
            </a:spcAft>
            <a:buChar char="•"/>
          </a:pPr>
          <a:r>
            <a:rPr lang="en-US" sz="2000" kern="1200" dirty="0"/>
            <a:t>MKES serves 248 ELs — 74.9% of all elementary ELs in the district</a:t>
          </a:r>
        </a:p>
      </dsp:txBody>
      <dsp:txXfrm rot="-5400000">
        <a:off x="4091026" y="209058"/>
        <a:ext cx="7214853" cy="1073625"/>
      </dsp:txXfrm>
    </dsp:sp>
    <dsp:sp modelId="{8AE05662-2BC4-4408-A7C7-78D4489D6E13}">
      <dsp:nvSpPr>
        <dsp:cNvPr id="0" name=""/>
        <dsp:cNvSpPr/>
      </dsp:nvSpPr>
      <dsp:spPr>
        <a:xfrm>
          <a:off x="0" y="2253"/>
          <a:ext cx="4091025" cy="1487234"/>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Capacity</a:t>
          </a:r>
        </a:p>
      </dsp:txBody>
      <dsp:txXfrm>
        <a:off x="72601" y="74854"/>
        <a:ext cx="3945823" cy="1342032"/>
      </dsp:txXfrm>
    </dsp:sp>
    <dsp:sp modelId="{19712066-9625-4758-BF60-39CB209DCEB0}">
      <dsp:nvSpPr>
        <dsp:cNvPr id="0" name=""/>
        <dsp:cNvSpPr/>
      </dsp:nvSpPr>
      <dsp:spPr>
        <a:xfrm rot="5400000">
          <a:off x="7132599" y="-1329000"/>
          <a:ext cx="1189787" cy="727293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Competing messages and lack of a unified vision are creating inconsistency across classroom and grade levels</a:t>
          </a:r>
        </a:p>
        <a:p>
          <a:pPr marL="228600" lvl="1" indent="-228600" algn="l" defTabSz="889000">
            <a:lnSpc>
              <a:spcPct val="90000"/>
            </a:lnSpc>
            <a:spcBef>
              <a:spcPct val="0"/>
            </a:spcBef>
            <a:spcAft>
              <a:spcPct val="15000"/>
            </a:spcAft>
            <a:buChar char="•"/>
          </a:pPr>
          <a:r>
            <a:rPr lang="en-US" sz="2000" kern="1200" dirty="0"/>
            <a:t>Language objectives were observed in only 1 out of 23 classrooms</a:t>
          </a:r>
        </a:p>
      </dsp:txBody>
      <dsp:txXfrm rot="-5400000">
        <a:off x="4091026" y="1770654"/>
        <a:ext cx="7214853" cy="1073625"/>
      </dsp:txXfrm>
    </dsp:sp>
    <dsp:sp modelId="{069BD929-E453-4942-8445-B983BC0CADF4}">
      <dsp:nvSpPr>
        <dsp:cNvPr id="0" name=""/>
        <dsp:cNvSpPr/>
      </dsp:nvSpPr>
      <dsp:spPr>
        <a:xfrm>
          <a:off x="0" y="1550940"/>
          <a:ext cx="4091025" cy="1487234"/>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Consistency</a:t>
          </a:r>
        </a:p>
      </dsp:txBody>
      <dsp:txXfrm>
        <a:off x="72601" y="1623541"/>
        <a:ext cx="3945823" cy="1342032"/>
      </dsp:txXfrm>
    </dsp:sp>
    <dsp:sp modelId="{36622DDC-3884-48F1-AA67-02433CEBE8FE}">
      <dsp:nvSpPr>
        <dsp:cNvPr id="0" name=""/>
        <dsp:cNvSpPr/>
      </dsp:nvSpPr>
      <dsp:spPr>
        <a:xfrm rot="5400000">
          <a:off x="7132599" y="232595"/>
          <a:ext cx="1189787" cy="727293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The program effectively ends at 6</a:t>
          </a:r>
          <a:r>
            <a:rPr lang="en-US" sz="2000" kern="1200" baseline="30000" dirty="0"/>
            <a:t>th</a:t>
          </a:r>
          <a:r>
            <a:rPr lang="en-US" sz="2000" kern="1200" dirty="0"/>
            <a:t> grade – described as every stakeholder as a “cliff”</a:t>
          </a:r>
        </a:p>
        <a:p>
          <a:pPr marL="228600" lvl="1" indent="-228600" algn="l" defTabSz="889000">
            <a:lnSpc>
              <a:spcPct val="90000"/>
            </a:lnSpc>
            <a:spcBef>
              <a:spcPct val="0"/>
            </a:spcBef>
            <a:spcAft>
              <a:spcPct val="15000"/>
            </a:spcAft>
            <a:buChar char="•"/>
          </a:pPr>
          <a:r>
            <a:rPr lang="en-US" sz="2000" kern="1200" dirty="0"/>
            <a:t>41% of the first DLBE cohort had dropped Spanish by junior year</a:t>
          </a:r>
        </a:p>
      </dsp:txBody>
      <dsp:txXfrm rot="-5400000">
        <a:off x="4091026" y="3332250"/>
        <a:ext cx="7214853" cy="1073625"/>
      </dsp:txXfrm>
    </dsp:sp>
    <dsp:sp modelId="{5AC6F8D7-B614-48A7-8C58-6638BA0D6A3A}">
      <dsp:nvSpPr>
        <dsp:cNvPr id="0" name=""/>
        <dsp:cNvSpPr/>
      </dsp:nvSpPr>
      <dsp:spPr>
        <a:xfrm>
          <a:off x="0" y="3125445"/>
          <a:ext cx="4091025" cy="1487234"/>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The Cliff</a:t>
          </a:r>
        </a:p>
      </dsp:txBody>
      <dsp:txXfrm>
        <a:off x="72601" y="3198046"/>
        <a:ext cx="3945823" cy="134203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29096C-C9CC-5348-AD83-D483BB766C63}" type="datetimeFigureOut">
              <a:rPr lang="en-US" smtClean="0"/>
              <a:t>5/22/2026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5AD2AD-6580-4440-BF41-0C4B806F9533}" type="slidenum">
              <a:rPr lang="en-US" smtClean="0"/>
              <a:t>‹#›</a:t>
            </a:fld>
            <a:endParaRPr lang="en-US"/>
          </a:p>
        </p:txBody>
      </p:sp>
    </p:spTree>
    <p:extLst>
      <p:ext uri="{BB962C8B-B14F-4D97-AF65-F5344CB8AC3E}">
        <p14:creationId xmlns:p14="http://schemas.microsoft.com/office/powerpoint/2010/main" val="593009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125AD2AD-6580-4440-BF41-0C4B806F9533}" type="slidenum">
              <a:rPr lang="en-US" smtClean="0"/>
              <a:t>2</a:t>
            </a:fld>
            <a:endParaRPr lang="en-US"/>
          </a:p>
        </p:txBody>
      </p:sp>
    </p:spTree>
    <p:extLst>
      <p:ext uri="{BB962C8B-B14F-4D97-AF65-F5344CB8AC3E}">
        <p14:creationId xmlns:p14="http://schemas.microsoft.com/office/powerpoint/2010/main" val="2573457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AD2AD-6580-4440-BF41-0C4B806F9533}" type="slidenum">
              <a:rPr lang="en-US" smtClean="0"/>
              <a:t>3</a:t>
            </a:fld>
            <a:endParaRPr lang="en-US"/>
          </a:p>
        </p:txBody>
      </p:sp>
    </p:spTree>
    <p:extLst>
      <p:ext uri="{BB962C8B-B14F-4D97-AF65-F5344CB8AC3E}">
        <p14:creationId xmlns:p14="http://schemas.microsoft.com/office/powerpoint/2010/main" val="3082882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AD2AD-6580-4440-BF41-0C4B806F9533}" type="slidenum">
              <a:rPr lang="en-US" smtClean="0"/>
              <a:t>6</a:t>
            </a:fld>
            <a:endParaRPr lang="en-US"/>
          </a:p>
        </p:txBody>
      </p:sp>
    </p:spTree>
    <p:extLst>
      <p:ext uri="{BB962C8B-B14F-4D97-AF65-F5344CB8AC3E}">
        <p14:creationId xmlns:p14="http://schemas.microsoft.com/office/powerpoint/2010/main" val="1725703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AD2AD-6580-4440-BF41-0C4B806F9533}" type="slidenum">
              <a:rPr lang="en-US" smtClean="0"/>
              <a:t>10</a:t>
            </a:fld>
            <a:endParaRPr lang="en-US"/>
          </a:p>
        </p:txBody>
      </p:sp>
    </p:spTree>
    <p:extLst>
      <p:ext uri="{BB962C8B-B14F-4D97-AF65-F5344CB8AC3E}">
        <p14:creationId xmlns:p14="http://schemas.microsoft.com/office/powerpoint/2010/main" val="3620827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EE7B-5A86-8DEE-3366-BCB3ED3C6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9A0458-9754-ED7F-462E-26A0271E5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192AC-FC5D-2A13-B210-3C705E1E06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53AC9A-321D-F5C9-7566-5202E1898357}"/>
              </a:ext>
            </a:extLst>
          </p:cNvPr>
          <p:cNvSpPr>
            <a:spLocks noGrp="1"/>
          </p:cNvSpPr>
          <p:nvPr>
            <p:ph type="sldNum" sz="quarter" idx="5"/>
          </p:nvPr>
        </p:nvSpPr>
        <p:spPr/>
        <p:txBody>
          <a:bodyPr/>
          <a:lstStyle/>
          <a:p>
            <a:fld id="{125AD2AD-6580-4440-BF41-0C4B806F9533}" type="slidenum">
              <a:rPr lang="en-US" smtClean="0"/>
              <a:t>11</a:t>
            </a:fld>
            <a:endParaRPr lang="en-US"/>
          </a:p>
        </p:txBody>
      </p:sp>
    </p:spTree>
    <p:extLst>
      <p:ext uri="{BB962C8B-B14F-4D97-AF65-F5344CB8AC3E}">
        <p14:creationId xmlns:p14="http://schemas.microsoft.com/office/powerpoint/2010/main" val="2037736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FA517-51B9-4B40-A606-AF0DE589BD2F}"/>
              </a:ext>
            </a:extLst>
          </p:cNvPr>
          <p:cNvSpPr>
            <a:spLocks noGrp="1"/>
          </p:cNvSpPr>
          <p:nvPr>
            <p:ph type="ctrTitle"/>
          </p:nvPr>
        </p:nvSpPr>
        <p:spPr>
          <a:xfrm>
            <a:off x="560137" y="1669817"/>
            <a:ext cx="5723099" cy="2833189"/>
          </a:xfrm>
        </p:spPr>
        <p:txBody>
          <a:bodyPr anchor="b"/>
          <a:lstStyle>
            <a:lvl1pPr algn="l">
              <a:defRPr sz="6000"/>
            </a:lvl1pPr>
          </a:lstStyle>
          <a:p>
            <a:r>
              <a:rPr lang="en-US"/>
              <a:t>Click to edit Master title style</a:t>
            </a:r>
          </a:p>
        </p:txBody>
      </p:sp>
    </p:spTree>
    <p:extLst>
      <p:ext uri="{BB962C8B-B14F-4D97-AF65-F5344CB8AC3E}">
        <p14:creationId xmlns:p14="http://schemas.microsoft.com/office/powerpoint/2010/main" val="1741606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0CE36-37A5-9849-B19E-B5DE5AE446F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CC1251-6F5E-6741-9927-F2BB997F2FCB}"/>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154EE4-4065-4D44-BD0F-450DC93B3557}"/>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5" name="Footer Placeholder 4">
            <a:extLst>
              <a:ext uri="{FF2B5EF4-FFF2-40B4-BE49-F238E27FC236}">
                <a16:creationId xmlns:a16="http://schemas.microsoft.com/office/drawing/2014/main" id="{C978E6CA-AE5B-C04C-B0F5-2BD3F52CF6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074957-0B42-6249-B06C-777225811DFC}"/>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2179827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3A7EA-1400-A940-915F-A51B578F5D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389A08-39E2-A94E-BCE5-88749FB52E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7C8CF3-76C2-8041-B4D6-5F4CC2F05B55}"/>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5" name="Footer Placeholder 4">
            <a:extLst>
              <a:ext uri="{FF2B5EF4-FFF2-40B4-BE49-F238E27FC236}">
                <a16:creationId xmlns:a16="http://schemas.microsoft.com/office/drawing/2014/main" id="{3029814B-E27B-7246-BF9C-5AD78664F8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116790-753C-204C-813B-5405EB1F0C4B}"/>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13718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656FD-F3C3-344F-A011-51F174195E8D}"/>
              </a:ext>
            </a:extLst>
          </p:cNvPr>
          <p:cNvSpPr>
            <a:spLocks noGrp="1"/>
          </p:cNvSpPr>
          <p:nvPr>
            <p:ph type="title"/>
          </p:nvPr>
        </p:nvSpPr>
        <p:spPr>
          <a:xfrm>
            <a:off x="838200" y="2203642"/>
            <a:ext cx="10515600" cy="2852737"/>
          </a:xfrm>
        </p:spPr>
        <p:txBody>
          <a:bodyPr anchor="ctr" anchorCtr="0"/>
          <a:lstStyle>
            <a:lvl1pPr algn="ctr">
              <a:defRPr sz="6000"/>
            </a:lvl1pPr>
          </a:lstStyle>
          <a:p>
            <a:r>
              <a:rPr lang="en-US"/>
              <a:t>Click to edit Master title style</a:t>
            </a:r>
          </a:p>
        </p:txBody>
      </p:sp>
      <p:sp>
        <p:nvSpPr>
          <p:cNvPr id="4" name="Date Placeholder 3">
            <a:extLst>
              <a:ext uri="{FF2B5EF4-FFF2-40B4-BE49-F238E27FC236}">
                <a16:creationId xmlns:a16="http://schemas.microsoft.com/office/drawing/2014/main" id="{FEAE9519-1EBC-A743-A1D7-DA2ED1117BB5}"/>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5" name="Footer Placeholder 4">
            <a:extLst>
              <a:ext uri="{FF2B5EF4-FFF2-40B4-BE49-F238E27FC236}">
                <a16:creationId xmlns:a16="http://schemas.microsoft.com/office/drawing/2014/main" id="{15220678-CBA7-154C-8AAD-823A7A724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22767C-A0BC-154D-99F1-758262CE81E9}"/>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1880220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A8267-08F0-4841-A1B5-63E2E6446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BBA866-425D-A74D-ADD6-35CED560F8F6}"/>
              </a:ext>
            </a:extLst>
          </p:cNvPr>
          <p:cNvSpPr>
            <a:spLocks noGrp="1"/>
          </p:cNvSpPr>
          <p:nvPr>
            <p:ph sz="half" idx="1"/>
          </p:nvPr>
        </p:nvSpPr>
        <p:spPr>
          <a:xfrm>
            <a:off x="838200" y="206393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130B32-6035-2445-9166-C5365FED3F89}"/>
              </a:ext>
            </a:extLst>
          </p:cNvPr>
          <p:cNvSpPr>
            <a:spLocks noGrp="1"/>
          </p:cNvSpPr>
          <p:nvPr>
            <p:ph sz="half" idx="2"/>
          </p:nvPr>
        </p:nvSpPr>
        <p:spPr>
          <a:xfrm>
            <a:off x="6172200" y="206393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9C55D9-4E41-9B42-B65A-FFDF9C89E8B3}"/>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6" name="Footer Placeholder 5">
            <a:extLst>
              <a:ext uri="{FF2B5EF4-FFF2-40B4-BE49-F238E27FC236}">
                <a16:creationId xmlns:a16="http://schemas.microsoft.com/office/drawing/2014/main" id="{B0152230-8EE9-1846-A4B2-B4CED09EF2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C9C3B6-0B23-F04E-98EF-9FE45F272FE6}"/>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2187005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ABF1-F042-8949-9D53-10B3A6689C06}"/>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6F0364-77D5-6A4A-A4B6-FB0F72E9B625}"/>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7D486EE-0AC7-D44B-A521-D3BF312F7FDA}"/>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16543A-197E-EC44-8FCE-F6C86B4D6EBF}"/>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CF51B8-D2C5-BD42-8EED-E6AE36A0974F}"/>
              </a:ext>
            </a:extLst>
          </p:cNvPr>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511DE3-0317-F44F-81F4-9123AE114717}"/>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8" name="Footer Placeholder 7">
            <a:extLst>
              <a:ext uri="{FF2B5EF4-FFF2-40B4-BE49-F238E27FC236}">
                <a16:creationId xmlns:a16="http://schemas.microsoft.com/office/drawing/2014/main" id="{94769199-D9E5-1A40-8363-6552062DF1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9C627A-13AD-E149-82DF-A409B7AFD72D}"/>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1652283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DDC0B-062C-7945-9DFF-0AB4088C28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6A06BB-8CD2-334D-9529-889BAA6B6BAA}"/>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4" name="Footer Placeholder 3">
            <a:extLst>
              <a:ext uri="{FF2B5EF4-FFF2-40B4-BE49-F238E27FC236}">
                <a16:creationId xmlns:a16="http://schemas.microsoft.com/office/drawing/2014/main" id="{D438F336-3601-4149-9764-8E7F5C754DD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212A93-FC85-2440-A1A9-8718199A4EF6}"/>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4053571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BA66-2AAF-6C4C-90B9-40FE25637C74}"/>
              </a:ext>
            </a:extLst>
          </p:cNvPr>
          <p:cNvSpPr>
            <a:spLocks noGrp="1"/>
          </p:cNvSpPr>
          <p:nvPr>
            <p:ph type="title"/>
          </p:nvPr>
        </p:nvSpPr>
        <p:spPr>
          <a:xfrm>
            <a:off x="839788" y="705394"/>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E924ED-FB6B-9F44-85A6-D69F27430CD5}"/>
              </a:ext>
            </a:extLst>
          </p:cNvPr>
          <p:cNvSpPr>
            <a:spLocks noGrp="1"/>
          </p:cNvSpPr>
          <p:nvPr>
            <p:ph idx="1"/>
          </p:nvPr>
        </p:nvSpPr>
        <p:spPr>
          <a:xfrm>
            <a:off x="5183188" y="123561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B59CFA-ECE7-D44C-AC5A-958051FE6540}"/>
              </a:ext>
            </a:extLst>
          </p:cNvPr>
          <p:cNvSpPr>
            <a:spLocks noGrp="1"/>
          </p:cNvSpPr>
          <p:nvPr>
            <p:ph type="body" sz="half" idx="2"/>
          </p:nvPr>
        </p:nvSpPr>
        <p:spPr>
          <a:xfrm>
            <a:off x="839788" y="2305594"/>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8591F2-B737-B94F-833D-841E9C45163A}"/>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6" name="Footer Placeholder 5">
            <a:extLst>
              <a:ext uri="{FF2B5EF4-FFF2-40B4-BE49-F238E27FC236}">
                <a16:creationId xmlns:a16="http://schemas.microsoft.com/office/drawing/2014/main" id="{E1DC2E04-BD31-2D45-BFF3-C64EB4A0D8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BE1268-7D0F-AE4B-8FAB-40E2A6ACCECF}"/>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2875054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819B9-D537-DF4C-90B7-F0EC5458C08B}"/>
              </a:ext>
            </a:extLst>
          </p:cNvPr>
          <p:cNvSpPr>
            <a:spLocks noGrp="1"/>
          </p:cNvSpPr>
          <p:nvPr>
            <p:ph type="title"/>
          </p:nvPr>
        </p:nvSpPr>
        <p:spPr>
          <a:xfrm>
            <a:off x="839788" y="1340034"/>
            <a:ext cx="3932237" cy="4873625"/>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31A4D1-FCB2-5F4B-B7AB-4BEEC3A99649}"/>
              </a:ext>
            </a:extLst>
          </p:cNvPr>
          <p:cNvSpPr>
            <a:spLocks noGrp="1"/>
          </p:cNvSpPr>
          <p:nvPr>
            <p:ph type="pic" idx="1"/>
          </p:nvPr>
        </p:nvSpPr>
        <p:spPr>
          <a:xfrm>
            <a:off x="5183188" y="1340034"/>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5" name="Date Placeholder 4">
            <a:extLst>
              <a:ext uri="{FF2B5EF4-FFF2-40B4-BE49-F238E27FC236}">
                <a16:creationId xmlns:a16="http://schemas.microsoft.com/office/drawing/2014/main" id="{514C1D76-076D-9947-BA80-6E9DB916D351}"/>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6" name="Footer Placeholder 5">
            <a:extLst>
              <a:ext uri="{FF2B5EF4-FFF2-40B4-BE49-F238E27FC236}">
                <a16:creationId xmlns:a16="http://schemas.microsoft.com/office/drawing/2014/main" id="{3C388C49-DB67-454B-8595-511369B6D3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49D3C1-269E-0340-B0CD-67A24782C350}"/>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626719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B31A4D1-FCB2-5F4B-B7AB-4BEEC3A99649}"/>
              </a:ext>
            </a:extLst>
          </p:cNvPr>
          <p:cNvSpPr>
            <a:spLocks noGrp="1"/>
          </p:cNvSpPr>
          <p:nvPr>
            <p:ph type="pic" idx="1"/>
          </p:nvPr>
        </p:nvSpPr>
        <p:spPr>
          <a:xfrm>
            <a:off x="1087400" y="1173898"/>
            <a:ext cx="10267993" cy="5039767"/>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5" name="Date Placeholder 4">
            <a:extLst>
              <a:ext uri="{FF2B5EF4-FFF2-40B4-BE49-F238E27FC236}">
                <a16:creationId xmlns:a16="http://schemas.microsoft.com/office/drawing/2014/main" id="{514C1D76-076D-9947-BA80-6E9DB916D351}"/>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6" name="Footer Placeholder 5">
            <a:extLst>
              <a:ext uri="{FF2B5EF4-FFF2-40B4-BE49-F238E27FC236}">
                <a16:creationId xmlns:a16="http://schemas.microsoft.com/office/drawing/2014/main" id="{3C388C49-DB67-454B-8595-511369B6D3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49D3C1-269E-0340-B0CD-67A24782C350}"/>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18380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B31A4D1-FCB2-5F4B-B7AB-4BEEC3A99649}"/>
              </a:ext>
            </a:extLst>
          </p:cNvPr>
          <p:cNvSpPr>
            <a:spLocks noGrp="1"/>
          </p:cNvSpPr>
          <p:nvPr>
            <p:ph type="pic" idx="1"/>
          </p:nvPr>
        </p:nvSpPr>
        <p:spPr>
          <a:xfrm>
            <a:off x="5183188" y="1340034"/>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5" name="Date Placeholder 4">
            <a:extLst>
              <a:ext uri="{FF2B5EF4-FFF2-40B4-BE49-F238E27FC236}">
                <a16:creationId xmlns:a16="http://schemas.microsoft.com/office/drawing/2014/main" id="{514C1D76-076D-9947-BA80-6E9DB916D351}"/>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6" name="Footer Placeholder 5">
            <a:extLst>
              <a:ext uri="{FF2B5EF4-FFF2-40B4-BE49-F238E27FC236}">
                <a16:creationId xmlns:a16="http://schemas.microsoft.com/office/drawing/2014/main" id="{3C388C49-DB67-454B-8595-511369B6D3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49D3C1-269E-0340-B0CD-67A24782C350}"/>
              </a:ext>
            </a:extLst>
          </p:cNvPr>
          <p:cNvSpPr>
            <a:spLocks noGrp="1"/>
          </p:cNvSpPr>
          <p:nvPr>
            <p:ph type="sldNum" sz="quarter" idx="12"/>
          </p:nvPr>
        </p:nvSpPr>
        <p:spPr/>
        <p:txBody>
          <a:bodyPr/>
          <a:lstStyle/>
          <a:p>
            <a:fld id="{1D155336-8406-9D43-BEF1-41E5978B9461}" type="slidenum">
              <a:rPr lang="en-US" smtClean="0"/>
              <a:t>‹#›</a:t>
            </a:fld>
            <a:endParaRPr lang="en-US"/>
          </a:p>
        </p:txBody>
      </p:sp>
      <p:sp>
        <p:nvSpPr>
          <p:cNvPr id="8" name="Text Placeholder 3">
            <a:extLst>
              <a:ext uri="{FF2B5EF4-FFF2-40B4-BE49-F238E27FC236}">
                <a16:creationId xmlns:a16="http://schemas.microsoft.com/office/drawing/2014/main" id="{3F84382B-A875-3E48-AAF8-C7A9B0048F4B}"/>
              </a:ext>
            </a:extLst>
          </p:cNvPr>
          <p:cNvSpPr>
            <a:spLocks noGrp="1"/>
          </p:cNvSpPr>
          <p:nvPr>
            <p:ph type="body" sz="half" idx="2"/>
          </p:nvPr>
        </p:nvSpPr>
        <p:spPr>
          <a:xfrm>
            <a:off x="839788" y="1340040"/>
            <a:ext cx="3932237" cy="4881563"/>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Tree>
    <p:extLst>
      <p:ext uri="{BB962C8B-B14F-4D97-AF65-F5344CB8AC3E}">
        <p14:creationId xmlns:p14="http://schemas.microsoft.com/office/powerpoint/2010/main" val="4005556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2B7C6-80B9-9E4E-8742-45FC0A4193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FB60ED-FB20-D04D-9ED5-E0B68F0AC78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84A15C-4B3C-424F-9E7E-2B4A495DCC8C}"/>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5" name="Footer Placeholder 4">
            <a:extLst>
              <a:ext uri="{FF2B5EF4-FFF2-40B4-BE49-F238E27FC236}">
                <a16:creationId xmlns:a16="http://schemas.microsoft.com/office/drawing/2014/main" id="{3EDFA49E-3836-194A-84F7-F4C0C39F20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F7900D-2844-564B-9F59-F5DD9167B1A6}"/>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1717604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8D6692-04E0-EC4C-BDB9-CC0BFD673E5F}"/>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749FA3-8CDD-AE4F-B01E-B6315BCCCC65}"/>
              </a:ext>
            </a:extLst>
          </p:cNvPr>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4CEE4-7DBF-5746-AFD2-3F597D4F1443}"/>
              </a:ext>
            </a:extLst>
          </p:cNvPr>
          <p:cNvSpPr>
            <a:spLocks noGrp="1"/>
          </p:cNvSpPr>
          <p:nvPr>
            <p:ph type="dt" sz="half" idx="10"/>
          </p:nvPr>
        </p:nvSpPr>
        <p:spPr/>
        <p:txBody>
          <a:bodyPr/>
          <a:lstStyle/>
          <a:p>
            <a:fld id="{C8D4DA17-9F00-B943-93A2-6B6F67920E4D}" type="datetimeFigureOut">
              <a:rPr lang="en-US" smtClean="0"/>
              <a:t>5/22/2026</a:t>
            </a:fld>
            <a:endParaRPr lang="en-US"/>
          </a:p>
        </p:txBody>
      </p:sp>
      <p:sp>
        <p:nvSpPr>
          <p:cNvPr id="5" name="Footer Placeholder 4">
            <a:extLst>
              <a:ext uri="{FF2B5EF4-FFF2-40B4-BE49-F238E27FC236}">
                <a16:creationId xmlns:a16="http://schemas.microsoft.com/office/drawing/2014/main" id="{8A0B107E-11DB-1840-9243-01B571EA9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A5DB9E-89C6-EC4A-808F-BD223A9304A1}"/>
              </a:ext>
            </a:extLst>
          </p:cNvPr>
          <p:cNvSpPr>
            <a:spLocks noGrp="1"/>
          </p:cNvSpPr>
          <p:nvPr>
            <p:ph type="sldNum" sz="quarter" idx="12"/>
          </p:nvPr>
        </p:nvSpPr>
        <p:spPr/>
        <p:txBody>
          <a:bodyPr/>
          <a:lstStyle/>
          <a:p>
            <a:fld id="{1D155336-8406-9D43-BEF1-41E5978B9461}" type="slidenum">
              <a:rPr lang="en-US" smtClean="0"/>
              <a:t>‹#›</a:t>
            </a:fld>
            <a:endParaRPr lang="en-US"/>
          </a:p>
        </p:txBody>
      </p:sp>
    </p:spTree>
    <p:extLst>
      <p:ext uri="{BB962C8B-B14F-4D97-AF65-F5344CB8AC3E}">
        <p14:creationId xmlns:p14="http://schemas.microsoft.com/office/powerpoint/2010/main" val="2401905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4E64D-73AC-5C4E-B223-DEC235E29DF0}"/>
              </a:ext>
            </a:extLst>
          </p:cNvPr>
          <p:cNvSpPr>
            <a:spLocks noGrp="1"/>
          </p:cNvSpPr>
          <p:nvPr>
            <p:ph type="ctrTitle"/>
          </p:nvPr>
        </p:nvSpPr>
        <p:spPr>
          <a:xfrm>
            <a:off x="1287163" y="2235200"/>
            <a:ext cx="9617676" cy="2387600"/>
          </a:xfrm>
        </p:spPr>
        <p:txBody>
          <a:bodyPr anchor="ctr" anchorCtr="0"/>
          <a:lstStyle>
            <a:lvl1pPr algn="ctr">
              <a:defRPr sz="6000"/>
            </a:lvl1pPr>
          </a:lstStyle>
          <a:p>
            <a:r>
              <a:rPr lang="en-US"/>
              <a:t>Click to edit Master title style</a:t>
            </a:r>
          </a:p>
        </p:txBody>
      </p:sp>
      <p:sp>
        <p:nvSpPr>
          <p:cNvPr id="4" name="Date Placeholder 3">
            <a:extLst>
              <a:ext uri="{FF2B5EF4-FFF2-40B4-BE49-F238E27FC236}">
                <a16:creationId xmlns:a16="http://schemas.microsoft.com/office/drawing/2014/main" id="{F27A36C7-B7C3-8046-A4EA-E3A9E860655E}"/>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5" name="Footer Placeholder 4">
            <a:extLst>
              <a:ext uri="{FF2B5EF4-FFF2-40B4-BE49-F238E27FC236}">
                <a16:creationId xmlns:a16="http://schemas.microsoft.com/office/drawing/2014/main" id="{89EAD4E4-8B66-FF4C-91F1-88C35034E3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686D25-7617-764A-8084-65738B0BA72D}"/>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463304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FA98-1BE8-A148-9DFF-1AD43C787C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1B9A71-542F-8641-B476-D886AD31EDB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7721BC-B5C1-B841-8971-D91F739B19F2}"/>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5" name="Footer Placeholder 4">
            <a:extLst>
              <a:ext uri="{FF2B5EF4-FFF2-40B4-BE49-F238E27FC236}">
                <a16:creationId xmlns:a16="http://schemas.microsoft.com/office/drawing/2014/main" id="{95072F30-762D-6D41-BA58-2B758EE78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3250F-693F-A94F-A756-7B78CEFF44E8}"/>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1043832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83CFB-72FA-5545-A575-19D388B095B8}"/>
              </a:ext>
            </a:extLst>
          </p:cNvPr>
          <p:cNvSpPr>
            <a:spLocks noGrp="1"/>
          </p:cNvSpPr>
          <p:nvPr>
            <p:ph type="title"/>
          </p:nvPr>
        </p:nvSpPr>
        <p:spPr>
          <a:xfrm>
            <a:off x="831851" y="10435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69F32E-50D5-4A4F-98EC-4D953567DC89}"/>
              </a:ext>
            </a:extLst>
          </p:cNvPr>
          <p:cNvSpPr>
            <a:spLocks noGrp="1"/>
          </p:cNvSpPr>
          <p:nvPr>
            <p:ph type="body" idx="1"/>
          </p:nvPr>
        </p:nvSpPr>
        <p:spPr>
          <a:xfrm>
            <a:off x="831851" y="4210646"/>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2F2374C-A087-414A-AABF-BACA735E4C6D}"/>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5" name="Footer Placeholder 4">
            <a:extLst>
              <a:ext uri="{FF2B5EF4-FFF2-40B4-BE49-F238E27FC236}">
                <a16:creationId xmlns:a16="http://schemas.microsoft.com/office/drawing/2014/main" id="{1D4A3C0B-1516-BB4D-A3D1-64116EE0C8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A61806-F1C0-5F45-B1E7-F9C69DFC1081}"/>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2496981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8610-9C36-E04E-9C8F-802ABCEA97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8970D1-ADDD-A547-A3E3-8FBC744A1534}"/>
              </a:ext>
            </a:extLst>
          </p:cNvPr>
          <p:cNvSpPr>
            <a:spLocks noGrp="1"/>
          </p:cNvSpPr>
          <p:nvPr>
            <p:ph sz="half" idx="1"/>
          </p:nvPr>
        </p:nvSpPr>
        <p:spPr>
          <a:xfrm>
            <a:off x="838200" y="1995462"/>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22DA17-21E0-D348-82E3-784E06BBB790}"/>
              </a:ext>
            </a:extLst>
          </p:cNvPr>
          <p:cNvSpPr>
            <a:spLocks noGrp="1"/>
          </p:cNvSpPr>
          <p:nvPr>
            <p:ph sz="half" idx="2"/>
          </p:nvPr>
        </p:nvSpPr>
        <p:spPr>
          <a:xfrm>
            <a:off x="6172200" y="1995462"/>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3D24BB-C349-6C47-8114-A5069F0399FF}"/>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6" name="Footer Placeholder 5">
            <a:extLst>
              <a:ext uri="{FF2B5EF4-FFF2-40B4-BE49-F238E27FC236}">
                <a16:creationId xmlns:a16="http://schemas.microsoft.com/office/drawing/2014/main" id="{654E729F-120E-094B-A38C-8D6B590F20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BD16BB-CC3E-EE4D-8440-2478DBDCFC2C}"/>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1992574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E11F4-A02F-5448-B666-469199233ACE}"/>
              </a:ext>
            </a:extLst>
          </p:cNvPr>
          <p:cNvSpPr>
            <a:spLocks noGrp="1"/>
          </p:cNvSpPr>
          <p:nvPr>
            <p:ph type="title"/>
          </p:nvPr>
        </p:nvSpPr>
        <p:spPr>
          <a:xfrm>
            <a:off x="839788" y="668343"/>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AA9F01-0806-7645-B187-85DD56721951}"/>
              </a:ext>
            </a:extLst>
          </p:cNvPr>
          <p:cNvSpPr>
            <a:spLocks noGrp="1"/>
          </p:cNvSpPr>
          <p:nvPr>
            <p:ph type="body" idx="1" hasCustomPrompt="1"/>
          </p:nvPr>
        </p:nvSpPr>
        <p:spPr>
          <a:xfrm>
            <a:off x="839789" y="1984375"/>
            <a:ext cx="5157787" cy="823912"/>
          </a:xfrm>
        </p:spPr>
        <p:txBody>
          <a:bodyPr anchor="ctr" anchorCtr="0"/>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AED02A1-1D64-8940-8458-C6CE43E6F977}"/>
              </a:ext>
            </a:extLst>
          </p:cNvPr>
          <p:cNvSpPr>
            <a:spLocks noGrp="1"/>
          </p:cNvSpPr>
          <p:nvPr>
            <p:ph sz="half" idx="2"/>
          </p:nvPr>
        </p:nvSpPr>
        <p:spPr>
          <a:xfrm>
            <a:off x="839789" y="2808287"/>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F39065-7140-594A-9A84-13A4ADB019B3}"/>
              </a:ext>
            </a:extLst>
          </p:cNvPr>
          <p:cNvSpPr>
            <a:spLocks noGrp="1"/>
          </p:cNvSpPr>
          <p:nvPr>
            <p:ph type="body" sz="quarter" idx="3" hasCustomPrompt="1"/>
          </p:nvPr>
        </p:nvSpPr>
        <p:spPr>
          <a:xfrm>
            <a:off x="6172203" y="1984375"/>
            <a:ext cx="5183188" cy="823912"/>
          </a:xfrm>
        </p:spPr>
        <p:txBody>
          <a:bodyPr anchor="ctr" anchorCtr="0"/>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F9B0469-A3D4-9748-821D-1F6C16548FDB}"/>
              </a:ext>
            </a:extLst>
          </p:cNvPr>
          <p:cNvSpPr>
            <a:spLocks noGrp="1"/>
          </p:cNvSpPr>
          <p:nvPr>
            <p:ph sz="quarter" idx="4"/>
          </p:nvPr>
        </p:nvSpPr>
        <p:spPr>
          <a:xfrm>
            <a:off x="6172203" y="2808287"/>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57459E-BA11-D149-BF17-D94124A60DFB}"/>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8" name="Footer Placeholder 7">
            <a:extLst>
              <a:ext uri="{FF2B5EF4-FFF2-40B4-BE49-F238E27FC236}">
                <a16:creationId xmlns:a16="http://schemas.microsoft.com/office/drawing/2014/main" id="{B350A6F1-1CD3-9E48-B39E-40582B928C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276B04-FE23-5E40-A1CD-F3921F73BF66}"/>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3705364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CD2CF-E66E-D741-9AEC-510A40D847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6354C6-C21D-0441-86A4-49FC54CFEF5E}"/>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4" name="Footer Placeholder 3">
            <a:extLst>
              <a:ext uri="{FF2B5EF4-FFF2-40B4-BE49-F238E27FC236}">
                <a16:creationId xmlns:a16="http://schemas.microsoft.com/office/drawing/2014/main" id="{6D6FBA61-9230-A94D-8FF3-2C868B4D50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1D5186-4F7E-214B-979B-4097F1F73A4A}"/>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37255337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62B41F-337F-5C4C-8247-7829F787977E}"/>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3" name="Footer Placeholder 2">
            <a:extLst>
              <a:ext uri="{FF2B5EF4-FFF2-40B4-BE49-F238E27FC236}">
                <a16:creationId xmlns:a16="http://schemas.microsoft.com/office/drawing/2014/main" id="{2E49CE3F-DF29-E643-B14E-8A17142908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2A960C-FD5D-514A-9DC5-F7B3D686EDEF}"/>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1079201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FFDA1-1A6E-AA49-873F-9E1279C934ED}"/>
              </a:ext>
            </a:extLst>
          </p:cNvPr>
          <p:cNvSpPr>
            <a:spLocks noGrp="1"/>
          </p:cNvSpPr>
          <p:nvPr>
            <p:ph type="title"/>
          </p:nvPr>
        </p:nvSpPr>
        <p:spPr>
          <a:xfrm>
            <a:off x="839788" y="666206"/>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44230F-7410-F04F-8C5F-680A0C7738B1}"/>
              </a:ext>
            </a:extLst>
          </p:cNvPr>
          <p:cNvSpPr>
            <a:spLocks noGrp="1"/>
          </p:cNvSpPr>
          <p:nvPr>
            <p:ph idx="1"/>
          </p:nvPr>
        </p:nvSpPr>
        <p:spPr>
          <a:xfrm>
            <a:off x="5183188" y="119643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251F2D-E2D5-C84D-9FED-747C60562D77}"/>
              </a:ext>
            </a:extLst>
          </p:cNvPr>
          <p:cNvSpPr>
            <a:spLocks noGrp="1"/>
          </p:cNvSpPr>
          <p:nvPr>
            <p:ph type="body" sz="half" idx="2"/>
          </p:nvPr>
        </p:nvSpPr>
        <p:spPr>
          <a:xfrm>
            <a:off x="839788" y="2266406"/>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ED6561-E8C7-0A49-9683-43B9EA4AFDC2}"/>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6" name="Footer Placeholder 5">
            <a:extLst>
              <a:ext uri="{FF2B5EF4-FFF2-40B4-BE49-F238E27FC236}">
                <a16:creationId xmlns:a16="http://schemas.microsoft.com/office/drawing/2014/main" id="{4651BFBB-1718-6547-9CC6-FCAB509130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AFE45-3790-B146-8DB2-68730C293CBF}"/>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8796606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65EEB-41CC-6E47-AED8-7D35BCF00F41}"/>
              </a:ext>
            </a:extLst>
          </p:cNvPr>
          <p:cNvSpPr>
            <a:spLocks noGrp="1"/>
          </p:cNvSpPr>
          <p:nvPr>
            <p:ph type="title"/>
          </p:nvPr>
        </p:nvSpPr>
        <p:spPr>
          <a:xfrm>
            <a:off x="839788" y="1209493"/>
            <a:ext cx="3932237" cy="4873626"/>
          </a:xfrm>
        </p:spPr>
        <p:txBody>
          <a:bodyPr anchor="t" anchorCtr="0"/>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BFDBC8-D858-0A47-BE72-424C14040CE9}"/>
              </a:ext>
            </a:extLst>
          </p:cNvPr>
          <p:cNvSpPr>
            <a:spLocks noGrp="1"/>
          </p:cNvSpPr>
          <p:nvPr>
            <p:ph type="pic" idx="1"/>
          </p:nvPr>
        </p:nvSpPr>
        <p:spPr>
          <a:xfrm>
            <a:off x="5183188" y="1209494"/>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5" name="Date Placeholder 4">
            <a:extLst>
              <a:ext uri="{FF2B5EF4-FFF2-40B4-BE49-F238E27FC236}">
                <a16:creationId xmlns:a16="http://schemas.microsoft.com/office/drawing/2014/main" id="{C046EB44-C818-9D43-AAAD-70BE4D9BDBEF}"/>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6" name="Footer Placeholder 5">
            <a:extLst>
              <a:ext uri="{FF2B5EF4-FFF2-40B4-BE49-F238E27FC236}">
                <a16:creationId xmlns:a16="http://schemas.microsoft.com/office/drawing/2014/main" id="{E2E087C4-8B4E-5D41-91E3-4300300F57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C0930A-D4ED-B440-8134-07FA352A7396}"/>
              </a:ext>
            </a:extLst>
          </p:cNvPr>
          <p:cNvSpPr>
            <a:spLocks noGrp="1"/>
          </p:cNvSpPr>
          <p:nvPr>
            <p:ph type="sldNum" sz="quarter" idx="12"/>
          </p:nvPr>
        </p:nvSpPr>
        <p:spPr/>
        <p:txBody>
          <a:bodyPr/>
          <a:lstStyle/>
          <a:p>
            <a:fld id="{A5A0D6E3-C3C3-2141-B263-F088C404E592}" type="slidenum">
              <a:rPr lang="en-US" smtClean="0"/>
              <a:t>‹#›</a:t>
            </a:fld>
            <a:endParaRPr lang="en-US"/>
          </a:p>
        </p:txBody>
      </p:sp>
    </p:spTree>
    <p:extLst>
      <p:ext uri="{BB962C8B-B14F-4D97-AF65-F5344CB8AC3E}">
        <p14:creationId xmlns:p14="http://schemas.microsoft.com/office/powerpoint/2010/main" val="2912775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046EB44-C818-9D43-AAAD-70BE4D9BDBEF}"/>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6" name="Footer Placeholder 5">
            <a:extLst>
              <a:ext uri="{FF2B5EF4-FFF2-40B4-BE49-F238E27FC236}">
                <a16:creationId xmlns:a16="http://schemas.microsoft.com/office/drawing/2014/main" id="{E2E087C4-8B4E-5D41-91E3-4300300F57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C0930A-D4ED-B440-8134-07FA352A7396}"/>
              </a:ext>
            </a:extLst>
          </p:cNvPr>
          <p:cNvSpPr>
            <a:spLocks noGrp="1"/>
          </p:cNvSpPr>
          <p:nvPr>
            <p:ph type="sldNum" sz="quarter" idx="12"/>
          </p:nvPr>
        </p:nvSpPr>
        <p:spPr/>
        <p:txBody>
          <a:bodyPr/>
          <a:lstStyle/>
          <a:p>
            <a:fld id="{A5A0D6E3-C3C3-2141-B263-F088C404E592}" type="slidenum">
              <a:rPr lang="en-US" smtClean="0"/>
              <a:t>‹#›</a:t>
            </a:fld>
            <a:endParaRPr lang="en-US"/>
          </a:p>
        </p:txBody>
      </p:sp>
      <p:sp>
        <p:nvSpPr>
          <p:cNvPr id="8" name="Picture Placeholder 2">
            <a:extLst>
              <a:ext uri="{FF2B5EF4-FFF2-40B4-BE49-F238E27FC236}">
                <a16:creationId xmlns:a16="http://schemas.microsoft.com/office/drawing/2014/main" id="{26F78CCE-9121-104B-9695-CED5BC0CFD03}"/>
              </a:ext>
            </a:extLst>
          </p:cNvPr>
          <p:cNvSpPr>
            <a:spLocks noGrp="1"/>
          </p:cNvSpPr>
          <p:nvPr>
            <p:ph type="pic" idx="1"/>
          </p:nvPr>
        </p:nvSpPr>
        <p:spPr>
          <a:xfrm>
            <a:off x="5183188" y="1340034"/>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9" name="Text Placeholder 3">
            <a:extLst>
              <a:ext uri="{FF2B5EF4-FFF2-40B4-BE49-F238E27FC236}">
                <a16:creationId xmlns:a16="http://schemas.microsoft.com/office/drawing/2014/main" id="{39A09902-4A1E-3F40-96CF-EAED159C71B8}"/>
              </a:ext>
            </a:extLst>
          </p:cNvPr>
          <p:cNvSpPr>
            <a:spLocks noGrp="1"/>
          </p:cNvSpPr>
          <p:nvPr>
            <p:ph type="body" sz="half" idx="2"/>
          </p:nvPr>
        </p:nvSpPr>
        <p:spPr>
          <a:xfrm>
            <a:off x="839788" y="1340040"/>
            <a:ext cx="3932237" cy="4881563"/>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Tree>
    <p:extLst>
      <p:ext uri="{BB962C8B-B14F-4D97-AF65-F5344CB8AC3E}">
        <p14:creationId xmlns:p14="http://schemas.microsoft.com/office/powerpoint/2010/main" val="22105483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046EB44-C818-9D43-AAAD-70BE4D9BDBEF}"/>
              </a:ext>
            </a:extLst>
          </p:cNvPr>
          <p:cNvSpPr>
            <a:spLocks noGrp="1"/>
          </p:cNvSpPr>
          <p:nvPr>
            <p:ph type="dt" sz="half" idx="10"/>
          </p:nvPr>
        </p:nvSpPr>
        <p:spPr/>
        <p:txBody>
          <a:bodyPr/>
          <a:lstStyle/>
          <a:p>
            <a:fld id="{C74FED46-A276-2346-A433-EE223C8EA86D}" type="datetimeFigureOut">
              <a:rPr lang="en-US" smtClean="0"/>
              <a:t>5/22/2026</a:t>
            </a:fld>
            <a:endParaRPr lang="en-US"/>
          </a:p>
        </p:txBody>
      </p:sp>
      <p:sp>
        <p:nvSpPr>
          <p:cNvPr id="6" name="Footer Placeholder 5">
            <a:extLst>
              <a:ext uri="{FF2B5EF4-FFF2-40B4-BE49-F238E27FC236}">
                <a16:creationId xmlns:a16="http://schemas.microsoft.com/office/drawing/2014/main" id="{E2E087C4-8B4E-5D41-91E3-4300300F57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C0930A-D4ED-B440-8134-07FA352A7396}"/>
              </a:ext>
            </a:extLst>
          </p:cNvPr>
          <p:cNvSpPr>
            <a:spLocks noGrp="1"/>
          </p:cNvSpPr>
          <p:nvPr>
            <p:ph type="sldNum" sz="quarter" idx="12"/>
          </p:nvPr>
        </p:nvSpPr>
        <p:spPr/>
        <p:txBody>
          <a:bodyPr/>
          <a:lstStyle/>
          <a:p>
            <a:fld id="{A5A0D6E3-C3C3-2141-B263-F088C404E592}" type="slidenum">
              <a:rPr lang="en-US" smtClean="0"/>
              <a:t>‹#›</a:t>
            </a:fld>
            <a:endParaRPr lang="en-US"/>
          </a:p>
        </p:txBody>
      </p:sp>
      <p:sp>
        <p:nvSpPr>
          <p:cNvPr id="8" name="Picture Placeholder 2">
            <a:extLst>
              <a:ext uri="{FF2B5EF4-FFF2-40B4-BE49-F238E27FC236}">
                <a16:creationId xmlns:a16="http://schemas.microsoft.com/office/drawing/2014/main" id="{26F78CCE-9121-104B-9695-CED5BC0CFD03}"/>
              </a:ext>
            </a:extLst>
          </p:cNvPr>
          <p:cNvSpPr>
            <a:spLocks noGrp="1"/>
          </p:cNvSpPr>
          <p:nvPr>
            <p:ph type="pic" idx="1"/>
          </p:nvPr>
        </p:nvSpPr>
        <p:spPr>
          <a:xfrm>
            <a:off x="837407" y="1087396"/>
            <a:ext cx="10517188" cy="512626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Tree>
    <p:extLst>
      <p:ext uri="{BB962C8B-B14F-4D97-AF65-F5344CB8AC3E}">
        <p14:creationId xmlns:p14="http://schemas.microsoft.com/office/powerpoint/2010/main" val="22282934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600201"/>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5" name="Picture 4" descr="CAL_logo.png"/>
          <p:cNvPicPr>
            <a:picLocks noChangeAspect="1"/>
          </p:cNvPicPr>
          <p:nvPr/>
        </p:nvPicPr>
        <p:blipFill>
          <a:blip r:embed="rId2" cstate="print"/>
          <a:srcRect/>
          <a:stretch>
            <a:fillRect/>
          </a:stretch>
        </p:blipFill>
        <p:spPr bwMode="auto">
          <a:xfrm>
            <a:off x="162985" y="6129339"/>
            <a:ext cx="1500716" cy="561975"/>
          </a:xfrm>
          <a:prstGeom prst="rect">
            <a:avLst/>
          </a:prstGeom>
          <a:noFill/>
          <a:ln w="9525">
            <a:noFill/>
            <a:miter lim="800000"/>
            <a:headEnd/>
            <a:tailEnd/>
          </a:ln>
        </p:spPr>
      </p:pic>
      <p:sp>
        <p:nvSpPr>
          <p:cNvPr id="6" name="AutoShape 4"/>
          <p:cNvSpPr>
            <a:spLocks noChangeArrowheads="1"/>
          </p:cNvSpPr>
          <p:nvPr/>
        </p:nvSpPr>
        <p:spPr bwMode="auto">
          <a:xfrm>
            <a:off x="0" y="85725"/>
            <a:ext cx="12192000" cy="1066800"/>
          </a:xfrm>
          <a:prstGeom prst="roundRect">
            <a:avLst>
              <a:gd name="adj" fmla="val 18139"/>
            </a:avLst>
          </a:prstGeom>
          <a:solidFill>
            <a:srgbClr val="83AC68"/>
          </a:solidFill>
          <a:ln w="12700">
            <a:noFill/>
            <a:round/>
            <a:headEnd/>
            <a:tailEnd/>
          </a:ln>
        </p:spPr>
        <p:txBody>
          <a:bodyPr/>
          <a:lstStyle/>
          <a:p>
            <a:endParaRPr lang="en-US" sz="1800"/>
          </a:p>
        </p:txBody>
      </p:sp>
      <p:sp>
        <p:nvSpPr>
          <p:cNvPr id="7" name="AutoShape 4"/>
          <p:cNvSpPr>
            <a:spLocks noChangeArrowheads="1"/>
          </p:cNvSpPr>
          <p:nvPr/>
        </p:nvSpPr>
        <p:spPr bwMode="auto">
          <a:xfrm>
            <a:off x="0" y="0"/>
            <a:ext cx="12192000" cy="1066800"/>
          </a:xfrm>
          <a:prstGeom prst="roundRect">
            <a:avLst>
              <a:gd name="adj" fmla="val 18139"/>
            </a:avLst>
          </a:prstGeom>
          <a:solidFill>
            <a:srgbClr val="006AAB"/>
          </a:solidFill>
          <a:ln w="12700">
            <a:noFill/>
            <a:round/>
            <a:headEnd/>
            <a:tailEnd/>
          </a:ln>
        </p:spPr>
        <p:txBody>
          <a:bodyPr/>
          <a:lstStyle/>
          <a:p>
            <a:endParaRPr lang="en-US" sz="1800"/>
          </a:p>
        </p:txBody>
      </p:sp>
      <p:sp>
        <p:nvSpPr>
          <p:cNvPr id="12" name="Content Placeholder 2"/>
          <p:cNvSpPr>
            <a:spLocks noGrp="1"/>
          </p:cNvSpPr>
          <p:nvPr>
            <p:ph sz="half" idx="10" hasCustomPrompt="1"/>
          </p:nvPr>
        </p:nvSpPr>
        <p:spPr>
          <a:xfrm>
            <a:off x="6096000" y="1602967"/>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hasCustomPrompt="1"/>
          </p:nvPr>
        </p:nvSpPr>
        <p:spPr>
          <a:xfrm>
            <a:off x="166254" y="128016"/>
            <a:ext cx="11805612" cy="919388"/>
          </a:xfrm>
          <a:prstGeom prst="rect">
            <a:avLst/>
          </a:prstGeom>
        </p:spPr>
        <p:txBody>
          <a:bodyPr/>
          <a:lstStyle>
            <a:lvl1pPr algn="ctr">
              <a:defRPr>
                <a:solidFill>
                  <a:schemeClr val="bg1"/>
                </a:solidFill>
              </a:defRPr>
            </a:lvl1pPr>
          </a:lstStyle>
          <a:p>
            <a:r>
              <a:rPr lang="en-US"/>
              <a:t>Click to add title</a:t>
            </a:r>
          </a:p>
        </p:txBody>
      </p:sp>
    </p:spTree>
    <p:extLst>
      <p:ext uri="{BB962C8B-B14F-4D97-AF65-F5344CB8AC3E}">
        <p14:creationId xmlns:p14="http://schemas.microsoft.com/office/powerpoint/2010/main" val="20912438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600201"/>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5" name="Picture 4" descr="CAL_logo.png"/>
          <p:cNvPicPr>
            <a:picLocks noChangeAspect="1"/>
          </p:cNvPicPr>
          <p:nvPr/>
        </p:nvPicPr>
        <p:blipFill>
          <a:blip r:embed="rId2" cstate="print"/>
          <a:srcRect/>
          <a:stretch>
            <a:fillRect/>
          </a:stretch>
        </p:blipFill>
        <p:spPr bwMode="auto">
          <a:xfrm>
            <a:off x="162985" y="6129339"/>
            <a:ext cx="1500716" cy="561975"/>
          </a:xfrm>
          <a:prstGeom prst="rect">
            <a:avLst/>
          </a:prstGeom>
          <a:noFill/>
          <a:ln w="9525">
            <a:noFill/>
            <a:miter lim="800000"/>
            <a:headEnd/>
            <a:tailEnd/>
          </a:ln>
        </p:spPr>
      </p:pic>
      <p:sp>
        <p:nvSpPr>
          <p:cNvPr id="6" name="AutoShape 4"/>
          <p:cNvSpPr>
            <a:spLocks noChangeArrowheads="1"/>
          </p:cNvSpPr>
          <p:nvPr/>
        </p:nvSpPr>
        <p:spPr bwMode="auto">
          <a:xfrm>
            <a:off x="0" y="85725"/>
            <a:ext cx="12192000" cy="1066800"/>
          </a:xfrm>
          <a:prstGeom prst="roundRect">
            <a:avLst>
              <a:gd name="adj" fmla="val 18139"/>
            </a:avLst>
          </a:prstGeom>
          <a:solidFill>
            <a:srgbClr val="83AC68"/>
          </a:solidFill>
          <a:ln w="12700">
            <a:noFill/>
            <a:round/>
            <a:headEnd/>
            <a:tailEnd/>
          </a:ln>
        </p:spPr>
        <p:txBody>
          <a:bodyPr/>
          <a:lstStyle/>
          <a:p>
            <a:endParaRPr lang="en-US" sz="1800"/>
          </a:p>
        </p:txBody>
      </p:sp>
      <p:sp>
        <p:nvSpPr>
          <p:cNvPr id="7" name="AutoShape 4"/>
          <p:cNvSpPr>
            <a:spLocks noChangeArrowheads="1"/>
          </p:cNvSpPr>
          <p:nvPr/>
        </p:nvSpPr>
        <p:spPr bwMode="auto">
          <a:xfrm>
            <a:off x="0" y="0"/>
            <a:ext cx="12192000" cy="1066800"/>
          </a:xfrm>
          <a:prstGeom prst="roundRect">
            <a:avLst>
              <a:gd name="adj" fmla="val 18139"/>
            </a:avLst>
          </a:prstGeom>
          <a:solidFill>
            <a:srgbClr val="006AAB"/>
          </a:solidFill>
          <a:ln w="12700">
            <a:noFill/>
            <a:round/>
            <a:headEnd/>
            <a:tailEnd/>
          </a:ln>
        </p:spPr>
        <p:txBody>
          <a:bodyPr/>
          <a:lstStyle/>
          <a:p>
            <a:endParaRPr lang="en-US" sz="1800"/>
          </a:p>
        </p:txBody>
      </p:sp>
      <p:sp>
        <p:nvSpPr>
          <p:cNvPr id="12" name="Content Placeholder 2"/>
          <p:cNvSpPr>
            <a:spLocks noGrp="1"/>
          </p:cNvSpPr>
          <p:nvPr>
            <p:ph sz="half" idx="10" hasCustomPrompt="1"/>
          </p:nvPr>
        </p:nvSpPr>
        <p:spPr>
          <a:xfrm>
            <a:off x="6096000" y="1602967"/>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hasCustomPrompt="1"/>
          </p:nvPr>
        </p:nvSpPr>
        <p:spPr>
          <a:xfrm>
            <a:off x="166254" y="128016"/>
            <a:ext cx="11805612" cy="919388"/>
          </a:xfrm>
          <a:prstGeom prst="rect">
            <a:avLst/>
          </a:prstGeom>
        </p:spPr>
        <p:txBody>
          <a:bodyPr/>
          <a:lstStyle>
            <a:lvl1pPr algn="ctr">
              <a:defRPr>
                <a:solidFill>
                  <a:schemeClr val="bg1"/>
                </a:solidFill>
              </a:defRPr>
            </a:lvl1pPr>
          </a:lstStyle>
          <a:p>
            <a:r>
              <a:rPr lang="en-US"/>
              <a:t>Click to add title</a:t>
            </a:r>
          </a:p>
        </p:txBody>
      </p:sp>
    </p:spTree>
    <p:extLst>
      <p:ext uri="{BB962C8B-B14F-4D97-AF65-F5344CB8AC3E}">
        <p14:creationId xmlns:p14="http://schemas.microsoft.com/office/powerpoint/2010/main" val="14199395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3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600201"/>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5" name="Picture 4" descr="CAL_logo.png"/>
          <p:cNvPicPr>
            <a:picLocks noChangeAspect="1"/>
          </p:cNvPicPr>
          <p:nvPr/>
        </p:nvPicPr>
        <p:blipFill>
          <a:blip r:embed="rId2" cstate="print"/>
          <a:srcRect/>
          <a:stretch>
            <a:fillRect/>
          </a:stretch>
        </p:blipFill>
        <p:spPr bwMode="auto">
          <a:xfrm>
            <a:off x="162985" y="6129339"/>
            <a:ext cx="1500716" cy="561975"/>
          </a:xfrm>
          <a:prstGeom prst="rect">
            <a:avLst/>
          </a:prstGeom>
          <a:noFill/>
          <a:ln w="9525">
            <a:noFill/>
            <a:miter lim="800000"/>
            <a:headEnd/>
            <a:tailEnd/>
          </a:ln>
        </p:spPr>
      </p:pic>
      <p:sp>
        <p:nvSpPr>
          <p:cNvPr id="6" name="AutoShape 4"/>
          <p:cNvSpPr>
            <a:spLocks noChangeArrowheads="1"/>
          </p:cNvSpPr>
          <p:nvPr/>
        </p:nvSpPr>
        <p:spPr bwMode="auto">
          <a:xfrm>
            <a:off x="0" y="85725"/>
            <a:ext cx="12192000" cy="1066800"/>
          </a:xfrm>
          <a:prstGeom prst="roundRect">
            <a:avLst>
              <a:gd name="adj" fmla="val 18139"/>
            </a:avLst>
          </a:prstGeom>
          <a:solidFill>
            <a:srgbClr val="83AC68"/>
          </a:solidFill>
          <a:ln w="12700">
            <a:noFill/>
            <a:round/>
            <a:headEnd/>
            <a:tailEnd/>
          </a:ln>
        </p:spPr>
        <p:txBody>
          <a:bodyPr/>
          <a:lstStyle/>
          <a:p>
            <a:endParaRPr lang="en-US" sz="1800"/>
          </a:p>
        </p:txBody>
      </p:sp>
      <p:sp>
        <p:nvSpPr>
          <p:cNvPr id="7" name="AutoShape 4"/>
          <p:cNvSpPr>
            <a:spLocks noChangeArrowheads="1"/>
          </p:cNvSpPr>
          <p:nvPr/>
        </p:nvSpPr>
        <p:spPr bwMode="auto">
          <a:xfrm>
            <a:off x="0" y="0"/>
            <a:ext cx="12192000" cy="1066800"/>
          </a:xfrm>
          <a:prstGeom prst="roundRect">
            <a:avLst>
              <a:gd name="adj" fmla="val 18139"/>
            </a:avLst>
          </a:prstGeom>
          <a:solidFill>
            <a:srgbClr val="006AAB"/>
          </a:solidFill>
          <a:ln w="12700">
            <a:noFill/>
            <a:round/>
            <a:headEnd/>
            <a:tailEnd/>
          </a:ln>
        </p:spPr>
        <p:txBody>
          <a:bodyPr/>
          <a:lstStyle/>
          <a:p>
            <a:endParaRPr lang="en-US" sz="1800"/>
          </a:p>
        </p:txBody>
      </p:sp>
      <p:sp>
        <p:nvSpPr>
          <p:cNvPr id="12" name="Content Placeholder 2"/>
          <p:cNvSpPr>
            <a:spLocks noGrp="1"/>
          </p:cNvSpPr>
          <p:nvPr>
            <p:ph sz="half" idx="10" hasCustomPrompt="1"/>
          </p:nvPr>
        </p:nvSpPr>
        <p:spPr>
          <a:xfrm>
            <a:off x="6096000" y="1602967"/>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hasCustomPrompt="1"/>
          </p:nvPr>
        </p:nvSpPr>
        <p:spPr>
          <a:xfrm>
            <a:off x="166254" y="128016"/>
            <a:ext cx="11805612" cy="919388"/>
          </a:xfrm>
          <a:prstGeom prst="rect">
            <a:avLst/>
          </a:prstGeom>
        </p:spPr>
        <p:txBody>
          <a:bodyPr/>
          <a:lstStyle>
            <a:lvl1pPr algn="ctr">
              <a:defRPr>
                <a:solidFill>
                  <a:schemeClr val="bg1"/>
                </a:solidFill>
              </a:defRPr>
            </a:lvl1pPr>
          </a:lstStyle>
          <a:p>
            <a:r>
              <a:rPr lang="en-US"/>
              <a:t>Click to add title</a:t>
            </a:r>
          </a:p>
        </p:txBody>
      </p:sp>
    </p:spTree>
    <p:extLst>
      <p:ext uri="{BB962C8B-B14F-4D97-AF65-F5344CB8AC3E}">
        <p14:creationId xmlns:p14="http://schemas.microsoft.com/office/powerpoint/2010/main" val="41174849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4_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1600201"/>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5" name="Picture 4" descr="CAL_logo.png"/>
          <p:cNvPicPr>
            <a:picLocks noChangeAspect="1"/>
          </p:cNvPicPr>
          <p:nvPr/>
        </p:nvPicPr>
        <p:blipFill>
          <a:blip r:embed="rId2" cstate="print"/>
          <a:srcRect/>
          <a:stretch>
            <a:fillRect/>
          </a:stretch>
        </p:blipFill>
        <p:spPr bwMode="auto">
          <a:xfrm>
            <a:off x="162985" y="6129339"/>
            <a:ext cx="1500716" cy="561975"/>
          </a:xfrm>
          <a:prstGeom prst="rect">
            <a:avLst/>
          </a:prstGeom>
          <a:noFill/>
          <a:ln w="9525">
            <a:noFill/>
            <a:miter lim="800000"/>
            <a:headEnd/>
            <a:tailEnd/>
          </a:ln>
        </p:spPr>
      </p:pic>
      <p:sp>
        <p:nvSpPr>
          <p:cNvPr id="6" name="AutoShape 4"/>
          <p:cNvSpPr>
            <a:spLocks noChangeArrowheads="1"/>
          </p:cNvSpPr>
          <p:nvPr/>
        </p:nvSpPr>
        <p:spPr bwMode="auto">
          <a:xfrm>
            <a:off x="0" y="85725"/>
            <a:ext cx="12192000" cy="1066800"/>
          </a:xfrm>
          <a:prstGeom prst="roundRect">
            <a:avLst>
              <a:gd name="adj" fmla="val 18139"/>
            </a:avLst>
          </a:prstGeom>
          <a:solidFill>
            <a:srgbClr val="83AC68"/>
          </a:solidFill>
          <a:ln w="12700">
            <a:noFill/>
            <a:round/>
            <a:headEnd/>
            <a:tailEnd/>
          </a:ln>
        </p:spPr>
        <p:txBody>
          <a:bodyPr/>
          <a:lstStyle/>
          <a:p>
            <a:endParaRPr lang="en-US" sz="1800"/>
          </a:p>
        </p:txBody>
      </p:sp>
      <p:sp>
        <p:nvSpPr>
          <p:cNvPr id="7" name="AutoShape 4"/>
          <p:cNvSpPr>
            <a:spLocks noChangeArrowheads="1"/>
          </p:cNvSpPr>
          <p:nvPr/>
        </p:nvSpPr>
        <p:spPr bwMode="auto">
          <a:xfrm>
            <a:off x="0" y="0"/>
            <a:ext cx="12192000" cy="1066800"/>
          </a:xfrm>
          <a:prstGeom prst="roundRect">
            <a:avLst>
              <a:gd name="adj" fmla="val 18139"/>
            </a:avLst>
          </a:prstGeom>
          <a:solidFill>
            <a:srgbClr val="006AAB"/>
          </a:solidFill>
          <a:ln w="12700">
            <a:noFill/>
            <a:round/>
            <a:headEnd/>
            <a:tailEnd/>
          </a:ln>
        </p:spPr>
        <p:txBody>
          <a:bodyPr/>
          <a:lstStyle/>
          <a:p>
            <a:endParaRPr lang="en-US" sz="1800"/>
          </a:p>
        </p:txBody>
      </p:sp>
      <p:sp>
        <p:nvSpPr>
          <p:cNvPr id="12" name="Content Placeholder 2"/>
          <p:cNvSpPr>
            <a:spLocks noGrp="1"/>
          </p:cNvSpPr>
          <p:nvPr>
            <p:ph sz="half" idx="10" hasCustomPrompt="1"/>
          </p:nvPr>
        </p:nvSpPr>
        <p:spPr>
          <a:xfrm>
            <a:off x="6096000" y="1602967"/>
            <a:ext cx="5384800" cy="4468091"/>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hasCustomPrompt="1"/>
          </p:nvPr>
        </p:nvSpPr>
        <p:spPr>
          <a:xfrm>
            <a:off x="166254" y="128016"/>
            <a:ext cx="11805612" cy="919388"/>
          </a:xfrm>
          <a:prstGeom prst="rect">
            <a:avLst/>
          </a:prstGeom>
        </p:spPr>
        <p:txBody>
          <a:bodyPr/>
          <a:lstStyle>
            <a:lvl1pPr algn="ctr">
              <a:defRPr>
                <a:solidFill>
                  <a:schemeClr val="bg1"/>
                </a:solidFill>
              </a:defRPr>
            </a:lvl1pPr>
          </a:lstStyle>
          <a:p>
            <a:r>
              <a:rPr lang="en-US"/>
              <a:t>Click to add title</a:t>
            </a:r>
          </a:p>
        </p:txBody>
      </p:sp>
    </p:spTree>
    <p:extLst>
      <p:ext uri="{BB962C8B-B14F-4D97-AF65-F5344CB8AC3E}">
        <p14:creationId xmlns:p14="http://schemas.microsoft.com/office/powerpoint/2010/main" val="31313077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8" name="Content Placeholder 2"/>
          <p:cNvSpPr>
            <a:spLocks noGrp="1"/>
          </p:cNvSpPr>
          <p:nvPr>
            <p:ph sz="half" idx="10" hasCustomPrompt="1"/>
          </p:nvPr>
        </p:nvSpPr>
        <p:spPr>
          <a:xfrm>
            <a:off x="609599" y="1321725"/>
            <a:ext cx="10983884" cy="4721629"/>
          </a:xfrm>
          <a:prstGeom prst="rect">
            <a:avLst/>
          </a:prstGeom>
        </p:spPr>
        <p:txBody>
          <a:bodyPr/>
          <a:lstStyle>
            <a:lvl1pPr>
              <a:buClr>
                <a:schemeClr val="accent5"/>
              </a:buClr>
              <a:buFont typeface="Wingdings" pitchFamily="2" charset="2"/>
              <a:buChar char="§"/>
              <a:defRPr sz="2800"/>
            </a:lvl1pPr>
            <a:lvl2pPr>
              <a:buClr>
                <a:schemeClr val="accent5"/>
              </a:buClr>
              <a:defRPr sz="2400"/>
            </a:lvl2pPr>
            <a:lvl3pPr>
              <a:buClr>
                <a:schemeClr val="accent5"/>
              </a:buClr>
              <a:defRPr sz="2000"/>
            </a:lvl3pPr>
            <a:lvl4pPr>
              <a:buClr>
                <a:schemeClr val="accent5"/>
              </a:buClr>
              <a:defRPr sz="1800"/>
            </a:lvl4pPr>
            <a:lvl5pPr>
              <a:buClr>
                <a:schemeClr val="accent5"/>
              </a:buCl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AutoShape 4"/>
          <p:cNvSpPr>
            <a:spLocks noChangeArrowheads="1"/>
          </p:cNvSpPr>
          <p:nvPr/>
        </p:nvSpPr>
        <p:spPr bwMode="auto">
          <a:xfrm>
            <a:off x="0" y="85725"/>
            <a:ext cx="12192000" cy="1066800"/>
          </a:xfrm>
          <a:prstGeom prst="roundRect">
            <a:avLst>
              <a:gd name="adj" fmla="val 18139"/>
            </a:avLst>
          </a:prstGeom>
          <a:solidFill>
            <a:srgbClr val="83AC68"/>
          </a:solidFill>
          <a:ln w="12700">
            <a:noFill/>
            <a:round/>
            <a:headEnd/>
            <a:tailEnd/>
          </a:ln>
        </p:spPr>
        <p:txBody>
          <a:bodyPr/>
          <a:lstStyle/>
          <a:p>
            <a:endParaRPr lang="en-US" sz="1800"/>
          </a:p>
        </p:txBody>
      </p:sp>
      <p:pic>
        <p:nvPicPr>
          <p:cNvPr id="4" name="Picture 4" descr="CAL_logo.png"/>
          <p:cNvPicPr>
            <a:picLocks noChangeAspect="1"/>
          </p:cNvPicPr>
          <p:nvPr/>
        </p:nvPicPr>
        <p:blipFill>
          <a:blip r:embed="rId2" cstate="print"/>
          <a:srcRect/>
          <a:stretch>
            <a:fillRect/>
          </a:stretch>
        </p:blipFill>
        <p:spPr bwMode="auto">
          <a:xfrm>
            <a:off x="162985" y="6129339"/>
            <a:ext cx="1500716" cy="561975"/>
          </a:xfrm>
          <a:prstGeom prst="rect">
            <a:avLst/>
          </a:prstGeom>
          <a:noFill/>
          <a:ln w="9525">
            <a:noFill/>
            <a:miter lim="800000"/>
            <a:headEnd/>
            <a:tailEnd/>
          </a:ln>
        </p:spPr>
      </p:pic>
      <p:sp>
        <p:nvSpPr>
          <p:cNvPr id="6" name="AutoShape 4"/>
          <p:cNvSpPr>
            <a:spLocks noChangeArrowheads="1"/>
          </p:cNvSpPr>
          <p:nvPr/>
        </p:nvSpPr>
        <p:spPr bwMode="auto">
          <a:xfrm>
            <a:off x="0" y="0"/>
            <a:ext cx="12192000" cy="1066800"/>
          </a:xfrm>
          <a:prstGeom prst="roundRect">
            <a:avLst>
              <a:gd name="adj" fmla="val 18139"/>
            </a:avLst>
          </a:prstGeom>
          <a:solidFill>
            <a:srgbClr val="006AAB"/>
          </a:solidFill>
          <a:ln w="12700">
            <a:noFill/>
            <a:round/>
            <a:headEnd/>
            <a:tailEnd/>
          </a:ln>
        </p:spPr>
        <p:txBody>
          <a:bodyPr/>
          <a:lstStyle/>
          <a:p>
            <a:endParaRPr lang="en-US" sz="1800"/>
          </a:p>
        </p:txBody>
      </p:sp>
      <p:sp>
        <p:nvSpPr>
          <p:cNvPr id="2" name="Title 1"/>
          <p:cNvSpPr>
            <a:spLocks noGrp="1"/>
          </p:cNvSpPr>
          <p:nvPr>
            <p:ph type="title" hasCustomPrompt="1"/>
          </p:nvPr>
        </p:nvSpPr>
        <p:spPr>
          <a:xfrm>
            <a:off x="166254" y="128016"/>
            <a:ext cx="11805612" cy="919388"/>
          </a:xfrm>
          <a:prstGeom prst="rect">
            <a:avLst/>
          </a:prstGeom>
        </p:spPr>
        <p:txBody>
          <a:bodyPr/>
          <a:lstStyle>
            <a:lvl1pPr algn="ctr">
              <a:defRPr>
                <a:solidFill>
                  <a:schemeClr val="bg1"/>
                </a:solidFill>
              </a:defRPr>
            </a:lvl1pPr>
          </a:lstStyle>
          <a:p>
            <a:r>
              <a:rPr lang="en-US"/>
              <a:t>Click to add title</a:t>
            </a:r>
          </a:p>
        </p:txBody>
      </p:sp>
    </p:spTree>
    <p:extLst>
      <p:ext uri="{BB962C8B-B14F-4D97-AF65-F5344CB8AC3E}">
        <p14:creationId xmlns:p14="http://schemas.microsoft.com/office/powerpoint/2010/main" val="35855677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image" Target="../media/image3.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3.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35C93C-37F9-DC48-93A5-4BAEF2CC2682}"/>
              </a:ext>
            </a:extLst>
          </p:cNvPr>
          <p:cNvSpPr>
            <a:spLocks noGrp="1"/>
          </p:cNvSpPr>
          <p:nvPr>
            <p:ph type="title"/>
          </p:nvPr>
        </p:nvSpPr>
        <p:spPr>
          <a:xfrm>
            <a:off x="578947" y="2504961"/>
            <a:ext cx="5142588" cy="2550365"/>
          </a:xfrm>
          <a:prstGeom prst="rect">
            <a:avLst/>
          </a:prstGeom>
        </p:spPr>
        <p:txBody>
          <a:bodyPr vert="horz" lIns="91440" tIns="45720" rIns="91440" bIns="45720" rtlCol="0" anchor="ctr">
            <a:normAutofit/>
          </a:bodyPr>
          <a:lstStyle/>
          <a:p>
            <a:r>
              <a:rPr lang="en-US"/>
              <a:t>Click to edit Master title style</a:t>
            </a:r>
          </a:p>
        </p:txBody>
      </p:sp>
      <p:sp>
        <p:nvSpPr>
          <p:cNvPr id="3" name="TextBox 2">
            <a:extLst>
              <a:ext uri="{FF2B5EF4-FFF2-40B4-BE49-F238E27FC236}">
                <a16:creationId xmlns:a16="http://schemas.microsoft.com/office/drawing/2014/main" id="{5EE62B91-8259-0354-0BFC-AABFC8A60A87}"/>
              </a:ext>
            </a:extLst>
          </p:cNvPr>
          <p:cNvSpPr txBox="1"/>
          <p:nvPr userDrawn="1"/>
        </p:nvSpPr>
        <p:spPr>
          <a:xfrm>
            <a:off x="578947" y="6404685"/>
            <a:ext cx="1665828" cy="1731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a:solidFill>
                  <a:schemeClr val="bg1"/>
                </a:solidFill>
              </a:rPr>
              <a:t>2022 © Center for Applied Linguistics </a:t>
            </a:r>
          </a:p>
        </p:txBody>
      </p:sp>
    </p:spTree>
    <p:extLst>
      <p:ext uri="{BB962C8B-B14F-4D97-AF65-F5344CB8AC3E}">
        <p14:creationId xmlns:p14="http://schemas.microsoft.com/office/powerpoint/2010/main" val="1254310867"/>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377" rtl="0" eaLnBrk="1" latinLnBrk="0" hangingPunct="1">
        <a:lnSpc>
          <a:spcPct val="90000"/>
        </a:lnSpc>
        <a:spcBef>
          <a:spcPct val="0"/>
        </a:spcBef>
        <a:buNone/>
        <a:defRPr sz="4400" b="1" i="0" kern="1200" baseline="0">
          <a:solidFill>
            <a:schemeClr val="bg1"/>
          </a:solidFill>
          <a:latin typeface="Calibri" panose="020F0502020204030204" pitchFamily="34" charset="0"/>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baseline="0">
          <a:solidFill>
            <a:schemeClr val="bg1"/>
          </a:solidFill>
          <a:latin typeface="Calibri" panose="020F0502020204030204" pitchFamily="34"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baseline="0">
          <a:solidFill>
            <a:schemeClr val="bg1"/>
          </a:solidFill>
          <a:latin typeface="Calibri" panose="020F0502020204030204" pitchFamily="34" charset="0"/>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baseline="0">
          <a:solidFill>
            <a:schemeClr val="bg1"/>
          </a:solidFill>
          <a:latin typeface="Calibri" panose="020F0502020204030204" pitchFamily="34" charset="0"/>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baseline="0">
          <a:solidFill>
            <a:schemeClr val="bg1"/>
          </a:solidFill>
          <a:latin typeface="Calibri" panose="020F0502020204030204" pitchFamily="34" charset="0"/>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baseline="0">
          <a:solidFill>
            <a:schemeClr val="bg1"/>
          </a:solidFill>
          <a:latin typeface="Calibri" panose="020F050202020403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9E0750-2C08-0749-9783-A8F0C79686D3}"/>
              </a:ext>
            </a:extLst>
          </p:cNvPr>
          <p:cNvSpPr>
            <a:spLocks noGrp="1"/>
          </p:cNvSpPr>
          <p:nvPr>
            <p:ph type="title"/>
          </p:nvPr>
        </p:nvSpPr>
        <p:spPr>
          <a:xfrm>
            <a:off x="394066" y="674287"/>
            <a:ext cx="11310257"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BB431F-8B7D-B847-BA01-1B66FCF76172}"/>
              </a:ext>
            </a:extLst>
          </p:cNvPr>
          <p:cNvSpPr>
            <a:spLocks noGrp="1"/>
          </p:cNvSpPr>
          <p:nvPr>
            <p:ph type="body" idx="1"/>
          </p:nvPr>
        </p:nvSpPr>
        <p:spPr>
          <a:xfrm>
            <a:off x="394066" y="2134781"/>
            <a:ext cx="11310257"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441353-CB4D-BC43-B13F-660C25425EEE}"/>
              </a:ext>
            </a:extLst>
          </p:cNvPr>
          <p:cNvSpPr>
            <a:spLocks noGrp="1"/>
          </p:cNvSpPr>
          <p:nvPr>
            <p:ph type="dt" sz="half" idx="2"/>
          </p:nvPr>
        </p:nvSpPr>
        <p:spPr>
          <a:xfrm>
            <a:off x="394063" y="6486125"/>
            <a:ext cx="2743200" cy="365125"/>
          </a:xfrm>
          <a:prstGeom prst="rect">
            <a:avLst/>
          </a:prstGeom>
        </p:spPr>
        <p:txBody>
          <a:bodyPr vert="horz" lIns="91440" tIns="45720" rIns="91440" bIns="45720" rtlCol="0" anchor="ctr"/>
          <a:lstStyle>
            <a:lvl1pPr algn="l">
              <a:defRPr sz="1200" baseline="0">
                <a:solidFill>
                  <a:schemeClr val="bg1"/>
                </a:solidFill>
              </a:defRPr>
            </a:lvl1pPr>
          </a:lstStyle>
          <a:p>
            <a:fld id="{C8D4DA17-9F00-B943-93A2-6B6F67920E4D}" type="datetimeFigureOut">
              <a:rPr lang="en-US" smtClean="0"/>
              <a:pPr/>
              <a:t>5/22/2026</a:t>
            </a:fld>
            <a:endParaRPr lang="en-US"/>
          </a:p>
        </p:txBody>
      </p:sp>
      <p:sp>
        <p:nvSpPr>
          <p:cNvPr id="5" name="Footer Placeholder 4">
            <a:extLst>
              <a:ext uri="{FF2B5EF4-FFF2-40B4-BE49-F238E27FC236}">
                <a16:creationId xmlns:a16="http://schemas.microsoft.com/office/drawing/2014/main" id="{E68EA17D-4492-7849-91BA-70C23CD38CB4}"/>
              </a:ext>
            </a:extLst>
          </p:cNvPr>
          <p:cNvSpPr>
            <a:spLocks noGrp="1"/>
          </p:cNvSpPr>
          <p:nvPr>
            <p:ph type="ftr" sz="quarter" idx="3"/>
          </p:nvPr>
        </p:nvSpPr>
        <p:spPr>
          <a:xfrm>
            <a:off x="3137263" y="6492881"/>
            <a:ext cx="4114800" cy="365125"/>
          </a:xfrm>
          <a:prstGeom prst="rect">
            <a:avLst/>
          </a:prstGeom>
        </p:spPr>
        <p:txBody>
          <a:bodyPr vert="horz" lIns="91440" tIns="45720" rIns="91440" bIns="45720" rtlCol="0" anchor="ctr"/>
          <a:lstStyle>
            <a:lvl1pPr algn="ctr">
              <a:defRPr sz="1200" baseline="0">
                <a:solidFill>
                  <a:schemeClr val="bg1"/>
                </a:solidFill>
              </a:defRPr>
            </a:lvl1pPr>
          </a:lstStyle>
          <a:p>
            <a:endParaRPr lang="en-US"/>
          </a:p>
        </p:txBody>
      </p:sp>
      <p:sp>
        <p:nvSpPr>
          <p:cNvPr id="6" name="Slide Number Placeholder 5">
            <a:extLst>
              <a:ext uri="{FF2B5EF4-FFF2-40B4-BE49-F238E27FC236}">
                <a16:creationId xmlns:a16="http://schemas.microsoft.com/office/drawing/2014/main" id="{C440724F-0396-E643-B8A6-523810AB4DFC}"/>
              </a:ext>
            </a:extLst>
          </p:cNvPr>
          <p:cNvSpPr>
            <a:spLocks noGrp="1"/>
          </p:cNvSpPr>
          <p:nvPr>
            <p:ph type="sldNum" sz="quarter" idx="4"/>
          </p:nvPr>
        </p:nvSpPr>
        <p:spPr>
          <a:xfrm>
            <a:off x="6794863" y="6492881"/>
            <a:ext cx="2743200" cy="365125"/>
          </a:xfrm>
          <a:prstGeom prst="rect">
            <a:avLst/>
          </a:prstGeom>
        </p:spPr>
        <p:txBody>
          <a:bodyPr vert="horz" lIns="91440" tIns="45720" rIns="91440" bIns="45720" rtlCol="0" anchor="ctr"/>
          <a:lstStyle>
            <a:lvl1pPr algn="r">
              <a:defRPr sz="1200" baseline="0">
                <a:solidFill>
                  <a:schemeClr val="bg1"/>
                </a:solidFill>
              </a:defRPr>
            </a:lvl1pPr>
          </a:lstStyle>
          <a:p>
            <a:fld id="{1D155336-8406-9D43-BEF1-41E5978B9461}" type="slidenum">
              <a:rPr lang="en-US" smtClean="0"/>
              <a:pPr/>
              <a:t>‹#›</a:t>
            </a:fld>
            <a:endParaRPr lang="en-US"/>
          </a:p>
        </p:txBody>
      </p:sp>
      <p:sp>
        <p:nvSpPr>
          <p:cNvPr id="7" name="TextBox 2">
            <a:extLst>
              <a:ext uri="{FF2B5EF4-FFF2-40B4-BE49-F238E27FC236}">
                <a16:creationId xmlns:a16="http://schemas.microsoft.com/office/drawing/2014/main" id="{5EE62B91-8259-0354-0BFC-AABFC8A60A87}"/>
              </a:ext>
            </a:extLst>
          </p:cNvPr>
          <p:cNvSpPr txBox="1"/>
          <p:nvPr userDrawn="1"/>
        </p:nvSpPr>
        <p:spPr>
          <a:xfrm>
            <a:off x="10278431" y="6568657"/>
            <a:ext cx="1665828" cy="1731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a:solidFill>
                  <a:schemeClr val="bg1"/>
                </a:solidFill>
              </a:rPr>
              <a:t>2022 © Center for Applied Linguistics </a:t>
            </a:r>
          </a:p>
        </p:txBody>
      </p:sp>
    </p:spTree>
    <p:extLst>
      <p:ext uri="{BB962C8B-B14F-4D97-AF65-F5344CB8AC3E}">
        <p14:creationId xmlns:p14="http://schemas.microsoft.com/office/powerpoint/2010/main" val="279318876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4" r:id="rId7"/>
    <p:sldLayoutId id="2147483695" r:id="rId8"/>
    <p:sldLayoutId id="2147483710" r:id="rId9"/>
    <p:sldLayoutId id="2147483708" r:id="rId10"/>
    <p:sldLayoutId id="2147483696" r:id="rId11"/>
    <p:sldLayoutId id="2147483697" r:id="rId12"/>
  </p:sldLayoutIdLst>
  <p:txStyles>
    <p:titleStyle>
      <a:lvl1pPr algn="l" defTabSz="914377" rtl="0" eaLnBrk="1" latinLnBrk="0" hangingPunct="1">
        <a:lnSpc>
          <a:spcPct val="90000"/>
        </a:lnSpc>
        <a:spcBef>
          <a:spcPct val="0"/>
        </a:spcBef>
        <a:buNone/>
        <a:defRPr sz="4400" kern="1200" baseline="0">
          <a:solidFill>
            <a:schemeClr val="bg1"/>
          </a:solidFill>
          <a:latin typeface="+mn-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baseline="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baseline="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baseline="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baseline="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baseline="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B7BD3-F381-B94D-8FC0-2234DEA17C9D}"/>
              </a:ext>
            </a:extLst>
          </p:cNvPr>
          <p:cNvSpPr>
            <a:spLocks noGrp="1"/>
          </p:cNvSpPr>
          <p:nvPr>
            <p:ph type="title"/>
          </p:nvPr>
        </p:nvSpPr>
        <p:spPr>
          <a:xfrm>
            <a:off x="838200" y="66990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F907DE-535A-8B44-A5B5-B381F9C93D5A}"/>
              </a:ext>
            </a:extLst>
          </p:cNvPr>
          <p:cNvSpPr>
            <a:spLocks noGrp="1"/>
          </p:cNvSpPr>
          <p:nvPr>
            <p:ph type="body" idx="1"/>
          </p:nvPr>
        </p:nvSpPr>
        <p:spPr>
          <a:xfrm>
            <a:off x="838200" y="2130399"/>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1F29EF-CFA9-8A4A-8944-CAD7CBA765B7}"/>
              </a:ext>
            </a:extLst>
          </p:cNvPr>
          <p:cNvSpPr>
            <a:spLocks noGrp="1"/>
          </p:cNvSpPr>
          <p:nvPr>
            <p:ph type="dt" sz="half" idx="2"/>
          </p:nvPr>
        </p:nvSpPr>
        <p:spPr>
          <a:xfrm>
            <a:off x="838200" y="649288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4FED46-A276-2346-A433-EE223C8EA86D}" type="datetimeFigureOut">
              <a:rPr lang="en-US" smtClean="0"/>
              <a:t>5/22/2026</a:t>
            </a:fld>
            <a:endParaRPr lang="en-US"/>
          </a:p>
        </p:txBody>
      </p:sp>
      <p:sp>
        <p:nvSpPr>
          <p:cNvPr id="5" name="Footer Placeholder 4">
            <a:extLst>
              <a:ext uri="{FF2B5EF4-FFF2-40B4-BE49-F238E27FC236}">
                <a16:creationId xmlns:a16="http://schemas.microsoft.com/office/drawing/2014/main" id="{54365615-E097-E34E-B10B-BC3A9FF21FD7}"/>
              </a:ext>
            </a:extLst>
          </p:cNvPr>
          <p:cNvSpPr>
            <a:spLocks noGrp="1"/>
          </p:cNvSpPr>
          <p:nvPr>
            <p:ph type="ftr" sz="quarter" idx="3"/>
          </p:nvPr>
        </p:nvSpPr>
        <p:spPr>
          <a:xfrm>
            <a:off x="3581400" y="648174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5152B0-0E47-D142-84E8-1193B596CAA9}"/>
              </a:ext>
            </a:extLst>
          </p:cNvPr>
          <p:cNvSpPr>
            <a:spLocks noGrp="1"/>
          </p:cNvSpPr>
          <p:nvPr>
            <p:ph type="sldNum" sz="quarter" idx="4"/>
          </p:nvPr>
        </p:nvSpPr>
        <p:spPr>
          <a:xfrm>
            <a:off x="7491380" y="6492881"/>
            <a:ext cx="236382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0D6E3-C3C3-2141-B263-F088C404E592}" type="slidenum">
              <a:rPr lang="en-US" smtClean="0"/>
              <a:t>‹#›</a:t>
            </a:fld>
            <a:endParaRPr lang="en-US"/>
          </a:p>
        </p:txBody>
      </p:sp>
      <p:sp>
        <p:nvSpPr>
          <p:cNvPr id="7" name="TextBox 2">
            <a:extLst>
              <a:ext uri="{FF2B5EF4-FFF2-40B4-BE49-F238E27FC236}">
                <a16:creationId xmlns:a16="http://schemas.microsoft.com/office/drawing/2014/main" id="{5EE62B91-8259-0354-0BFC-AABFC8A60A87}"/>
              </a:ext>
            </a:extLst>
          </p:cNvPr>
          <p:cNvSpPr txBox="1"/>
          <p:nvPr userDrawn="1"/>
        </p:nvSpPr>
        <p:spPr>
          <a:xfrm>
            <a:off x="9940347" y="6575412"/>
            <a:ext cx="1665828" cy="1731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a:solidFill>
                  <a:schemeClr val="tx1"/>
                </a:solidFill>
              </a:rPr>
              <a:t>2022 © Center for Applied Linguistics </a:t>
            </a:r>
          </a:p>
        </p:txBody>
      </p:sp>
    </p:spTree>
    <p:extLst>
      <p:ext uri="{BB962C8B-B14F-4D97-AF65-F5344CB8AC3E}">
        <p14:creationId xmlns:p14="http://schemas.microsoft.com/office/powerpoint/2010/main" val="17928122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9" r:id="rId10"/>
    <p:sldLayoutId id="2147483711" r:id="rId11"/>
    <p:sldLayoutId id="2147483712" r:id="rId12"/>
    <p:sldLayoutId id="2147483713" r:id="rId13"/>
    <p:sldLayoutId id="2147483714" r:id="rId14"/>
    <p:sldLayoutId id="2147483715" r:id="rId15"/>
    <p:sldLayoutId id="2147483716" r:id="rId16"/>
  </p:sldLayoutIdLst>
  <p:txStyles>
    <p:titleStyle>
      <a:lvl1pPr algn="l" defTabSz="914377"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82CF-2D30-B54A-A25C-2724F850541F}"/>
              </a:ext>
            </a:extLst>
          </p:cNvPr>
          <p:cNvSpPr>
            <a:spLocks noGrp="1"/>
          </p:cNvSpPr>
          <p:nvPr>
            <p:ph type="ctrTitle"/>
          </p:nvPr>
        </p:nvSpPr>
        <p:spPr>
          <a:xfrm>
            <a:off x="562395" y="1833932"/>
            <a:ext cx="5723099" cy="3961078"/>
          </a:xfrm>
        </p:spPr>
        <p:txBody>
          <a:bodyPr anchor="ctr" anchorCtr="0">
            <a:noAutofit/>
          </a:bodyPr>
          <a:lstStyle/>
          <a:p>
            <a:r>
              <a:rPr lang="en-US" sz="4000" dirty="0">
                <a:latin typeface="Calibri"/>
                <a:ea typeface="Calibri"/>
                <a:cs typeface="Calibri"/>
              </a:rPr>
              <a:t>Bedford Central School District Program Evaluation</a:t>
            </a:r>
            <a:br>
              <a:rPr lang="en-US" sz="4000" dirty="0">
                <a:latin typeface="Calibri"/>
                <a:ea typeface="Calibri"/>
                <a:cs typeface="Calibri"/>
              </a:rPr>
            </a:br>
            <a:br>
              <a:rPr lang="en-US" sz="4000" dirty="0">
                <a:latin typeface="Calibri"/>
                <a:ea typeface="Calibri"/>
                <a:cs typeface="Calibri"/>
              </a:rPr>
            </a:br>
            <a:r>
              <a:rPr lang="en-US" sz="2400" dirty="0">
                <a:latin typeface="Calibri"/>
                <a:ea typeface="Calibri"/>
                <a:cs typeface="Calibri"/>
              </a:rPr>
              <a:t>2025-2026</a:t>
            </a:r>
            <a:br>
              <a:rPr lang="en-US" sz="2400" dirty="0">
                <a:latin typeface="Calibri"/>
                <a:ea typeface="Calibri"/>
                <a:cs typeface="Calibri"/>
              </a:rPr>
            </a:br>
            <a:br>
              <a:rPr lang="en-US" sz="2400" dirty="0">
                <a:latin typeface="Calibri"/>
                <a:ea typeface="Calibri"/>
                <a:cs typeface="Calibri"/>
              </a:rPr>
            </a:br>
            <a:br>
              <a:rPr lang="en-US" sz="2400" dirty="0">
                <a:latin typeface="Calibri"/>
                <a:ea typeface="Calibri"/>
                <a:cs typeface="Calibri"/>
              </a:rPr>
            </a:br>
            <a:br>
              <a:rPr lang="en-US" sz="2400" dirty="0">
                <a:latin typeface="Calibri"/>
                <a:ea typeface="Calibri"/>
                <a:cs typeface="Calibri"/>
              </a:rPr>
            </a:br>
            <a:endParaRPr lang="en-US" sz="2400" dirty="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6CA7741-AF65-A356-6CC6-5E31CE1D6575}"/>
              </a:ext>
            </a:extLst>
          </p:cNvPr>
          <p:cNvSpPr txBox="1"/>
          <p:nvPr/>
        </p:nvSpPr>
        <p:spPr>
          <a:xfrm>
            <a:off x="560136" y="6383547"/>
            <a:ext cx="1699985" cy="369332"/>
          </a:xfrm>
          <a:prstGeom prst="rect">
            <a:avLst/>
          </a:prstGeom>
          <a:solidFill>
            <a:srgbClr val="0C1321"/>
          </a:solidFill>
        </p:spPr>
        <p:txBody>
          <a:bodyPr wrap="square" rtlCol="0">
            <a:spAutoFit/>
          </a:bodyPr>
          <a:lstStyle/>
          <a:p>
            <a:endParaRPr lang="en-US" dirty="0"/>
          </a:p>
        </p:txBody>
      </p:sp>
      <p:sp>
        <p:nvSpPr>
          <p:cNvPr id="4" name="TextBox 3">
            <a:extLst>
              <a:ext uri="{FF2B5EF4-FFF2-40B4-BE49-F238E27FC236}">
                <a16:creationId xmlns:a16="http://schemas.microsoft.com/office/drawing/2014/main" id="{62C3D1B5-01A4-56B1-C739-2229595ECD1A}"/>
              </a:ext>
            </a:extLst>
          </p:cNvPr>
          <p:cNvSpPr txBox="1"/>
          <p:nvPr/>
        </p:nvSpPr>
        <p:spPr>
          <a:xfrm>
            <a:off x="362225" y="6025322"/>
            <a:ext cx="2411895" cy="733286"/>
          </a:xfrm>
          <a:prstGeom prst="rect">
            <a:avLst/>
          </a:prstGeom>
          <a:solidFill>
            <a:srgbClr val="101322"/>
          </a:solidFill>
          <a:ln>
            <a:solidFill>
              <a:srgbClr val="12152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2504515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hild running in a park&#10;&#10;AI-generated content may be incorrect.">
            <a:extLst>
              <a:ext uri="{FF2B5EF4-FFF2-40B4-BE49-F238E27FC236}">
                <a16:creationId xmlns:a16="http://schemas.microsoft.com/office/drawing/2014/main" id="{86EA5D9F-3834-1C38-7AFD-DB42D94F0459}"/>
              </a:ext>
            </a:extLst>
          </p:cNvPr>
          <p:cNvPicPr>
            <a:picLocks noChangeAspect="1"/>
          </p:cNvPicPr>
          <p:nvPr/>
        </p:nvPicPr>
        <p:blipFill>
          <a:blip r:embed="rId3"/>
          <a:srcRect r="1498" b="-89"/>
          <a:stretch>
            <a:fillRect/>
          </a:stretch>
        </p:blipFill>
        <p:spPr>
          <a:xfrm>
            <a:off x="129566" y="867688"/>
            <a:ext cx="4988702" cy="5812582"/>
          </a:xfrm>
          <a:prstGeom prst="rect">
            <a:avLst/>
          </a:prstGeom>
        </p:spPr>
      </p:pic>
      <p:sp>
        <p:nvSpPr>
          <p:cNvPr id="9" name="TextBox 8">
            <a:extLst>
              <a:ext uri="{FF2B5EF4-FFF2-40B4-BE49-F238E27FC236}">
                <a16:creationId xmlns:a16="http://schemas.microsoft.com/office/drawing/2014/main" id="{A9EDA94B-20F0-6EC2-FFDA-C1742D1BEE6A}"/>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11" name="TextBox 10">
            <a:extLst>
              <a:ext uri="{FF2B5EF4-FFF2-40B4-BE49-F238E27FC236}">
                <a16:creationId xmlns:a16="http://schemas.microsoft.com/office/drawing/2014/main" id="{3B8B387D-0597-0543-261E-E158AD112CD9}"/>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sp>
        <p:nvSpPr>
          <p:cNvPr id="7" name="TextBox 8">
            <a:extLst>
              <a:ext uri="{FF2B5EF4-FFF2-40B4-BE49-F238E27FC236}">
                <a16:creationId xmlns:a16="http://schemas.microsoft.com/office/drawing/2014/main" id="{848983D9-D4B1-859D-B5EE-6763860B2DD5}"/>
              </a:ext>
            </a:extLst>
          </p:cNvPr>
          <p:cNvSpPr txBox="1"/>
          <p:nvPr/>
        </p:nvSpPr>
        <p:spPr>
          <a:xfrm>
            <a:off x="7258683" y="4692461"/>
            <a:ext cx="4373684" cy="73866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t>Analleli Hernández</a:t>
            </a:r>
            <a:endParaRPr lang="en-US" sz="1400" dirty="0">
              <a:ea typeface="Calibri"/>
              <a:cs typeface="Calibri"/>
            </a:endParaRPr>
          </a:p>
          <a:p>
            <a:r>
              <a:rPr lang="en-US" sz="1400" dirty="0"/>
              <a:t>Director of Dual Language and Multilingual Education</a:t>
            </a:r>
            <a:endParaRPr lang="en-US" sz="1400" dirty="0">
              <a:ea typeface="Calibri"/>
              <a:cs typeface="Calibri"/>
            </a:endParaRPr>
          </a:p>
          <a:p>
            <a:r>
              <a:rPr lang="en-US" sz="1400" dirty="0"/>
              <a:t>Center for Applied Linguistics</a:t>
            </a:r>
            <a:endParaRPr lang="en-US" sz="1400" dirty="0">
              <a:ea typeface="Calibri"/>
              <a:cs typeface="Calibri"/>
            </a:endParaRPr>
          </a:p>
        </p:txBody>
      </p:sp>
      <p:sp>
        <p:nvSpPr>
          <p:cNvPr id="20" name="TextBox 19">
            <a:extLst>
              <a:ext uri="{FF2B5EF4-FFF2-40B4-BE49-F238E27FC236}">
                <a16:creationId xmlns:a16="http://schemas.microsoft.com/office/drawing/2014/main" id="{510EBAB1-09F8-103A-1CB3-1D777C028290}"/>
              </a:ext>
            </a:extLst>
          </p:cNvPr>
          <p:cNvSpPr txBox="1"/>
          <p:nvPr/>
        </p:nvSpPr>
        <p:spPr>
          <a:xfrm>
            <a:off x="5503946" y="1009531"/>
            <a:ext cx="6458755" cy="14542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000" dirty="0">
                <a:latin typeface="Calibri"/>
                <a:ea typeface="Calibri"/>
                <a:cs typeface="Calibri"/>
              </a:rPr>
              <a:t>The mission of the Center for Applied Linguistics (CAL) is to promote language learning and cultural understanding by serving as a trusted source for research, resources, and policy analysis. Through its work, CAL seeks solutions to issues involving language and culture as they relate to access and equity in education and society around the globe.</a:t>
            </a:r>
            <a:endParaRPr lang="en-US" sz="2000" dirty="0">
              <a:ea typeface="Calibri"/>
              <a:cs typeface="Calibri"/>
            </a:endParaRPr>
          </a:p>
          <a:p>
            <a:pPr algn="ctr"/>
            <a:endParaRPr lang="en-US" sz="2000" dirty="0">
              <a:ea typeface="Calibri"/>
              <a:cs typeface="Calibri"/>
            </a:endParaRPr>
          </a:p>
        </p:txBody>
      </p:sp>
      <p:sp>
        <p:nvSpPr>
          <p:cNvPr id="21" name="Rectangle: Rounded Corners 20">
            <a:extLst>
              <a:ext uri="{FF2B5EF4-FFF2-40B4-BE49-F238E27FC236}">
                <a16:creationId xmlns:a16="http://schemas.microsoft.com/office/drawing/2014/main" id="{DE080B17-8747-7DC4-134A-9D9559089A61}"/>
              </a:ext>
            </a:extLst>
          </p:cNvPr>
          <p:cNvSpPr/>
          <p:nvPr/>
        </p:nvSpPr>
        <p:spPr>
          <a:xfrm>
            <a:off x="5503946" y="3333148"/>
            <a:ext cx="6451327" cy="636567"/>
          </a:xfrm>
          <a:prstGeom prst="roundRect">
            <a:avLst/>
          </a:prstGeom>
          <a:solidFill>
            <a:srgbClr val="107EB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128E7C2-CE91-5C1E-7C18-3BCED2FC3F93}"/>
              </a:ext>
            </a:extLst>
          </p:cNvPr>
          <p:cNvSpPr txBox="1"/>
          <p:nvPr/>
        </p:nvSpPr>
        <p:spPr>
          <a:xfrm>
            <a:off x="6095999" y="3463299"/>
            <a:ext cx="584413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 solutions.cal.org      solutions@cal.org</a:t>
            </a:r>
            <a:endParaRPr lang="en-US" dirty="0"/>
          </a:p>
        </p:txBody>
      </p:sp>
      <p:pic>
        <p:nvPicPr>
          <p:cNvPr id="23" name="Graphic 22" descr="World with solid fill">
            <a:extLst>
              <a:ext uri="{FF2B5EF4-FFF2-40B4-BE49-F238E27FC236}">
                <a16:creationId xmlns:a16="http://schemas.microsoft.com/office/drawing/2014/main" id="{FBC97667-E182-A658-BF81-871FBFC1DA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80731" y="3451099"/>
            <a:ext cx="430537" cy="441768"/>
          </a:xfrm>
          <a:prstGeom prst="rect">
            <a:avLst/>
          </a:prstGeom>
        </p:spPr>
      </p:pic>
      <p:pic>
        <p:nvPicPr>
          <p:cNvPr id="24" name="Graphic 23" descr="Envelope with solid fill">
            <a:extLst>
              <a:ext uri="{FF2B5EF4-FFF2-40B4-BE49-F238E27FC236}">
                <a16:creationId xmlns:a16="http://schemas.microsoft.com/office/drawing/2014/main" id="{C305AEC7-462D-BFBB-DEDD-234F9E884F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29609" y="3451834"/>
            <a:ext cx="430537" cy="441768"/>
          </a:xfrm>
          <a:prstGeom prst="rect">
            <a:avLst/>
          </a:prstGeom>
        </p:spPr>
      </p:pic>
      <p:pic>
        <p:nvPicPr>
          <p:cNvPr id="4" name="Picture 3">
            <a:extLst>
              <a:ext uri="{FF2B5EF4-FFF2-40B4-BE49-F238E27FC236}">
                <a16:creationId xmlns:a16="http://schemas.microsoft.com/office/drawing/2014/main" id="{D0E1FAFD-D54A-7E9D-FC59-F799E8200D22}"/>
              </a:ext>
            </a:extLst>
          </p:cNvPr>
          <p:cNvPicPr>
            <a:picLocks noChangeAspect="1"/>
          </p:cNvPicPr>
          <p:nvPr/>
        </p:nvPicPr>
        <p:blipFill rotWithShape="1">
          <a:blip r:embed="rId8"/>
          <a:srcRect t="2659" b="21341"/>
          <a:stretch>
            <a:fillRect/>
          </a:stretch>
        </p:blipFill>
        <p:spPr>
          <a:xfrm>
            <a:off x="5880730" y="4535371"/>
            <a:ext cx="1228695" cy="1228695"/>
          </a:xfrm>
          <a:prstGeom prst="flowChartConnector">
            <a:avLst/>
          </a:prstGeom>
        </p:spPr>
      </p:pic>
    </p:spTree>
    <p:extLst>
      <p:ext uri="{BB962C8B-B14F-4D97-AF65-F5344CB8AC3E}">
        <p14:creationId xmlns:p14="http://schemas.microsoft.com/office/powerpoint/2010/main" val="570236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F6F0-31F5-CF1E-EDA4-38E4D8D4CCDB}"/>
              </a:ext>
            </a:extLst>
          </p:cNvPr>
          <p:cNvSpPr>
            <a:spLocks noGrp="1"/>
          </p:cNvSpPr>
          <p:nvPr>
            <p:ph type="title"/>
          </p:nvPr>
        </p:nvSpPr>
        <p:spPr>
          <a:xfrm>
            <a:off x="248920" y="865148"/>
            <a:ext cx="10515600" cy="1325563"/>
          </a:xfrm>
        </p:spPr>
        <p:txBody>
          <a:bodyPr/>
          <a:lstStyle/>
          <a:p>
            <a:r>
              <a:rPr lang="en-US" b="1">
                <a:ea typeface="Calibri"/>
                <a:cs typeface="Calibri"/>
              </a:rPr>
              <a:t>Purpose of Today's Conversation</a:t>
            </a:r>
            <a:endParaRPr lang="en-US"/>
          </a:p>
        </p:txBody>
      </p:sp>
      <p:sp>
        <p:nvSpPr>
          <p:cNvPr id="3" name="TextBox 2">
            <a:extLst>
              <a:ext uri="{FF2B5EF4-FFF2-40B4-BE49-F238E27FC236}">
                <a16:creationId xmlns:a16="http://schemas.microsoft.com/office/drawing/2014/main" id="{9022181E-654F-BD86-E8CB-370FFC87E700}"/>
              </a:ext>
            </a:extLst>
          </p:cNvPr>
          <p:cNvSpPr txBox="1"/>
          <p:nvPr/>
        </p:nvSpPr>
        <p:spPr>
          <a:xfrm>
            <a:off x="315181" y="2421840"/>
            <a:ext cx="5306130" cy="2430922"/>
          </a:xfrm>
          <a:prstGeom prst="rect">
            <a:avLst/>
          </a:prstGeom>
          <a:noFill/>
        </p:spPr>
        <p:txBody>
          <a:bodyPr wrap="square" lIns="91440" tIns="45720" rIns="91440" bIns="45720" rtlCol="0" anchor="t">
            <a:spAutoFit/>
          </a:bodyPr>
          <a:lstStyle/>
          <a:p>
            <a:pPr marL="457200" indent="-457200" fontAlgn="base">
              <a:lnSpc>
                <a:spcPct val="150000"/>
              </a:lnSpc>
              <a:buFont typeface="Arial"/>
              <a:buChar char="•"/>
            </a:pPr>
            <a:r>
              <a:rPr lang="en-US" sz="2600" dirty="0"/>
              <a:t>Evaluation Overview</a:t>
            </a:r>
            <a:endParaRPr lang="en-US" dirty="0">
              <a:ea typeface="Calibri" panose="020F0502020204030204"/>
              <a:cs typeface="Calibri" panose="020F0502020204030204"/>
            </a:endParaRPr>
          </a:p>
          <a:p>
            <a:pPr marL="457200" indent="-457200">
              <a:lnSpc>
                <a:spcPct val="150000"/>
              </a:lnSpc>
              <a:buFont typeface="Arial"/>
              <a:buChar char="•"/>
            </a:pPr>
            <a:r>
              <a:rPr lang="en-US" sz="2600" dirty="0">
                <a:ea typeface="Calibri"/>
                <a:cs typeface="Calibri"/>
              </a:rPr>
              <a:t>Highlights by Strand</a:t>
            </a:r>
          </a:p>
          <a:p>
            <a:pPr marL="457200" indent="-457200">
              <a:lnSpc>
                <a:spcPct val="150000"/>
              </a:lnSpc>
              <a:buFont typeface="Arial"/>
              <a:buChar char="•"/>
            </a:pPr>
            <a:r>
              <a:rPr lang="en-US" sz="2600" dirty="0">
                <a:ea typeface="Calibri"/>
                <a:cs typeface="Calibri"/>
              </a:rPr>
              <a:t>Recommendations</a:t>
            </a:r>
          </a:p>
          <a:p>
            <a:pPr marL="457200" indent="-457200">
              <a:lnSpc>
                <a:spcPct val="150000"/>
              </a:lnSpc>
              <a:buFont typeface="Arial"/>
              <a:buChar char="•"/>
            </a:pPr>
            <a:r>
              <a:rPr lang="en-US" sz="2600" dirty="0">
                <a:ea typeface="Calibri"/>
                <a:cs typeface="Calibri"/>
              </a:rPr>
              <a:t>Discussion &amp; Closing</a:t>
            </a:r>
          </a:p>
        </p:txBody>
      </p:sp>
      <p:sp>
        <p:nvSpPr>
          <p:cNvPr id="4" name="TextBox 3">
            <a:extLst>
              <a:ext uri="{FF2B5EF4-FFF2-40B4-BE49-F238E27FC236}">
                <a16:creationId xmlns:a16="http://schemas.microsoft.com/office/drawing/2014/main" id="{29AF549C-37EB-0994-2FAF-8E1B54759938}"/>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A5BF1D14-4CEF-BA3D-F06C-7D597B5DFF50}"/>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sp>
        <p:nvSpPr>
          <p:cNvPr id="5" name="TextBox 4">
            <a:extLst>
              <a:ext uri="{FF2B5EF4-FFF2-40B4-BE49-F238E27FC236}">
                <a16:creationId xmlns:a16="http://schemas.microsoft.com/office/drawing/2014/main" id="{24EB888C-6A10-DDB1-9D40-83863EC63609}"/>
              </a:ext>
            </a:extLst>
          </p:cNvPr>
          <p:cNvSpPr txBox="1"/>
          <p:nvPr/>
        </p:nvSpPr>
        <p:spPr>
          <a:xfrm>
            <a:off x="5734053" y="2421840"/>
            <a:ext cx="5741864" cy="3416320"/>
          </a:xfrm>
          <a:custGeom>
            <a:avLst/>
            <a:gdLst>
              <a:gd name="connsiteX0" fmla="*/ 0 w 5741864"/>
              <a:gd name="connsiteY0" fmla="*/ 0 h 3416320"/>
              <a:gd name="connsiteX1" fmla="*/ 5741864 w 5741864"/>
              <a:gd name="connsiteY1" fmla="*/ 0 h 3416320"/>
              <a:gd name="connsiteX2" fmla="*/ 5741864 w 5741864"/>
              <a:gd name="connsiteY2" fmla="*/ 3416320 h 3416320"/>
              <a:gd name="connsiteX3" fmla="*/ 0 w 5741864"/>
              <a:gd name="connsiteY3" fmla="*/ 3416320 h 3416320"/>
              <a:gd name="connsiteX4" fmla="*/ 0 w 5741864"/>
              <a:gd name="connsiteY4" fmla="*/ 0 h 3416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1864" h="3416320" fill="none" extrusionOk="0">
                <a:moveTo>
                  <a:pt x="0" y="0"/>
                </a:moveTo>
                <a:cubicBezTo>
                  <a:pt x="1538024" y="134749"/>
                  <a:pt x="4822955" y="118522"/>
                  <a:pt x="5741864" y="0"/>
                </a:cubicBezTo>
                <a:cubicBezTo>
                  <a:pt x="5651931" y="654353"/>
                  <a:pt x="5699980" y="2487490"/>
                  <a:pt x="5741864" y="3416320"/>
                </a:cubicBezTo>
                <a:cubicBezTo>
                  <a:pt x="3446456" y="3345464"/>
                  <a:pt x="2797150" y="3271836"/>
                  <a:pt x="0" y="3416320"/>
                </a:cubicBezTo>
                <a:cubicBezTo>
                  <a:pt x="56273" y="2347499"/>
                  <a:pt x="-25181" y="1499004"/>
                  <a:pt x="0" y="0"/>
                </a:cubicBezTo>
                <a:close/>
              </a:path>
              <a:path w="5741864" h="3416320" stroke="0" extrusionOk="0">
                <a:moveTo>
                  <a:pt x="0" y="0"/>
                </a:moveTo>
                <a:cubicBezTo>
                  <a:pt x="1209748" y="17983"/>
                  <a:pt x="2897228" y="-127594"/>
                  <a:pt x="5741864" y="0"/>
                </a:cubicBezTo>
                <a:cubicBezTo>
                  <a:pt x="5687525" y="424345"/>
                  <a:pt x="5669304" y="1780488"/>
                  <a:pt x="5741864" y="3416320"/>
                </a:cubicBezTo>
                <a:cubicBezTo>
                  <a:pt x="3754156" y="3317241"/>
                  <a:pt x="2799984" y="3409365"/>
                  <a:pt x="0" y="3416320"/>
                </a:cubicBezTo>
                <a:cubicBezTo>
                  <a:pt x="117075" y="2657940"/>
                  <a:pt x="-61874" y="475916"/>
                  <a:pt x="0" y="0"/>
                </a:cubicBezTo>
                <a:close/>
              </a:path>
            </a:pathLst>
          </a:custGeom>
          <a:ln>
            <a:extLst>
              <a:ext uri="{C807C97D-BFC1-408E-A445-0C87EB9F89A2}">
                <ask:lineSketchStyleProps xmlns:ask="http://schemas.microsoft.com/office/drawing/2018/sketchyshapes" sd="941895848">
                  <a:prstGeom prst="rect">
                    <a:avLst/>
                  </a:prstGeom>
                  <ask:type>
                    <ask:lineSketchCurved/>
                  </ask:type>
                </ask:lineSketchStyleProps>
              </a:ext>
            </a:extLst>
          </a:ln>
        </p:spPr>
        <p:style>
          <a:lnRef idx="2">
            <a:schemeClr val="accent3"/>
          </a:lnRef>
          <a:fillRef idx="1">
            <a:schemeClr val="lt1"/>
          </a:fillRef>
          <a:effectRef idx="0">
            <a:schemeClr val="accent3"/>
          </a:effectRef>
          <a:fontRef idx="minor">
            <a:schemeClr val="dk1"/>
          </a:fontRef>
        </p:style>
        <p:txBody>
          <a:bodyPr wrap="square" lIns="457200" rIns="457200" rtlCol="0" anchor="ctr" anchorCtr="1">
            <a:spAutoFit/>
          </a:bodyPr>
          <a:lstStyle/>
          <a:p>
            <a:pPr algn="ctr"/>
            <a:endParaRPr lang="en-US" sz="2400" dirty="0"/>
          </a:p>
          <a:p>
            <a:pPr algn="ctr"/>
            <a:r>
              <a:rPr lang="en-US" sz="2400" dirty="0"/>
              <a:t>“The evaluation data reveals a program with a strong human foundation and a committed community, even as structural and resource challenges have limited the program’s ability to operate at full program strength.”</a:t>
            </a:r>
          </a:p>
          <a:p>
            <a:pPr algn="ctr"/>
            <a:endParaRPr lang="en-US" sz="2400" dirty="0"/>
          </a:p>
        </p:txBody>
      </p:sp>
    </p:spTree>
    <p:extLst>
      <p:ext uri="{BB962C8B-B14F-4D97-AF65-F5344CB8AC3E}">
        <p14:creationId xmlns:p14="http://schemas.microsoft.com/office/powerpoint/2010/main" val="378867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4C194-5B6D-511C-2BF9-C0121CDCB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85A082-19B6-7A0C-ABE2-B1C2E2DD7E59}"/>
              </a:ext>
            </a:extLst>
          </p:cNvPr>
          <p:cNvSpPr>
            <a:spLocks noGrp="1"/>
          </p:cNvSpPr>
          <p:nvPr>
            <p:ph type="title"/>
          </p:nvPr>
        </p:nvSpPr>
        <p:spPr>
          <a:xfrm>
            <a:off x="248920" y="865148"/>
            <a:ext cx="10515600" cy="1325563"/>
          </a:xfrm>
        </p:spPr>
        <p:txBody>
          <a:bodyPr/>
          <a:lstStyle/>
          <a:p>
            <a:r>
              <a:rPr lang="en-US" b="1">
                <a:ea typeface="Calibri"/>
                <a:cs typeface="Calibri"/>
              </a:rPr>
              <a:t>Program Evaluation Process</a:t>
            </a:r>
            <a:endParaRPr lang="en-US" b="1" dirty="0">
              <a:ea typeface="Calibri"/>
              <a:cs typeface="Calibri"/>
            </a:endParaRPr>
          </a:p>
        </p:txBody>
      </p:sp>
      <p:sp>
        <p:nvSpPr>
          <p:cNvPr id="4" name="TextBox 3">
            <a:extLst>
              <a:ext uri="{FF2B5EF4-FFF2-40B4-BE49-F238E27FC236}">
                <a16:creationId xmlns:a16="http://schemas.microsoft.com/office/drawing/2014/main" id="{895522C9-C2A1-CDE8-CE8F-0A02488F442D}"/>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E241F9F2-F658-C4D3-F2A9-A6213442F1B0}"/>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sp>
        <p:nvSpPr>
          <p:cNvPr id="3" name="Text Box 4">
            <a:extLst>
              <a:ext uri="{FF2B5EF4-FFF2-40B4-BE49-F238E27FC236}">
                <a16:creationId xmlns:a16="http://schemas.microsoft.com/office/drawing/2014/main" id="{3D686DD9-3351-88F3-15A0-4D16CFD65BF8}"/>
              </a:ext>
            </a:extLst>
          </p:cNvPr>
          <p:cNvSpPr txBox="1">
            <a:spLocks noChangeArrowheads="1"/>
          </p:cNvSpPr>
          <p:nvPr/>
        </p:nvSpPr>
        <p:spPr bwMode="auto">
          <a:xfrm>
            <a:off x="1936816" y="3045579"/>
            <a:ext cx="2675541" cy="469039"/>
          </a:xfrm>
          <a:prstGeom prst="rect">
            <a:avLst/>
          </a:prstGeom>
          <a:noFill/>
          <a:ln w="9525">
            <a:noFill/>
            <a:miter lim="800000"/>
            <a:headEnd/>
            <a:tailEnd/>
          </a:ln>
        </p:spPr>
        <p:txBody>
          <a:bodyPr wrap="square">
            <a:spAutoFit/>
          </a:bodyPr>
          <a:lstStyle/>
          <a:p>
            <a:pPr>
              <a:spcBef>
                <a:spcPct val="50000"/>
              </a:spcBef>
            </a:pPr>
            <a:endParaRPr lang="en-US" sz="2400">
              <a:latin typeface="Times New Roman" pitchFamily="18" charset="0"/>
              <a:cs typeface="Times New Roman" pitchFamily="18" charset="0"/>
            </a:endParaRPr>
          </a:p>
        </p:txBody>
      </p:sp>
      <p:sp>
        <p:nvSpPr>
          <p:cNvPr id="7" name="Rectangle: Rounded Corners 6">
            <a:extLst>
              <a:ext uri="{FF2B5EF4-FFF2-40B4-BE49-F238E27FC236}">
                <a16:creationId xmlns:a16="http://schemas.microsoft.com/office/drawing/2014/main" id="{EBE4DA8A-F935-32D0-1363-8FA01798998E}"/>
              </a:ext>
            </a:extLst>
          </p:cNvPr>
          <p:cNvSpPr/>
          <p:nvPr/>
        </p:nvSpPr>
        <p:spPr>
          <a:xfrm>
            <a:off x="389267" y="2303421"/>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solidFill>
                  <a:schemeClr val="tx1"/>
                </a:solidFill>
              </a:rPr>
              <a:t>Strand 1: Program Structure</a:t>
            </a:r>
            <a:endParaRPr lang="en-US" dirty="0"/>
          </a:p>
        </p:txBody>
      </p:sp>
      <p:sp>
        <p:nvSpPr>
          <p:cNvPr id="8" name="Rectangle: Rounded Corners 7">
            <a:extLst>
              <a:ext uri="{FF2B5EF4-FFF2-40B4-BE49-F238E27FC236}">
                <a16:creationId xmlns:a16="http://schemas.microsoft.com/office/drawing/2014/main" id="{AEDED530-2912-0451-6900-9EACC8D4BFAA}"/>
              </a:ext>
            </a:extLst>
          </p:cNvPr>
          <p:cNvSpPr/>
          <p:nvPr/>
        </p:nvSpPr>
        <p:spPr>
          <a:xfrm>
            <a:off x="389267" y="2845862"/>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2: Curriculum</a:t>
            </a:r>
            <a:endParaRPr lang="en-US"/>
          </a:p>
        </p:txBody>
      </p:sp>
      <p:sp>
        <p:nvSpPr>
          <p:cNvPr id="9" name="Rectangle: Rounded Corners 8">
            <a:extLst>
              <a:ext uri="{FF2B5EF4-FFF2-40B4-BE49-F238E27FC236}">
                <a16:creationId xmlns:a16="http://schemas.microsoft.com/office/drawing/2014/main" id="{D3A4819E-AB59-7C0D-13AC-52A0FA0AC312}"/>
              </a:ext>
            </a:extLst>
          </p:cNvPr>
          <p:cNvSpPr/>
          <p:nvPr/>
        </p:nvSpPr>
        <p:spPr>
          <a:xfrm>
            <a:off x="389267" y="3362472"/>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3: Instruction</a:t>
            </a:r>
            <a:endParaRPr lang="en-US">
              <a:ea typeface="Calibri"/>
              <a:cs typeface="Calibri"/>
            </a:endParaRPr>
          </a:p>
        </p:txBody>
      </p:sp>
      <p:sp>
        <p:nvSpPr>
          <p:cNvPr id="10" name="Text Box 4">
            <a:extLst>
              <a:ext uri="{FF2B5EF4-FFF2-40B4-BE49-F238E27FC236}">
                <a16:creationId xmlns:a16="http://schemas.microsoft.com/office/drawing/2014/main" id="{297965A4-76E9-668D-1286-BDBDE728FFA4}"/>
              </a:ext>
            </a:extLst>
          </p:cNvPr>
          <p:cNvSpPr txBox="1">
            <a:spLocks noChangeArrowheads="1"/>
          </p:cNvSpPr>
          <p:nvPr/>
        </p:nvSpPr>
        <p:spPr bwMode="auto">
          <a:xfrm>
            <a:off x="1949730" y="4608324"/>
            <a:ext cx="2675541" cy="469039"/>
          </a:xfrm>
          <a:prstGeom prst="rect">
            <a:avLst/>
          </a:prstGeom>
          <a:noFill/>
          <a:ln w="9525">
            <a:noFill/>
            <a:miter lim="800000"/>
            <a:headEnd/>
            <a:tailEnd/>
          </a:ln>
        </p:spPr>
        <p:txBody>
          <a:bodyPr wrap="square">
            <a:spAutoFit/>
          </a:bodyPr>
          <a:lstStyle/>
          <a:p>
            <a:pPr>
              <a:spcBef>
                <a:spcPct val="50000"/>
              </a:spcBef>
            </a:pPr>
            <a:endParaRPr lang="en-US" sz="2400">
              <a:latin typeface="Times New Roman" pitchFamily="18" charset="0"/>
              <a:cs typeface="Times New Roman" pitchFamily="18" charset="0"/>
            </a:endParaRPr>
          </a:p>
        </p:txBody>
      </p:sp>
      <p:sp>
        <p:nvSpPr>
          <p:cNvPr id="11" name="Rectangle: Rounded Corners 10">
            <a:extLst>
              <a:ext uri="{FF2B5EF4-FFF2-40B4-BE49-F238E27FC236}">
                <a16:creationId xmlns:a16="http://schemas.microsoft.com/office/drawing/2014/main" id="{63D92AE1-7AB4-96EA-CD1C-9F2FE707BC9A}"/>
              </a:ext>
            </a:extLst>
          </p:cNvPr>
          <p:cNvSpPr/>
          <p:nvPr/>
        </p:nvSpPr>
        <p:spPr>
          <a:xfrm>
            <a:off x="402181" y="3866166"/>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4: Assessment and Accountability</a:t>
            </a:r>
            <a:endParaRPr lang="en-US"/>
          </a:p>
        </p:txBody>
      </p:sp>
      <p:sp>
        <p:nvSpPr>
          <p:cNvPr id="12" name="Rectangle: Rounded Corners 11">
            <a:extLst>
              <a:ext uri="{FF2B5EF4-FFF2-40B4-BE49-F238E27FC236}">
                <a16:creationId xmlns:a16="http://schemas.microsoft.com/office/drawing/2014/main" id="{ADEF7C14-C273-6C8A-DCE9-555FD35026AA}"/>
              </a:ext>
            </a:extLst>
          </p:cNvPr>
          <p:cNvSpPr/>
          <p:nvPr/>
        </p:nvSpPr>
        <p:spPr>
          <a:xfrm>
            <a:off x="402181" y="4408607"/>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5: Staff Quality and Professional Development</a:t>
            </a:r>
            <a:endParaRPr lang="en-US"/>
          </a:p>
        </p:txBody>
      </p:sp>
      <p:sp>
        <p:nvSpPr>
          <p:cNvPr id="13" name="Rectangle: Rounded Corners 12">
            <a:extLst>
              <a:ext uri="{FF2B5EF4-FFF2-40B4-BE49-F238E27FC236}">
                <a16:creationId xmlns:a16="http://schemas.microsoft.com/office/drawing/2014/main" id="{EAC22E6F-751E-BA71-43B0-CC7F1B9B3E2A}"/>
              </a:ext>
            </a:extLst>
          </p:cNvPr>
          <p:cNvSpPr/>
          <p:nvPr/>
        </p:nvSpPr>
        <p:spPr>
          <a:xfrm>
            <a:off x="402181" y="4925217"/>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6: Family and Community</a:t>
            </a:r>
            <a:endParaRPr lang="en-US"/>
          </a:p>
        </p:txBody>
      </p:sp>
      <p:sp>
        <p:nvSpPr>
          <p:cNvPr id="14" name="Rectangle: Rounded Corners 13">
            <a:extLst>
              <a:ext uri="{FF2B5EF4-FFF2-40B4-BE49-F238E27FC236}">
                <a16:creationId xmlns:a16="http://schemas.microsoft.com/office/drawing/2014/main" id="{252755C6-61A9-15B3-7F8E-2889D57E70CC}"/>
              </a:ext>
            </a:extLst>
          </p:cNvPr>
          <p:cNvSpPr/>
          <p:nvPr/>
        </p:nvSpPr>
        <p:spPr>
          <a:xfrm>
            <a:off x="402181" y="5454742"/>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7: Support and Resources</a:t>
            </a:r>
            <a:endParaRPr lang="en-US">
              <a:ea typeface="Calibri"/>
              <a:cs typeface="Calibri"/>
            </a:endParaRPr>
          </a:p>
        </p:txBody>
      </p:sp>
      <p:sp>
        <p:nvSpPr>
          <p:cNvPr id="15" name="Rectangle: Rounded Corners 14">
            <a:extLst>
              <a:ext uri="{FF2B5EF4-FFF2-40B4-BE49-F238E27FC236}">
                <a16:creationId xmlns:a16="http://schemas.microsoft.com/office/drawing/2014/main" id="{2DF0794C-9573-A912-3A0E-EB51F9841882}"/>
              </a:ext>
            </a:extLst>
          </p:cNvPr>
          <p:cNvSpPr/>
          <p:nvPr/>
        </p:nvSpPr>
        <p:spPr>
          <a:xfrm>
            <a:off x="376353" y="2303421"/>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solidFill>
                  <a:schemeClr val="tx1"/>
                </a:solidFill>
              </a:rPr>
              <a:t>Strand 1: Program Structure</a:t>
            </a:r>
            <a:endParaRPr lang="en-US" dirty="0"/>
          </a:p>
        </p:txBody>
      </p:sp>
      <p:sp>
        <p:nvSpPr>
          <p:cNvPr id="16" name="Rectangle: Rounded Corners 15">
            <a:extLst>
              <a:ext uri="{FF2B5EF4-FFF2-40B4-BE49-F238E27FC236}">
                <a16:creationId xmlns:a16="http://schemas.microsoft.com/office/drawing/2014/main" id="{D872B90B-BBD5-BB5D-6C58-5C93DB064129}"/>
              </a:ext>
            </a:extLst>
          </p:cNvPr>
          <p:cNvSpPr/>
          <p:nvPr/>
        </p:nvSpPr>
        <p:spPr>
          <a:xfrm>
            <a:off x="376353" y="2845862"/>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2: Curriculum</a:t>
            </a:r>
            <a:endParaRPr lang="en-US"/>
          </a:p>
        </p:txBody>
      </p:sp>
      <p:sp>
        <p:nvSpPr>
          <p:cNvPr id="17" name="Rectangle: Rounded Corners 16">
            <a:extLst>
              <a:ext uri="{FF2B5EF4-FFF2-40B4-BE49-F238E27FC236}">
                <a16:creationId xmlns:a16="http://schemas.microsoft.com/office/drawing/2014/main" id="{127843F1-634E-E176-935A-B314E0D50389}"/>
              </a:ext>
            </a:extLst>
          </p:cNvPr>
          <p:cNvSpPr/>
          <p:nvPr/>
        </p:nvSpPr>
        <p:spPr>
          <a:xfrm>
            <a:off x="376353" y="3362472"/>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3: Instruction</a:t>
            </a:r>
            <a:endParaRPr lang="en-US">
              <a:ea typeface="Calibri"/>
              <a:cs typeface="Calibri"/>
            </a:endParaRPr>
          </a:p>
        </p:txBody>
      </p:sp>
      <p:sp>
        <p:nvSpPr>
          <p:cNvPr id="18" name="Rectangle: Rounded Corners 17">
            <a:extLst>
              <a:ext uri="{FF2B5EF4-FFF2-40B4-BE49-F238E27FC236}">
                <a16:creationId xmlns:a16="http://schemas.microsoft.com/office/drawing/2014/main" id="{4F3E714F-F01D-DC80-2026-DB658C2F3A8B}"/>
              </a:ext>
            </a:extLst>
          </p:cNvPr>
          <p:cNvSpPr/>
          <p:nvPr/>
        </p:nvSpPr>
        <p:spPr>
          <a:xfrm>
            <a:off x="389267" y="3866166"/>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4: Assessment and Accountability</a:t>
            </a:r>
            <a:endParaRPr lang="en-US"/>
          </a:p>
        </p:txBody>
      </p:sp>
      <p:sp>
        <p:nvSpPr>
          <p:cNvPr id="19" name="Rectangle: Rounded Corners 18">
            <a:extLst>
              <a:ext uri="{FF2B5EF4-FFF2-40B4-BE49-F238E27FC236}">
                <a16:creationId xmlns:a16="http://schemas.microsoft.com/office/drawing/2014/main" id="{AFFAF87C-48B7-3BA9-9380-1281BE4C2781}"/>
              </a:ext>
            </a:extLst>
          </p:cNvPr>
          <p:cNvSpPr/>
          <p:nvPr/>
        </p:nvSpPr>
        <p:spPr>
          <a:xfrm>
            <a:off x="389267" y="4408607"/>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5: Staff Quality and Professional Development</a:t>
            </a:r>
            <a:endParaRPr lang="en-US"/>
          </a:p>
        </p:txBody>
      </p:sp>
      <p:sp>
        <p:nvSpPr>
          <p:cNvPr id="20" name="Rectangle: Rounded Corners 19">
            <a:extLst>
              <a:ext uri="{FF2B5EF4-FFF2-40B4-BE49-F238E27FC236}">
                <a16:creationId xmlns:a16="http://schemas.microsoft.com/office/drawing/2014/main" id="{D0B5A308-19F6-9236-AED7-A06E707BD753}"/>
              </a:ext>
            </a:extLst>
          </p:cNvPr>
          <p:cNvSpPr/>
          <p:nvPr/>
        </p:nvSpPr>
        <p:spPr>
          <a:xfrm>
            <a:off x="389267" y="4925217"/>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solidFill>
                  <a:schemeClr val="tx1"/>
                </a:solidFill>
              </a:rPr>
              <a:t>Strand 6: Family and Community</a:t>
            </a:r>
            <a:endParaRPr lang="en-US" dirty="0"/>
          </a:p>
        </p:txBody>
      </p:sp>
      <p:sp>
        <p:nvSpPr>
          <p:cNvPr id="21" name="Rectangle: Rounded Corners 20">
            <a:extLst>
              <a:ext uri="{FF2B5EF4-FFF2-40B4-BE49-F238E27FC236}">
                <a16:creationId xmlns:a16="http://schemas.microsoft.com/office/drawing/2014/main" id="{34AD45AD-84D4-96B3-32F6-69274FBB0CE6}"/>
              </a:ext>
            </a:extLst>
          </p:cNvPr>
          <p:cNvSpPr/>
          <p:nvPr/>
        </p:nvSpPr>
        <p:spPr>
          <a:xfrm>
            <a:off x="389267" y="5454742"/>
            <a:ext cx="5400371" cy="420015"/>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a:solidFill>
                  <a:schemeClr val="tx1"/>
                </a:solidFill>
              </a:rPr>
              <a:t>Strand 7: Support and Resources</a:t>
            </a:r>
            <a:endParaRPr lang="en-US">
              <a:ea typeface="Calibri"/>
              <a:cs typeface="Calibri"/>
            </a:endParaRPr>
          </a:p>
        </p:txBody>
      </p:sp>
      <p:sp>
        <p:nvSpPr>
          <p:cNvPr id="22" name="Rectangle: Rounded Corners 21">
            <a:extLst>
              <a:ext uri="{FF2B5EF4-FFF2-40B4-BE49-F238E27FC236}">
                <a16:creationId xmlns:a16="http://schemas.microsoft.com/office/drawing/2014/main" id="{31FFD554-9504-2DB6-1C62-F99B8FA12B52}"/>
              </a:ext>
            </a:extLst>
          </p:cNvPr>
          <p:cNvSpPr/>
          <p:nvPr/>
        </p:nvSpPr>
        <p:spPr>
          <a:xfrm>
            <a:off x="8290133" y="2275762"/>
            <a:ext cx="3525514" cy="3306721"/>
          </a:xfrm>
          <a:prstGeom prst="roundRect">
            <a:avLst/>
          </a:prstGeom>
          <a:solidFill>
            <a:schemeClr val="bg1"/>
          </a:solidFill>
          <a:ln w="38100">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a:solidFill>
                  <a:schemeClr val="tx1"/>
                </a:solidFill>
              </a:rPr>
              <a:t>Qualitative and Qualitative Data</a:t>
            </a:r>
          </a:p>
          <a:p>
            <a:pPr algn="ctr"/>
            <a:endParaRPr lang="en-US" sz="2400" b="1" dirty="0">
              <a:solidFill>
                <a:schemeClr val="tx1"/>
              </a:solidFill>
            </a:endParaRPr>
          </a:p>
          <a:p>
            <a:pPr marL="285750" indent="-285750">
              <a:buFont typeface="Arial" panose="020B0604020202020204" pitchFamily="34" charset="0"/>
              <a:buChar char="•"/>
            </a:pPr>
            <a:r>
              <a:rPr lang="en-US" sz="2400" dirty="0">
                <a:solidFill>
                  <a:schemeClr val="tx1"/>
                </a:solidFill>
              </a:rPr>
              <a:t>Listening Sessions</a:t>
            </a:r>
          </a:p>
          <a:p>
            <a:pPr marL="285750" indent="-285750">
              <a:buFont typeface="Arial" panose="020B0604020202020204" pitchFamily="34" charset="0"/>
              <a:buChar char="•"/>
            </a:pPr>
            <a:r>
              <a:rPr lang="en-US" sz="2400" dirty="0">
                <a:solidFill>
                  <a:schemeClr val="tx1"/>
                </a:solidFill>
              </a:rPr>
              <a:t>Site Visits</a:t>
            </a:r>
          </a:p>
          <a:p>
            <a:pPr marL="285750" indent="-285750">
              <a:buFont typeface="Arial" panose="020B0604020202020204" pitchFamily="34" charset="0"/>
              <a:buChar char="•"/>
            </a:pPr>
            <a:r>
              <a:rPr lang="en-US" sz="2400" dirty="0">
                <a:solidFill>
                  <a:schemeClr val="tx1"/>
                </a:solidFill>
              </a:rPr>
              <a:t>Extant Documentation</a:t>
            </a:r>
          </a:p>
          <a:p>
            <a:pPr marL="285750" indent="-285750">
              <a:buFont typeface="Arial" panose="020B0604020202020204" pitchFamily="34" charset="0"/>
              <a:buChar char="•"/>
            </a:pPr>
            <a:endParaRPr lang="en-US" sz="2400" dirty="0">
              <a:solidFill>
                <a:schemeClr val="tx1"/>
              </a:solidFill>
            </a:endParaRPr>
          </a:p>
        </p:txBody>
      </p:sp>
      <p:pic>
        <p:nvPicPr>
          <p:cNvPr id="23" name="Picture 22" descr="GP3 COVER  hi rez.jpg">
            <a:extLst>
              <a:ext uri="{FF2B5EF4-FFF2-40B4-BE49-F238E27FC236}">
                <a16:creationId xmlns:a16="http://schemas.microsoft.com/office/drawing/2014/main" id="{02CC0C65-6B37-5AF0-EAAA-B62C188DD2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6720" y="2686645"/>
            <a:ext cx="2308989" cy="2895839"/>
          </a:xfrm>
          <a:prstGeom prst="rect">
            <a:avLst/>
          </a:prstGeom>
        </p:spPr>
      </p:pic>
    </p:spTree>
    <p:extLst>
      <p:ext uri="{BB962C8B-B14F-4D97-AF65-F5344CB8AC3E}">
        <p14:creationId xmlns:p14="http://schemas.microsoft.com/office/powerpoint/2010/main" val="2614067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802DD-830B-0798-93BA-0BEE07E31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18198-F93A-68BB-838F-D35D0F7C4FD7}"/>
              </a:ext>
            </a:extLst>
          </p:cNvPr>
          <p:cNvSpPr>
            <a:spLocks noGrp="1"/>
          </p:cNvSpPr>
          <p:nvPr>
            <p:ph type="title"/>
          </p:nvPr>
        </p:nvSpPr>
        <p:spPr>
          <a:xfrm>
            <a:off x="248920" y="865148"/>
            <a:ext cx="10515600" cy="1325563"/>
          </a:xfrm>
        </p:spPr>
        <p:txBody>
          <a:bodyPr/>
          <a:lstStyle/>
          <a:p>
            <a:r>
              <a:rPr lang="en-US" b="1" dirty="0">
                <a:ea typeface="Calibri"/>
                <a:cs typeface="Calibri"/>
              </a:rPr>
              <a:t>Methodology</a:t>
            </a:r>
          </a:p>
        </p:txBody>
      </p:sp>
      <p:sp>
        <p:nvSpPr>
          <p:cNvPr id="4" name="TextBox 3">
            <a:extLst>
              <a:ext uri="{FF2B5EF4-FFF2-40B4-BE49-F238E27FC236}">
                <a16:creationId xmlns:a16="http://schemas.microsoft.com/office/drawing/2014/main" id="{F9E77BAA-E027-B275-11EC-6E7347C5EA30}"/>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AEB61836-DEF9-A2A4-30A1-7E17DB154D4A}"/>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sp>
        <p:nvSpPr>
          <p:cNvPr id="5" name="TextBox 4">
            <a:extLst>
              <a:ext uri="{FF2B5EF4-FFF2-40B4-BE49-F238E27FC236}">
                <a16:creationId xmlns:a16="http://schemas.microsoft.com/office/drawing/2014/main" id="{FD5BCC6B-FFC9-9722-6905-F8CD112BB5F1}"/>
              </a:ext>
            </a:extLst>
          </p:cNvPr>
          <p:cNvSpPr txBox="1"/>
          <p:nvPr/>
        </p:nvSpPr>
        <p:spPr>
          <a:xfrm>
            <a:off x="248920" y="2022765"/>
            <a:ext cx="11338560" cy="4493538"/>
          </a:xfrm>
          <a:prstGeom prst="rect">
            <a:avLst/>
          </a:prstGeom>
          <a:noFill/>
        </p:spPr>
        <p:txBody>
          <a:bodyPr wrap="square" rtlCol="0">
            <a:spAutoFit/>
          </a:bodyPr>
          <a:lstStyle/>
          <a:p>
            <a:pPr marL="285750" indent="-285750">
              <a:buFont typeface="Arial" panose="020B0604020202020204" pitchFamily="34" charset="0"/>
              <a:buChar char="•"/>
            </a:pPr>
            <a:r>
              <a:rPr lang="en-US" sz="2200" b="1" dirty="0"/>
              <a:t>Listening Sessions</a:t>
            </a:r>
          </a:p>
          <a:p>
            <a:pPr marL="742950" lvl="1" indent="-285750">
              <a:buFont typeface="Arial" panose="020B0604020202020204" pitchFamily="34" charset="0"/>
              <a:buChar char="•"/>
            </a:pPr>
            <a:r>
              <a:rPr lang="en-US" sz="2200" dirty="0"/>
              <a:t>Included 66 participants consisting of: teachers, administrators, students, and families</a:t>
            </a:r>
          </a:p>
          <a:p>
            <a:pPr marL="742950" lvl="1" indent="-285750">
              <a:buFont typeface="Arial" panose="020B0604020202020204" pitchFamily="34" charset="0"/>
              <a:buChar char="•"/>
            </a:pPr>
            <a:r>
              <a:rPr lang="en-US" sz="2200" dirty="0"/>
              <a:t>Follow-up Survey to include 30 additional parents (28 English, 2 Spanish)</a:t>
            </a:r>
          </a:p>
          <a:p>
            <a:pPr marL="742950" lvl="1"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b="1" dirty="0"/>
              <a:t>Site Visit</a:t>
            </a:r>
          </a:p>
          <a:p>
            <a:pPr marL="742950" lvl="1" indent="-285750">
              <a:buFont typeface="Arial" panose="020B0604020202020204" pitchFamily="34" charset="0"/>
              <a:buChar char="•"/>
            </a:pPr>
            <a:r>
              <a:rPr lang="en-US" sz="2200" dirty="0"/>
              <a:t>3-day in-person visit (October 28-30, 2025) – Mount Kisco Elementary and Fox Lane Middle School</a:t>
            </a:r>
          </a:p>
          <a:p>
            <a:pPr marL="742950" lvl="1" indent="-285750">
              <a:buFont typeface="Arial" panose="020B0604020202020204" pitchFamily="34" charset="0"/>
              <a:buChar char="•"/>
            </a:pPr>
            <a:r>
              <a:rPr lang="en-US" sz="2200" dirty="0"/>
              <a:t>23 classroom observations spanning Spanish and English instruction</a:t>
            </a:r>
          </a:p>
          <a:p>
            <a:pPr marL="742950" lvl="1"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b="1" dirty="0"/>
              <a:t>Research Focus</a:t>
            </a:r>
          </a:p>
          <a:p>
            <a:pPr marL="742950" lvl="1" indent="-285750">
              <a:buFont typeface="Arial" panose="020B0604020202020204" pitchFamily="34" charset="0"/>
              <a:buChar char="•"/>
            </a:pPr>
            <a:r>
              <a:rPr lang="en-US" sz="2200" dirty="0"/>
              <a:t>Are DLBE policies and practices research-based and properly implemented?</a:t>
            </a:r>
          </a:p>
          <a:p>
            <a:pPr marL="742950" lvl="1" indent="-285750">
              <a:buFont typeface="Arial" panose="020B0604020202020204" pitchFamily="34" charset="0"/>
              <a:buChar char="•"/>
            </a:pPr>
            <a:r>
              <a:rPr lang="en-US" sz="2200" dirty="0"/>
              <a:t>How are DLBE students performing academically and linguistically?</a:t>
            </a:r>
          </a:p>
          <a:p>
            <a:pPr marL="742950" lvl="1" indent="-285750">
              <a:buFont typeface="Arial" panose="020B0604020202020204" pitchFamily="34" charset="0"/>
              <a:buChar char="•"/>
            </a:pPr>
            <a:r>
              <a:rPr lang="en-US" sz="2200" dirty="0"/>
              <a:t>What is working well, and what needs improvement?</a:t>
            </a:r>
          </a:p>
        </p:txBody>
      </p:sp>
    </p:spTree>
    <p:extLst>
      <p:ext uri="{BB962C8B-B14F-4D97-AF65-F5344CB8AC3E}">
        <p14:creationId xmlns:p14="http://schemas.microsoft.com/office/powerpoint/2010/main" val="175531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2C6ED-2181-4BFA-E6EF-4197BCC5F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DC12B6-32F4-11EB-8829-97F69903A371}"/>
              </a:ext>
            </a:extLst>
          </p:cNvPr>
          <p:cNvSpPr>
            <a:spLocks noGrp="1"/>
          </p:cNvSpPr>
          <p:nvPr>
            <p:ph type="title"/>
          </p:nvPr>
        </p:nvSpPr>
        <p:spPr>
          <a:xfrm>
            <a:off x="234852" y="651440"/>
            <a:ext cx="10515600" cy="1325563"/>
          </a:xfrm>
        </p:spPr>
        <p:txBody>
          <a:bodyPr/>
          <a:lstStyle/>
          <a:p>
            <a:r>
              <a:rPr lang="en-US" b="1" dirty="0">
                <a:ea typeface="Calibri"/>
                <a:cs typeface="Calibri"/>
              </a:rPr>
              <a:t>Highlights by Strand</a:t>
            </a:r>
            <a:endParaRPr lang="en-US" dirty="0"/>
          </a:p>
        </p:txBody>
      </p:sp>
      <p:sp>
        <p:nvSpPr>
          <p:cNvPr id="4" name="TextBox 3">
            <a:extLst>
              <a:ext uri="{FF2B5EF4-FFF2-40B4-BE49-F238E27FC236}">
                <a16:creationId xmlns:a16="http://schemas.microsoft.com/office/drawing/2014/main" id="{AB5E2363-4D0A-827D-2FEB-A6D8799E0D77}"/>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CCF47EB1-CED3-0776-B84D-694CF147ADE5}"/>
              </a:ext>
            </a:extLst>
          </p:cNvPr>
          <p:cNvSpPr txBox="1"/>
          <p:nvPr/>
        </p:nvSpPr>
        <p:spPr>
          <a:xfrm>
            <a:off x="2165684" y="183817"/>
            <a:ext cx="5909911" cy="253916"/>
          </a:xfrm>
          <a:prstGeom prst="rect">
            <a:avLst/>
          </a:prstGeom>
          <a:noFill/>
        </p:spPr>
        <p:txBody>
          <a:bodyPr wrap="square" rtlCol="0">
            <a:spAutoFit/>
          </a:bodyPr>
          <a:lstStyle/>
          <a:p>
            <a:r>
              <a:rPr lang="en-US" sz="1400" dirty="0">
                <a:solidFill>
                  <a:schemeClr val="bg1"/>
                </a:solidFill>
              </a:rPr>
              <a:t>Dual Language and Multilingual Education</a:t>
            </a:r>
          </a:p>
        </p:txBody>
      </p:sp>
      <p:graphicFrame>
        <p:nvGraphicFramePr>
          <p:cNvPr id="5" name="Table 4">
            <a:extLst>
              <a:ext uri="{FF2B5EF4-FFF2-40B4-BE49-F238E27FC236}">
                <a16:creationId xmlns:a16="http://schemas.microsoft.com/office/drawing/2014/main" id="{7DAAC832-82E6-160C-11DE-C7855E661849}"/>
              </a:ext>
            </a:extLst>
          </p:cNvPr>
          <p:cNvGraphicFramePr>
            <a:graphicFrameLocks noGrp="1"/>
          </p:cNvGraphicFramePr>
          <p:nvPr>
            <p:extLst>
              <p:ext uri="{D42A27DB-BD31-4B8C-83A1-F6EECF244321}">
                <p14:modId xmlns:p14="http://schemas.microsoft.com/office/powerpoint/2010/main" val="1447713178"/>
              </p:ext>
            </p:extLst>
          </p:nvPr>
        </p:nvGraphicFramePr>
        <p:xfrm>
          <a:off x="234852" y="1783080"/>
          <a:ext cx="11480554" cy="3931920"/>
        </p:xfrm>
        <a:graphic>
          <a:graphicData uri="http://schemas.openxmlformats.org/drawingml/2006/table">
            <a:tbl>
              <a:tblPr firstRow="1" bandRow="1">
                <a:tableStyleId>{5940675A-B579-460E-94D1-54222C63F5DA}</a:tableStyleId>
              </a:tblPr>
              <a:tblGrid>
                <a:gridCol w="2243653">
                  <a:extLst>
                    <a:ext uri="{9D8B030D-6E8A-4147-A177-3AD203B41FA5}">
                      <a16:colId xmlns:a16="http://schemas.microsoft.com/office/drawing/2014/main" val="718437368"/>
                    </a:ext>
                  </a:extLst>
                </a:gridCol>
                <a:gridCol w="9236901">
                  <a:extLst>
                    <a:ext uri="{9D8B030D-6E8A-4147-A177-3AD203B41FA5}">
                      <a16:colId xmlns:a16="http://schemas.microsoft.com/office/drawing/2014/main" val="3041700806"/>
                    </a:ext>
                  </a:extLst>
                </a:gridCol>
              </a:tblGrid>
              <a:tr h="370840">
                <a:tc>
                  <a:txBody>
                    <a:bodyPr/>
                    <a:lstStyle/>
                    <a:p>
                      <a:r>
                        <a:rPr lang="en-US" sz="2000" b="1" dirty="0"/>
                        <a:t>Program Structure</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0" dirty="0"/>
                        <a:t>(pages 10-17)</a:t>
                      </a:r>
                    </a:p>
                    <a:p>
                      <a:endParaRPr lang="en-US" sz="2000" b="1" dirty="0"/>
                    </a:p>
                  </a:txBody>
                  <a:tcPr/>
                </a:tc>
                <a:tc>
                  <a:txBody>
                    <a:bodyPr/>
                    <a:lstStyle/>
                    <a:p>
                      <a:pPr marL="285750" indent="-285750">
                        <a:buFont typeface="Arial" panose="020B0604020202020204" pitchFamily="34" charset="0"/>
                        <a:buChar char="•"/>
                      </a:pPr>
                      <a:r>
                        <a:rPr lang="en-US" sz="2000" dirty="0"/>
                        <a:t>Over six years, DLBE opt-out and opt-in rates have remained relatively stable, with slightly more families opting in (85) than out (78)</a:t>
                      </a:r>
                    </a:p>
                    <a:p>
                      <a:pPr marL="285750" indent="-285750">
                        <a:buFont typeface="Arial" panose="020B0604020202020204" pitchFamily="34" charset="0"/>
                        <a:buChar char="•"/>
                      </a:pPr>
                      <a:r>
                        <a:rPr lang="en-US" sz="2000" dirty="0"/>
                        <a:t>Teachers demonstrate a strong commitment to collaboration, consistently finding informal ways to connect and co-plan despite the absence of protected, structured time</a:t>
                      </a:r>
                    </a:p>
                  </a:txBody>
                  <a:tcPr/>
                </a:tc>
                <a:extLst>
                  <a:ext uri="{0D108BD9-81ED-4DB2-BD59-A6C34878D82A}">
                    <a16:rowId xmlns:a16="http://schemas.microsoft.com/office/drawing/2014/main" val="1879147146"/>
                  </a:ext>
                </a:extLst>
              </a:tr>
              <a:tr h="370840">
                <a:tc>
                  <a:txBody>
                    <a:bodyPr/>
                    <a:lstStyle/>
                    <a:p>
                      <a:r>
                        <a:rPr lang="en-US" sz="2000" b="1" dirty="0"/>
                        <a:t>Curriculum </a:t>
                      </a:r>
                    </a:p>
                    <a:p>
                      <a:r>
                        <a:rPr lang="en-US" sz="2000" b="0" dirty="0"/>
                        <a:t>(pages 18-20)</a:t>
                      </a:r>
                    </a:p>
                  </a:txBody>
                  <a:tcPr/>
                </a:tc>
                <a:tc>
                  <a:txBody>
                    <a:bodyPr/>
                    <a:lstStyle/>
                    <a:p>
                      <a:pPr marL="285750" indent="-285750">
                        <a:buFont typeface="Arial" panose="020B0604020202020204" pitchFamily="34" charset="0"/>
                        <a:buChar char="•"/>
                      </a:pPr>
                      <a:r>
                        <a:rPr lang="en-US" sz="2000" dirty="0"/>
                        <a:t>Heggerty and IRLA/ENIL support foundational skills in both languages, with UFLI under consideration for future K-2 ELA instruction</a:t>
                      </a:r>
                    </a:p>
                    <a:p>
                      <a:pPr marL="285750" indent="-285750">
                        <a:buFont typeface="Arial" panose="020B0604020202020204" pitchFamily="34" charset="0"/>
                        <a:buChar char="•"/>
                      </a:pPr>
                      <a:r>
                        <a:rPr lang="en-US" sz="2000" dirty="0"/>
                        <a:t>ARC represents the program’s first bilingual literacy curriculum, offering culturally relevant texts and resources in both languages</a:t>
                      </a:r>
                    </a:p>
                  </a:txBody>
                  <a:tcPr/>
                </a:tc>
                <a:extLst>
                  <a:ext uri="{0D108BD9-81ED-4DB2-BD59-A6C34878D82A}">
                    <a16:rowId xmlns:a16="http://schemas.microsoft.com/office/drawing/2014/main" val="2998384198"/>
                  </a:ext>
                </a:extLst>
              </a:tr>
              <a:tr h="370840">
                <a:tc>
                  <a:txBody>
                    <a:bodyPr/>
                    <a:lstStyle/>
                    <a:p>
                      <a:r>
                        <a:rPr lang="en-US" sz="2000" b="1" dirty="0"/>
                        <a:t>Instruction</a:t>
                      </a:r>
                    </a:p>
                    <a:p>
                      <a:r>
                        <a:rPr lang="en-US" sz="2000" b="0" dirty="0"/>
                        <a:t>(pages 21-23)</a:t>
                      </a:r>
                    </a:p>
                  </a:txBody>
                  <a:tcPr/>
                </a:tc>
                <a:tc>
                  <a:txBody>
                    <a:bodyPr/>
                    <a:lstStyle/>
                    <a:p>
                      <a:pPr marL="285750" indent="-285750">
                        <a:buFont typeface="Arial" panose="020B0604020202020204" pitchFamily="34" charset="0"/>
                        <a:buChar char="•"/>
                      </a:pPr>
                      <a:r>
                        <a:rPr lang="en-US" sz="2000" dirty="0"/>
                        <a:t>Target language use was consistently observed during classroom instruction</a:t>
                      </a:r>
                    </a:p>
                    <a:p>
                      <a:pPr marL="285750" indent="-285750">
                        <a:buFont typeface="Arial" panose="020B0604020202020204" pitchFamily="34" charset="0"/>
                        <a:buChar char="•"/>
                      </a:pPr>
                      <a:r>
                        <a:rPr lang="en-US" sz="2000" dirty="0"/>
                        <a:t>Scaffolding strategies were observed consistently across grade levels and both language zones</a:t>
                      </a:r>
                    </a:p>
                  </a:txBody>
                  <a:tcPr/>
                </a:tc>
                <a:extLst>
                  <a:ext uri="{0D108BD9-81ED-4DB2-BD59-A6C34878D82A}">
                    <a16:rowId xmlns:a16="http://schemas.microsoft.com/office/drawing/2014/main" val="3447206661"/>
                  </a:ext>
                </a:extLst>
              </a:tr>
            </a:tbl>
          </a:graphicData>
        </a:graphic>
      </p:graphicFrame>
    </p:spTree>
    <p:extLst>
      <p:ext uri="{BB962C8B-B14F-4D97-AF65-F5344CB8AC3E}">
        <p14:creationId xmlns:p14="http://schemas.microsoft.com/office/powerpoint/2010/main" val="959409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A558-0387-01F0-DF20-DCBF675A06B9}"/>
              </a:ext>
            </a:extLst>
          </p:cNvPr>
          <p:cNvSpPr>
            <a:spLocks noGrp="1"/>
          </p:cNvSpPr>
          <p:nvPr>
            <p:ph type="title"/>
          </p:nvPr>
        </p:nvSpPr>
        <p:spPr>
          <a:xfrm>
            <a:off x="248651" y="645363"/>
            <a:ext cx="10515600" cy="1325563"/>
          </a:xfrm>
        </p:spPr>
        <p:txBody>
          <a:bodyPr/>
          <a:lstStyle/>
          <a:p>
            <a:r>
              <a:rPr lang="en-US" b="1" dirty="0">
                <a:ea typeface="Calibri"/>
                <a:cs typeface="Calibri"/>
              </a:rPr>
              <a:t>Highlights by Strand</a:t>
            </a:r>
            <a:endParaRPr lang="en-US" dirty="0"/>
          </a:p>
        </p:txBody>
      </p:sp>
      <p:graphicFrame>
        <p:nvGraphicFramePr>
          <p:cNvPr id="3" name="Table 2">
            <a:extLst>
              <a:ext uri="{FF2B5EF4-FFF2-40B4-BE49-F238E27FC236}">
                <a16:creationId xmlns:a16="http://schemas.microsoft.com/office/drawing/2014/main" id="{FE11D29E-CB4E-F15B-92DD-7E4416998D74}"/>
              </a:ext>
            </a:extLst>
          </p:cNvPr>
          <p:cNvGraphicFramePr>
            <a:graphicFrameLocks noGrp="1"/>
          </p:cNvGraphicFramePr>
          <p:nvPr>
            <p:extLst>
              <p:ext uri="{D42A27DB-BD31-4B8C-83A1-F6EECF244321}">
                <p14:modId xmlns:p14="http://schemas.microsoft.com/office/powerpoint/2010/main" val="1712022316"/>
              </p:ext>
            </p:extLst>
          </p:nvPr>
        </p:nvGraphicFramePr>
        <p:xfrm>
          <a:off x="248651" y="1805572"/>
          <a:ext cx="11480554" cy="4450080"/>
        </p:xfrm>
        <a:graphic>
          <a:graphicData uri="http://schemas.openxmlformats.org/drawingml/2006/table">
            <a:tbl>
              <a:tblPr firstRow="1" bandRow="1">
                <a:tableStyleId>{5940675A-B579-460E-94D1-54222C63F5DA}</a:tableStyleId>
              </a:tblPr>
              <a:tblGrid>
                <a:gridCol w="2265949">
                  <a:extLst>
                    <a:ext uri="{9D8B030D-6E8A-4147-A177-3AD203B41FA5}">
                      <a16:colId xmlns:a16="http://schemas.microsoft.com/office/drawing/2014/main" val="1208495712"/>
                    </a:ext>
                  </a:extLst>
                </a:gridCol>
                <a:gridCol w="9214605">
                  <a:extLst>
                    <a:ext uri="{9D8B030D-6E8A-4147-A177-3AD203B41FA5}">
                      <a16:colId xmlns:a16="http://schemas.microsoft.com/office/drawing/2014/main" val="1267242361"/>
                    </a:ext>
                  </a:extLst>
                </a:gridCol>
              </a:tblGrid>
              <a:tr h="370840">
                <a:tc>
                  <a:txBody>
                    <a:bodyPr/>
                    <a:lstStyle/>
                    <a:p>
                      <a:r>
                        <a:rPr lang="en-US" sz="2000" b="1" dirty="0"/>
                        <a:t>Assessment and Accountability</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0" dirty="0"/>
                        <a:t>(pages 24-38)</a:t>
                      </a:r>
                    </a:p>
                    <a:p>
                      <a:endParaRPr lang="en-US" sz="2000" b="1" dirty="0"/>
                    </a:p>
                  </a:txBody>
                  <a:tcPr/>
                </a:tc>
                <a:tc>
                  <a:txBody>
                    <a:bodyPr/>
                    <a:lstStyle/>
                    <a:p>
                      <a:pPr marL="285750" indent="-285750">
                        <a:buFont typeface="Arial" panose="020B0604020202020204" pitchFamily="34" charset="0"/>
                        <a:buChar char="•"/>
                      </a:pPr>
                      <a:r>
                        <a:rPr lang="en-US" sz="2000" dirty="0"/>
                        <a:t>MKES scaled scores against national norms show students in grades 3-5 performed at or above national norms in English Math scaled scores in 2024, a strength not reflected in school-level benchmarks that do not account for dual language instruction</a:t>
                      </a:r>
                    </a:p>
                    <a:p>
                      <a:pPr marL="285750" indent="-285750">
                        <a:buFont typeface="Arial" panose="020B0604020202020204" pitchFamily="34" charset="0"/>
                        <a:buChar char="•"/>
                      </a:pPr>
                      <a:r>
                        <a:rPr lang="en-US" sz="2000" dirty="0"/>
                        <a:t>Spanish Math STAR data shows the majority of Grade 4 and 5 students scoring at or above the 40</a:t>
                      </a:r>
                      <a:r>
                        <a:rPr lang="en-US" sz="2000" baseline="30000" dirty="0"/>
                        <a:t>th</a:t>
                      </a:r>
                      <a:r>
                        <a:rPr lang="en-US" sz="2000" dirty="0"/>
                        <a:t> national percentile, aligning with classroom observations that identified upper elementary Spanish math as a program strength</a:t>
                      </a:r>
                    </a:p>
                  </a:txBody>
                  <a:tcPr/>
                </a:tc>
                <a:extLst>
                  <a:ext uri="{0D108BD9-81ED-4DB2-BD59-A6C34878D82A}">
                    <a16:rowId xmlns:a16="http://schemas.microsoft.com/office/drawing/2014/main" val="2573516705"/>
                  </a:ext>
                </a:extLst>
              </a:tr>
              <a:tr h="370840">
                <a:tc>
                  <a:txBody>
                    <a:bodyPr/>
                    <a:lstStyle/>
                    <a:p>
                      <a:r>
                        <a:rPr lang="en-US" sz="2000" b="1" dirty="0"/>
                        <a:t>Staff Quality and Professional Development</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0" dirty="0"/>
                        <a:t>(pages 39-41)</a:t>
                      </a:r>
                    </a:p>
                    <a:p>
                      <a:endParaRPr lang="en-US" sz="2000" b="1" dirty="0"/>
                    </a:p>
                  </a:txBody>
                  <a:tcPr/>
                </a:tc>
                <a:tc>
                  <a:txBody>
                    <a:bodyPr/>
                    <a:lstStyle/>
                    <a:p>
                      <a:pPr marL="285750" indent="-285750">
                        <a:buFont typeface="Arial" panose="020B0604020202020204" pitchFamily="34" charset="0"/>
                        <a:buChar char="•"/>
                      </a:pPr>
                      <a:r>
                        <a:rPr lang="en-US" sz="2000" dirty="0"/>
                        <a:t>Staff dedication and passion for the DLBE program were consistently celebrated across all stakeholder groups, with teachers expressing deep commitment and pride in their work despite the demands of dual language instruction.</a:t>
                      </a:r>
                    </a:p>
                    <a:p>
                      <a:pPr marL="285750" indent="-285750">
                        <a:buFont typeface="Arial" panose="020B0604020202020204" pitchFamily="34" charset="0"/>
                        <a:buChar char="•"/>
                      </a:pPr>
                      <a:r>
                        <a:rPr lang="en-US" sz="2000" dirty="0"/>
                        <a:t>The program has built a strong bilingual support infrastructure, including ESOL teachers, instructional specialists, a speech-language pathologist, learning specialists, and interventionists, with the recent hiring of a bilingual principal viewed as a significant step toward culturally and linguistically responsive leadership.</a:t>
                      </a:r>
                    </a:p>
                  </a:txBody>
                  <a:tcPr/>
                </a:tc>
                <a:extLst>
                  <a:ext uri="{0D108BD9-81ED-4DB2-BD59-A6C34878D82A}">
                    <a16:rowId xmlns:a16="http://schemas.microsoft.com/office/drawing/2014/main" val="2860910233"/>
                  </a:ext>
                </a:extLst>
              </a:tr>
            </a:tbl>
          </a:graphicData>
        </a:graphic>
      </p:graphicFrame>
      <p:sp>
        <p:nvSpPr>
          <p:cNvPr id="4" name="TextBox 3">
            <a:extLst>
              <a:ext uri="{FF2B5EF4-FFF2-40B4-BE49-F238E27FC236}">
                <a16:creationId xmlns:a16="http://schemas.microsoft.com/office/drawing/2014/main" id="{2E002C8B-2C85-40CD-CCF8-71D695FA4745}"/>
              </a:ext>
            </a:extLst>
          </p:cNvPr>
          <p:cNvSpPr txBox="1"/>
          <p:nvPr/>
        </p:nvSpPr>
        <p:spPr>
          <a:xfrm>
            <a:off x="2165684" y="183817"/>
            <a:ext cx="5909911" cy="253916"/>
          </a:xfrm>
          <a:prstGeom prst="rect">
            <a:avLst/>
          </a:prstGeom>
          <a:noFill/>
        </p:spPr>
        <p:txBody>
          <a:bodyPr wrap="square" rtlCol="0">
            <a:spAutoFit/>
          </a:bodyPr>
          <a:lstStyle/>
          <a:p>
            <a:r>
              <a:rPr lang="en-US" sz="1400" dirty="0">
                <a:solidFill>
                  <a:schemeClr val="bg1"/>
                </a:solidFill>
              </a:rPr>
              <a:t>Dual Language and Multilingual Education</a:t>
            </a:r>
          </a:p>
        </p:txBody>
      </p:sp>
    </p:spTree>
    <p:extLst>
      <p:ext uri="{BB962C8B-B14F-4D97-AF65-F5344CB8AC3E}">
        <p14:creationId xmlns:p14="http://schemas.microsoft.com/office/powerpoint/2010/main" val="40461042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092EE-764F-6DAC-7561-399A1FBA6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41DE6-C40C-97BF-28A0-127849B111A2}"/>
              </a:ext>
            </a:extLst>
          </p:cNvPr>
          <p:cNvSpPr>
            <a:spLocks noGrp="1"/>
          </p:cNvSpPr>
          <p:nvPr>
            <p:ph type="title"/>
          </p:nvPr>
        </p:nvSpPr>
        <p:spPr>
          <a:xfrm>
            <a:off x="248651" y="645363"/>
            <a:ext cx="10515600" cy="1325563"/>
          </a:xfrm>
        </p:spPr>
        <p:txBody>
          <a:bodyPr/>
          <a:lstStyle/>
          <a:p>
            <a:r>
              <a:rPr lang="en-US" b="1" dirty="0">
                <a:ea typeface="Calibri"/>
                <a:cs typeface="Calibri"/>
              </a:rPr>
              <a:t>Highlights by Strand</a:t>
            </a:r>
            <a:endParaRPr lang="en-US" dirty="0"/>
          </a:p>
        </p:txBody>
      </p:sp>
      <p:graphicFrame>
        <p:nvGraphicFramePr>
          <p:cNvPr id="3" name="Table 2">
            <a:extLst>
              <a:ext uri="{FF2B5EF4-FFF2-40B4-BE49-F238E27FC236}">
                <a16:creationId xmlns:a16="http://schemas.microsoft.com/office/drawing/2014/main" id="{B7A219A2-DB30-C9A2-E023-362A0A42B2AE}"/>
              </a:ext>
            </a:extLst>
          </p:cNvPr>
          <p:cNvGraphicFramePr>
            <a:graphicFrameLocks noGrp="1"/>
          </p:cNvGraphicFramePr>
          <p:nvPr>
            <p:extLst>
              <p:ext uri="{D42A27DB-BD31-4B8C-83A1-F6EECF244321}">
                <p14:modId xmlns:p14="http://schemas.microsoft.com/office/powerpoint/2010/main" val="3172442597"/>
              </p:ext>
            </p:extLst>
          </p:nvPr>
        </p:nvGraphicFramePr>
        <p:xfrm>
          <a:off x="248651" y="1805572"/>
          <a:ext cx="11480554" cy="3840480"/>
        </p:xfrm>
        <a:graphic>
          <a:graphicData uri="http://schemas.openxmlformats.org/drawingml/2006/table">
            <a:tbl>
              <a:tblPr firstRow="1" bandRow="1">
                <a:tableStyleId>{5940675A-B579-460E-94D1-54222C63F5DA}</a:tableStyleId>
              </a:tblPr>
              <a:tblGrid>
                <a:gridCol w="2290012">
                  <a:extLst>
                    <a:ext uri="{9D8B030D-6E8A-4147-A177-3AD203B41FA5}">
                      <a16:colId xmlns:a16="http://schemas.microsoft.com/office/drawing/2014/main" val="1208495712"/>
                    </a:ext>
                  </a:extLst>
                </a:gridCol>
                <a:gridCol w="9190542">
                  <a:extLst>
                    <a:ext uri="{9D8B030D-6E8A-4147-A177-3AD203B41FA5}">
                      <a16:colId xmlns:a16="http://schemas.microsoft.com/office/drawing/2014/main" val="1267242361"/>
                    </a:ext>
                  </a:extLst>
                </a:gridCol>
              </a:tblGrid>
              <a:tr h="370840">
                <a:tc>
                  <a:txBody>
                    <a:bodyPr/>
                    <a:lstStyle/>
                    <a:p>
                      <a:r>
                        <a:rPr lang="en-US" sz="2000" b="1" dirty="0"/>
                        <a:t>Family and Community</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0" dirty="0"/>
                        <a:t>(pages 42-44)</a:t>
                      </a:r>
                    </a:p>
                    <a:p>
                      <a:endParaRPr lang="en-US" sz="2000" b="1" dirty="0"/>
                    </a:p>
                  </a:txBody>
                  <a:tcPr/>
                </a:tc>
                <a:tc>
                  <a:txBody>
                    <a:bodyPr/>
                    <a:lstStyle/>
                    <a:p>
                      <a:pPr marL="285750" indent="-285750">
                        <a:buFont typeface="Arial" panose="020B0604020202020204" pitchFamily="34" charset="0"/>
                        <a:buChar char="•"/>
                      </a:pPr>
                      <a:r>
                        <a:rPr lang="en-US" sz="2000" dirty="0"/>
                        <a:t>Families across both language groups report feeling welcomed and well-supported by teachers and staff, with Spanish-speaking parents highlighting attentive and respectful interactions with the school staff</a:t>
                      </a:r>
                    </a:p>
                    <a:p>
                      <a:pPr marL="285750" indent="-285750">
                        <a:buFont typeface="Arial" panose="020B0604020202020204" pitchFamily="34" charset="0"/>
                        <a:buChar char="•"/>
                      </a:pPr>
                      <a:r>
                        <a:rPr lang="en-US" sz="2000" dirty="0"/>
                        <a:t>High school students offered compelling testimony about the program’s inclusive community, describing it as a space where cultural identity is celebrated and bilingualism connects students to peers, family, and the broader community</a:t>
                      </a:r>
                    </a:p>
                  </a:txBody>
                  <a:tcPr/>
                </a:tc>
                <a:extLst>
                  <a:ext uri="{0D108BD9-81ED-4DB2-BD59-A6C34878D82A}">
                    <a16:rowId xmlns:a16="http://schemas.microsoft.com/office/drawing/2014/main" val="3045900376"/>
                  </a:ext>
                </a:extLst>
              </a:tr>
              <a:tr h="370840">
                <a:tc>
                  <a:txBody>
                    <a:bodyPr/>
                    <a:lstStyle/>
                    <a:p>
                      <a:r>
                        <a:rPr lang="en-US" sz="2000" b="1" dirty="0"/>
                        <a:t>Support and Resources</a:t>
                      </a:r>
                    </a:p>
                    <a:p>
                      <a:r>
                        <a:rPr lang="en-US" sz="2000" b="0" dirty="0"/>
                        <a:t>(pages 45-46)</a:t>
                      </a:r>
                    </a:p>
                  </a:txBody>
                  <a:tcPr/>
                </a:tc>
                <a:tc>
                  <a:txBody>
                    <a:bodyPr/>
                    <a:lstStyle/>
                    <a:p>
                      <a:pPr marL="285750" indent="-285750">
                        <a:buFont typeface="Arial" panose="020B0604020202020204" pitchFamily="34" charset="0"/>
                        <a:buChar char="•"/>
                      </a:pPr>
                      <a:r>
                        <a:rPr lang="en-US" sz="2000" dirty="0"/>
                        <a:t>Teacher dedication is a cross-cutting strength, with 60% of parents identifying teachers as the program’s backbone </a:t>
                      </a:r>
                    </a:p>
                    <a:p>
                      <a:pPr marL="285750" indent="-285750">
                        <a:buFont typeface="Arial" panose="020B0604020202020204" pitchFamily="34" charset="0"/>
                        <a:buChar char="•"/>
                      </a:pPr>
                      <a:r>
                        <a:rPr lang="en-US" sz="2000" dirty="0"/>
                        <a:t>Intentional investment in bilingual staffing at the elementary level represents a genuine strength, enabling ESOL and special education co-teaching and more integrated support for dually identified students </a:t>
                      </a:r>
                    </a:p>
                    <a:p>
                      <a:endParaRPr lang="en-US" sz="2000" dirty="0"/>
                    </a:p>
                  </a:txBody>
                  <a:tcPr/>
                </a:tc>
                <a:extLst>
                  <a:ext uri="{0D108BD9-81ED-4DB2-BD59-A6C34878D82A}">
                    <a16:rowId xmlns:a16="http://schemas.microsoft.com/office/drawing/2014/main" val="963726790"/>
                  </a:ext>
                </a:extLst>
              </a:tr>
            </a:tbl>
          </a:graphicData>
        </a:graphic>
      </p:graphicFrame>
      <p:sp>
        <p:nvSpPr>
          <p:cNvPr id="4" name="TextBox 3">
            <a:extLst>
              <a:ext uri="{FF2B5EF4-FFF2-40B4-BE49-F238E27FC236}">
                <a16:creationId xmlns:a16="http://schemas.microsoft.com/office/drawing/2014/main" id="{57A3C548-0ED6-E9B2-7259-E1038074DDBD}"/>
              </a:ext>
            </a:extLst>
          </p:cNvPr>
          <p:cNvSpPr txBox="1"/>
          <p:nvPr/>
        </p:nvSpPr>
        <p:spPr>
          <a:xfrm>
            <a:off x="2165684" y="183817"/>
            <a:ext cx="5909911" cy="253916"/>
          </a:xfrm>
          <a:prstGeom prst="rect">
            <a:avLst/>
          </a:prstGeom>
          <a:noFill/>
        </p:spPr>
        <p:txBody>
          <a:bodyPr wrap="square" rtlCol="0">
            <a:spAutoFit/>
          </a:bodyPr>
          <a:lstStyle/>
          <a:p>
            <a:r>
              <a:rPr lang="en-US" sz="1400" dirty="0">
                <a:solidFill>
                  <a:schemeClr val="bg1"/>
                </a:solidFill>
              </a:rPr>
              <a:t>Dual Language and Multilingual Education</a:t>
            </a:r>
          </a:p>
        </p:txBody>
      </p:sp>
    </p:spTree>
    <p:extLst>
      <p:ext uri="{BB962C8B-B14F-4D97-AF65-F5344CB8AC3E}">
        <p14:creationId xmlns:p14="http://schemas.microsoft.com/office/powerpoint/2010/main" val="3328889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DF8CF-2982-04B5-C976-B7454279FA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370F8-A8CB-B354-5F4F-B75E62197285}"/>
              </a:ext>
            </a:extLst>
          </p:cNvPr>
          <p:cNvSpPr>
            <a:spLocks noGrp="1"/>
          </p:cNvSpPr>
          <p:nvPr>
            <p:ph type="title"/>
          </p:nvPr>
        </p:nvSpPr>
        <p:spPr>
          <a:xfrm>
            <a:off x="231336" y="671602"/>
            <a:ext cx="10515600" cy="1325563"/>
          </a:xfrm>
        </p:spPr>
        <p:txBody>
          <a:bodyPr/>
          <a:lstStyle/>
          <a:p>
            <a:r>
              <a:rPr lang="en-US" b="1" dirty="0">
                <a:ea typeface="Calibri"/>
                <a:cs typeface="Calibri"/>
              </a:rPr>
              <a:t>What We Heard Consistently</a:t>
            </a:r>
            <a:endParaRPr lang="en-US" dirty="0"/>
          </a:p>
        </p:txBody>
      </p:sp>
      <p:sp>
        <p:nvSpPr>
          <p:cNvPr id="4" name="TextBox 3">
            <a:extLst>
              <a:ext uri="{FF2B5EF4-FFF2-40B4-BE49-F238E27FC236}">
                <a16:creationId xmlns:a16="http://schemas.microsoft.com/office/drawing/2014/main" id="{16CB5866-5E2E-F94A-960E-3E877DF7EC1E}"/>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2FA0C4A8-69C4-5D65-8355-D0B95FE6B6A3}"/>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graphicFrame>
        <p:nvGraphicFramePr>
          <p:cNvPr id="5" name="Diagram 4">
            <a:extLst>
              <a:ext uri="{FF2B5EF4-FFF2-40B4-BE49-F238E27FC236}">
                <a16:creationId xmlns:a16="http://schemas.microsoft.com/office/drawing/2014/main" id="{F449392F-CAA0-228E-9F04-49E98FBA3CE1}"/>
              </a:ext>
            </a:extLst>
          </p:cNvPr>
          <p:cNvGraphicFramePr/>
          <p:nvPr>
            <p:extLst>
              <p:ext uri="{D42A27DB-BD31-4B8C-83A1-F6EECF244321}">
                <p14:modId xmlns:p14="http://schemas.microsoft.com/office/powerpoint/2010/main" val="4229721016"/>
              </p:ext>
            </p:extLst>
          </p:nvPr>
        </p:nvGraphicFramePr>
        <p:xfrm>
          <a:off x="386080" y="1670538"/>
          <a:ext cx="11363960" cy="46149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4136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91A55-B08B-C483-5015-3DB186FBA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4539D-0F2C-2B46-F3C5-C30EEB5C171E}"/>
              </a:ext>
            </a:extLst>
          </p:cNvPr>
          <p:cNvSpPr>
            <a:spLocks noGrp="1"/>
          </p:cNvSpPr>
          <p:nvPr>
            <p:ph type="title"/>
          </p:nvPr>
        </p:nvSpPr>
        <p:spPr>
          <a:xfrm>
            <a:off x="248920" y="865148"/>
            <a:ext cx="10515600" cy="1325563"/>
          </a:xfrm>
        </p:spPr>
        <p:txBody>
          <a:bodyPr/>
          <a:lstStyle/>
          <a:p>
            <a:r>
              <a:rPr lang="en-US" b="1" dirty="0">
                <a:ea typeface="Calibri"/>
                <a:cs typeface="Calibri"/>
              </a:rPr>
              <a:t>Immediate Recommendations Spotlight</a:t>
            </a:r>
            <a:endParaRPr lang="en-US" dirty="0"/>
          </a:p>
        </p:txBody>
      </p:sp>
      <p:sp>
        <p:nvSpPr>
          <p:cNvPr id="3" name="TextBox 2">
            <a:extLst>
              <a:ext uri="{FF2B5EF4-FFF2-40B4-BE49-F238E27FC236}">
                <a16:creationId xmlns:a16="http://schemas.microsoft.com/office/drawing/2014/main" id="{4C611DA4-28FB-1FE5-D129-F42F013DB013}"/>
              </a:ext>
            </a:extLst>
          </p:cNvPr>
          <p:cNvSpPr txBox="1"/>
          <p:nvPr/>
        </p:nvSpPr>
        <p:spPr>
          <a:xfrm>
            <a:off x="248920" y="2190711"/>
            <a:ext cx="11104880" cy="2430922"/>
          </a:xfrm>
          <a:prstGeom prst="rect">
            <a:avLst/>
          </a:prstGeom>
          <a:noFill/>
        </p:spPr>
        <p:txBody>
          <a:bodyPr wrap="square" lIns="91440" tIns="45720" rIns="91440" bIns="45720" rtlCol="0" anchor="t">
            <a:spAutoFit/>
          </a:bodyPr>
          <a:lstStyle/>
          <a:p>
            <a:pPr marL="914400" lvl="1" indent="-457200" fontAlgn="base">
              <a:lnSpc>
                <a:spcPct val="150000"/>
              </a:lnSpc>
              <a:buFont typeface="Arial"/>
              <a:buChar char="•"/>
            </a:pPr>
            <a:r>
              <a:rPr lang="en-US" sz="2600" dirty="0">
                <a:ea typeface="Calibri"/>
                <a:cs typeface="Calibri"/>
              </a:rPr>
              <a:t>Convene a DLBE advisory group and formalize a mission and vision</a:t>
            </a:r>
          </a:p>
          <a:p>
            <a:pPr marL="914400" lvl="1" indent="-457200" fontAlgn="base">
              <a:lnSpc>
                <a:spcPct val="150000"/>
              </a:lnSpc>
              <a:buFont typeface="Arial"/>
              <a:buChar char="•"/>
            </a:pPr>
            <a:r>
              <a:rPr lang="en-US" sz="2600" dirty="0">
                <a:ea typeface="Calibri"/>
                <a:cs typeface="Calibri"/>
              </a:rPr>
              <a:t>Develop and publish a formal language allocation plan</a:t>
            </a:r>
          </a:p>
          <a:p>
            <a:pPr marL="914400" lvl="1" indent="-457200" fontAlgn="base">
              <a:lnSpc>
                <a:spcPct val="150000"/>
              </a:lnSpc>
              <a:buFont typeface="Arial"/>
              <a:buChar char="•"/>
            </a:pPr>
            <a:r>
              <a:rPr lang="en-US" sz="2600" dirty="0">
                <a:ea typeface="Calibri"/>
                <a:cs typeface="Calibri"/>
              </a:rPr>
              <a:t>Protect Spanish instructional time from substitute coverage pull-outs</a:t>
            </a:r>
          </a:p>
          <a:p>
            <a:pPr marL="914400" lvl="1" indent="-457200" fontAlgn="base">
              <a:lnSpc>
                <a:spcPct val="150000"/>
              </a:lnSpc>
              <a:buFont typeface="Arial"/>
              <a:buChar char="•"/>
            </a:pPr>
            <a:r>
              <a:rPr lang="en-US" sz="2600" dirty="0">
                <a:ea typeface="Calibri"/>
                <a:cs typeface="Calibri"/>
              </a:rPr>
              <a:t>Develop a unified PD plan vetted through a bilingual lens</a:t>
            </a:r>
          </a:p>
        </p:txBody>
      </p:sp>
      <p:sp>
        <p:nvSpPr>
          <p:cNvPr id="4" name="TextBox 3">
            <a:extLst>
              <a:ext uri="{FF2B5EF4-FFF2-40B4-BE49-F238E27FC236}">
                <a16:creationId xmlns:a16="http://schemas.microsoft.com/office/drawing/2014/main" id="{F9E7F494-D312-A059-3C8C-FB8DD6779279}"/>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5E5E518A-48A0-DE18-8BDB-FE54069CF75A}"/>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spTree>
    <p:extLst>
      <p:ext uri="{BB962C8B-B14F-4D97-AF65-F5344CB8AC3E}">
        <p14:creationId xmlns:p14="http://schemas.microsoft.com/office/powerpoint/2010/main" val="3790265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750AF-3C50-3B06-36AB-899A807C1C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9F1C6-D5A9-4CB1-9B74-4D41E012FF0A}"/>
              </a:ext>
            </a:extLst>
          </p:cNvPr>
          <p:cNvSpPr>
            <a:spLocks noGrp="1"/>
          </p:cNvSpPr>
          <p:nvPr>
            <p:ph type="title"/>
          </p:nvPr>
        </p:nvSpPr>
        <p:spPr>
          <a:xfrm>
            <a:off x="248920" y="865148"/>
            <a:ext cx="10515600" cy="1325563"/>
          </a:xfrm>
        </p:spPr>
        <p:txBody>
          <a:bodyPr/>
          <a:lstStyle/>
          <a:p>
            <a:r>
              <a:rPr lang="en-US" b="1" dirty="0">
                <a:ea typeface="Calibri"/>
                <a:cs typeface="Calibri"/>
              </a:rPr>
              <a:t>Ongoing Recommendations Spotlight</a:t>
            </a:r>
            <a:endParaRPr lang="en-US" dirty="0"/>
          </a:p>
        </p:txBody>
      </p:sp>
      <p:sp>
        <p:nvSpPr>
          <p:cNvPr id="3" name="TextBox 2">
            <a:extLst>
              <a:ext uri="{FF2B5EF4-FFF2-40B4-BE49-F238E27FC236}">
                <a16:creationId xmlns:a16="http://schemas.microsoft.com/office/drawing/2014/main" id="{DB543E5E-DE18-EE3D-BDC9-44821522318F}"/>
              </a:ext>
            </a:extLst>
          </p:cNvPr>
          <p:cNvSpPr txBox="1"/>
          <p:nvPr/>
        </p:nvSpPr>
        <p:spPr>
          <a:xfrm>
            <a:off x="248920" y="2190711"/>
            <a:ext cx="11104880" cy="2430922"/>
          </a:xfrm>
          <a:prstGeom prst="rect">
            <a:avLst/>
          </a:prstGeom>
          <a:noFill/>
        </p:spPr>
        <p:txBody>
          <a:bodyPr wrap="square" lIns="91440" tIns="45720" rIns="91440" bIns="45720" rtlCol="0" anchor="t">
            <a:spAutoFit/>
          </a:bodyPr>
          <a:lstStyle/>
          <a:p>
            <a:pPr marL="914400" lvl="1" indent="-457200" fontAlgn="base">
              <a:lnSpc>
                <a:spcPct val="150000"/>
              </a:lnSpc>
              <a:buFont typeface="Arial"/>
              <a:buChar char="•"/>
            </a:pPr>
            <a:r>
              <a:rPr lang="en-US" sz="2600" dirty="0">
                <a:ea typeface="Calibri"/>
                <a:cs typeface="Calibri"/>
              </a:rPr>
              <a:t>Expand the program vertically </a:t>
            </a:r>
          </a:p>
          <a:p>
            <a:pPr marL="914400" lvl="1" indent="-457200" fontAlgn="base">
              <a:lnSpc>
                <a:spcPct val="150000"/>
              </a:lnSpc>
              <a:buFont typeface="Arial"/>
              <a:buChar char="•"/>
            </a:pPr>
            <a:r>
              <a:rPr lang="en-US" sz="2600" dirty="0">
                <a:ea typeface="Calibri"/>
                <a:cs typeface="Calibri"/>
              </a:rPr>
              <a:t>Develop a district policy for dually identified services</a:t>
            </a:r>
          </a:p>
          <a:p>
            <a:pPr marL="914400" lvl="1" indent="-457200" fontAlgn="base">
              <a:lnSpc>
                <a:spcPct val="150000"/>
              </a:lnSpc>
              <a:buFont typeface="Arial"/>
              <a:buChar char="•"/>
            </a:pPr>
            <a:r>
              <a:rPr lang="en-US" sz="2600" dirty="0">
                <a:ea typeface="Calibri"/>
                <a:cs typeface="Calibri"/>
              </a:rPr>
              <a:t>Build cross-linguistic instruction intentionally</a:t>
            </a:r>
          </a:p>
          <a:p>
            <a:pPr marL="914400" lvl="1" indent="-457200" fontAlgn="base">
              <a:lnSpc>
                <a:spcPct val="150000"/>
              </a:lnSpc>
              <a:buFont typeface="Arial"/>
              <a:buChar char="•"/>
            </a:pPr>
            <a:r>
              <a:rPr lang="en-US" sz="2600" dirty="0">
                <a:ea typeface="Calibri"/>
                <a:cs typeface="Calibri"/>
              </a:rPr>
              <a:t>Elevate program visibility</a:t>
            </a:r>
          </a:p>
        </p:txBody>
      </p:sp>
      <p:sp>
        <p:nvSpPr>
          <p:cNvPr id="4" name="TextBox 3">
            <a:extLst>
              <a:ext uri="{FF2B5EF4-FFF2-40B4-BE49-F238E27FC236}">
                <a16:creationId xmlns:a16="http://schemas.microsoft.com/office/drawing/2014/main" id="{DA0BF314-BA0E-0688-1FC4-E5C61ECAB6B3}"/>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8ED6F045-B227-0D33-D6D1-A704D57257BE}"/>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spTree>
    <p:extLst>
      <p:ext uri="{BB962C8B-B14F-4D97-AF65-F5344CB8AC3E}">
        <p14:creationId xmlns:p14="http://schemas.microsoft.com/office/powerpoint/2010/main" val="955432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5B36D-0352-B17A-B733-4050C56CC6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998589-92E6-4E2B-740B-945C0F9D33DC}"/>
              </a:ext>
            </a:extLst>
          </p:cNvPr>
          <p:cNvSpPr txBox="1"/>
          <p:nvPr/>
        </p:nvSpPr>
        <p:spPr>
          <a:xfrm>
            <a:off x="477982" y="1242997"/>
            <a:ext cx="5974772" cy="1938992"/>
          </a:xfrm>
          <a:prstGeom prst="rect">
            <a:avLst/>
          </a:prstGeom>
          <a:noFill/>
        </p:spPr>
        <p:txBody>
          <a:bodyPr wrap="square" lIns="91440" tIns="45720" rIns="91440" bIns="45720" rtlCol="0" anchor="t">
            <a:spAutoFit/>
          </a:bodyPr>
          <a:lstStyle/>
          <a:p>
            <a:pPr algn="ctr" fontAlgn="base"/>
            <a:r>
              <a:rPr lang="en-US" sz="4000" b="1" dirty="0"/>
              <a:t>A program with a strong human foundation and a committed community.</a:t>
            </a:r>
            <a:endParaRPr lang="en-US" sz="4000" b="1" dirty="0">
              <a:ea typeface="Calibri"/>
              <a:cs typeface="Calibri"/>
            </a:endParaRPr>
          </a:p>
        </p:txBody>
      </p:sp>
      <p:sp>
        <p:nvSpPr>
          <p:cNvPr id="4" name="TextBox 3">
            <a:extLst>
              <a:ext uri="{FF2B5EF4-FFF2-40B4-BE49-F238E27FC236}">
                <a16:creationId xmlns:a16="http://schemas.microsoft.com/office/drawing/2014/main" id="{7E72DC7D-DB50-6FF7-998D-1285B37351E1}"/>
              </a:ext>
            </a:extLst>
          </p:cNvPr>
          <p:cNvSpPr txBox="1"/>
          <p:nvPr/>
        </p:nvSpPr>
        <p:spPr>
          <a:xfrm>
            <a:off x="8604985" y="6516303"/>
            <a:ext cx="3357717" cy="230832"/>
          </a:xfrm>
          <a:prstGeom prst="rect">
            <a:avLst/>
          </a:prstGeom>
          <a:solidFill>
            <a:schemeClr val="bg1"/>
          </a:solidFill>
        </p:spPr>
        <p:txBody>
          <a:bodyPr wrap="square" rtlCol="0">
            <a:spAutoFit/>
          </a:bodyPr>
          <a:lstStyle/>
          <a:p>
            <a:pPr algn="r"/>
            <a:r>
              <a:rPr lang="en-US" sz="1200" dirty="0"/>
              <a:t>2026 © Center for Applied Linguistics</a:t>
            </a:r>
          </a:p>
        </p:txBody>
      </p:sp>
      <p:sp>
        <p:nvSpPr>
          <p:cNvPr id="6" name="TextBox 5">
            <a:extLst>
              <a:ext uri="{FF2B5EF4-FFF2-40B4-BE49-F238E27FC236}">
                <a16:creationId xmlns:a16="http://schemas.microsoft.com/office/drawing/2014/main" id="{D0D93E60-DC68-5B8A-4B80-2A9C7D9D301F}"/>
              </a:ext>
            </a:extLst>
          </p:cNvPr>
          <p:cNvSpPr txBox="1"/>
          <p:nvPr/>
        </p:nvSpPr>
        <p:spPr>
          <a:xfrm>
            <a:off x="2165684" y="183817"/>
            <a:ext cx="5909911" cy="253916"/>
          </a:xfrm>
          <a:prstGeom prst="rect">
            <a:avLst/>
          </a:prstGeom>
          <a:noFill/>
        </p:spPr>
        <p:txBody>
          <a:bodyPr wrap="square" rtlCol="0">
            <a:spAutoFit/>
          </a:bodyPr>
          <a:lstStyle/>
          <a:p>
            <a:r>
              <a:rPr lang="en-US" sz="1400">
                <a:solidFill>
                  <a:schemeClr val="bg1"/>
                </a:solidFill>
              </a:rPr>
              <a:t>Dual Language and Multilingual Education</a:t>
            </a:r>
          </a:p>
        </p:txBody>
      </p:sp>
      <p:sp>
        <p:nvSpPr>
          <p:cNvPr id="8" name="TextBox 7">
            <a:extLst>
              <a:ext uri="{FF2B5EF4-FFF2-40B4-BE49-F238E27FC236}">
                <a16:creationId xmlns:a16="http://schemas.microsoft.com/office/drawing/2014/main" id="{DD21796B-3B26-FC41-BCA1-009D49060B88}"/>
              </a:ext>
            </a:extLst>
          </p:cNvPr>
          <p:cNvSpPr txBox="1"/>
          <p:nvPr/>
        </p:nvSpPr>
        <p:spPr>
          <a:xfrm>
            <a:off x="971550" y="4130929"/>
            <a:ext cx="4987636" cy="2062103"/>
          </a:xfrm>
          <a:prstGeom prst="rect">
            <a:avLst/>
          </a:prstGeom>
          <a:noFill/>
        </p:spPr>
        <p:txBody>
          <a:bodyPr wrap="square" lIns="91440" tIns="45720" rIns="91440" bIns="45720" anchor="t">
            <a:spAutoFit/>
          </a:bodyPr>
          <a:lstStyle/>
          <a:p>
            <a:pPr algn="ctr"/>
            <a:r>
              <a:rPr lang="es-ES" sz="3200" dirty="0">
                <a:latin typeface="Abadi" panose="020F0502020204030204" pitchFamily="34" charset="0"/>
                <a:cs typeface="Aptos Serif" panose="020B0502040204020203" pitchFamily="18" charset="0"/>
              </a:rPr>
              <a:t>¡Gracias!</a:t>
            </a:r>
          </a:p>
          <a:p>
            <a:pPr algn="ctr"/>
            <a:endParaRPr lang="es-ES" sz="3200" dirty="0">
              <a:latin typeface="Abadi" panose="020F0502020204030204" pitchFamily="34" charset="0"/>
              <a:cs typeface="Aptos Serif" panose="020B0502040204020203" pitchFamily="18" charset="0"/>
            </a:endParaRPr>
          </a:p>
          <a:p>
            <a:pPr algn="ctr"/>
            <a:r>
              <a:rPr lang="es-ES" sz="3200" dirty="0">
                <a:latin typeface="Abadi" panose="020F0502020204030204" pitchFamily="34" charset="0"/>
                <a:cs typeface="Aptos Serif" panose="020B0502040204020203" pitchFamily="18" charset="0"/>
              </a:rPr>
              <a:t>A donde el corazón se inclina, el pie camina.</a:t>
            </a:r>
          </a:p>
        </p:txBody>
      </p:sp>
      <p:pic>
        <p:nvPicPr>
          <p:cNvPr id="15" name="Graphic 14" descr="Badge Question Mark with solid fill">
            <a:extLst>
              <a:ext uri="{FF2B5EF4-FFF2-40B4-BE49-F238E27FC236}">
                <a16:creationId xmlns:a16="http://schemas.microsoft.com/office/drawing/2014/main" id="{47CC3E28-ED67-9C34-642D-C672FE13B7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114616" y="2743200"/>
            <a:ext cx="2112818" cy="2112818"/>
          </a:xfrm>
          <a:prstGeom prst="rect">
            <a:avLst/>
          </a:prstGeom>
        </p:spPr>
      </p:pic>
      <p:pic>
        <p:nvPicPr>
          <p:cNvPr id="16" name="Graphic 15" descr="Badge Question Mark with solid fill">
            <a:extLst>
              <a:ext uri="{FF2B5EF4-FFF2-40B4-BE49-F238E27FC236}">
                <a16:creationId xmlns:a16="http://schemas.microsoft.com/office/drawing/2014/main" id="{8748F1B5-72FD-AAA7-021E-70F74EEAE5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27434" y="2743200"/>
            <a:ext cx="2112818" cy="2112818"/>
          </a:xfrm>
          <a:prstGeom prst="rect">
            <a:avLst/>
          </a:prstGeom>
        </p:spPr>
      </p:pic>
    </p:spTree>
    <p:extLst>
      <p:ext uri="{BB962C8B-B14F-4D97-AF65-F5344CB8AC3E}">
        <p14:creationId xmlns:p14="http://schemas.microsoft.com/office/powerpoint/2010/main" val="15131456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51CE8E4712A74FA5A6E0405D37D1D8" ma:contentTypeVersion="20" ma:contentTypeDescription="Create a new document." ma:contentTypeScope="" ma:versionID="17c3ba4b8e4efbe9fed4fecc483bf43f">
  <xsd:schema xmlns:xsd="http://www.w3.org/2001/XMLSchema" xmlns:xs="http://www.w3.org/2001/XMLSchema" xmlns:p="http://schemas.microsoft.com/office/2006/metadata/properties" xmlns:ns2="760a3f9c-d90a-4d4a-ba5b-4f3231854feb" xmlns:ns3="d033cda1-be9b-43c6-9755-c45a68871755" targetNamespace="http://schemas.microsoft.com/office/2006/metadata/properties" ma:root="true" ma:fieldsID="c9c03607b9b92ab40d3107d7a1888c8f" ns2:_="" ns3:_="">
    <xsd:import namespace="760a3f9c-d90a-4d4a-ba5b-4f3231854feb"/>
    <xsd:import namespace="d033cda1-be9b-43c6-9755-c45a6887175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Department" minOccurs="0"/>
                <xsd:element ref="ns2:Content" minOccurs="0"/>
                <xsd:element ref="ns2:Detail"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0a3f9c-d90a-4d4a-ba5b-4f3231854f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Department" ma:index="19" nillable="true" ma:displayName="Department" ma:format="Dropdown" ma:internalName="Department">
      <xsd:simpleType>
        <xsd:restriction base="dms:Choice">
          <xsd:enumeration value="Board of Trustees"/>
          <xsd:enumeration value="Communications"/>
          <xsd:enumeration value="Executive Office"/>
          <xsd:enumeration value="Finance"/>
          <xsd:enumeration value="HR"/>
          <xsd:enumeration value="IT"/>
          <xsd:enumeration value="Operations"/>
          <xsd:enumeration value="IRB"/>
          <xsd:enumeration value="Business Development"/>
        </xsd:restriction>
      </xsd:simpleType>
    </xsd:element>
    <xsd:element name="Content" ma:index="20" nillable="true" ma:displayName="Content-Type" ma:format="Dropdown" ma:internalName="Content">
      <xsd:simpleType>
        <xsd:restriction base="dms:Choice">
          <xsd:enumeration value="Policy"/>
          <xsd:enumeration value="Procedure"/>
          <xsd:enumeration value="Presentation"/>
          <xsd:enumeration value="Form"/>
          <xsd:enumeration value="Template"/>
          <xsd:enumeration value="Directory"/>
        </xsd:restriction>
      </xsd:simpleType>
    </xsd:element>
    <xsd:element name="Detail" ma:index="21" nillable="true" ma:displayName="Detail" ma:description="Information related to working with outside consultants." ma:format="Dropdown" ma:internalName="Detail">
      <xsd:simpleType>
        <xsd:restriction base="dms:Text">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866ac89-8306-4daf-bc47-b9d2b51e54d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033cda1-be9b-43c6-9755-c45a6887175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5527f522-4859-408c-b270-fc9ceb6f4258}" ma:internalName="TaxCatchAll" ma:showField="CatchAllData" ma:web="d033cda1-be9b-43c6-9755-c45a688717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ntent xmlns="760a3f9c-d90a-4d4a-ba5b-4f3231854feb" xsi:nil="true"/>
    <Department xmlns="760a3f9c-d90a-4d4a-ba5b-4f3231854feb" xsi:nil="true"/>
    <Detail xmlns="760a3f9c-d90a-4d4a-ba5b-4f3231854feb" xsi:nil="true"/>
    <TaxCatchAll xmlns="d033cda1-be9b-43c6-9755-c45a68871755" xsi:nil="true"/>
    <lcf76f155ced4ddcb4097134ff3c332f xmlns="760a3f9c-d90a-4d4a-ba5b-4f3231854fe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6A9E57-8805-418E-9988-E6C1F6A293BB}">
  <ds:schemaRefs>
    <ds:schemaRef ds:uri="760a3f9c-d90a-4d4a-ba5b-4f3231854feb"/>
    <ds:schemaRef ds:uri="d033cda1-be9b-43c6-9755-c45a688717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8CCB86-AEDE-4F04-A342-6D31EA4994DA}">
  <ds:schemaRefs>
    <ds:schemaRef ds:uri="http://schemas.openxmlformats.org/package/2006/metadata/core-properties"/>
    <ds:schemaRef ds:uri="http://www.w3.org/XML/1998/namespace"/>
    <ds:schemaRef ds:uri="http://purl.org/dc/terms/"/>
    <ds:schemaRef ds:uri="d033cda1-be9b-43c6-9755-c45a68871755"/>
    <ds:schemaRef ds:uri="760a3f9c-d90a-4d4a-ba5b-4f3231854feb"/>
    <ds:schemaRef ds:uri="http://purl.org/dc/dcmitype/"/>
    <ds:schemaRef ds:uri="http://schemas.microsoft.com/office/2006/metadata/properties"/>
    <ds:schemaRef ds:uri="http://schemas.microsoft.com/office/2006/documentManagement/type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42EB3CA4-73C3-4E5A-91B2-1FB05D91AC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290</TotalTime>
  <Words>1056</Words>
  <Application>Microsoft Office PowerPoint</Application>
  <PresentationFormat>Widescreen</PresentationFormat>
  <Paragraphs>126</Paragraphs>
  <Slides>12</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12</vt:i4>
      </vt:variant>
    </vt:vector>
  </HeadingPairs>
  <TitlesOfParts>
    <vt:vector size="20" baseType="lpstr">
      <vt:lpstr>Abadi</vt:lpstr>
      <vt:lpstr>Arial</vt:lpstr>
      <vt:lpstr>Calibri</vt:lpstr>
      <vt:lpstr>Times New Roman</vt:lpstr>
      <vt:lpstr>Wingdings</vt:lpstr>
      <vt:lpstr>Custom Design</vt:lpstr>
      <vt:lpstr>1_Custom Design</vt:lpstr>
      <vt:lpstr>2_Custom Design</vt:lpstr>
      <vt:lpstr>Bedford Central School District Program Evaluation  2025-2026    </vt:lpstr>
      <vt:lpstr>PowerPoint Presentation</vt:lpstr>
      <vt:lpstr>Purpose of Today's Conversation</vt:lpstr>
      <vt:lpstr>Program Evaluation Process</vt:lpstr>
      <vt:lpstr>Methodology</vt:lpstr>
      <vt:lpstr>Highlights by Strand</vt:lpstr>
      <vt:lpstr>Highlights by Strand</vt:lpstr>
      <vt:lpstr>Highlights by Strand</vt:lpstr>
      <vt:lpstr>What We Heard Consistently</vt:lpstr>
      <vt:lpstr>Immediate Recommendations Spotlight</vt:lpstr>
      <vt:lpstr>Ongoing Recommendations Spotlight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FC Prepress</dc:creator>
  <cp:lastModifiedBy>Glass, Robert</cp:lastModifiedBy>
  <cp:revision>87</cp:revision>
  <dcterms:created xsi:type="dcterms:W3CDTF">2016-06-14T19:26:05Z</dcterms:created>
  <dcterms:modified xsi:type="dcterms:W3CDTF">2026-05-22T18:18:39Z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0x0101007D51CE8E4712A74FA5A6E0405D37D1D8</vt:lpwstr>
  </property>
</Properties>
</file>