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 id="259" r:id="rId4"/>
  </p:sldIdLst>
  <p:sldSz cx="7772400" cy="1005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42759A-860D-914E-9899-50F596882262}" v="28" dt="2026-05-01T21:33:46.3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948"/>
    <p:restoredTop sz="94578"/>
  </p:normalViewPr>
  <p:slideViewPr>
    <p:cSldViewPr snapToGrid="0">
      <p:cViewPr>
        <p:scale>
          <a:sx n="75" d="100"/>
          <a:sy n="75" d="100"/>
        </p:scale>
        <p:origin x="3280" y="1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 Id="rId9"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3"/>
            <a:ext cx="6606540" cy="3501813"/>
          </a:xfrm>
        </p:spPr>
        <p:txBody>
          <a:bodyPr anchor="b"/>
          <a:lstStyle>
            <a:lvl1pPr algn="ctr">
              <a:defRPr sz="5100"/>
            </a:lvl1pPr>
          </a:lstStyle>
          <a:p>
            <a:r>
              <a:rPr lang="en-US"/>
              <a:t>Click to edit Master title style</a:t>
            </a:r>
            <a:endParaRPr lang="en-US" dirty="0"/>
          </a:p>
        </p:txBody>
      </p:sp>
      <p:sp>
        <p:nvSpPr>
          <p:cNvPr id="3" name="Subtitle 2"/>
          <p:cNvSpPr>
            <a:spLocks noGrp="1"/>
          </p:cNvSpPr>
          <p:nvPr>
            <p:ph type="subTitle" idx="1"/>
          </p:nvPr>
        </p:nvSpPr>
        <p:spPr>
          <a:xfrm>
            <a:off x="971550" y="5282989"/>
            <a:ext cx="5829300" cy="2428451"/>
          </a:xfrm>
        </p:spPr>
        <p:txBody>
          <a:bodyPr/>
          <a:lstStyle>
            <a:lvl1pPr marL="0" indent="0" algn="ctr">
              <a:buNone/>
              <a:defRPr sz="2040"/>
            </a:lvl1pPr>
            <a:lvl2pPr marL="388620" indent="0" algn="ctr">
              <a:buNone/>
              <a:defRPr sz="1700"/>
            </a:lvl2pPr>
            <a:lvl3pPr marL="777240" indent="0" algn="ctr">
              <a:buNone/>
              <a:defRPr sz="1530"/>
            </a:lvl3pPr>
            <a:lvl4pPr marL="1165860" indent="0" algn="ctr">
              <a:buNone/>
              <a:defRPr sz="1360"/>
            </a:lvl4pPr>
            <a:lvl5pPr marL="1554480" indent="0" algn="ctr">
              <a:buNone/>
              <a:defRPr sz="1360"/>
            </a:lvl5pPr>
            <a:lvl6pPr marL="1943100" indent="0" algn="ctr">
              <a:buNone/>
              <a:defRPr sz="1360"/>
            </a:lvl6pPr>
            <a:lvl7pPr marL="2331720" indent="0" algn="ctr">
              <a:buNone/>
              <a:defRPr sz="1360"/>
            </a:lvl7pPr>
            <a:lvl8pPr marL="2720340" indent="0" algn="ctr">
              <a:buNone/>
              <a:defRPr sz="1360"/>
            </a:lvl8pPr>
            <a:lvl9pPr marL="3108960" indent="0" algn="ctr">
              <a:buNone/>
              <a:defRPr sz="13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34B5C7E-D4DC-3E40-BCEF-82B518897C32}" type="datetimeFigureOut">
              <a:rPr lang="en-US" smtClean="0"/>
              <a:t>4/28/26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7C6B1A-A5EB-0649-BC57-FF6009FA2D4A}" type="slidenum">
              <a:rPr lang="en-US" smtClean="0"/>
              <a:t>‹#›</a:t>
            </a:fld>
            <a:endParaRPr lang="en-US"/>
          </a:p>
        </p:txBody>
      </p:sp>
    </p:spTree>
    <p:extLst>
      <p:ext uri="{BB962C8B-B14F-4D97-AF65-F5344CB8AC3E}">
        <p14:creationId xmlns:p14="http://schemas.microsoft.com/office/powerpoint/2010/main" val="27345099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4B5C7E-D4DC-3E40-BCEF-82B518897C32}" type="datetimeFigureOut">
              <a:rPr lang="en-US" smtClean="0"/>
              <a:t>4/28/26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7C6B1A-A5EB-0649-BC57-FF6009FA2D4A}" type="slidenum">
              <a:rPr lang="en-US" smtClean="0"/>
              <a:t>‹#›</a:t>
            </a:fld>
            <a:endParaRPr lang="en-US"/>
          </a:p>
        </p:txBody>
      </p:sp>
    </p:spTree>
    <p:extLst>
      <p:ext uri="{BB962C8B-B14F-4D97-AF65-F5344CB8AC3E}">
        <p14:creationId xmlns:p14="http://schemas.microsoft.com/office/powerpoint/2010/main" val="4314203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5" y="2507618"/>
            <a:ext cx="6703695" cy="4184014"/>
          </a:xfrm>
        </p:spPr>
        <p:txBody>
          <a:bodyPr anchor="b"/>
          <a:lstStyle>
            <a:lvl1pPr>
              <a:defRPr sz="5100"/>
            </a:lvl1pPr>
          </a:lstStyle>
          <a:p>
            <a:r>
              <a:rPr lang="en-US"/>
              <a:t>Click to edit Master title style</a:t>
            </a:r>
            <a:endParaRPr lang="en-US" dirty="0"/>
          </a:p>
        </p:txBody>
      </p:sp>
      <p:sp>
        <p:nvSpPr>
          <p:cNvPr id="3" name="Text Placeholder 2"/>
          <p:cNvSpPr>
            <a:spLocks noGrp="1"/>
          </p:cNvSpPr>
          <p:nvPr>
            <p:ph type="body" idx="1"/>
          </p:nvPr>
        </p:nvSpPr>
        <p:spPr>
          <a:xfrm>
            <a:off x="530305" y="6731215"/>
            <a:ext cx="6703695" cy="2200274"/>
          </a:xfrm>
        </p:spPr>
        <p:txBody>
          <a:bodyPr/>
          <a:lstStyle>
            <a:lvl1pPr marL="0" indent="0">
              <a:buNone/>
              <a:defRPr sz="2040">
                <a:solidFill>
                  <a:schemeClr val="tx1">
                    <a:tint val="82000"/>
                  </a:schemeClr>
                </a:solidFill>
              </a:defRPr>
            </a:lvl1pPr>
            <a:lvl2pPr marL="388620" indent="0">
              <a:buNone/>
              <a:defRPr sz="1700">
                <a:solidFill>
                  <a:schemeClr val="tx1">
                    <a:tint val="82000"/>
                  </a:schemeClr>
                </a:solidFill>
              </a:defRPr>
            </a:lvl2pPr>
            <a:lvl3pPr marL="777240" indent="0">
              <a:buNone/>
              <a:defRPr sz="1530">
                <a:solidFill>
                  <a:schemeClr val="tx1">
                    <a:tint val="82000"/>
                  </a:schemeClr>
                </a:solidFill>
              </a:defRPr>
            </a:lvl3pPr>
            <a:lvl4pPr marL="1165860" indent="0">
              <a:buNone/>
              <a:defRPr sz="1360">
                <a:solidFill>
                  <a:schemeClr val="tx1">
                    <a:tint val="82000"/>
                  </a:schemeClr>
                </a:solidFill>
              </a:defRPr>
            </a:lvl4pPr>
            <a:lvl5pPr marL="1554480" indent="0">
              <a:buNone/>
              <a:defRPr sz="1360">
                <a:solidFill>
                  <a:schemeClr val="tx1">
                    <a:tint val="82000"/>
                  </a:schemeClr>
                </a:solidFill>
              </a:defRPr>
            </a:lvl5pPr>
            <a:lvl6pPr marL="1943100" indent="0">
              <a:buNone/>
              <a:defRPr sz="1360">
                <a:solidFill>
                  <a:schemeClr val="tx1">
                    <a:tint val="82000"/>
                  </a:schemeClr>
                </a:solidFill>
              </a:defRPr>
            </a:lvl6pPr>
            <a:lvl7pPr marL="2331720" indent="0">
              <a:buNone/>
              <a:defRPr sz="1360">
                <a:solidFill>
                  <a:schemeClr val="tx1">
                    <a:tint val="82000"/>
                  </a:schemeClr>
                </a:solidFill>
              </a:defRPr>
            </a:lvl7pPr>
            <a:lvl8pPr marL="2720340" indent="0">
              <a:buNone/>
              <a:defRPr sz="1360">
                <a:solidFill>
                  <a:schemeClr val="tx1">
                    <a:tint val="82000"/>
                  </a:schemeClr>
                </a:solidFill>
              </a:defRPr>
            </a:lvl8pPr>
            <a:lvl9pPr marL="3108960" indent="0">
              <a:buNone/>
              <a:defRPr sz="136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34B5C7E-D4DC-3E40-BCEF-82B518897C32}" type="datetimeFigureOut">
              <a:rPr lang="en-US" smtClean="0"/>
              <a:t>4/28/26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7C6B1A-A5EB-0649-BC57-FF6009FA2D4A}" type="slidenum">
              <a:rPr lang="en-US" smtClean="0"/>
              <a:t>‹#›</a:t>
            </a:fld>
            <a:endParaRPr lang="en-US"/>
          </a:p>
        </p:txBody>
      </p:sp>
    </p:spTree>
    <p:extLst>
      <p:ext uri="{BB962C8B-B14F-4D97-AF65-F5344CB8AC3E}">
        <p14:creationId xmlns:p14="http://schemas.microsoft.com/office/powerpoint/2010/main" val="28952036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34B5C7E-D4DC-3E40-BCEF-82B518897C32}" type="datetimeFigureOut">
              <a:rPr lang="en-US" smtClean="0"/>
              <a:t>4/28/26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7C6B1A-A5EB-0649-BC57-FF6009FA2D4A}" type="slidenum">
              <a:rPr lang="en-US" smtClean="0"/>
              <a:t>‹#›</a:t>
            </a:fld>
            <a:endParaRPr lang="en-US"/>
          </a:p>
        </p:txBody>
      </p:sp>
    </p:spTree>
    <p:extLst>
      <p:ext uri="{BB962C8B-B14F-4D97-AF65-F5344CB8AC3E}">
        <p14:creationId xmlns:p14="http://schemas.microsoft.com/office/powerpoint/2010/main" val="17098017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5" y="535519"/>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6" y="2465706"/>
            <a:ext cx="3288089"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4" name="Content Placeholder 3"/>
          <p:cNvSpPr>
            <a:spLocks noGrp="1"/>
          </p:cNvSpPr>
          <p:nvPr>
            <p:ph sz="half" idx="2"/>
          </p:nvPr>
        </p:nvSpPr>
        <p:spPr>
          <a:xfrm>
            <a:off x="535366" y="3674110"/>
            <a:ext cx="3288089"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78" y="2465706"/>
            <a:ext cx="3304282"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6" name="Content Placeholder 5"/>
          <p:cNvSpPr>
            <a:spLocks noGrp="1"/>
          </p:cNvSpPr>
          <p:nvPr>
            <p:ph sz="quarter" idx="4"/>
          </p:nvPr>
        </p:nvSpPr>
        <p:spPr>
          <a:xfrm>
            <a:off x="3934778" y="3674110"/>
            <a:ext cx="3304282"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34B5C7E-D4DC-3E40-BCEF-82B518897C32}" type="datetimeFigureOut">
              <a:rPr lang="en-US" smtClean="0"/>
              <a:t>4/28/26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7C6B1A-A5EB-0649-BC57-FF6009FA2D4A}" type="slidenum">
              <a:rPr lang="en-US" smtClean="0"/>
              <a:t>‹#›</a:t>
            </a:fld>
            <a:endParaRPr lang="en-US"/>
          </a:p>
        </p:txBody>
      </p:sp>
    </p:spTree>
    <p:extLst>
      <p:ext uri="{BB962C8B-B14F-4D97-AF65-F5344CB8AC3E}">
        <p14:creationId xmlns:p14="http://schemas.microsoft.com/office/powerpoint/2010/main" val="12460346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34B5C7E-D4DC-3E40-BCEF-82B518897C32}" type="datetimeFigureOut">
              <a:rPr lang="en-US" smtClean="0"/>
              <a:t>4/28/26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7C6B1A-A5EB-0649-BC57-FF6009FA2D4A}" type="slidenum">
              <a:rPr lang="en-US" smtClean="0"/>
              <a:t>‹#›</a:t>
            </a:fld>
            <a:endParaRPr lang="en-US"/>
          </a:p>
        </p:txBody>
      </p:sp>
    </p:spTree>
    <p:extLst>
      <p:ext uri="{BB962C8B-B14F-4D97-AF65-F5344CB8AC3E}">
        <p14:creationId xmlns:p14="http://schemas.microsoft.com/office/powerpoint/2010/main" val="31525409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4B5C7E-D4DC-3E40-BCEF-82B518897C32}" type="datetimeFigureOut">
              <a:rPr lang="en-US" smtClean="0"/>
              <a:t>4/28/26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7C6B1A-A5EB-0649-BC57-FF6009FA2D4A}" type="slidenum">
              <a:rPr lang="en-US" smtClean="0"/>
              <a:t>‹#›</a:t>
            </a:fld>
            <a:endParaRPr lang="en-US"/>
          </a:p>
        </p:txBody>
      </p:sp>
    </p:spTree>
    <p:extLst>
      <p:ext uri="{BB962C8B-B14F-4D97-AF65-F5344CB8AC3E}">
        <p14:creationId xmlns:p14="http://schemas.microsoft.com/office/powerpoint/2010/main" val="32978689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Content Placeholder 2"/>
          <p:cNvSpPr>
            <a:spLocks noGrp="1"/>
          </p:cNvSpPr>
          <p:nvPr>
            <p:ph idx="1"/>
          </p:nvPr>
        </p:nvSpPr>
        <p:spPr>
          <a:xfrm>
            <a:off x="3304282" y="1448226"/>
            <a:ext cx="3934778" cy="7147983"/>
          </a:xfrm>
        </p:spPr>
        <p:txBody>
          <a:bodyPr/>
          <a:lstStyle>
            <a:lvl1pPr>
              <a:defRPr sz="2720"/>
            </a:lvl1pPr>
            <a:lvl2pPr>
              <a:defRPr sz="2380"/>
            </a:lvl2pPr>
            <a:lvl3pPr>
              <a:defRPr sz="204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734B5C7E-D4DC-3E40-BCEF-82B518897C32}" type="datetimeFigureOut">
              <a:rPr lang="en-US" smtClean="0"/>
              <a:t>4/28/26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7C6B1A-A5EB-0649-BC57-FF6009FA2D4A}" type="slidenum">
              <a:rPr lang="en-US" smtClean="0"/>
              <a:t>‹#›</a:t>
            </a:fld>
            <a:endParaRPr lang="en-US"/>
          </a:p>
        </p:txBody>
      </p:sp>
    </p:spTree>
    <p:extLst>
      <p:ext uri="{BB962C8B-B14F-4D97-AF65-F5344CB8AC3E}">
        <p14:creationId xmlns:p14="http://schemas.microsoft.com/office/powerpoint/2010/main" val="13276936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2" y="1448226"/>
            <a:ext cx="3934778" cy="7147983"/>
          </a:xfrm>
        </p:spPr>
        <p:txBody>
          <a:bodyPr anchor="t"/>
          <a:lstStyle>
            <a:lvl1pPr marL="0" indent="0">
              <a:buNone/>
              <a:defRPr sz="2720"/>
            </a:lvl1pPr>
            <a:lvl2pPr marL="388620" indent="0">
              <a:buNone/>
              <a:defRPr sz="2380"/>
            </a:lvl2pPr>
            <a:lvl3pPr marL="777240" indent="0">
              <a:buNone/>
              <a:defRPr sz="2040"/>
            </a:lvl3pPr>
            <a:lvl4pPr marL="1165860" indent="0">
              <a:buNone/>
              <a:defRPr sz="1700"/>
            </a:lvl4pPr>
            <a:lvl5pPr marL="1554480" indent="0">
              <a:buNone/>
              <a:defRPr sz="1700"/>
            </a:lvl5pPr>
            <a:lvl6pPr marL="1943100" indent="0">
              <a:buNone/>
              <a:defRPr sz="1700"/>
            </a:lvl6pPr>
            <a:lvl7pPr marL="2331720" indent="0">
              <a:buNone/>
              <a:defRPr sz="1700"/>
            </a:lvl7pPr>
            <a:lvl8pPr marL="2720340" indent="0">
              <a:buNone/>
              <a:defRPr sz="1700"/>
            </a:lvl8pPr>
            <a:lvl9pPr marL="3108960" indent="0">
              <a:buNone/>
              <a:defRPr sz="1700"/>
            </a:lvl9pPr>
          </a:lstStyle>
          <a:p>
            <a:r>
              <a:rPr lang="en-US"/>
              <a:t>Click icon to add picture</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734B5C7E-D4DC-3E40-BCEF-82B518897C32}" type="datetimeFigureOut">
              <a:rPr lang="en-US" smtClean="0"/>
              <a:t>4/28/26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7C6B1A-A5EB-0649-BC57-FF6009FA2D4A}" type="slidenum">
              <a:rPr lang="en-US" smtClean="0"/>
              <a:t>‹#›</a:t>
            </a:fld>
            <a:endParaRPr lang="en-US"/>
          </a:p>
        </p:txBody>
      </p:sp>
    </p:spTree>
    <p:extLst>
      <p:ext uri="{BB962C8B-B14F-4D97-AF65-F5344CB8AC3E}">
        <p14:creationId xmlns:p14="http://schemas.microsoft.com/office/powerpoint/2010/main" val="20608899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4B5C7E-D4DC-3E40-BCEF-82B518897C32}" type="datetimeFigureOut">
              <a:rPr lang="en-US" smtClean="0"/>
              <a:t>4/28/26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7C6B1A-A5EB-0649-BC57-FF6009FA2D4A}" type="slidenum">
              <a:rPr lang="en-US" smtClean="0"/>
              <a:t>‹#›</a:t>
            </a:fld>
            <a:endParaRPr lang="en-US"/>
          </a:p>
        </p:txBody>
      </p:sp>
    </p:spTree>
    <p:extLst>
      <p:ext uri="{BB962C8B-B14F-4D97-AF65-F5344CB8AC3E}">
        <p14:creationId xmlns:p14="http://schemas.microsoft.com/office/powerpoint/2010/main" val="40303687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4" y="535517"/>
            <a:ext cx="1675924"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3" y="535517"/>
            <a:ext cx="4930616" cy="85240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4B5C7E-D4DC-3E40-BCEF-82B518897C32}" type="datetimeFigureOut">
              <a:rPr lang="en-US" smtClean="0"/>
              <a:t>4/28/26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7C6B1A-A5EB-0649-BC57-FF6009FA2D4A}" type="slidenum">
              <a:rPr lang="en-US" smtClean="0"/>
              <a:t>‹#›</a:t>
            </a:fld>
            <a:endParaRPr lang="en-US"/>
          </a:p>
        </p:txBody>
      </p:sp>
    </p:spTree>
    <p:extLst>
      <p:ext uri="{BB962C8B-B14F-4D97-AF65-F5344CB8AC3E}">
        <p14:creationId xmlns:p14="http://schemas.microsoft.com/office/powerpoint/2010/main" val="41560250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49"/>
            <a:ext cx="1748790" cy="535517"/>
          </a:xfrm>
          <a:prstGeom prst="rect">
            <a:avLst/>
          </a:prstGeom>
        </p:spPr>
        <p:txBody>
          <a:bodyPr vert="horz" lIns="91440" tIns="45720" rIns="91440" bIns="45720" rtlCol="0" anchor="ctr"/>
          <a:lstStyle>
            <a:lvl1pPr algn="l">
              <a:defRPr sz="1020">
                <a:solidFill>
                  <a:schemeClr val="tx1">
                    <a:tint val="82000"/>
                  </a:schemeClr>
                </a:solidFill>
              </a:defRPr>
            </a:lvl1pPr>
          </a:lstStyle>
          <a:p>
            <a:fld id="{734B5C7E-D4DC-3E40-BCEF-82B518897C32}" type="datetimeFigureOut">
              <a:rPr lang="en-US" smtClean="0"/>
              <a:t>4/28/26</a:t>
            </a:fld>
            <a:endParaRPr lang="en-US"/>
          </a:p>
        </p:txBody>
      </p:sp>
      <p:sp>
        <p:nvSpPr>
          <p:cNvPr id="5" name="Footer Placeholder 4"/>
          <p:cNvSpPr>
            <a:spLocks noGrp="1"/>
          </p:cNvSpPr>
          <p:nvPr>
            <p:ph type="ftr" sz="quarter" idx="3"/>
          </p:nvPr>
        </p:nvSpPr>
        <p:spPr>
          <a:xfrm>
            <a:off x="2574608" y="9322649"/>
            <a:ext cx="2623185" cy="535517"/>
          </a:xfrm>
          <a:prstGeom prst="rect">
            <a:avLst/>
          </a:prstGeom>
        </p:spPr>
        <p:txBody>
          <a:bodyPr vert="horz" lIns="91440" tIns="45720" rIns="91440" bIns="45720" rtlCol="0" anchor="ctr"/>
          <a:lstStyle>
            <a:lvl1pPr algn="ctr">
              <a:defRPr sz="102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5489258" y="9322649"/>
            <a:ext cx="1748790" cy="535517"/>
          </a:xfrm>
          <a:prstGeom prst="rect">
            <a:avLst/>
          </a:prstGeom>
        </p:spPr>
        <p:txBody>
          <a:bodyPr vert="horz" lIns="91440" tIns="45720" rIns="91440" bIns="45720" rtlCol="0" anchor="ctr"/>
          <a:lstStyle>
            <a:lvl1pPr algn="r">
              <a:defRPr sz="1020">
                <a:solidFill>
                  <a:schemeClr val="tx1">
                    <a:tint val="82000"/>
                  </a:schemeClr>
                </a:solidFill>
              </a:defRPr>
            </a:lvl1pPr>
          </a:lstStyle>
          <a:p>
            <a:fld id="{A77C6B1A-A5EB-0649-BC57-FF6009FA2D4A}" type="slidenum">
              <a:rPr lang="en-US" smtClean="0"/>
              <a:t>‹#›</a:t>
            </a:fld>
            <a:endParaRPr lang="en-US"/>
          </a:p>
        </p:txBody>
      </p:sp>
    </p:spTree>
    <p:extLst>
      <p:ext uri="{BB962C8B-B14F-4D97-AF65-F5344CB8AC3E}">
        <p14:creationId xmlns:p14="http://schemas.microsoft.com/office/powerpoint/2010/main" val="15082068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hyperlink" Target="mailto:Patricia.Freyermuth@ops.org" TargetMode="External"/><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hyperlink" Target="mailto:Elizabeth.martinezcamacho@ops.org"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mailto:Patricia.Freyermuth@ops.org" TargetMode="External"/><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hyperlink" Target="mailto:Elizabeth.martinezcamacho@ops.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3F4D692-C655-72CD-7D98-AB3A24146AD5}"/>
              </a:ext>
            </a:extLst>
          </p:cNvPr>
          <p:cNvPicPr>
            <a:picLocks noGrp="1" noRot="1" noChangeAspect="1" noMove="1" noResize="1" noEditPoints="1" noAdjustHandles="1" noChangeArrowheads="1" noChangeShapeType="1" noCrop="1"/>
          </p:cNvPicPr>
          <p:nvPr/>
        </p:nvPicPr>
        <p:blipFill>
          <a:blip r:embed="rId2"/>
          <a:srcRect l="7700" t="6362" r="7205" b="4104"/>
          <a:stretch>
            <a:fillRect/>
          </a:stretch>
        </p:blipFill>
        <p:spPr>
          <a:xfrm>
            <a:off x="0" y="-1"/>
            <a:ext cx="7772400" cy="10053911"/>
          </a:xfrm>
          <a:prstGeom prst="rect">
            <a:avLst/>
          </a:prstGeom>
        </p:spPr>
      </p:pic>
      <p:sp>
        <p:nvSpPr>
          <p:cNvPr id="2" name="Title 1">
            <a:extLst>
              <a:ext uri="{FF2B5EF4-FFF2-40B4-BE49-F238E27FC236}">
                <a16:creationId xmlns:a16="http://schemas.microsoft.com/office/drawing/2014/main" id="{561D59E0-3DDA-01FD-8DE9-280AEF86F236}"/>
              </a:ext>
            </a:extLst>
          </p:cNvPr>
          <p:cNvSpPr>
            <a:spLocks noGrp="1"/>
          </p:cNvSpPr>
          <p:nvPr>
            <p:ph type="title"/>
          </p:nvPr>
        </p:nvSpPr>
        <p:spPr>
          <a:xfrm>
            <a:off x="449687" y="450852"/>
            <a:ext cx="6848580" cy="1496481"/>
          </a:xfrm>
        </p:spPr>
        <p:txBody>
          <a:bodyPr>
            <a:normAutofit/>
          </a:bodyPr>
          <a:lstStyle/>
          <a:p>
            <a:pPr algn="ctr"/>
            <a:r>
              <a:rPr lang="en-US" sz="2800" dirty="0">
                <a:latin typeface="KG Second Chances Sketch" panose="02000000000000000000" pitchFamily="2" charset="77"/>
              </a:rPr>
              <a:t>4</a:t>
            </a:r>
            <a:r>
              <a:rPr lang="en-US" sz="2800" baseline="30000" dirty="0">
                <a:latin typeface="KG Second Chances Sketch" panose="02000000000000000000" pitchFamily="2" charset="77"/>
              </a:rPr>
              <a:t>th</a:t>
            </a:r>
            <a:r>
              <a:rPr lang="en-US" sz="2800" dirty="0">
                <a:latin typeface="KG Second Chances Sketch" panose="02000000000000000000" pitchFamily="2" charset="77"/>
              </a:rPr>
              <a:t> Grade – 4 to Grado</a:t>
            </a:r>
            <a:br>
              <a:rPr lang="en-US" sz="2800" dirty="0">
                <a:latin typeface="KG Second Chances Sketch" panose="02000000000000000000" pitchFamily="2" charset="77"/>
              </a:rPr>
            </a:br>
            <a:r>
              <a:rPr lang="en-US" sz="2800" dirty="0">
                <a:latin typeface="KG Second Chances Sketch" panose="02000000000000000000" pitchFamily="2" charset="77"/>
              </a:rPr>
              <a:t>School Supplies – útiles escolares</a:t>
            </a:r>
          </a:p>
        </p:txBody>
      </p:sp>
      <p:sp>
        <p:nvSpPr>
          <p:cNvPr id="7" name="TextBox 6">
            <a:extLst>
              <a:ext uri="{FF2B5EF4-FFF2-40B4-BE49-F238E27FC236}">
                <a16:creationId xmlns:a16="http://schemas.microsoft.com/office/drawing/2014/main" id="{4EB92314-9F02-EB0E-D861-4C88C9F6CAB3}"/>
              </a:ext>
            </a:extLst>
          </p:cNvPr>
          <p:cNvSpPr txBox="1"/>
          <p:nvPr/>
        </p:nvSpPr>
        <p:spPr>
          <a:xfrm>
            <a:off x="474133" y="1624980"/>
            <a:ext cx="3014134" cy="1600438"/>
          </a:xfrm>
          <a:prstGeom prst="rect">
            <a:avLst/>
          </a:prstGeom>
          <a:noFill/>
        </p:spPr>
        <p:txBody>
          <a:bodyPr wrap="square">
            <a:spAutoFit/>
          </a:bodyPr>
          <a:lstStyle/>
          <a:p>
            <a:r>
              <a:rPr lang="en-US" sz="1400" b="1" dirty="0">
                <a:latin typeface="KG Neatly Printed Spaced" panose="02000506000000020003" pitchFamily="2" charset="77"/>
              </a:rPr>
              <a:t>ALL STUDENTS </a:t>
            </a:r>
            <a:r>
              <a:rPr lang="en-US" sz="1400" dirty="0">
                <a:latin typeface="KG Neatly Printed Spaced" panose="02000506000000020003" pitchFamily="2" charset="77"/>
              </a:rPr>
              <a:t>will need a backpack and a refillable water bottle </a:t>
            </a:r>
            <a:r>
              <a:rPr lang="en-US" sz="1400" b="1" dirty="0">
                <a:latin typeface="KG Neatly Printed Spaced" panose="02000506000000020003" pitchFamily="2" charset="77"/>
              </a:rPr>
              <a:t>(NO GLASS</a:t>
            </a:r>
            <a:r>
              <a:rPr lang="en-US" sz="1400" dirty="0">
                <a:latin typeface="KG Neatly Printed Spaced" panose="02000506000000020003" pitchFamily="2" charset="77"/>
              </a:rPr>
              <a:t>). Please </a:t>
            </a:r>
            <a:r>
              <a:rPr lang="en-US" sz="1400" b="1" dirty="0">
                <a:latin typeface="KG Neatly Printed Spaced" panose="02000506000000020003" pitchFamily="2" charset="77"/>
              </a:rPr>
              <a:t>DO NOT</a:t>
            </a:r>
            <a:r>
              <a:rPr lang="en-US" sz="1400" dirty="0">
                <a:latin typeface="KG Neatly Printed Spaced" panose="02000506000000020003" pitchFamily="2" charset="77"/>
              </a:rPr>
              <a:t> buy mechanical pencils, markers or backpacks with wheels. Parents/ guardians we ask that you please label the bag you bring the things into Back to School Night.</a:t>
            </a:r>
            <a:endParaRPr lang="en-US" sz="1400" dirty="0"/>
          </a:p>
        </p:txBody>
      </p:sp>
      <p:sp>
        <p:nvSpPr>
          <p:cNvPr id="8" name="Subtitle 2">
            <a:extLst>
              <a:ext uri="{FF2B5EF4-FFF2-40B4-BE49-F238E27FC236}">
                <a16:creationId xmlns:a16="http://schemas.microsoft.com/office/drawing/2014/main" id="{1F77FC39-819A-CE2B-81E0-48C213FF5642}"/>
              </a:ext>
            </a:extLst>
          </p:cNvPr>
          <p:cNvSpPr txBox="1">
            <a:spLocks/>
          </p:cNvSpPr>
          <p:nvPr/>
        </p:nvSpPr>
        <p:spPr>
          <a:xfrm>
            <a:off x="3512714" y="1624981"/>
            <a:ext cx="3725334" cy="1496482"/>
          </a:xfrm>
          <a:prstGeom prst="rect">
            <a:avLst/>
          </a:prstGeom>
        </p:spPr>
        <p:txBody>
          <a:bodyPr vert="horz" lIns="91440" tIns="45720" rIns="91440" bIns="45720" rtlCol="0">
            <a:normAutofit/>
          </a:bodyPr>
          <a:lst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a:lstStyle>
          <a:p>
            <a:pPr marL="0" indent="0">
              <a:buNone/>
            </a:pPr>
            <a:r>
              <a:rPr lang="es-ES_tradnl" sz="1400" b="1" noProof="1">
                <a:latin typeface="KG Neatly Printed Spaced" panose="02000506000000020003" pitchFamily="2" charset="77"/>
              </a:rPr>
              <a:t>TODOS LOS ESTUDIANTES </a:t>
            </a:r>
            <a:r>
              <a:rPr lang="es-ES_tradnl" sz="1400" noProof="1">
                <a:latin typeface="KG Neatly Printed Spaced" panose="02000506000000020003" pitchFamily="2" charset="77"/>
              </a:rPr>
              <a:t>necesitarán una mochila y una botella de agua rellenable </a:t>
            </a:r>
            <a:r>
              <a:rPr lang="es-ES_tradnl" sz="1400" b="1" noProof="1">
                <a:latin typeface="KG Neatly Printed Spaced" panose="02000506000000020003" pitchFamily="2" charset="77"/>
              </a:rPr>
              <a:t>(NO VIDRIO).</a:t>
            </a:r>
            <a:r>
              <a:rPr lang="es-ES_tradnl" sz="1400" noProof="1">
                <a:latin typeface="KG Neatly Printed Spaced" panose="02000506000000020003" pitchFamily="2" charset="77"/>
              </a:rPr>
              <a:t> Por favor, </a:t>
            </a:r>
            <a:r>
              <a:rPr lang="es-ES_tradnl" sz="1400" b="1" noProof="1">
                <a:latin typeface="KG Neatly Printed Spaced" panose="02000506000000020003" pitchFamily="2" charset="77"/>
              </a:rPr>
              <a:t>NO </a:t>
            </a:r>
            <a:r>
              <a:rPr lang="es-ES_tradnl" sz="1400" noProof="1">
                <a:latin typeface="KG Neatly Printed Spaced" panose="02000506000000020003" pitchFamily="2" charset="77"/>
              </a:rPr>
              <a:t>compre lápices mecánicos,marcadores ni mochilas con ruedas. Padres/tutores: les pedimos que etiqueten la bolsa con las cosas.</a:t>
            </a:r>
          </a:p>
        </p:txBody>
      </p:sp>
      <p:pic>
        <p:nvPicPr>
          <p:cNvPr id="10" name="Picture 9">
            <a:extLst>
              <a:ext uri="{FF2B5EF4-FFF2-40B4-BE49-F238E27FC236}">
                <a16:creationId xmlns:a16="http://schemas.microsoft.com/office/drawing/2014/main" id="{333E8116-05FD-66BB-DB84-0DDC8CA3A85F}"/>
              </a:ext>
            </a:extLst>
          </p:cNvPr>
          <p:cNvPicPr>
            <a:picLocks noChangeAspect="1"/>
          </p:cNvPicPr>
          <p:nvPr/>
        </p:nvPicPr>
        <p:blipFill>
          <a:blip r:embed="rId3"/>
          <a:stretch>
            <a:fillRect/>
          </a:stretch>
        </p:blipFill>
        <p:spPr>
          <a:xfrm>
            <a:off x="4758389" y="3548335"/>
            <a:ext cx="717525" cy="717525"/>
          </a:xfrm>
          <a:prstGeom prst="rect">
            <a:avLst/>
          </a:prstGeom>
        </p:spPr>
      </p:pic>
      <p:pic>
        <p:nvPicPr>
          <p:cNvPr id="9" name="Picture 8">
            <a:extLst>
              <a:ext uri="{FF2B5EF4-FFF2-40B4-BE49-F238E27FC236}">
                <a16:creationId xmlns:a16="http://schemas.microsoft.com/office/drawing/2014/main" id="{DF8FFA19-AA00-3AAF-13F7-C6557B47F4C1}"/>
              </a:ext>
            </a:extLst>
          </p:cNvPr>
          <p:cNvPicPr>
            <a:picLocks noChangeAspect="1"/>
          </p:cNvPicPr>
          <p:nvPr/>
        </p:nvPicPr>
        <p:blipFill>
          <a:blip r:embed="rId4"/>
          <a:stretch>
            <a:fillRect/>
          </a:stretch>
        </p:blipFill>
        <p:spPr>
          <a:xfrm>
            <a:off x="5887503" y="2891957"/>
            <a:ext cx="804093" cy="804093"/>
          </a:xfrm>
          <a:prstGeom prst="rect">
            <a:avLst/>
          </a:prstGeom>
        </p:spPr>
      </p:pic>
      <p:pic>
        <p:nvPicPr>
          <p:cNvPr id="11" name="Picture 10">
            <a:extLst>
              <a:ext uri="{FF2B5EF4-FFF2-40B4-BE49-F238E27FC236}">
                <a16:creationId xmlns:a16="http://schemas.microsoft.com/office/drawing/2014/main" id="{B61623E7-F3FD-ED47-9F5F-275BE2E51796}"/>
              </a:ext>
            </a:extLst>
          </p:cNvPr>
          <p:cNvPicPr>
            <a:picLocks noChangeAspect="1"/>
          </p:cNvPicPr>
          <p:nvPr/>
        </p:nvPicPr>
        <p:blipFill>
          <a:blip r:embed="rId5"/>
          <a:srcRect l="13996" r="10614"/>
          <a:stretch>
            <a:fillRect/>
          </a:stretch>
        </p:blipFill>
        <p:spPr>
          <a:xfrm>
            <a:off x="6504735" y="4410802"/>
            <a:ext cx="733314" cy="972696"/>
          </a:xfrm>
          <a:prstGeom prst="rect">
            <a:avLst/>
          </a:prstGeom>
        </p:spPr>
      </p:pic>
      <p:pic>
        <p:nvPicPr>
          <p:cNvPr id="12" name="Picture 11">
            <a:extLst>
              <a:ext uri="{FF2B5EF4-FFF2-40B4-BE49-F238E27FC236}">
                <a16:creationId xmlns:a16="http://schemas.microsoft.com/office/drawing/2014/main" id="{BA3CDFFD-8483-9D37-0A2A-D196A9739435}"/>
              </a:ext>
            </a:extLst>
          </p:cNvPr>
          <p:cNvPicPr>
            <a:picLocks noChangeAspect="1"/>
          </p:cNvPicPr>
          <p:nvPr/>
        </p:nvPicPr>
        <p:blipFill>
          <a:blip r:embed="rId6"/>
          <a:srcRect t="41150"/>
          <a:stretch>
            <a:fillRect/>
          </a:stretch>
        </p:blipFill>
        <p:spPr>
          <a:xfrm>
            <a:off x="6417405" y="5421641"/>
            <a:ext cx="1078863" cy="634914"/>
          </a:xfrm>
          <a:prstGeom prst="rect">
            <a:avLst/>
          </a:prstGeom>
        </p:spPr>
      </p:pic>
      <p:pic>
        <p:nvPicPr>
          <p:cNvPr id="14" name="Picture 13">
            <a:extLst>
              <a:ext uri="{FF2B5EF4-FFF2-40B4-BE49-F238E27FC236}">
                <a16:creationId xmlns:a16="http://schemas.microsoft.com/office/drawing/2014/main" id="{2AAC1851-D206-32B9-29F5-104A444CFC44}"/>
              </a:ext>
            </a:extLst>
          </p:cNvPr>
          <p:cNvPicPr>
            <a:picLocks noChangeAspect="1"/>
          </p:cNvPicPr>
          <p:nvPr/>
        </p:nvPicPr>
        <p:blipFill>
          <a:blip r:embed="rId7"/>
          <a:srcRect l="30170" r="32640"/>
          <a:stretch>
            <a:fillRect/>
          </a:stretch>
        </p:blipFill>
        <p:spPr>
          <a:xfrm>
            <a:off x="5454941" y="6207383"/>
            <a:ext cx="342234" cy="920229"/>
          </a:xfrm>
          <a:prstGeom prst="rect">
            <a:avLst/>
          </a:prstGeom>
        </p:spPr>
      </p:pic>
      <p:pic>
        <p:nvPicPr>
          <p:cNvPr id="15" name="Picture 14">
            <a:extLst>
              <a:ext uri="{FF2B5EF4-FFF2-40B4-BE49-F238E27FC236}">
                <a16:creationId xmlns:a16="http://schemas.microsoft.com/office/drawing/2014/main" id="{7ADEA2C4-FE54-1E7E-349B-26FFEF44A459}"/>
              </a:ext>
            </a:extLst>
          </p:cNvPr>
          <p:cNvPicPr>
            <a:picLocks noChangeAspect="1"/>
          </p:cNvPicPr>
          <p:nvPr/>
        </p:nvPicPr>
        <p:blipFill>
          <a:blip r:embed="rId8"/>
          <a:srcRect l="33929" r="28716"/>
          <a:stretch>
            <a:fillRect/>
          </a:stretch>
        </p:blipFill>
        <p:spPr>
          <a:xfrm rot="5400000">
            <a:off x="6644554" y="3492019"/>
            <a:ext cx="531341" cy="1422400"/>
          </a:xfrm>
          <a:prstGeom prst="rect">
            <a:avLst/>
          </a:prstGeom>
        </p:spPr>
      </p:pic>
      <p:pic>
        <p:nvPicPr>
          <p:cNvPr id="16" name="Picture 15">
            <a:extLst>
              <a:ext uri="{FF2B5EF4-FFF2-40B4-BE49-F238E27FC236}">
                <a16:creationId xmlns:a16="http://schemas.microsoft.com/office/drawing/2014/main" id="{E022C4BF-CED5-7E5E-1069-13F73A3BDAD7}"/>
              </a:ext>
            </a:extLst>
          </p:cNvPr>
          <p:cNvPicPr>
            <a:picLocks noChangeAspect="1"/>
          </p:cNvPicPr>
          <p:nvPr/>
        </p:nvPicPr>
        <p:blipFill>
          <a:blip r:embed="rId9"/>
          <a:srcRect l="24117" t="40910" r="28266"/>
          <a:stretch>
            <a:fillRect/>
          </a:stretch>
        </p:blipFill>
        <p:spPr>
          <a:xfrm>
            <a:off x="4144395" y="5673027"/>
            <a:ext cx="677289" cy="840498"/>
          </a:xfrm>
          <a:prstGeom prst="rect">
            <a:avLst/>
          </a:prstGeom>
        </p:spPr>
      </p:pic>
      <p:pic>
        <p:nvPicPr>
          <p:cNvPr id="17" name="Picture 16">
            <a:extLst>
              <a:ext uri="{FF2B5EF4-FFF2-40B4-BE49-F238E27FC236}">
                <a16:creationId xmlns:a16="http://schemas.microsoft.com/office/drawing/2014/main" id="{634CD6C3-74A9-9082-41FD-C2916274234A}"/>
              </a:ext>
            </a:extLst>
          </p:cNvPr>
          <p:cNvPicPr>
            <a:picLocks noChangeAspect="1"/>
          </p:cNvPicPr>
          <p:nvPr/>
        </p:nvPicPr>
        <p:blipFill>
          <a:blip r:embed="rId10"/>
          <a:stretch>
            <a:fillRect/>
          </a:stretch>
        </p:blipFill>
        <p:spPr>
          <a:xfrm>
            <a:off x="5938804" y="6253126"/>
            <a:ext cx="885329" cy="885329"/>
          </a:xfrm>
          <a:prstGeom prst="rect">
            <a:avLst/>
          </a:prstGeom>
        </p:spPr>
      </p:pic>
      <p:pic>
        <p:nvPicPr>
          <p:cNvPr id="18" name="Picture 17">
            <a:extLst>
              <a:ext uri="{FF2B5EF4-FFF2-40B4-BE49-F238E27FC236}">
                <a16:creationId xmlns:a16="http://schemas.microsoft.com/office/drawing/2014/main" id="{02587B60-1333-62AF-608C-759B50AE4B15}"/>
              </a:ext>
            </a:extLst>
          </p:cNvPr>
          <p:cNvPicPr>
            <a:picLocks noChangeAspect="1"/>
          </p:cNvPicPr>
          <p:nvPr/>
        </p:nvPicPr>
        <p:blipFill>
          <a:blip r:embed="rId11"/>
          <a:srcRect l="26643" r="24708"/>
          <a:stretch>
            <a:fillRect/>
          </a:stretch>
        </p:blipFill>
        <p:spPr>
          <a:xfrm>
            <a:off x="7048088" y="6159583"/>
            <a:ext cx="500357" cy="1028511"/>
          </a:xfrm>
          <a:prstGeom prst="rect">
            <a:avLst/>
          </a:prstGeom>
        </p:spPr>
      </p:pic>
      <p:sp>
        <p:nvSpPr>
          <p:cNvPr id="3" name="Content Placeholder 2">
            <a:extLst>
              <a:ext uri="{FF2B5EF4-FFF2-40B4-BE49-F238E27FC236}">
                <a16:creationId xmlns:a16="http://schemas.microsoft.com/office/drawing/2014/main" id="{4656684C-453F-A2FD-162B-A91DBF9674BA}"/>
              </a:ext>
            </a:extLst>
          </p:cNvPr>
          <p:cNvSpPr>
            <a:spLocks noGrp="1"/>
          </p:cNvSpPr>
          <p:nvPr>
            <p:ph idx="1"/>
          </p:nvPr>
        </p:nvSpPr>
        <p:spPr>
          <a:xfrm>
            <a:off x="449687" y="3396705"/>
            <a:ext cx="5797175" cy="6381962"/>
          </a:xfrm>
        </p:spPr>
        <p:txBody>
          <a:bodyPr>
            <a:normAutofit lnSpcReduction="10000"/>
          </a:bodyPr>
          <a:lstStyle/>
          <a:p>
            <a:pPr marL="0" indent="0">
              <a:buNone/>
            </a:pPr>
            <a:r>
              <a:rPr lang="en-US" sz="1800" dirty="0">
                <a:latin typeface="KG Neatly Printed Spaced" panose="02000506000000020003" pitchFamily="2" charset="77"/>
              </a:rPr>
              <a:t>1 – 24 ct. Crayola crayons/ 1 caja </a:t>
            </a:r>
            <a:r>
              <a:rPr lang="en-US" sz="1800" noProof="0" dirty="0">
                <a:latin typeface="KG Neatly Printed Spaced" panose="02000506000000020003" pitchFamily="2" charset="77"/>
              </a:rPr>
              <a:t>de 24 </a:t>
            </a:r>
            <a:r>
              <a:rPr lang="en-US" sz="1800" noProof="0" dirty="0" err="1">
                <a:latin typeface="KG Neatly Printed Spaced" panose="02000506000000020003" pitchFamily="2" charset="77"/>
              </a:rPr>
              <a:t>crayones</a:t>
            </a:r>
            <a:r>
              <a:rPr lang="en-US" sz="1800" noProof="0" dirty="0">
                <a:latin typeface="KG Neatly Printed Spaced" panose="02000506000000020003" pitchFamily="2" charset="77"/>
              </a:rPr>
              <a:t> </a:t>
            </a:r>
            <a:r>
              <a:rPr lang="en-US" sz="1800" noProof="0" dirty="0" err="1">
                <a:latin typeface="KG Neatly Printed Spaced" panose="02000506000000020003" pitchFamily="2" charset="77"/>
              </a:rPr>
              <a:t>crayolas</a:t>
            </a:r>
            <a:endParaRPr lang="en-US" sz="1800" dirty="0">
              <a:latin typeface="KG Neatly Printed Spaced" panose="02000506000000020003" pitchFamily="2" charset="77"/>
            </a:endParaRPr>
          </a:p>
          <a:p>
            <a:pPr marL="0" indent="0">
              <a:buNone/>
            </a:pPr>
            <a:r>
              <a:rPr lang="en-US" sz="1800" dirty="0">
                <a:latin typeface="KG Neatly Printed Spaced" panose="02000506000000020003" pitchFamily="2" charset="77"/>
              </a:rPr>
              <a:t>1 pencil box or pouch/ 1 </a:t>
            </a:r>
            <a:r>
              <a:rPr lang="en-US" sz="1800" dirty="0" err="1">
                <a:latin typeface="KG Neatly Printed Spaced" panose="02000506000000020003" pitchFamily="2" charset="77"/>
              </a:rPr>
              <a:t>estuche</a:t>
            </a:r>
            <a:r>
              <a:rPr lang="en-US" sz="1800" dirty="0">
                <a:latin typeface="KG Neatly Printed Spaced" panose="02000506000000020003" pitchFamily="2" charset="77"/>
              </a:rPr>
              <a:t> para </a:t>
            </a:r>
            <a:r>
              <a:rPr lang="en-US" sz="1800" dirty="0" err="1">
                <a:latin typeface="KG Neatly Printed Spaced" panose="02000506000000020003" pitchFamily="2" charset="77"/>
              </a:rPr>
              <a:t>lápices</a:t>
            </a:r>
            <a:endParaRPr lang="en-US" sz="1800" dirty="0">
              <a:latin typeface="KG Neatly Printed Spaced" panose="02000506000000020003" pitchFamily="2" charset="77"/>
            </a:endParaRPr>
          </a:p>
          <a:p>
            <a:pPr marL="0" indent="0">
              <a:buNone/>
            </a:pPr>
            <a:r>
              <a:rPr lang="en-US" sz="1800" dirty="0">
                <a:latin typeface="KG Neatly Printed Spaced" panose="02000506000000020003" pitchFamily="2" charset="77"/>
              </a:rPr>
              <a:t>2 pks – 12 </a:t>
            </a:r>
            <a:r>
              <a:rPr lang="en-US" sz="1800" dirty="0" err="1">
                <a:latin typeface="KG Neatly Printed Spaced" panose="02000506000000020003" pitchFamily="2" charset="77"/>
              </a:rPr>
              <a:t>ct</a:t>
            </a:r>
            <a:r>
              <a:rPr lang="en-US" sz="1800" dirty="0">
                <a:latin typeface="KG Neatly Printed Spaced" panose="02000506000000020003" pitchFamily="2" charset="77"/>
              </a:rPr>
              <a:t> sharpened pencils/ 2 </a:t>
            </a:r>
            <a:r>
              <a:rPr lang="en-US" sz="1800" dirty="0" err="1">
                <a:latin typeface="KG Neatly Printed Spaced" panose="02000506000000020003" pitchFamily="2" charset="77"/>
              </a:rPr>
              <a:t>paquete</a:t>
            </a:r>
            <a:r>
              <a:rPr lang="en-US" sz="1800" dirty="0">
                <a:latin typeface="KG Neatly Printed Spaced" panose="02000506000000020003" pitchFamily="2" charset="77"/>
              </a:rPr>
              <a:t> de </a:t>
            </a:r>
            <a:r>
              <a:rPr lang="en-US" sz="1800" dirty="0" err="1">
                <a:latin typeface="KG Neatly Printed Spaced" panose="02000506000000020003" pitchFamily="2" charset="77"/>
              </a:rPr>
              <a:t>lápices</a:t>
            </a:r>
            <a:r>
              <a:rPr lang="en-US" sz="1800" dirty="0">
                <a:latin typeface="KG Neatly Printed Spaced" panose="02000506000000020003" pitchFamily="2" charset="77"/>
              </a:rPr>
              <a:t> </a:t>
            </a:r>
            <a:r>
              <a:rPr lang="en-US" sz="1800" dirty="0" err="1">
                <a:latin typeface="KG Neatly Printed Spaced" panose="02000506000000020003" pitchFamily="2" charset="77"/>
              </a:rPr>
              <a:t>afilados</a:t>
            </a:r>
            <a:endParaRPr lang="en-US" sz="1800" dirty="0">
              <a:latin typeface="KG Neatly Printed Spaced" panose="02000506000000020003" pitchFamily="2" charset="77"/>
            </a:endParaRPr>
          </a:p>
          <a:p>
            <a:pPr marL="0" indent="0">
              <a:buNone/>
            </a:pPr>
            <a:r>
              <a:rPr lang="en-US" sz="1800" dirty="0">
                <a:latin typeface="KG Neatly Printed Spaced" panose="02000506000000020003" pitchFamily="2" charset="77"/>
              </a:rPr>
              <a:t>4 </a:t>
            </a:r>
            <a:r>
              <a:rPr lang="en-US" sz="1800" b="1" dirty="0">
                <a:latin typeface="KG Neatly Printed Spaced" panose="02000506000000020003" pitchFamily="2" charset="77"/>
              </a:rPr>
              <a:t>WIDE </a:t>
            </a:r>
            <a:r>
              <a:rPr lang="en-US" sz="1800" dirty="0">
                <a:latin typeface="KG Neatly Printed Spaced" panose="02000506000000020003" pitchFamily="2" charset="77"/>
              </a:rPr>
              <a:t>ruled composition notebooks/ 4 </a:t>
            </a:r>
            <a:r>
              <a:rPr lang="en-US" sz="1800" dirty="0" err="1">
                <a:latin typeface="KG Neatly Printed Spaced" panose="02000506000000020003" pitchFamily="2" charset="77"/>
              </a:rPr>
              <a:t>cuaderno</a:t>
            </a:r>
            <a:r>
              <a:rPr lang="en-US" sz="1800" dirty="0">
                <a:latin typeface="KG Neatly Printed Spaced" panose="02000506000000020003" pitchFamily="2" charset="77"/>
              </a:rPr>
              <a:t> de </a:t>
            </a:r>
            <a:r>
              <a:rPr lang="en-US" sz="1800" b="1" dirty="0" err="1">
                <a:latin typeface="KG Neatly Printed Spaced" panose="02000506000000020003" pitchFamily="2" charset="77"/>
              </a:rPr>
              <a:t>rayas</a:t>
            </a:r>
            <a:r>
              <a:rPr lang="en-US" sz="1800" b="1" dirty="0">
                <a:latin typeface="KG Neatly Printed Spaced" panose="02000506000000020003" pitchFamily="2" charset="77"/>
              </a:rPr>
              <a:t> </a:t>
            </a:r>
            <a:r>
              <a:rPr lang="en-US" sz="1800" b="1" dirty="0" err="1">
                <a:latin typeface="KG Neatly Printed Spaced" panose="02000506000000020003" pitchFamily="2" charset="77"/>
              </a:rPr>
              <a:t>anchas</a:t>
            </a:r>
            <a:r>
              <a:rPr lang="en-US" sz="1800" dirty="0">
                <a:latin typeface="KG Neatly Printed Spaced" panose="02000506000000020003" pitchFamily="2" charset="77"/>
              </a:rPr>
              <a:t> de </a:t>
            </a:r>
            <a:r>
              <a:rPr lang="en-US" sz="1800" dirty="0" err="1">
                <a:latin typeface="KG Neatly Printed Spaced" panose="02000506000000020003" pitchFamily="2" charset="77"/>
              </a:rPr>
              <a:t>composición</a:t>
            </a:r>
            <a:endParaRPr lang="en-US" sz="1800" dirty="0">
              <a:latin typeface="KG Neatly Printed Spaced" panose="02000506000000020003" pitchFamily="2" charset="77"/>
            </a:endParaRPr>
          </a:p>
          <a:p>
            <a:pPr marL="0" indent="0">
              <a:buNone/>
            </a:pPr>
            <a:r>
              <a:rPr lang="en-US" sz="1800" dirty="0">
                <a:latin typeface="KG Neatly Printed Spaced" panose="02000506000000020003" pitchFamily="2" charset="77"/>
              </a:rPr>
              <a:t>4 plastic pocket folders/ 4 </a:t>
            </a:r>
            <a:r>
              <a:rPr lang="en-US" sz="1800" dirty="0" err="1">
                <a:latin typeface="KG Neatly Printed Spaced" panose="02000506000000020003" pitchFamily="2" charset="77"/>
              </a:rPr>
              <a:t>carpetas</a:t>
            </a:r>
            <a:r>
              <a:rPr lang="en-US" sz="1800" dirty="0">
                <a:latin typeface="KG Neatly Printed Spaced" panose="02000506000000020003" pitchFamily="2" charset="77"/>
              </a:rPr>
              <a:t> de dos </a:t>
            </a:r>
            <a:r>
              <a:rPr lang="en-US" sz="1800" dirty="0" err="1">
                <a:latin typeface="KG Neatly Printed Spaced" panose="02000506000000020003" pitchFamily="2" charset="77"/>
              </a:rPr>
              <a:t>bolsillos</a:t>
            </a:r>
            <a:r>
              <a:rPr lang="en-US" sz="1800" dirty="0">
                <a:latin typeface="KG Neatly Printed Spaced" panose="02000506000000020003" pitchFamily="2" charset="77"/>
              </a:rPr>
              <a:t> </a:t>
            </a:r>
            <a:r>
              <a:rPr lang="en-US" sz="1800" dirty="0" err="1">
                <a:latin typeface="KG Neatly Printed Spaced" panose="02000506000000020003" pitchFamily="2" charset="77"/>
              </a:rPr>
              <a:t>plastico</a:t>
            </a:r>
            <a:endParaRPr lang="en-US" sz="1800" dirty="0">
              <a:latin typeface="KG Neatly Printed Spaced" panose="02000506000000020003" pitchFamily="2" charset="77"/>
            </a:endParaRPr>
          </a:p>
          <a:p>
            <a:pPr marL="0" indent="0">
              <a:buNone/>
            </a:pPr>
            <a:r>
              <a:rPr lang="en-US" sz="1800" dirty="0">
                <a:latin typeface="KG Neatly Printed Spaced" panose="02000506000000020003" pitchFamily="2" charset="77"/>
              </a:rPr>
              <a:t>1 – 8 </a:t>
            </a:r>
            <a:r>
              <a:rPr lang="en-US" sz="1800" dirty="0" err="1">
                <a:latin typeface="KG Neatly Printed Spaced" panose="02000506000000020003" pitchFamily="2" charset="77"/>
              </a:rPr>
              <a:t>ct</a:t>
            </a:r>
            <a:r>
              <a:rPr lang="en-US" sz="1800" dirty="0">
                <a:latin typeface="KG Neatly Printed Spaced" panose="02000506000000020003" pitchFamily="2" charset="77"/>
              </a:rPr>
              <a:t> dry erase markers/8 </a:t>
            </a:r>
            <a:r>
              <a:rPr lang="en-US" sz="1800" dirty="0" err="1">
                <a:latin typeface="KG Neatly Printed Spaced" panose="02000506000000020003" pitchFamily="2" charset="77"/>
              </a:rPr>
              <a:t>ct</a:t>
            </a:r>
            <a:r>
              <a:rPr lang="en-US" sz="1800" dirty="0">
                <a:latin typeface="KG Neatly Printed Spaced" panose="02000506000000020003" pitchFamily="2" charset="77"/>
              </a:rPr>
              <a:t> </a:t>
            </a:r>
            <a:r>
              <a:rPr lang="en-US" sz="1800" dirty="0" err="1">
                <a:latin typeface="KG Neatly Printed Spaced" panose="02000506000000020003" pitchFamily="2" charset="77"/>
              </a:rPr>
              <a:t>marcadores</a:t>
            </a:r>
            <a:r>
              <a:rPr lang="en-US" sz="1800" dirty="0">
                <a:latin typeface="KG Neatly Printed Spaced" panose="02000506000000020003" pitchFamily="2" charset="77"/>
              </a:rPr>
              <a:t> para </a:t>
            </a:r>
            <a:r>
              <a:rPr lang="en-US" sz="1800" dirty="0" err="1">
                <a:latin typeface="KG Neatly Printed Spaced" panose="02000506000000020003" pitchFamily="2" charset="77"/>
              </a:rPr>
              <a:t>pizarrón</a:t>
            </a:r>
            <a:r>
              <a:rPr lang="en-US" sz="1800" dirty="0">
                <a:latin typeface="KG Neatly Printed Spaced" panose="02000506000000020003" pitchFamily="2" charset="77"/>
              </a:rPr>
              <a:t> </a:t>
            </a:r>
            <a:r>
              <a:rPr lang="en-US" sz="1800" dirty="0" err="1">
                <a:latin typeface="KG Neatly Printed Spaced" panose="02000506000000020003" pitchFamily="2" charset="77"/>
              </a:rPr>
              <a:t>blanco</a:t>
            </a:r>
            <a:endParaRPr lang="en-US" sz="1800" dirty="0">
              <a:latin typeface="KG Neatly Printed Spaced" panose="02000506000000020003" pitchFamily="2" charset="77"/>
            </a:endParaRPr>
          </a:p>
          <a:p>
            <a:pPr marL="0" indent="0">
              <a:buNone/>
            </a:pPr>
            <a:r>
              <a:rPr lang="en-US" sz="1800" dirty="0">
                <a:latin typeface="KG Neatly Printed Spaced" panose="02000506000000020003" pitchFamily="2" charset="77"/>
              </a:rPr>
              <a:t>2 large erasers/ </a:t>
            </a:r>
            <a:r>
              <a:rPr lang="en-US" sz="1800" dirty="0" err="1">
                <a:latin typeface="KG Neatly Printed Spaced" panose="02000506000000020003" pitchFamily="2" charset="77"/>
              </a:rPr>
              <a:t>borradores</a:t>
            </a:r>
            <a:r>
              <a:rPr lang="en-US" sz="1800" dirty="0">
                <a:latin typeface="KG Neatly Printed Spaced" panose="02000506000000020003" pitchFamily="2" charset="77"/>
              </a:rPr>
              <a:t> </a:t>
            </a:r>
            <a:r>
              <a:rPr lang="en-US" sz="1800" dirty="0" err="1">
                <a:latin typeface="KG Neatly Printed Spaced" panose="02000506000000020003" pitchFamily="2" charset="77"/>
              </a:rPr>
              <a:t>grandes</a:t>
            </a:r>
            <a:endParaRPr lang="en-US" sz="1800" dirty="0">
              <a:latin typeface="KG Neatly Printed Spaced" panose="02000506000000020003" pitchFamily="2" charset="77"/>
            </a:endParaRPr>
          </a:p>
          <a:p>
            <a:pPr marL="0" indent="0">
              <a:buNone/>
            </a:pPr>
            <a:r>
              <a:rPr lang="en-US" sz="1800" dirty="0">
                <a:latin typeface="KG Neatly Printed Spaced" panose="02000506000000020003" pitchFamily="2" charset="77"/>
              </a:rPr>
              <a:t>2 glue sticks/ barras de pegamento</a:t>
            </a:r>
          </a:p>
          <a:p>
            <a:pPr marL="0" indent="0">
              <a:buNone/>
            </a:pPr>
            <a:r>
              <a:rPr lang="en-US" sz="1800" dirty="0">
                <a:latin typeface="KG Neatly Printed Spaced" panose="02000506000000020003" pitchFamily="2" charset="77"/>
              </a:rPr>
              <a:t>2 yellow highlighters/ </a:t>
            </a:r>
            <a:r>
              <a:rPr lang="en-US" sz="1800" dirty="0" err="1">
                <a:latin typeface="KG Neatly Printed Spaced" panose="02000506000000020003" pitchFamily="2" charset="77"/>
              </a:rPr>
              <a:t>resaltadores</a:t>
            </a:r>
            <a:r>
              <a:rPr lang="en-US" sz="1800" dirty="0">
                <a:latin typeface="KG Neatly Printed Spaced" panose="02000506000000020003" pitchFamily="2" charset="77"/>
              </a:rPr>
              <a:t> </a:t>
            </a:r>
            <a:r>
              <a:rPr lang="en-US" sz="1800" dirty="0" err="1">
                <a:latin typeface="KG Neatly Printed Spaced" panose="02000506000000020003" pitchFamily="2" charset="77"/>
              </a:rPr>
              <a:t>amarillos</a:t>
            </a:r>
            <a:endParaRPr lang="en-US" sz="1800" dirty="0">
              <a:latin typeface="KG Neatly Printed Spaced" panose="02000506000000020003" pitchFamily="2" charset="77"/>
            </a:endParaRPr>
          </a:p>
          <a:p>
            <a:pPr marL="0" indent="0">
              <a:buNone/>
            </a:pPr>
            <a:r>
              <a:rPr lang="en-US" sz="1800" dirty="0">
                <a:latin typeface="KG Neatly Printed Spaced" panose="02000506000000020003" pitchFamily="2" charset="77"/>
              </a:rPr>
              <a:t>1 headphones (no ear buds)/ </a:t>
            </a:r>
            <a:r>
              <a:rPr lang="en-US" sz="1800" dirty="0" err="1">
                <a:latin typeface="KG Neatly Printed Spaced" panose="02000506000000020003" pitchFamily="2" charset="77"/>
              </a:rPr>
              <a:t>audifonos</a:t>
            </a:r>
            <a:endParaRPr lang="en-US" sz="1800" dirty="0">
              <a:latin typeface="KG Neatly Printed Spaced" panose="02000506000000020003" pitchFamily="2" charset="77"/>
            </a:endParaRPr>
          </a:p>
          <a:p>
            <a:pPr marL="0" indent="0">
              <a:buNone/>
            </a:pPr>
            <a:r>
              <a:rPr lang="en-US" sz="1800" dirty="0">
                <a:latin typeface="KG Neatly Printed Spaced" panose="02000506000000020003" pitchFamily="2" charset="77"/>
              </a:rPr>
              <a:t>---------------------------------------------------------</a:t>
            </a:r>
          </a:p>
          <a:p>
            <a:pPr marL="0" indent="0">
              <a:buNone/>
            </a:pPr>
            <a:r>
              <a:rPr lang="en-US" sz="1800" dirty="0">
                <a:latin typeface="KG Neatly Printed Spaced" panose="02000506000000020003" pitchFamily="2" charset="77"/>
              </a:rPr>
              <a:t>2 pk </a:t>
            </a:r>
            <a:r>
              <a:rPr lang="en-US" sz="1800" b="1" dirty="0">
                <a:latin typeface="KG Neatly Printed Spaced" panose="02000506000000020003" pitchFamily="2" charset="77"/>
              </a:rPr>
              <a:t>wide</a:t>
            </a:r>
            <a:r>
              <a:rPr lang="en-US" sz="1800" dirty="0">
                <a:latin typeface="KG Neatly Printed Spaced" panose="02000506000000020003" pitchFamily="2" charset="77"/>
              </a:rPr>
              <a:t> ruled notebook paper/ 2 </a:t>
            </a:r>
            <a:r>
              <a:rPr lang="en-US" sz="1800" dirty="0" err="1">
                <a:latin typeface="KG Neatly Printed Spaced" panose="02000506000000020003" pitchFamily="2" charset="77"/>
              </a:rPr>
              <a:t>pq</a:t>
            </a:r>
            <a:r>
              <a:rPr lang="en-US" sz="1800" dirty="0">
                <a:latin typeface="KG Neatly Printed Spaced" panose="02000506000000020003" pitchFamily="2" charset="77"/>
              </a:rPr>
              <a:t> </a:t>
            </a:r>
            <a:r>
              <a:rPr lang="en-US" sz="1800" dirty="0" err="1">
                <a:latin typeface="KG Neatly Printed Spaced" panose="02000506000000020003" pitchFamily="2" charset="77"/>
              </a:rPr>
              <a:t>papel</a:t>
            </a:r>
            <a:r>
              <a:rPr lang="en-US" sz="1800" dirty="0">
                <a:latin typeface="KG Neatly Printed Spaced" panose="02000506000000020003" pitchFamily="2" charset="77"/>
              </a:rPr>
              <a:t> </a:t>
            </a:r>
            <a:r>
              <a:rPr lang="en-US" sz="1800" dirty="0" err="1">
                <a:latin typeface="KG Neatly Printed Spaced" panose="02000506000000020003" pitchFamily="2" charset="77"/>
              </a:rPr>
              <a:t>suelto</a:t>
            </a:r>
            <a:r>
              <a:rPr lang="en-US" sz="1800" dirty="0">
                <a:latin typeface="KG Neatly Printed Spaced" panose="02000506000000020003" pitchFamily="2" charset="77"/>
              </a:rPr>
              <a:t> de </a:t>
            </a:r>
            <a:r>
              <a:rPr lang="en-US" sz="1800" b="1" dirty="0" err="1">
                <a:latin typeface="KG Neatly Printed Spaced" panose="02000506000000020003" pitchFamily="2" charset="77"/>
              </a:rPr>
              <a:t>rayas</a:t>
            </a:r>
            <a:r>
              <a:rPr lang="en-US" sz="1800" b="1" dirty="0">
                <a:latin typeface="KG Neatly Printed Spaced" panose="02000506000000020003" pitchFamily="2" charset="77"/>
              </a:rPr>
              <a:t> </a:t>
            </a:r>
            <a:r>
              <a:rPr lang="en-US" sz="1800" b="1" dirty="0" err="1">
                <a:latin typeface="KG Neatly Printed Spaced" panose="02000506000000020003" pitchFamily="2" charset="77"/>
              </a:rPr>
              <a:t>anchas</a:t>
            </a:r>
            <a:endParaRPr lang="en-US" sz="1800" b="1" dirty="0">
              <a:latin typeface="KG Neatly Printed Spaced" panose="02000506000000020003" pitchFamily="2" charset="77"/>
            </a:endParaRPr>
          </a:p>
          <a:p>
            <a:pPr marL="0" indent="0">
              <a:buNone/>
            </a:pPr>
            <a:r>
              <a:rPr lang="en-US" sz="1800" dirty="0">
                <a:latin typeface="KG Neatly Printed Spaced" panose="02000506000000020003" pitchFamily="2" charset="77"/>
              </a:rPr>
              <a:t>1 bottle of </a:t>
            </a:r>
            <a:r>
              <a:rPr lang="en-US" sz="1800" dirty="0" err="1">
                <a:latin typeface="KG Neatly Printed Spaced" panose="02000506000000020003" pitchFamily="2" charset="77"/>
              </a:rPr>
              <a:t>elmer’s</a:t>
            </a:r>
            <a:r>
              <a:rPr lang="en-US" sz="1800" dirty="0">
                <a:latin typeface="KG Neatly Printed Spaced" panose="02000506000000020003" pitchFamily="2" charset="77"/>
              </a:rPr>
              <a:t> glue/</a:t>
            </a:r>
            <a:r>
              <a:rPr lang="en-US" sz="1800" dirty="0" err="1">
                <a:latin typeface="KG Neatly Printed Spaced" panose="02000506000000020003" pitchFamily="2" charset="77"/>
              </a:rPr>
              <a:t>botellas</a:t>
            </a:r>
            <a:r>
              <a:rPr lang="en-US" sz="1800" dirty="0">
                <a:latin typeface="KG Neatly Printed Spaced" panose="02000506000000020003" pitchFamily="2" charset="77"/>
              </a:rPr>
              <a:t> de pegamento Elmer’s</a:t>
            </a:r>
          </a:p>
          <a:p>
            <a:pPr marL="0" indent="0">
              <a:buNone/>
            </a:pPr>
            <a:r>
              <a:rPr lang="en-US" sz="1800" dirty="0">
                <a:latin typeface="KG Neatly Printed Spaced" panose="02000506000000020003" pitchFamily="2" charset="77"/>
              </a:rPr>
              <a:t>3 </a:t>
            </a:r>
            <a:r>
              <a:rPr lang="en-US" sz="1800" dirty="0" err="1">
                <a:latin typeface="KG Neatly Printed Spaced" panose="02000506000000020003" pitchFamily="2" charset="77"/>
              </a:rPr>
              <a:t>kleenex</a:t>
            </a:r>
            <a:r>
              <a:rPr lang="en-US" sz="1800" dirty="0">
                <a:latin typeface="KG Neatly Printed Spaced" panose="02000506000000020003" pitchFamily="2" charset="77"/>
              </a:rPr>
              <a:t> boxes/ </a:t>
            </a:r>
            <a:r>
              <a:rPr lang="en-US" sz="1800" dirty="0" err="1">
                <a:latin typeface="KG Neatly Printed Spaced" panose="02000506000000020003" pitchFamily="2" charset="77"/>
              </a:rPr>
              <a:t>cajas</a:t>
            </a:r>
            <a:r>
              <a:rPr lang="en-US" sz="1800" dirty="0">
                <a:latin typeface="KG Neatly Printed Spaced" panose="02000506000000020003" pitchFamily="2" charset="77"/>
              </a:rPr>
              <a:t> de </a:t>
            </a:r>
            <a:r>
              <a:rPr lang="en-US" sz="1800" dirty="0" err="1">
                <a:latin typeface="KG Neatly Printed Spaced" panose="02000506000000020003" pitchFamily="2" charset="77"/>
              </a:rPr>
              <a:t>kleenex</a:t>
            </a:r>
            <a:endParaRPr lang="en-US" sz="1800" dirty="0">
              <a:latin typeface="KG Neatly Printed Spaced" panose="02000506000000020003" pitchFamily="2" charset="77"/>
            </a:endParaRPr>
          </a:p>
          <a:p>
            <a:pPr marL="0" indent="0">
              <a:buNone/>
            </a:pPr>
            <a:r>
              <a:rPr lang="en-US" sz="1800" dirty="0">
                <a:latin typeface="KG Neatly Printed Spaced" panose="02000506000000020003" pitchFamily="2" charset="77"/>
              </a:rPr>
              <a:t>3 </a:t>
            </a:r>
            <a:r>
              <a:rPr lang="en-US" sz="1800" dirty="0" err="1">
                <a:latin typeface="KG Neatly Printed Spaced" panose="02000506000000020003" pitchFamily="2" charset="77"/>
              </a:rPr>
              <a:t>clorox</a:t>
            </a:r>
            <a:r>
              <a:rPr lang="en-US" sz="1800" dirty="0">
                <a:latin typeface="KG Neatly Printed Spaced" panose="02000506000000020003" pitchFamily="2" charset="77"/>
              </a:rPr>
              <a:t> disinfecting wipes/ </a:t>
            </a:r>
            <a:r>
              <a:rPr lang="en-US" sz="1800" dirty="0" err="1">
                <a:latin typeface="KG Neatly Printed Spaced" panose="02000506000000020003" pitchFamily="2" charset="77"/>
              </a:rPr>
              <a:t>toallitas</a:t>
            </a:r>
            <a:r>
              <a:rPr lang="en-US" sz="1800" dirty="0">
                <a:latin typeface="KG Neatly Printed Spaced" panose="02000506000000020003" pitchFamily="2" charset="77"/>
              </a:rPr>
              <a:t> </a:t>
            </a:r>
            <a:r>
              <a:rPr lang="en-US" sz="1800" dirty="0" err="1">
                <a:latin typeface="KG Neatly Printed Spaced" panose="02000506000000020003" pitchFamily="2" charset="77"/>
              </a:rPr>
              <a:t>desinfectantes</a:t>
            </a:r>
            <a:r>
              <a:rPr lang="en-US" sz="1800" dirty="0">
                <a:latin typeface="KG Neatly Printed Spaced" panose="02000506000000020003" pitchFamily="2" charset="77"/>
              </a:rPr>
              <a:t> </a:t>
            </a:r>
            <a:r>
              <a:rPr lang="en-US" sz="1800" dirty="0" err="1">
                <a:latin typeface="KG Neatly Printed Spaced" panose="02000506000000020003" pitchFamily="2" charset="77"/>
              </a:rPr>
              <a:t>clorox</a:t>
            </a:r>
            <a:endParaRPr lang="en-US" sz="1800" dirty="0">
              <a:latin typeface="KG Neatly Printed Spaced" panose="02000506000000020003" pitchFamily="2" charset="77"/>
            </a:endParaRPr>
          </a:p>
          <a:p>
            <a:pPr marL="0" indent="0">
              <a:buNone/>
            </a:pPr>
            <a:r>
              <a:rPr lang="en-US" sz="1800" dirty="0">
                <a:latin typeface="KG Neatly Printed Spaced" panose="02000506000000020003" pitchFamily="2" charset="77"/>
              </a:rPr>
              <a:t>1 bottle of hand sanitizer/ </a:t>
            </a:r>
            <a:r>
              <a:rPr lang="en-US" sz="1800" dirty="0" err="1">
                <a:latin typeface="KG Neatly Printed Spaced" panose="02000506000000020003" pitchFamily="2" charset="77"/>
              </a:rPr>
              <a:t>desinfectante</a:t>
            </a:r>
            <a:r>
              <a:rPr lang="en-US" sz="1800" dirty="0">
                <a:latin typeface="KG Neatly Printed Spaced" panose="02000506000000020003" pitchFamily="2" charset="77"/>
              </a:rPr>
              <a:t> de manos</a:t>
            </a:r>
          </a:p>
        </p:txBody>
      </p:sp>
    </p:spTree>
    <p:extLst>
      <p:ext uri="{BB962C8B-B14F-4D97-AF65-F5344CB8AC3E}">
        <p14:creationId xmlns:p14="http://schemas.microsoft.com/office/powerpoint/2010/main" val="39256469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5EA9435-1A00-1D65-1E72-F4A16AE95C61}"/>
              </a:ext>
            </a:extLst>
          </p:cNvPr>
          <p:cNvPicPr>
            <a:picLocks noChangeAspect="1"/>
          </p:cNvPicPr>
          <p:nvPr/>
        </p:nvPicPr>
        <p:blipFill>
          <a:blip r:embed="rId2"/>
          <a:srcRect t="5310"/>
          <a:stretch>
            <a:fillRect/>
          </a:stretch>
        </p:blipFill>
        <p:spPr>
          <a:xfrm>
            <a:off x="-1" y="0"/>
            <a:ext cx="7772401" cy="10058400"/>
          </a:xfrm>
          <a:prstGeom prst="rect">
            <a:avLst/>
          </a:prstGeom>
        </p:spPr>
      </p:pic>
      <p:sp>
        <p:nvSpPr>
          <p:cNvPr id="10" name="TextBox 9">
            <a:extLst>
              <a:ext uri="{FF2B5EF4-FFF2-40B4-BE49-F238E27FC236}">
                <a16:creationId xmlns:a16="http://schemas.microsoft.com/office/drawing/2014/main" id="{A1F1C8EF-86AE-B3DA-8391-A7801B62CC25}"/>
              </a:ext>
            </a:extLst>
          </p:cNvPr>
          <p:cNvSpPr txBox="1"/>
          <p:nvPr/>
        </p:nvSpPr>
        <p:spPr>
          <a:xfrm>
            <a:off x="862227" y="1909462"/>
            <a:ext cx="6617043" cy="5878532"/>
          </a:xfrm>
          <a:prstGeom prst="rect">
            <a:avLst/>
          </a:prstGeom>
          <a:solidFill>
            <a:schemeClr val="bg1"/>
          </a:solidFill>
          <a:ln w="57150">
            <a:solidFill>
              <a:schemeClr val="tx1"/>
            </a:solidFill>
          </a:ln>
        </p:spPr>
        <p:txBody>
          <a:bodyPr wrap="square" rtlCol="0">
            <a:spAutoFit/>
          </a:bodyPr>
          <a:lstStyle/>
          <a:p>
            <a:r>
              <a:rPr lang="en-US" sz="1600" b="1" dirty="0">
                <a:latin typeface="KG Neatly Printed Spaced" panose="02000506000000020003" pitchFamily="2" charset="77"/>
                <a:cs typeface="Mangal Pro" pitchFamily="2" charset="0"/>
              </a:rPr>
              <a:t>Welcome to 4th Grade!</a:t>
            </a:r>
          </a:p>
          <a:p>
            <a:endParaRPr lang="en-US" sz="1600" dirty="0">
              <a:latin typeface="KG Neatly Printed Spaced" panose="02000506000000020003" pitchFamily="2" charset="77"/>
              <a:cs typeface="Mangal Pro" pitchFamily="2" charset="0"/>
            </a:endParaRPr>
          </a:p>
          <a:p>
            <a:r>
              <a:rPr lang="en-US" sz="1600" dirty="0">
                <a:latin typeface="KG Neatly Printed Spaced" panose="02000506000000020003" pitchFamily="2" charset="77"/>
                <a:cs typeface="Mangal Pro" pitchFamily="2" charset="0"/>
              </a:rPr>
              <a:t>We are thrilled to welcome you and your child to an exciting new school year! </a:t>
            </a:r>
            <a:r>
              <a:rPr lang="en-US" sz="1600" dirty="0">
                <a:latin typeface="KG Neatly Printed Spaced" panose="02000506000000020003" pitchFamily="2" charset="77"/>
              </a:rPr>
              <a:t>In 4th grade, we believe that we are better together. Our classrooms foster a culture of </a:t>
            </a:r>
            <a:r>
              <a:rPr lang="en-US" sz="1600" b="1" dirty="0">
                <a:latin typeface="KG Neatly Printed Spaced" panose="02000506000000020003" pitchFamily="2" charset="77"/>
              </a:rPr>
              <a:t>collaboration and teamwork. </a:t>
            </a:r>
            <a:r>
              <a:rPr lang="en-US" sz="1600" dirty="0">
                <a:latin typeface="KG Neatly Printed Spaced" panose="02000506000000020003" pitchFamily="2" charset="77"/>
              </a:rPr>
              <a:t>By working across languages and subjects, we help students develop critical thinking skills and a global perspective.</a:t>
            </a:r>
          </a:p>
          <a:p>
            <a:endParaRPr lang="en-US" sz="1600" dirty="0">
              <a:latin typeface="KG Neatly Printed Spaced" panose="02000506000000020003" pitchFamily="2" charset="77"/>
              <a:cs typeface="Mangal Pro" pitchFamily="2" charset="0"/>
            </a:endParaRPr>
          </a:p>
          <a:p>
            <a:r>
              <a:rPr lang="en-US" sz="1600" dirty="0">
                <a:latin typeface="KG Neatly Printed Spaced" panose="02000506000000020003" pitchFamily="2" charset="77"/>
              </a:rPr>
              <a:t>One of the biggest highlights of 4th grade is our deep dive into the history of our home state. To bring our social studies curriculum to life, we take an annual </a:t>
            </a:r>
            <a:r>
              <a:rPr lang="en-US" sz="1600" b="1" dirty="0">
                <a:latin typeface="KG Neatly Printed Spaced" panose="02000506000000020003" pitchFamily="2" charset="77"/>
              </a:rPr>
              <a:t>field trip to Lincoln, Nebraska</a:t>
            </a:r>
            <a:r>
              <a:rPr lang="en-US" sz="1600" dirty="0">
                <a:latin typeface="KG Neatly Printed Spaced" panose="02000506000000020003" pitchFamily="2" charset="77"/>
              </a:rPr>
              <a:t>. During this trip, students get the chance to:</a:t>
            </a:r>
          </a:p>
          <a:p>
            <a:pPr marL="285750" indent="-285750">
              <a:buFont typeface="Arial" panose="020B0604020202020204" pitchFamily="34" charset="0"/>
              <a:buChar char="•"/>
            </a:pPr>
            <a:r>
              <a:rPr lang="en-US" sz="1600" dirty="0">
                <a:latin typeface="KG Neatly Printed Spaced" panose="02000506000000020003" pitchFamily="2" charset="77"/>
              </a:rPr>
              <a:t>Visit the State Capitol building.</a:t>
            </a:r>
          </a:p>
          <a:p>
            <a:pPr marL="285750" indent="-285750">
              <a:buFont typeface="Arial" panose="020B0604020202020204" pitchFamily="34" charset="0"/>
              <a:buChar char="•"/>
            </a:pPr>
            <a:r>
              <a:rPr lang="en-US" sz="1600" dirty="0">
                <a:latin typeface="KG Neatly Printed Spaced" panose="02000506000000020003" pitchFamily="2" charset="77"/>
              </a:rPr>
              <a:t>See Nebraska’s history in person.</a:t>
            </a:r>
          </a:p>
          <a:p>
            <a:pPr marL="285750" indent="-285750">
              <a:buFont typeface="Arial" panose="020B0604020202020204" pitchFamily="34" charset="0"/>
              <a:buChar char="•"/>
            </a:pPr>
            <a:r>
              <a:rPr lang="en-US" sz="1600" dirty="0">
                <a:latin typeface="KG Neatly Printed Spaced" panose="02000506000000020003" pitchFamily="2" charset="77"/>
              </a:rPr>
              <a:t>Understand how our state government functions.</a:t>
            </a:r>
          </a:p>
          <a:p>
            <a:endParaRPr lang="en-US" sz="1600" dirty="0">
              <a:latin typeface="KG Neatly Printed Spaced" panose="02000506000000020003" pitchFamily="2" charset="77"/>
              <a:cs typeface="Mangal Pro" pitchFamily="2" charset="0"/>
            </a:endParaRPr>
          </a:p>
          <a:p>
            <a:r>
              <a:rPr lang="en-US" sz="1600" dirty="0">
                <a:latin typeface="KG Neatly Printed Spaced" panose="02000506000000020003" pitchFamily="2" charset="77"/>
              </a:rPr>
              <a:t>We view parents as our most important partners. We look forward to communicating with you throughout the year to ensure your child feels supported, challenged, and inspired.</a:t>
            </a:r>
          </a:p>
          <a:p>
            <a:endParaRPr lang="en-US" sz="1600" dirty="0">
              <a:latin typeface="KG Neatly Printed Spaced" panose="02000506000000020003" pitchFamily="2" charset="77"/>
            </a:endParaRPr>
          </a:p>
          <a:p>
            <a:r>
              <a:rPr lang="en-US" sz="1600" dirty="0">
                <a:latin typeface="KG Neatly Printed Spaced" panose="02000506000000020003" pitchFamily="2" charset="77"/>
              </a:rPr>
              <a:t>Thank you for being part of our 4th-grade community!</a:t>
            </a:r>
          </a:p>
          <a:p>
            <a:endParaRPr lang="en-US" sz="1600" b="1" dirty="0">
              <a:latin typeface="KG Neatly Printed Spaced" panose="02000506000000020003" pitchFamily="2" charset="77"/>
            </a:endParaRPr>
          </a:p>
          <a:p>
            <a:pPr algn="r"/>
            <a:r>
              <a:rPr lang="en-US" sz="1600" b="1" dirty="0">
                <a:latin typeface="KG Neatly Printed Spaced" panose="02000506000000020003" pitchFamily="2" charset="77"/>
              </a:rPr>
              <a:t>Sincerely,</a:t>
            </a:r>
            <a:endParaRPr lang="en-US" sz="1600" dirty="0">
              <a:latin typeface="KG Neatly Printed Spaced" panose="02000506000000020003" pitchFamily="2" charset="77"/>
            </a:endParaRPr>
          </a:p>
          <a:p>
            <a:pPr algn="r"/>
            <a:r>
              <a:rPr lang="en-US" sz="1600" b="1" dirty="0">
                <a:latin typeface="KG Neatly Printed Spaced" panose="02000506000000020003" pitchFamily="2" charset="77"/>
              </a:rPr>
              <a:t>The 4th Grade Team</a:t>
            </a:r>
            <a:endParaRPr lang="en-US" sz="1600" dirty="0">
              <a:latin typeface="KG Neatly Printed Spaced" panose="02000506000000020003" pitchFamily="2" charset="77"/>
            </a:endParaRPr>
          </a:p>
        </p:txBody>
      </p:sp>
      <p:sp>
        <p:nvSpPr>
          <p:cNvPr id="11" name="Rounded Rectangle 10">
            <a:extLst>
              <a:ext uri="{FF2B5EF4-FFF2-40B4-BE49-F238E27FC236}">
                <a16:creationId xmlns:a16="http://schemas.microsoft.com/office/drawing/2014/main" id="{9BDAE44D-9E43-1F54-17C7-2C2D661A8076}"/>
              </a:ext>
            </a:extLst>
          </p:cNvPr>
          <p:cNvSpPr/>
          <p:nvPr/>
        </p:nvSpPr>
        <p:spPr>
          <a:xfrm>
            <a:off x="862226" y="7899400"/>
            <a:ext cx="6745073" cy="2057400"/>
          </a:xfrm>
          <a:prstGeom prst="roundRect">
            <a:avLst/>
          </a:prstGeom>
          <a:solidFill>
            <a:schemeClr val="bg1"/>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latin typeface="KG Neatly Printed Spaced" panose="02000506000000020003" pitchFamily="2" charset="77"/>
            </a:endParaRPr>
          </a:p>
          <a:p>
            <a:pPr algn="ctr"/>
            <a:r>
              <a:rPr lang="en-US" dirty="0">
                <a:solidFill>
                  <a:sysClr val="windowText" lastClr="000000"/>
                </a:solidFill>
                <a:latin typeface="KG Neatly Printed Spaced" panose="02000506000000020003" pitchFamily="2" charset="77"/>
              </a:rPr>
              <a:t>Contact information:</a:t>
            </a:r>
          </a:p>
          <a:p>
            <a:pPr algn="ctr"/>
            <a:r>
              <a:rPr lang="en-US" dirty="0">
                <a:solidFill>
                  <a:sysClr val="windowText" lastClr="000000"/>
                </a:solidFill>
                <a:latin typeface="KG Neatly Printed Spaced" panose="02000506000000020003" pitchFamily="2" charset="77"/>
              </a:rPr>
              <a:t>Send us message on ClassDojo or to our email</a:t>
            </a:r>
          </a:p>
          <a:p>
            <a:pPr algn="ctr"/>
            <a:endParaRPr lang="en-US" dirty="0">
              <a:solidFill>
                <a:sysClr val="windowText" lastClr="000000"/>
              </a:solidFill>
              <a:latin typeface="KG Neatly Printed Spaced" panose="02000506000000020003" pitchFamily="2" charset="77"/>
            </a:endParaRPr>
          </a:p>
          <a:p>
            <a:r>
              <a:rPr lang="en-US" dirty="0">
                <a:solidFill>
                  <a:sysClr val="windowText" lastClr="000000"/>
                </a:solidFill>
                <a:latin typeface="KG Neatly Printed Spaced" panose="02000506000000020003" pitchFamily="2" charset="77"/>
              </a:rPr>
              <a:t>Mrs. Freyermuth (dual English)</a:t>
            </a:r>
          </a:p>
          <a:p>
            <a:r>
              <a:rPr lang="en-US" dirty="0">
                <a:solidFill>
                  <a:sysClr val="windowText" lastClr="000000"/>
                </a:solidFill>
                <a:latin typeface="KG Neatly Printed Spaced" panose="02000506000000020003" pitchFamily="2" charset="77"/>
                <a:hlinkClick r:id="rId3"/>
              </a:rPr>
              <a:t>Patricia.Freyermuth@ops.org</a:t>
            </a:r>
            <a:r>
              <a:rPr lang="en-US" dirty="0">
                <a:solidFill>
                  <a:sysClr val="windowText" lastClr="000000"/>
                </a:solidFill>
                <a:latin typeface="KG Neatly Printed Spaced" panose="02000506000000020003" pitchFamily="2" charset="77"/>
              </a:rPr>
              <a:t> </a:t>
            </a:r>
          </a:p>
          <a:p>
            <a:pPr algn="r"/>
            <a:r>
              <a:rPr lang="en-US" dirty="0">
                <a:solidFill>
                  <a:sysClr val="windowText" lastClr="000000"/>
                </a:solidFill>
                <a:latin typeface="KG Neatly Printed Spaced" panose="02000506000000020003" pitchFamily="2" charset="77"/>
              </a:rPr>
              <a:t>Sra. Martinez (</a:t>
            </a:r>
            <a:r>
              <a:rPr lang="en-US">
                <a:solidFill>
                  <a:sysClr val="windowText" lastClr="000000"/>
                </a:solidFill>
                <a:latin typeface="KG Neatly Printed Spaced" panose="02000506000000020003" pitchFamily="2" charset="77"/>
              </a:rPr>
              <a:t>dual Spanish) </a:t>
            </a:r>
            <a:endParaRPr lang="en-US" dirty="0">
              <a:solidFill>
                <a:sysClr val="windowText" lastClr="000000"/>
              </a:solidFill>
              <a:latin typeface="KG Neatly Printed Spaced" panose="02000506000000020003" pitchFamily="2" charset="77"/>
            </a:endParaRPr>
          </a:p>
          <a:p>
            <a:pPr algn="r"/>
            <a:r>
              <a:rPr lang="en-US" dirty="0">
                <a:solidFill>
                  <a:sysClr val="windowText" lastClr="000000"/>
                </a:solidFill>
                <a:latin typeface="KG Neatly Printed Spaced" panose="02000506000000020003" pitchFamily="2" charset="77"/>
                <a:hlinkClick r:id="rId4"/>
              </a:rPr>
              <a:t>Elizabeth.martinezcamacho@ops.org</a:t>
            </a:r>
            <a:endParaRPr lang="en-US" dirty="0">
              <a:solidFill>
                <a:sysClr val="windowText" lastClr="000000"/>
              </a:solidFill>
              <a:latin typeface="KG Neatly Printed Spaced" panose="02000506000000020003" pitchFamily="2" charset="77"/>
            </a:endParaRPr>
          </a:p>
          <a:p>
            <a:pPr algn="ctr"/>
            <a:endParaRPr lang="en-US" dirty="0">
              <a:solidFill>
                <a:sysClr val="windowText" lastClr="000000"/>
              </a:solidFill>
              <a:latin typeface="KG Neatly Printed Spaced" panose="02000506000000020003" pitchFamily="2" charset="77"/>
            </a:endParaRPr>
          </a:p>
        </p:txBody>
      </p:sp>
    </p:spTree>
    <p:extLst>
      <p:ext uri="{BB962C8B-B14F-4D97-AF65-F5344CB8AC3E}">
        <p14:creationId xmlns:p14="http://schemas.microsoft.com/office/powerpoint/2010/main" val="218019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9811828-5B43-C40A-B411-D164FF378CBD}"/>
              </a:ext>
            </a:extLst>
          </p:cNvPr>
          <p:cNvPicPr>
            <a:picLocks noChangeAspect="1"/>
          </p:cNvPicPr>
          <p:nvPr/>
        </p:nvPicPr>
        <p:blipFill>
          <a:blip r:embed="rId2"/>
          <a:srcRect t="3540"/>
          <a:stretch>
            <a:fillRect/>
          </a:stretch>
        </p:blipFill>
        <p:spPr>
          <a:xfrm>
            <a:off x="0" y="0"/>
            <a:ext cx="7772400" cy="10080624"/>
          </a:xfrm>
          <a:prstGeom prst="rect">
            <a:avLst/>
          </a:prstGeom>
        </p:spPr>
      </p:pic>
      <p:sp>
        <p:nvSpPr>
          <p:cNvPr id="3" name="TextBox 2">
            <a:extLst>
              <a:ext uri="{FF2B5EF4-FFF2-40B4-BE49-F238E27FC236}">
                <a16:creationId xmlns:a16="http://schemas.microsoft.com/office/drawing/2014/main" id="{CAA48542-A94D-CEC6-84B2-4E2E6E079C67}"/>
              </a:ext>
            </a:extLst>
          </p:cNvPr>
          <p:cNvSpPr txBox="1"/>
          <p:nvPr/>
        </p:nvSpPr>
        <p:spPr>
          <a:xfrm>
            <a:off x="589634" y="1916380"/>
            <a:ext cx="6912690" cy="6001643"/>
          </a:xfrm>
          <a:prstGeom prst="rect">
            <a:avLst/>
          </a:prstGeom>
          <a:solidFill>
            <a:schemeClr val="bg1"/>
          </a:solidFill>
          <a:ln w="28575">
            <a:solidFill>
              <a:schemeClr val="accent1"/>
            </a:solidFill>
          </a:ln>
        </p:spPr>
        <p:txBody>
          <a:bodyPr wrap="square" rtlCol="0">
            <a:spAutoFit/>
          </a:bodyPr>
          <a:lstStyle/>
          <a:p>
            <a:r>
              <a:rPr lang="es-ES_tradnl" sz="1600" b="1" noProof="1">
                <a:latin typeface="KG Neatly Printed Spaced" panose="02000506000000020003" pitchFamily="2" charset="77"/>
              </a:rPr>
              <a:t>¡Bienvenido a 4º Grado!</a:t>
            </a:r>
          </a:p>
          <a:p>
            <a:endParaRPr lang="es-ES_tradnl" sz="1600" b="1" noProof="1">
              <a:latin typeface="KG Neatly Printed Spaced" panose="02000506000000020003" pitchFamily="2" charset="77"/>
            </a:endParaRPr>
          </a:p>
          <a:p>
            <a:r>
              <a:rPr lang="es-ES_tradnl" sz="1600" noProof="1">
                <a:latin typeface="KG Neatly Printed Spaced" panose="02000506000000020003" pitchFamily="2" charset="77"/>
              </a:rPr>
              <a:t>¡Estamos encantados de darle la bienvenida a usted y a su hijo/a a un nuevo y emocionante año escolar! En cuarto grado, creemos que somos mejores juntos. Nuestras aulas fomentan una cultura de </a:t>
            </a:r>
            <a:r>
              <a:rPr lang="es-ES_tradnl" sz="1600" b="1" noProof="1">
                <a:latin typeface="KG Neatly Printed Spaced" panose="02000506000000020003" pitchFamily="2" charset="77"/>
              </a:rPr>
              <a:t>colaboración y trabajo en equipo</a:t>
            </a:r>
            <a:r>
              <a:rPr lang="es-ES_tradnl" sz="1600" noProof="1">
                <a:latin typeface="KG Neatly Printed Spaced" panose="02000506000000020003" pitchFamily="2" charset="77"/>
              </a:rPr>
              <a:t>. Al trabajar tanto en </a:t>
            </a:r>
            <a:r>
              <a:rPr lang="es-ES_tradnl" sz="1600" b="1" noProof="1">
                <a:latin typeface="KG Neatly Printed Spaced" panose="02000506000000020003" pitchFamily="2" charset="77"/>
              </a:rPr>
              <a:t>inglés como en español</a:t>
            </a:r>
            <a:r>
              <a:rPr lang="es-ES_tradnl" sz="1600" noProof="1">
                <a:latin typeface="KG Neatly Printed Spaced" panose="02000506000000020003" pitchFamily="2" charset="77"/>
              </a:rPr>
              <a:t> y en diferentes materias, ayudamos a los estudiantes a desarrollar habilidades de pensamiento crítico y una perspectiva global.</a:t>
            </a:r>
          </a:p>
          <a:p>
            <a:endParaRPr lang="es-ES_tradnl" sz="1600" noProof="1">
              <a:latin typeface="KG Neatly Printed Spaced" panose="02000506000000020003" pitchFamily="2" charset="77"/>
            </a:endParaRPr>
          </a:p>
          <a:p>
            <a:r>
              <a:rPr lang="es-ES_tradnl" sz="1600" noProof="1">
                <a:latin typeface="KG Neatly Printed Spaced" panose="02000506000000020003" pitchFamily="2" charset="77"/>
              </a:rPr>
              <a:t>Uno de los aspectos más destacados de cuarto grado es nuestra inmersión profunda en la historia de nuestro estado. Para dar vida a nuestro currículo de estudios sociales, realizamos una </a:t>
            </a:r>
            <a:r>
              <a:rPr lang="es-ES_tradnl" sz="1600" b="1" noProof="1">
                <a:latin typeface="KG Neatly Printed Spaced" panose="02000506000000020003" pitchFamily="2" charset="77"/>
              </a:rPr>
              <a:t>excursión anual a Lincoln, Nebraska</a:t>
            </a:r>
            <a:r>
              <a:rPr lang="es-ES_tradnl" sz="1600" noProof="1">
                <a:latin typeface="KG Neatly Printed Spaced" panose="02000506000000020003" pitchFamily="2" charset="77"/>
              </a:rPr>
              <a:t>. Durante este viaje, los estudiantes tendrán la oportunidad de:</a:t>
            </a:r>
          </a:p>
          <a:p>
            <a:pPr marL="285750" indent="-285750">
              <a:buFont typeface="Arial" panose="020B0604020202020204" pitchFamily="34" charset="0"/>
              <a:buChar char="•"/>
            </a:pPr>
            <a:r>
              <a:rPr lang="es-ES_tradnl" sz="1600" noProof="1">
                <a:latin typeface="KG Neatly Printed Spaced" panose="02000506000000020003" pitchFamily="2" charset="77"/>
              </a:rPr>
              <a:t>Visitar el edificio del Capitolio Estatal.</a:t>
            </a:r>
          </a:p>
          <a:p>
            <a:pPr marL="285750" indent="-285750">
              <a:buFont typeface="Arial" panose="020B0604020202020204" pitchFamily="34" charset="0"/>
              <a:buChar char="•"/>
            </a:pPr>
            <a:r>
              <a:rPr lang="es-ES_tradnl" sz="1600" noProof="1">
                <a:latin typeface="KG Neatly Printed Spaced" panose="02000506000000020003" pitchFamily="2" charset="77"/>
              </a:rPr>
              <a:t>Ver la historia de Nebraska en persona.</a:t>
            </a:r>
          </a:p>
          <a:p>
            <a:pPr marL="285750" indent="-285750">
              <a:buFont typeface="Arial" panose="020B0604020202020204" pitchFamily="34" charset="0"/>
              <a:buChar char="•"/>
            </a:pPr>
            <a:r>
              <a:rPr lang="es-ES_tradnl" sz="1600" noProof="1">
                <a:latin typeface="KG Neatly Printed Spaced" panose="02000506000000020003" pitchFamily="2" charset="77"/>
              </a:rPr>
              <a:t>Comprender cómo funciona el gobierno de nuestro estado.</a:t>
            </a:r>
          </a:p>
          <a:p>
            <a:endParaRPr lang="es-ES_tradnl" sz="1600" noProof="1">
              <a:latin typeface="KG Neatly Printed Spaced" panose="02000506000000020003" pitchFamily="2" charset="77"/>
            </a:endParaRPr>
          </a:p>
          <a:p>
            <a:r>
              <a:rPr lang="es-ES_tradnl" sz="1600" noProof="1">
                <a:latin typeface="KG Neatly Printed Spaced" panose="02000506000000020003" pitchFamily="2" charset="77"/>
              </a:rPr>
              <a:t>Consideramos a los padres como nuestros socios más importantes. Esperamos comunicarnos con usted durante todo el año para asegurar que su hijo/a se sienta apoyado, desafiado e inspirado.</a:t>
            </a:r>
          </a:p>
          <a:p>
            <a:r>
              <a:rPr lang="es-ES_tradnl" sz="1600" noProof="1">
                <a:latin typeface="KG Neatly Printed Spaced" panose="02000506000000020003" pitchFamily="2" charset="77"/>
              </a:rPr>
              <a:t>¡Gracias por ser parte de nuestra comunidad de cuarto grado!</a:t>
            </a:r>
          </a:p>
          <a:p>
            <a:endParaRPr lang="es-ES_tradnl" sz="1600" b="1" noProof="1">
              <a:latin typeface="KG Neatly Printed Spaced" panose="02000506000000020003" pitchFamily="2" charset="77"/>
            </a:endParaRPr>
          </a:p>
          <a:p>
            <a:pPr algn="r"/>
            <a:r>
              <a:rPr lang="es-ES_tradnl" sz="1600" b="1" noProof="1">
                <a:latin typeface="KG Neatly Printed Spaced" panose="02000506000000020003" pitchFamily="2" charset="77"/>
              </a:rPr>
              <a:t>Atentamente,</a:t>
            </a:r>
            <a:r>
              <a:rPr lang="es-ES_tradnl" sz="1600" noProof="1">
                <a:latin typeface="KG Neatly Printed Spaced" panose="02000506000000020003" pitchFamily="2" charset="77"/>
              </a:rPr>
              <a:t> </a:t>
            </a:r>
          </a:p>
          <a:p>
            <a:pPr algn="r"/>
            <a:r>
              <a:rPr lang="es-ES_tradnl" sz="1600" b="1" noProof="1">
                <a:latin typeface="KG Neatly Printed Spaced" panose="02000506000000020003" pitchFamily="2" charset="77"/>
              </a:rPr>
              <a:t>El Equipo de 4º Grado</a:t>
            </a:r>
            <a:endParaRPr lang="es-ES_tradnl" sz="1600" noProof="1">
              <a:latin typeface="KG Neatly Printed Spaced" panose="02000506000000020003" pitchFamily="2" charset="77"/>
            </a:endParaRPr>
          </a:p>
        </p:txBody>
      </p:sp>
      <p:sp>
        <p:nvSpPr>
          <p:cNvPr id="4" name="Rounded Rectangle 3">
            <a:extLst>
              <a:ext uri="{FF2B5EF4-FFF2-40B4-BE49-F238E27FC236}">
                <a16:creationId xmlns:a16="http://schemas.microsoft.com/office/drawing/2014/main" id="{33B2F224-E767-277D-41A5-1095DAE0EC09}"/>
              </a:ext>
            </a:extLst>
          </p:cNvPr>
          <p:cNvSpPr/>
          <p:nvPr/>
        </p:nvSpPr>
        <p:spPr>
          <a:xfrm>
            <a:off x="673443" y="8142020"/>
            <a:ext cx="6912690" cy="1789044"/>
          </a:xfrm>
          <a:prstGeom prst="roundRect">
            <a:avLst/>
          </a:prstGeom>
          <a:solidFill>
            <a:schemeClr val="bg1"/>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sz="1600" noProof="1">
              <a:solidFill>
                <a:sysClr val="windowText" lastClr="000000"/>
              </a:solidFill>
              <a:latin typeface="KG Neatly Printed Spaced" panose="02000506000000020003" pitchFamily="2" charset="77"/>
            </a:endParaRPr>
          </a:p>
          <a:p>
            <a:pPr algn="ctr"/>
            <a:r>
              <a:rPr lang="es-ES_tradnl" sz="1600" noProof="1">
                <a:solidFill>
                  <a:sysClr val="windowText" lastClr="000000"/>
                </a:solidFill>
                <a:latin typeface="KG Neatly Printed Spaced" panose="02000506000000020003" pitchFamily="2" charset="77"/>
              </a:rPr>
              <a:t>Información de contacto:
Envíanos un mensaje en ClassDojo o a nuestro correo electrónico</a:t>
            </a:r>
          </a:p>
          <a:p>
            <a:pPr algn="ctr"/>
            <a:endParaRPr lang="es-ES_tradnl" sz="1600" noProof="1">
              <a:solidFill>
                <a:sysClr val="windowText" lastClr="000000"/>
              </a:solidFill>
              <a:latin typeface="KG Neatly Printed Spaced" panose="02000506000000020003" pitchFamily="2" charset="77"/>
            </a:endParaRPr>
          </a:p>
          <a:p>
            <a:r>
              <a:rPr lang="es-ES_tradnl" sz="1600" noProof="1">
                <a:solidFill>
                  <a:sysClr val="windowText" lastClr="000000"/>
                </a:solidFill>
                <a:latin typeface="KG Neatly Printed Spaced" panose="02000506000000020003" pitchFamily="2" charset="77"/>
              </a:rPr>
              <a:t>Mrs. Freyermuth (dual inglés)</a:t>
            </a:r>
          </a:p>
          <a:p>
            <a:r>
              <a:rPr lang="es-ES_tradnl" sz="1600" noProof="1">
                <a:solidFill>
                  <a:sysClr val="windowText" lastClr="000000"/>
                </a:solidFill>
                <a:latin typeface="KG Neatly Printed Spaced" panose="02000506000000020003" pitchFamily="2" charset="77"/>
                <a:hlinkClick r:id="rId3"/>
              </a:rPr>
              <a:t>Patricia.Freyermuth@ops.org</a:t>
            </a:r>
            <a:r>
              <a:rPr lang="es-ES_tradnl" sz="1600" noProof="1">
                <a:solidFill>
                  <a:sysClr val="windowText" lastClr="000000"/>
                </a:solidFill>
                <a:latin typeface="KG Neatly Printed Spaced" panose="02000506000000020003" pitchFamily="2" charset="77"/>
              </a:rPr>
              <a:t> </a:t>
            </a:r>
          </a:p>
          <a:p>
            <a:pPr algn="r"/>
            <a:r>
              <a:rPr lang="es-ES_tradnl" sz="1600" noProof="1">
                <a:solidFill>
                  <a:sysClr val="windowText" lastClr="000000"/>
                </a:solidFill>
                <a:latin typeface="KG Neatly Printed Spaced" panose="02000506000000020003" pitchFamily="2" charset="77"/>
              </a:rPr>
              <a:t>Sra. Martinez (dual español) </a:t>
            </a:r>
          </a:p>
          <a:p>
            <a:pPr algn="r"/>
            <a:r>
              <a:rPr lang="es-ES_tradnl" sz="1600" noProof="1">
                <a:solidFill>
                  <a:sysClr val="windowText" lastClr="000000"/>
                </a:solidFill>
                <a:latin typeface="KG Neatly Printed Spaced" panose="02000506000000020003" pitchFamily="2" charset="77"/>
                <a:hlinkClick r:id="rId4"/>
              </a:rPr>
              <a:t>Elizabeth.martinezcamacho@ops.org</a:t>
            </a:r>
            <a:endParaRPr lang="es-ES_tradnl" sz="1600" noProof="1">
              <a:solidFill>
                <a:sysClr val="windowText" lastClr="000000"/>
              </a:solidFill>
              <a:latin typeface="KG Neatly Printed Spaced" panose="02000506000000020003" pitchFamily="2" charset="77"/>
            </a:endParaRPr>
          </a:p>
          <a:p>
            <a:pPr algn="ctr"/>
            <a:endParaRPr lang="es-ES_tradnl" sz="1600" noProof="1">
              <a:solidFill>
                <a:sysClr val="windowText" lastClr="000000"/>
              </a:solidFill>
              <a:latin typeface="KG Neatly Printed Spaced" panose="02000506000000020003" pitchFamily="2" charset="77"/>
            </a:endParaRPr>
          </a:p>
        </p:txBody>
      </p:sp>
    </p:spTree>
    <p:extLst>
      <p:ext uri="{BB962C8B-B14F-4D97-AF65-F5344CB8AC3E}">
        <p14:creationId xmlns:p14="http://schemas.microsoft.com/office/powerpoint/2010/main" val="422288452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4708</TotalTime>
  <Words>722</Words>
  <Application>Microsoft Macintosh PowerPoint</Application>
  <PresentationFormat>Custom</PresentationFormat>
  <Paragraphs>63</Paragraphs>
  <Slides>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vt:i4>
      </vt:variant>
    </vt:vector>
  </HeadingPairs>
  <TitlesOfParts>
    <vt:vector size="9" baseType="lpstr">
      <vt:lpstr>Aptos</vt:lpstr>
      <vt:lpstr>Aptos Display</vt:lpstr>
      <vt:lpstr>Arial</vt:lpstr>
      <vt:lpstr>KG Neatly Printed Spaced</vt:lpstr>
      <vt:lpstr>KG Second Chances Sketch</vt:lpstr>
      <vt:lpstr>Office Theme</vt:lpstr>
      <vt:lpstr>4th Grade – 4 to Grado School Supplies – útiles escolares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Elizabeth Martinez-Camacho</dc:creator>
  <cp:lastModifiedBy>Elizabeth Martinez-Camacho</cp:lastModifiedBy>
  <cp:revision>1</cp:revision>
  <cp:lastPrinted>2026-04-28T15:31:56Z</cp:lastPrinted>
  <dcterms:created xsi:type="dcterms:W3CDTF">2026-04-28T15:08:14Z</dcterms:created>
  <dcterms:modified xsi:type="dcterms:W3CDTF">2026-05-01T21:36:58Z</dcterms:modified>
</cp:coreProperties>
</file>