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 id="2147483658" r:id="rId2"/>
    <p:sldMasterId id="2147483659" r:id="rId3"/>
  </p:sldMasterIdLst>
  <p:notesMasterIdLst>
    <p:notesMasterId r:id="rId26"/>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87980698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9540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1190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98" name="Shape 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839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223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0596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03674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263409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1443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50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2" name="Shape 1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3186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8" name="Shape 1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4995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3181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9345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8" name="Shape 1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9894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4107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01" name="Shape 2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706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8269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5329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7069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2042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36" name="Shape 2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0528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820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4"/>
        <p:cNvGrpSpPr/>
        <p:nvPr/>
      </p:nvGrpSpPr>
      <p:grpSpPr>
        <a:xfrm>
          <a:off x="0" y="0"/>
          <a:ext cx="0" cy="0"/>
          <a:chOff x="0" y="0"/>
          <a:chExt cx="0" cy="0"/>
        </a:xfrm>
      </p:grpSpPr>
      <p:sp>
        <p:nvSpPr>
          <p:cNvPr id="15" name="Shape 15"/>
          <p:cNvSpPr txBox="1">
            <a:spLocks noGrp="1"/>
          </p:cNvSpPr>
          <p:nvPr>
            <p:ph type="ctrTitle"/>
          </p:nvPr>
        </p:nvSpPr>
        <p:spPr>
          <a:xfrm>
            <a:off x="685800" y="1371600"/>
            <a:ext cx="7848599" cy="1927224"/>
          </a:xfrm>
          <a:prstGeom prst="rect">
            <a:avLst/>
          </a:prstGeom>
          <a:noFill/>
          <a:ln>
            <a:noFill/>
          </a:ln>
        </p:spPr>
        <p:txBody>
          <a:bodyPr lIns="91425" tIns="91425" rIns="91425" bIns="91425" anchor="b" anchorCtr="0"/>
          <a:lstStyle>
            <a:lvl1pPr marL="0" marR="0" lvl="0" indent="0" algn="l" rtl="0">
              <a:spcBef>
                <a:spcPts val="0"/>
              </a:spcBef>
              <a:spcAft>
                <a:spcPts val="0"/>
              </a:spcAft>
              <a:buNone/>
              <a:defRPr sz="54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16" name="Shape 16"/>
          <p:cNvSpPr txBox="1">
            <a:spLocks noGrp="1"/>
          </p:cNvSpPr>
          <p:nvPr>
            <p:ph type="subTitle" idx="1"/>
          </p:nvPr>
        </p:nvSpPr>
        <p:spPr>
          <a:xfrm>
            <a:off x="685800" y="3505200"/>
            <a:ext cx="6400799" cy="1752600"/>
          </a:xfrm>
          <a:prstGeom prst="rect">
            <a:avLst/>
          </a:prstGeom>
          <a:noFill/>
          <a:ln>
            <a:noFill/>
          </a:ln>
        </p:spPr>
        <p:txBody>
          <a:bodyPr lIns="91425" tIns="91425" rIns="91425" bIns="91425" anchor="t" anchorCtr="0"/>
          <a:lstStyle>
            <a:lvl1pPr marL="0" marR="0" lvl="0" indent="0" algn="l" rtl="0">
              <a:spcBef>
                <a:spcPts val="480"/>
              </a:spcBef>
              <a:spcAft>
                <a:spcPts val="0"/>
              </a:spcAft>
              <a:buClr>
                <a:schemeClr val="accent1"/>
              </a:buClr>
              <a:buFont typeface="Arial"/>
              <a:buNone/>
              <a:defRPr sz="2400" b="0" i="0" u="none" strike="noStrike" cap="none">
                <a:solidFill>
                  <a:srgbClr val="3F3F3F"/>
                </a:solidFill>
                <a:latin typeface="Arial"/>
                <a:ea typeface="Arial"/>
                <a:cs typeface="Arial"/>
                <a:sym typeface="Arial"/>
              </a:defRPr>
            </a:lvl1pPr>
            <a:lvl2pPr marL="457200" marR="0" lvl="1" indent="0" algn="ctr" rtl="0">
              <a:spcBef>
                <a:spcPts val="400"/>
              </a:spcBef>
              <a:spcAft>
                <a:spcPts val="0"/>
              </a:spcAft>
              <a:buClr>
                <a:schemeClr val="accent1"/>
              </a:buClr>
              <a:buFont typeface="Arial"/>
              <a:buNone/>
              <a:defRPr sz="2000" b="0" i="0" u="none" strike="noStrike" cap="none">
                <a:solidFill>
                  <a:srgbClr val="888888"/>
                </a:solidFill>
                <a:latin typeface="Arial"/>
                <a:ea typeface="Arial"/>
                <a:cs typeface="Arial"/>
                <a:sym typeface="Arial"/>
              </a:defRPr>
            </a:lvl2pPr>
            <a:lvl3pPr marL="914400" marR="0" lvl="2" indent="0" algn="ctr" rtl="0">
              <a:spcBef>
                <a:spcPts val="360"/>
              </a:spcBef>
              <a:spcAft>
                <a:spcPts val="0"/>
              </a:spcAft>
              <a:buClr>
                <a:schemeClr val="accent1"/>
              </a:buClr>
              <a:buFont typeface="Arial"/>
              <a:buNone/>
              <a:defRPr sz="1800" b="0" i="0" u="none" strike="noStrike" cap="none">
                <a:solidFill>
                  <a:srgbClr val="888888"/>
                </a:solidFill>
                <a:latin typeface="Arial"/>
                <a:ea typeface="Arial"/>
                <a:cs typeface="Arial"/>
                <a:sym typeface="Arial"/>
              </a:defRPr>
            </a:lvl3pPr>
            <a:lvl4pPr marL="1371600" marR="0" lvl="3" indent="0" algn="ctr" rtl="0">
              <a:spcBef>
                <a:spcPts val="320"/>
              </a:spcBef>
              <a:spcAft>
                <a:spcPts val="0"/>
              </a:spcAft>
              <a:buClr>
                <a:schemeClr val="accent1"/>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280"/>
              </a:spcBef>
              <a:spcAft>
                <a:spcPts val="0"/>
              </a:spcAft>
              <a:buClr>
                <a:schemeClr val="accent1"/>
              </a:buClr>
              <a:buFont typeface="Arial"/>
              <a:buNone/>
              <a:defRPr sz="1400" b="0" i="0" u="none" strike="noStrike" cap="none">
                <a:solidFill>
                  <a:srgbClr val="888888"/>
                </a:solidFill>
                <a:latin typeface="Arial"/>
                <a:ea typeface="Arial"/>
                <a:cs typeface="Arial"/>
                <a:sym typeface="Arial"/>
              </a:defRPr>
            </a:lvl5pPr>
            <a:lvl6pPr marL="2286000" marR="0" lvl="5" indent="0" algn="ctr" rtl="0">
              <a:spcBef>
                <a:spcPts val="260"/>
              </a:spcBef>
              <a:buClr>
                <a:schemeClr val="accent1"/>
              </a:buClr>
              <a:buFont typeface="Arial"/>
              <a:buNone/>
              <a:defRPr sz="1300" b="0" i="0" u="none" strike="noStrike" cap="none">
                <a:solidFill>
                  <a:srgbClr val="888888"/>
                </a:solidFill>
                <a:latin typeface="Arial"/>
                <a:ea typeface="Arial"/>
                <a:cs typeface="Arial"/>
                <a:sym typeface="Arial"/>
              </a:defRPr>
            </a:lvl6pPr>
            <a:lvl7pPr marL="2743200" marR="0" lvl="6" indent="0" algn="ctr" rtl="0">
              <a:spcBef>
                <a:spcPts val="260"/>
              </a:spcBef>
              <a:buClr>
                <a:schemeClr val="accent1"/>
              </a:buClr>
              <a:buFont typeface="Arial"/>
              <a:buNone/>
              <a:defRPr sz="1300" b="0" i="0" u="none" strike="noStrike" cap="none">
                <a:solidFill>
                  <a:srgbClr val="888888"/>
                </a:solidFill>
                <a:latin typeface="Arial"/>
                <a:ea typeface="Arial"/>
                <a:cs typeface="Arial"/>
                <a:sym typeface="Arial"/>
              </a:defRPr>
            </a:lvl7pPr>
            <a:lvl8pPr marL="3200400" marR="0" lvl="7" indent="0" algn="ctr" rtl="0">
              <a:spcBef>
                <a:spcPts val="260"/>
              </a:spcBef>
              <a:buClr>
                <a:schemeClr val="accent1"/>
              </a:buClr>
              <a:buFont typeface="Arial"/>
              <a:buNone/>
              <a:defRPr sz="1300" b="0" i="0" u="none" strike="noStrike" cap="none">
                <a:solidFill>
                  <a:srgbClr val="888888"/>
                </a:solidFill>
                <a:latin typeface="Arial"/>
                <a:ea typeface="Arial"/>
                <a:cs typeface="Arial"/>
                <a:sym typeface="Arial"/>
              </a:defRPr>
            </a:lvl8pPr>
            <a:lvl9pPr marL="3657600" marR="0" lvl="8" indent="0" algn="ctr" rtl="0">
              <a:spcBef>
                <a:spcPts val="260"/>
              </a:spcBef>
              <a:buClr>
                <a:schemeClr val="accent1"/>
              </a:buClr>
              <a:buFont typeface="Arial"/>
              <a:buNone/>
              <a:defRPr sz="1300" b="0" i="0" u="none" strike="noStrike" cap="none">
                <a:solidFill>
                  <a:srgbClr val="888888"/>
                </a:solidFill>
                <a:latin typeface="Arial"/>
                <a:ea typeface="Arial"/>
                <a:cs typeface="Arial"/>
                <a:sym typeface="Arial"/>
              </a:defRPr>
            </a:lvl9pPr>
          </a:lstStyle>
          <a:p>
            <a:endParaRPr/>
          </a:p>
        </p:txBody>
      </p:sp>
      <p:sp>
        <p:nvSpPr>
          <p:cNvPr id="17" name="Shape 17"/>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8" name="Shape 18"/>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30" name="Shape 30"/>
          <p:cNvSpPr txBox="1">
            <a:spLocks noGrp="1"/>
          </p:cNvSpPr>
          <p:nvPr>
            <p:ph type="body" idx="1"/>
          </p:nvPr>
        </p:nvSpPr>
        <p:spPr>
          <a:xfrm>
            <a:off x="457200" y="1600200"/>
            <a:ext cx="8229600" cy="4876799"/>
          </a:xfrm>
          <a:prstGeom prst="rect">
            <a:avLst/>
          </a:prstGeom>
          <a:noFill/>
          <a:ln>
            <a:noFill/>
          </a:ln>
        </p:spPr>
        <p:txBody>
          <a:bodyPr lIns="91425" tIns="91425" rIns="91425" bIns="91425" anchor="t" anchorCtr="0"/>
          <a:lstStyle>
            <a:lvl1pPr marL="182563" marR="0" lvl="0" indent="-53023" algn="l" rtl="0">
              <a:spcBef>
                <a:spcPts val="480"/>
              </a:spcBef>
              <a:spcAft>
                <a:spcPts val="0"/>
              </a:spcAft>
              <a:buClr>
                <a:schemeClr val="accent1"/>
              </a:buClr>
              <a:buSzPct val="85000"/>
              <a:buFont typeface="Arial"/>
              <a:buChar char="•"/>
              <a:defRPr sz="2400" b="0" i="0" u="none" strike="noStrike" cap="none">
                <a:solidFill>
                  <a:schemeClr val="dk1"/>
                </a:solidFill>
                <a:latin typeface="Arial"/>
                <a:ea typeface="Arial"/>
                <a:cs typeface="Arial"/>
                <a:sym typeface="Arial"/>
              </a:defRPr>
            </a:lvl1pPr>
            <a:lvl2pPr marL="457200" marR="0" lvl="1" indent="-82550" algn="l" rtl="0">
              <a:spcBef>
                <a:spcPts val="400"/>
              </a:spcBef>
              <a:spcAft>
                <a:spcPts val="0"/>
              </a:spcAft>
              <a:buClr>
                <a:schemeClr val="accent1"/>
              </a:buClr>
              <a:buSzPct val="85000"/>
              <a:buFont typeface="Arial"/>
              <a:buChar char="•"/>
              <a:defRPr sz="2000" b="0" i="0" u="none" strike="noStrike" cap="none">
                <a:solidFill>
                  <a:schemeClr val="dk1"/>
                </a:solidFill>
                <a:latin typeface="Arial"/>
                <a:ea typeface="Arial"/>
                <a:cs typeface="Arial"/>
                <a:sym typeface="Arial"/>
              </a:defRPr>
            </a:lvl2pPr>
            <a:lvl3pPr marL="730250" marR="0" lvl="2" indent="-81280" algn="l" rtl="0">
              <a:spcBef>
                <a:spcPts val="360"/>
              </a:spcBef>
              <a:spcAft>
                <a:spcPts val="0"/>
              </a:spcAft>
              <a:buClr>
                <a:schemeClr val="accent1"/>
              </a:buClr>
              <a:buSzPct val="90000"/>
              <a:buFont typeface="Arial"/>
              <a:buChar char="•"/>
              <a:defRPr sz="1800" b="0" i="0" u="none" strike="noStrike" cap="none">
                <a:solidFill>
                  <a:schemeClr val="dk1"/>
                </a:solidFill>
                <a:latin typeface="Arial"/>
                <a:ea typeface="Arial"/>
                <a:cs typeface="Arial"/>
                <a:sym typeface="Arial"/>
              </a:defRPr>
            </a:lvl3pPr>
            <a:lvl4pPr marL="1004888" marR="0" lvl="3" indent="-90487" algn="l" rtl="0">
              <a:spcBef>
                <a:spcPts val="320"/>
              </a:spcBef>
              <a:spcAft>
                <a:spcPts val="0"/>
              </a:spcAft>
              <a:buClr>
                <a:schemeClr val="accent1"/>
              </a:buClr>
              <a:buSzPct val="100000"/>
              <a:buFont typeface="Arial"/>
              <a:buChar char="•"/>
              <a:defRPr sz="1600" b="0" i="0" u="none" strike="noStrike" cap="none">
                <a:solidFill>
                  <a:schemeClr val="dk1"/>
                </a:solidFill>
                <a:latin typeface="Arial"/>
                <a:ea typeface="Arial"/>
                <a:cs typeface="Arial"/>
                <a:sym typeface="Arial"/>
              </a:defRPr>
            </a:lvl4pPr>
            <a:lvl5pPr marL="1187450" marR="0" lvl="4" indent="-57150" algn="l" rtl="0">
              <a:spcBef>
                <a:spcPts val="280"/>
              </a:spcBef>
              <a:spcAft>
                <a:spcPts val="0"/>
              </a:spcAft>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795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6pPr>
            <a:lvl7pPr marL="1554480" marR="0" lvl="6" indent="-10033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7pPr>
            <a:lvl8pPr marL="1737360" marR="0" lvl="7" indent="-10541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8pPr>
            <a:lvl9pPr marL="1920240" marR="0" lvl="8" indent="-110489"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33" name="Shape 33"/>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rot="5400000">
            <a:off x="4724399" y="2514600"/>
            <a:ext cx="5867400" cy="20574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36" name="Shape 36"/>
          <p:cNvSpPr txBox="1">
            <a:spLocks noGrp="1"/>
          </p:cNvSpPr>
          <p:nvPr>
            <p:ph type="body" idx="1"/>
          </p:nvPr>
        </p:nvSpPr>
        <p:spPr>
          <a:xfrm rot="5400000">
            <a:off x="533400" y="533400"/>
            <a:ext cx="5867400" cy="6019799"/>
          </a:xfrm>
          <a:prstGeom prst="rect">
            <a:avLst/>
          </a:prstGeom>
          <a:noFill/>
          <a:ln>
            <a:noFill/>
          </a:ln>
        </p:spPr>
        <p:txBody>
          <a:bodyPr lIns="91425" tIns="91425" rIns="91425" bIns="91425" anchor="t" anchorCtr="0"/>
          <a:lstStyle>
            <a:lvl1pPr marL="182563" marR="0" lvl="0" indent="-53023" algn="l" rtl="0">
              <a:spcBef>
                <a:spcPts val="480"/>
              </a:spcBef>
              <a:spcAft>
                <a:spcPts val="0"/>
              </a:spcAft>
              <a:buClr>
                <a:schemeClr val="accent1"/>
              </a:buClr>
              <a:buSzPct val="85000"/>
              <a:buFont typeface="Arial"/>
              <a:buChar char="•"/>
              <a:defRPr sz="2400">
                <a:solidFill>
                  <a:schemeClr val="dk1"/>
                </a:solidFill>
                <a:latin typeface="Arial"/>
                <a:ea typeface="Arial"/>
                <a:cs typeface="Arial"/>
                <a:sym typeface="Arial"/>
              </a:defRPr>
            </a:lvl1pPr>
            <a:lvl2pPr marL="457200" marR="0" lvl="1" indent="-82550" algn="l" rtl="0">
              <a:spcBef>
                <a:spcPts val="400"/>
              </a:spcBef>
              <a:spcAft>
                <a:spcPts val="0"/>
              </a:spcAft>
              <a:buClr>
                <a:schemeClr val="accent1"/>
              </a:buClr>
              <a:buSzPct val="85000"/>
              <a:buFont typeface="Arial"/>
              <a:buChar char="•"/>
              <a:defRPr sz="2000" b="0" i="0" u="none" strike="noStrike" cap="none">
                <a:solidFill>
                  <a:schemeClr val="dk1"/>
                </a:solidFill>
                <a:latin typeface="Arial"/>
                <a:ea typeface="Arial"/>
                <a:cs typeface="Arial"/>
                <a:sym typeface="Arial"/>
              </a:defRPr>
            </a:lvl2pPr>
            <a:lvl3pPr marL="730250" marR="0" lvl="2" indent="-81280" algn="l" rtl="0">
              <a:spcBef>
                <a:spcPts val="360"/>
              </a:spcBef>
              <a:spcAft>
                <a:spcPts val="0"/>
              </a:spcAft>
              <a:buClr>
                <a:schemeClr val="accent1"/>
              </a:buClr>
              <a:buSzPct val="90000"/>
              <a:buFont typeface="Arial"/>
              <a:buChar char="•"/>
              <a:defRPr sz="1800" b="0" i="0" u="none" strike="noStrike" cap="none">
                <a:solidFill>
                  <a:schemeClr val="dk1"/>
                </a:solidFill>
                <a:latin typeface="Arial"/>
                <a:ea typeface="Arial"/>
                <a:cs typeface="Arial"/>
                <a:sym typeface="Arial"/>
              </a:defRPr>
            </a:lvl3pPr>
            <a:lvl4pPr marL="1004888" marR="0" lvl="3" indent="-90487" algn="l" rtl="0">
              <a:spcBef>
                <a:spcPts val="320"/>
              </a:spcBef>
              <a:spcAft>
                <a:spcPts val="0"/>
              </a:spcAft>
              <a:buClr>
                <a:schemeClr val="accent1"/>
              </a:buClr>
              <a:buSzPct val="100000"/>
              <a:buFont typeface="Arial"/>
              <a:buChar char="•"/>
              <a:defRPr sz="1600" b="0" i="0" u="none" strike="noStrike" cap="none">
                <a:solidFill>
                  <a:schemeClr val="dk1"/>
                </a:solidFill>
                <a:latin typeface="Arial"/>
                <a:ea typeface="Arial"/>
                <a:cs typeface="Arial"/>
                <a:sym typeface="Arial"/>
              </a:defRPr>
            </a:lvl4pPr>
            <a:lvl5pPr marL="1187450" marR="0" lvl="4" indent="-57150" algn="l" rtl="0">
              <a:spcBef>
                <a:spcPts val="280"/>
              </a:spcBef>
              <a:spcAft>
                <a:spcPts val="0"/>
              </a:spcAft>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795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6pPr>
            <a:lvl7pPr marL="1554480" marR="0" lvl="6" indent="-10033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7pPr>
            <a:lvl8pPr marL="1737360" marR="0" lvl="7" indent="-10541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8pPr>
            <a:lvl9pPr marL="1920240" marR="0" lvl="8" indent="-110489"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37" name="Shape 37"/>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42" name="Shape 42"/>
          <p:cNvSpPr txBox="1">
            <a:spLocks noGrp="1"/>
          </p:cNvSpPr>
          <p:nvPr>
            <p:ph type="body" idx="1"/>
          </p:nvPr>
        </p:nvSpPr>
        <p:spPr>
          <a:xfrm rot="5400000">
            <a:off x="2133599" y="-76200"/>
            <a:ext cx="4876799" cy="8229600"/>
          </a:xfrm>
          <a:prstGeom prst="rect">
            <a:avLst/>
          </a:prstGeom>
          <a:noFill/>
          <a:ln>
            <a:noFill/>
          </a:ln>
        </p:spPr>
        <p:txBody>
          <a:bodyPr lIns="91425" tIns="91425" rIns="91425" bIns="91425" anchor="t" anchorCtr="0"/>
          <a:lstStyle>
            <a:lvl1pPr marL="182563" marR="0" lvl="0" indent="-53023" algn="l" rtl="0">
              <a:spcBef>
                <a:spcPts val="480"/>
              </a:spcBef>
              <a:spcAft>
                <a:spcPts val="0"/>
              </a:spcAft>
              <a:buClr>
                <a:schemeClr val="accent1"/>
              </a:buClr>
              <a:buSzPct val="85000"/>
              <a:buFont typeface="Arial"/>
              <a:buChar char="•"/>
              <a:defRPr sz="2400">
                <a:solidFill>
                  <a:schemeClr val="dk1"/>
                </a:solidFill>
                <a:latin typeface="Arial"/>
                <a:ea typeface="Arial"/>
                <a:cs typeface="Arial"/>
                <a:sym typeface="Arial"/>
              </a:defRPr>
            </a:lvl1pPr>
            <a:lvl2pPr marL="457200" marR="0" lvl="1" indent="-82550" algn="l" rtl="0">
              <a:spcBef>
                <a:spcPts val="400"/>
              </a:spcBef>
              <a:spcAft>
                <a:spcPts val="0"/>
              </a:spcAft>
              <a:buClr>
                <a:schemeClr val="accent1"/>
              </a:buClr>
              <a:buSzPct val="85000"/>
              <a:buFont typeface="Arial"/>
              <a:buChar char="•"/>
              <a:defRPr sz="2000" b="0" i="0" u="none" strike="noStrike" cap="none">
                <a:solidFill>
                  <a:schemeClr val="dk1"/>
                </a:solidFill>
                <a:latin typeface="Arial"/>
                <a:ea typeface="Arial"/>
                <a:cs typeface="Arial"/>
                <a:sym typeface="Arial"/>
              </a:defRPr>
            </a:lvl2pPr>
            <a:lvl3pPr marL="730250" marR="0" lvl="2" indent="-81280" algn="l" rtl="0">
              <a:spcBef>
                <a:spcPts val="360"/>
              </a:spcBef>
              <a:spcAft>
                <a:spcPts val="0"/>
              </a:spcAft>
              <a:buClr>
                <a:schemeClr val="accent1"/>
              </a:buClr>
              <a:buSzPct val="90000"/>
              <a:buFont typeface="Arial"/>
              <a:buChar char="•"/>
              <a:defRPr sz="1800" b="0" i="0" u="none" strike="noStrike" cap="none">
                <a:solidFill>
                  <a:schemeClr val="dk1"/>
                </a:solidFill>
                <a:latin typeface="Arial"/>
                <a:ea typeface="Arial"/>
                <a:cs typeface="Arial"/>
                <a:sym typeface="Arial"/>
              </a:defRPr>
            </a:lvl3pPr>
            <a:lvl4pPr marL="1004888" marR="0" lvl="3" indent="-90487" algn="l" rtl="0">
              <a:spcBef>
                <a:spcPts val="320"/>
              </a:spcBef>
              <a:spcAft>
                <a:spcPts val="0"/>
              </a:spcAft>
              <a:buClr>
                <a:schemeClr val="accent1"/>
              </a:buClr>
              <a:buSzPct val="100000"/>
              <a:buFont typeface="Arial"/>
              <a:buChar char="•"/>
              <a:defRPr sz="1600" b="0" i="0" u="none" strike="noStrike" cap="none">
                <a:solidFill>
                  <a:schemeClr val="dk1"/>
                </a:solidFill>
                <a:latin typeface="Arial"/>
                <a:ea typeface="Arial"/>
                <a:cs typeface="Arial"/>
                <a:sym typeface="Arial"/>
              </a:defRPr>
            </a:lvl4pPr>
            <a:lvl5pPr marL="1187450" marR="0" lvl="4" indent="-57150" algn="l" rtl="0">
              <a:spcBef>
                <a:spcPts val="280"/>
              </a:spcBef>
              <a:spcAft>
                <a:spcPts val="0"/>
              </a:spcAft>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795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6pPr>
            <a:lvl7pPr marL="1554480" marR="0" lvl="6" indent="-10033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7pPr>
            <a:lvl8pPr marL="1737360" marR="0" lvl="7" indent="-10541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8pPr>
            <a:lvl9pPr marL="1920240" marR="0" lvl="8" indent="-110489"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45" name="Shape 45"/>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792479"/>
            <a:ext cx="2142679" cy="126492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4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48" name="Shape 48"/>
          <p:cNvSpPr>
            <a:spLocks noGrp="1"/>
          </p:cNvSpPr>
          <p:nvPr>
            <p:ph type="pic" idx="2"/>
          </p:nvPr>
        </p:nvSpPr>
        <p:spPr>
          <a:xfrm>
            <a:off x="2858609" y="838200"/>
            <a:ext cx="5904389" cy="5500456"/>
          </a:xfrm>
          <a:prstGeom prst="rect">
            <a:avLst/>
          </a:prstGeom>
          <a:solidFill>
            <a:schemeClr val="lt2"/>
          </a:solidFill>
          <a:ln w="76200" cap="flat" cmpd="sng">
            <a:solidFill>
              <a:srgbClr val="FFFFFF"/>
            </a:solidFill>
            <a:prstDash val="solid"/>
            <a:miter/>
            <a:headEnd type="none" w="med" len="med"/>
            <a:tailEnd type="none" w="med" len="med"/>
          </a:ln>
          <a:effectLst>
            <a:outerShdw blurRad="50799" dist="12700" dir="5400000" algn="t" rotWithShape="0">
              <a:srgbClr val="000000">
                <a:alpha val="58823"/>
              </a:srgbClr>
            </a:outerShdw>
          </a:effectLst>
        </p:spPr>
        <p:txBody>
          <a:bodyPr lIns="91425" tIns="91425" rIns="91425" bIns="91425" anchor="t" anchorCtr="0"/>
          <a:lstStyle>
            <a:lvl1pPr marL="0" marR="0" lvl="0" indent="0" algn="l" rtl="0">
              <a:spcBef>
                <a:spcPts val="640"/>
              </a:spcBef>
              <a:spcAft>
                <a:spcPts val="0"/>
              </a:spcAft>
              <a:buClr>
                <a:schemeClr val="accent1"/>
              </a:buClr>
              <a:buFont typeface="Arial"/>
              <a:buNone/>
              <a:defRPr sz="3200">
                <a:solidFill>
                  <a:schemeClr val="dk1"/>
                </a:solidFill>
                <a:latin typeface="Arial"/>
                <a:ea typeface="Arial"/>
                <a:cs typeface="Arial"/>
                <a:sym typeface="Arial"/>
              </a:defRPr>
            </a:lvl1pPr>
            <a:lvl2pPr marL="457200" marR="0" lvl="1" indent="0" algn="l" rtl="0">
              <a:spcBef>
                <a:spcPts val="560"/>
              </a:spcBef>
              <a:spcAft>
                <a:spcPts val="0"/>
              </a:spcAft>
              <a:buClr>
                <a:schemeClr val="accent1"/>
              </a:buClr>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accent1"/>
              </a:buClr>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chemeClr val="accent1"/>
              </a:buClr>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spcAft>
                <a:spcPts val="0"/>
              </a:spcAft>
              <a:buClr>
                <a:schemeClr val="accent1"/>
              </a:buClr>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buClr>
                <a:schemeClr val="accent1"/>
              </a:buClr>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buClr>
                <a:schemeClr val="accent1"/>
              </a:buClr>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buClr>
                <a:schemeClr val="accent1"/>
              </a:buClr>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buClr>
                <a:schemeClr val="accent1"/>
              </a:buClr>
              <a:buFont typeface="Arial"/>
              <a:buNone/>
              <a:defRPr sz="2000" b="0" i="0" u="none" strike="noStrike" cap="none">
                <a:solidFill>
                  <a:schemeClr val="dk1"/>
                </a:solidFill>
                <a:latin typeface="Arial"/>
                <a:ea typeface="Arial"/>
                <a:cs typeface="Arial"/>
                <a:sym typeface="Arial"/>
              </a:defRPr>
            </a:lvl9pPr>
          </a:lstStyle>
          <a:p>
            <a:endParaRPr/>
          </a:p>
        </p:txBody>
      </p:sp>
      <p:sp>
        <p:nvSpPr>
          <p:cNvPr id="49" name="Shape 49"/>
          <p:cNvSpPr txBox="1">
            <a:spLocks noGrp="1"/>
          </p:cNvSpPr>
          <p:nvPr>
            <p:ph type="body" idx="1"/>
          </p:nvPr>
        </p:nvSpPr>
        <p:spPr>
          <a:xfrm>
            <a:off x="457200" y="2133600"/>
            <a:ext cx="2139695" cy="4242815"/>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accent1"/>
              </a:buClr>
              <a:buFont typeface="Arial"/>
              <a:buNone/>
              <a:defRPr sz="1400">
                <a:solidFill>
                  <a:schemeClr val="dk1"/>
                </a:solidFill>
                <a:latin typeface="Arial"/>
                <a:ea typeface="Arial"/>
                <a:cs typeface="Arial"/>
                <a:sym typeface="Arial"/>
              </a:defRPr>
            </a:lvl1pPr>
            <a:lvl2pPr marL="457200" marR="0" lvl="1" indent="0" algn="l" rtl="0">
              <a:spcBef>
                <a:spcPts val="240"/>
              </a:spcBef>
              <a:spcAft>
                <a:spcPts val="0"/>
              </a:spcAft>
              <a:buClr>
                <a:schemeClr val="accent1"/>
              </a:buClr>
              <a:buFont typeface="Arial"/>
              <a:buNone/>
              <a:defRPr sz="1200" b="0" i="0" u="none" strike="noStrike" cap="none">
                <a:solidFill>
                  <a:schemeClr val="dk1"/>
                </a:solidFill>
                <a:latin typeface="Arial"/>
                <a:ea typeface="Arial"/>
                <a:cs typeface="Arial"/>
                <a:sym typeface="Arial"/>
              </a:defRPr>
            </a:lvl2pPr>
            <a:lvl3pPr marL="914400" marR="0" lvl="2" indent="0" algn="l" rtl="0">
              <a:spcBef>
                <a:spcPts val="200"/>
              </a:spcBef>
              <a:spcAft>
                <a:spcPts val="0"/>
              </a:spcAft>
              <a:buClr>
                <a:schemeClr val="accent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spcAft>
                <a:spcPts val="0"/>
              </a:spcAft>
              <a:buClr>
                <a:schemeClr val="accent1"/>
              </a:buClr>
              <a:buFont typeface="Arial"/>
              <a:buNone/>
              <a:defRPr sz="900" b="0" i="0" u="none" strike="noStrike" cap="none">
                <a:solidFill>
                  <a:schemeClr val="dk1"/>
                </a:solidFill>
                <a:latin typeface="Arial"/>
                <a:ea typeface="Arial"/>
                <a:cs typeface="Arial"/>
                <a:sym typeface="Arial"/>
              </a:defRPr>
            </a:lvl4pPr>
            <a:lvl5pPr marL="1828800" marR="0" lvl="4" indent="0" algn="l" rtl="0">
              <a:spcBef>
                <a:spcPts val="180"/>
              </a:spcBef>
              <a:spcAft>
                <a:spcPts val="0"/>
              </a:spcAft>
              <a:buClr>
                <a:schemeClr val="accent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buClr>
                <a:schemeClr val="accent1"/>
              </a:buClr>
              <a:buFont typeface="Arial"/>
              <a:buNone/>
              <a:defRPr sz="900" b="0" i="0" u="none" strike="noStrike" cap="none">
                <a:solidFill>
                  <a:schemeClr val="dk1"/>
                </a:solidFill>
                <a:latin typeface="Arial"/>
                <a:ea typeface="Arial"/>
                <a:cs typeface="Arial"/>
                <a:sym typeface="Arial"/>
              </a:defRPr>
            </a:lvl6pPr>
            <a:lvl7pPr marL="2743200" marR="0" lvl="6" indent="0" algn="l" rtl="0">
              <a:spcBef>
                <a:spcPts val="180"/>
              </a:spcBef>
              <a:buClr>
                <a:schemeClr val="accent1"/>
              </a:buClr>
              <a:buFont typeface="Arial"/>
              <a:buNone/>
              <a:defRPr sz="900" b="0" i="0" u="none" strike="noStrike" cap="none">
                <a:solidFill>
                  <a:schemeClr val="dk1"/>
                </a:solidFill>
                <a:latin typeface="Arial"/>
                <a:ea typeface="Arial"/>
                <a:cs typeface="Arial"/>
                <a:sym typeface="Arial"/>
              </a:defRPr>
            </a:lvl7pPr>
            <a:lvl8pPr marL="3200400" marR="0" lvl="7" indent="0" algn="l" rtl="0">
              <a:spcBef>
                <a:spcPts val="180"/>
              </a:spcBef>
              <a:buClr>
                <a:schemeClr val="accent1"/>
              </a:buClr>
              <a:buFont typeface="Arial"/>
              <a:buNone/>
              <a:defRPr sz="900" b="0" i="0" u="none" strike="noStrike" cap="none">
                <a:solidFill>
                  <a:schemeClr val="dk1"/>
                </a:solidFill>
                <a:latin typeface="Arial"/>
                <a:ea typeface="Arial"/>
                <a:cs typeface="Arial"/>
                <a:sym typeface="Arial"/>
              </a:defRPr>
            </a:lvl8pPr>
            <a:lvl9pPr marL="3657600" marR="0" lvl="8" indent="0" algn="l" rtl="0">
              <a:spcBef>
                <a:spcPts val="180"/>
              </a:spcBef>
              <a:buClr>
                <a:schemeClr val="accent1"/>
              </a:buClr>
              <a:buFont typeface="Arial"/>
              <a:buNone/>
              <a:defRPr sz="900" b="0" i="0" u="none" strike="noStrike" cap="none">
                <a:solidFill>
                  <a:schemeClr val="dk1"/>
                </a:solidFill>
                <a:latin typeface="Arial"/>
                <a:ea typeface="Arial"/>
                <a:cs typeface="Arial"/>
                <a:sym typeface="Arial"/>
              </a:defRPr>
            </a:lvl9pPr>
          </a:lstStyle>
          <a:p>
            <a:endParaRPr/>
          </a:p>
        </p:txBody>
      </p:sp>
      <p:sp>
        <p:nvSpPr>
          <p:cNvPr id="50" name="Shape 50"/>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51" name="Shape 51"/>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55" name="Shape 55"/>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59" name="Shape 59"/>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60" name="Shape 60"/>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64" name="Shape 64"/>
          <p:cNvSpPr txBox="1">
            <a:spLocks noGrp="1"/>
          </p:cNvSpPr>
          <p:nvPr>
            <p:ph type="body" idx="1"/>
          </p:nvPr>
        </p:nvSpPr>
        <p:spPr>
          <a:xfrm>
            <a:off x="457200" y="1673351"/>
            <a:ext cx="4038599" cy="4718303"/>
          </a:xfrm>
          <a:prstGeom prst="rect">
            <a:avLst/>
          </a:prstGeom>
          <a:noFill/>
          <a:ln>
            <a:noFill/>
          </a:ln>
        </p:spPr>
        <p:txBody>
          <a:bodyPr lIns="91425" tIns="91425" rIns="91425" bIns="91425" anchor="t" anchorCtr="0"/>
          <a:lstStyle>
            <a:lvl1pPr marL="182563" marR="0" lvl="0" indent="-31433" algn="l" rtl="0">
              <a:spcBef>
                <a:spcPts val="560"/>
              </a:spcBef>
              <a:spcAft>
                <a:spcPts val="0"/>
              </a:spcAft>
              <a:buClr>
                <a:schemeClr val="accent1"/>
              </a:buClr>
              <a:buSzPct val="85000"/>
              <a:buFont typeface="Arial"/>
              <a:buChar char="•"/>
              <a:defRPr sz="2800">
                <a:solidFill>
                  <a:schemeClr val="dk1"/>
                </a:solidFill>
                <a:latin typeface="Arial"/>
                <a:ea typeface="Arial"/>
                <a:cs typeface="Arial"/>
                <a:sym typeface="Arial"/>
              </a:defRPr>
            </a:lvl1pPr>
            <a:lvl2pPr marL="457200" marR="0" lvl="1" indent="-60959" algn="l" rtl="0">
              <a:spcBef>
                <a:spcPts val="480"/>
              </a:spcBef>
              <a:spcAft>
                <a:spcPts val="0"/>
              </a:spcAft>
              <a:buClr>
                <a:schemeClr val="accent1"/>
              </a:buClr>
              <a:buSzPct val="85000"/>
              <a:buFont typeface="Arial"/>
              <a:buChar char="•"/>
              <a:defRPr sz="2400" b="0" i="0" u="none" strike="noStrike" cap="none">
                <a:solidFill>
                  <a:schemeClr val="dk1"/>
                </a:solidFill>
                <a:latin typeface="Arial"/>
                <a:ea typeface="Arial"/>
                <a:cs typeface="Arial"/>
                <a:sym typeface="Arial"/>
              </a:defRPr>
            </a:lvl2pPr>
            <a:lvl3pPr marL="730250" marR="0" lvl="2" indent="-69850" algn="l" rtl="0">
              <a:spcBef>
                <a:spcPts val="400"/>
              </a:spcBef>
              <a:spcAft>
                <a:spcPts val="0"/>
              </a:spcAft>
              <a:buClr>
                <a:schemeClr val="accent1"/>
              </a:buClr>
              <a:buSzPct val="90000"/>
              <a:buFont typeface="Arial"/>
              <a:buChar char="•"/>
              <a:defRPr sz="2000" b="0" i="0" u="none" strike="noStrike" cap="none">
                <a:solidFill>
                  <a:schemeClr val="dk1"/>
                </a:solidFill>
                <a:latin typeface="Arial"/>
                <a:ea typeface="Arial"/>
                <a:cs typeface="Arial"/>
                <a:sym typeface="Arial"/>
              </a:defRPr>
            </a:lvl3pPr>
            <a:lvl4pPr marL="1004888" marR="0" lvl="3" indent="-77787" algn="l" rtl="0">
              <a:spcBef>
                <a:spcPts val="360"/>
              </a:spcBef>
              <a:spcAft>
                <a:spcPts val="0"/>
              </a:spcAft>
              <a:buClr>
                <a:schemeClr val="accent1"/>
              </a:buClr>
              <a:buSzPct val="100000"/>
              <a:buFont typeface="Arial"/>
              <a:buChar char="•"/>
              <a:defRPr sz="1800" b="0" i="0" u="none" strike="noStrike" cap="none">
                <a:solidFill>
                  <a:schemeClr val="dk1"/>
                </a:solidFill>
                <a:latin typeface="Arial"/>
                <a:ea typeface="Arial"/>
                <a:cs typeface="Arial"/>
                <a:sym typeface="Arial"/>
              </a:defRPr>
            </a:lvl4pPr>
            <a:lvl5pPr marL="1187450" marR="0" lvl="4" indent="-31750" algn="l" rtl="0">
              <a:spcBef>
                <a:spcPts val="360"/>
              </a:spcBef>
              <a:spcAft>
                <a:spcPts val="0"/>
              </a:spcAft>
              <a:buClr>
                <a:schemeClr val="accent1"/>
              </a:buClr>
              <a:buSzPct val="100000"/>
              <a:buFont typeface="Arial"/>
              <a:buChar char="•"/>
              <a:defRPr sz="1800" b="0" i="0" u="none" strike="noStrike" cap="none">
                <a:solidFill>
                  <a:schemeClr val="dk1"/>
                </a:solidFill>
                <a:latin typeface="Arial"/>
                <a:ea typeface="Arial"/>
                <a:cs typeface="Arial"/>
                <a:sym typeface="Arial"/>
              </a:defRPr>
            </a:lvl5pPr>
            <a:lvl6pPr marL="1371600" marR="0" lvl="5" indent="-76200"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6pPr>
            <a:lvl7pPr marL="1554480" marR="0" lvl="6" indent="-68580"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7pPr>
            <a:lvl8pPr marL="1737360" marR="0" lvl="7" indent="-73660"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8pPr>
            <a:lvl9pPr marL="1920240" marR="0" lvl="8" indent="-78739"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body" idx="2"/>
          </p:nvPr>
        </p:nvSpPr>
        <p:spPr>
          <a:xfrm>
            <a:off x="4648200" y="1673351"/>
            <a:ext cx="4038599" cy="4718303"/>
          </a:xfrm>
          <a:prstGeom prst="rect">
            <a:avLst/>
          </a:prstGeom>
          <a:noFill/>
          <a:ln>
            <a:noFill/>
          </a:ln>
        </p:spPr>
        <p:txBody>
          <a:bodyPr lIns="91425" tIns="91425" rIns="91425" bIns="91425" anchor="t" anchorCtr="0"/>
          <a:lstStyle>
            <a:lvl1pPr marL="182563" marR="0" lvl="0" indent="-31433" algn="l" rtl="0">
              <a:spcBef>
                <a:spcPts val="560"/>
              </a:spcBef>
              <a:spcAft>
                <a:spcPts val="0"/>
              </a:spcAft>
              <a:buClr>
                <a:schemeClr val="accent1"/>
              </a:buClr>
              <a:buSzPct val="85000"/>
              <a:buFont typeface="Arial"/>
              <a:buChar char="•"/>
              <a:defRPr sz="2800">
                <a:solidFill>
                  <a:schemeClr val="dk1"/>
                </a:solidFill>
                <a:latin typeface="Arial"/>
                <a:ea typeface="Arial"/>
                <a:cs typeface="Arial"/>
                <a:sym typeface="Arial"/>
              </a:defRPr>
            </a:lvl1pPr>
            <a:lvl2pPr marL="457200" marR="0" lvl="1" indent="-60959" algn="l" rtl="0">
              <a:spcBef>
                <a:spcPts val="480"/>
              </a:spcBef>
              <a:spcAft>
                <a:spcPts val="0"/>
              </a:spcAft>
              <a:buClr>
                <a:schemeClr val="accent1"/>
              </a:buClr>
              <a:buSzPct val="85000"/>
              <a:buFont typeface="Arial"/>
              <a:buChar char="•"/>
              <a:defRPr sz="2400" b="0" i="0" u="none" strike="noStrike" cap="none">
                <a:solidFill>
                  <a:schemeClr val="dk1"/>
                </a:solidFill>
                <a:latin typeface="Arial"/>
                <a:ea typeface="Arial"/>
                <a:cs typeface="Arial"/>
                <a:sym typeface="Arial"/>
              </a:defRPr>
            </a:lvl2pPr>
            <a:lvl3pPr marL="730250" marR="0" lvl="2" indent="-69850" algn="l" rtl="0">
              <a:spcBef>
                <a:spcPts val="400"/>
              </a:spcBef>
              <a:spcAft>
                <a:spcPts val="0"/>
              </a:spcAft>
              <a:buClr>
                <a:schemeClr val="accent1"/>
              </a:buClr>
              <a:buSzPct val="90000"/>
              <a:buFont typeface="Arial"/>
              <a:buChar char="•"/>
              <a:defRPr sz="2000" b="0" i="0" u="none" strike="noStrike" cap="none">
                <a:solidFill>
                  <a:schemeClr val="dk1"/>
                </a:solidFill>
                <a:latin typeface="Arial"/>
                <a:ea typeface="Arial"/>
                <a:cs typeface="Arial"/>
                <a:sym typeface="Arial"/>
              </a:defRPr>
            </a:lvl3pPr>
            <a:lvl4pPr marL="1004888" marR="0" lvl="3" indent="-77787" algn="l" rtl="0">
              <a:spcBef>
                <a:spcPts val="360"/>
              </a:spcBef>
              <a:spcAft>
                <a:spcPts val="0"/>
              </a:spcAft>
              <a:buClr>
                <a:schemeClr val="accent1"/>
              </a:buClr>
              <a:buSzPct val="100000"/>
              <a:buFont typeface="Arial"/>
              <a:buChar char="•"/>
              <a:defRPr sz="1800" b="0" i="0" u="none" strike="noStrike" cap="none">
                <a:solidFill>
                  <a:schemeClr val="dk1"/>
                </a:solidFill>
                <a:latin typeface="Arial"/>
                <a:ea typeface="Arial"/>
                <a:cs typeface="Arial"/>
                <a:sym typeface="Arial"/>
              </a:defRPr>
            </a:lvl4pPr>
            <a:lvl5pPr marL="1187450" marR="0" lvl="4" indent="-31750" algn="l" rtl="0">
              <a:spcBef>
                <a:spcPts val="360"/>
              </a:spcBef>
              <a:spcAft>
                <a:spcPts val="0"/>
              </a:spcAft>
              <a:buClr>
                <a:schemeClr val="accent1"/>
              </a:buClr>
              <a:buSzPct val="100000"/>
              <a:buFont typeface="Arial"/>
              <a:buChar char="•"/>
              <a:defRPr sz="1800" b="0" i="0" u="none" strike="noStrike" cap="none">
                <a:solidFill>
                  <a:schemeClr val="dk1"/>
                </a:solidFill>
                <a:latin typeface="Arial"/>
                <a:ea typeface="Arial"/>
                <a:cs typeface="Arial"/>
                <a:sym typeface="Arial"/>
              </a:defRPr>
            </a:lvl5pPr>
            <a:lvl6pPr marL="1371600" marR="0" lvl="5" indent="-76200"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6pPr>
            <a:lvl7pPr marL="1554480" marR="0" lvl="6" indent="-68580"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7pPr>
            <a:lvl8pPr marL="1737360" marR="0" lvl="7" indent="-73660"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8pPr>
            <a:lvl9pPr marL="1920240" marR="0" lvl="8" indent="-78739" algn="l" rtl="0">
              <a:spcBef>
                <a:spcPts val="360"/>
              </a:spcBef>
              <a:buClr>
                <a:schemeClr val="accent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68" name="Shape 68"/>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722312" y="2362200"/>
            <a:ext cx="7772400" cy="2200275"/>
          </a:xfrm>
          <a:prstGeom prst="rect">
            <a:avLst/>
          </a:prstGeom>
          <a:noFill/>
          <a:ln>
            <a:noFill/>
          </a:ln>
        </p:spPr>
        <p:txBody>
          <a:bodyPr lIns="91425" tIns="91425" rIns="91425" bIns="91425" anchor="b" anchorCtr="0"/>
          <a:lstStyle>
            <a:lvl1pPr marL="0" marR="0" lvl="0" indent="0" algn="l" rtl="0">
              <a:spcBef>
                <a:spcPts val="0"/>
              </a:spcBef>
              <a:spcAft>
                <a:spcPts val="0"/>
              </a:spcAft>
              <a:buNone/>
              <a:defRPr sz="4800" b="0" i="0" u="none" strike="noStrike" cap="none">
                <a:solidFill>
                  <a:schemeClr val="lt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lt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lt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lt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lt2"/>
                </a:solidFill>
                <a:latin typeface="Arial"/>
                <a:ea typeface="Arial"/>
                <a:cs typeface="Arial"/>
                <a:sym typeface="Arial"/>
              </a:defRPr>
            </a:lvl9pPr>
          </a:lstStyle>
          <a:p>
            <a:endParaRPr/>
          </a:p>
        </p:txBody>
      </p:sp>
      <p:sp>
        <p:nvSpPr>
          <p:cNvPr id="80" name="Shape 80"/>
          <p:cNvSpPr txBox="1">
            <a:spLocks noGrp="1"/>
          </p:cNvSpPr>
          <p:nvPr>
            <p:ph type="body" idx="1"/>
          </p:nvPr>
        </p:nvSpPr>
        <p:spPr>
          <a:xfrm>
            <a:off x="722312" y="4626864"/>
            <a:ext cx="7772400" cy="1500187"/>
          </a:xfrm>
          <a:prstGeom prst="rect">
            <a:avLst/>
          </a:prstGeom>
          <a:noFill/>
          <a:ln>
            <a:noFill/>
          </a:ln>
        </p:spPr>
        <p:txBody>
          <a:bodyPr lIns="91425" tIns="91425" rIns="91425" bIns="91425" anchor="t" anchorCtr="0"/>
          <a:lstStyle>
            <a:lvl1pPr marL="0" marR="0" lvl="0" indent="0" algn="l" rtl="0">
              <a:spcBef>
                <a:spcPts val="480"/>
              </a:spcBef>
              <a:spcAft>
                <a:spcPts val="0"/>
              </a:spcAft>
              <a:buClr>
                <a:schemeClr val="accent1"/>
              </a:buClr>
              <a:buFont typeface="Arial"/>
              <a:buNone/>
              <a:defRPr sz="2400" b="0" i="0" u="none" strike="noStrike" cap="none">
                <a:solidFill>
                  <a:schemeClr val="lt2"/>
                </a:solidFill>
                <a:latin typeface="Arial"/>
                <a:ea typeface="Arial"/>
                <a:cs typeface="Arial"/>
                <a:sym typeface="Arial"/>
              </a:defRPr>
            </a:lvl1pPr>
            <a:lvl2pPr marL="457200" marR="0" lvl="1" indent="0" algn="l" rtl="0">
              <a:spcBef>
                <a:spcPts val="360"/>
              </a:spcBef>
              <a:spcAft>
                <a:spcPts val="0"/>
              </a:spcAft>
              <a:buClr>
                <a:schemeClr val="accent1"/>
              </a:buClr>
              <a:buFont typeface="Arial"/>
              <a:buNone/>
              <a:defRPr sz="1800" b="0" i="0" u="none" strike="noStrike" cap="none">
                <a:solidFill>
                  <a:schemeClr val="lt1"/>
                </a:solidFill>
                <a:latin typeface="Arial"/>
                <a:ea typeface="Arial"/>
                <a:cs typeface="Arial"/>
                <a:sym typeface="Arial"/>
              </a:defRPr>
            </a:lvl2pPr>
            <a:lvl3pPr marL="914400" marR="0" lvl="2" indent="0" algn="l" rtl="0">
              <a:spcBef>
                <a:spcPts val="320"/>
              </a:spcBef>
              <a:spcAft>
                <a:spcPts val="0"/>
              </a:spcAft>
              <a:buClr>
                <a:schemeClr val="accent1"/>
              </a:buClr>
              <a:buFont typeface="Arial"/>
              <a:buNone/>
              <a:defRPr sz="1600" b="0" i="0" u="none" strike="noStrike" cap="none">
                <a:solidFill>
                  <a:schemeClr val="lt1"/>
                </a:solidFill>
                <a:latin typeface="Arial"/>
                <a:ea typeface="Arial"/>
                <a:cs typeface="Arial"/>
                <a:sym typeface="Arial"/>
              </a:defRPr>
            </a:lvl3pPr>
            <a:lvl4pPr marL="1371600" marR="0" lvl="3" indent="0" algn="l" rtl="0">
              <a:spcBef>
                <a:spcPts val="280"/>
              </a:spcBef>
              <a:spcAft>
                <a:spcPts val="0"/>
              </a:spcAft>
              <a:buClr>
                <a:schemeClr val="accent1"/>
              </a:buClr>
              <a:buFont typeface="Arial"/>
              <a:buNone/>
              <a:defRPr sz="1400" b="0" i="0" u="none" strike="noStrike" cap="none">
                <a:solidFill>
                  <a:schemeClr val="lt1"/>
                </a:solidFill>
                <a:latin typeface="Arial"/>
                <a:ea typeface="Arial"/>
                <a:cs typeface="Arial"/>
                <a:sym typeface="Arial"/>
              </a:defRPr>
            </a:lvl4pPr>
            <a:lvl5pPr marL="1828800" marR="0" lvl="4" indent="0" algn="l" rtl="0">
              <a:spcBef>
                <a:spcPts val="280"/>
              </a:spcBef>
              <a:spcAft>
                <a:spcPts val="0"/>
              </a:spcAft>
              <a:buClr>
                <a:schemeClr val="accent1"/>
              </a:buClr>
              <a:buFont typeface="Arial"/>
              <a:buNone/>
              <a:defRPr sz="1400" b="0" i="0" u="none" strike="noStrike" cap="none">
                <a:solidFill>
                  <a:schemeClr val="lt1"/>
                </a:solidFill>
                <a:latin typeface="Arial"/>
                <a:ea typeface="Arial"/>
                <a:cs typeface="Arial"/>
                <a:sym typeface="Arial"/>
              </a:defRPr>
            </a:lvl5pPr>
            <a:lvl6pPr marL="2286000" marR="0" lvl="5" indent="0" algn="l" rtl="0">
              <a:spcBef>
                <a:spcPts val="280"/>
              </a:spcBef>
              <a:buClr>
                <a:schemeClr val="accent1"/>
              </a:buClr>
              <a:buFont typeface="Arial"/>
              <a:buNone/>
              <a:defRPr sz="1400" b="0" i="0" u="none" strike="noStrike" cap="none">
                <a:solidFill>
                  <a:schemeClr val="lt1"/>
                </a:solidFill>
                <a:latin typeface="Arial"/>
                <a:ea typeface="Arial"/>
                <a:cs typeface="Arial"/>
                <a:sym typeface="Arial"/>
              </a:defRPr>
            </a:lvl6pPr>
            <a:lvl7pPr marL="2743200" marR="0" lvl="6" indent="0" algn="l" rtl="0">
              <a:spcBef>
                <a:spcPts val="280"/>
              </a:spcBef>
              <a:buClr>
                <a:schemeClr val="accent1"/>
              </a:buClr>
              <a:buFont typeface="Arial"/>
              <a:buNone/>
              <a:defRPr sz="1400" b="0" i="0" u="none" strike="noStrike" cap="none">
                <a:solidFill>
                  <a:schemeClr val="lt1"/>
                </a:solidFill>
                <a:latin typeface="Arial"/>
                <a:ea typeface="Arial"/>
                <a:cs typeface="Arial"/>
                <a:sym typeface="Arial"/>
              </a:defRPr>
            </a:lvl7pPr>
            <a:lvl8pPr marL="3200400" marR="0" lvl="7" indent="0" algn="l" rtl="0">
              <a:spcBef>
                <a:spcPts val="280"/>
              </a:spcBef>
              <a:buClr>
                <a:schemeClr val="accent1"/>
              </a:buClr>
              <a:buFont typeface="Arial"/>
              <a:buNone/>
              <a:defRPr sz="1400" b="0" i="0" u="none" strike="noStrike" cap="none">
                <a:solidFill>
                  <a:schemeClr val="lt1"/>
                </a:solidFill>
                <a:latin typeface="Arial"/>
                <a:ea typeface="Arial"/>
                <a:cs typeface="Arial"/>
                <a:sym typeface="Arial"/>
              </a:defRPr>
            </a:lvl8pPr>
            <a:lvl9pPr marL="3657600" marR="0" lvl="8" indent="0" algn="l" rtl="0">
              <a:spcBef>
                <a:spcPts val="280"/>
              </a:spcBef>
              <a:buClr>
                <a:schemeClr val="accent1"/>
              </a:buClr>
              <a:buFont typeface="Arial"/>
              <a:buNone/>
              <a:defRPr sz="1400" b="0" i="0" u="none" strike="noStrike" cap="none">
                <a:solidFill>
                  <a:schemeClr val="lt1"/>
                </a:solidFill>
                <a:latin typeface="Arial"/>
                <a:ea typeface="Arial"/>
                <a:cs typeface="Arial"/>
                <a:sym typeface="Arial"/>
              </a:defRPr>
            </a:lvl9pPr>
          </a:lstStyle>
          <a:p>
            <a:endParaRPr/>
          </a:p>
        </p:txBody>
      </p:sp>
      <p:sp>
        <p:nvSpPr>
          <p:cNvPr id="81" name="Shape 81"/>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p:nvPr/>
        </p:nvSpPr>
        <p:spPr>
          <a:xfrm>
            <a:off x="0" y="220662"/>
            <a:ext cx="9144000" cy="228600"/>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7" name="Shape 7"/>
          <p:cNvSpPr txBox="1"/>
          <p:nvPr/>
        </p:nvSpPr>
        <p:spPr>
          <a:xfrm>
            <a:off x="0" y="0"/>
            <a:ext cx="9144000" cy="365125"/>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8" name="Shape 8"/>
          <p:cNvCxnSpPr/>
          <p:nvPr/>
        </p:nvCxnSpPr>
        <p:spPr>
          <a:xfrm>
            <a:off x="685800" y="3398837"/>
            <a:ext cx="7848599" cy="1587"/>
          </a:xfrm>
          <a:prstGeom prst="straightConnector1">
            <a:avLst/>
          </a:prstGeom>
          <a:noFill/>
          <a:ln w="19050" cap="flat" cmpd="sng">
            <a:solidFill>
              <a:schemeClr val="dk2"/>
            </a:solidFill>
            <a:prstDash val="solid"/>
            <a:miter/>
            <a:headEnd type="none" w="med" len="med"/>
            <a:tailEnd type="none" w="med" len="med"/>
          </a:ln>
        </p:spPr>
      </p:cxnSp>
      <p:sp>
        <p:nvSpPr>
          <p:cNvPr id="9" name="Shape 9"/>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10" name="Shape 10"/>
          <p:cNvSpPr txBox="1">
            <a:spLocks noGrp="1"/>
          </p:cNvSpPr>
          <p:nvPr>
            <p:ph type="body" idx="1"/>
          </p:nvPr>
        </p:nvSpPr>
        <p:spPr>
          <a:xfrm>
            <a:off x="457200" y="1600200"/>
            <a:ext cx="8229600" cy="4876799"/>
          </a:xfrm>
          <a:prstGeom prst="rect">
            <a:avLst/>
          </a:prstGeom>
          <a:noFill/>
          <a:ln>
            <a:noFill/>
          </a:ln>
        </p:spPr>
        <p:txBody>
          <a:bodyPr lIns="91425" tIns="91425" rIns="91425" bIns="91425" anchor="t" anchorCtr="0"/>
          <a:lstStyle>
            <a:lvl1pPr marL="182563" marR="0" lvl="0" indent="-53023" algn="l" rtl="0">
              <a:spcBef>
                <a:spcPts val="480"/>
              </a:spcBef>
              <a:spcAft>
                <a:spcPts val="0"/>
              </a:spcAft>
              <a:buClr>
                <a:schemeClr val="accent1"/>
              </a:buClr>
              <a:buSzPct val="85000"/>
              <a:buFont typeface="Arial"/>
              <a:buChar char="•"/>
              <a:defRPr sz="2400" b="0" i="0" u="none" strike="noStrike" cap="none">
                <a:solidFill>
                  <a:schemeClr val="dk1"/>
                </a:solidFill>
                <a:latin typeface="Arial"/>
                <a:ea typeface="Arial"/>
                <a:cs typeface="Arial"/>
                <a:sym typeface="Arial"/>
              </a:defRPr>
            </a:lvl1pPr>
            <a:lvl2pPr marL="457200" marR="0" lvl="1" indent="-82550" algn="l" rtl="0">
              <a:spcBef>
                <a:spcPts val="400"/>
              </a:spcBef>
              <a:spcAft>
                <a:spcPts val="0"/>
              </a:spcAft>
              <a:buClr>
                <a:schemeClr val="accent1"/>
              </a:buClr>
              <a:buSzPct val="85000"/>
              <a:buFont typeface="Arial"/>
              <a:buChar char="•"/>
              <a:defRPr sz="2000" b="0" i="0" u="none" strike="noStrike" cap="none">
                <a:solidFill>
                  <a:schemeClr val="dk1"/>
                </a:solidFill>
                <a:latin typeface="Arial"/>
                <a:ea typeface="Arial"/>
                <a:cs typeface="Arial"/>
                <a:sym typeface="Arial"/>
              </a:defRPr>
            </a:lvl2pPr>
            <a:lvl3pPr marL="730250" marR="0" lvl="2" indent="-81280" algn="l" rtl="0">
              <a:spcBef>
                <a:spcPts val="360"/>
              </a:spcBef>
              <a:spcAft>
                <a:spcPts val="0"/>
              </a:spcAft>
              <a:buClr>
                <a:schemeClr val="accent1"/>
              </a:buClr>
              <a:buSzPct val="90000"/>
              <a:buFont typeface="Arial"/>
              <a:buChar char="•"/>
              <a:defRPr sz="1800" b="0" i="0" u="none" strike="noStrike" cap="none">
                <a:solidFill>
                  <a:schemeClr val="dk1"/>
                </a:solidFill>
                <a:latin typeface="Arial"/>
                <a:ea typeface="Arial"/>
                <a:cs typeface="Arial"/>
                <a:sym typeface="Arial"/>
              </a:defRPr>
            </a:lvl3pPr>
            <a:lvl4pPr marL="1004888" marR="0" lvl="3" indent="-90487" algn="l" rtl="0">
              <a:spcBef>
                <a:spcPts val="320"/>
              </a:spcBef>
              <a:spcAft>
                <a:spcPts val="0"/>
              </a:spcAft>
              <a:buClr>
                <a:schemeClr val="accent1"/>
              </a:buClr>
              <a:buSzPct val="100000"/>
              <a:buFont typeface="Arial"/>
              <a:buChar char="•"/>
              <a:defRPr sz="1600" b="0" i="0" u="none" strike="noStrike" cap="none">
                <a:solidFill>
                  <a:schemeClr val="dk1"/>
                </a:solidFill>
                <a:latin typeface="Arial"/>
                <a:ea typeface="Arial"/>
                <a:cs typeface="Arial"/>
                <a:sym typeface="Arial"/>
              </a:defRPr>
            </a:lvl4pPr>
            <a:lvl5pPr marL="1187450" marR="0" lvl="4" indent="-57150" algn="l" rtl="0">
              <a:spcBef>
                <a:spcPts val="280"/>
              </a:spcBef>
              <a:spcAft>
                <a:spcPts val="0"/>
              </a:spcAft>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795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6pPr>
            <a:lvl7pPr marL="1554480" marR="0" lvl="6" indent="-10033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7pPr>
            <a:lvl8pPr marL="1737360" marR="0" lvl="7" indent="-10541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8pPr>
            <a:lvl9pPr marL="1920240" marR="0" lvl="8" indent="-110489"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11" name="Shape 11"/>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
        <p:cNvGrpSpPr/>
        <p:nvPr/>
      </p:nvGrpSpPr>
      <p:grpSpPr>
        <a:xfrm>
          <a:off x="0" y="0"/>
          <a:ext cx="0" cy="0"/>
          <a:chOff x="0" y="0"/>
          <a:chExt cx="0" cy="0"/>
        </a:xfrm>
      </p:grpSpPr>
      <p:sp>
        <p:nvSpPr>
          <p:cNvPr id="21" name="Shape 21"/>
          <p:cNvSpPr txBox="1"/>
          <p:nvPr/>
        </p:nvSpPr>
        <p:spPr>
          <a:xfrm>
            <a:off x="0" y="220662"/>
            <a:ext cx="9144000" cy="228600"/>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2" name="Shape 22"/>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dk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dk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dk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dk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dk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dk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dk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dk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dk2"/>
                </a:solidFill>
                <a:latin typeface="Arial"/>
                <a:ea typeface="Arial"/>
                <a:cs typeface="Arial"/>
                <a:sym typeface="Arial"/>
              </a:defRPr>
            </a:lvl9pPr>
          </a:lstStyle>
          <a:p>
            <a:endParaRPr/>
          </a:p>
        </p:txBody>
      </p:sp>
      <p:sp>
        <p:nvSpPr>
          <p:cNvPr id="23" name="Shape 23"/>
          <p:cNvSpPr txBox="1">
            <a:spLocks noGrp="1"/>
          </p:cNvSpPr>
          <p:nvPr>
            <p:ph type="body" idx="1"/>
          </p:nvPr>
        </p:nvSpPr>
        <p:spPr>
          <a:xfrm>
            <a:off x="457200" y="1600200"/>
            <a:ext cx="8229600" cy="4876799"/>
          </a:xfrm>
          <a:prstGeom prst="rect">
            <a:avLst/>
          </a:prstGeom>
          <a:noFill/>
          <a:ln>
            <a:noFill/>
          </a:ln>
        </p:spPr>
        <p:txBody>
          <a:bodyPr lIns="91425" tIns="91425" rIns="91425" bIns="91425" anchor="t" anchorCtr="0"/>
          <a:lstStyle>
            <a:lvl1pPr marL="182563" marR="0" lvl="0" indent="-53023" algn="l" rtl="0">
              <a:spcBef>
                <a:spcPts val="480"/>
              </a:spcBef>
              <a:spcAft>
                <a:spcPts val="0"/>
              </a:spcAft>
              <a:buClr>
                <a:schemeClr val="accent1"/>
              </a:buClr>
              <a:buSzPct val="85000"/>
              <a:buFont typeface="Arial"/>
              <a:buChar char="•"/>
              <a:defRPr sz="2400" b="0" i="0" u="none" strike="noStrike" cap="none">
                <a:solidFill>
                  <a:schemeClr val="dk1"/>
                </a:solidFill>
                <a:latin typeface="Arial"/>
                <a:ea typeface="Arial"/>
                <a:cs typeface="Arial"/>
                <a:sym typeface="Arial"/>
              </a:defRPr>
            </a:lvl1pPr>
            <a:lvl2pPr marL="457200" marR="0" lvl="1" indent="-82550" algn="l" rtl="0">
              <a:spcBef>
                <a:spcPts val="400"/>
              </a:spcBef>
              <a:spcAft>
                <a:spcPts val="0"/>
              </a:spcAft>
              <a:buClr>
                <a:schemeClr val="accent1"/>
              </a:buClr>
              <a:buSzPct val="85000"/>
              <a:buFont typeface="Arial"/>
              <a:buChar char="•"/>
              <a:defRPr sz="2000" b="0" i="0" u="none" strike="noStrike" cap="none">
                <a:solidFill>
                  <a:schemeClr val="dk1"/>
                </a:solidFill>
                <a:latin typeface="Arial"/>
                <a:ea typeface="Arial"/>
                <a:cs typeface="Arial"/>
                <a:sym typeface="Arial"/>
              </a:defRPr>
            </a:lvl2pPr>
            <a:lvl3pPr marL="730250" marR="0" lvl="2" indent="-81280" algn="l" rtl="0">
              <a:spcBef>
                <a:spcPts val="360"/>
              </a:spcBef>
              <a:spcAft>
                <a:spcPts val="0"/>
              </a:spcAft>
              <a:buClr>
                <a:schemeClr val="accent1"/>
              </a:buClr>
              <a:buSzPct val="90000"/>
              <a:buFont typeface="Arial"/>
              <a:buChar char="•"/>
              <a:defRPr sz="1800" b="0" i="0" u="none" strike="noStrike" cap="none">
                <a:solidFill>
                  <a:schemeClr val="dk1"/>
                </a:solidFill>
                <a:latin typeface="Arial"/>
                <a:ea typeface="Arial"/>
                <a:cs typeface="Arial"/>
                <a:sym typeface="Arial"/>
              </a:defRPr>
            </a:lvl3pPr>
            <a:lvl4pPr marL="1004888" marR="0" lvl="3" indent="-90487" algn="l" rtl="0">
              <a:spcBef>
                <a:spcPts val="320"/>
              </a:spcBef>
              <a:spcAft>
                <a:spcPts val="0"/>
              </a:spcAft>
              <a:buClr>
                <a:schemeClr val="accent1"/>
              </a:buClr>
              <a:buSzPct val="100000"/>
              <a:buFont typeface="Arial"/>
              <a:buChar char="•"/>
              <a:defRPr sz="1600" b="0" i="0" u="none" strike="noStrike" cap="none">
                <a:solidFill>
                  <a:schemeClr val="dk1"/>
                </a:solidFill>
                <a:latin typeface="Arial"/>
                <a:ea typeface="Arial"/>
                <a:cs typeface="Arial"/>
                <a:sym typeface="Arial"/>
              </a:defRPr>
            </a:lvl4pPr>
            <a:lvl5pPr marL="1187450" marR="0" lvl="4" indent="-57150" algn="l" rtl="0">
              <a:spcBef>
                <a:spcPts val="280"/>
              </a:spcBef>
              <a:spcAft>
                <a:spcPts val="0"/>
              </a:spcAft>
              <a:buClr>
                <a:schemeClr val="accent1"/>
              </a:buClr>
              <a:buSzPct val="100000"/>
              <a:buFont typeface="Arial"/>
              <a:buChar char="•"/>
              <a:defRPr sz="1400" b="0" i="0" u="none" strike="noStrike" cap="none">
                <a:solidFill>
                  <a:schemeClr val="dk1"/>
                </a:solidFill>
                <a:latin typeface="Arial"/>
                <a:ea typeface="Arial"/>
                <a:cs typeface="Arial"/>
                <a:sym typeface="Arial"/>
              </a:defRPr>
            </a:lvl5pPr>
            <a:lvl6pPr marL="1371600" marR="0" lvl="5" indent="-10795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6pPr>
            <a:lvl7pPr marL="1554480" marR="0" lvl="6" indent="-10033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7pPr>
            <a:lvl8pPr marL="1737360" marR="0" lvl="7" indent="-105410"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8pPr>
            <a:lvl9pPr marL="1920240" marR="0" lvl="8" indent="-110489" algn="l" rtl="0">
              <a:spcBef>
                <a:spcPts val="260"/>
              </a:spcBef>
              <a:buClr>
                <a:schemeClr val="accent1"/>
              </a:buClr>
              <a:buSzPct val="1000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24" name="Shape 24"/>
          <p:cNvSpPr txBox="1"/>
          <p:nvPr/>
        </p:nvSpPr>
        <p:spPr>
          <a:xfrm>
            <a:off x="0" y="0"/>
            <a:ext cx="9144000" cy="365125"/>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5" name="Shape 25"/>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27" name="Shape 27"/>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69"/>
        <p:cNvGrpSpPr/>
        <p:nvPr/>
      </p:nvGrpSpPr>
      <p:grpSpPr>
        <a:xfrm>
          <a:off x="0" y="0"/>
          <a:ext cx="0" cy="0"/>
          <a:chOff x="0" y="0"/>
          <a:chExt cx="0" cy="0"/>
        </a:xfrm>
      </p:grpSpPr>
      <p:sp>
        <p:nvSpPr>
          <p:cNvPr id="70" name="Shape 70"/>
          <p:cNvSpPr txBox="1"/>
          <p:nvPr/>
        </p:nvSpPr>
        <p:spPr>
          <a:xfrm>
            <a:off x="0" y="220662"/>
            <a:ext cx="9144000" cy="228600"/>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71" name="Shape 71"/>
          <p:cNvSpPr txBox="1"/>
          <p:nvPr/>
        </p:nvSpPr>
        <p:spPr>
          <a:xfrm>
            <a:off x="0" y="0"/>
            <a:ext cx="9144000" cy="365125"/>
          </a:xfrm>
          <a:prstGeom prst="rect">
            <a:avLst/>
          </a:prstGeom>
          <a:solidFill>
            <a:schemeClr val="accen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cxnSp>
        <p:nvCxnSpPr>
          <p:cNvPr id="72" name="Shape 72"/>
          <p:cNvCxnSpPr/>
          <p:nvPr/>
        </p:nvCxnSpPr>
        <p:spPr>
          <a:xfrm>
            <a:off x="731837" y="4598987"/>
            <a:ext cx="7848599" cy="1587"/>
          </a:xfrm>
          <a:prstGeom prst="straightConnector1">
            <a:avLst/>
          </a:prstGeom>
          <a:noFill/>
          <a:ln w="19050" cap="flat" cmpd="sng">
            <a:solidFill>
              <a:schemeClr val="lt2"/>
            </a:solidFill>
            <a:prstDash val="solid"/>
            <a:miter/>
            <a:headEnd type="none" w="med" len="med"/>
            <a:tailEnd type="none" w="med" len="med"/>
          </a:ln>
        </p:spPr>
      </p:cxnSp>
      <p:sp>
        <p:nvSpPr>
          <p:cNvPr id="73" name="Shape 73"/>
          <p:cNvSpPr txBox="1">
            <a:spLocks noGrp="1"/>
          </p:cNvSpPr>
          <p:nvPr>
            <p:ph type="title"/>
          </p:nvPr>
        </p:nvSpPr>
        <p:spPr>
          <a:xfrm>
            <a:off x="457200" y="533400"/>
            <a:ext cx="8229600" cy="990599"/>
          </a:xfrm>
          <a:prstGeom prst="rect">
            <a:avLst/>
          </a:prstGeom>
          <a:noFill/>
          <a:ln>
            <a:noFill/>
          </a:ln>
        </p:spPr>
        <p:txBody>
          <a:bodyPr lIns="91425" tIns="91425" rIns="91425" bIns="91425" anchor="ctr" anchorCtr="0"/>
          <a:lstStyle>
            <a:lvl1pPr marL="0" marR="0" lvl="0" indent="0" algn="l" rtl="0">
              <a:spcBef>
                <a:spcPts val="0"/>
              </a:spcBef>
              <a:spcAft>
                <a:spcPts val="0"/>
              </a:spcAft>
              <a:buNone/>
              <a:defRPr sz="4000" b="0" i="0" u="none" strike="noStrike" cap="none">
                <a:solidFill>
                  <a:schemeClr val="lt2"/>
                </a:solidFill>
                <a:latin typeface="Arial"/>
                <a:ea typeface="Arial"/>
                <a:cs typeface="Arial"/>
                <a:sym typeface="Arial"/>
              </a:defRPr>
            </a:lvl1pPr>
            <a:lvl2pPr marL="0" marR="0" lvl="1" indent="0" algn="l" rtl="0">
              <a:spcBef>
                <a:spcPts val="0"/>
              </a:spcBef>
              <a:spcAft>
                <a:spcPts val="0"/>
              </a:spcAft>
              <a:buNone/>
              <a:defRPr sz="40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40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40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40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4000" b="0" i="0" u="none" strike="noStrike" cap="none">
                <a:solidFill>
                  <a:schemeClr val="lt2"/>
                </a:solidFill>
                <a:latin typeface="Arial"/>
                <a:ea typeface="Arial"/>
                <a:cs typeface="Arial"/>
                <a:sym typeface="Arial"/>
              </a:defRPr>
            </a:lvl6pPr>
            <a:lvl7pPr marL="914400" marR="0" lvl="6" indent="0" algn="l" rtl="0">
              <a:spcBef>
                <a:spcPts val="0"/>
              </a:spcBef>
              <a:spcAft>
                <a:spcPts val="0"/>
              </a:spcAft>
              <a:buNone/>
              <a:defRPr sz="4000" b="0" i="0" u="none" strike="noStrike" cap="none">
                <a:solidFill>
                  <a:schemeClr val="lt2"/>
                </a:solidFill>
                <a:latin typeface="Arial"/>
                <a:ea typeface="Arial"/>
                <a:cs typeface="Arial"/>
                <a:sym typeface="Arial"/>
              </a:defRPr>
            </a:lvl7pPr>
            <a:lvl8pPr marL="1371600" marR="0" lvl="7" indent="0" algn="l" rtl="0">
              <a:spcBef>
                <a:spcPts val="0"/>
              </a:spcBef>
              <a:spcAft>
                <a:spcPts val="0"/>
              </a:spcAft>
              <a:buNone/>
              <a:defRPr sz="4000" b="0" i="0" u="none" strike="noStrike" cap="none">
                <a:solidFill>
                  <a:schemeClr val="lt2"/>
                </a:solidFill>
                <a:latin typeface="Arial"/>
                <a:ea typeface="Arial"/>
                <a:cs typeface="Arial"/>
                <a:sym typeface="Arial"/>
              </a:defRPr>
            </a:lvl8pPr>
            <a:lvl9pPr marL="1828800" marR="0" lvl="8" indent="0" algn="l" rtl="0">
              <a:spcBef>
                <a:spcPts val="0"/>
              </a:spcBef>
              <a:spcAft>
                <a:spcPts val="0"/>
              </a:spcAft>
              <a:buNone/>
              <a:defRPr sz="4000" b="0" i="0" u="none" strike="noStrike" cap="none">
                <a:solidFill>
                  <a:schemeClr val="lt2"/>
                </a:solidFill>
                <a:latin typeface="Arial"/>
                <a:ea typeface="Arial"/>
                <a:cs typeface="Arial"/>
                <a:sym typeface="Arial"/>
              </a:defRPr>
            </a:lvl9pPr>
          </a:lstStyle>
          <a:p>
            <a:endParaRPr/>
          </a:p>
        </p:txBody>
      </p:sp>
      <p:sp>
        <p:nvSpPr>
          <p:cNvPr id="74" name="Shape 74"/>
          <p:cNvSpPr txBox="1">
            <a:spLocks noGrp="1"/>
          </p:cNvSpPr>
          <p:nvPr>
            <p:ph type="body" idx="1"/>
          </p:nvPr>
        </p:nvSpPr>
        <p:spPr>
          <a:xfrm>
            <a:off x="457200" y="1600200"/>
            <a:ext cx="8229600" cy="4876799"/>
          </a:xfrm>
          <a:prstGeom prst="rect">
            <a:avLst/>
          </a:prstGeom>
          <a:noFill/>
          <a:ln>
            <a:noFill/>
          </a:ln>
        </p:spPr>
        <p:txBody>
          <a:bodyPr lIns="91425" tIns="91425" rIns="91425" bIns="91425" anchor="t" anchorCtr="0"/>
          <a:lstStyle>
            <a:lvl1pPr marL="182563" marR="0" lvl="0" indent="-53023" algn="l" rtl="0">
              <a:spcBef>
                <a:spcPts val="480"/>
              </a:spcBef>
              <a:spcAft>
                <a:spcPts val="0"/>
              </a:spcAft>
              <a:buClr>
                <a:schemeClr val="accent1"/>
              </a:buClr>
              <a:buSzPct val="85000"/>
              <a:buFont typeface="Arial"/>
              <a:buChar char="•"/>
              <a:defRPr sz="2400" b="0" i="0" u="none" strike="noStrike" cap="none">
                <a:solidFill>
                  <a:schemeClr val="lt1"/>
                </a:solidFill>
                <a:latin typeface="Arial"/>
                <a:ea typeface="Arial"/>
                <a:cs typeface="Arial"/>
                <a:sym typeface="Arial"/>
              </a:defRPr>
            </a:lvl1pPr>
            <a:lvl2pPr marL="457200" marR="0" lvl="1" indent="-82550" algn="l" rtl="0">
              <a:spcBef>
                <a:spcPts val="400"/>
              </a:spcBef>
              <a:spcAft>
                <a:spcPts val="0"/>
              </a:spcAft>
              <a:buClr>
                <a:schemeClr val="accent1"/>
              </a:buClr>
              <a:buSzPct val="85000"/>
              <a:buFont typeface="Arial"/>
              <a:buChar char="•"/>
              <a:defRPr sz="2000" b="0" i="0" u="none" strike="noStrike" cap="none">
                <a:solidFill>
                  <a:schemeClr val="lt1"/>
                </a:solidFill>
                <a:latin typeface="Arial"/>
                <a:ea typeface="Arial"/>
                <a:cs typeface="Arial"/>
                <a:sym typeface="Arial"/>
              </a:defRPr>
            </a:lvl2pPr>
            <a:lvl3pPr marL="730250" marR="0" lvl="2" indent="-81280" algn="l" rtl="0">
              <a:spcBef>
                <a:spcPts val="360"/>
              </a:spcBef>
              <a:spcAft>
                <a:spcPts val="0"/>
              </a:spcAft>
              <a:buClr>
                <a:schemeClr val="accent1"/>
              </a:buClr>
              <a:buSzPct val="90000"/>
              <a:buFont typeface="Arial"/>
              <a:buChar char="•"/>
              <a:defRPr sz="1800" b="0" i="0" u="none" strike="noStrike" cap="none">
                <a:solidFill>
                  <a:schemeClr val="lt1"/>
                </a:solidFill>
                <a:latin typeface="Arial"/>
                <a:ea typeface="Arial"/>
                <a:cs typeface="Arial"/>
                <a:sym typeface="Arial"/>
              </a:defRPr>
            </a:lvl3pPr>
            <a:lvl4pPr marL="1004888" marR="0" lvl="3" indent="-90487" algn="l" rtl="0">
              <a:spcBef>
                <a:spcPts val="320"/>
              </a:spcBef>
              <a:spcAft>
                <a:spcPts val="0"/>
              </a:spcAft>
              <a:buClr>
                <a:schemeClr val="accent1"/>
              </a:buClr>
              <a:buSzPct val="100000"/>
              <a:buFont typeface="Arial"/>
              <a:buChar char="•"/>
              <a:defRPr sz="1600" b="0" i="0" u="none" strike="noStrike" cap="none">
                <a:solidFill>
                  <a:schemeClr val="lt1"/>
                </a:solidFill>
                <a:latin typeface="Arial"/>
                <a:ea typeface="Arial"/>
                <a:cs typeface="Arial"/>
                <a:sym typeface="Arial"/>
              </a:defRPr>
            </a:lvl4pPr>
            <a:lvl5pPr marL="1187450" marR="0" lvl="4" indent="-57150" algn="l" rtl="0">
              <a:spcBef>
                <a:spcPts val="280"/>
              </a:spcBef>
              <a:spcAft>
                <a:spcPts val="0"/>
              </a:spcAft>
              <a:buClr>
                <a:schemeClr val="accent1"/>
              </a:buClr>
              <a:buSzPct val="100000"/>
              <a:buFont typeface="Arial"/>
              <a:buChar char="•"/>
              <a:defRPr sz="1400" b="0" i="0" u="none" strike="noStrike" cap="none">
                <a:solidFill>
                  <a:schemeClr val="lt1"/>
                </a:solidFill>
                <a:latin typeface="Arial"/>
                <a:ea typeface="Arial"/>
                <a:cs typeface="Arial"/>
                <a:sym typeface="Arial"/>
              </a:defRPr>
            </a:lvl5pPr>
            <a:lvl6pPr marL="1371600" marR="0" lvl="5" indent="-107950" algn="l" rtl="0">
              <a:spcBef>
                <a:spcPts val="260"/>
              </a:spcBef>
              <a:buClr>
                <a:schemeClr val="accent1"/>
              </a:buClr>
              <a:buSzPct val="100000"/>
              <a:buFont typeface="Arial"/>
              <a:buChar char="•"/>
              <a:defRPr sz="1300" b="0" i="0" u="none" strike="noStrike" cap="none">
                <a:solidFill>
                  <a:schemeClr val="lt1"/>
                </a:solidFill>
                <a:latin typeface="Arial"/>
                <a:ea typeface="Arial"/>
                <a:cs typeface="Arial"/>
                <a:sym typeface="Arial"/>
              </a:defRPr>
            </a:lvl6pPr>
            <a:lvl7pPr marL="1554480" marR="0" lvl="6" indent="-100330" algn="l" rtl="0">
              <a:spcBef>
                <a:spcPts val="260"/>
              </a:spcBef>
              <a:buClr>
                <a:schemeClr val="accent1"/>
              </a:buClr>
              <a:buSzPct val="100000"/>
              <a:buFont typeface="Arial"/>
              <a:buChar char="•"/>
              <a:defRPr sz="1300" b="0" i="0" u="none" strike="noStrike" cap="none">
                <a:solidFill>
                  <a:schemeClr val="lt1"/>
                </a:solidFill>
                <a:latin typeface="Arial"/>
                <a:ea typeface="Arial"/>
                <a:cs typeface="Arial"/>
                <a:sym typeface="Arial"/>
              </a:defRPr>
            </a:lvl7pPr>
            <a:lvl8pPr marL="1737360" marR="0" lvl="7" indent="-105410" algn="l" rtl="0">
              <a:spcBef>
                <a:spcPts val="260"/>
              </a:spcBef>
              <a:buClr>
                <a:schemeClr val="accent1"/>
              </a:buClr>
              <a:buSzPct val="100000"/>
              <a:buFont typeface="Arial"/>
              <a:buChar char="•"/>
              <a:defRPr sz="1300" b="0" i="0" u="none" strike="noStrike" cap="none">
                <a:solidFill>
                  <a:schemeClr val="lt1"/>
                </a:solidFill>
                <a:latin typeface="Arial"/>
                <a:ea typeface="Arial"/>
                <a:cs typeface="Arial"/>
                <a:sym typeface="Arial"/>
              </a:defRPr>
            </a:lvl8pPr>
            <a:lvl9pPr marL="1920240" marR="0" lvl="8" indent="-110489" algn="l" rtl="0">
              <a:spcBef>
                <a:spcPts val="260"/>
              </a:spcBef>
              <a:buClr>
                <a:schemeClr val="accent1"/>
              </a:buClr>
              <a:buSzPct val="100000"/>
              <a:buFont typeface="Arial"/>
              <a:buChar char="•"/>
              <a:defRPr sz="1300" b="0" i="0" u="none" strike="noStrike" cap="none">
                <a:solidFill>
                  <a:schemeClr val="lt1"/>
                </a:solidFill>
                <a:latin typeface="Arial"/>
                <a:ea typeface="Arial"/>
                <a:cs typeface="Arial"/>
                <a:sym typeface="Arial"/>
              </a:defRPr>
            </a:lvl9pPr>
          </a:lstStyle>
          <a:p>
            <a:endParaRPr/>
          </a:p>
        </p:txBody>
      </p:sp>
      <p:sp>
        <p:nvSpPr>
          <p:cNvPr id="75" name="Shape 75"/>
          <p:cNvSpPr txBox="1">
            <a:spLocks noGrp="1"/>
          </p:cNvSpPr>
          <p:nvPr>
            <p:ph type="dt" idx="10"/>
          </p:nvPr>
        </p:nvSpPr>
        <p:spPr>
          <a:xfrm>
            <a:off x="457200" y="19050"/>
            <a:ext cx="28956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3429000" y="19050"/>
            <a:ext cx="4114800" cy="328611"/>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800" b="0" i="0" u="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lt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7620000" y="19050"/>
            <a:ext cx="1066799" cy="3286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rial"/>
              <a:buNone/>
            </a:pPr>
            <a:fld id="{00000000-1234-1234-1234-123412341234}" type="slidenum">
              <a:rPr lang="en-US" sz="1400" b="1" i="0" u="none">
                <a:solidFill>
                  <a:srgbClr val="FFFFFF"/>
                </a:solidFill>
                <a:latin typeface="Arial"/>
                <a:ea typeface="Arial"/>
                <a:cs typeface="Arial"/>
                <a:sym typeface="Arial"/>
              </a:rPr>
              <a:t>‹#›</a:t>
            </a:fld>
            <a:endParaRPr lang="en-US" sz="1400" b="1" i="0" u="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6qnVpC4zXpM&amp;list=UUP6OYn7B1t4DRhczjXxEP9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hyperlink" Target="http://www.history.com/topics/us-presidents/andrew-jackson/videos/scandal-disrupts-jackson-cabine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history.com/topics/us-presidents/andrew-jackson/videos/jackson-cherokees-tariffs-and-nullification?m=528e394da93ae&amp;s=undefined&amp;f=1&amp;free=fals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1371600"/>
            <a:ext cx="7848600" cy="192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2"/>
              </a:buClr>
              <a:buSzPct val="25000"/>
              <a:buFont typeface="Arial"/>
              <a:buNone/>
            </a:pPr>
            <a:r>
              <a:rPr lang="en-US" sz="5400" b="0" i="0" u="none" strike="noStrike" cap="none">
                <a:solidFill>
                  <a:schemeClr val="dk2"/>
                </a:solidFill>
                <a:latin typeface="Arial"/>
                <a:ea typeface="Arial"/>
                <a:cs typeface="Arial"/>
                <a:sym typeface="Arial"/>
              </a:rPr>
              <a:t>NATIONALISM</a:t>
            </a:r>
            <a:r>
              <a:rPr lang="en-US"/>
              <a:t>,  S</a:t>
            </a:r>
            <a:r>
              <a:rPr lang="en-US" sz="5400" b="0" i="0" u="none" strike="noStrike" cap="none">
                <a:solidFill>
                  <a:schemeClr val="dk2"/>
                </a:solidFill>
                <a:latin typeface="Arial"/>
                <a:ea typeface="Arial"/>
                <a:cs typeface="Arial"/>
                <a:sym typeface="Arial"/>
              </a:rPr>
              <a:t>ECTIONALISM, &amp; </a:t>
            </a:r>
            <a:r>
              <a:rPr lang="en-US"/>
              <a:t>THE AGE OF JACKSON</a:t>
            </a:r>
          </a:p>
        </p:txBody>
      </p:sp>
      <p:sp>
        <p:nvSpPr>
          <p:cNvPr id="89" name="Shape 89"/>
          <p:cNvSpPr txBox="1">
            <a:spLocks noGrp="1"/>
          </p:cNvSpPr>
          <p:nvPr>
            <p:ph type="subTitle" idx="1"/>
          </p:nvPr>
        </p:nvSpPr>
        <p:spPr>
          <a:xfrm>
            <a:off x="685800" y="3505200"/>
            <a:ext cx="6400800" cy="1752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1"/>
              </a:buClr>
              <a:buSzPct val="25000"/>
              <a:buFont typeface="Arial"/>
              <a:buNone/>
            </a:pPr>
            <a:r>
              <a:rPr lang="en-US" sz="2400" b="0" i="0" u="none" strike="noStrike" cap="none" dirty="0">
                <a:solidFill>
                  <a:srgbClr val="404040"/>
                </a:solidFill>
                <a:latin typeface="Arial"/>
                <a:ea typeface="Arial"/>
                <a:cs typeface="Arial"/>
                <a:sym typeface="Arial"/>
              </a:rPr>
              <a:t>American History I  - Unit </a:t>
            </a:r>
            <a:r>
              <a:rPr lang="en-US" sz="2400" b="0" i="0" u="none" strike="noStrike" cap="none" dirty="0" smtClean="0">
                <a:solidFill>
                  <a:srgbClr val="404040"/>
                </a:solidFill>
                <a:latin typeface="Arial"/>
                <a:ea typeface="Arial"/>
                <a:cs typeface="Arial"/>
                <a:sym typeface="Arial"/>
              </a:rPr>
              <a:t>5</a:t>
            </a:r>
            <a:endParaRPr lang="en-US" sz="2400" b="0" i="0" u="none" strike="noStrike" cap="none" dirty="0">
              <a:solidFill>
                <a:srgbClr val="40404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0" y="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dirty="0">
                <a:solidFill>
                  <a:schemeClr val="dk2"/>
                </a:solidFill>
                <a:latin typeface="Arial"/>
                <a:ea typeface="Arial"/>
                <a:cs typeface="Arial"/>
                <a:sym typeface="Arial"/>
              </a:rPr>
              <a:t>Review</a:t>
            </a:r>
          </a:p>
        </p:txBody>
      </p:sp>
      <p:sp>
        <p:nvSpPr>
          <p:cNvPr id="95" name="Shape 95"/>
          <p:cNvSpPr txBox="1">
            <a:spLocks noGrp="1"/>
          </p:cNvSpPr>
          <p:nvPr>
            <p:ph type="body" idx="1"/>
          </p:nvPr>
        </p:nvSpPr>
        <p:spPr>
          <a:xfrm>
            <a:off x="0" y="846162"/>
            <a:ext cx="9144000" cy="5630838"/>
          </a:xfrm>
          <a:prstGeom prst="rect">
            <a:avLst/>
          </a:prstGeom>
          <a:noFill/>
          <a:ln>
            <a:noFill/>
          </a:ln>
        </p:spPr>
        <p:txBody>
          <a:bodyPr lIns="91425" tIns="45700" rIns="91425" bIns="45700" anchor="t" anchorCtr="0">
            <a:noAutofit/>
          </a:bodyPr>
          <a:lstStyle/>
          <a:p>
            <a:pPr marL="182562" marR="0" lvl="0" indent="-182562" algn="l" rtl="0">
              <a:lnSpc>
                <a:spcPct val="90000"/>
              </a:lnSpc>
              <a:spcBef>
                <a:spcPts val="0"/>
              </a:spcBef>
              <a:spcAft>
                <a:spcPts val="0"/>
              </a:spcAft>
              <a:buClr>
                <a:schemeClr val="accent1"/>
              </a:buClr>
              <a:buSzPct val="85000"/>
              <a:buFont typeface="Arial"/>
              <a:buChar char="•"/>
            </a:pPr>
            <a:r>
              <a:rPr lang="en-US" sz="3200" b="1" i="0" u="none" strike="noStrike" cap="none" dirty="0">
                <a:solidFill>
                  <a:schemeClr val="dk1"/>
                </a:solidFill>
                <a:sym typeface="Arial"/>
              </a:rPr>
              <a:t>Define nationalism.</a:t>
            </a:r>
          </a:p>
          <a:p>
            <a:pPr marR="0" lvl="0" indent="457200" algn="l" rtl="0">
              <a:lnSpc>
                <a:spcPct val="90000"/>
              </a:lnSpc>
              <a:spcBef>
                <a:spcPts val="380"/>
              </a:spcBef>
              <a:spcAft>
                <a:spcPts val="0"/>
              </a:spcAft>
              <a:buNone/>
            </a:pPr>
            <a:endParaRPr sz="3200" b="1" dirty="0"/>
          </a:p>
          <a:p>
            <a:pPr marL="182562" marR="0" lvl="0" indent="-182562" algn="l" rtl="0">
              <a:lnSpc>
                <a:spcPct val="90000"/>
              </a:lnSpc>
              <a:spcBef>
                <a:spcPts val="440"/>
              </a:spcBef>
              <a:spcAft>
                <a:spcPts val="0"/>
              </a:spcAft>
              <a:buClr>
                <a:schemeClr val="accent1"/>
              </a:buClr>
              <a:buSzPct val="85000"/>
              <a:buFont typeface="Arial"/>
              <a:buChar char="•"/>
            </a:pPr>
            <a:r>
              <a:rPr lang="en-US" sz="3200" b="1" i="0" u="none" strike="noStrike" cap="none" dirty="0">
                <a:solidFill>
                  <a:schemeClr val="dk1"/>
                </a:solidFill>
                <a:sym typeface="Arial"/>
              </a:rPr>
              <a:t>Who was Monroe’s Secretary of State?</a:t>
            </a:r>
          </a:p>
          <a:p>
            <a:pPr marR="0" lvl="0" indent="457200" algn="l" rtl="0">
              <a:lnSpc>
                <a:spcPct val="90000"/>
              </a:lnSpc>
              <a:spcBef>
                <a:spcPts val="380"/>
              </a:spcBef>
              <a:spcAft>
                <a:spcPts val="0"/>
              </a:spcAft>
              <a:buNone/>
            </a:pPr>
            <a:endParaRPr sz="3200" b="1" dirty="0"/>
          </a:p>
          <a:p>
            <a:pPr marL="182562" marR="0" lvl="0" indent="-182562" algn="l" rtl="0">
              <a:lnSpc>
                <a:spcPct val="90000"/>
              </a:lnSpc>
              <a:spcBef>
                <a:spcPts val="440"/>
              </a:spcBef>
              <a:spcAft>
                <a:spcPts val="0"/>
              </a:spcAft>
              <a:buClr>
                <a:schemeClr val="accent1"/>
              </a:buClr>
              <a:buSzPct val="85000"/>
              <a:buFont typeface="Arial"/>
              <a:buChar char="•"/>
            </a:pPr>
            <a:r>
              <a:rPr lang="en-US" sz="3200" b="1" i="0" u="none" strike="noStrike" cap="none" dirty="0">
                <a:solidFill>
                  <a:schemeClr val="dk1"/>
                </a:solidFill>
                <a:sym typeface="Arial"/>
              </a:rPr>
              <a:t>What did the US gain in the Adams-</a:t>
            </a:r>
            <a:r>
              <a:rPr lang="en-US" sz="3200" b="1" i="0" u="none" strike="noStrike" cap="none" dirty="0" err="1">
                <a:solidFill>
                  <a:schemeClr val="dk1"/>
                </a:solidFill>
                <a:sym typeface="Arial"/>
              </a:rPr>
              <a:t>Onis</a:t>
            </a:r>
            <a:r>
              <a:rPr lang="en-US" sz="3200" b="1" i="0" u="none" strike="noStrike" cap="none" dirty="0">
                <a:solidFill>
                  <a:schemeClr val="dk1"/>
                </a:solidFill>
                <a:sym typeface="Arial"/>
              </a:rPr>
              <a:t> Treaty with Spain?</a:t>
            </a:r>
          </a:p>
          <a:p>
            <a:pPr marR="0" lvl="0" indent="457200" algn="l" rtl="0">
              <a:lnSpc>
                <a:spcPct val="90000"/>
              </a:lnSpc>
              <a:spcBef>
                <a:spcPts val="380"/>
              </a:spcBef>
              <a:spcAft>
                <a:spcPts val="0"/>
              </a:spcAft>
              <a:buNone/>
            </a:pPr>
            <a:endParaRPr sz="3200" b="1" dirty="0"/>
          </a:p>
          <a:p>
            <a:pPr marL="182562" marR="0" lvl="0" indent="-182562" algn="l" rtl="0">
              <a:lnSpc>
                <a:spcPct val="90000"/>
              </a:lnSpc>
              <a:spcBef>
                <a:spcPts val="440"/>
              </a:spcBef>
              <a:spcAft>
                <a:spcPts val="0"/>
              </a:spcAft>
              <a:buClr>
                <a:schemeClr val="accent1"/>
              </a:buClr>
              <a:buSzPct val="85000"/>
              <a:buFont typeface="Arial"/>
              <a:buChar char="•"/>
            </a:pPr>
            <a:r>
              <a:rPr lang="en-US" sz="3200" b="1" i="0" u="none" strike="noStrike" cap="none" dirty="0">
                <a:solidFill>
                  <a:schemeClr val="dk1"/>
                </a:solidFill>
                <a:sym typeface="Arial"/>
              </a:rPr>
              <a:t>What topic caused much debate in Congress in 1820?</a:t>
            </a:r>
          </a:p>
          <a:p>
            <a:pPr marL="0" marR="0" lvl="0" indent="0" algn="l" rtl="0">
              <a:lnSpc>
                <a:spcPct val="90000"/>
              </a:lnSpc>
              <a:spcBef>
                <a:spcPts val="380"/>
              </a:spcBef>
              <a:spcAft>
                <a:spcPts val="0"/>
              </a:spcAft>
              <a:buNone/>
            </a:pPr>
            <a:endParaRPr sz="3200" b="1" dirty="0"/>
          </a:p>
          <a:p>
            <a:pPr marL="182562" marR="0" lvl="0" indent="-182562" algn="l" rtl="0">
              <a:lnSpc>
                <a:spcPct val="90000"/>
              </a:lnSpc>
              <a:spcBef>
                <a:spcPts val="440"/>
              </a:spcBef>
              <a:spcAft>
                <a:spcPts val="0"/>
              </a:spcAft>
              <a:buClr>
                <a:schemeClr val="accent1"/>
              </a:buClr>
              <a:buSzPct val="85000"/>
              <a:buFont typeface="Arial"/>
              <a:buChar char="•"/>
            </a:pPr>
            <a:r>
              <a:rPr lang="en-US" sz="3200" b="1" i="0" u="none" strike="noStrike" cap="none" dirty="0">
                <a:solidFill>
                  <a:schemeClr val="dk1"/>
                </a:solidFill>
                <a:sym typeface="Arial"/>
              </a:rPr>
              <a:t>What</a:t>
            </a:r>
            <a:r>
              <a:rPr lang="en-US" sz="3200" b="1" dirty="0"/>
              <a:t> </a:t>
            </a:r>
            <a:r>
              <a:rPr lang="en-US" sz="3200" b="1" i="0" u="none" strike="noStrike" cap="none" dirty="0">
                <a:solidFill>
                  <a:schemeClr val="dk1"/>
                </a:solidFill>
                <a:sym typeface="Arial"/>
              </a:rPr>
              <a:t>did the Missouri Compromise do?</a:t>
            </a:r>
          </a:p>
          <a:p>
            <a:pPr marL="182562" marR="0" lvl="0" indent="0" algn="l" rtl="0">
              <a:lnSpc>
                <a:spcPct val="90000"/>
              </a:lnSpc>
              <a:spcBef>
                <a:spcPts val="380"/>
              </a:spcBef>
              <a:spcAft>
                <a:spcPts val="0"/>
              </a:spcAft>
              <a:buNone/>
            </a:pPr>
            <a:endParaRPr sz="3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533400"/>
            <a:ext cx="8229600" cy="9906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Review</a:t>
            </a:r>
          </a:p>
        </p:txBody>
      </p:sp>
      <p:sp>
        <p:nvSpPr>
          <p:cNvPr id="101" name="Shape 101"/>
          <p:cNvSpPr txBox="1">
            <a:spLocks noGrp="1"/>
          </p:cNvSpPr>
          <p:nvPr>
            <p:ph type="body" idx="1"/>
          </p:nvPr>
        </p:nvSpPr>
        <p:spPr>
          <a:xfrm>
            <a:off x="457200" y="1600200"/>
            <a:ext cx="8229600" cy="4876800"/>
          </a:xfrm>
          <a:prstGeom prst="rect">
            <a:avLst/>
          </a:prstGeom>
          <a:noFill/>
          <a:ln>
            <a:noFill/>
          </a:ln>
        </p:spPr>
        <p:txBody>
          <a:bodyPr lIns="91425" tIns="45700" rIns="91425" bIns="45700" anchor="t" anchorCtr="0">
            <a:noAutofit/>
          </a:bodyPr>
          <a:lstStyle/>
          <a:p>
            <a:pPr marL="182562" marR="0" lvl="0" indent="-182562" algn="l" rtl="0">
              <a:lnSpc>
                <a:spcPct val="90000"/>
              </a:lnSpc>
              <a:spcBef>
                <a:spcPts val="0"/>
              </a:spcBef>
              <a:spcAft>
                <a:spcPts val="0"/>
              </a:spcAft>
              <a:buClr>
                <a:schemeClr val="accent1"/>
              </a:buClr>
              <a:buSzPct val="85000"/>
              <a:buFont typeface="Arial"/>
              <a:buChar char="•"/>
            </a:pPr>
            <a:r>
              <a:rPr lang="en-US" sz="2200" b="0" i="0" u="none" strike="noStrike" cap="none">
                <a:solidFill>
                  <a:schemeClr val="dk1"/>
                </a:solidFill>
                <a:latin typeface="Arial"/>
                <a:ea typeface="Arial"/>
                <a:cs typeface="Arial"/>
                <a:sym typeface="Arial"/>
              </a:rPr>
              <a:t>Define nationalism.</a:t>
            </a:r>
          </a:p>
          <a:p>
            <a:pPr marL="457200" marR="0" lvl="1" indent="-190500" algn="l" rtl="0">
              <a:lnSpc>
                <a:spcPct val="90000"/>
              </a:lnSpc>
              <a:spcBef>
                <a:spcPts val="380"/>
              </a:spcBef>
              <a:spcAft>
                <a:spcPts val="0"/>
              </a:spcAft>
              <a:buClr>
                <a:schemeClr val="accent1"/>
              </a:buClr>
              <a:buSzPct val="85000"/>
              <a:buFont typeface="Arial"/>
              <a:buChar char="•"/>
            </a:pPr>
            <a:r>
              <a:rPr lang="en-US" sz="1900" b="0" i="0" u="none" strike="noStrike" cap="none">
                <a:solidFill>
                  <a:schemeClr val="dk1"/>
                </a:solidFill>
                <a:latin typeface="Arial"/>
                <a:ea typeface="Arial"/>
                <a:cs typeface="Arial"/>
                <a:sym typeface="Arial"/>
              </a:rPr>
              <a:t>The belief that the nation’s interests should be valued over the interests of regions OR other countries</a:t>
            </a:r>
          </a:p>
          <a:p>
            <a:pPr marL="182562" marR="0" lvl="0" indent="-182562" algn="l" rtl="0">
              <a:lnSpc>
                <a:spcPct val="90000"/>
              </a:lnSpc>
              <a:spcBef>
                <a:spcPts val="440"/>
              </a:spcBef>
              <a:spcAft>
                <a:spcPts val="0"/>
              </a:spcAft>
              <a:buClr>
                <a:schemeClr val="accent1"/>
              </a:buClr>
              <a:buSzPct val="85000"/>
              <a:buFont typeface="Arial"/>
              <a:buChar char="•"/>
            </a:pPr>
            <a:r>
              <a:rPr lang="en-US" sz="2200" b="0" i="0" u="none" strike="noStrike" cap="none">
                <a:solidFill>
                  <a:schemeClr val="dk1"/>
                </a:solidFill>
                <a:latin typeface="Arial"/>
                <a:ea typeface="Arial"/>
                <a:cs typeface="Arial"/>
                <a:sym typeface="Arial"/>
              </a:rPr>
              <a:t>Who was Monroe’s Secretary of State?</a:t>
            </a:r>
          </a:p>
          <a:p>
            <a:pPr marL="457200" marR="0" lvl="1" indent="-190500" algn="l" rtl="0">
              <a:lnSpc>
                <a:spcPct val="90000"/>
              </a:lnSpc>
              <a:spcBef>
                <a:spcPts val="380"/>
              </a:spcBef>
              <a:spcAft>
                <a:spcPts val="0"/>
              </a:spcAft>
              <a:buClr>
                <a:schemeClr val="accent1"/>
              </a:buClr>
              <a:buSzPct val="85000"/>
              <a:buFont typeface="Arial"/>
              <a:buChar char="•"/>
            </a:pPr>
            <a:r>
              <a:rPr lang="en-US" sz="1900" b="0" i="0" u="none" strike="noStrike" cap="none">
                <a:solidFill>
                  <a:schemeClr val="dk1"/>
                </a:solidFill>
                <a:latin typeface="Arial"/>
                <a:ea typeface="Arial"/>
                <a:cs typeface="Arial"/>
                <a:sym typeface="Arial"/>
              </a:rPr>
              <a:t>John Quincy Adams</a:t>
            </a:r>
          </a:p>
          <a:p>
            <a:pPr marL="182562" marR="0" lvl="0" indent="-182562" algn="l" rtl="0">
              <a:lnSpc>
                <a:spcPct val="90000"/>
              </a:lnSpc>
              <a:spcBef>
                <a:spcPts val="440"/>
              </a:spcBef>
              <a:spcAft>
                <a:spcPts val="0"/>
              </a:spcAft>
              <a:buClr>
                <a:schemeClr val="accent1"/>
              </a:buClr>
              <a:buSzPct val="85000"/>
              <a:buFont typeface="Arial"/>
              <a:buChar char="•"/>
            </a:pPr>
            <a:r>
              <a:rPr lang="en-US" sz="2200" b="0" i="0" u="none" strike="noStrike" cap="none">
                <a:solidFill>
                  <a:schemeClr val="dk1"/>
                </a:solidFill>
                <a:latin typeface="Arial"/>
                <a:ea typeface="Arial"/>
                <a:cs typeface="Arial"/>
                <a:sym typeface="Arial"/>
              </a:rPr>
              <a:t>What did the US gain in the Adams-Onis Treaty with Spain?</a:t>
            </a:r>
          </a:p>
          <a:p>
            <a:pPr marL="457200" marR="0" lvl="1" indent="-190500" algn="l" rtl="0">
              <a:lnSpc>
                <a:spcPct val="90000"/>
              </a:lnSpc>
              <a:spcBef>
                <a:spcPts val="380"/>
              </a:spcBef>
              <a:spcAft>
                <a:spcPts val="0"/>
              </a:spcAft>
              <a:buClr>
                <a:schemeClr val="accent1"/>
              </a:buClr>
              <a:buSzPct val="85000"/>
              <a:buFont typeface="Arial"/>
              <a:buChar char="•"/>
            </a:pPr>
            <a:r>
              <a:rPr lang="en-US" sz="1900" b="0" i="0" u="none" strike="noStrike" cap="none">
                <a:solidFill>
                  <a:schemeClr val="dk1"/>
                </a:solidFill>
                <a:latin typeface="Arial"/>
                <a:ea typeface="Arial"/>
                <a:cs typeface="Arial"/>
                <a:sym typeface="Arial"/>
              </a:rPr>
              <a:t>Florida</a:t>
            </a:r>
          </a:p>
          <a:p>
            <a:pPr marL="182562" marR="0" lvl="0" indent="-182562" algn="l" rtl="0">
              <a:lnSpc>
                <a:spcPct val="90000"/>
              </a:lnSpc>
              <a:spcBef>
                <a:spcPts val="440"/>
              </a:spcBef>
              <a:spcAft>
                <a:spcPts val="0"/>
              </a:spcAft>
              <a:buClr>
                <a:schemeClr val="accent1"/>
              </a:buClr>
              <a:buSzPct val="85000"/>
              <a:buFont typeface="Arial"/>
              <a:buChar char="•"/>
            </a:pPr>
            <a:r>
              <a:rPr lang="en-US" sz="2200" b="0" i="0" u="none" strike="noStrike" cap="none">
                <a:solidFill>
                  <a:schemeClr val="dk1"/>
                </a:solidFill>
                <a:latin typeface="Arial"/>
                <a:ea typeface="Arial"/>
                <a:cs typeface="Arial"/>
                <a:sym typeface="Arial"/>
              </a:rPr>
              <a:t>What topic caused much debate in Congress in 1820?</a:t>
            </a:r>
          </a:p>
          <a:p>
            <a:pPr marL="457200" marR="0" lvl="1" indent="-190500" algn="l" rtl="0">
              <a:lnSpc>
                <a:spcPct val="90000"/>
              </a:lnSpc>
              <a:spcBef>
                <a:spcPts val="380"/>
              </a:spcBef>
              <a:spcAft>
                <a:spcPts val="0"/>
              </a:spcAft>
              <a:buClr>
                <a:schemeClr val="accent1"/>
              </a:buClr>
              <a:buSzPct val="85000"/>
              <a:buFont typeface="Arial"/>
              <a:buChar char="•"/>
            </a:pPr>
            <a:r>
              <a:rPr lang="en-US" sz="1900" b="0" i="0" u="none" strike="noStrike" cap="none">
                <a:solidFill>
                  <a:schemeClr val="dk1"/>
                </a:solidFill>
                <a:latin typeface="Arial"/>
                <a:ea typeface="Arial"/>
                <a:cs typeface="Arial"/>
                <a:sym typeface="Arial"/>
              </a:rPr>
              <a:t>Slavery – allow/ban in new territories and states?</a:t>
            </a:r>
          </a:p>
          <a:p>
            <a:pPr marL="182562" marR="0" lvl="0" indent="-182562" algn="l" rtl="0">
              <a:lnSpc>
                <a:spcPct val="90000"/>
              </a:lnSpc>
              <a:spcBef>
                <a:spcPts val="440"/>
              </a:spcBef>
              <a:spcAft>
                <a:spcPts val="0"/>
              </a:spcAft>
              <a:buClr>
                <a:schemeClr val="accent1"/>
              </a:buClr>
              <a:buSzPct val="85000"/>
              <a:buFont typeface="Arial"/>
              <a:buChar char="•"/>
            </a:pPr>
            <a:r>
              <a:rPr lang="en-US" sz="2200" b="0" i="0" u="none" strike="noStrike" cap="none">
                <a:solidFill>
                  <a:schemeClr val="dk1"/>
                </a:solidFill>
                <a:latin typeface="Arial"/>
                <a:ea typeface="Arial"/>
                <a:cs typeface="Arial"/>
                <a:sym typeface="Arial"/>
              </a:rPr>
              <a:t>What did the Missouri Compromise do?</a:t>
            </a:r>
          </a:p>
          <a:p>
            <a:pPr marL="457200" marR="0" lvl="1" indent="-190500" algn="l" rtl="0">
              <a:lnSpc>
                <a:spcPct val="90000"/>
              </a:lnSpc>
              <a:spcBef>
                <a:spcPts val="380"/>
              </a:spcBef>
              <a:spcAft>
                <a:spcPts val="0"/>
              </a:spcAft>
              <a:buClr>
                <a:schemeClr val="accent1"/>
              </a:buClr>
              <a:buSzPct val="85000"/>
              <a:buFont typeface="Arial"/>
              <a:buChar char="•"/>
            </a:pPr>
            <a:r>
              <a:rPr lang="en-US" sz="1900" b="0" i="0" u="none" strike="noStrike" cap="none">
                <a:solidFill>
                  <a:schemeClr val="dk1"/>
                </a:solidFill>
                <a:latin typeface="Arial"/>
                <a:ea typeface="Arial"/>
                <a:cs typeface="Arial"/>
                <a:sym typeface="Arial"/>
              </a:rPr>
              <a:t>Maine – 12</a:t>
            </a:r>
            <a:r>
              <a:rPr lang="en-US" sz="1900" b="0" i="0" u="none" strike="noStrike" cap="none" baseline="30000">
                <a:solidFill>
                  <a:schemeClr val="dk1"/>
                </a:solidFill>
                <a:latin typeface="Arial"/>
                <a:ea typeface="Arial"/>
                <a:cs typeface="Arial"/>
                <a:sym typeface="Arial"/>
              </a:rPr>
              <a:t>th</a:t>
            </a:r>
            <a:r>
              <a:rPr lang="en-US" sz="1900" b="0" i="0" u="none" strike="noStrike" cap="none">
                <a:solidFill>
                  <a:schemeClr val="dk1"/>
                </a:solidFill>
                <a:latin typeface="Arial"/>
                <a:ea typeface="Arial"/>
                <a:cs typeface="Arial"/>
                <a:sym typeface="Arial"/>
              </a:rPr>
              <a:t> free state and Missouri – 12</a:t>
            </a:r>
            <a:r>
              <a:rPr lang="en-US" sz="1900" b="0" i="0" u="none" strike="noStrike" cap="none" baseline="30000">
                <a:solidFill>
                  <a:schemeClr val="dk1"/>
                </a:solidFill>
                <a:latin typeface="Arial"/>
                <a:ea typeface="Arial"/>
                <a:cs typeface="Arial"/>
                <a:sym typeface="Arial"/>
              </a:rPr>
              <a:t>th</a:t>
            </a:r>
            <a:r>
              <a:rPr lang="en-US" sz="1900" b="0" i="0" u="none" strike="noStrike" cap="none">
                <a:solidFill>
                  <a:schemeClr val="dk1"/>
                </a:solidFill>
                <a:latin typeface="Arial"/>
                <a:ea typeface="Arial"/>
                <a:cs typeface="Arial"/>
                <a:sym typeface="Arial"/>
              </a:rPr>
              <a:t> slave state (Kept balance in Congress)</a:t>
            </a:r>
          </a:p>
          <a:p>
            <a:pPr marL="457200" marR="0" lvl="1" indent="-190500" algn="l" rtl="0">
              <a:lnSpc>
                <a:spcPct val="90000"/>
              </a:lnSpc>
              <a:spcBef>
                <a:spcPts val="380"/>
              </a:spcBef>
              <a:spcAft>
                <a:spcPts val="0"/>
              </a:spcAft>
              <a:buClr>
                <a:schemeClr val="accent1"/>
              </a:buClr>
              <a:buSzPct val="85000"/>
              <a:buFont typeface="Arial"/>
              <a:buChar char="•"/>
            </a:pPr>
            <a:r>
              <a:rPr lang="en-US" sz="1900" b="0" i="0" u="none" strike="noStrike" cap="none">
                <a:solidFill>
                  <a:schemeClr val="dk1"/>
                </a:solidFill>
                <a:latin typeface="Arial"/>
                <a:ea typeface="Arial"/>
                <a:cs typeface="Arial"/>
                <a:sym typeface="Arial"/>
              </a:rPr>
              <a:t>Missouri Compromise Line – slavery banned above the line, slavery allowed below the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722312" y="2362200"/>
            <a:ext cx="7772400" cy="2200275"/>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lt2"/>
              </a:buClr>
              <a:buSzPct val="25000"/>
              <a:buFont typeface="Arial"/>
              <a:buNone/>
            </a:pPr>
            <a:r>
              <a:rPr lang="en-US" sz="4800" b="0" i="0" u="none" strike="noStrike" cap="none">
                <a:solidFill>
                  <a:schemeClr val="lt2"/>
                </a:solidFill>
                <a:latin typeface="Arial"/>
                <a:ea typeface="Arial"/>
                <a:cs typeface="Arial"/>
                <a:sym typeface="Arial"/>
              </a:rPr>
              <a:t>5.3 – THE AGE OF JACKSON</a:t>
            </a:r>
          </a:p>
        </p:txBody>
      </p:sp>
      <p:sp>
        <p:nvSpPr>
          <p:cNvPr id="107" name="Shape 107"/>
          <p:cNvSpPr txBox="1">
            <a:spLocks noGrp="1"/>
          </p:cNvSpPr>
          <p:nvPr>
            <p:ph type="body" idx="1"/>
          </p:nvPr>
        </p:nvSpPr>
        <p:spPr>
          <a:xfrm>
            <a:off x="722312" y="4627562"/>
            <a:ext cx="7772400" cy="2230437"/>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Clr>
                <a:schemeClr val="accent1"/>
              </a:buClr>
              <a:buSzPct val="25000"/>
              <a:buFont typeface="Arial"/>
              <a:buNone/>
            </a:pPr>
            <a:r>
              <a:rPr lang="en-US" sz="1500" b="0" i="0" u="none" strike="noStrike" cap="none">
                <a:solidFill>
                  <a:schemeClr val="lt2"/>
                </a:solidFill>
                <a:latin typeface="Arial"/>
                <a:ea typeface="Arial"/>
                <a:cs typeface="Arial"/>
                <a:sym typeface="Arial"/>
              </a:rPr>
              <a:t>AH1.H.3.3	Explain the roles of various racial and ethnic groups in settlement and expansion through Reconstruction and the consequences for those groups.</a:t>
            </a:r>
          </a:p>
          <a:p>
            <a:pPr marL="0" marR="0" lvl="0" indent="0" algn="l" rtl="0">
              <a:lnSpc>
                <a:spcPct val="80000"/>
              </a:lnSpc>
              <a:spcBef>
                <a:spcPts val="300"/>
              </a:spcBef>
              <a:spcAft>
                <a:spcPts val="0"/>
              </a:spcAft>
              <a:buClr>
                <a:schemeClr val="accent1"/>
              </a:buClr>
              <a:buSzPct val="25000"/>
              <a:buFont typeface="Arial"/>
              <a:buNone/>
            </a:pPr>
            <a:r>
              <a:rPr lang="en-US" sz="1500" b="0" i="0" u="none" strike="noStrike" cap="none">
                <a:solidFill>
                  <a:schemeClr val="lt2"/>
                </a:solidFill>
                <a:latin typeface="Arial"/>
                <a:ea typeface="Arial"/>
                <a:cs typeface="Arial"/>
                <a:sym typeface="Arial"/>
              </a:rPr>
              <a:t>AH1.H.3.4	Analyze voluntary and involuntary immigration trends through Reconstruction in terms of causes, regions of origin and destination, cultural contributions, and public and governmental response.</a:t>
            </a:r>
          </a:p>
          <a:p>
            <a:pPr marL="0" marR="0" lvl="0" indent="0" algn="l" rtl="0">
              <a:lnSpc>
                <a:spcPct val="80000"/>
              </a:lnSpc>
              <a:spcBef>
                <a:spcPts val="300"/>
              </a:spcBef>
              <a:spcAft>
                <a:spcPts val="0"/>
              </a:spcAft>
              <a:buClr>
                <a:schemeClr val="accent1"/>
              </a:buClr>
              <a:buSzPct val="25000"/>
              <a:buFont typeface="Arial"/>
              <a:buNone/>
            </a:pPr>
            <a:r>
              <a:rPr lang="en-US" sz="1500" b="0" i="0" u="none" strike="noStrike" cap="none">
                <a:solidFill>
                  <a:schemeClr val="lt2"/>
                </a:solidFill>
                <a:latin typeface="Arial"/>
                <a:ea typeface="Arial"/>
                <a:cs typeface="Arial"/>
                <a:sym typeface="Arial"/>
              </a:rPr>
              <a:t>AH1.H.5.2	Explain how judicial, legislative, and executive actions have affected the distribution of power between levels of government.</a:t>
            </a:r>
          </a:p>
          <a:p>
            <a:pPr marL="0" marR="0" lvl="0" indent="0" algn="l" rtl="0">
              <a:lnSpc>
                <a:spcPct val="80000"/>
              </a:lnSpc>
              <a:spcBef>
                <a:spcPts val="300"/>
              </a:spcBef>
              <a:spcAft>
                <a:spcPts val="0"/>
              </a:spcAft>
              <a:buClr>
                <a:schemeClr val="accent1"/>
              </a:buClr>
              <a:buSzPct val="25000"/>
              <a:buFont typeface="Arial"/>
              <a:buNone/>
            </a:pPr>
            <a:r>
              <a:rPr lang="en-US" sz="1500" b="0" i="0" u="none" strike="noStrike" cap="none">
                <a:solidFill>
                  <a:schemeClr val="lt2"/>
                </a:solidFill>
                <a:latin typeface="Arial"/>
                <a:ea typeface="Arial"/>
                <a:cs typeface="Arial"/>
                <a:sym typeface="Arial"/>
              </a:rPr>
              <a:t>AH1.H.8.3	Evaluate the extent to which a variety of groups and individuals have had opportunity to attain their perception of the American Dream.</a:t>
            </a:r>
          </a:p>
          <a:p>
            <a:pPr marL="0" marR="0" lvl="0" indent="0" algn="l" rtl="0">
              <a:spcBef>
                <a:spcPts val="300"/>
              </a:spcBef>
              <a:spcAft>
                <a:spcPts val="0"/>
              </a:spcAft>
              <a:buClr>
                <a:schemeClr val="accent1"/>
              </a:buClr>
              <a:buSzPct val="25000"/>
              <a:buFont typeface="Arial"/>
              <a:buNone/>
            </a:pPr>
            <a:endParaRPr sz="1500" b="0" i="0" u="none" strike="noStrike" cap="none">
              <a:solidFill>
                <a:schemeClr val="lt2"/>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Election of 1824</a:t>
            </a:r>
          </a:p>
        </p:txBody>
      </p:sp>
      <p:pic>
        <p:nvPicPr>
          <p:cNvPr id="113" name="Shape 113" descr="https://scintillatingsilver.files.wordpress.com/2012/11/quincyjackson.jpg"/>
          <p:cNvPicPr preferRelativeResize="0">
            <a:picLocks noGrp="1"/>
          </p:cNvPicPr>
          <p:nvPr>
            <p:ph type="body" idx="1"/>
          </p:nvPr>
        </p:nvPicPr>
        <p:blipFill rotWithShape="1">
          <a:blip r:embed="rId3">
            <a:alphaModFix/>
          </a:blip>
          <a:srcRect/>
          <a:stretch/>
        </p:blipFill>
        <p:spPr>
          <a:xfrm>
            <a:off x="0" y="1698626"/>
            <a:ext cx="8229600" cy="3635374"/>
          </a:xfrm>
          <a:prstGeom prst="rect">
            <a:avLst/>
          </a:prstGeom>
          <a:noFill/>
          <a:ln>
            <a:noFill/>
          </a:ln>
        </p:spPr>
      </p:pic>
      <p:sp>
        <p:nvSpPr>
          <p:cNvPr id="114" name="Shape 114"/>
          <p:cNvSpPr txBox="1"/>
          <p:nvPr/>
        </p:nvSpPr>
        <p:spPr>
          <a:xfrm>
            <a:off x="1122362" y="4452937"/>
            <a:ext cx="7391399" cy="461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2400" b="1" i="0" u="none" dirty="0">
                <a:solidFill>
                  <a:schemeClr val="lt1"/>
                </a:solidFill>
                <a:latin typeface="Arial"/>
                <a:ea typeface="Arial"/>
                <a:cs typeface="Arial"/>
                <a:sym typeface="Arial"/>
              </a:rPr>
              <a:t>J. Q. Adams			VS			Andrew Jackson</a:t>
            </a:r>
          </a:p>
        </p:txBody>
      </p:sp>
      <p:sp>
        <p:nvSpPr>
          <p:cNvPr id="115" name="Shape 115"/>
          <p:cNvSpPr txBox="1"/>
          <p:nvPr/>
        </p:nvSpPr>
        <p:spPr>
          <a:xfrm>
            <a:off x="0" y="5334000"/>
            <a:ext cx="9144000" cy="12001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1" i="0" u="none" dirty="0">
                <a:solidFill>
                  <a:schemeClr val="dk1"/>
                </a:solidFill>
                <a:sym typeface="Arial"/>
              </a:rPr>
              <a:t>Jackson </a:t>
            </a:r>
            <a:r>
              <a:rPr lang="en-US" sz="2000" b="1" dirty="0">
                <a:solidFill>
                  <a:schemeClr val="dk1"/>
                </a:solidFill>
              </a:rPr>
              <a:t>won the </a:t>
            </a:r>
            <a:r>
              <a:rPr lang="en-US" sz="2000" b="1" i="0" u="none" dirty="0">
                <a:solidFill>
                  <a:schemeClr val="dk1"/>
                </a:solidFill>
                <a:sym typeface="Arial"/>
              </a:rPr>
              <a:t>popular vote with 43%</a:t>
            </a:r>
            <a:r>
              <a:rPr lang="en-US" sz="2000" b="1" dirty="0">
                <a:solidFill>
                  <a:schemeClr val="dk1"/>
                </a:solidFill>
              </a:rPr>
              <a:t> (not a majority, but the popular vote doesn’t matter anyway).</a:t>
            </a:r>
          </a:p>
          <a:p>
            <a:pPr marL="0" marR="0" lvl="0" indent="0" algn="ctr" rtl="0">
              <a:lnSpc>
                <a:spcPct val="100000"/>
              </a:lnSpc>
              <a:spcBef>
                <a:spcPts val="0"/>
              </a:spcBef>
              <a:spcAft>
                <a:spcPts val="0"/>
              </a:spcAft>
              <a:buClr>
                <a:schemeClr val="dk1"/>
              </a:buClr>
              <a:buFont typeface="Arial"/>
              <a:buNone/>
            </a:pPr>
            <a:endParaRPr sz="2000" b="1" i="0" u="none" dirty="0">
              <a:solidFill>
                <a:schemeClr val="dk1"/>
              </a:solidFill>
              <a:sym typeface="Arial"/>
            </a:endParaRPr>
          </a:p>
          <a:p>
            <a:pPr marL="0" marR="0" lvl="0" indent="0" algn="ctr" rtl="0">
              <a:lnSpc>
                <a:spcPct val="100000"/>
              </a:lnSpc>
              <a:spcBef>
                <a:spcPts val="0"/>
              </a:spcBef>
              <a:spcAft>
                <a:spcPts val="0"/>
              </a:spcAft>
              <a:buClr>
                <a:schemeClr val="dk1"/>
              </a:buClr>
              <a:buSzPct val="25000"/>
              <a:buFont typeface="Arial"/>
              <a:buNone/>
            </a:pPr>
            <a:r>
              <a:rPr lang="en-US" sz="2000" b="1" i="0" u="none" dirty="0">
                <a:solidFill>
                  <a:schemeClr val="dk1"/>
                </a:solidFill>
                <a:sym typeface="Arial"/>
              </a:rPr>
              <a:t>No clear majority in the Electoral College → House of Representatives </a:t>
            </a:r>
            <a:br>
              <a:rPr lang="en-US" sz="2000" b="1" i="0" u="none" dirty="0">
                <a:solidFill>
                  <a:schemeClr val="dk1"/>
                </a:solidFill>
                <a:sym typeface="Arial"/>
              </a:rPr>
            </a:br>
            <a:r>
              <a:rPr lang="en-US" sz="2000" b="1" i="0" u="none" dirty="0">
                <a:solidFill>
                  <a:schemeClr val="dk1"/>
                </a:solidFill>
                <a:sym typeface="Arial"/>
              </a:rPr>
              <a:t>vote</a:t>
            </a:r>
            <a:r>
              <a:rPr lang="en-US" sz="2000" b="1" dirty="0">
                <a:solidFill>
                  <a:schemeClr val="dk1"/>
                </a:solidFill>
              </a:rPr>
              <a:t>d</a:t>
            </a:r>
            <a:r>
              <a:rPr lang="en-US" sz="2000" b="1" i="0" u="none" dirty="0">
                <a:solidFill>
                  <a:schemeClr val="dk1"/>
                </a:solidFill>
                <a:sym typeface="Arial"/>
              </a:rPr>
              <a:t> on POTUS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533400"/>
            <a:ext cx="8229600" cy="990600"/>
          </a:xfrm>
          <a:prstGeom prst="rect">
            <a:avLst/>
          </a:prstGeom>
        </p:spPr>
        <p:txBody>
          <a:bodyPr lIns="91425" tIns="91425" rIns="91425" bIns="91425" anchor="ctr" anchorCtr="0">
            <a:noAutofit/>
          </a:bodyPr>
          <a:lstStyle/>
          <a:p>
            <a:pPr lvl="0">
              <a:spcBef>
                <a:spcPts val="0"/>
              </a:spcBef>
              <a:buNone/>
            </a:pPr>
            <a:r>
              <a:rPr lang="en-US"/>
              <a:t>Election of 1824</a:t>
            </a:r>
          </a:p>
        </p:txBody>
      </p:sp>
      <p:sp>
        <p:nvSpPr>
          <p:cNvPr id="121" name="Shape 121"/>
          <p:cNvSpPr txBox="1">
            <a:spLocks noGrp="1"/>
          </p:cNvSpPr>
          <p:nvPr>
            <p:ph type="body" idx="1"/>
          </p:nvPr>
        </p:nvSpPr>
        <p:spPr>
          <a:xfrm>
            <a:off x="457200" y="1600200"/>
            <a:ext cx="8229600" cy="4876800"/>
          </a:xfrm>
          <a:prstGeom prst="rect">
            <a:avLst/>
          </a:prstGeom>
        </p:spPr>
        <p:txBody>
          <a:bodyPr lIns="91425" tIns="91425" rIns="91425" bIns="91425" anchor="t" anchorCtr="0">
            <a:noAutofit/>
          </a:bodyPr>
          <a:lstStyle/>
          <a:p>
            <a:pPr lvl="0">
              <a:spcBef>
                <a:spcPts val="0"/>
              </a:spcBef>
              <a:buNone/>
            </a:pPr>
            <a:endParaRPr/>
          </a:p>
        </p:txBody>
      </p:sp>
      <p:pic>
        <p:nvPicPr>
          <p:cNvPr id="122" name="Shape 122"/>
          <p:cNvPicPr preferRelativeResize="0"/>
          <p:nvPr/>
        </p:nvPicPr>
        <p:blipFill>
          <a:blip r:embed="rId3">
            <a:alphaModFix/>
          </a:blip>
          <a:stretch>
            <a:fillRect/>
          </a:stretch>
        </p:blipFill>
        <p:spPr>
          <a:xfrm>
            <a:off x="913100" y="1600200"/>
            <a:ext cx="7056024" cy="5167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57200" y="533400"/>
            <a:ext cx="8229600" cy="990600"/>
          </a:xfrm>
          <a:prstGeom prst="rect">
            <a:avLst/>
          </a:prstGeom>
        </p:spPr>
        <p:txBody>
          <a:bodyPr lIns="91425" tIns="91425" rIns="91425" bIns="91425" anchor="ctr" anchorCtr="0">
            <a:noAutofit/>
          </a:bodyPr>
          <a:lstStyle/>
          <a:p>
            <a:pPr lvl="0">
              <a:spcBef>
                <a:spcPts val="0"/>
              </a:spcBef>
              <a:buNone/>
            </a:pPr>
            <a:r>
              <a:rPr lang="en-US"/>
              <a:t>Election of 1824</a:t>
            </a:r>
          </a:p>
        </p:txBody>
      </p:sp>
      <p:sp>
        <p:nvSpPr>
          <p:cNvPr id="128" name="Shape 128"/>
          <p:cNvSpPr txBox="1">
            <a:spLocks noGrp="1"/>
          </p:cNvSpPr>
          <p:nvPr>
            <p:ph type="body" idx="1"/>
          </p:nvPr>
        </p:nvSpPr>
        <p:spPr>
          <a:xfrm>
            <a:off x="5406300" y="533400"/>
            <a:ext cx="3737700" cy="4876800"/>
          </a:xfrm>
          <a:prstGeom prst="rect">
            <a:avLst/>
          </a:prstGeom>
        </p:spPr>
        <p:txBody>
          <a:bodyPr lIns="91425" tIns="91425" rIns="91425" bIns="91425" anchor="t" anchorCtr="0">
            <a:noAutofit/>
          </a:bodyPr>
          <a:lstStyle/>
          <a:p>
            <a:pPr lvl="0">
              <a:spcBef>
                <a:spcPts val="0"/>
              </a:spcBef>
              <a:buNone/>
            </a:pPr>
            <a:r>
              <a:rPr lang="en-US" sz="2900" dirty="0"/>
              <a:t>No parties?</a:t>
            </a:r>
          </a:p>
          <a:p>
            <a:pPr lvl="0">
              <a:spcBef>
                <a:spcPts val="0"/>
              </a:spcBef>
              <a:buNone/>
            </a:pPr>
            <a:endParaRPr sz="2900" dirty="0"/>
          </a:p>
          <a:p>
            <a:pPr lvl="0">
              <a:spcBef>
                <a:spcPts val="0"/>
              </a:spcBef>
              <a:buNone/>
            </a:pPr>
            <a:r>
              <a:rPr lang="en-US" sz="2900" dirty="0"/>
              <a:t>The Federalists are gone.</a:t>
            </a:r>
          </a:p>
          <a:p>
            <a:pPr lvl="0">
              <a:spcBef>
                <a:spcPts val="0"/>
              </a:spcBef>
              <a:buNone/>
            </a:pPr>
            <a:endParaRPr sz="2900" dirty="0"/>
          </a:p>
          <a:p>
            <a:pPr lvl="0">
              <a:spcBef>
                <a:spcPts val="0"/>
              </a:spcBef>
              <a:buNone/>
            </a:pPr>
            <a:r>
              <a:rPr lang="en-US" sz="2900" dirty="0"/>
              <a:t>The Democratic- Republican Party is the largest, but has many “factions” - subgroups - and couldn’t agree on just 1 candidate… so 4 Dem. Reps. ran for POTUS.</a:t>
            </a:r>
          </a:p>
        </p:txBody>
      </p:sp>
      <p:pic>
        <p:nvPicPr>
          <p:cNvPr id="129" name="Shape 129"/>
          <p:cNvPicPr preferRelativeResize="0"/>
          <p:nvPr/>
        </p:nvPicPr>
        <p:blipFill>
          <a:blip r:embed="rId3">
            <a:alphaModFix/>
          </a:blip>
          <a:stretch>
            <a:fillRect/>
          </a:stretch>
        </p:blipFill>
        <p:spPr>
          <a:xfrm>
            <a:off x="266200" y="2288975"/>
            <a:ext cx="4979300" cy="3646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0" y="3048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dirty="0">
                <a:solidFill>
                  <a:schemeClr val="dk2"/>
                </a:solidFill>
                <a:latin typeface="Arial"/>
                <a:ea typeface="Arial"/>
                <a:cs typeface="Arial"/>
                <a:sym typeface="Arial"/>
              </a:rPr>
              <a:t>Election of 1824</a:t>
            </a:r>
          </a:p>
        </p:txBody>
      </p:sp>
      <p:sp>
        <p:nvSpPr>
          <p:cNvPr id="135" name="Shape 135"/>
          <p:cNvSpPr txBox="1">
            <a:spLocks noGrp="1"/>
          </p:cNvSpPr>
          <p:nvPr>
            <p:ph type="body" idx="1"/>
          </p:nvPr>
        </p:nvSpPr>
        <p:spPr>
          <a:xfrm>
            <a:off x="0" y="1132764"/>
            <a:ext cx="9144000" cy="5344235"/>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b="0" i="0" u="none" strike="noStrike" cap="none" dirty="0">
                <a:solidFill>
                  <a:schemeClr val="dk1"/>
                </a:solidFill>
                <a:sym typeface="Arial"/>
              </a:rPr>
              <a:t>House of Representatives</a:t>
            </a:r>
            <a:r>
              <a:rPr lang="en-US" dirty="0"/>
              <a:t>, </a:t>
            </a:r>
            <a:r>
              <a:rPr lang="en-US" b="0" i="0" u="none" strike="noStrike" cap="none" dirty="0">
                <a:solidFill>
                  <a:schemeClr val="dk1"/>
                </a:solidFill>
                <a:sym typeface="Arial"/>
              </a:rPr>
              <a:t>under Henry Clay’s direction</a:t>
            </a:r>
            <a:r>
              <a:rPr lang="en-US" dirty="0"/>
              <a:t>,</a:t>
            </a:r>
            <a:r>
              <a:rPr lang="en-US" b="0" i="0" u="none" strike="noStrike" cap="none" dirty="0">
                <a:solidFill>
                  <a:schemeClr val="dk1"/>
                </a:solidFill>
                <a:sym typeface="Arial"/>
              </a:rPr>
              <a:t> voted </a:t>
            </a:r>
            <a:r>
              <a:rPr lang="en-US" dirty="0"/>
              <a:t>for </a:t>
            </a:r>
            <a:r>
              <a:rPr lang="en-US" b="0" i="0" u="none" strike="noStrike" cap="none" dirty="0">
                <a:solidFill>
                  <a:schemeClr val="dk1"/>
                </a:solidFill>
                <a:sym typeface="Arial"/>
              </a:rPr>
              <a:t>Adams.</a:t>
            </a:r>
          </a:p>
          <a:p>
            <a:pPr marL="457200" marR="0" lvl="1" indent="-190500" algn="l" rtl="0">
              <a:lnSpc>
                <a:spcPct val="100000"/>
              </a:lnSpc>
              <a:spcBef>
                <a:spcPts val="400"/>
              </a:spcBef>
              <a:spcAft>
                <a:spcPts val="0"/>
              </a:spcAft>
              <a:buClr>
                <a:schemeClr val="accent1"/>
              </a:buClr>
              <a:buSzPct val="85000"/>
              <a:buFont typeface="Arial"/>
              <a:buChar char="•"/>
            </a:pPr>
            <a:r>
              <a:rPr lang="en-US" sz="2400" b="0" i="0" u="none" strike="noStrike" cap="none" dirty="0">
                <a:solidFill>
                  <a:schemeClr val="dk1"/>
                </a:solidFill>
                <a:sym typeface="Arial"/>
              </a:rPr>
              <a:t>Henry Clay (</a:t>
            </a:r>
            <a:r>
              <a:rPr lang="en-US" sz="2400" dirty="0"/>
              <a:t>the Speaker of the House</a:t>
            </a:r>
            <a:r>
              <a:rPr lang="en-US" sz="2400" b="0" i="0" u="none" strike="noStrike" cap="none" dirty="0">
                <a:solidFill>
                  <a:schemeClr val="dk1"/>
                </a:solidFill>
                <a:sym typeface="Arial"/>
              </a:rPr>
              <a:t>) had the power to sway the votes in the House of Representatives to his chosen candidate.</a:t>
            </a:r>
          </a:p>
          <a:p>
            <a:pPr marL="457200" marR="0" lvl="1" indent="-190500" algn="l" rtl="0">
              <a:lnSpc>
                <a:spcPct val="100000"/>
              </a:lnSpc>
              <a:spcBef>
                <a:spcPts val="400"/>
              </a:spcBef>
              <a:spcAft>
                <a:spcPts val="0"/>
              </a:spcAft>
              <a:buClr>
                <a:schemeClr val="accent1"/>
              </a:buClr>
              <a:buSzPct val="85000"/>
              <a:buFont typeface="Arial"/>
              <a:buChar char="•"/>
            </a:pPr>
            <a:r>
              <a:rPr lang="en-US" sz="2400" dirty="0"/>
              <a:t>Clay ran for POTUS, but received the least electoral </a:t>
            </a:r>
            <a:r>
              <a:rPr lang="en-US" sz="2400" dirty="0" err="1"/>
              <a:t>votes,so</a:t>
            </a:r>
            <a:r>
              <a:rPr lang="en-US" sz="2400" dirty="0"/>
              <a:t> he couldn’t choose himself… but he chose a close ally… </a:t>
            </a:r>
          </a:p>
          <a:p>
            <a:pPr marL="182562" marR="0" lvl="0" indent="-182562" algn="l" rtl="0">
              <a:lnSpc>
                <a:spcPct val="100000"/>
              </a:lnSpc>
              <a:spcBef>
                <a:spcPts val="480"/>
              </a:spcBef>
              <a:spcAft>
                <a:spcPts val="0"/>
              </a:spcAft>
              <a:buClr>
                <a:schemeClr val="accent1"/>
              </a:buClr>
              <a:buSzPct val="85000"/>
              <a:buFont typeface="Arial"/>
              <a:buNone/>
            </a:pPr>
            <a:endParaRPr b="0" i="0" u="none" strike="noStrike" cap="none" dirty="0">
              <a:solidFill>
                <a:schemeClr val="dk1"/>
              </a:solidFil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b="0" i="0" u="none" strike="noStrike" cap="none" dirty="0">
                <a:solidFill>
                  <a:schemeClr val="dk1"/>
                </a:solidFill>
                <a:sym typeface="Arial"/>
              </a:rPr>
              <a:t>J.Q. Adams = 6</a:t>
            </a:r>
            <a:r>
              <a:rPr lang="en-US" b="0" i="0" u="none" strike="noStrike" cap="none" baseline="30000" dirty="0">
                <a:solidFill>
                  <a:schemeClr val="dk1"/>
                </a:solidFill>
                <a:sym typeface="Arial"/>
              </a:rPr>
              <a:t>th</a:t>
            </a:r>
            <a:r>
              <a:rPr lang="en-US" b="0" i="0" u="none" strike="noStrike" cap="none" dirty="0">
                <a:solidFill>
                  <a:schemeClr val="dk1"/>
                </a:solidFill>
                <a:sym typeface="Arial"/>
              </a:rPr>
              <a:t> POTUS!</a:t>
            </a:r>
          </a:p>
          <a:p>
            <a:pPr marL="457200" marR="0" lvl="1" indent="-190500" algn="l" rtl="0">
              <a:lnSpc>
                <a:spcPct val="100000"/>
              </a:lnSpc>
              <a:spcBef>
                <a:spcPts val="400"/>
              </a:spcBef>
              <a:spcAft>
                <a:spcPts val="0"/>
              </a:spcAft>
              <a:buClr>
                <a:schemeClr val="accent1"/>
              </a:buClr>
              <a:buSzPct val="85000"/>
              <a:buFont typeface="Arial"/>
              <a:buChar char="•"/>
            </a:pPr>
            <a:r>
              <a:rPr lang="en-US" sz="2400" b="0" i="0" u="none" strike="noStrike" cap="none" dirty="0">
                <a:solidFill>
                  <a:schemeClr val="dk1"/>
                </a:solidFill>
                <a:sym typeface="Arial"/>
              </a:rPr>
              <a:t>Chose Henry Clay to be his Secretary of State</a:t>
            </a:r>
            <a:r>
              <a:rPr lang="en-US" sz="2400" dirty="0"/>
              <a:t>…</a:t>
            </a:r>
            <a:r>
              <a:rPr lang="en-US" sz="2400" b="0" i="0" u="none" strike="noStrike" cap="none" dirty="0">
                <a:solidFill>
                  <a:schemeClr val="dk1"/>
                </a:solidFill>
                <a:sym typeface="Arial"/>
              </a:rPr>
              <a:t> hmmm</a:t>
            </a:r>
          </a:p>
        </p:txBody>
      </p:sp>
      <p:sp>
        <p:nvSpPr>
          <p:cNvPr id="136" name="Shape 136"/>
          <p:cNvSpPr txBox="1"/>
          <p:nvPr/>
        </p:nvSpPr>
        <p:spPr>
          <a:xfrm>
            <a:off x="1540300" y="5257800"/>
            <a:ext cx="6003600" cy="14781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“I cannot believe, that the killing of twenty-five hundred Englishmen at New Orleans qualifies him for the various difficult and complicated duties of the presidency.” </a:t>
            </a:r>
          </a:p>
          <a:p>
            <a:pPr marL="0" marR="0" lvl="0" indent="0" algn="ctr" rtl="0">
              <a:lnSpc>
                <a:spcPct val="100000"/>
              </a:lnSpc>
              <a:spcBef>
                <a:spcPts val="0"/>
              </a:spcBef>
              <a:spcAft>
                <a:spcPts val="0"/>
              </a:spcAft>
              <a:buClr>
                <a:schemeClr val="dk1"/>
              </a:buClr>
              <a:buFont typeface="Arial"/>
              <a:buNone/>
            </a:pPr>
            <a:endParaRPr sz="1800" b="0" i="0" u="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 Henry Clay speaking about Jackson</a:t>
            </a:r>
          </a:p>
        </p:txBody>
      </p:sp>
      <p:sp>
        <p:nvSpPr>
          <p:cNvPr id="137" name="Shape 137"/>
          <p:cNvSpPr/>
          <p:nvPr/>
        </p:nvSpPr>
        <p:spPr>
          <a:xfrm>
            <a:off x="1171675" y="5257800"/>
            <a:ext cx="6676800" cy="1524000"/>
          </a:xfrm>
          <a:prstGeom prst="bracePair">
            <a:avLst/>
          </a:prstGeom>
          <a:noFill/>
          <a:ln w="44450" cap="flat" cmpd="sng">
            <a:solidFill>
              <a:srgbClr val="7D3C4A"/>
            </a:solidFill>
            <a:prstDash val="solid"/>
            <a:miter/>
            <a:headEnd type="none" w="med" len="med"/>
            <a:tailEnd type="none" w="med" len="med"/>
          </a:ln>
          <a:effectLst>
            <a:outerShdw blurRad="63500" dist="25400" dir="2700000">
              <a:srgbClr val="000000">
                <a:alpha val="59607"/>
              </a:srgbClr>
            </a:outerShdw>
          </a:effectLst>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0" y="222251"/>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dirty="0">
                <a:solidFill>
                  <a:schemeClr val="dk2"/>
                </a:solidFill>
                <a:latin typeface="Arial"/>
                <a:ea typeface="Arial"/>
                <a:cs typeface="Arial"/>
                <a:sym typeface="Arial"/>
              </a:rPr>
              <a:t>The Corrupt Bargain</a:t>
            </a:r>
          </a:p>
        </p:txBody>
      </p:sp>
      <p:sp>
        <p:nvSpPr>
          <p:cNvPr id="143" name="Shape 143"/>
          <p:cNvSpPr txBox="1">
            <a:spLocks noGrp="1"/>
          </p:cNvSpPr>
          <p:nvPr>
            <p:ph type="body" idx="1"/>
          </p:nvPr>
        </p:nvSpPr>
        <p:spPr>
          <a:xfrm>
            <a:off x="-50" y="934871"/>
            <a:ext cx="9144050" cy="4876800"/>
          </a:xfrm>
          <a:prstGeom prst="rect">
            <a:avLst/>
          </a:prstGeom>
          <a:noFill/>
          <a:ln>
            <a:noFill/>
          </a:ln>
        </p:spPr>
        <p:txBody>
          <a:bodyPr lIns="91425" tIns="45700" rIns="91425" bIns="45700" anchor="t" anchorCtr="0">
            <a:noAutofit/>
          </a:bodyPr>
          <a:lstStyle/>
          <a:p>
            <a:pPr marL="182562" marR="0" lvl="0" indent="-182562" algn="l" rtl="0">
              <a:lnSpc>
                <a:spcPct val="90000"/>
              </a:lnSpc>
              <a:spcBef>
                <a:spcPts val="0"/>
              </a:spcBef>
              <a:spcAft>
                <a:spcPts val="0"/>
              </a:spcAft>
              <a:buClr>
                <a:schemeClr val="accent1"/>
              </a:buClr>
              <a:buSzPct val="85000"/>
              <a:buFont typeface="Arial"/>
              <a:buChar char="•"/>
            </a:pPr>
            <a:r>
              <a:rPr lang="en-US" sz="2500" b="1" i="0" u="none" strike="noStrike" cap="none" dirty="0" err="1">
                <a:solidFill>
                  <a:schemeClr val="dk1"/>
                </a:solidFill>
                <a:sym typeface="Arial"/>
              </a:rPr>
              <a:t>Jacksonians</a:t>
            </a:r>
            <a:r>
              <a:rPr lang="en-US" sz="2500" b="0" i="0" u="none" strike="noStrike" cap="none" dirty="0">
                <a:solidFill>
                  <a:schemeClr val="dk1"/>
                </a:solidFill>
                <a:sym typeface="Arial"/>
              </a:rPr>
              <a:t> (</a:t>
            </a:r>
            <a:r>
              <a:rPr lang="en-US" sz="2500" b="0" i="1" u="none" strike="noStrike" cap="none" dirty="0">
                <a:solidFill>
                  <a:schemeClr val="dk1"/>
                </a:solidFill>
                <a:sym typeface="Arial"/>
              </a:rPr>
              <a:t>Jackson’s followers</a:t>
            </a:r>
            <a:r>
              <a:rPr lang="en-US" sz="2500" b="0" i="0" u="none" strike="noStrike" cap="none" dirty="0">
                <a:solidFill>
                  <a:schemeClr val="dk1"/>
                </a:solidFill>
                <a:sym typeface="Arial"/>
              </a:rPr>
              <a:t>) believed that Adams made a </a:t>
            </a:r>
            <a:r>
              <a:rPr lang="en-US" sz="2500" dirty="0"/>
              <a:t>“</a:t>
            </a:r>
            <a:r>
              <a:rPr lang="en-US" sz="2500" b="0" i="0" u="none" strike="noStrike" cap="none" dirty="0">
                <a:solidFill>
                  <a:schemeClr val="dk1"/>
                </a:solidFill>
                <a:sym typeface="Arial"/>
              </a:rPr>
              <a:t>deal</a:t>
            </a:r>
            <a:r>
              <a:rPr lang="en-US" sz="2500" dirty="0"/>
              <a:t>”</a:t>
            </a:r>
            <a:r>
              <a:rPr lang="en-US" sz="2500" b="0" i="0" u="none" strike="noStrike" cap="none" dirty="0">
                <a:solidFill>
                  <a:schemeClr val="dk1"/>
                </a:solidFill>
                <a:sym typeface="Arial"/>
              </a:rPr>
              <a:t> with Clay and stole the presidency from Jackson → called the Election of 1824 </a:t>
            </a:r>
            <a:r>
              <a:rPr lang="en-US" sz="2500" b="1" i="0" u="none" strike="noStrike" cap="none" dirty="0">
                <a:solidFill>
                  <a:schemeClr val="dk1"/>
                </a:solidFill>
                <a:sym typeface="Arial"/>
              </a:rPr>
              <a:t>“The Corrupt Bargain.”</a:t>
            </a:r>
          </a:p>
          <a:p>
            <a:pPr marL="182562" marR="0" lvl="0" indent="-182562" algn="l" rtl="0">
              <a:lnSpc>
                <a:spcPct val="90000"/>
              </a:lnSpc>
              <a:spcBef>
                <a:spcPts val="480"/>
              </a:spcBef>
              <a:spcAft>
                <a:spcPts val="0"/>
              </a:spcAft>
              <a:buClr>
                <a:schemeClr val="accent1"/>
              </a:buClr>
              <a:buSzPct val="85000"/>
              <a:buFont typeface="Arial"/>
              <a:buNone/>
            </a:pPr>
            <a:endParaRPr sz="2400" b="1" i="0" u="none" strike="noStrike" cap="none" dirty="0">
              <a:solidFill>
                <a:schemeClr val="dk1"/>
              </a:solidFill>
              <a:latin typeface="Arial"/>
              <a:ea typeface="Arial"/>
              <a:cs typeface="Arial"/>
              <a:sym typeface="Arial"/>
            </a:endParaRPr>
          </a:p>
          <a:p>
            <a:pPr marL="182562" marR="0" lvl="0" indent="-182562" algn="l" rtl="0">
              <a:lnSpc>
                <a:spcPct val="90000"/>
              </a:lnSpc>
              <a:spcBef>
                <a:spcPts val="480"/>
              </a:spcBef>
              <a:spcAft>
                <a:spcPts val="0"/>
              </a:spcAft>
              <a:buClr>
                <a:schemeClr val="accent1"/>
              </a:buClr>
              <a:buSzPct val="85000"/>
              <a:buFont typeface="Arial"/>
              <a:buNone/>
            </a:pPr>
            <a:endParaRPr sz="2400" b="1" i="0" u="none" strike="noStrike" cap="none" dirty="0">
              <a:solidFill>
                <a:schemeClr val="dk1"/>
              </a:solidFill>
              <a:latin typeface="Arial"/>
              <a:ea typeface="Arial"/>
              <a:cs typeface="Arial"/>
              <a:sym typeface="Arial"/>
            </a:endParaRPr>
          </a:p>
          <a:p>
            <a:pPr marL="182562" marR="0" lvl="0" indent="-182562" algn="l" rtl="0">
              <a:lnSpc>
                <a:spcPct val="90000"/>
              </a:lnSpc>
              <a:spcBef>
                <a:spcPts val="480"/>
              </a:spcBef>
              <a:spcAft>
                <a:spcPts val="0"/>
              </a:spcAft>
              <a:buClr>
                <a:schemeClr val="accent1"/>
              </a:buClr>
              <a:buSzPct val="85000"/>
              <a:buFont typeface="Arial"/>
              <a:buNone/>
            </a:pPr>
            <a:endParaRPr sz="2400" b="1" i="0" u="none" strike="noStrike" cap="none" dirty="0">
              <a:solidFill>
                <a:schemeClr val="dk1"/>
              </a:solidFill>
              <a:latin typeface="Arial"/>
              <a:ea typeface="Arial"/>
              <a:cs typeface="Arial"/>
              <a:sym typeface="Arial"/>
            </a:endParaRPr>
          </a:p>
          <a:p>
            <a:pPr marL="182562" marR="0" lvl="0" indent="-182562" algn="l" rtl="0">
              <a:lnSpc>
                <a:spcPct val="90000"/>
              </a:lnSpc>
              <a:spcBef>
                <a:spcPts val="480"/>
              </a:spcBef>
              <a:spcAft>
                <a:spcPts val="0"/>
              </a:spcAft>
              <a:buClr>
                <a:schemeClr val="accent1"/>
              </a:buClr>
              <a:buSzPct val="85000"/>
              <a:buFont typeface="Arial"/>
              <a:buNone/>
            </a:pPr>
            <a:endParaRPr sz="2400" b="1" i="0" u="none" strike="noStrike" cap="none" dirty="0">
              <a:solidFill>
                <a:schemeClr val="dk1"/>
              </a:solidFill>
              <a:latin typeface="Arial"/>
              <a:ea typeface="Arial"/>
              <a:cs typeface="Arial"/>
              <a:sym typeface="Arial"/>
            </a:endParaRPr>
          </a:p>
          <a:p>
            <a:pPr marL="182562" marR="0" lvl="0" indent="-182562" algn="l" rtl="0">
              <a:lnSpc>
                <a:spcPct val="90000"/>
              </a:lnSpc>
              <a:spcBef>
                <a:spcPts val="480"/>
              </a:spcBef>
              <a:spcAft>
                <a:spcPts val="0"/>
              </a:spcAft>
              <a:buClr>
                <a:schemeClr val="accent1"/>
              </a:buClr>
              <a:buSzPct val="85000"/>
              <a:buFont typeface="Arial"/>
              <a:buNone/>
            </a:pPr>
            <a:endParaRPr sz="2400" b="1" i="0" u="none" strike="noStrike" cap="none" dirty="0">
              <a:solidFill>
                <a:schemeClr val="dk1"/>
              </a:solidFill>
              <a:latin typeface="Arial"/>
              <a:ea typeface="Arial"/>
              <a:cs typeface="Arial"/>
              <a:sym typeface="Arial"/>
            </a:endParaRPr>
          </a:p>
          <a:p>
            <a:pPr marL="182562" marR="0" lvl="0" indent="-182562" algn="l" rtl="0">
              <a:lnSpc>
                <a:spcPct val="90000"/>
              </a:lnSpc>
              <a:spcBef>
                <a:spcPts val="480"/>
              </a:spcBef>
              <a:spcAft>
                <a:spcPts val="0"/>
              </a:spcAft>
              <a:buClr>
                <a:schemeClr val="accent1"/>
              </a:buClr>
              <a:buSzPct val="85000"/>
              <a:buFont typeface="Arial"/>
              <a:buNone/>
            </a:pPr>
            <a:endParaRPr sz="2400" b="1" i="0" u="none" strike="noStrike" cap="none" dirty="0">
              <a:solidFill>
                <a:schemeClr val="dk1"/>
              </a:solidFill>
              <a:latin typeface="Arial"/>
              <a:ea typeface="Arial"/>
              <a:cs typeface="Arial"/>
              <a:sym typeface="Arial"/>
            </a:endParaRPr>
          </a:p>
          <a:p>
            <a:pPr marL="182562" marR="0" lvl="0" indent="-182562" algn="l" rtl="0">
              <a:lnSpc>
                <a:spcPct val="90000"/>
              </a:lnSpc>
              <a:spcBef>
                <a:spcPts val="480"/>
              </a:spcBef>
              <a:spcAft>
                <a:spcPts val="0"/>
              </a:spcAft>
              <a:buClr>
                <a:schemeClr val="accent1"/>
              </a:buClr>
              <a:buSzPct val="85000"/>
              <a:buFont typeface="Arial"/>
              <a:buChar char="•"/>
            </a:pPr>
            <a:r>
              <a:rPr lang="en-US" b="0" i="0" u="none" strike="noStrike" cap="none" dirty="0" err="1">
                <a:solidFill>
                  <a:schemeClr val="dk1"/>
                </a:solidFill>
                <a:sym typeface="Arial"/>
              </a:rPr>
              <a:t>Jacksonians</a:t>
            </a:r>
            <a:r>
              <a:rPr lang="en-US" b="0" i="0" u="none" strike="noStrike" cap="none" dirty="0">
                <a:solidFill>
                  <a:schemeClr val="dk1"/>
                </a:solidFill>
                <a:sym typeface="Arial"/>
              </a:rPr>
              <a:t> </a:t>
            </a:r>
            <a:r>
              <a:rPr lang="en-US" dirty="0"/>
              <a:t>formed a large faction in the </a:t>
            </a:r>
            <a:r>
              <a:rPr lang="en-US" b="1" dirty="0"/>
              <a:t> </a:t>
            </a:r>
            <a:r>
              <a:rPr lang="en-US" b="1" i="0" u="none" strike="noStrike" cap="none" dirty="0">
                <a:solidFill>
                  <a:schemeClr val="dk1"/>
                </a:solidFill>
                <a:sym typeface="Arial"/>
              </a:rPr>
              <a:t>Democratic- Republican </a:t>
            </a:r>
            <a:r>
              <a:rPr lang="en-US" b="0" i="0" u="none" strike="noStrike" cap="none" dirty="0">
                <a:solidFill>
                  <a:schemeClr val="dk1"/>
                </a:solidFill>
                <a:sym typeface="Arial"/>
              </a:rPr>
              <a:t>Party.</a:t>
            </a:r>
          </a:p>
          <a:p>
            <a:pPr marL="457200" marR="0" lvl="1" indent="-190500" algn="l" rtl="0">
              <a:lnSpc>
                <a:spcPct val="90000"/>
              </a:lnSpc>
              <a:spcBef>
                <a:spcPts val="400"/>
              </a:spcBef>
              <a:spcAft>
                <a:spcPts val="0"/>
              </a:spcAft>
              <a:buClr>
                <a:schemeClr val="accent1"/>
              </a:buClr>
              <a:buSzPct val="85000"/>
              <a:buFont typeface="Arial"/>
              <a:buChar char="•"/>
            </a:pPr>
            <a:r>
              <a:rPr lang="en-US" sz="2400" b="0" i="0" u="none" strike="noStrike" cap="none" dirty="0">
                <a:solidFill>
                  <a:schemeClr val="dk1"/>
                </a:solidFill>
                <a:sym typeface="Arial"/>
              </a:rPr>
              <a:t>Main goal – sabotage Adams’s presidency and oppose all of his policies.</a:t>
            </a:r>
          </a:p>
          <a:p>
            <a:pPr marL="457200" marR="0" lvl="1" indent="-190500" algn="l" rtl="0">
              <a:lnSpc>
                <a:spcPct val="90000"/>
              </a:lnSpc>
              <a:spcBef>
                <a:spcPts val="400"/>
              </a:spcBef>
              <a:spcAft>
                <a:spcPts val="0"/>
              </a:spcAft>
              <a:buClr>
                <a:schemeClr val="accent1"/>
              </a:buClr>
              <a:buSzPct val="85000"/>
              <a:buFont typeface="Arial"/>
              <a:buChar char="•"/>
            </a:pPr>
            <a:r>
              <a:rPr lang="en-US" sz="2400" dirty="0"/>
              <a:t>Adams and Clay would eventually lead the Whig Party which would be devoted to opposing Jackson.</a:t>
            </a:r>
          </a:p>
        </p:txBody>
      </p:sp>
      <p:pic>
        <p:nvPicPr>
          <p:cNvPr id="144" name="Shape 144" descr="http://scintillatingsilver.files.wordpress.com/2012/11/quincyjackson.jpg"/>
          <p:cNvPicPr preferRelativeResize="0"/>
          <p:nvPr/>
        </p:nvPicPr>
        <p:blipFill rotWithShape="1">
          <a:blip r:embed="rId3">
            <a:alphaModFix/>
          </a:blip>
          <a:srcRect/>
          <a:stretch/>
        </p:blipFill>
        <p:spPr>
          <a:xfrm>
            <a:off x="3048000" y="2451100"/>
            <a:ext cx="5143500" cy="2271600"/>
          </a:xfrm>
          <a:prstGeom prst="rect">
            <a:avLst/>
          </a:prstGeom>
          <a:noFill/>
          <a:ln>
            <a:noFill/>
          </a:ln>
        </p:spPr>
      </p:pic>
      <p:sp>
        <p:nvSpPr>
          <p:cNvPr id="145" name="Shape 145" descr="data:image/jpeg;base64,/9j/4AAQSkZJRgABAQAAAQABAAD/2wCEAAkGBxQTEhQTExQWFRUXGB0ZGRgXGRgaHhgaGxgcGBwaGBkYHCggHBolHBwXIjEjJSkrLi4uGh8zODMsNygtLisBCgoKBQUFDgUFDisZExkrKysrKysrKysrKysrKysrKysrKysrKysrKysrKysrKysrKysrKysrKysrKysrKysrK//AABEIANYAyAMBIgACEQEDEQH/xAAbAAACAwEBAQAAAAAAAAAAAAAEBQACAwYBB//EADgQAAEDAgQEBAUDBAIDAQEAAAEAAhEDIQQxQVEFEmFxIoGRoQYTscHwMtHhI0Ji8VJyFCSCNDP/xAAUAQEAAAAAAAAAAAAAAAAAAAAA/8QAFBEBAAAAAAAAAAAAAAAAAAAAAP/aAAwDAQACEQMRAD8A6TjrnZDKczr5rnXPlwYSYkyM/NOeMYg/pvHpHaUobRGedxln2Qd9wqrT+WyRI0C57jzwKxAAuSRf22hb0cRDWg/2iSBo4nLPoEJxgMlnLBm53PRAOathytg5kAm+115haQfU8QB8AMHcOWNG8dTN1rRMO5rzyxYRHilAXRwrXh02IeYubHomGBw7g0Bx5iNYj1S/FYjkpVJBBuRvJyKe03CN+3VBiaU5TtI08lpyaTJEIgSRKKocOc4zlOU/ZAC5p5Wi1rCAPsq06ZB5pt2+iaNwI5i1z8v4W3/ggzBMjKUCDFUw4HmAcOo8km4jhmwflj+o0ZibdHScuieYjhxc6oCSWjlEaZX1usqlDlADRGsIEOErO/uYZEC36TGvRMhRhpIAMxa2Q/leltgQJHbMKxdFr9kAuIBtAgxCGDLenT0Rseyo4XQYBhOitztBDS4FxBsP7f8Att5ottMHMAyhMXhH/M5mu5WgRAEyTEF5kQBeEHlSGSXWAEzp6IetjqYEsD3HYNMz+6bVWczDsZsbZf6UDs7lpP36oFmBZVIJqNAAFhMu/wDoaW2VBjqLmy2o0m1pHuE3ewaZn1MIDE8OpuaZpNcc/wBPlnb3QJOKuhpcyOa0jWJGqi1xGELWw1xAkAAic7QCbgXUQN/iNhkEaz3Eb+spUHRDriPre8pzxRhLzH+kFXYJynPsgFw7yeYm5Op9+61rNLgJgEWH8iURSo7CIXldntYdeyAd7RMXOgyRJPKQdrR+6xw4gyR4QM+u0LOsXA5TrB1E+5QFUCOUk/p3d+x1hOOE0nPdDbjc5eaWsw0tDTDi4+QHVdPgWClTAp/pyMzn32QOcHSY2wHM7WdPJFvde826WvslmHeG8pnmmwnOdh5JlTIguNyLeiDAUi4zywMuvqpSw3K0tAITBVcECltOzs4O42Gy5nirnNJc2w+q7GuUj4hTBBByQJaOLBs4EEbhWrU4y90DUd8pzWO8THZE3PZGgECCZjLqDcIMKpiwta6wYLwc0Q9qHcZKA3DjuOy156fNBDebO8SQNfJZYZ0XhL6uD+ZWe/ksG5gwToCdrTbsgdOp9F6aVwdI+qpT5nNbyvaZE8/Kb9QJj1WtGkG7km5cc/4HQIB3UtrdrKpeOWMyTfyuvalMuJkwJsAcwrlvZAj4iwxPrA+iiI4qwlpIJncKIGvEqIHiix3iR1HRIatO4uXXztmuhxlRrmgOE6wOg6XlCYfCjllo5Qd+vRAKWRBIgx9TZZYiwDc431WnFKwEXBi9t9iPRYU6jC4CebcZcp6lBqGANHNeTPeMh6qY6m5rTXrGXEjlGXYN2WOLxDTJm2w1j6hLuKY81o5jZv6RP6e/ogY8FqkudUN7XB72XRfO2iN9h22XL8AJ5XWm8NdoehTnEV+Rr3OAAifELW6/ZB0PDR4S+ZdPbLIQU1wxEWiCSbdbpFwJx5GuBaQ4AxH0cc02oVRGeeXTT0QMRUGqwqvi6z5tNdO6qX8zNjsdLoK1nJXijJNzG2Xujy6XFpug8W2AT7k/ZAi4ph+akbTynmv+bSsKNWSAbhMMZUApVHOiA0/hXPUHTyPFxcWykW/ZA2qmyH5BnGy2N57LMNQb0G3RVOkeaQ4x/wAYB99ELROk3RtN6DRL6XD3irUqMeQXnxNddsNiIGmvqjahMWgE73Q9Rzg0t5jLnCS23hANp0k69EFTWBeWG1RoBI73sdVWpUImRa0EX9QrDCj5bgBDsx6bqxb3QLMX4gb2ixUW+KogAnXoc+6iC2KdIEiNbEzMIKhWDAQzwg6XS/ieJDjALhGoMLHB0w0SCbnN0n0QGVRzHr7Shnt5GF0Z2ChJc4Df8lEY94JAGTRbr1QIcViCY6BDfPP6ZsbrbEU58llTYXODQg67gIPyg4uMTkLT62/AsOPYk/JcAdBfcaCE7pGKVJjTYtnfmmJK5bj5c4OYy5e6G6gCbm2gCB98D4t1Sne3Lpt5rqadSACbfmq5z4Yw5ZmL/wBwtGUeqM4t8xw5af6tM4QOTxMa3I2/ebICtx1ti0zuNVxXxFhq7GU2fMfefmFsNB2Ddc80p+G8O92IDOc8oJJkyXRoCg+knisROZsdUJxD4ipU2+OoAM9J7Qq8cwzhRaWf2zM7Qvl+Jwj61eDDgDrmBM+lgEHe0uM08SxzWmQ6QYMx3hLPhrGTzscILHG3c2N1vh8K3m+cGtYYALWWEful3FCWE1Wgh7SWEgfrbmARuEHXlvdUcBbqhOGY4VaTXz+dUS6oLQg9LiMonrl5xdEUmxZBuciKNQE5HyQFOkjOFSs3ODEx91vy2U6IB2vIy8yd0LiMM4uLg62gEgfyj30QeyzNK3Qeg6SgTY2m/Nz7TvPnkvExx9BpEGB2XiDk6z7mItclYOqZOkwJsLg9VhWqOZkJk3FxllJQzazph0dOW/4UD7h7h+or3Evlpnt90D80gBuSu91gJMZoMWibE7yvI5TO408lV0aZlR32QdbQxQDKfLf+nnHt9FrwvCtL3E35WgHoc487+iDwUMofMJ8IAgbnQD2RfAcT/wCuXEXcCTPXfyQNOHO8RJ1aL2uJ+oRjWiJn7oWlZhI/t+kC6Gq1wAJ39OyDLjNUSAILiTGvkp8OcHa0Go8DnIi2gnSMiisPhARzkS7RF4TENMtabanrsD2Qb8cZ/wCu8DML5zToiC5sNqDXpsu149xakKbgXjSQCLBcDUxjQ8ljg4axfNA6pubYSdr/AFSzjeObBpgieYvOsWj3W7HSBmf2Xz0Y4vqueQPG4wP8QbfZB3XwfIpPGnNb6FPW1RPmlfDaXy6Q3cL9EVScJEjr6IDi6BKtQeZJMcsaTOevRDfMELXCuE2yQPC+ypO581m18rOhVc4u5mwBEdc5+yDc1EDiOJ0/FTc/lcIgG3NOxOfkt3OBm+Rg9NUvxnKSGvaHAg2MG9rQe6Dd9cuZJz8vX0UXPPp2I5qnLNmTbrfM9lEAFWsWgOObYIkZntugeHn5heS0tvN9dZTavgn/AC/mwQybHc5EiOyApVfCTaTlr5oPWG8kj8ynRasyQzz+aIikw6/XNB47Nb4akHEC3cmIWNJtidgpykAX/lB0leoyo0UA7wU89pvcLz4cxtMTRfa3M0nUEXg9EiokiRMA595SfiXG3U3NtIkxGY5SRaeiD6LW4jyO6RebfgRWFc11Nh62n7SuE4JxX/yqraQILnhwAdaXRME5XXX8Ma9tMMqMLHNMEOBHpuOyBjjsQHeCmeX/AJu2HTrmiWYNnyuRpLRn1J77pbxmi8taymeUvcGk5mN0wdSFNo/qOsP1GDPU2QcbxPgVGkeWk0gVLvm5JG8pNQwTKT3QAN8hJTH4gx7w53LVmP8AHL3zSfDsDhLpc46nL0QG4Os7eW3y9UFwHgYaTUfzCI5QWxYaXWuFPIS05afnqn9R0CDsPWEFa1cfhXlKt9wg67sxsVX5t2xnBJ89kDE1kVRrEG2yXU35/QInDkoGtCpkiWi4dsII3QDBF5RIeYzCDx8N5juZ9oQhptOcXnX69FtXq9UvqSSPyUGT3XECLyosPmb52kdZvcqIBcdiuWiafMTLrDOALEna+Q7pQXiwmQAFrxGpPXulrq3S2iBi195CNpN8NtL6eyTU3W2TLDuBHZAczKI6n+VlV/IWTqpFxqD/AKQ+IxVwCYOn5ugJ+aCLfn8pbxzA/MYA0eKSc87X+gRlP86LekbmSMwBGY7oOerYQ0203g3by5mCJk6dQvp/w38YBzBTxMZQ2qRl0qDT/sLFfN+J4n/2WU4EAX1kncdAmWFYW5uFjmD+k7GdCIzQfUccBTqAucCxw8DtjqJy6jzXlekHgXMHNcThuNOYw0arOei7MCYH+TDm0grKl8RVWM5Hu5wP0u1j/JA34vgGB3gaCeuvVc1i2BjjOi1dxOo8DLvqlHECXAibb6oAsZxwNaajRJafADfmP7Bde6tzNDhk4A+olfO+IUj6WHRdtwDHMrUBynxMAa4ZEdY2zug3qPtbPWyFe+XDsiq5Hkh5AcNbINab7zzSjsHVJJBsl1N19kVScOl/VA4wzvVFMclGHdEXRbsUIiZQWrnUIBz5kLX5nnfdCPfEgoA8TWjK5k209FFYtBtyydN/9LxAn4m7NL/nCYnyTjjAgmWrnahIMgR1QMmVQY/PJMKJyCTYKD7JpRGvRAwAkaIPiOFBEHK/4EUHZdOyyxAkTPqgXYbFub4Hjs6Mx12KPZXgEgaj2zQFdwaC5w5RufpCV4jjL3WaAG+/mgGxfEebEGq0aAgHUDT0XVNqU6tNtdrrGGPBzDgPDzjqJAP+K4nFvPMHTfaMx0R/BMe2jVLHl3yqoLKkQeUE+F46tMH1QdNSqubMOa7pr6Fe1H/4R9ClOExLqVU061i10OIg2Go3BFx0K6AcaDrOa1pOTgMx2F7WQCG2hQ9V8oviWOAYOVzTzG8Db6JE6tF/ugyxoH4EnpYt9J3PTPK4fkHodkZisWZDtkvrEEyJIzOsd4QfQuC8SZiKfzGwHiz27HpP9p0K3e3xTnA+q+e8F4m7DVBUaJGT2yPE05i3svomDxNOtek8EGLZEa3BQUp04BvntrffdYNq1OdwkEH9EA2Azk7ymww8C/53WdOjfK4y/IyQWabZqVKkAWlWz6fdD1vOfyyDynV8h/Ku+Y3VaNC0rR3ew6IM2VIGcc0yOgy9VFfFMhvMTJMmZz3kBRAv4qCTJbB1AiL+a5jEMuYB8xkdo2XW8TpmHTYm4FtDC5+sNCY33lALhJBE2hNvmQlbaY6mMgEcyuGsL3kBoyJse0boDGPnL89EBxLiNNoLajp/xBv5xkkPF+MvqS1ksZcHOT1kZDoElDDEoGWPxxrQXGwMgaDZF0GiQZGXvuUooM12P5Ca4VxvFxnO8IPMc0g3IuIiNLEdl5i+U0w4xIgWvzafRWxlTmnTsNUPTaDSe2/hNpjX7oGjicRh/nC78PDK0a0z/wDzqdm3afIoLDYgkjlDidInP6Lz4X42MJiGveOai4GnVZ/ypPs6dyLEduqeOrv4TjHUgG1qD4cwuv8AMpG7Hsdo6LHqgBq4kizhDu2apxRwaGuF2vbI+49V9goNwnE8MeWCRmIAcw7Hbuvknx38PPwVRoh3y3A8puQCDcTlKBJXq3yn1sqfNmFWjiYmDc59baH1WZxJuM/3QWZeNun3RTQW5OIg6WI8xkhmPInMeQWnPePcoOh4f8X16YDXgVGD/lAdHR2Xquo4d8RYatZr+Vxjwutfvr5L5pUuM85z+yxLSDAI6EG0xug+wPpEb5arIgH1XBfD/wATVMOYqF1SkbQTdu5k3y0Xc4DjOGrPinUaXQDGR99ckBNB0ACDMmfM9FYjWLIynSiwUqUYEx0ugBxTaYLQTbkkkXgybeSiX8Swg+a5zBBNjGv4VEGXEXmJsbbj2SbDkvkuFwTOR9Exx+OkkcsDLz9zulOMe4NMdL3GaCj8Uyjc+Kcmg3P7BLMfUqVniT4RAsPC3c9VKeHBEiJ1m/kUVSJZBI5ggW0KE8rSbXgHc79yqY4hvhZkDANxJ1PZMK1driOUQ65BMX/DokdeoRAI/n1QFOeBEDTbztOS9wdcc5M8si3Tp6oD55J77fRXwwAfGeXkQgLx1YkxqT+FYYapyfMBJsMuy2pMl9wfDlec0FiSGuveQQc80GVSpzfn1XbcJqniGBNAycVgRz0d6lA/rpicy2xC4aoNYIHVM/h/iVXDVGYilZ7HSNjuHdCLIOh4ZxKrh3CrRcWOi3/Fw2cNQvoXDvinDcQpOoYsMpOdaHEBpMXLHmwdO64X4rosY5tal/8AmxANSn/gf76fdp+q5TFVJEQYP5dA3+Nfhipgqp57tPiY8ZVBrbRwtI6rng6LQu2o/GlHEcOqYXHNc+pTH9BwzMDw+LRwtO4XBAGZ90BpdJH7LUMLQTmJiY3uhcMLibBFzLgP7ZAjvY39EFH1RfMenT+VgASSNfyLLV1I+cxlK8NMyQZBj6INGMjSJkXRtOiAQ7K4gifWZ3QzRcAmYttHWToinuA5Zz1yiD+HJB9B+CuMOq/0al3xLXamM5ldJjqQIEzPfL+ei+YfDuONCu2oAIBAcLklp1Ea5L6s6u2oA9plpy62Qcni3EOUWvGRySPcn0sAogT12BzpsObQev8ACG4hR5eVrriZdvOw6o54aRqCCbCcup1S/imL8TWtOkuibmZgmd0AGGaxocSL+pnP1Q1XEDUWP5ZEggiD3790vrUBp37oAMTU5XcwPqFMY3mAcPX80VKouVRtUhpGewOgQCRexV6DoIPpH0UawnQn7rdlAgDTbugOoAgXF8iRul3EDeZ7phRk9UHxBt0GNNpI8tUxw2GgDUTPcxkBmRa5GSDo0+blDb9tus/mSYV4BgSCLTb6blB0PBqor034KoR/U8dF0/orCzY2Y79PkuU4gwt52uEOYeUg6EWPlOSKZTDTLjcRcHa9iMjl5plx/lxFL/yiIqtIZiGjUiA2o3QgxB6jqg52ngm8nM43Omw6rfD0xUeKd4JmBGWt9Ccr6d1qKUta4k3BiBMDXIaQFdjG0vGbGxN7kHQdfPZAvxlLkquGx/B2Xg84Qzqpc8u3Mkaduy2oz5d0B+NkPkC7wHDs4X85lVoODgebOLSM+nQ2zV8cAaNB5zHOwn/oQ4ezwgub/Y0nZAYwkiLSDlmSOmi9pm/KQSR1GYnTNYU6uTnS7frCIdiQXyBfS8ZiD2QH4CoWnOPTyF8jddB8O8d5KoohxNNx5ROhGRXLtfDQYPd15PTrn6L3CVIdrIv2vKD6Fj2klxiDprKi0o8RDmNqWmIM7qIEOKxB5j7fwlmPALwHaj19ExMSCQeu8IbE4cPdY5AkyQPcoFbn9W+c5od9QB36pOkDVe16Azz9kOSAIETpkgyq30IJP5msHUhaXfwO+pWzzf8A0s31IsBt1uD1QE0qAg8pzPsvQLGYImOt5vG1lXDVJ3gdltEGTkTc7C14CDKmB5LHHyW9AiKkaZyMojyVa9IkXGYkdR9kAnDXOA8Op1E338uqOohpMuMAD/ZJ3y9UrpvyEGdk6a4ARve0C+uYvB9UGbMLyuva0w3Tvp/ta1avIBB8Nm8ujxsegE+ZWNTG8hLhnEDWBESZGt7bnolj6zjMyTkLmyBnj3NbAH6SIBGXUWzKU8RxjqrpOlgBlGQ9lrSaTZ08pzvkd1R9DkcQbkCZQCMFxJz/ADRblwgCctP5WLn3tZXpPAFxJmfbLaNfJAaa04eo3mu2ox4/+mvY4Df+z0Q9FtrmI9+irgmNe9rHO5ea02sTYT0mFpSw5lzHCCCQRq0jMQguy5Nwfoq8xvutqOH5rFwbe5M2MdERw6ixr2mq8tYTDnNaXW3jXsgu4k8oPLtCIFEgRF9Uzr1+HtBbh6deo9pHLWe5rWnvTv7oepX/ALpiLSM+qBhwWq8BzHCDHMCb2I00yjqoldB5a8G8SZziCogc1qwF/wAyzS6vXAdnoJz2RfPJJtMdx2hKsSL6dYQXxDgRYCBln9UDWoiZgxP8ow1bRH4clG4d5aSMgRJ2nL1ugT1Q0ExJ8lieoPWEaKN8pvoFi9gGn7+aDzBiTA90Y8iIEjvKEwdnHTdMnNvEWzQYNpX3VywTAiSPyVVgBMCbKfJk6A7f6QLqtMBx9+nZbtqQBtNv3Pn9FjWYZNjZe06czJPkLoMKryTv+e60pUr3RD2+Jt2taeuw6DNWrtZmCLRvdBi4jIFZEyIM9Dn69Fo2q3zKzrwTaZQD63EXuFYX2gZW+60YwnMw7Q/YrMC5nNB5Vpggm2WiacQdzfKxA/vHI+Lf1GATP/ZsHrCWPdFvbQouliAGvpDxNe0OGdnsuLHI/qHZBavTcTMWj06rNjosPI/cBWfjyGgNnKDH3Q3NoUBlK2WZKIY8yLTCFpX+33TKj4BoXayMh+6AynRD7tME55552GiiK4azmYQBYfq6TMX0OaiArG0QZ6mLaa2SbEEA8sZa9/8ASiiDJrouRJ/ZRuIByHftsoogyq1P+Nsz7oJx5idJPtPVRRAwweDlwJiSf2GgV8Y/lNov/pRRBWi4XJHp++y2YAXENsMxIG0woogFxrgPCdYkgSbC0SbZpeSZve2pI9YheqIMHHqc/fsp852ViTGY2XiiD2lTzJXj6hkjy8lFEF6fUAytW0w4OnNvuBOfXJRRAOaQPf8AP3XjGgOmAb62HtovVEBtEWe21j5ZkW1QlRoHdRRAZhaO6OfTuZ9t4nVRRA64ZWPy3MgAPLXOjUtBA8hJsooog//Z"/>
          <p:cNvSpPr txBox="1"/>
          <p:nvPr/>
        </p:nvSpPr>
        <p:spPr>
          <a:xfrm>
            <a:off x="155575" y="-144461"/>
            <a:ext cx="304799" cy="3047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46" name="Shape 146" descr="http://hd.housedivided.dickinson.edu/files/images/HD_clayH.jpg"/>
          <p:cNvPicPr preferRelativeResize="0"/>
          <p:nvPr/>
        </p:nvPicPr>
        <p:blipFill rotWithShape="1">
          <a:blip r:embed="rId4">
            <a:alphaModFix/>
          </a:blip>
          <a:srcRect/>
          <a:stretch/>
        </p:blipFill>
        <p:spPr>
          <a:xfrm>
            <a:off x="955675" y="2449511"/>
            <a:ext cx="1974900" cy="2330400"/>
          </a:xfrm>
          <a:prstGeom prst="rect">
            <a:avLst/>
          </a:prstGeom>
          <a:noFill/>
          <a:ln>
            <a:noFill/>
          </a:ln>
        </p:spPr>
      </p:pic>
      <p:sp>
        <p:nvSpPr>
          <p:cNvPr id="147" name="Shape 147"/>
          <p:cNvSpPr txBox="1"/>
          <p:nvPr/>
        </p:nvSpPr>
        <p:spPr>
          <a:xfrm>
            <a:off x="838200" y="4038600"/>
            <a:ext cx="2209800" cy="8304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B641B"/>
              </a:buClr>
              <a:buSzPct val="25000"/>
              <a:buFont typeface="Arial"/>
              <a:buNone/>
            </a:pPr>
            <a:r>
              <a:rPr lang="en-US" sz="2400" b="1" i="0" u="none">
                <a:solidFill>
                  <a:srgbClr val="EB641B"/>
                </a:solidFill>
                <a:latin typeface="Arial"/>
                <a:ea typeface="Arial"/>
                <a:cs typeface="Arial"/>
                <a:sym typeface="Arial"/>
              </a:rPr>
              <a:t>Clay</a:t>
            </a:r>
          </a:p>
          <a:p>
            <a:pPr marL="0" marR="0" lvl="0" indent="0" algn="ctr" rtl="0">
              <a:lnSpc>
                <a:spcPct val="100000"/>
              </a:lnSpc>
              <a:spcBef>
                <a:spcPts val="0"/>
              </a:spcBef>
              <a:spcAft>
                <a:spcPts val="0"/>
              </a:spcAft>
              <a:buClr>
                <a:srgbClr val="EB641B"/>
              </a:buClr>
              <a:buSzPct val="25000"/>
              <a:buFont typeface="Arial"/>
              <a:buNone/>
            </a:pPr>
            <a:r>
              <a:rPr lang="en-US" sz="2400" b="1" i="0" u="none">
                <a:solidFill>
                  <a:srgbClr val="EB641B"/>
                </a:solidFill>
                <a:latin typeface="Arial"/>
                <a:ea typeface="Arial"/>
                <a:cs typeface="Arial"/>
                <a:sym typeface="Arial"/>
              </a:rPr>
              <a:t>Sec. of State</a:t>
            </a:r>
          </a:p>
        </p:txBody>
      </p:sp>
      <p:sp>
        <p:nvSpPr>
          <p:cNvPr id="148" name="Shape 148"/>
          <p:cNvSpPr txBox="1"/>
          <p:nvPr/>
        </p:nvSpPr>
        <p:spPr>
          <a:xfrm>
            <a:off x="3200400" y="3890962"/>
            <a:ext cx="2209800" cy="831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B641B"/>
              </a:buClr>
              <a:buSzPct val="25000"/>
              <a:buFont typeface="Arial"/>
              <a:buNone/>
            </a:pPr>
            <a:r>
              <a:rPr lang="en-US" sz="2400" b="1" i="0" u="none">
                <a:solidFill>
                  <a:srgbClr val="EB641B"/>
                </a:solidFill>
                <a:latin typeface="Arial"/>
                <a:ea typeface="Arial"/>
                <a:cs typeface="Arial"/>
                <a:sym typeface="Arial"/>
              </a:rPr>
              <a:t>J.Q. Adams</a:t>
            </a:r>
          </a:p>
          <a:p>
            <a:pPr marL="0" marR="0" lvl="0" indent="0" algn="ctr" rtl="0">
              <a:lnSpc>
                <a:spcPct val="100000"/>
              </a:lnSpc>
              <a:spcBef>
                <a:spcPts val="0"/>
              </a:spcBef>
              <a:spcAft>
                <a:spcPts val="0"/>
              </a:spcAft>
              <a:buClr>
                <a:srgbClr val="EB641B"/>
              </a:buClr>
              <a:buSzPct val="25000"/>
              <a:buFont typeface="Arial"/>
              <a:buNone/>
            </a:pPr>
            <a:r>
              <a:rPr lang="en-US" sz="2400" b="1" i="0" u="none">
                <a:solidFill>
                  <a:srgbClr val="EB641B"/>
                </a:solidFill>
                <a:latin typeface="Arial"/>
                <a:ea typeface="Arial"/>
                <a:cs typeface="Arial"/>
                <a:sym typeface="Arial"/>
              </a:rPr>
              <a:t>POTUS</a:t>
            </a:r>
          </a:p>
        </p:txBody>
      </p:sp>
      <p:sp>
        <p:nvSpPr>
          <p:cNvPr id="149" name="Shape 149"/>
          <p:cNvSpPr txBox="1"/>
          <p:nvPr/>
        </p:nvSpPr>
        <p:spPr>
          <a:xfrm>
            <a:off x="6107111" y="2133600"/>
            <a:ext cx="990600" cy="31545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B641B"/>
              </a:buClr>
              <a:buSzPct val="25000"/>
              <a:buFont typeface="Arial"/>
              <a:buNone/>
            </a:pPr>
            <a:r>
              <a:rPr lang="en-US" sz="19900" b="1" i="0" u="none" dirty="0">
                <a:solidFill>
                  <a:srgbClr val="EB641B"/>
                </a:solidFill>
                <a:latin typeface="Arial"/>
                <a:ea typeface="Arial"/>
                <a:cs typeface="Arial"/>
                <a:sym typeface="Arial"/>
              </a:rPr>
              <a:t>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1000"/>
                                        <p:tgtEl>
                                          <p:spTgt spid="147"/>
                                        </p:tgtEl>
                                      </p:cBhvr>
                                    </p:animEffect>
                                  </p:childTnLst>
                                </p:cTn>
                              </p:par>
                              <p:par>
                                <p:cTn id="8" presetID="10" presetClass="entr" presetSubtype="0" fill="hold" nodeType="withEffect">
                                  <p:stCondLst>
                                    <p:cond delay="0"/>
                                  </p:stCondLst>
                                  <p:childTnLst>
                                    <p:set>
                                      <p:cBhvr>
                                        <p:cTn id="9" dur="1" fill="hold">
                                          <p:stCondLst>
                                            <p:cond delay="0"/>
                                          </p:stCondLst>
                                        </p:cTn>
                                        <p:tgtEl>
                                          <p:spTgt spid="148"/>
                                        </p:tgtEl>
                                        <p:attrNameLst>
                                          <p:attrName>style.visibility</p:attrName>
                                        </p:attrNameLst>
                                      </p:cBhvr>
                                      <p:to>
                                        <p:strVal val="visible"/>
                                      </p:to>
                                    </p:set>
                                    <p:animEffect transition="in" filter="fade">
                                      <p:cBhvr>
                                        <p:cTn id="10" dur="1000"/>
                                        <p:tgtEl>
                                          <p:spTgt spid="148"/>
                                        </p:tgtEl>
                                      </p:cBhvr>
                                    </p:animEffect>
                                  </p:childTnLst>
                                </p:cTn>
                              </p:par>
                              <p:par>
                                <p:cTn id="11" presetID="10" presetClass="entr" presetSubtype="0" fill="hold" nodeType="withEffect">
                                  <p:stCondLst>
                                    <p:cond delay="0"/>
                                  </p:stCondLst>
                                  <p:childTnLst>
                                    <p:set>
                                      <p:cBhvr>
                                        <p:cTn id="12" dur="1" fill="hold">
                                          <p:stCondLst>
                                            <p:cond delay="0"/>
                                          </p:stCondLst>
                                        </p:cTn>
                                        <p:tgtEl>
                                          <p:spTgt spid="149"/>
                                        </p:tgtEl>
                                        <p:attrNameLst>
                                          <p:attrName>style.visibility</p:attrName>
                                        </p:attrNameLst>
                                      </p:cBhvr>
                                      <p:to>
                                        <p:strVal val="visible"/>
                                      </p:to>
                                    </p:set>
                                    <p:animEffect transition="in" filter="fade">
                                      <p:cBhvr>
                                        <p:cTn id="13"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Expanding Voting Rights</a:t>
            </a:r>
          </a:p>
        </p:txBody>
      </p:sp>
      <p:sp>
        <p:nvSpPr>
          <p:cNvPr id="155" name="Shape 155"/>
          <p:cNvSpPr txBox="1">
            <a:spLocks noGrp="1"/>
          </p:cNvSpPr>
          <p:nvPr>
            <p:ph type="body" idx="1"/>
          </p:nvPr>
        </p:nvSpPr>
        <p:spPr>
          <a:xfrm>
            <a:off x="0" y="1600200"/>
            <a:ext cx="9144000" cy="4876799"/>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3000" b="0" i="0" u="none" strike="noStrike" cap="none" dirty="0">
                <a:solidFill>
                  <a:schemeClr val="dk1"/>
                </a:solidFill>
                <a:latin typeface="Arial"/>
                <a:ea typeface="Arial"/>
                <a:cs typeface="Arial"/>
                <a:sym typeface="Arial"/>
              </a:rPr>
              <a:t>By 1828, many states decreased voting requirement → larger voting population</a:t>
            </a:r>
          </a:p>
          <a:p>
            <a:pPr marL="457200" marR="0" lvl="1" indent="-190500" algn="l" rtl="0">
              <a:lnSpc>
                <a:spcPct val="100000"/>
              </a:lnSpc>
              <a:spcBef>
                <a:spcPts val="400"/>
              </a:spcBef>
              <a:spcAft>
                <a:spcPts val="0"/>
              </a:spcAft>
              <a:buClr>
                <a:schemeClr val="accent1"/>
              </a:buClr>
              <a:buSzPct val="85000"/>
              <a:buFont typeface="Arial"/>
              <a:buChar char="•"/>
            </a:pPr>
            <a:r>
              <a:rPr lang="en-US" sz="3000" b="0" i="0" u="none" strike="noStrike" cap="none" dirty="0">
                <a:solidFill>
                  <a:schemeClr val="dk1"/>
                </a:solidFill>
                <a:latin typeface="Arial"/>
                <a:ea typeface="Arial"/>
                <a:cs typeface="Arial"/>
                <a:sym typeface="Arial"/>
              </a:rPr>
              <a:t>Most states dropped the property-ownership requirement → </a:t>
            </a:r>
            <a:r>
              <a:rPr lang="en-US" sz="3000" b="1" i="0" u="none" strike="noStrike" cap="none" dirty="0">
                <a:solidFill>
                  <a:schemeClr val="dk1"/>
                </a:solidFill>
                <a:latin typeface="Arial"/>
                <a:ea typeface="Arial"/>
                <a:cs typeface="Arial"/>
                <a:sym typeface="Arial"/>
              </a:rPr>
              <a:t>universal white male suffrage</a:t>
            </a:r>
          </a:p>
          <a:p>
            <a:pPr marL="182562" marR="0" lvl="0" indent="-182562" algn="l" rtl="0">
              <a:lnSpc>
                <a:spcPct val="100000"/>
              </a:lnSpc>
              <a:spcBef>
                <a:spcPts val="480"/>
              </a:spcBef>
              <a:spcAft>
                <a:spcPts val="0"/>
              </a:spcAft>
              <a:buClr>
                <a:schemeClr val="accent1"/>
              </a:buClr>
              <a:buSzPct val="85000"/>
              <a:buFont typeface="Arial"/>
              <a:buNone/>
            </a:pPr>
            <a:endParaRPr sz="3000" b="0" i="0" u="none" strike="noStrike" cap="none" dirty="0">
              <a:solidFill>
                <a:schemeClr val="dk1"/>
              </a:solidFill>
              <a:latin typeface="Arial"/>
              <a:ea typeface="Arial"/>
              <a:cs typeface="Aria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3000" b="0" i="0" u="none" strike="noStrike" cap="none" dirty="0">
                <a:solidFill>
                  <a:schemeClr val="dk1"/>
                </a:solidFill>
                <a:latin typeface="Arial"/>
                <a:ea typeface="Arial"/>
                <a:cs typeface="Arial"/>
                <a:sym typeface="Arial"/>
              </a:rPr>
              <a:t>1824 – 350,000 white males voted</a:t>
            </a:r>
          </a:p>
          <a:p>
            <a:pPr marL="182562" marR="0" lvl="0" indent="-182562" algn="l" rtl="0">
              <a:lnSpc>
                <a:spcPct val="100000"/>
              </a:lnSpc>
              <a:spcBef>
                <a:spcPts val="480"/>
              </a:spcBef>
              <a:spcAft>
                <a:spcPts val="0"/>
              </a:spcAft>
              <a:buClr>
                <a:schemeClr val="accent1"/>
              </a:buClr>
              <a:buSzPct val="85000"/>
              <a:buFont typeface="Arial"/>
              <a:buChar char="•"/>
            </a:pPr>
            <a:r>
              <a:rPr lang="en-US" sz="3000" b="0" i="0" u="none" strike="noStrike" cap="none" dirty="0">
                <a:solidFill>
                  <a:schemeClr val="dk1"/>
                </a:solidFill>
                <a:latin typeface="Arial"/>
                <a:ea typeface="Arial"/>
                <a:cs typeface="Arial"/>
                <a:sym typeface="Arial"/>
              </a:rPr>
              <a:t>1828 – over 1,000,000 white males voted</a:t>
            </a:r>
          </a:p>
          <a:p>
            <a:pPr marL="182562" marR="0" lvl="0" indent="-182562" algn="l" rtl="0">
              <a:lnSpc>
                <a:spcPct val="100000"/>
              </a:lnSpc>
              <a:spcBef>
                <a:spcPts val="480"/>
              </a:spcBef>
              <a:spcAft>
                <a:spcPts val="0"/>
              </a:spcAft>
              <a:buClr>
                <a:schemeClr val="accent1"/>
              </a:buClr>
              <a:buSzPct val="85000"/>
              <a:buFont typeface="Arial"/>
              <a:buNone/>
            </a:pPr>
            <a:endParaRPr sz="3000" b="0" i="0" u="none" strike="noStrike" cap="none" dirty="0">
              <a:solidFill>
                <a:schemeClr val="dk1"/>
              </a:solidFill>
              <a:latin typeface="Arial"/>
              <a:ea typeface="Arial"/>
              <a:cs typeface="Aria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3000" b="0" i="0" u="none" strike="noStrike" cap="none" dirty="0">
                <a:solidFill>
                  <a:schemeClr val="dk1"/>
                </a:solidFill>
                <a:latin typeface="Arial"/>
                <a:ea typeface="Arial"/>
                <a:cs typeface="Arial"/>
                <a:sym typeface="Arial"/>
              </a:rPr>
              <a:t>Free blacks, slaves, and women = no voting rights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Election of 1828</a:t>
            </a:r>
          </a:p>
        </p:txBody>
      </p:sp>
      <p:sp>
        <p:nvSpPr>
          <p:cNvPr id="161" name="Shape 161"/>
          <p:cNvSpPr txBox="1">
            <a:spLocks noGrp="1"/>
          </p:cNvSpPr>
          <p:nvPr>
            <p:ph type="body" idx="1"/>
          </p:nvPr>
        </p:nvSpPr>
        <p:spPr>
          <a:xfrm>
            <a:off x="457200" y="1600200"/>
            <a:ext cx="8229600" cy="4876799"/>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600" b="0" i="0" u="none" strike="noStrike" cap="none" dirty="0">
                <a:solidFill>
                  <a:schemeClr val="dk1"/>
                </a:solidFill>
                <a:latin typeface="Arial"/>
                <a:ea typeface="Arial"/>
                <a:cs typeface="Arial"/>
                <a:sym typeface="Arial"/>
              </a:rPr>
              <a:t>Expanded voter rights → more “average” and “common” people voting</a:t>
            </a:r>
          </a:p>
          <a:p>
            <a:pPr marL="182562" marR="0" lvl="0" indent="-182562" algn="l" rtl="0">
              <a:lnSpc>
                <a:spcPct val="100000"/>
              </a:lnSpc>
              <a:spcBef>
                <a:spcPts val="480"/>
              </a:spcBef>
              <a:spcAft>
                <a:spcPts val="0"/>
              </a:spcAft>
              <a:buClr>
                <a:schemeClr val="accent1"/>
              </a:buClr>
              <a:buSzPct val="85000"/>
              <a:buFont typeface="Arial"/>
              <a:buNone/>
            </a:pPr>
            <a:endParaRPr sz="2600" b="0" i="0" u="none" strike="noStrike" cap="none" dirty="0">
              <a:solidFill>
                <a:schemeClr val="dk1"/>
              </a:solidFill>
              <a:latin typeface="Arial"/>
              <a:ea typeface="Arial"/>
              <a:cs typeface="Aria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600" b="0" i="0" u="sng" strike="noStrike" cap="none" dirty="0">
                <a:solidFill>
                  <a:schemeClr val="hlink"/>
                </a:solidFill>
                <a:latin typeface="Arial"/>
                <a:ea typeface="Arial"/>
                <a:cs typeface="Arial"/>
                <a:sym typeface="Arial"/>
                <a:hlinkClick r:id="rId3"/>
              </a:rPr>
              <a:t>Election of 1828 </a:t>
            </a:r>
            <a:r>
              <a:rPr lang="en-US" sz="2600" b="0" i="0" u="none" strike="noStrike" cap="none" dirty="0">
                <a:solidFill>
                  <a:schemeClr val="dk1"/>
                </a:solidFill>
                <a:latin typeface="Arial"/>
                <a:ea typeface="Arial"/>
                <a:cs typeface="Arial"/>
                <a:sym typeface="Arial"/>
              </a:rPr>
              <a:t>– J.Q. Adams </a:t>
            </a:r>
            <a:r>
              <a:rPr lang="en-US" sz="2600" b="0" i="0" u="none" strike="noStrike" cap="none" dirty="0" err="1">
                <a:solidFill>
                  <a:schemeClr val="dk1"/>
                </a:solidFill>
                <a:latin typeface="Arial"/>
                <a:ea typeface="Arial"/>
                <a:cs typeface="Arial"/>
                <a:sym typeface="Arial"/>
              </a:rPr>
              <a:t>vs</a:t>
            </a:r>
            <a:r>
              <a:rPr lang="en-US" sz="2600" b="0" i="0" u="none" strike="noStrike" cap="none" dirty="0">
                <a:solidFill>
                  <a:schemeClr val="dk1"/>
                </a:solidFill>
                <a:latin typeface="Arial"/>
                <a:ea typeface="Arial"/>
                <a:cs typeface="Arial"/>
                <a:sym typeface="Arial"/>
              </a:rPr>
              <a:t> Jackson </a:t>
            </a:r>
          </a:p>
          <a:p>
            <a:pPr marL="182562" marR="0" lvl="0" indent="-182562" algn="l" rtl="0">
              <a:lnSpc>
                <a:spcPct val="100000"/>
              </a:lnSpc>
              <a:spcBef>
                <a:spcPts val="480"/>
              </a:spcBef>
              <a:spcAft>
                <a:spcPts val="0"/>
              </a:spcAft>
              <a:buClr>
                <a:schemeClr val="accent1"/>
              </a:buClr>
              <a:buSzPct val="85000"/>
              <a:buFont typeface="Arial"/>
              <a:buNone/>
            </a:pPr>
            <a:endParaRPr sz="2600" b="0" i="0" u="none" strike="noStrike" cap="none" dirty="0">
              <a:solidFill>
                <a:schemeClr val="dk1"/>
              </a:solidFill>
              <a:latin typeface="Arial"/>
              <a:ea typeface="Arial"/>
              <a:cs typeface="Aria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600" b="0" i="0" u="none" strike="noStrike" cap="none" dirty="0">
                <a:solidFill>
                  <a:schemeClr val="dk1"/>
                </a:solidFill>
                <a:latin typeface="Arial"/>
                <a:ea typeface="Arial"/>
                <a:cs typeface="Arial"/>
                <a:sym typeface="Arial"/>
              </a:rPr>
              <a:t>Jackson’s 1828 POTUS Campaign</a:t>
            </a:r>
          </a:p>
          <a:p>
            <a:pPr marL="457200" marR="0" lvl="1" indent="-190500" algn="l" rtl="0">
              <a:lnSpc>
                <a:spcPct val="100000"/>
              </a:lnSpc>
              <a:spcBef>
                <a:spcPts val="400"/>
              </a:spcBef>
              <a:spcAft>
                <a:spcPts val="0"/>
              </a:spcAft>
              <a:buClr>
                <a:schemeClr val="accent1"/>
              </a:buClr>
              <a:buSzPct val="85000"/>
              <a:buFont typeface="Arial"/>
              <a:buChar char="•"/>
            </a:pPr>
            <a:r>
              <a:rPr lang="en-US" sz="2600" b="0" i="0" u="none" strike="noStrike" cap="none" dirty="0">
                <a:solidFill>
                  <a:schemeClr val="dk1"/>
                </a:solidFill>
                <a:latin typeface="Arial"/>
                <a:ea typeface="Arial"/>
                <a:cs typeface="Arial"/>
                <a:sym typeface="Arial"/>
              </a:rPr>
              <a:t>Wanted to appeal to the common man</a:t>
            </a:r>
          </a:p>
          <a:p>
            <a:pPr marL="457200" marR="0" lvl="1" indent="-190500" algn="l" rtl="0">
              <a:lnSpc>
                <a:spcPct val="100000"/>
              </a:lnSpc>
              <a:spcBef>
                <a:spcPts val="400"/>
              </a:spcBef>
              <a:spcAft>
                <a:spcPts val="0"/>
              </a:spcAft>
              <a:buClr>
                <a:schemeClr val="accent1"/>
              </a:buClr>
              <a:buSzPct val="85000"/>
              <a:buFont typeface="Arial"/>
              <a:buChar char="•"/>
            </a:pPr>
            <a:r>
              <a:rPr lang="en-US" sz="2600" b="0" i="0" u="none" strike="noStrike" cap="none" dirty="0">
                <a:solidFill>
                  <a:schemeClr val="dk1"/>
                </a:solidFill>
                <a:latin typeface="Arial"/>
                <a:ea typeface="Arial"/>
                <a:cs typeface="Arial"/>
                <a:sym typeface="Arial"/>
              </a:rPr>
              <a:t>Claimed man of humble origins (even though he was actually a wealthy plantation owner)</a:t>
            </a:r>
          </a:p>
          <a:p>
            <a:pPr marL="457200" marR="0" lvl="1" indent="-190500" algn="l" rtl="0">
              <a:lnSpc>
                <a:spcPct val="100000"/>
              </a:lnSpc>
              <a:spcBef>
                <a:spcPts val="400"/>
              </a:spcBef>
              <a:spcAft>
                <a:spcPts val="0"/>
              </a:spcAft>
              <a:buClr>
                <a:schemeClr val="accent1"/>
              </a:buClr>
              <a:buSzPct val="85000"/>
              <a:buFont typeface="Arial"/>
              <a:buChar char="•"/>
            </a:pPr>
            <a:r>
              <a:rPr lang="en-US" sz="2600" b="0" i="0" u="none" strike="noStrike" cap="none" dirty="0">
                <a:solidFill>
                  <a:schemeClr val="dk1"/>
                </a:solidFill>
                <a:latin typeface="Arial"/>
                <a:ea typeface="Arial"/>
                <a:cs typeface="Arial"/>
                <a:sym typeface="Arial"/>
              </a:rPr>
              <a:t>Called Adams an “intellectual elitist” who didn’t understand the troubles of the common American.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Election of 1828</a:t>
            </a:r>
          </a:p>
        </p:txBody>
      </p:sp>
      <p:sp>
        <p:nvSpPr>
          <p:cNvPr id="167" name="Shape 167"/>
          <p:cNvSpPr txBox="1">
            <a:spLocks noGrp="1"/>
          </p:cNvSpPr>
          <p:nvPr>
            <p:ph type="body" idx="1"/>
          </p:nvPr>
        </p:nvSpPr>
        <p:spPr>
          <a:xfrm>
            <a:off x="457200" y="1600200"/>
            <a:ext cx="8229600" cy="4876799"/>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400" b="0" i="0" u="none" strike="noStrike" cap="none">
                <a:solidFill>
                  <a:schemeClr val="dk1"/>
                </a:solidFill>
                <a:latin typeface="Arial"/>
                <a:ea typeface="Arial"/>
                <a:cs typeface="Arial"/>
                <a:sym typeface="Arial"/>
              </a:rPr>
              <a:t>Jackson = 7</a:t>
            </a:r>
            <a:r>
              <a:rPr lang="en-US" sz="2400" b="0" i="0" u="none" strike="noStrike" cap="none" baseline="30000">
                <a:solidFill>
                  <a:schemeClr val="dk1"/>
                </a:solidFill>
                <a:latin typeface="Arial"/>
                <a:ea typeface="Arial"/>
                <a:cs typeface="Arial"/>
                <a:sym typeface="Arial"/>
              </a:rPr>
              <a:t>th</a:t>
            </a:r>
            <a:r>
              <a:rPr lang="en-US" sz="2400" b="0" i="0" u="none" strike="noStrike" cap="none">
                <a:solidFill>
                  <a:schemeClr val="dk1"/>
                </a:solidFill>
                <a:latin typeface="Arial"/>
                <a:ea typeface="Arial"/>
                <a:cs typeface="Arial"/>
                <a:sym typeface="Arial"/>
              </a:rPr>
              <a:t> POTUS!</a:t>
            </a:r>
          </a:p>
          <a:p>
            <a:pPr marL="457200" marR="0" lvl="1" indent="-190500" algn="l" rtl="0">
              <a:lnSpc>
                <a:spcPct val="100000"/>
              </a:lnSpc>
              <a:spcBef>
                <a:spcPts val="400"/>
              </a:spcBef>
              <a:spcAft>
                <a:spcPts val="0"/>
              </a:spcAft>
              <a:buClr>
                <a:schemeClr val="accent1"/>
              </a:buClr>
              <a:buSzPct val="85000"/>
              <a:buFont typeface="Arial"/>
              <a:buChar char="•"/>
            </a:pPr>
            <a:r>
              <a:rPr lang="en-US" sz="2000" b="0" i="0" u="none" strike="noStrike" cap="none">
                <a:solidFill>
                  <a:schemeClr val="dk1"/>
                </a:solidFill>
                <a:latin typeface="Arial"/>
                <a:ea typeface="Arial"/>
                <a:cs typeface="Arial"/>
                <a:sym typeface="Arial"/>
              </a:rPr>
              <a:t>Won by a landslide</a:t>
            </a:r>
          </a:p>
        </p:txBody>
      </p:sp>
      <p:pic>
        <p:nvPicPr>
          <p:cNvPr id="168" name="Shape 168" descr="http://www.nashville-vacation-fun.com/images/AndrewJackson3.jpg"/>
          <p:cNvPicPr preferRelativeResize="0"/>
          <p:nvPr/>
        </p:nvPicPr>
        <p:blipFill rotWithShape="1">
          <a:blip r:embed="rId3">
            <a:alphaModFix/>
          </a:blip>
          <a:srcRect/>
          <a:stretch/>
        </p:blipFill>
        <p:spPr>
          <a:xfrm>
            <a:off x="4191000" y="114300"/>
            <a:ext cx="4762499" cy="3448050"/>
          </a:xfrm>
          <a:prstGeom prst="rect">
            <a:avLst/>
          </a:prstGeom>
          <a:noFill/>
          <a:ln>
            <a:noFill/>
          </a:ln>
        </p:spPr>
      </p:pic>
      <p:pic>
        <p:nvPicPr>
          <p:cNvPr id="169" name="Shape 169" descr="Map of the Presidential Election of 1828."/>
          <p:cNvPicPr preferRelativeResize="0"/>
          <p:nvPr/>
        </p:nvPicPr>
        <p:blipFill rotWithShape="1">
          <a:blip r:embed="rId4">
            <a:alphaModFix/>
          </a:blip>
          <a:srcRect/>
          <a:stretch/>
        </p:blipFill>
        <p:spPr>
          <a:xfrm>
            <a:off x="1027112" y="2471736"/>
            <a:ext cx="5895974" cy="4349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a:off x="0" y="23315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sng" strike="noStrike" cap="none" dirty="0">
                <a:solidFill>
                  <a:schemeClr val="hlink"/>
                </a:solidFill>
                <a:latin typeface="Arial"/>
                <a:ea typeface="Arial"/>
                <a:cs typeface="Arial"/>
                <a:sym typeface="Arial"/>
                <a:hlinkClick r:id="rId3"/>
              </a:rPr>
              <a:t>The Spoils System</a:t>
            </a:r>
          </a:p>
        </p:txBody>
      </p:sp>
      <p:sp>
        <p:nvSpPr>
          <p:cNvPr id="175" name="Shape 175"/>
          <p:cNvSpPr txBox="1">
            <a:spLocks noGrp="1"/>
          </p:cNvSpPr>
          <p:nvPr>
            <p:ph type="body" idx="1"/>
          </p:nvPr>
        </p:nvSpPr>
        <p:spPr>
          <a:xfrm>
            <a:off x="0" y="1223749"/>
            <a:ext cx="9144000" cy="5490949"/>
          </a:xfrm>
          <a:prstGeom prst="rect">
            <a:avLst/>
          </a:prstGeom>
          <a:noFill/>
          <a:ln>
            <a:noFill/>
          </a:ln>
        </p:spPr>
        <p:txBody>
          <a:bodyPr lIns="91425" tIns="45700" rIns="91425" bIns="45700" anchor="t" anchorCtr="0">
            <a:noAutofit/>
          </a:bodyPr>
          <a:lstStyle/>
          <a:p>
            <a:pPr marL="182562" marR="0" lvl="0" indent="-182562" algn="l" rtl="0">
              <a:lnSpc>
                <a:spcPct val="90000"/>
              </a:lnSpc>
              <a:spcBef>
                <a:spcPts val="0"/>
              </a:spcBef>
              <a:spcAft>
                <a:spcPts val="0"/>
              </a:spcAft>
              <a:buClr>
                <a:schemeClr val="accent1"/>
              </a:buClr>
              <a:buSzPct val="85000"/>
              <a:buFont typeface="Arial"/>
              <a:buChar char="•"/>
            </a:pPr>
            <a:r>
              <a:rPr lang="en-US" b="0" i="0" u="none" strike="noStrike" cap="none" dirty="0">
                <a:solidFill>
                  <a:schemeClr val="dk1"/>
                </a:solidFill>
                <a:sym typeface="Arial"/>
              </a:rPr>
              <a:t>“To the victor belong the spoils of the enemy.”</a:t>
            </a:r>
          </a:p>
          <a:p>
            <a:pPr marL="457200" marR="0" lvl="1" indent="-190500" algn="l" rtl="0">
              <a:lnSpc>
                <a:spcPct val="90000"/>
              </a:lnSpc>
              <a:spcBef>
                <a:spcPts val="380"/>
              </a:spcBef>
              <a:spcAft>
                <a:spcPts val="0"/>
              </a:spcAft>
              <a:buClr>
                <a:schemeClr val="accent1"/>
              </a:buClr>
              <a:buSzPct val="85000"/>
              <a:buFont typeface="Arial"/>
              <a:buChar char="•"/>
            </a:pPr>
            <a:r>
              <a:rPr lang="en-US" sz="2400" b="0" i="0" u="none" strike="noStrike" cap="none" dirty="0">
                <a:solidFill>
                  <a:schemeClr val="dk1"/>
                </a:solidFill>
                <a:sym typeface="Arial"/>
              </a:rPr>
              <a:t>The winner gets everything that goes with the victory</a:t>
            </a:r>
            <a:r>
              <a:rPr lang="en-US" sz="2400" dirty="0"/>
              <a:t>, including anything the loser had.</a:t>
            </a:r>
          </a:p>
          <a:p>
            <a:pPr marL="457200" marR="0" lvl="1" indent="-190500" algn="l" rtl="0">
              <a:lnSpc>
                <a:spcPct val="90000"/>
              </a:lnSpc>
              <a:spcBef>
                <a:spcPts val="380"/>
              </a:spcBef>
              <a:spcAft>
                <a:spcPts val="0"/>
              </a:spcAft>
              <a:buClr>
                <a:schemeClr val="accent1"/>
              </a:buClr>
              <a:buSzPct val="85000"/>
              <a:buFont typeface="Arial"/>
              <a:buChar char="•"/>
            </a:pPr>
            <a:r>
              <a:rPr lang="en-US" sz="2400" b="0" i="0" u="none" strike="noStrike" cap="none" dirty="0">
                <a:solidFill>
                  <a:schemeClr val="dk1"/>
                </a:solidFill>
                <a:sym typeface="Arial"/>
              </a:rPr>
              <a:t>Jackson = vic</a:t>
            </a:r>
            <a:r>
              <a:rPr lang="en-US" sz="2400" dirty="0"/>
              <a:t>tor → gets all the presidential power to change anything the Adams administration did </a:t>
            </a:r>
          </a:p>
          <a:p>
            <a:pPr marL="182562" marR="0" lvl="0" indent="-182562" algn="l" rtl="0">
              <a:lnSpc>
                <a:spcPct val="90000"/>
              </a:lnSpc>
              <a:spcBef>
                <a:spcPts val="440"/>
              </a:spcBef>
              <a:spcAft>
                <a:spcPts val="0"/>
              </a:spcAft>
              <a:buClr>
                <a:schemeClr val="accent1"/>
              </a:buClr>
              <a:buSzPct val="85000"/>
              <a:buFont typeface="Arial"/>
              <a:buNone/>
            </a:pPr>
            <a:endParaRPr b="0" i="0" u="none" strike="noStrike" cap="none" dirty="0">
              <a:solidFill>
                <a:schemeClr val="dk1"/>
              </a:solidFill>
              <a:sym typeface="Arial"/>
            </a:endParaRPr>
          </a:p>
          <a:p>
            <a:pPr marL="182562" marR="0" lvl="0" indent="-182562" algn="l" rtl="0">
              <a:lnSpc>
                <a:spcPct val="90000"/>
              </a:lnSpc>
              <a:spcBef>
                <a:spcPts val="440"/>
              </a:spcBef>
              <a:spcAft>
                <a:spcPts val="0"/>
              </a:spcAft>
              <a:buClr>
                <a:schemeClr val="accent1"/>
              </a:buClr>
              <a:buSzPct val="85000"/>
              <a:buFont typeface="Arial"/>
              <a:buChar char="•"/>
            </a:pPr>
            <a:r>
              <a:rPr lang="en-US" b="1" i="0" u="none" strike="noStrike" cap="none" dirty="0">
                <a:solidFill>
                  <a:schemeClr val="dk1"/>
                </a:solidFill>
                <a:sym typeface="Arial"/>
              </a:rPr>
              <a:t>Spoils system</a:t>
            </a:r>
            <a:r>
              <a:rPr lang="en-US" b="0" i="0" u="none" strike="noStrike" cap="none" dirty="0">
                <a:solidFill>
                  <a:schemeClr val="dk1"/>
                </a:solidFill>
                <a:sym typeface="Arial"/>
              </a:rPr>
              <a:t> – </a:t>
            </a:r>
            <a:r>
              <a:rPr lang="en-US" b="0" i="1" u="none" strike="noStrike" cap="none" dirty="0">
                <a:solidFill>
                  <a:schemeClr val="dk1"/>
                </a:solidFill>
                <a:sym typeface="Arial"/>
              </a:rPr>
              <a:t>giving jobs and appointments to supporters</a:t>
            </a:r>
            <a:r>
              <a:rPr lang="en-US" i="1" dirty="0"/>
              <a:t> and </a:t>
            </a:r>
            <a:r>
              <a:rPr lang="en-US" b="0" i="1" u="none" strike="noStrike" cap="none" dirty="0">
                <a:solidFill>
                  <a:schemeClr val="dk1"/>
                </a:solidFill>
                <a:sym typeface="Arial"/>
              </a:rPr>
              <a:t>followers rather than to qualified people</a:t>
            </a:r>
          </a:p>
          <a:p>
            <a:pPr marL="457200" marR="0" lvl="1" indent="-190500" algn="l" rtl="0">
              <a:lnSpc>
                <a:spcPct val="90000"/>
              </a:lnSpc>
              <a:spcBef>
                <a:spcPts val="380"/>
              </a:spcBef>
              <a:spcAft>
                <a:spcPts val="0"/>
              </a:spcAft>
              <a:buClr>
                <a:schemeClr val="accent1"/>
              </a:buClr>
              <a:buSzPct val="85000"/>
              <a:buFont typeface="Arial"/>
              <a:buChar char="•"/>
            </a:pPr>
            <a:r>
              <a:rPr lang="en-US" sz="2400" b="0" i="0" u="none" strike="noStrike" cap="none" dirty="0">
                <a:solidFill>
                  <a:schemeClr val="dk1"/>
                </a:solidFill>
                <a:sym typeface="Arial"/>
              </a:rPr>
              <a:t>Jackson fired nearly 10% of Adams’s federal workers</a:t>
            </a:r>
          </a:p>
          <a:p>
            <a:pPr marL="457200" marR="0" lvl="1" indent="-190500" algn="l" rtl="0">
              <a:lnSpc>
                <a:spcPct val="90000"/>
              </a:lnSpc>
              <a:spcBef>
                <a:spcPts val="380"/>
              </a:spcBef>
              <a:spcAft>
                <a:spcPts val="0"/>
              </a:spcAft>
              <a:buClr>
                <a:schemeClr val="accent1"/>
              </a:buClr>
              <a:buSzPct val="85000"/>
              <a:buFont typeface="Arial"/>
              <a:buChar char="•"/>
            </a:pPr>
            <a:r>
              <a:rPr lang="en-US" sz="2400" b="0" i="0" u="none" strike="noStrike" cap="none" dirty="0">
                <a:solidFill>
                  <a:schemeClr val="dk1"/>
                </a:solidFill>
                <a:sym typeface="Arial"/>
              </a:rPr>
              <a:t>Gave the jobs to his own supporters and friends, even if they weren</a:t>
            </a:r>
            <a:r>
              <a:rPr lang="en-US" sz="2400" dirty="0"/>
              <a:t>’t qualified for the jobs</a:t>
            </a:r>
          </a:p>
          <a:p>
            <a:pPr marL="182562" marR="0" lvl="0" indent="-182562" algn="l" rtl="0">
              <a:lnSpc>
                <a:spcPct val="90000"/>
              </a:lnSpc>
              <a:spcBef>
                <a:spcPts val="440"/>
              </a:spcBef>
              <a:spcAft>
                <a:spcPts val="0"/>
              </a:spcAft>
              <a:buClr>
                <a:schemeClr val="accent1"/>
              </a:buClr>
              <a:buSzPct val="85000"/>
              <a:buFont typeface="Arial"/>
              <a:buNone/>
            </a:pPr>
            <a:endParaRPr b="0" i="0" u="none" strike="noStrike" cap="none" dirty="0">
              <a:solidFill>
                <a:schemeClr val="dk1"/>
              </a:solidFill>
              <a:sym typeface="Arial"/>
            </a:endParaRPr>
          </a:p>
          <a:p>
            <a:pPr marL="182562" marR="0" lvl="0" indent="-182562" algn="l" rtl="0">
              <a:lnSpc>
                <a:spcPct val="90000"/>
              </a:lnSpc>
              <a:spcBef>
                <a:spcPts val="440"/>
              </a:spcBef>
              <a:spcAft>
                <a:spcPts val="0"/>
              </a:spcAft>
              <a:buClr>
                <a:schemeClr val="accent1"/>
              </a:buClr>
              <a:buSzPct val="85000"/>
              <a:buFont typeface="Arial"/>
              <a:buChar char="•"/>
            </a:pPr>
            <a:r>
              <a:rPr lang="en-US" b="0" i="0" u="none" strike="noStrike" cap="none" dirty="0">
                <a:solidFill>
                  <a:schemeClr val="dk1"/>
                </a:solidFill>
                <a:sym typeface="Arial"/>
              </a:rPr>
              <a:t>Created the “</a:t>
            </a:r>
            <a:r>
              <a:rPr lang="en-US" b="1" i="0" u="none" strike="noStrike" cap="none" dirty="0">
                <a:solidFill>
                  <a:schemeClr val="dk1"/>
                </a:solidFill>
                <a:sym typeface="Arial"/>
              </a:rPr>
              <a:t>kitchen cabinet</a:t>
            </a:r>
            <a:r>
              <a:rPr lang="en-US" b="0" i="0" u="none" strike="noStrike" cap="none" dirty="0">
                <a:solidFill>
                  <a:schemeClr val="dk1"/>
                </a:solidFill>
                <a:sym typeface="Arial"/>
              </a:rPr>
              <a:t>” – </a:t>
            </a:r>
            <a:r>
              <a:rPr lang="en-US" b="0" i="1" u="none" strike="noStrike" cap="none" dirty="0">
                <a:solidFill>
                  <a:schemeClr val="dk1"/>
                </a:solidFill>
                <a:sym typeface="Arial"/>
              </a:rPr>
              <a:t>Jackson’s close group of friends who gave him advice and acted like a cabinet</a:t>
            </a:r>
          </a:p>
          <a:p>
            <a:pPr marL="457200" marR="0" lvl="1" indent="-190500" algn="l" rtl="0">
              <a:lnSpc>
                <a:spcPct val="90000"/>
              </a:lnSpc>
              <a:spcBef>
                <a:spcPts val="380"/>
              </a:spcBef>
              <a:spcAft>
                <a:spcPts val="0"/>
              </a:spcAft>
              <a:buClr>
                <a:schemeClr val="accent1"/>
              </a:buClr>
              <a:buSzPct val="85000"/>
              <a:buFont typeface="Arial"/>
              <a:buChar char="•"/>
            </a:pPr>
            <a:r>
              <a:rPr lang="en-US" sz="2400" b="0" i="0" u="none" strike="noStrike" cap="none" dirty="0">
                <a:solidFill>
                  <a:schemeClr val="dk1"/>
                </a:solidFill>
                <a:sym typeface="Arial"/>
              </a:rPr>
              <a:t>“snuck in to the White House through the kitchen”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Shape 180" descr="http://mrkash.com/activities/images/jacksonspoils.jpg"/>
          <p:cNvPicPr preferRelativeResize="0"/>
          <p:nvPr/>
        </p:nvPicPr>
        <p:blipFill rotWithShape="1">
          <a:blip r:embed="rId3">
            <a:alphaModFix/>
          </a:blip>
          <a:srcRect/>
          <a:stretch/>
        </p:blipFill>
        <p:spPr>
          <a:xfrm>
            <a:off x="2286000" y="228600"/>
            <a:ext cx="4406900" cy="6383337"/>
          </a:xfrm>
          <a:prstGeom prst="rect">
            <a:avLst/>
          </a:prstGeom>
          <a:noFill/>
          <a:ln>
            <a:noFill/>
          </a:ln>
        </p:spPr>
      </p:pic>
      <p:cxnSp>
        <p:nvCxnSpPr>
          <p:cNvPr id="181" name="Shape 181"/>
          <p:cNvCxnSpPr/>
          <p:nvPr/>
        </p:nvCxnSpPr>
        <p:spPr>
          <a:xfrm flipH="1">
            <a:off x="5867400" y="1143000"/>
            <a:ext cx="990599" cy="990599"/>
          </a:xfrm>
          <a:prstGeom prst="straightConnector1">
            <a:avLst/>
          </a:prstGeom>
          <a:noFill/>
          <a:ln w="44450" cap="flat" cmpd="sng">
            <a:solidFill>
              <a:schemeClr val="accent2"/>
            </a:solidFill>
            <a:prstDash val="solid"/>
            <a:miter/>
            <a:headEnd type="none" w="med" len="med"/>
            <a:tailEnd type="stealth" w="lg" len="lg"/>
          </a:ln>
          <a:effectLst>
            <a:outerShdw blurRad="63500" dist="25400" dir="2700000">
              <a:srgbClr val="000000">
                <a:alpha val="59607"/>
              </a:srgbClr>
            </a:outerShdw>
          </a:effectLst>
        </p:spPr>
      </p:cxnSp>
      <p:cxnSp>
        <p:nvCxnSpPr>
          <p:cNvPr id="182" name="Shape 182"/>
          <p:cNvCxnSpPr/>
          <p:nvPr/>
        </p:nvCxnSpPr>
        <p:spPr>
          <a:xfrm rot="10800000">
            <a:off x="5133974" y="4800600"/>
            <a:ext cx="2214561" cy="0"/>
          </a:xfrm>
          <a:prstGeom prst="straightConnector1">
            <a:avLst/>
          </a:prstGeom>
          <a:noFill/>
          <a:ln w="44450" cap="flat" cmpd="sng">
            <a:solidFill>
              <a:schemeClr val="accent2"/>
            </a:solidFill>
            <a:prstDash val="solid"/>
            <a:miter/>
            <a:headEnd type="none" w="med" len="med"/>
            <a:tailEnd type="stealth" w="lg" len="lg"/>
          </a:ln>
          <a:effectLst>
            <a:outerShdw blurRad="63500" dist="25400" dir="2700000">
              <a:srgbClr val="000000">
                <a:alpha val="59607"/>
              </a:srgbClr>
            </a:outerShdw>
          </a:effectLst>
        </p:spPr>
      </p:cxnSp>
      <p:cxnSp>
        <p:nvCxnSpPr>
          <p:cNvPr id="183" name="Shape 183"/>
          <p:cNvCxnSpPr/>
          <p:nvPr/>
        </p:nvCxnSpPr>
        <p:spPr>
          <a:xfrm>
            <a:off x="1905000" y="1295400"/>
            <a:ext cx="1904999" cy="0"/>
          </a:xfrm>
          <a:prstGeom prst="straightConnector1">
            <a:avLst/>
          </a:prstGeom>
          <a:noFill/>
          <a:ln w="44450" cap="flat" cmpd="sng">
            <a:solidFill>
              <a:schemeClr val="accent2"/>
            </a:solidFill>
            <a:prstDash val="solid"/>
            <a:miter/>
            <a:headEnd type="none" w="med" len="med"/>
            <a:tailEnd type="stealth" w="lg" len="lg"/>
          </a:ln>
          <a:effectLst>
            <a:outerShdw blurRad="63500" dist="25400" dir="2700000">
              <a:srgbClr val="000000">
                <a:alpha val="59607"/>
              </a:srgbClr>
            </a:outerShdw>
          </a:effectLst>
        </p:spPr>
      </p:cxnSp>
      <p:cxnSp>
        <p:nvCxnSpPr>
          <p:cNvPr id="184" name="Shape 184"/>
          <p:cNvCxnSpPr/>
          <p:nvPr/>
        </p:nvCxnSpPr>
        <p:spPr>
          <a:xfrm rot="10800000" flipH="1">
            <a:off x="1447800" y="3886199"/>
            <a:ext cx="2895600" cy="1143000"/>
          </a:xfrm>
          <a:prstGeom prst="straightConnector1">
            <a:avLst/>
          </a:prstGeom>
          <a:noFill/>
          <a:ln w="44450" cap="flat" cmpd="sng">
            <a:solidFill>
              <a:schemeClr val="accent2"/>
            </a:solidFill>
            <a:prstDash val="solid"/>
            <a:miter/>
            <a:headEnd type="none" w="med" len="med"/>
            <a:tailEnd type="stealth" w="lg" len="lg"/>
          </a:ln>
          <a:effectLst>
            <a:outerShdw blurRad="63500" dist="25400" dir="2700000">
              <a:srgbClr val="000000">
                <a:alpha val="59607"/>
              </a:srgbClr>
            </a:outerShdw>
          </a:effectLst>
        </p:spPr>
      </p:cxnSp>
      <p:cxnSp>
        <p:nvCxnSpPr>
          <p:cNvPr id="185" name="Shape 185"/>
          <p:cNvCxnSpPr/>
          <p:nvPr/>
        </p:nvCxnSpPr>
        <p:spPr>
          <a:xfrm rot="10800000" flipH="1">
            <a:off x="1219200" y="2971799"/>
            <a:ext cx="2286000" cy="223837"/>
          </a:xfrm>
          <a:prstGeom prst="straightConnector1">
            <a:avLst/>
          </a:prstGeom>
          <a:noFill/>
          <a:ln w="44450" cap="flat" cmpd="sng">
            <a:solidFill>
              <a:schemeClr val="accent2"/>
            </a:solidFill>
            <a:prstDash val="solid"/>
            <a:miter/>
            <a:headEnd type="none" w="med" len="med"/>
            <a:tailEnd type="stealth" w="lg" len="lg"/>
          </a:ln>
          <a:effectLst>
            <a:outerShdw blurRad="63500" dist="25400" dir="2700000">
              <a:srgbClr val="000000">
                <a:alpha val="59607"/>
              </a:srgbClr>
            </a:outerShdw>
          </a:effectLst>
        </p:spPr>
      </p:cxnSp>
      <p:sp>
        <p:nvSpPr>
          <p:cNvPr id="186" name="Shape 186"/>
          <p:cNvSpPr txBox="1"/>
          <p:nvPr/>
        </p:nvSpPr>
        <p:spPr>
          <a:xfrm>
            <a:off x="381000" y="990600"/>
            <a:ext cx="1371599"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Jackson</a:t>
            </a:r>
          </a:p>
        </p:txBody>
      </p:sp>
      <p:sp>
        <p:nvSpPr>
          <p:cNvPr id="187" name="Shape 187"/>
          <p:cNvSpPr txBox="1"/>
          <p:nvPr/>
        </p:nvSpPr>
        <p:spPr>
          <a:xfrm>
            <a:off x="381000" y="3235325"/>
            <a:ext cx="1371599"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Pig = the “spoils”</a:t>
            </a:r>
          </a:p>
        </p:txBody>
      </p:sp>
      <p:sp>
        <p:nvSpPr>
          <p:cNvPr id="188" name="Shape 188"/>
          <p:cNvSpPr txBox="1"/>
          <p:nvPr/>
        </p:nvSpPr>
        <p:spPr>
          <a:xfrm>
            <a:off x="390525" y="5029200"/>
            <a:ext cx="1371599" cy="9239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“Fraud,” “Bribery,” “Plunder”</a:t>
            </a:r>
          </a:p>
        </p:txBody>
      </p:sp>
      <p:sp>
        <p:nvSpPr>
          <p:cNvPr id="189" name="Shape 189"/>
          <p:cNvSpPr txBox="1"/>
          <p:nvPr/>
        </p:nvSpPr>
        <p:spPr>
          <a:xfrm>
            <a:off x="6870700" y="806450"/>
            <a:ext cx="1371599"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The White House</a:t>
            </a:r>
          </a:p>
        </p:txBody>
      </p:sp>
      <p:sp>
        <p:nvSpPr>
          <p:cNvPr id="190" name="Shape 190"/>
          <p:cNvSpPr txBox="1"/>
          <p:nvPr/>
        </p:nvSpPr>
        <p:spPr>
          <a:xfrm>
            <a:off x="7086600" y="5000625"/>
            <a:ext cx="1371599"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a:solidFill>
                  <a:schemeClr val="dk1"/>
                </a:solidFill>
                <a:latin typeface="Arial"/>
                <a:ea typeface="Arial"/>
                <a:cs typeface="Arial"/>
                <a:sym typeface="Arial"/>
              </a:rPr>
              <a:t>“To the Victor belong the Spoils”</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Jackson and Native Americans</a:t>
            </a:r>
          </a:p>
        </p:txBody>
      </p:sp>
      <p:sp>
        <p:nvSpPr>
          <p:cNvPr id="196" name="Shape 196"/>
          <p:cNvSpPr txBox="1">
            <a:spLocks noGrp="1"/>
          </p:cNvSpPr>
          <p:nvPr>
            <p:ph type="body" idx="1"/>
          </p:nvPr>
        </p:nvSpPr>
        <p:spPr>
          <a:xfrm>
            <a:off x="0" y="1310186"/>
            <a:ext cx="8686800" cy="5166814"/>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300" b="0" i="0" u="none" strike="noStrike" cap="none" dirty="0">
                <a:solidFill>
                  <a:schemeClr val="dk1"/>
                </a:solidFill>
                <a:sym typeface="Arial"/>
              </a:rPr>
              <a:t>After War of 1812, some Native American tribes </a:t>
            </a:r>
            <a:r>
              <a:rPr lang="en-US" sz="2300" dirty="0"/>
              <a:t>assimilated into A</a:t>
            </a:r>
            <a:r>
              <a:rPr lang="en-US" sz="2300" b="0" i="0" u="none" strike="noStrike" cap="none" dirty="0">
                <a:solidFill>
                  <a:schemeClr val="dk1"/>
                </a:solidFill>
                <a:sym typeface="Arial"/>
              </a:rPr>
              <a:t>merican culture</a:t>
            </a:r>
            <a:r>
              <a:rPr lang="en-US" sz="2300" dirty="0"/>
              <a:t>.</a:t>
            </a:r>
          </a:p>
          <a:p>
            <a:pPr marR="0" lvl="1" algn="l" rtl="0">
              <a:lnSpc>
                <a:spcPct val="100000"/>
              </a:lnSpc>
              <a:spcBef>
                <a:spcPts val="0"/>
              </a:spcBef>
              <a:spcAft>
                <a:spcPts val="0"/>
              </a:spcAft>
              <a:buClr>
                <a:schemeClr val="accent1"/>
              </a:buClr>
              <a:buSzPct val="85000"/>
              <a:buFont typeface="Arial"/>
              <a:buChar char="•"/>
            </a:pPr>
            <a:r>
              <a:rPr lang="en-US" sz="2300" dirty="0"/>
              <a:t>Learned English, wore American fashion, </a:t>
            </a:r>
            <a:br>
              <a:rPr lang="en-US" sz="2300" dirty="0"/>
            </a:br>
            <a:r>
              <a:rPr lang="en-US" sz="2300" dirty="0"/>
              <a:t>But still retained some NA customs</a:t>
            </a:r>
          </a:p>
          <a:p>
            <a:pPr marL="457200" marR="0" lvl="1" indent="-190500" algn="l" rtl="0">
              <a:lnSpc>
                <a:spcPct val="100000"/>
              </a:lnSpc>
              <a:spcBef>
                <a:spcPts val="400"/>
              </a:spcBef>
              <a:spcAft>
                <a:spcPts val="0"/>
              </a:spcAft>
              <a:buClr>
                <a:schemeClr val="accent1"/>
              </a:buClr>
              <a:buSzPct val="85000"/>
              <a:buFont typeface="Arial"/>
              <a:buChar char="•"/>
            </a:pPr>
            <a:r>
              <a:rPr lang="en-US" sz="2300" b="0" i="0" u="none" strike="noStrike" cap="none" dirty="0">
                <a:solidFill>
                  <a:schemeClr val="dk1"/>
                </a:solidFill>
                <a:sym typeface="Arial"/>
              </a:rPr>
              <a:t>“5 Civilized Tribes” </a:t>
            </a:r>
          </a:p>
          <a:p>
            <a:pPr marL="457200" marR="0" lvl="1" indent="-190500" algn="l" rtl="0">
              <a:lnSpc>
                <a:spcPct val="100000"/>
              </a:lnSpc>
              <a:spcBef>
                <a:spcPts val="400"/>
              </a:spcBef>
              <a:spcAft>
                <a:spcPts val="0"/>
              </a:spcAft>
              <a:buClr>
                <a:schemeClr val="accent1"/>
              </a:buClr>
              <a:buSzPct val="85000"/>
              <a:buFont typeface="Arial"/>
              <a:buChar char="•"/>
            </a:pPr>
            <a:r>
              <a:rPr lang="en-US" sz="2300" b="0" i="0" u="none" strike="noStrike" cap="none" dirty="0">
                <a:solidFill>
                  <a:schemeClr val="dk1"/>
                </a:solidFill>
                <a:sym typeface="Arial"/>
              </a:rPr>
              <a:t>Lived in the southeast US</a:t>
            </a:r>
          </a:p>
        </p:txBody>
      </p:sp>
      <p:pic>
        <p:nvPicPr>
          <p:cNvPr id="197" name="Shape 197" descr="http://upload.wikimedia.org/wikipedia/commons/f/f6/Five-Civilized-Tribes-Portraits.png"/>
          <p:cNvPicPr preferRelativeResize="0"/>
          <p:nvPr/>
        </p:nvPicPr>
        <p:blipFill rotWithShape="1">
          <a:blip r:embed="rId3">
            <a:alphaModFix/>
          </a:blip>
          <a:srcRect/>
          <a:stretch/>
        </p:blipFill>
        <p:spPr>
          <a:xfrm>
            <a:off x="1385125" y="3868750"/>
            <a:ext cx="2984700" cy="2774400"/>
          </a:xfrm>
          <a:prstGeom prst="rect">
            <a:avLst/>
          </a:prstGeom>
          <a:noFill/>
          <a:ln>
            <a:noFill/>
          </a:ln>
        </p:spPr>
      </p:pic>
      <p:pic>
        <p:nvPicPr>
          <p:cNvPr id="198" name="Shape 198" descr="http://www.southernspaces.org/sites/southernspaces.org/files/images/2007/1b-002-ss-07-egander_lg.jpg"/>
          <p:cNvPicPr preferRelativeResize="0"/>
          <p:nvPr/>
        </p:nvPicPr>
        <p:blipFill rotWithShape="1">
          <a:blip r:embed="rId4">
            <a:alphaModFix/>
          </a:blip>
          <a:srcRect l="45478"/>
          <a:stretch/>
        </p:blipFill>
        <p:spPr>
          <a:xfrm>
            <a:off x="5867400" y="2312986"/>
            <a:ext cx="3097200" cy="396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457200" y="151263"/>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dirty="0">
                <a:solidFill>
                  <a:schemeClr val="dk2"/>
                </a:solidFill>
                <a:latin typeface="Arial"/>
                <a:ea typeface="Arial"/>
                <a:cs typeface="Arial"/>
                <a:sym typeface="Arial"/>
              </a:rPr>
              <a:t>Indian Removal Act of 1830</a:t>
            </a:r>
          </a:p>
        </p:txBody>
      </p:sp>
      <p:sp>
        <p:nvSpPr>
          <p:cNvPr id="204" name="Shape 204"/>
          <p:cNvSpPr txBox="1">
            <a:spLocks noGrp="1"/>
          </p:cNvSpPr>
          <p:nvPr>
            <p:ph type="body" idx="1"/>
          </p:nvPr>
        </p:nvSpPr>
        <p:spPr>
          <a:xfrm>
            <a:off x="0" y="1141862"/>
            <a:ext cx="9144000" cy="5166814"/>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700" dirty="0"/>
              <a:t>Jackson did not like Native American assimilation.</a:t>
            </a:r>
          </a:p>
          <a:p>
            <a:pPr marR="0" lvl="1" algn="l" rtl="0">
              <a:lnSpc>
                <a:spcPct val="100000"/>
              </a:lnSpc>
              <a:spcBef>
                <a:spcPts val="0"/>
              </a:spcBef>
              <a:spcAft>
                <a:spcPts val="0"/>
              </a:spcAft>
              <a:buClr>
                <a:schemeClr val="accent1"/>
              </a:buClr>
              <a:buSzPct val="100000"/>
              <a:buFont typeface="Arial"/>
              <a:buChar char="•"/>
            </a:pPr>
            <a:r>
              <a:rPr lang="en-US" sz="2700" b="0" i="0" u="none" strike="noStrike" cap="none" dirty="0">
                <a:solidFill>
                  <a:schemeClr val="dk1"/>
                </a:solidFill>
                <a:sym typeface="Arial"/>
              </a:rPr>
              <a:t>Jackson didn’t think </a:t>
            </a:r>
            <a:r>
              <a:rPr lang="en-US" sz="2700" dirty="0"/>
              <a:t>it</a:t>
            </a:r>
            <a:r>
              <a:rPr lang="en-US" sz="2700" b="0" i="0" u="none" strike="noStrike" cap="none" dirty="0">
                <a:solidFill>
                  <a:schemeClr val="dk1"/>
                </a:solidFill>
                <a:sym typeface="Arial"/>
              </a:rPr>
              <a:t> was “right</a:t>
            </a:r>
            <a:r>
              <a:rPr lang="en-US" sz="2700" dirty="0"/>
              <a:t>.”</a:t>
            </a:r>
          </a:p>
          <a:p>
            <a:pPr marL="457200" marR="0" lvl="1" indent="-190500" algn="l" rtl="0">
              <a:lnSpc>
                <a:spcPct val="100000"/>
              </a:lnSpc>
              <a:spcBef>
                <a:spcPts val="400"/>
              </a:spcBef>
              <a:spcAft>
                <a:spcPts val="0"/>
              </a:spcAft>
              <a:buClr>
                <a:schemeClr val="accent1"/>
              </a:buClr>
              <a:buSzPct val="85000"/>
              <a:buFont typeface="Arial"/>
              <a:buChar char="•"/>
            </a:pPr>
            <a:r>
              <a:rPr lang="en-US" sz="2700" dirty="0"/>
              <a:t>Believed p</a:t>
            </a:r>
            <a:r>
              <a:rPr lang="en-US" sz="2700" b="0" i="0" u="none" strike="noStrike" cap="none" dirty="0">
                <a:solidFill>
                  <a:schemeClr val="dk1"/>
                </a:solidFill>
                <a:sym typeface="Arial"/>
              </a:rPr>
              <a:t>rotecting the original tribal areas from American settl</a:t>
            </a:r>
            <a:r>
              <a:rPr lang="en-US" sz="2700" dirty="0"/>
              <a:t>ers </a:t>
            </a:r>
            <a:r>
              <a:rPr lang="en-US" sz="2700" b="0" i="0" u="none" strike="noStrike" cap="none" dirty="0">
                <a:solidFill>
                  <a:schemeClr val="dk1"/>
                </a:solidFill>
                <a:sym typeface="Arial"/>
              </a:rPr>
              <a:t>would require too many federal troops and money</a:t>
            </a:r>
          </a:p>
          <a:p>
            <a:pPr marL="457200" marR="0" lvl="1" indent="-190500" algn="l" rtl="0">
              <a:lnSpc>
                <a:spcPct val="100000"/>
              </a:lnSpc>
              <a:spcBef>
                <a:spcPts val="400"/>
              </a:spcBef>
              <a:spcAft>
                <a:spcPts val="0"/>
              </a:spcAft>
              <a:buClr>
                <a:schemeClr val="accent1"/>
              </a:buClr>
              <a:buSzPct val="85000"/>
              <a:buFont typeface="Arial"/>
              <a:buNone/>
            </a:pPr>
            <a:endParaRPr sz="2700" b="0" i="0" u="none" strike="noStrike" cap="none" dirty="0">
              <a:solidFill>
                <a:schemeClr val="dk1"/>
              </a:solidFil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700" b="0" i="0" u="none" strike="noStrike" cap="none" dirty="0">
                <a:solidFill>
                  <a:schemeClr val="dk1"/>
                </a:solidFill>
                <a:sym typeface="Arial"/>
              </a:rPr>
              <a:t>Jackson’s plan – </a:t>
            </a:r>
            <a:r>
              <a:rPr lang="en-US" sz="2700" b="1" i="0" u="none" strike="noStrike" cap="none" dirty="0">
                <a:solidFill>
                  <a:schemeClr val="dk1"/>
                </a:solidFill>
                <a:sym typeface="Arial"/>
              </a:rPr>
              <a:t>Indian Removal Act of 1830</a:t>
            </a:r>
            <a:r>
              <a:rPr lang="en-US" sz="2700" b="0" i="0" u="none" strike="noStrike" cap="none" dirty="0">
                <a:solidFill>
                  <a:schemeClr val="dk1"/>
                </a:solidFill>
                <a:sym typeface="Arial"/>
              </a:rPr>
              <a:t> - </a:t>
            </a:r>
            <a:r>
              <a:rPr lang="en-US" sz="2700" b="0" i="1" u="none" strike="noStrike" cap="none" dirty="0">
                <a:solidFill>
                  <a:schemeClr val="dk1"/>
                </a:solidFill>
                <a:sym typeface="Arial"/>
              </a:rPr>
              <a:t>forced movement of Native Americans to western areas with government funded treaties</a:t>
            </a:r>
          </a:p>
          <a:p>
            <a:pPr marL="457200" marR="0" lvl="1" indent="-190500" algn="l" rtl="0">
              <a:lnSpc>
                <a:spcPct val="100000"/>
              </a:lnSpc>
              <a:spcBef>
                <a:spcPts val="400"/>
              </a:spcBef>
              <a:spcAft>
                <a:spcPts val="0"/>
              </a:spcAft>
              <a:buClr>
                <a:schemeClr val="accent1"/>
              </a:buClr>
              <a:buSzPct val="85000"/>
              <a:buFont typeface="Arial"/>
              <a:buChar char="•"/>
            </a:pPr>
            <a:r>
              <a:rPr lang="en-US" sz="2700" b="0" i="0" u="none" strike="noStrike" cap="none" dirty="0">
                <a:solidFill>
                  <a:schemeClr val="dk1"/>
                </a:solidFill>
                <a:sym typeface="Arial"/>
              </a:rPr>
              <a:t>Some tribes quickly agreed to the treaties and moved west voluntarily</a:t>
            </a:r>
          </a:p>
          <a:p>
            <a:pPr marL="457200" marR="0" lvl="1" indent="-190500" algn="l" rtl="0">
              <a:lnSpc>
                <a:spcPct val="100000"/>
              </a:lnSpc>
              <a:spcBef>
                <a:spcPts val="400"/>
              </a:spcBef>
              <a:spcAft>
                <a:spcPts val="0"/>
              </a:spcAft>
              <a:buClr>
                <a:schemeClr val="accent1"/>
              </a:buClr>
              <a:buSzPct val="85000"/>
              <a:buFont typeface="Arial"/>
              <a:buChar char="•"/>
            </a:pPr>
            <a:r>
              <a:rPr lang="en-US" sz="2700" b="0" i="0" u="none" strike="noStrike" cap="none" dirty="0">
                <a:solidFill>
                  <a:schemeClr val="dk1"/>
                </a:solidFill>
                <a:sym typeface="Arial"/>
              </a:rPr>
              <a:t>Some tribes resisted and were forcibly moved by US troops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endParaRPr sz="4000" b="0" i="0" u="none" strike="noStrike" cap="none">
              <a:solidFill>
                <a:schemeClr val="dk2"/>
              </a:solidFill>
              <a:latin typeface="Arial"/>
              <a:ea typeface="Arial"/>
              <a:cs typeface="Arial"/>
              <a:sym typeface="Arial"/>
            </a:endParaRPr>
          </a:p>
        </p:txBody>
      </p:sp>
      <p:sp>
        <p:nvSpPr>
          <p:cNvPr id="210" name="Shape 210"/>
          <p:cNvSpPr txBox="1">
            <a:spLocks noGrp="1"/>
          </p:cNvSpPr>
          <p:nvPr>
            <p:ph type="body" idx="1"/>
          </p:nvPr>
        </p:nvSpPr>
        <p:spPr>
          <a:xfrm>
            <a:off x="457200" y="1600200"/>
            <a:ext cx="8229600" cy="4876799"/>
          </a:xfrm>
          <a:prstGeom prst="rect">
            <a:avLst/>
          </a:prstGeom>
          <a:noFill/>
          <a:ln>
            <a:noFill/>
          </a:ln>
        </p:spPr>
        <p:txBody>
          <a:bodyPr lIns="91425" tIns="45700" rIns="91425" bIns="45700" anchor="t" anchorCtr="0">
            <a:noAutofit/>
          </a:bodyPr>
          <a:lstStyle/>
          <a:p>
            <a:pPr marL="182563" marR="0" lvl="0" indent="-182563" algn="l" rtl="0">
              <a:spcBef>
                <a:spcPts val="0"/>
              </a:spcBef>
              <a:spcAft>
                <a:spcPts val="0"/>
              </a:spcAft>
              <a:buClr>
                <a:schemeClr val="accent1"/>
              </a:buClr>
              <a:buSzPct val="85000"/>
              <a:buFont typeface="Arial"/>
              <a:buNone/>
            </a:pPr>
            <a:endParaRPr sz="2400">
              <a:solidFill>
                <a:schemeClr val="dk1"/>
              </a:solidFill>
              <a:latin typeface="Arial"/>
              <a:ea typeface="Arial"/>
              <a:cs typeface="Arial"/>
              <a:sym typeface="Arial"/>
            </a:endParaRPr>
          </a:p>
        </p:txBody>
      </p:sp>
      <p:pic>
        <p:nvPicPr>
          <p:cNvPr id="211" name="Shape 211" descr="https://historymyths.files.wordpress.com/2011/10/map-indian-removal2.jpg"/>
          <p:cNvPicPr preferRelativeResize="0"/>
          <p:nvPr/>
        </p:nvPicPr>
        <p:blipFill rotWithShape="1">
          <a:blip r:embed="rId3">
            <a:alphaModFix/>
          </a:blip>
          <a:srcRect/>
          <a:stretch/>
        </p:blipFill>
        <p:spPr>
          <a:xfrm>
            <a:off x="228600" y="0"/>
            <a:ext cx="8534399" cy="6883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1" u="none" strike="noStrike" cap="none">
                <a:solidFill>
                  <a:schemeClr val="dk2"/>
                </a:solidFill>
                <a:latin typeface="Arial"/>
                <a:ea typeface="Arial"/>
                <a:cs typeface="Arial"/>
                <a:sym typeface="Arial"/>
              </a:rPr>
              <a:t>Worcester v. Georgia </a:t>
            </a:r>
            <a:r>
              <a:rPr lang="en-US" sz="4000" b="0" i="0" u="none" strike="noStrike" cap="none">
                <a:solidFill>
                  <a:schemeClr val="dk2"/>
                </a:solidFill>
                <a:latin typeface="Arial"/>
                <a:ea typeface="Arial"/>
                <a:cs typeface="Arial"/>
                <a:sym typeface="Arial"/>
              </a:rPr>
              <a:t>(1832)</a:t>
            </a:r>
          </a:p>
        </p:txBody>
      </p:sp>
      <p:sp>
        <p:nvSpPr>
          <p:cNvPr id="217" name="Shape 217"/>
          <p:cNvSpPr txBox="1">
            <a:spLocks noGrp="1"/>
          </p:cNvSpPr>
          <p:nvPr>
            <p:ph type="body" idx="1"/>
          </p:nvPr>
        </p:nvSpPr>
        <p:spPr>
          <a:xfrm>
            <a:off x="0" y="1337482"/>
            <a:ext cx="8686800" cy="5139518"/>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700" b="0" i="0" u="none" dirty="0">
                <a:solidFill>
                  <a:schemeClr val="dk1"/>
                </a:solidFill>
                <a:sym typeface="Arial"/>
              </a:rPr>
              <a:t>Following the Indian Removal Act, Georgia passed its own state laws forcing the removal of Native tribes within the state borders.</a:t>
            </a:r>
          </a:p>
          <a:p>
            <a:pPr marL="182562" marR="0" lvl="0" indent="-182562" algn="l" rtl="0">
              <a:lnSpc>
                <a:spcPct val="100000"/>
              </a:lnSpc>
              <a:spcBef>
                <a:spcPts val="480"/>
              </a:spcBef>
              <a:spcAft>
                <a:spcPts val="0"/>
              </a:spcAft>
              <a:buClr>
                <a:schemeClr val="accent1"/>
              </a:buClr>
              <a:buSzPct val="85000"/>
              <a:buFont typeface="Arial"/>
              <a:buNone/>
            </a:pPr>
            <a:endParaRPr sz="2700" b="0" i="0" u="none" dirty="0">
              <a:solidFill>
                <a:schemeClr val="dk1"/>
              </a:solidFil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700" b="0" i="0" u="none" dirty="0">
                <a:solidFill>
                  <a:schemeClr val="dk1"/>
                </a:solidFill>
                <a:sym typeface="Arial"/>
              </a:rPr>
              <a:t>Cherokee members refused to move and claimed that they were a “nation” that could not be removed without their consent.</a:t>
            </a:r>
          </a:p>
          <a:p>
            <a:pPr marL="182562" marR="0" lvl="0" indent="-182562" algn="l" rtl="0">
              <a:lnSpc>
                <a:spcPct val="100000"/>
              </a:lnSpc>
              <a:spcBef>
                <a:spcPts val="480"/>
              </a:spcBef>
              <a:spcAft>
                <a:spcPts val="0"/>
              </a:spcAft>
              <a:buClr>
                <a:schemeClr val="accent1"/>
              </a:buClr>
              <a:buSzPct val="85000"/>
              <a:buFont typeface="Arial"/>
              <a:buNone/>
            </a:pPr>
            <a:endParaRPr sz="2700" b="0" i="0" u="none" dirty="0">
              <a:solidFill>
                <a:schemeClr val="dk1"/>
              </a:solidFil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700" dirty="0"/>
              <a:t>Instead of fighting back violently, the</a:t>
            </a:r>
            <a:r>
              <a:rPr lang="en-US" sz="2700" b="0" i="0" u="none" dirty="0">
                <a:solidFill>
                  <a:schemeClr val="dk1"/>
                </a:solidFill>
                <a:sym typeface="Arial"/>
              </a:rPr>
              <a:t> Cherokee decided to fight back using the American legal system.</a:t>
            </a:r>
          </a:p>
          <a:p>
            <a:pPr marL="182563" marR="0" lvl="0" indent="-182563" algn="l" rtl="0">
              <a:spcBef>
                <a:spcPts val="480"/>
              </a:spcBef>
              <a:spcAft>
                <a:spcPts val="0"/>
              </a:spcAft>
              <a:buClr>
                <a:schemeClr val="accent1"/>
              </a:buClr>
              <a:buSzPct val="85000"/>
              <a:buFont typeface="Arial"/>
              <a:buNone/>
            </a:pPr>
            <a:endParaRPr sz="2700" b="0" i="0" u="none" dirty="0">
              <a:solidFill>
                <a:schemeClr val="dk1"/>
              </a:solidFil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1" u="none" strike="noStrike" cap="none">
                <a:solidFill>
                  <a:schemeClr val="dk2"/>
                </a:solidFill>
                <a:latin typeface="Arial"/>
                <a:ea typeface="Arial"/>
                <a:cs typeface="Arial"/>
                <a:sym typeface="Arial"/>
              </a:rPr>
              <a:t>Worcester v. Georgia </a:t>
            </a:r>
            <a:r>
              <a:rPr lang="en-US" sz="4000" b="0" i="0" u="none" strike="noStrike" cap="none">
                <a:solidFill>
                  <a:schemeClr val="dk2"/>
                </a:solidFill>
                <a:latin typeface="Arial"/>
                <a:ea typeface="Arial"/>
                <a:cs typeface="Arial"/>
                <a:sym typeface="Arial"/>
              </a:rPr>
              <a:t>(1832)</a:t>
            </a:r>
          </a:p>
        </p:txBody>
      </p:sp>
      <p:sp>
        <p:nvSpPr>
          <p:cNvPr id="223" name="Shape 223"/>
          <p:cNvSpPr txBox="1">
            <a:spLocks noGrp="1"/>
          </p:cNvSpPr>
          <p:nvPr>
            <p:ph type="body" idx="1"/>
          </p:nvPr>
        </p:nvSpPr>
        <p:spPr>
          <a:xfrm>
            <a:off x="0" y="1428750"/>
            <a:ext cx="5105399" cy="5048249"/>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600" dirty="0"/>
              <a:t>The </a:t>
            </a:r>
            <a:r>
              <a:rPr lang="en-US" sz="2600" b="0" i="0" u="none" dirty="0">
                <a:solidFill>
                  <a:schemeClr val="dk1"/>
                </a:solidFill>
                <a:sym typeface="Arial"/>
              </a:rPr>
              <a:t>Cherokee tribe teamed up with Samuel Worcester, a teacher who had been jailed for teaching Natives English without a state issued license.</a:t>
            </a:r>
          </a:p>
          <a:p>
            <a:pPr marL="182562" marR="0" lvl="0" indent="-182562" algn="l" rtl="0">
              <a:lnSpc>
                <a:spcPct val="100000"/>
              </a:lnSpc>
              <a:spcBef>
                <a:spcPts val="480"/>
              </a:spcBef>
              <a:spcAft>
                <a:spcPts val="0"/>
              </a:spcAft>
              <a:buClr>
                <a:schemeClr val="accent1"/>
              </a:buClr>
              <a:buSzPct val="85000"/>
              <a:buFont typeface="Arial"/>
              <a:buNone/>
            </a:pPr>
            <a:endParaRPr sz="2600" b="0" i="0" u="none" dirty="0">
              <a:solidFill>
                <a:schemeClr val="dk1"/>
              </a:solidFil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600" b="0" i="0" u="none" dirty="0">
                <a:solidFill>
                  <a:schemeClr val="dk1"/>
                </a:solidFill>
                <a:sym typeface="Arial"/>
              </a:rPr>
              <a:t>Worcester = a US citizen → the </a:t>
            </a:r>
            <a:r>
              <a:rPr lang="en-US" sz="2600" dirty="0"/>
              <a:t>legal system </a:t>
            </a:r>
            <a:r>
              <a:rPr lang="en-US" sz="2600" b="0" i="0" u="none" dirty="0">
                <a:solidFill>
                  <a:schemeClr val="dk1"/>
                </a:solidFill>
                <a:sym typeface="Arial"/>
              </a:rPr>
              <a:t>would HAVE to honor the rights of a citizen to be heard in court.</a:t>
            </a:r>
          </a:p>
          <a:p>
            <a:pPr marR="0" lvl="0" algn="l" rtl="0">
              <a:lnSpc>
                <a:spcPct val="100000"/>
              </a:lnSpc>
              <a:spcBef>
                <a:spcPts val="400"/>
              </a:spcBef>
              <a:spcAft>
                <a:spcPts val="0"/>
              </a:spcAft>
              <a:buClr>
                <a:schemeClr val="accent1"/>
              </a:buClr>
              <a:buSzPct val="100000"/>
              <a:buFont typeface="Arial"/>
              <a:buChar char="•"/>
            </a:pPr>
            <a:r>
              <a:rPr lang="en-US" sz="2600" b="0" i="0" u="none" strike="noStrike" cap="none" dirty="0">
                <a:solidFill>
                  <a:schemeClr val="dk1"/>
                </a:solidFill>
                <a:sym typeface="Arial"/>
              </a:rPr>
              <a:t>Worcester sued Georgia on behalf of the Cherokee.</a:t>
            </a:r>
          </a:p>
          <a:p>
            <a:pPr marL="182563" marR="0" lvl="0" indent="-182563" algn="l" rtl="0">
              <a:spcBef>
                <a:spcPts val="400"/>
              </a:spcBef>
              <a:spcAft>
                <a:spcPts val="0"/>
              </a:spcAft>
              <a:buClr>
                <a:schemeClr val="accent1"/>
              </a:buClr>
              <a:buSzPct val="85000"/>
              <a:buFont typeface="Arial"/>
              <a:buNone/>
            </a:pPr>
            <a:endParaRPr sz="2600" b="0" i="0" u="none" strike="noStrike" cap="none" dirty="0">
              <a:solidFill>
                <a:schemeClr val="dk1"/>
              </a:solidFill>
              <a:sym typeface="Arial"/>
            </a:endParaRPr>
          </a:p>
        </p:txBody>
      </p:sp>
      <p:pic>
        <p:nvPicPr>
          <p:cNvPr id="224" name="Shape 224" descr="http://www.georgiaencyclopedia.org/sites/default/files/styles/article-top/public/m-7259.jpg?itok=pSOrGXmU"/>
          <p:cNvPicPr preferRelativeResize="0"/>
          <p:nvPr/>
        </p:nvPicPr>
        <p:blipFill rotWithShape="1">
          <a:blip r:embed="rId3">
            <a:alphaModFix/>
          </a:blip>
          <a:srcRect/>
          <a:stretch/>
        </p:blipFill>
        <p:spPr>
          <a:xfrm>
            <a:off x="5257800" y="3886200"/>
            <a:ext cx="3654425" cy="2743199"/>
          </a:xfrm>
          <a:prstGeom prst="rect">
            <a:avLst/>
          </a:prstGeom>
          <a:noFill/>
          <a:ln>
            <a:noFill/>
          </a:ln>
        </p:spPr>
      </p:pic>
      <p:pic>
        <p:nvPicPr>
          <p:cNvPr id="225" name="Shape 225" descr="http://upload.wikimedia.org/wikipedia/commons/f/f6/Five-Civilized-Tribes-Portraits.png"/>
          <p:cNvPicPr preferRelativeResize="0"/>
          <p:nvPr/>
        </p:nvPicPr>
        <p:blipFill rotWithShape="1">
          <a:blip r:embed="rId4">
            <a:alphaModFix/>
          </a:blip>
          <a:srcRect r="66560" b="50000"/>
          <a:stretch/>
        </p:blipFill>
        <p:spPr>
          <a:xfrm>
            <a:off x="6096000" y="1428750"/>
            <a:ext cx="1758949" cy="2444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1" u="none" strike="noStrike" cap="none">
                <a:solidFill>
                  <a:schemeClr val="dk2"/>
                </a:solidFill>
                <a:latin typeface="Arial"/>
                <a:ea typeface="Arial"/>
                <a:cs typeface="Arial"/>
                <a:sym typeface="Arial"/>
              </a:rPr>
              <a:t>Worcester v. Georgia </a:t>
            </a:r>
            <a:r>
              <a:rPr lang="en-US" sz="4000" b="0" i="0" u="none" strike="noStrike" cap="none">
                <a:solidFill>
                  <a:schemeClr val="dk2"/>
                </a:solidFill>
                <a:latin typeface="Arial"/>
                <a:ea typeface="Arial"/>
                <a:cs typeface="Arial"/>
                <a:sym typeface="Arial"/>
              </a:rPr>
              <a:t>(1832)</a:t>
            </a:r>
          </a:p>
        </p:txBody>
      </p:sp>
      <p:sp>
        <p:nvSpPr>
          <p:cNvPr id="231" name="Shape 231"/>
          <p:cNvSpPr txBox="1">
            <a:spLocks noGrp="1"/>
          </p:cNvSpPr>
          <p:nvPr>
            <p:ph type="body" idx="1"/>
          </p:nvPr>
        </p:nvSpPr>
        <p:spPr>
          <a:xfrm>
            <a:off x="0" y="1600200"/>
            <a:ext cx="9144000" cy="2666999"/>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2600" b="0" i="0" u="none" dirty="0">
                <a:solidFill>
                  <a:schemeClr val="dk1"/>
                </a:solidFill>
                <a:latin typeface="Arial"/>
                <a:ea typeface="Arial"/>
                <a:cs typeface="Arial"/>
                <a:sym typeface="Arial"/>
              </a:rPr>
              <a:t>Chief Justice John Marshall and the SCOTUS ruled in favor of WORCESTER and the Cherokee.</a:t>
            </a:r>
          </a:p>
          <a:p>
            <a:pPr marL="457200" marR="0" lvl="1" indent="-190500" algn="l" rtl="0">
              <a:lnSpc>
                <a:spcPct val="100000"/>
              </a:lnSpc>
              <a:spcBef>
                <a:spcPts val="400"/>
              </a:spcBef>
              <a:spcAft>
                <a:spcPts val="0"/>
              </a:spcAft>
              <a:buClr>
                <a:schemeClr val="accent1"/>
              </a:buClr>
              <a:buSzPct val="85000"/>
              <a:buFont typeface="Arial"/>
              <a:buChar char="•"/>
            </a:pPr>
            <a:r>
              <a:rPr lang="en-US" sz="2600" b="0" i="0" u="none" strike="noStrike" cap="none" dirty="0">
                <a:solidFill>
                  <a:schemeClr val="dk1"/>
                </a:solidFill>
                <a:latin typeface="Arial"/>
                <a:ea typeface="Arial"/>
                <a:cs typeface="Arial"/>
                <a:sym typeface="Arial"/>
              </a:rPr>
              <a:t>Cherokee = a distinct and independent nation that is NOT subject to Georgia’s OR the US’s laws.</a:t>
            </a:r>
          </a:p>
          <a:p>
            <a:pPr marL="182562" marR="0" lvl="0" indent="-182562" algn="l" rtl="0">
              <a:lnSpc>
                <a:spcPct val="100000"/>
              </a:lnSpc>
              <a:spcBef>
                <a:spcPts val="480"/>
              </a:spcBef>
              <a:spcAft>
                <a:spcPts val="0"/>
              </a:spcAft>
              <a:buClr>
                <a:schemeClr val="accent1"/>
              </a:buClr>
              <a:buSzPct val="25000"/>
              <a:buFont typeface="Arial"/>
              <a:buNone/>
            </a:pPr>
            <a:endParaRPr sz="2600" b="0" i="0" u="none" dirty="0">
              <a:solidFill>
                <a:schemeClr val="dk1"/>
              </a:solidFill>
              <a:latin typeface="Arial"/>
              <a:ea typeface="Arial"/>
              <a:cs typeface="Aria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2600" b="0" i="0" u="none" dirty="0">
                <a:solidFill>
                  <a:schemeClr val="dk1"/>
                </a:solidFill>
                <a:latin typeface="Arial"/>
                <a:ea typeface="Arial"/>
                <a:cs typeface="Arial"/>
                <a:sym typeface="Arial"/>
              </a:rPr>
              <a:t>Jackson REFUSED to obey the SCOTUS’s decision.</a:t>
            </a:r>
          </a:p>
        </p:txBody>
      </p:sp>
      <p:sp>
        <p:nvSpPr>
          <p:cNvPr id="232" name="Shape 232"/>
          <p:cNvSpPr txBox="1"/>
          <p:nvPr/>
        </p:nvSpPr>
        <p:spPr>
          <a:xfrm>
            <a:off x="1447800" y="4724400"/>
            <a:ext cx="6248399" cy="157003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400" b="0" i="0" u="none">
                <a:solidFill>
                  <a:schemeClr val="dk1"/>
                </a:solidFill>
                <a:latin typeface="Arial"/>
                <a:ea typeface="Arial"/>
                <a:cs typeface="Arial"/>
                <a:sym typeface="Arial"/>
              </a:rPr>
              <a:t>“ John Marshall has made his decision, </a:t>
            </a:r>
          </a:p>
          <a:p>
            <a:pPr marL="0" marR="0" lvl="0" indent="0" algn="ctr" rtl="0">
              <a:lnSpc>
                <a:spcPct val="100000"/>
              </a:lnSpc>
              <a:spcBef>
                <a:spcPts val="0"/>
              </a:spcBef>
              <a:spcAft>
                <a:spcPts val="0"/>
              </a:spcAft>
              <a:buClr>
                <a:schemeClr val="dk1"/>
              </a:buClr>
              <a:buSzPct val="25000"/>
              <a:buFont typeface="Arial"/>
              <a:buNone/>
            </a:pPr>
            <a:r>
              <a:rPr lang="en-US" sz="2400" b="0" i="0" u="none">
                <a:solidFill>
                  <a:schemeClr val="dk1"/>
                </a:solidFill>
                <a:latin typeface="Arial"/>
                <a:ea typeface="Arial"/>
                <a:cs typeface="Arial"/>
                <a:sym typeface="Arial"/>
              </a:rPr>
              <a:t>now let him enforce it.”</a:t>
            </a:r>
          </a:p>
          <a:p>
            <a:pPr marL="0" marR="0" lvl="0" indent="0" algn="ctr" rtl="0">
              <a:lnSpc>
                <a:spcPct val="100000"/>
              </a:lnSpc>
              <a:spcBef>
                <a:spcPts val="0"/>
              </a:spcBef>
              <a:spcAft>
                <a:spcPts val="0"/>
              </a:spcAft>
              <a:buClr>
                <a:schemeClr val="dk1"/>
              </a:buClr>
              <a:buFont typeface="Arial"/>
              <a:buNone/>
            </a:pPr>
            <a:endParaRPr sz="2400" b="0" i="0" u="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ct val="25000"/>
              <a:buFont typeface="Arial"/>
              <a:buNone/>
            </a:pPr>
            <a:r>
              <a:rPr lang="en-US" sz="2400" b="0" i="0" u="none">
                <a:solidFill>
                  <a:schemeClr val="dk1"/>
                </a:solidFill>
                <a:latin typeface="Arial"/>
                <a:ea typeface="Arial"/>
                <a:cs typeface="Arial"/>
                <a:sym typeface="Arial"/>
              </a:rPr>
              <a:t>- Jackson on the </a:t>
            </a:r>
            <a:r>
              <a:rPr lang="en-US" sz="2400" b="0" i="1" u="none">
                <a:solidFill>
                  <a:schemeClr val="dk1"/>
                </a:solidFill>
                <a:latin typeface="Arial"/>
                <a:ea typeface="Arial"/>
                <a:cs typeface="Arial"/>
                <a:sym typeface="Arial"/>
              </a:rPr>
              <a:t>Worcester v. Georgia</a:t>
            </a:r>
            <a:r>
              <a:rPr lang="en-US" sz="2400" b="0" i="0" u="none">
                <a:solidFill>
                  <a:schemeClr val="dk1"/>
                </a:solidFill>
                <a:latin typeface="Arial"/>
                <a:ea typeface="Arial"/>
                <a:cs typeface="Arial"/>
                <a:sym typeface="Arial"/>
              </a:rPr>
              <a:t> ruling</a:t>
            </a:r>
          </a:p>
        </p:txBody>
      </p:sp>
      <p:sp>
        <p:nvSpPr>
          <p:cNvPr id="233" name="Shape 233"/>
          <p:cNvSpPr/>
          <p:nvPr/>
        </p:nvSpPr>
        <p:spPr>
          <a:xfrm>
            <a:off x="1143000" y="4724400"/>
            <a:ext cx="6858000" cy="1752600"/>
          </a:xfrm>
          <a:prstGeom prst="bracePair">
            <a:avLst/>
          </a:prstGeom>
          <a:noFill/>
          <a:ln w="44450" cap="flat" cmpd="sng">
            <a:solidFill>
              <a:srgbClr val="EB641B"/>
            </a:solidFill>
            <a:prstDash val="solid"/>
            <a:miter/>
            <a:headEnd type="none" w="med" len="med"/>
            <a:tailEnd type="none" w="med" len="med"/>
          </a:ln>
          <a:effectLst>
            <a:outerShdw blurRad="63500" dist="25400" dir="2700000">
              <a:srgbClr val="000000">
                <a:alpha val="59607"/>
              </a:srgbClr>
            </a:outerShdw>
          </a:effectLst>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additive="base">
                                        <p:cTn id="7" dur="500"/>
                                        <p:tgtEl>
                                          <p:spTgt spid="232"/>
                                        </p:tgtEl>
                                        <p:attrNameLst>
                                          <p:attrName>ppt_w</p:attrName>
                                        </p:attrNameLst>
                                      </p:cBhvr>
                                      <p:tavLst>
                                        <p:tav tm="0">
                                          <p:val>
                                            <p:strVal val="0"/>
                                          </p:val>
                                        </p:tav>
                                        <p:tav tm="100000">
                                          <p:val>
                                            <p:strVal val="#ppt_w"/>
                                          </p:val>
                                        </p:tav>
                                      </p:tavLst>
                                    </p:anim>
                                    <p:anim calcmode="lin" valueType="num">
                                      <p:cBhvr additive="base">
                                        <p:cTn id="8" dur="500"/>
                                        <p:tgtEl>
                                          <p:spTgt spid="232"/>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33"/>
                                        </p:tgtEl>
                                        <p:attrNameLst>
                                          <p:attrName>style.visibility</p:attrName>
                                        </p:attrNameLst>
                                      </p:cBhvr>
                                      <p:to>
                                        <p:strVal val="visible"/>
                                      </p:to>
                                    </p:set>
                                    <p:anim calcmode="lin" valueType="num">
                                      <p:cBhvr additive="base">
                                        <p:cTn id="11" dur="500"/>
                                        <p:tgtEl>
                                          <p:spTgt spid="233"/>
                                        </p:tgtEl>
                                        <p:attrNameLst>
                                          <p:attrName>ppt_w</p:attrName>
                                        </p:attrNameLst>
                                      </p:cBhvr>
                                      <p:tavLst>
                                        <p:tav tm="0">
                                          <p:val>
                                            <p:strVal val="0"/>
                                          </p:val>
                                        </p:tav>
                                        <p:tav tm="100000">
                                          <p:val>
                                            <p:strVal val="#ppt_w"/>
                                          </p:val>
                                        </p:tav>
                                      </p:tavLst>
                                    </p:anim>
                                    <p:anim calcmode="lin" valueType="num">
                                      <p:cBhvr additive="base">
                                        <p:cTn id="12" dur="500"/>
                                        <p:tgtEl>
                                          <p:spTgt spid="23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457200" y="533400"/>
            <a:ext cx="8229600" cy="9905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none" strike="noStrike" cap="none">
                <a:solidFill>
                  <a:schemeClr val="dk2"/>
                </a:solidFill>
                <a:latin typeface="Arial"/>
                <a:ea typeface="Arial"/>
                <a:cs typeface="Arial"/>
                <a:sym typeface="Arial"/>
              </a:rPr>
              <a:t>The Trail of Tears</a:t>
            </a:r>
          </a:p>
        </p:txBody>
      </p:sp>
      <p:sp>
        <p:nvSpPr>
          <p:cNvPr id="239" name="Shape 239"/>
          <p:cNvSpPr txBox="1">
            <a:spLocks noGrp="1"/>
          </p:cNvSpPr>
          <p:nvPr>
            <p:ph type="body" idx="1"/>
          </p:nvPr>
        </p:nvSpPr>
        <p:spPr>
          <a:xfrm>
            <a:off x="381000" y="1447800"/>
            <a:ext cx="8229600" cy="4876799"/>
          </a:xfrm>
          <a:prstGeom prst="rect">
            <a:avLst/>
          </a:prstGeom>
          <a:noFill/>
          <a:ln>
            <a:noFill/>
          </a:ln>
        </p:spPr>
        <p:txBody>
          <a:bodyPr lIns="91425" tIns="45700" rIns="91425" bIns="45700" anchor="t" anchorCtr="0">
            <a:noAutofit/>
          </a:bodyPr>
          <a:lstStyle/>
          <a:p>
            <a:pPr marL="182562" marR="0" lvl="0" indent="-182562" algn="l" rtl="0">
              <a:lnSpc>
                <a:spcPct val="100000"/>
              </a:lnSpc>
              <a:spcBef>
                <a:spcPts val="0"/>
              </a:spcBef>
              <a:spcAft>
                <a:spcPts val="0"/>
              </a:spcAft>
              <a:buClr>
                <a:schemeClr val="accent1"/>
              </a:buClr>
              <a:buSzPct val="85000"/>
              <a:buFont typeface="Arial"/>
              <a:buChar char="•"/>
            </a:pPr>
            <a:r>
              <a:rPr lang="en-US" sz="3000" b="0" i="0" u="none" dirty="0">
                <a:solidFill>
                  <a:schemeClr val="dk1"/>
                </a:solidFill>
                <a:sym typeface="Arial"/>
              </a:rPr>
              <a:t>A small group of Cherokee stopped resisting the relocation and signed a treaty with Jackson, agreeing to move for </a:t>
            </a:r>
            <a:r>
              <a:rPr lang="en-US" sz="3000" dirty="0"/>
              <a:t>money</a:t>
            </a:r>
            <a:r>
              <a:rPr lang="en-US" sz="3000" b="0" i="0" u="none" dirty="0">
                <a:solidFill>
                  <a:schemeClr val="dk1"/>
                </a:solidFill>
                <a:sym typeface="Arial"/>
              </a:rPr>
              <a:t>.</a:t>
            </a:r>
          </a:p>
          <a:p>
            <a:pPr marL="457200" marR="0" lvl="1" indent="-190500" algn="l" rtl="0">
              <a:lnSpc>
                <a:spcPct val="100000"/>
              </a:lnSpc>
              <a:spcBef>
                <a:spcPts val="400"/>
              </a:spcBef>
              <a:spcAft>
                <a:spcPts val="0"/>
              </a:spcAft>
              <a:buClr>
                <a:schemeClr val="accent1"/>
              </a:buClr>
              <a:buSzPct val="85000"/>
              <a:buFont typeface="Arial"/>
              <a:buChar char="•"/>
            </a:pPr>
            <a:r>
              <a:rPr lang="en-US" sz="3000" b="0" i="0" u="none" strike="noStrike" cap="none" dirty="0">
                <a:solidFill>
                  <a:schemeClr val="dk1"/>
                </a:solidFill>
                <a:sym typeface="Arial"/>
              </a:rPr>
              <a:t>The small group was not at all representative of the entire Cherokee population.</a:t>
            </a:r>
          </a:p>
          <a:p>
            <a:pPr marL="457200" marR="0" lvl="1" indent="-190500" algn="l" rtl="0">
              <a:lnSpc>
                <a:spcPct val="100000"/>
              </a:lnSpc>
              <a:spcBef>
                <a:spcPts val="400"/>
              </a:spcBef>
              <a:spcAft>
                <a:spcPts val="0"/>
              </a:spcAft>
              <a:buClr>
                <a:schemeClr val="accent1"/>
              </a:buClr>
              <a:buSzPct val="85000"/>
              <a:buFont typeface="Arial"/>
              <a:buNone/>
            </a:pPr>
            <a:endParaRPr sz="3000" b="0" i="0" u="none" strike="noStrike" cap="none" dirty="0">
              <a:solidFill>
                <a:schemeClr val="dk1"/>
              </a:solidFill>
              <a:sym typeface="Arial"/>
            </a:endParaRPr>
          </a:p>
          <a:p>
            <a:pPr marL="182562" marR="0" lvl="0" indent="-182562" algn="l" rtl="0">
              <a:lnSpc>
                <a:spcPct val="100000"/>
              </a:lnSpc>
              <a:spcBef>
                <a:spcPts val="480"/>
              </a:spcBef>
              <a:spcAft>
                <a:spcPts val="0"/>
              </a:spcAft>
              <a:buClr>
                <a:schemeClr val="accent1"/>
              </a:buClr>
              <a:buSzPct val="85000"/>
              <a:buFont typeface="Arial"/>
              <a:buChar char="•"/>
            </a:pPr>
            <a:r>
              <a:rPr lang="en-US" sz="3000" b="0" i="0" u="none" dirty="0">
                <a:solidFill>
                  <a:schemeClr val="dk1"/>
                </a:solidFill>
                <a:sym typeface="Arial"/>
              </a:rPr>
              <a:t>Jackson (and later Van Buren, 8</a:t>
            </a:r>
            <a:r>
              <a:rPr lang="en-US" sz="3000" b="0" i="0" u="none" baseline="30000" dirty="0">
                <a:solidFill>
                  <a:schemeClr val="dk1"/>
                </a:solidFill>
                <a:sym typeface="Arial"/>
              </a:rPr>
              <a:t>th</a:t>
            </a:r>
            <a:r>
              <a:rPr lang="en-US" sz="3000" b="0" i="0" u="none" dirty="0">
                <a:solidFill>
                  <a:schemeClr val="dk1"/>
                </a:solidFill>
                <a:sym typeface="Arial"/>
              </a:rPr>
              <a:t> POTUS) forced the rest of the Cherokee from their land</a:t>
            </a:r>
            <a:r>
              <a:rPr lang="en-US" sz="3000" b="0" i="0" u="none" dirty="0" smtClean="0">
                <a:solidFill>
                  <a:schemeClr val="dk1"/>
                </a:solidFill>
                <a:sym typeface="Arial"/>
              </a:rPr>
              <a:t>.</a:t>
            </a:r>
            <a:endParaRPr sz="3000" b="0" i="0" u="none" dirty="0">
              <a:solidFill>
                <a:schemeClr val="dk1"/>
              </a:solidFil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0" y="79373"/>
            <a:ext cx="8229600" cy="950913"/>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a:buNone/>
            </a:pPr>
            <a:r>
              <a:rPr lang="en-US" sz="4000" b="0" i="0" u="sng" strike="noStrike" cap="none" dirty="0">
                <a:solidFill>
                  <a:schemeClr val="hlink"/>
                </a:solidFill>
                <a:latin typeface="Arial"/>
                <a:ea typeface="Arial"/>
                <a:cs typeface="Arial"/>
                <a:sym typeface="Arial"/>
                <a:hlinkClick r:id="rId3"/>
              </a:rPr>
              <a:t>Trail of Tears</a:t>
            </a:r>
          </a:p>
        </p:txBody>
      </p:sp>
      <p:pic>
        <p:nvPicPr>
          <p:cNvPr id="245" name="Shape 245" descr="http://www.maxdstandley.com/trail_of_tears_series/i/the_trail_of_tears.jpg"/>
          <p:cNvPicPr preferRelativeResize="0"/>
          <p:nvPr/>
        </p:nvPicPr>
        <p:blipFill rotWithShape="1">
          <a:blip r:embed="rId4">
            <a:alphaModFix/>
          </a:blip>
          <a:srcRect/>
          <a:stretch/>
        </p:blipFill>
        <p:spPr>
          <a:xfrm>
            <a:off x="4572000" y="641445"/>
            <a:ext cx="4551361" cy="2770091"/>
          </a:xfrm>
          <a:prstGeom prst="rect">
            <a:avLst/>
          </a:prstGeom>
          <a:noFill/>
          <a:ln>
            <a:noFill/>
          </a:ln>
        </p:spPr>
      </p:pic>
      <p:pic>
        <p:nvPicPr>
          <p:cNvPr id="246" name="Shape 246" descr="http://www.legendsofamerica.com/photos-missouri/TrailofTearsMap.gif"/>
          <p:cNvPicPr preferRelativeResize="0"/>
          <p:nvPr/>
        </p:nvPicPr>
        <p:blipFill rotWithShape="1">
          <a:blip r:embed="rId5">
            <a:alphaModFix/>
          </a:blip>
          <a:srcRect/>
          <a:stretch/>
        </p:blipFill>
        <p:spPr>
          <a:xfrm>
            <a:off x="152400" y="3714750"/>
            <a:ext cx="4572000" cy="3143249"/>
          </a:xfrm>
          <a:prstGeom prst="rect">
            <a:avLst/>
          </a:prstGeom>
          <a:noFill/>
          <a:ln>
            <a:noFill/>
          </a:ln>
        </p:spPr>
      </p:pic>
      <p:sp>
        <p:nvSpPr>
          <p:cNvPr id="247" name="Shape 247"/>
          <p:cNvSpPr txBox="1"/>
          <p:nvPr/>
        </p:nvSpPr>
        <p:spPr>
          <a:xfrm>
            <a:off x="4876800" y="4038600"/>
            <a:ext cx="4038599" cy="255428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000" b="0" i="0" u="none">
                <a:solidFill>
                  <a:schemeClr val="dk1"/>
                </a:solidFill>
                <a:latin typeface="Arial"/>
                <a:ea typeface="Arial"/>
                <a:cs typeface="Arial"/>
                <a:sym typeface="Arial"/>
              </a:rPr>
              <a:t>“Children cry and many men cry, and all look sad like when friends die but they say nothing and just put heads down and keep on go towards West. Many days pass and people die very much.” </a:t>
            </a:r>
          </a:p>
          <a:p>
            <a:pPr marL="0" marR="0" lvl="0" indent="0" algn="ctr" rtl="0">
              <a:lnSpc>
                <a:spcPct val="100000"/>
              </a:lnSpc>
              <a:spcBef>
                <a:spcPts val="0"/>
              </a:spcBef>
              <a:spcAft>
                <a:spcPts val="0"/>
              </a:spcAft>
              <a:buClr>
                <a:schemeClr val="dk1"/>
              </a:buClr>
              <a:buFont typeface="Arial"/>
              <a:buNone/>
            </a:pPr>
            <a:endParaRPr sz="2000" b="0" i="0" u="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ct val="25000"/>
              <a:buFont typeface="Arial"/>
              <a:buNone/>
            </a:pPr>
            <a:r>
              <a:rPr lang="en-US" sz="2000" b="0" i="0" u="none">
                <a:solidFill>
                  <a:schemeClr val="dk1"/>
                </a:solidFill>
                <a:latin typeface="Arial"/>
                <a:ea typeface="Arial"/>
                <a:cs typeface="Arial"/>
                <a:sym typeface="Arial"/>
              </a:rPr>
              <a:t>- Trail of Tears survivor</a:t>
            </a:r>
          </a:p>
        </p:txBody>
      </p:sp>
      <p:sp>
        <p:nvSpPr>
          <p:cNvPr id="248" name="Shape 248"/>
          <p:cNvSpPr/>
          <p:nvPr/>
        </p:nvSpPr>
        <p:spPr>
          <a:xfrm>
            <a:off x="4724400" y="4038600"/>
            <a:ext cx="4419599" cy="2666999"/>
          </a:xfrm>
          <a:prstGeom prst="bracePair">
            <a:avLst/>
          </a:prstGeom>
          <a:noFill/>
          <a:ln w="44450" cap="flat" cmpd="sng">
            <a:solidFill>
              <a:srgbClr val="7D3C4A"/>
            </a:solidFill>
            <a:prstDash val="solid"/>
            <a:miter/>
            <a:headEnd type="none" w="med" len="med"/>
            <a:tailEnd type="none" w="med" len="med"/>
          </a:ln>
          <a:effectLst>
            <a:outerShdw blurRad="63500" dist="25400" dir="2700000">
              <a:srgbClr val="000000">
                <a:alpha val="59607"/>
              </a:srgbClr>
            </a:outerShdw>
          </a:effectLst>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9" name="Shape 249"/>
          <p:cNvSpPr txBox="1"/>
          <p:nvPr/>
        </p:nvSpPr>
        <p:spPr>
          <a:xfrm>
            <a:off x="0" y="836658"/>
            <a:ext cx="4572000" cy="2554286"/>
          </a:xfrm>
          <a:prstGeom prst="rect">
            <a:avLst/>
          </a:prstGeom>
          <a:noFill/>
          <a:ln>
            <a:noFill/>
          </a:ln>
        </p:spPr>
        <p:txBody>
          <a:bodyPr lIns="91425" tIns="45700" rIns="91425" bIns="45700" anchor="t" anchorCtr="0">
            <a:noAutofit/>
          </a:bodyPr>
          <a:lstStyle/>
          <a:p>
            <a:pPr marL="285750" marR="0" lvl="0" indent="-285750" algn="l" rtl="0">
              <a:lnSpc>
                <a:spcPct val="100000"/>
              </a:lnSpc>
              <a:spcBef>
                <a:spcPts val="0"/>
              </a:spcBef>
              <a:spcAft>
                <a:spcPts val="0"/>
              </a:spcAft>
              <a:buClr>
                <a:schemeClr val="dk1"/>
              </a:buClr>
              <a:buSzPct val="100000"/>
              <a:buFont typeface="Arial"/>
              <a:buChar char="•"/>
            </a:pPr>
            <a:r>
              <a:rPr lang="en-US" sz="2100" b="0" i="0" u="none" dirty="0">
                <a:solidFill>
                  <a:schemeClr val="dk1"/>
                </a:solidFill>
                <a:sym typeface="Arial"/>
              </a:rPr>
              <a:t>Oct-Nov 1838 (winter), Jackson no longer POTUS</a:t>
            </a:r>
          </a:p>
          <a:p>
            <a:pPr marL="285750" marR="0" lvl="0" indent="-285750" algn="l" rtl="0">
              <a:lnSpc>
                <a:spcPct val="100000"/>
              </a:lnSpc>
              <a:spcBef>
                <a:spcPts val="0"/>
              </a:spcBef>
              <a:spcAft>
                <a:spcPts val="0"/>
              </a:spcAft>
              <a:buClr>
                <a:schemeClr val="dk1"/>
              </a:buClr>
              <a:buSzPct val="100000"/>
              <a:buFont typeface="Arial"/>
              <a:buChar char="•"/>
            </a:pPr>
            <a:r>
              <a:rPr lang="en-US" sz="2100" b="0" i="0" u="none" dirty="0">
                <a:solidFill>
                  <a:schemeClr val="dk1"/>
                </a:solidFill>
                <a:sym typeface="Arial"/>
              </a:rPr>
              <a:t>Groups of Cherokee natives forced to relocat</a:t>
            </a:r>
            <a:r>
              <a:rPr lang="en-US" sz="2100" dirty="0">
                <a:solidFill>
                  <a:schemeClr val="dk1"/>
                </a:solidFill>
              </a:rPr>
              <a:t>e</a:t>
            </a:r>
            <a:r>
              <a:rPr lang="en-US" sz="2100" b="0" i="0" u="none" dirty="0">
                <a:solidFill>
                  <a:schemeClr val="dk1"/>
                </a:solidFill>
                <a:sym typeface="Arial"/>
              </a:rPr>
              <a:t> to western land</a:t>
            </a:r>
          </a:p>
          <a:p>
            <a:pPr marL="285750" marR="0" lvl="0" indent="-285750" algn="l" rtl="0">
              <a:lnSpc>
                <a:spcPct val="100000"/>
              </a:lnSpc>
              <a:spcBef>
                <a:spcPts val="0"/>
              </a:spcBef>
              <a:spcAft>
                <a:spcPts val="0"/>
              </a:spcAft>
              <a:buClr>
                <a:schemeClr val="dk1"/>
              </a:buClr>
              <a:buSzPct val="100000"/>
              <a:buFont typeface="Arial"/>
              <a:buChar char="•"/>
            </a:pPr>
            <a:r>
              <a:rPr lang="en-US" sz="2100" b="0" i="0" u="none" dirty="0">
                <a:solidFill>
                  <a:schemeClr val="dk1"/>
                </a:solidFill>
                <a:sym typeface="Arial"/>
              </a:rPr>
              <a:t>800 miles – mostly by foot</a:t>
            </a:r>
          </a:p>
          <a:p>
            <a:pPr marL="285750" marR="0" lvl="0" indent="-285750" algn="l" rtl="0">
              <a:lnSpc>
                <a:spcPct val="100000"/>
              </a:lnSpc>
              <a:spcBef>
                <a:spcPts val="0"/>
              </a:spcBef>
              <a:spcAft>
                <a:spcPts val="0"/>
              </a:spcAft>
              <a:buClr>
                <a:schemeClr val="dk1"/>
              </a:buClr>
              <a:buSzPct val="100000"/>
              <a:buFont typeface="Arial"/>
              <a:buChar char="•"/>
            </a:pPr>
            <a:r>
              <a:rPr lang="en-US" sz="2100" b="0" i="0" u="none" dirty="0">
                <a:solidFill>
                  <a:schemeClr val="dk1"/>
                </a:solidFill>
                <a:sym typeface="Arial"/>
              </a:rPr>
              <a:t>Harassed and abused by US troops and outlaws</a:t>
            </a:r>
          </a:p>
          <a:p>
            <a:pPr marL="285750" marR="0" lvl="0" indent="-285750" algn="l" rtl="0">
              <a:lnSpc>
                <a:spcPct val="100000"/>
              </a:lnSpc>
              <a:spcBef>
                <a:spcPts val="0"/>
              </a:spcBef>
              <a:spcAft>
                <a:spcPts val="0"/>
              </a:spcAft>
              <a:buClr>
                <a:schemeClr val="dk1"/>
              </a:buClr>
              <a:buSzPct val="100000"/>
              <a:buFont typeface="Arial"/>
              <a:buChar char="•"/>
            </a:pPr>
            <a:r>
              <a:rPr lang="en-US" sz="2100" b="0" i="0" u="none" dirty="0">
                <a:solidFill>
                  <a:schemeClr val="dk1"/>
                </a:solidFill>
                <a:sym typeface="Arial"/>
              </a:rPr>
              <a:t>¼ died along the way</a:t>
            </a:r>
          </a:p>
        </p:txBody>
      </p:sp>
    </p:spTree>
  </p:cSld>
  <p:clrMapOvr>
    <a:masterClrMapping/>
  </p:clrMapOvr>
</p:sld>
</file>

<file path=ppt/theme/theme1.xml><?xml version="1.0" encoding="utf-8"?>
<a:theme xmlns:a="http://schemas.openxmlformats.org/drawingml/2006/main" name="1_Clarity">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rity">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larity">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5790</TotalTime>
  <Words>1197</Words>
  <Application>Microsoft Office PowerPoint</Application>
  <PresentationFormat>On-screen Show (4:3)</PresentationFormat>
  <Paragraphs>150</Paragraphs>
  <Slides>22</Slides>
  <Notes>22</Notes>
  <HiddenSlides>0</HiddenSlides>
  <MMClips>0</MMClips>
  <ScaleCrop>false</ScaleCrop>
  <HeadingPairs>
    <vt:vector size="6" baseType="variant">
      <vt:variant>
        <vt:lpstr>Fonts Used</vt:lpstr>
      </vt:variant>
      <vt:variant>
        <vt:i4>1</vt:i4>
      </vt:variant>
      <vt:variant>
        <vt:lpstr>Theme</vt:lpstr>
      </vt:variant>
      <vt:variant>
        <vt:i4>3</vt:i4>
      </vt:variant>
      <vt:variant>
        <vt:lpstr>Slide Titles</vt:lpstr>
      </vt:variant>
      <vt:variant>
        <vt:i4>22</vt:i4>
      </vt:variant>
    </vt:vector>
  </HeadingPairs>
  <TitlesOfParts>
    <vt:vector size="26" baseType="lpstr">
      <vt:lpstr>Arial</vt:lpstr>
      <vt:lpstr>1_Clarity</vt:lpstr>
      <vt:lpstr>Clarity</vt:lpstr>
      <vt:lpstr>2_Clarity</vt:lpstr>
      <vt:lpstr>NATIONALISM,  SECTIONALISM, &amp; THE AGE OF JACKSON</vt:lpstr>
      <vt:lpstr>Review</vt:lpstr>
      <vt:lpstr>Review</vt:lpstr>
      <vt:lpstr>5.3 – THE AGE OF JACKSON</vt:lpstr>
      <vt:lpstr>Election of 1824</vt:lpstr>
      <vt:lpstr>Election of 1824</vt:lpstr>
      <vt:lpstr>Election of 1824</vt:lpstr>
      <vt:lpstr>Election of 1824</vt:lpstr>
      <vt:lpstr>The Corrupt Bargain</vt:lpstr>
      <vt:lpstr>Expanding Voting Rights</vt:lpstr>
      <vt:lpstr>Election of 1828</vt:lpstr>
      <vt:lpstr>Election of 1828</vt:lpstr>
      <vt:lpstr>The Spoils System</vt:lpstr>
      <vt:lpstr>PowerPoint Presentation</vt:lpstr>
      <vt:lpstr>Jackson and Native Americans</vt:lpstr>
      <vt:lpstr>Indian Removal Act of 1830</vt:lpstr>
      <vt:lpstr>PowerPoint Presentation</vt:lpstr>
      <vt:lpstr>Worcester v. Georgia (1832)</vt:lpstr>
      <vt:lpstr>Worcester v. Georgia (1832)</vt:lpstr>
      <vt:lpstr>Worcester v. Georgia (1832)</vt:lpstr>
      <vt:lpstr>The Trail of Tears</vt:lpstr>
      <vt:lpstr>Trail of Tears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NATIONALISM,  SECTIONALISM, &amp; THE AGE OF JACKSON</dc:title>
  <cp:lastModifiedBy>Garrett Owens</cp:lastModifiedBy>
  <cp:revision>3</cp:revision>
  <dcterms:modified xsi:type="dcterms:W3CDTF">2018-03-26T11:41:40Z</dcterms:modified>
</cp:coreProperties>
</file>