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58" r:id="rId4"/>
    <p:sldId id="259" r:id="rId5"/>
    <p:sldId id="260" r:id="rId6"/>
    <p:sldId id="267" r:id="rId7"/>
    <p:sldId id="261" r:id="rId8"/>
    <p:sldId id="262" r:id="rId9"/>
    <p:sldId id="263" r:id="rId10"/>
    <p:sldId id="266" r:id="rId11"/>
    <p:sldId id="264" r:id="rId12"/>
    <p:sldId id="268" r:id="rId13"/>
  </p:sldIdLst>
  <p:sldSz cx="9144000" cy="6858000" type="screen4x3"/>
  <p:notesSz cx="6858000" cy="9144000"/>
  <p:defaultTextStyle>
    <a:defPPr>
      <a:defRPr lang="en-US"/>
    </a:defPPr>
    <a:lvl1pPr algn="ctr" rtl="0" fontAlgn="base">
      <a:spcBef>
        <a:spcPct val="0"/>
      </a:spcBef>
      <a:spcAft>
        <a:spcPct val="0"/>
      </a:spcAft>
      <a:defRPr kern="1200">
        <a:solidFill>
          <a:schemeClr val="tx1"/>
        </a:solidFill>
        <a:latin typeface="Tahoma" pitchFamily="34" charset="0"/>
        <a:ea typeface="+mn-ea"/>
        <a:cs typeface="Arial" charset="0"/>
      </a:defRPr>
    </a:lvl1pPr>
    <a:lvl2pPr marL="457200" algn="ctr" rtl="0" fontAlgn="base">
      <a:spcBef>
        <a:spcPct val="0"/>
      </a:spcBef>
      <a:spcAft>
        <a:spcPct val="0"/>
      </a:spcAft>
      <a:defRPr kern="1200">
        <a:solidFill>
          <a:schemeClr val="tx1"/>
        </a:solidFill>
        <a:latin typeface="Tahoma" pitchFamily="34" charset="0"/>
        <a:ea typeface="+mn-ea"/>
        <a:cs typeface="Arial" charset="0"/>
      </a:defRPr>
    </a:lvl2pPr>
    <a:lvl3pPr marL="914400" algn="ctr" rtl="0" fontAlgn="base">
      <a:spcBef>
        <a:spcPct val="0"/>
      </a:spcBef>
      <a:spcAft>
        <a:spcPct val="0"/>
      </a:spcAft>
      <a:defRPr kern="1200">
        <a:solidFill>
          <a:schemeClr val="tx1"/>
        </a:solidFill>
        <a:latin typeface="Tahoma" pitchFamily="34" charset="0"/>
        <a:ea typeface="+mn-ea"/>
        <a:cs typeface="Arial" charset="0"/>
      </a:defRPr>
    </a:lvl3pPr>
    <a:lvl4pPr marL="1371600" algn="ctr" rtl="0" fontAlgn="base">
      <a:spcBef>
        <a:spcPct val="0"/>
      </a:spcBef>
      <a:spcAft>
        <a:spcPct val="0"/>
      </a:spcAft>
      <a:defRPr kern="1200">
        <a:solidFill>
          <a:schemeClr val="tx1"/>
        </a:solidFill>
        <a:latin typeface="Tahoma" pitchFamily="34" charset="0"/>
        <a:ea typeface="+mn-ea"/>
        <a:cs typeface="Arial" charset="0"/>
      </a:defRPr>
    </a:lvl4pPr>
    <a:lvl5pPr marL="1828800" algn="ctr" rtl="0" fontAlgn="base">
      <a:spcBef>
        <a:spcPct val="0"/>
      </a:spcBef>
      <a:spcAft>
        <a:spcPct val="0"/>
      </a:spcAft>
      <a:defRPr kern="1200">
        <a:solidFill>
          <a:schemeClr val="tx1"/>
        </a:solidFill>
        <a:latin typeface="Tahoma" pitchFamily="34" charset="0"/>
        <a:ea typeface="+mn-ea"/>
        <a:cs typeface="Arial" charset="0"/>
      </a:defRPr>
    </a:lvl5pPr>
    <a:lvl6pPr marL="2286000" algn="l" defTabSz="914400" rtl="0" eaLnBrk="1" latinLnBrk="0" hangingPunct="1">
      <a:defRPr kern="1200">
        <a:solidFill>
          <a:schemeClr val="tx1"/>
        </a:solidFill>
        <a:latin typeface="Tahoma" pitchFamily="34" charset="0"/>
        <a:ea typeface="+mn-ea"/>
        <a:cs typeface="Arial" charset="0"/>
      </a:defRPr>
    </a:lvl6pPr>
    <a:lvl7pPr marL="2743200" algn="l" defTabSz="914400" rtl="0" eaLnBrk="1" latinLnBrk="0" hangingPunct="1">
      <a:defRPr kern="1200">
        <a:solidFill>
          <a:schemeClr val="tx1"/>
        </a:solidFill>
        <a:latin typeface="Tahoma" pitchFamily="34" charset="0"/>
        <a:ea typeface="+mn-ea"/>
        <a:cs typeface="Arial" charset="0"/>
      </a:defRPr>
    </a:lvl7pPr>
    <a:lvl8pPr marL="3200400" algn="l" defTabSz="914400" rtl="0" eaLnBrk="1" latinLnBrk="0" hangingPunct="1">
      <a:defRPr kern="1200">
        <a:solidFill>
          <a:schemeClr val="tx1"/>
        </a:solidFill>
        <a:latin typeface="Tahoma" pitchFamily="34" charset="0"/>
        <a:ea typeface="+mn-ea"/>
        <a:cs typeface="Arial" charset="0"/>
      </a:defRPr>
    </a:lvl8pPr>
    <a:lvl9pPr marL="3657600" algn="l" defTabSz="914400" rtl="0" eaLnBrk="1" latinLnBrk="0" hangingPunct="1">
      <a:defRPr kern="1200">
        <a:solidFill>
          <a:schemeClr val="tx1"/>
        </a:solidFill>
        <a:latin typeface="Tahoma" pitchFamily="34"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a:srgbClr val="000000"/>
    <a:srgbClr val="0033CC"/>
    <a:srgbClr val="990000"/>
    <a:srgbClr val="9900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9" d="100"/>
          <a:sy n="69" d="100"/>
        </p:scale>
        <p:origin x="-1416" y="-10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3314" name="Group 2"/>
          <p:cNvGrpSpPr>
            <a:grpSpLocks/>
          </p:cNvGrpSpPr>
          <p:nvPr/>
        </p:nvGrpSpPr>
        <p:grpSpPr bwMode="auto">
          <a:xfrm>
            <a:off x="0" y="1422400"/>
            <a:ext cx="9147175" cy="5435600"/>
            <a:chOff x="0" y="896"/>
            <a:chExt cx="5762" cy="3424"/>
          </a:xfrm>
        </p:grpSpPr>
        <p:grpSp>
          <p:nvGrpSpPr>
            <p:cNvPr id="13315" name="Group 3"/>
            <p:cNvGrpSpPr>
              <a:grpSpLocks/>
            </p:cNvGrpSpPr>
            <p:nvPr userDrawn="1"/>
          </p:nvGrpSpPr>
          <p:grpSpPr bwMode="auto">
            <a:xfrm>
              <a:off x="20" y="896"/>
              <a:ext cx="5742" cy="3424"/>
              <a:chOff x="20" y="896"/>
              <a:chExt cx="5742" cy="3424"/>
            </a:xfrm>
          </p:grpSpPr>
          <p:sp>
            <p:nvSpPr>
              <p:cNvPr id="13316"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endParaRPr lang="en-US"/>
              </a:p>
            </p:txBody>
          </p:sp>
          <p:sp>
            <p:nvSpPr>
              <p:cNvPr id="13317"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13318"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13319"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endParaRPr lang="en-US"/>
              </a:p>
            </p:txBody>
          </p:sp>
          <p:sp>
            <p:nvSpPr>
              <p:cNvPr id="13320"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endParaRPr lang="en-US"/>
              </a:p>
            </p:txBody>
          </p:sp>
          <p:sp>
            <p:nvSpPr>
              <p:cNvPr id="13321"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13322"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13323"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3324"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3325"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3326"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3327"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3328"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endParaRPr lang="en-US"/>
              </a:p>
            </p:txBody>
          </p:sp>
        </p:grpSp>
        <p:grpSp>
          <p:nvGrpSpPr>
            <p:cNvPr id="13329" name="Group 17"/>
            <p:cNvGrpSpPr>
              <a:grpSpLocks/>
            </p:cNvGrpSpPr>
            <p:nvPr userDrawn="1"/>
          </p:nvGrpSpPr>
          <p:grpSpPr bwMode="auto">
            <a:xfrm>
              <a:off x="0" y="2291"/>
              <a:ext cx="1385" cy="1702"/>
              <a:chOff x="0" y="2291"/>
              <a:chExt cx="1385" cy="1702"/>
            </a:xfrm>
          </p:grpSpPr>
          <p:sp>
            <p:nvSpPr>
              <p:cNvPr id="13330" name="Rectangle 18"/>
              <p:cNvSpPr>
                <a:spLocks noChangeArrowheads="1"/>
              </p:cNvSpPr>
              <p:nvPr userDrawn="1"/>
            </p:nvSpPr>
            <p:spPr bwMode="ltGray">
              <a:xfrm rot="6798887">
                <a:off x="62" y="3883"/>
                <a:ext cx="75" cy="12"/>
              </a:xfrm>
              <a:prstGeom prst="rect">
                <a:avLst/>
              </a:prstGeom>
              <a:solidFill>
                <a:schemeClr val="bg2"/>
              </a:solidFill>
              <a:ln w="9525">
                <a:noFill/>
                <a:miter lim="800000"/>
                <a:headEnd/>
                <a:tailEnd/>
              </a:ln>
              <a:effectLst/>
            </p:spPr>
            <p:txBody>
              <a:bodyPr wrap="none" anchor="ctr"/>
              <a:lstStyle/>
              <a:p>
                <a:endParaRPr lang="en-US"/>
              </a:p>
            </p:txBody>
          </p:sp>
          <p:sp>
            <p:nvSpPr>
              <p:cNvPr id="13331"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endParaRPr lang="en-US"/>
              </a:p>
            </p:txBody>
          </p:sp>
          <p:sp>
            <p:nvSpPr>
              <p:cNvPr id="13332" name="Rectangle 20"/>
              <p:cNvSpPr>
                <a:spLocks noChangeArrowheads="1"/>
              </p:cNvSpPr>
              <p:nvPr userDrawn="1"/>
            </p:nvSpPr>
            <p:spPr bwMode="ltGray">
              <a:xfrm rot="6798887">
                <a:off x="6" y="3875"/>
                <a:ext cx="75" cy="12"/>
              </a:xfrm>
              <a:prstGeom prst="rect">
                <a:avLst/>
              </a:prstGeom>
              <a:solidFill>
                <a:schemeClr val="bg2"/>
              </a:solidFill>
              <a:ln w="9525">
                <a:noFill/>
                <a:miter lim="800000"/>
                <a:headEnd/>
                <a:tailEnd/>
              </a:ln>
              <a:effectLst/>
            </p:spPr>
            <p:txBody>
              <a:bodyPr wrap="none" anchor="ctr"/>
              <a:lstStyle/>
              <a:p>
                <a:endParaRPr lang="en-US"/>
              </a:p>
            </p:txBody>
          </p:sp>
          <p:sp>
            <p:nvSpPr>
              <p:cNvPr id="13333"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34" name="Rectangle 22"/>
              <p:cNvSpPr>
                <a:spLocks noChangeArrowheads="1"/>
              </p:cNvSpPr>
              <p:nvPr userDrawn="1"/>
            </p:nvSpPr>
            <p:spPr bwMode="ltGray">
              <a:xfrm rot="5999912">
                <a:off x="182" y="3889"/>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35" name="Rectangle 23"/>
              <p:cNvSpPr>
                <a:spLocks noChangeArrowheads="1"/>
              </p:cNvSpPr>
              <p:nvPr userDrawn="1"/>
            </p:nvSpPr>
            <p:spPr bwMode="ltGray">
              <a:xfrm rot="6250138">
                <a:off x="152" y="3888"/>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36"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37" name="Rectangle 25"/>
              <p:cNvSpPr>
                <a:spLocks noChangeArrowheads="1"/>
              </p:cNvSpPr>
              <p:nvPr userDrawn="1"/>
            </p:nvSpPr>
            <p:spPr bwMode="ltGray">
              <a:xfrm rot="5380717">
                <a:off x="363" y="3869"/>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38" name="Rectangle 26"/>
              <p:cNvSpPr>
                <a:spLocks noChangeArrowheads="1"/>
              </p:cNvSpPr>
              <p:nvPr userDrawn="1"/>
            </p:nvSpPr>
            <p:spPr bwMode="ltGray">
              <a:xfrm rot="5380717">
                <a:off x="332" y="3872"/>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39" name="Rectangle 27"/>
              <p:cNvSpPr>
                <a:spLocks noChangeArrowheads="1"/>
              </p:cNvSpPr>
              <p:nvPr userDrawn="1"/>
            </p:nvSpPr>
            <p:spPr bwMode="ltGray">
              <a:xfrm rot="5583200">
                <a:off x="302" y="3877"/>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40" name="Rectangle 28"/>
              <p:cNvSpPr>
                <a:spLocks noChangeArrowheads="1"/>
              </p:cNvSpPr>
              <p:nvPr userDrawn="1"/>
            </p:nvSpPr>
            <p:spPr bwMode="ltGray">
              <a:xfrm rot="5737625">
                <a:off x="270" y="3882"/>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41" name="Rectangle 29"/>
              <p:cNvSpPr>
                <a:spLocks noChangeArrowheads="1"/>
              </p:cNvSpPr>
              <p:nvPr userDrawn="1"/>
            </p:nvSpPr>
            <p:spPr bwMode="ltGray">
              <a:xfrm rot="4715477">
                <a:off x="516" y="3829"/>
                <a:ext cx="63" cy="12"/>
              </a:xfrm>
              <a:prstGeom prst="rect">
                <a:avLst/>
              </a:prstGeom>
              <a:solidFill>
                <a:schemeClr val="bg2"/>
              </a:solidFill>
              <a:ln w="9525">
                <a:noFill/>
                <a:miter lim="800000"/>
                <a:headEnd/>
                <a:tailEnd/>
              </a:ln>
              <a:effectLst/>
            </p:spPr>
            <p:txBody>
              <a:bodyPr wrap="none" anchor="ctr"/>
              <a:lstStyle/>
              <a:p>
                <a:endParaRPr lang="en-US"/>
              </a:p>
            </p:txBody>
          </p:sp>
          <p:sp>
            <p:nvSpPr>
              <p:cNvPr id="13342"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endParaRPr lang="en-US"/>
              </a:p>
            </p:txBody>
          </p:sp>
          <p:sp>
            <p:nvSpPr>
              <p:cNvPr id="13343"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endParaRPr lang="en-US"/>
              </a:p>
            </p:txBody>
          </p:sp>
          <p:sp>
            <p:nvSpPr>
              <p:cNvPr id="13344" name="Rectangle 32"/>
              <p:cNvSpPr>
                <a:spLocks noChangeArrowheads="1"/>
              </p:cNvSpPr>
              <p:nvPr userDrawn="1"/>
            </p:nvSpPr>
            <p:spPr bwMode="ltGray">
              <a:xfrm rot="5041352">
                <a:off x="426" y="3851"/>
                <a:ext cx="63" cy="12"/>
              </a:xfrm>
              <a:prstGeom prst="rect">
                <a:avLst/>
              </a:prstGeom>
              <a:solidFill>
                <a:schemeClr val="bg2"/>
              </a:solidFill>
              <a:ln w="9525">
                <a:noFill/>
                <a:miter lim="800000"/>
                <a:headEnd/>
                <a:tailEnd/>
              </a:ln>
              <a:effectLst/>
            </p:spPr>
            <p:txBody>
              <a:bodyPr wrap="none" anchor="ctr"/>
              <a:lstStyle/>
              <a:p>
                <a:endParaRPr lang="en-US"/>
              </a:p>
            </p:txBody>
          </p:sp>
          <p:sp>
            <p:nvSpPr>
              <p:cNvPr id="13345"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endParaRPr lang="en-US"/>
              </a:p>
            </p:txBody>
          </p:sp>
          <p:sp>
            <p:nvSpPr>
              <p:cNvPr id="13346"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endParaRPr lang="en-US"/>
              </a:p>
            </p:txBody>
          </p:sp>
          <p:sp>
            <p:nvSpPr>
              <p:cNvPr id="13347" name="Rectangle 35"/>
              <p:cNvSpPr>
                <a:spLocks noChangeArrowheads="1"/>
              </p:cNvSpPr>
              <p:nvPr userDrawn="1"/>
            </p:nvSpPr>
            <p:spPr bwMode="ltGray">
              <a:xfrm rot="4104184">
                <a:off x="605" y="3791"/>
                <a:ext cx="63" cy="12"/>
              </a:xfrm>
              <a:prstGeom prst="rect">
                <a:avLst/>
              </a:prstGeom>
              <a:solidFill>
                <a:schemeClr val="bg2"/>
              </a:solidFill>
              <a:ln w="9525">
                <a:noFill/>
                <a:miter lim="800000"/>
                <a:headEnd/>
                <a:tailEnd/>
              </a:ln>
              <a:effectLst/>
            </p:spPr>
            <p:txBody>
              <a:bodyPr wrap="none" anchor="ctr"/>
              <a:lstStyle/>
              <a:p>
                <a:endParaRPr lang="en-US"/>
              </a:p>
            </p:txBody>
          </p:sp>
          <p:sp>
            <p:nvSpPr>
              <p:cNvPr id="13348"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endParaRPr lang="en-US"/>
              </a:p>
            </p:txBody>
          </p:sp>
          <p:sp>
            <p:nvSpPr>
              <p:cNvPr id="13349" name="Rectangle 37"/>
              <p:cNvSpPr>
                <a:spLocks noChangeArrowheads="1"/>
              </p:cNvSpPr>
              <p:nvPr userDrawn="1"/>
            </p:nvSpPr>
            <p:spPr bwMode="ltGray">
              <a:xfrm rot="3368036">
                <a:off x="799" y="3683"/>
                <a:ext cx="63" cy="12"/>
              </a:xfrm>
              <a:prstGeom prst="rect">
                <a:avLst/>
              </a:prstGeom>
              <a:solidFill>
                <a:schemeClr val="bg2"/>
              </a:solidFill>
              <a:ln w="9525">
                <a:noFill/>
                <a:miter lim="800000"/>
                <a:headEnd/>
                <a:tailEnd/>
              </a:ln>
              <a:effectLst/>
            </p:spPr>
            <p:txBody>
              <a:bodyPr wrap="none" anchor="ctr"/>
              <a:lstStyle/>
              <a:p>
                <a:endParaRPr lang="en-US"/>
              </a:p>
            </p:txBody>
          </p:sp>
          <p:sp>
            <p:nvSpPr>
              <p:cNvPr id="13350" name="Rectangle 38"/>
              <p:cNvSpPr>
                <a:spLocks noChangeArrowheads="1"/>
              </p:cNvSpPr>
              <p:nvPr userDrawn="1"/>
            </p:nvSpPr>
            <p:spPr bwMode="ltGray">
              <a:xfrm rot="3368036">
                <a:off x="772" y="3699"/>
                <a:ext cx="63" cy="12"/>
              </a:xfrm>
              <a:prstGeom prst="rect">
                <a:avLst/>
              </a:prstGeom>
              <a:solidFill>
                <a:schemeClr val="bg2"/>
              </a:solidFill>
              <a:ln w="9525">
                <a:noFill/>
                <a:miter lim="800000"/>
                <a:headEnd/>
                <a:tailEnd/>
              </a:ln>
              <a:effectLst/>
            </p:spPr>
            <p:txBody>
              <a:bodyPr wrap="none" anchor="ctr"/>
              <a:lstStyle/>
              <a:p>
                <a:endParaRPr lang="en-US"/>
              </a:p>
            </p:txBody>
          </p:sp>
          <p:sp>
            <p:nvSpPr>
              <p:cNvPr id="13351" name="Rectangle 39"/>
              <p:cNvSpPr>
                <a:spLocks noChangeArrowheads="1"/>
              </p:cNvSpPr>
              <p:nvPr userDrawn="1"/>
            </p:nvSpPr>
            <p:spPr bwMode="ltGray">
              <a:xfrm rot="3368036">
                <a:off x="745" y="3717"/>
                <a:ext cx="63" cy="12"/>
              </a:xfrm>
              <a:prstGeom prst="rect">
                <a:avLst/>
              </a:prstGeom>
              <a:solidFill>
                <a:schemeClr val="bg2"/>
              </a:solidFill>
              <a:ln w="9525">
                <a:noFill/>
                <a:miter lim="800000"/>
                <a:headEnd/>
                <a:tailEnd/>
              </a:ln>
              <a:effectLst/>
            </p:spPr>
            <p:txBody>
              <a:bodyPr wrap="none" anchor="ctr"/>
              <a:lstStyle/>
              <a:p>
                <a:endParaRPr lang="en-US"/>
              </a:p>
            </p:txBody>
          </p:sp>
          <p:sp>
            <p:nvSpPr>
              <p:cNvPr id="13352"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endParaRPr lang="en-US"/>
              </a:p>
            </p:txBody>
          </p:sp>
          <p:sp>
            <p:nvSpPr>
              <p:cNvPr id="13353"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54"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55"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56"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endParaRPr lang="en-US"/>
              </a:p>
            </p:txBody>
          </p:sp>
          <p:sp>
            <p:nvSpPr>
              <p:cNvPr id="13357"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58"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59"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60"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61"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endParaRPr lang="en-US"/>
              </a:p>
            </p:txBody>
          </p:sp>
          <p:sp>
            <p:nvSpPr>
              <p:cNvPr id="13362"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63"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64"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endParaRPr lang="en-US"/>
              </a:p>
            </p:txBody>
          </p:sp>
          <p:sp>
            <p:nvSpPr>
              <p:cNvPr id="13365"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endParaRPr lang="en-US"/>
              </a:p>
            </p:txBody>
          </p:sp>
          <p:sp>
            <p:nvSpPr>
              <p:cNvPr id="13366"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endParaRPr lang="en-US"/>
              </a:p>
            </p:txBody>
          </p:sp>
          <p:sp>
            <p:nvSpPr>
              <p:cNvPr id="13367"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endParaRPr lang="en-US"/>
              </a:p>
            </p:txBody>
          </p:sp>
          <p:sp>
            <p:nvSpPr>
              <p:cNvPr id="13368"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endParaRPr lang="en-US"/>
              </a:p>
            </p:txBody>
          </p:sp>
          <p:sp>
            <p:nvSpPr>
              <p:cNvPr id="13369"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endParaRPr lang="en-US"/>
              </a:p>
            </p:txBody>
          </p:sp>
          <p:sp>
            <p:nvSpPr>
              <p:cNvPr id="13370"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endParaRPr lang="en-US"/>
              </a:p>
            </p:txBody>
          </p:sp>
          <p:sp>
            <p:nvSpPr>
              <p:cNvPr id="13371"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endParaRPr lang="en-US"/>
              </a:p>
            </p:txBody>
          </p:sp>
          <p:sp>
            <p:nvSpPr>
              <p:cNvPr id="13372"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endParaRPr lang="en-US"/>
              </a:p>
            </p:txBody>
          </p:sp>
          <p:sp>
            <p:nvSpPr>
              <p:cNvPr id="13373"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74"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75"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76"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endParaRPr lang="en-US"/>
              </a:p>
            </p:txBody>
          </p:sp>
          <p:sp>
            <p:nvSpPr>
              <p:cNvPr id="13377"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78"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79"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80"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81"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82"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83"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84"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85"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86"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87"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88"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89"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90"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91"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92"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93"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endParaRPr lang="en-US"/>
              </a:p>
            </p:txBody>
          </p:sp>
          <p:sp>
            <p:nvSpPr>
              <p:cNvPr id="13394"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endParaRPr lang="en-US"/>
              </a:p>
            </p:txBody>
          </p:sp>
          <p:sp>
            <p:nvSpPr>
              <p:cNvPr id="13395"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endParaRPr lang="en-US"/>
              </a:p>
            </p:txBody>
          </p:sp>
          <p:sp>
            <p:nvSpPr>
              <p:cNvPr id="13396" name="Rectangle 84"/>
              <p:cNvSpPr>
                <a:spLocks noChangeArrowheads="1"/>
              </p:cNvSpPr>
              <p:nvPr userDrawn="1"/>
            </p:nvSpPr>
            <p:spPr bwMode="ltGray">
              <a:xfrm rot="-2957028">
                <a:off x="907" y="2473"/>
                <a:ext cx="81" cy="12"/>
              </a:xfrm>
              <a:prstGeom prst="rect">
                <a:avLst/>
              </a:prstGeom>
              <a:solidFill>
                <a:schemeClr val="bg2"/>
              </a:solidFill>
              <a:ln w="9525">
                <a:noFill/>
                <a:miter lim="800000"/>
                <a:headEnd/>
                <a:tailEnd/>
              </a:ln>
              <a:effectLst/>
            </p:spPr>
            <p:txBody>
              <a:bodyPr wrap="none" anchor="ctr"/>
              <a:lstStyle/>
              <a:p>
                <a:endParaRPr lang="en-US"/>
              </a:p>
            </p:txBody>
          </p:sp>
          <p:sp>
            <p:nvSpPr>
              <p:cNvPr id="13397"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endParaRPr lang="en-US"/>
              </a:p>
            </p:txBody>
          </p:sp>
          <p:sp>
            <p:nvSpPr>
              <p:cNvPr id="13398"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endParaRPr lang="en-US"/>
              </a:p>
            </p:txBody>
          </p:sp>
          <p:sp>
            <p:nvSpPr>
              <p:cNvPr id="13399"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endParaRPr lang="en-US"/>
              </a:p>
            </p:txBody>
          </p:sp>
          <p:sp>
            <p:nvSpPr>
              <p:cNvPr id="13400"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endParaRPr lang="en-US"/>
              </a:p>
            </p:txBody>
          </p:sp>
          <p:sp>
            <p:nvSpPr>
              <p:cNvPr id="13401"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endParaRPr lang="en-US"/>
              </a:p>
            </p:txBody>
          </p:sp>
          <p:sp>
            <p:nvSpPr>
              <p:cNvPr id="13402" name="Rectangle 90"/>
              <p:cNvSpPr>
                <a:spLocks noChangeArrowheads="1"/>
              </p:cNvSpPr>
              <p:nvPr userDrawn="1"/>
            </p:nvSpPr>
            <p:spPr bwMode="ltGray">
              <a:xfrm rot="-3514633">
                <a:off x="837" y="2441"/>
                <a:ext cx="81" cy="12"/>
              </a:xfrm>
              <a:prstGeom prst="rect">
                <a:avLst/>
              </a:prstGeom>
              <a:solidFill>
                <a:schemeClr val="bg2"/>
              </a:solidFill>
              <a:ln w="9525">
                <a:noFill/>
                <a:miter lim="800000"/>
                <a:headEnd/>
                <a:tailEnd/>
              </a:ln>
              <a:effectLst/>
            </p:spPr>
            <p:txBody>
              <a:bodyPr wrap="none" anchor="ctr"/>
              <a:lstStyle/>
              <a:p>
                <a:endParaRPr lang="en-US"/>
              </a:p>
            </p:txBody>
          </p:sp>
          <p:sp>
            <p:nvSpPr>
              <p:cNvPr id="13403" name="Rectangle 91"/>
              <p:cNvSpPr>
                <a:spLocks noChangeArrowheads="1"/>
              </p:cNvSpPr>
              <p:nvPr userDrawn="1"/>
            </p:nvSpPr>
            <p:spPr bwMode="ltGray">
              <a:xfrm rot="-3220799">
                <a:off x="862" y="2453"/>
                <a:ext cx="81" cy="12"/>
              </a:xfrm>
              <a:prstGeom prst="rect">
                <a:avLst/>
              </a:prstGeom>
              <a:solidFill>
                <a:schemeClr val="bg2"/>
              </a:solidFill>
              <a:ln w="9525">
                <a:noFill/>
                <a:miter lim="800000"/>
                <a:headEnd/>
                <a:tailEnd/>
              </a:ln>
              <a:effectLst/>
            </p:spPr>
            <p:txBody>
              <a:bodyPr wrap="none" anchor="ctr"/>
              <a:lstStyle/>
              <a:p>
                <a:endParaRPr lang="en-US"/>
              </a:p>
            </p:txBody>
          </p:sp>
          <p:sp>
            <p:nvSpPr>
              <p:cNvPr id="13404"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endParaRPr lang="en-US"/>
              </a:p>
            </p:txBody>
          </p:sp>
          <p:sp>
            <p:nvSpPr>
              <p:cNvPr id="13405"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endParaRPr lang="en-US"/>
              </a:p>
            </p:txBody>
          </p:sp>
          <p:sp>
            <p:nvSpPr>
              <p:cNvPr id="13406" name="Rectangle 94"/>
              <p:cNvSpPr>
                <a:spLocks noChangeArrowheads="1"/>
              </p:cNvSpPr>
              <p:nvPr userDrawn="1"/>
            </p:nvSpPr>
            <p:spPr bwMode="ltGray">
              <a:xfrm rot="-4250359">
                <a:off x="707" y="2407"/>
                <a:ext cx="75" cy="12"/>
              </a:xfrm>
              <a:prstGeom prst="rect">
                <a:avLst/>
              </a:prstGeom>
              <a:solidFill>
                <a:schemeClr val="bg2"/>
              </a:solidFill>
              <a:ln w="9525">
                <a:noFill/>
                <a:miter lim="800000"/>
                <a:headEnd/>
                <a:tailEnd/>
              </a:ln>
              <a:effectLst/>
            </p:spPr>
            <p:txBody>
              <a:bodyPr wrap="none" anchor="ctr"/>
              <a:lstStyle/>
              <a:p>
                <a:endParaRPr lang="en-US"/>
              </a:p>
            </p:txBody>
          </p:sp>
          <p:sp>
            <p:nvSpPr>
              <p:cNvPr id="13407" name="Rectangle 95"/>
              <p:cNvSpPr>
                <a:spLocks noChangeArrowheads="1"/>
              </p:cNvSpPr>
              <p:nvPr userDrawn="1"/>
            </p:nvSpPr>
            <p:spPr bwMode="ltGray">
              <a:xfrm rot="-3989246">
                <a:off x="737" y="2411"/>
                <a:ext cx="75" cy="12"/>
              </a:xfrm>
              <a:prstGeom prst="rect">
                <a:avLst/>
              </a:prstGeom>
              <a:solidFill>
                <a:schemeClr val="bg2"/>
              </a:solidFill>
              <a:ln w="9525">
                <a:noFill/>
                <a:miter lim="800000"/>
                <a:headEnd/>
                <a:tailEnd/>
              </a:ln>
              <a:effectLst/>
            </p:spPr>
            <p:txBody>
              <a:bodyPr wrap="none" anchor="ctr"/>
              <a:lstStyle/>
              <a:p>
                <a:endParaRPr lang="en-US"/>
              </a:p>
            </p:txBody>
          </p:sp>
          <p:sp>
            <p:nvSpPr>
              <p:cNvPr id="13408" name="Rectangle 96"/>
              <p:cNvSpPr>
                <a:spLocks noChangeArrowheads="1"/>
              </p:cNvSpPr>
              <p:nvPr userDrawn="1"/>
            </p:nvSpPr>
            <p:spPr bwMode="ltGray">
              <a:xfrm rot="-4862215">
                <a:off x="503" y="2395"/>
                <a:ext cx="69" cy="12"/>
              </a:xfrm>
              <a:prstGeom prst="rect">
                <a:avLst/>
              </a:prstGeom>
              <a:solidFill>
                <a:schemeClr val="bg2"/>
              </a:solidFill>
              <a:ln w="9525">
                <a:noFill/>
                <a:miter lim="800000"/>
                <a:headEnd/>
                <a:tailEnd/>
              </a:ln>
              <a:effectLst/>
            </p:spPr>
            <p:txBody>
              <a:bodyPr wrap="none" anchor="ctr"/>
              <a:lstStyle/>
              <a:p>
                <a:endParaRPr lang="en-US"/>
              </a:p>
            </p:txBody>
          </p:sp>
          <p:sp>
            <p:nvSpPr>
              <p:cNvPr id="13409" name="Rectangle 97"/>
              <p:cNvSpPr>
                <a:spLocks noChangeArrowheads="1"/>
              </p:cNvSpPr>
              <p:nvPr userDrawn="1"/>
            </p:nvSpPr>
            <p:spPr bwMode="ltGray">
              <a:xfrm rot="-4673370">
                <a:off x="533" y="2393"/>
                <a:ext cx="75" cy="12"/>
              </a:xfrm>
              <a:prstGeom prst="rect">
                <a:avLst/>
              </a:prstGeom>
              <a:solidFill>
                <a:schemeClr val="bg2"/>
              </a:solidFill>
              <a:ln w="9525">
                <a:noFill/>
                <a:miter lim="800000"/>
                <a:headEnd/>
                <a:tailEnd/>
              </a:ln>
              <a:effectLst/>
            </p:spPr>
            <p:txBody>
              <a:bodyPr wrap="none" anchor="ctr"/>
              <a:lstStyle/>
              <a:p>
                <a:endParaRPr lang="en-US"/>
              </a:p>
            </p:txBody>
          </p:sp>
          <p:sp>
            <p:nvSpPr>
              <p:cNvPr id="13410"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endParaRPr lang="en-US"/>
              </a:p>
            </p:txBody>
          </p:sp>
          <p:sp>
            <p:nvSpPr>
              <p:cNvPr id="13411" name="Rectangle 99"/>
              <p:cNvSpPr>
                <a:spLocks noChangeArrowheads="1"/>
              </p:cNvSpPr>
              <p:nvPr userDrawn="1"/>
            </p:nvSpPr>
            <p:spPr bwMode="ltGray">
              <a:xfrm rot="-4580623">
                <a:off x="594" y="2391"/>
                <a:ext cx="75" cy="12"/>
              </a:xfrm>
              <a:prstGeom prst="rect">
                <a:avLst/>
              </a:prstGeom>
              <a:solidFill>
                <a:schemeClr val="bg2"/>
              </a:solidFill>
              <a:ln w="9525">
                <a:noFill/>
                <a:miter lim="800000"/>
                <a:headEnd/>
                <a:tailEnd/>
              </a:ln>
              <a:effectLst/>
            </p:spPr>
            <p:txBody>
              <a:bodyPr wrap="none" anchor="ctr"/>
              <a:lstStyle/>
              <a:p>
                <a:endParaRPr lang="en-US"/>
              </a:p>
            </p:txBody>
          </p:sp>
          <p:sp>
            <p:nvSpPr>
              <p:cNvPr id="13412"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endParaRPr lang="en-US"/>
              </a:p>
            </p:txBody>
          </p:sp>
          <p:sp>
            <p:nvSpPr>
              <p:cNvPr id="13413" name="Rectangle 101"/>
              <p:cNvSpPr>
                <a:spLocks noChangeArrowheads="1"/>
              </p:cNvSpPr>
              <p:nvPr userDrawn="1"/>
            </p:nvSpPr>
            <p:spPr bwMode="ltGray">
              <a:xfrm rot="-5360484">
                <a:off x="385" y="2409"/>
                <a:ext cx="69" cy="12"/>
              </a:xfrm>
              <a:prstGeom prst="rect">
                <a:avLst/>
              </a:prstGeom>
              <a:solidFill>
                <a:schemeClr val="bg2"/>
              </a:solidFill>
              <a:ln w="9525">
                <a:noFill/>
                <a:miter lim="800000"/>
                <a:headEnd/>
                <a:tailEnd/>
              </a:ln>
              <a:effectLst/>
            </p:spPr>
            <p:txBody>
              <a:bodyPr wrap="none" anchor="ctr"/>
              <a:lstStyle/>
              <a:p>
                <a:endParaRPr lang="en-US"/>
              </a:p>
            </p:txBody>
          </p:sp>
          <p:sp>
            <p:nvSpPr>
              <p:cNvPr id="13414" name="Rectangle 102"/>
              <p:cNvSpPr>
                <a:spLocks noChangeArrowheads="1"/>
              </p:cNvSpPr>
              <p:nvPr userDrawn="1"/>
            </p:nvSpPr>
            <p:spPr bwMode="ltGray">
              <a:xfrm rot="-5288939">
                <a:off x="418" y="2405"/>
                <a:ext cx="69" cy="12"/>
              </a:xfrm>
              <a:prstGeom prst="rect">
                <a:avLst/>
              </a:prstGeom>
              <a:solidFill>
                <a:schemeClr val="bg2"/>
              </a:solidFill>
              <a:ln w="9525">
                <a:noFill/>
                <a:miter lim="800000"/>
                <a:headEnd/>
                <a:tailEnd/>
              </a:ln>
              <a:effectLst/>
            </p:spPr>
            <p:txBody>
              <a:bodyPr wrap="none" anchor="ctr"/>
              <a:lstStyle/>
              <a:p>
                <a:endParaRPr lang="en-US"/>
              </a:p>
            </p:txBody>
          </p:sp>
          <p:sp>
            <p:nvSpPr>
              <p:cNvPr id="13415"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endParaRPr lang="en-US"/>
              </a:p>
            </p:txBody>
          </p:sp>
          <p:sp>
            <p:nvSpPr>
              <p:cNvPr id="13416"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endParaRPr lang="en-US"/>
              </a:p>
            </p:txBody>
          </p:sp>
          <p:sp>
            <p:nvSpPr>
              <p:cNvPr id="13417"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endParaRPr lang="en-US"/>
              </a:p>
            </p:txBody>
          </p:sp>
          <p:sp>
            <p:nvSpPr>
              <p:cNvPr id="13418"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endParaRPr lang="en-US"/>
              </a:p>
            </p:txBody>
          </p:sp>
          <p:sp>
            <p:nvSpPr>
              <p:cNvPr id="13419" name="Rectangle 107"/>
              <p:cNvSpPr>
                <a:spLocks noChangeArrowheads="1"/>
              </p:cNvSpPr>
              <p:nvPr userDrawn="1"/>
            </p:nvSpPr>
            <p:spPr bwMode="ltGray">
              <a:xfrm rot="-5919570">
                <a:off x="292" y="2427"/>
                <a:ext cx="69" cy="12"/>
              </a:xfrm>
              <a:prstGeom prst="rect">
                <a:avLst/>
              </a:prstGeom>
              <a:solidFill>
                <a:schemeClr val="bg2"/>
              </a:solidFill>
              <a:ln w="9525">
                <a:noFill/>
                <a:miter lim="800000"/>
                <a:headEnd/>
                <a:tailEnd/>
              </a:ln>
              <a:effectLst/>
            </p:spPr>
            <p:txBody>
              <a:bodyPr wrap="none" anchor="ctr"/>
              <a:lstStyle/>
              <a:p>
                <a:endParaRPr lang="en-US"/>
              </a:p>
            </p:txBody>
          </p:sp>
          <p:sp>
            <p:nvSpPr>
              <p:cNvPr id="13420" name="Rectangle 108"/>
              <p:cNvSpPr>
                <a:spLocks noChangeArrowheads="1"/>
              </p:cNvSpPr>
              <p:nvPr userDrawn="1"/>
            </p:nvSpPr>
            <p:spPr bwMode="ltGray">
              <a:xfrm rot="-7376291">
                <a:off x="5" y="2549"/>
                <a:ext cx="63" cy="12"/>
              </a:xfrm>
              <a:prstGeom prst="rect">
                <a:avLst/>
              </a:prstGeom>
              <a:solidFill>
                <a:schemeClr val="bg2"/>
              </a:solidFill>
              <a:ln w="9525">
                <a:noFill/>
                <a:miter lim="800000"/>
                <a:headEnd/>
                <a:tailEnd/>
              </a:ln>
              <a:effectLst/>
            </p:spPr>
            <p:txBody>
              <a:bodyPr wrap="none" anchor="ctr"/>
              <a:lstStyle/>
              <a:p>
                <a:endParaRPr lang="en-US"/>
              </a:p>
            </p:txBody>
          </p:sp>
          <p:sp>
            <p:nvSpPr>
              <p:cNvPr id="13421" name="Rectangle 109"/>
              <p:cNvSpPr>
                <a:spLocks noChangeArrowheads="1"/>
              </p:cNvSpPr>
              <p:nvPr userDrawn="1"/>
            </p:nvSpPr>
            <p:spPr bwMode="ltGray">
              <a:xfrm rot="-7168347">
                <a:off x="64" y="2517"/>
                <a:ext cx="63" cy="12"/>
              </a:xfrm>
              <a:prstGeom prst="rect">
                <a:avLst/>
              </a:prstGeom>
              <a:solidFill>
                <a:schemeClr val="bg2"/>
              </a:solidFill>
              <a:ln w="9525">
                <a:noFill/>
                <a:miter lim="800000"/>
                <a:headEnd/>
                <a:tailEnd/>
              </a:ln>
              <a:effectLst/>
            </p:spPr>
            <p:txBody>
              <a:bodyPr wrap="none" anchor="ctr"/>
              <a:lstStyle/>
              <a:p>
                <a:endParaRPr lang="en-US"/>
              </a:p>
            </p:txBody>
          </p:sp>
          <p:sp>
            <p:nvSpPr>
              <p:cNvPr id="13422"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endParaRPr lang="en-US"/>
              </a:p>
            </p:txBody>
          </p:sp>
          <p:sp>
            <p:nvSpPr>
              <p:cNvPr id="13423"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endParaRPr lang="en-US"/>
              </a:p>
            </p:txBody>
          </p:sp>
          <p:sp>
            <p:nvSpPr>
              <p:cNvPr id="13424"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endParaRPr lang="en-US"/>
              </a:p>
            </p:txBody>
          </p:sp>
          <p:sp>
            <p:nvSpPr>
              <p:cNvPr id="13425"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endParaRPr lang="en-US"/>
              </a:p>
            </p:txBody>
          </p:sp>
          <p:sp>
            <p:nvSpPr>
              <p:cNvPr id="13426"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endParaRPr lang="en-US"/>
              </a:p>
            </p:txBody>
          </p:sp>
          <p:sp>
            <p:nvSpPr>
              <p:cNvPr id="13427"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endParaRPr lang="en-US"/>
              </a:p>
            </p:txBody>
          </p:sp>
          <p:sp>
            <p:nvSpPr>
              <p:cNvPr id="13428"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endParaRPr lang="en-US"/>
              </a:p>
            </p:txBody>
          </p:sp>
          <p:sp>
            <p:nvSpPr>
              <p:cNvPr id="13429"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endParaRPr lang="en-US"/>
              </a:p>
            </p:txBody>
          </p:sp>
          <p:sp>
            <p:nvSpPr>
              <p:cNvPr id="13430"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endParaRPr lang="en-US"/>
              </a:p>
            </p:txBody>
          </p:sp>
          <p:sp>
            <p:nvSpPr>
              <p:cNvPr id="13431"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endParaRPr lang="en-US"/>
              </a:p>
            </p:txBody>
          </p:sp>
          <p:sp>
            <p:nvSpPr>
              <p:cNvPr id="13432"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endParaRPr lang="en-US"/>
              </a:p>
            </p:txBody>
          </p:sp>
          <p:sp>
            <p:nvSpPr>
              <p:cNvPr id="13433"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endParaRPr lang="en-US"/>
              </a:p>
            </p:txBody>
          </p:sp>
          <p:sp>
            <p:nvSpPr>
              <p:cNvPr id="13434"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endParaRPr lang="en-US"/>
              </a:p>
            </p:txBody>
          </p:sp>
          <p:sp>
            <p:nvSpPr>
              <p:cNvPr id="13435"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endParaRPr lang="en-US"/>
              </a:p>
            </p:txBody>
          </p:sp>
          <p:sp>
            <p:nvSpPr>
              <p:cNvPr id="13436"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endParaRPr lang="en-US"/>
              </a:p>
            </p:txBody>
          </p:sp>
          <p:sp>
            <p:nvSpPr>
              <p:cNvPr id="13437"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endParaRPr lang="en-US"/>
              </a:p>
            </p:txBody>
          </p:sp>
          <p:sp>
            <p:nvSpPr>
              <p:cNvPr id="13438"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endParaRPr lang="en-US"/>
              </a:p>
            </p:txBody>
          </p:sp>
          <p:sp>
            <p:nvSpPr>
              <p:cNvPr id="13439"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endParaRPr lang="en-US"/>
              </a:p>
            </p:txBody>
          </p:sp>
          <p:sp>
            <p:nvSpPr>
              <p:cNvPr id="13440"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endParaRPr lang="en-US"/>
              </a:p>
            </p:txBody>
          </p:sp>
          <p:sp>
            <p:nvSpPr>
              <p:cNvPr id="13441"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endParaRPr lang="en-US"/>
              </a:p>
            </p:txBody>
          </p:sp>
          <p:sp>
            <p:nvSpPr>
              <p:cNvPr id="13442"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endParaRPr lang="en-US"/>
              </a:p>
            </p:txBody>
          </p:sp>
          <p:sp>
            <p:nvSpPr>
              <p:cNvPr id="13443"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endParaRPr lang="en-US"/>
              </a:p>
            </p:txBody>
          </p:sp>
          <p:sp>
            <p:nvSpPr>
              <p:cNvPr id="13444"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endParaRPr lang="en-US"/>
              </a:p>
            </p:txBody>
          </p:sp>
          <p:sp>
            <p:nvSpPr>
              <p:cNvPr id="13445"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endParaRPr lang="en-US"/>
              </a:p>
            </p:txBody>
          </p:sp>
          <p:sp>
            <p:nvSpPr>
              <p:cNvPr id="13446"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endParaRPr lang="en-US"/>
              </a:p>
            </p:txBody>
          </p:sp>
          <p:sp>
            <p:nvSpPr>
              <p:cNvPr id="13447"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endParaRPr lang="en-US"/>
              </a:p>
            </p:txBody>
          </p:sp>
          <p:sp>
            <p:nvSpPr>
              <p:cNvPr id="13448"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endParaRPr lang="en-US"/>
              </a:p>
            </p:txBody>
          </p:sp>
          <p:sp>
            <p:nvSpPr>
              <p:cNvPr id="13449"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endParaRPr lang="en-US"/>
              </a:p>
            </p:txBody>
          </p:sp>
          <p:sp>
            <p:nvSpPr>
              <p:cNvPr id="13450"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endParaRPr lang="en-US"/>
              </a:p>
            </p:txBody>
          </p:sp>
          <p:sp>
            <p:nvSpPr>
              <p:cNvPr id="13451"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endParaRPr lang="en-US"/>
              </a:p>
            </p:txBody>
          </p:sp>
          <p:sp>
            <p:nvSpPr>
              <p:cNvPr id="13452"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endParaRPr lang="en-US"/>
              </a:p>
            </p:txBody>
          </p:sp>
          <p:sp>
            <p:nvSpPr>
              <p:cNvPr id="13453"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endParaRPr lang="en-US"/>
              </a:p>
            </p:txBody>
          </p:sp>
          <p:sp>
            <p:nvSpPr>
              <p:cNvPr id="13454"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endParaRPr lang="en-US"/>
              </a:p>
            </p:txBody>
          </p:sp>
          <p:sp>
            <p:nvSpPr>
              <p:cNvPr id="13455"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endParaRPr lang="en-US"/>
              </a:p>
            </p:txBody>
          </p:sp>
          <p:sp>
            <p:nvSpPr>
              <p:cNvPr id="13456"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endParaRPr lang="en-US"/>
              </a:p>
            </p:txBody>
          </p:sp>
          <p:sp>
            <p:nvSpPr>
              <p:cNvPr id="13457"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endParaRPr lang="en-US"/>
              </a:p>
            </p:txBody>
          </p:sp>
          <p:sp>
            <p:nvSpPr>
              <p:cNvPr id="13458"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endParaRPr lang="en-US"/>
              </a:p>
            </p:txBody>
          </p:sp>
          <p:sp>
            <p:nvSpPr>
              <p:cNvPr id="13459"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endParaRPr lang="en-US"/>
              </a:p>
            </p:txBody>
          </p:sp>
          <p:sp>
            <p:nvSpPr>
              <p:cNvPr id="13460"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endParaRPr lang="en-US"/>
              </a:p>
            </p:txBody>
          </p:sp>
          <p:sp>
            <p:nvSpPr>
              <p:cNvPr id="13461"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endParaRPr lang="en-US"/>
              </a:p>
            </p:txBody>
          </p:sp>
          <p:sp>
            <p:nvSpPr>
              <p:cNvPr id="13462"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endParaRPr lang="en-US"/>
              </a:p>
            </p:txBody>
          </p:sp>
          <p:sp>
            <p:nvSpPr>
              <p:cNvPr id="13463"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endParaRPr lang="en-US"/>
              </a:p>
            </p:txBody>
          </p:sp>
          <p:sp>
            <p:nvSpPr>
              <p:cNvPr id="13464"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endParaRPr lang="en-US"/>
              </a:p>
            </p:txBody>
          </p:sp>
        </p:grpSp>
      </p:grpSp>
      <p:sp>
        <p:nvSpPr>
          <p:cNvPr id="13465" name="Rectangle 153"/>
          <p:cNvSpPr>
            <a:spLocks noGrp="1" noChangeArrowheads="1"/>
          </p:cNvSpPr>
          <p:nvPr>
            <p:ph type="ctrTitle" sz="quarter"/>
          </p:nvPr>
        </p:nvSpPr>
        <p:spPr>
          <a:xfrm>
            <a:off x="685800" y="1768475"/>
            <a:ext cx="7772400" cy="1736725"/>
          </a:xfrm>
        </p:spPr>
        <p:txBody>
          <a:bodyPr anchor="b" anchorCtr="1"/>
          <a:lstStyle>
            <a:lvl1pPr>
              <a:defRPr sz="5400"/>
            </a:lvl1pPr>
          </a:lstStyle>
          <a:p>
            <a:r>
              <a:rPr lang="en-US"/>
              <a:t>Click to edit Master title style</a:t>
            </a:r>
          </a:p>
        </p:txBody>
      </p:sp>
      <p:sp>
        <p:nvSpPr>
          <p:cNvPr id="13466" name="Rectangle 154"/>
          <p:cNvSpPr>
            <a:spLocks noGrp="1" noChangeArrowheads="1"/>
          </p:cNvSpPr>
          <p:nvPr>
            <p:ph type="subTitle" sz="quarter" idx="1"/>
          </p:nvPr>
        </p:nvSpPr>
        <p:spPr>
          <a:xfrm>
            <a:off x="1371600" y="3886200"/>
            <a:ext cx="6400800" cy="1752600"/>
          </a:xfrm>
        </p:spPr>
        <p:txBody>
          <a:bodyPr/>
          <a:lstStyle>
            <a:lvl1pPr marL="0" indent="0" algn="ctr">
              <a:buFont typeface="Arial" charset="0"/>
              <a:buNone/>
              <a:defRPr/>
            </a:lvl1pPr>
          </a:lstStyle>
          <a:p>
            <a:r>
              <a:rPr lang="en-US"/>
              <a:t>Click to edit Master subtitle style</a:t>
            </a:r>
          </a:p>
        </p:txBody>
      </p:sp>
      <p:sp>
        <p:nvSpPr>
          <p:cNvPr id="13467" name="Rectangle 155"/>
          <p:cNvSpPr>
            <a:spLocks noGrp="1" noChangeArrowheads="1"/>
          </p:cNvSpPr>
          <p:nvPr>
            <p:ph type="dt" sz="quarter" idx="2"/>
          </p:nvPr>
        </p:nvSpPr>
        <p:spPr>
          <a:xfrm>
            <a:off x="304800" y="6248400"/>
            <a:ext cx="2286000" cy="457200"/>
          </a:xfrm>
        </p:spPr>
        <p:txBody>
          <a:bodyPr/>
          <a:lstStyle>
            <a:lvl1pPr>
              <a:defRPr>
                <a:effectLst>
                  <a:outerShdw blurRad="38100" dist="38100" dir="2700000" algn="tl">
                    <a:srgbClr val="000000"/>
                  </a:outerShdw>
                </a:effectLst>
                <a:latin typeface="+mn-lt"/>
              </a:defRPr>
            </a:lvl1pPr>
          </a:lstStyle>
          <a:p>
            <a:endParaRPr lang="en-US"/>
          </a:p>
        </p:txBody>
      </p:sp>
      <p:sp>
        <p:nvSpPr>
          <p:cNvPr id="13468" name="Rectangle 156"/>
          <p:cNvSpPr>
            <a:spLocks noGrp="1" noChangeArrowheads="1"/>
          </p:cNvSpPr>
          <p:nvPr>
            <p:ph type="ftr" sz="quarter" idx="3"/>
          </p:nvPr>
        </p:nvSpPr>
        <p:spPr>
          <a:xfrm>
            <a:off x="3124200" y="6248400"/>
            <a:ext cx="2895600" cy="457200"/>
          </a:xfrm>
        </p:spPr>
        <p:txBody>
          <a:bodyPr/>
          <a:lstStyle>
            <a:lvl1pPr>
              <a:defRPr>
                <a:effectLst>
                  <a:outerShdw blurRad="38100" dist="38100" dir="2700000" algn="tl">
                    <a:srgbClr val="000000"/>
                  </a:outerShdw>
                </a:effectLst>
                <a:latin typeface="+mn-lt"/>
              </a:defRPr>
            </a:lvl1pPr>
          </a:lstStyle>
          <a:p>
            <a:endParaRPr lang="en-US"/>
          </a:p>
        </p:txBody>
      </p:sp>
      <p:sp>
        <p:nvSpPr>
          <p:cNvPr id="13469" name="Rectangle 157"/>
          <p:cNvSpPr>
            <a:spLocks noGrp="1" noChangeArrowheads="1"/>
          </p:cNvSpPr>
          <p:nvPr>
            <p:ph type="sldNum" sz="quarter" idx="4"/>
          </p:nvPr>
        </p:nvSpPr>
        <p:spPr>
          <a:xfrm>
            <a:off x="6553200" y="6248400"/>
            <a:ext cx="2286000" cy="457200"/>
          </a:xfrm>
        </p:spPr>
        <p:txBody>
          <a:bodyPr/>
          <a:lstStyle>
            <a:lvl1pPr>
              <a:defRPr>
                <a:effectLst>
                  <a:outerShdw blurRad="38100" dist="38100" dir="2700000" algn="tl">
                    <a:srgbClr val="000000"/>
                  </a:outerShdw>
                </a:effectLst>
                <a:latin typeface="+mn-lt"/>
              </a:defRPr>
            </a:lvl1pPr>
          </a:lstStyle>
          <a:p>
            <a:fld id="{DD0F8688-5F03-4324-914C-FDF6012F9886}" type="slidenum">
              <a:rPr lang="en-US"/>
              <a:pPr/>
              <a:t>‹#›</a:t>
            </a:fld>
            <a:endParaRPr lang="en-US"/>
          </a:p>
        </p:txBody>
      </p:sp>
    </p:spTree>
  </p:cSld>
  <p:clrMapOvr>
    <a:masterClrMapping/>
  </p:clrMapOvr>
  <p:transition spd="med">
    <p:fade thruBlk="1"/>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F542042-3C26-4CDC-A812-13568F4F583B}" type="slidenum">
              <a:rPr lang="en-US"/>
              <a:pPr/>
              <a:t>‹#›</a:t>
            </a:fld>
            <a:endParaRPr lang="en-US"/>
          </a:p>
        </p:txBody>
      </p:sp>
    </p:spTree>
  </p:cSld>
  <p:clrMapOvr>
    <a:masterClrMapping/>
  </p:clrMapOvr>
  <p:transition spd="med">
    <p:fade thruBlk="1"/>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C114D0E-4F1D-446B-A7C8-B76A619AB471}" type="slidenum">
              <a:rPr lang="en-US"/>
              <a:pPr/>
              <a:t>‹#›</a:t>
            </a:fld>
            <a:endParaRPr lang="en-US"/>
          </a:p>
        </p:txBody>
      </p:sp>
    </p:spTree>
  </p:cSld>
  <p:clrMapOvr>
    <a:masterClrMapping/>
  </p:clrMapOvr>
  <p:transition spd="med">
    <p:fade thruBlk="1"/>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01625"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194175" cy="44989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36B1318-F765-4A81-BB06-209E23822032}" type="slidenum">
              <a:rPr lang="en-US"/>
              <a:pPr/>
              <a:t>‹#›</a:t>
            </a:fld>
            <a:endParaRPr lang="en-US"/>
          </a:p>
        </p:txBody>
      </p:sp>
    </p:spTree>
  </p:cSld>
  <p:clrMapOvr>
    <a:masterClrMapping/>
  </p:clrMapOvr>
  <p:transition spd="med">
    <p:fade thruBlk="1"/>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402A857-8E0F-4E82-B0DA-CEE6B0504D17}" type="slidenum">
              <a:rPr lang="en-US"/>
              <a:pPr/>
              <a:t>‹#›</a:t>
            </a:fld>
            <a:endParaRPr lang="en-US"/>
          </a:p>
        </p:txBody>
      </p:sp>
    </p:spTree>
  </p:cSld>
  <p:clrMapOvr>
    <a:masterClrMapping/>
  </p:clrMapOvr>
  <p:transition spd="med">
    <p:fade thruBlk="1"/>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B1BC3F0C-9C9E-4EEE-88B5-AA0CCD390EC8}" type="slidenum">
              <a:rPr lang="en-US"/>
              <a:pPr/>
              <a:t>‹#›</a:t>
            </a:fld>
            <a:endParaRPr lang="en-US"/>
          </a:p>
        </p:txBody>
      </p:sp>
    </p:spTree>
  </p:cSld>
  <p:clrMapOvr>
    <a:masterClrMapping/>
  </p:clrMapOvr>
  <p:transition spd="med">
    <p:fade thruBlk="1"/>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9450BC3-7C76-4E05-A73A-835CDB563B4B}" type="slidenum">
              <a:rPr lang="en-US"/>
              <a:pPr/>
              <a:t>‹#›</a:t>
            </a:fld>
            <a:endParaRPr lang="en-US"/>
          </a:p>
        </p:txBody>
      </p:sp>
    </p:spTree>
  </p:cSld>
  <p:clrMapOvr>
    <a:masterClrMapping/>
  </p:clrMapOvr>
  <p:transition spd="med">
    <p:fade thruBlk="1"/>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0BB2623-F585-4063-964A-2EDCF93173D6}" type="slidenum">
              <a:rPr lang="en-US"/>
              <a:pPr/>
              <a:t>‹#›</a:t>
            </a:fld>
            <a:endParaRPr lang="en-US"/>
          </a:p>
        </p:txBody>
      </p:sp>
    </p:spTree>
  </p:cSld>
  <p:clrMapOvr>
    <a:masterClrMapping/>
  </p:clrMapOvr>
  <p:transition spd="med">
    <p:fade thruBlk="1"/>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6B39CB9-9C4C-46F5-895A-4D2F26023BB8}" type="slidenum">
              <a:rPr lang="en-US"/>
              <a:pPr/>
              <a:t>‹#›</a:t>
            </a:fld>
            <a:endParaRPr lang="en-US"/>
          </a:p>
        </p:txBody>
      </p:sp>
    </p:spTree>
  </p:cSld>
  <p:clrMapOvr>
    <a:masterClrMapping/>
  </p:clrMapOvr>
  <p:transition spd="med">
    <p:fade thruBlk="1"/>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375B980-5517-43A9-B30D-BB385E45BEE0}" type="slidenum">
              <a:rPr lang="en-US"/>
              <a:pPr/>
              <a:t>‹#›</a:t>
            </a:fld>
            <a:endParaRPr lang="en-US"/>
          </a:p>
        </p:txBody>
      </p:sp>
    </p:spTree>
  </p:cSld>
  <p:clrMapOvr>
    <a:masterClrMapping/>
  </p:clrMapOvr>
  <p:transition spd="med">
    <p:fade thruBlk="1"/>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7188" y="228600"/>
            <a:ext cx="2135187" cy="58705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01625" y="228600"/>
            <a:ext cx="6253163" cy="58705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C7863AD-C177-4EDF-8E7E-1AB4A9A57F40}" type="slidenum">
              <a:rPr lang="en-US"/>
              <a:pPr/>
              <a:t>‹#›</a:t>
            </a:fld>
            <a:endParaRPr lang="en-US"/>
          </a:p>
        </p:txBody>
      </p:sp>
    </p:spTree>
  </p:cSld>
  <p:clrMapOvr>
    <a:masterClrMapping/>
  </p:clrMapOvr>
  <p:transition spd="med">
    <p:fade thruBlk="1"/>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990000"/>
        </a:solidFill>
        <a:effectLst/>
      </p:bgPr>
    </p:bg>
    <p:spTree>
      <p:nvGrpSpPr>
        <p:cNvPr id="1" name=""/>
        <p:cNvGrpSpPr/>
        <p:nvPr/>
      </p:nvGrpSpPr>
      <p:grpSpPr>
        <a:xfrm>
          <a:off x="0" y="0"/>
          <a:ext cx="0" cy="0"/>
          <a:chOff x="0" y="0"/>
          <a:chExt cx="0" cy="0"/>
        </a:xfrm>
      </p:grpSpPr>
      <p:grpSp>
        <p:nvGrpSpPr>
          <p:cNvPr id="12290" name="Group 2"/>
          <p:cNvGrpSpPr>
            <a:grpSpLocks/>
          </p:cNvGrpSpPr>
          <p:nvPr/>
        </p:nvGrpSpPr>
        <p:grpSpPr bwMode="auto">
          <a:xfrm>
            <a:off x="0" y="1422400"/>
            <a:ext cx="9147175" cy="5435600"/>
            <a:chOff x="0" y="896"/>
            <a:chExt cx="5762" cy="3424"/>
          </a:xfrm>
        </p:grpSpPr>
        <p:grpSp>
          <p:nvGrpSpPr>
            <p:cNvPr id="12291" name="Group 3"/>
            <p:cNvGrpSpPr>
              <a:grpSpLocks/>
            </p:cNvGrpSpPr>
            <p:nvPr userDrawn="1"/>
          </p:nvGrpSpPr>
          <p:grpSpPr bwMode="auto">
            <a:xfrm>
              <a:off x="20" y="896"/>
              <a:ext cx="5742" cy="3424"/>
              <a:chOff x="20" y="896"/>
              <a:chExt cx="5742" cy="3424"/>
            </a:xfrm>
          </p:grpSpPr>
          <p:sp>
            <p:nvSpPr>
              <p:cNvPr id="12292" name="Freeform 4"/>
              <p:cNvSpPr>
                <a:spLocks/>
              </p:cNvSpPr>
              <p:nvPr userDrawn="1"/>
            </p:nvSpPr>
            <p:spPr bwMode="hidden">
              <a:xfrm>
                <a:off x="1399" y="1116"/>
                <a:ext cx="2815" cy="2110"/>
              </a:xfrm>
              <a:custGeom>
                <a:avLst/>
                <a:gdLst/>
                <a:ahLst/>
                <a:cxnLst>
                  <a:cxn ang="0">
                    <a:pos x="950" y="85"/>
                  </a:cxn>
                  <a:cxn ang="0">
                    <a:pos x="628" y="438"/>
                  </a:cxn>
                  <a:cxn ang="0">
                    <a:pos x="66" y="471"/>
                  </a:cxn>
                  <a:cxn ang="0">
                    <a:pos x="0" y="627"/>
                  </a:cxn>
                  <a:cxn ang="0">
                    <a:pos x="372" y="1026"/>
                  </a:cxn>
                  <a:cxn ang="0">
                    <a:pos x="611" y="902"/>
                  </a:cxn>
                  <a:cxn ang="0">
                    <a:pos x="992" y="1085"/>
                  </a:cxn>
                  <a:cxn ang="0">
                    <a:pos x="1116" y="1339"/>
                  </a:cxn>
                  <a:cxn ang="0">
                    <a:pos x="1083" y="1450"/>
                  </a:cxn>
                  <a:cxn ang="0">
                    <a:pos x="1124" y="1659"/>
                  </a:cxn>
                  <a:cxn ang="0">
                    <a:pos x="1149" y="1999"/>
                  </a:cxn>
                  <a:cxn ang="0">
                    <a:pos x="1463" y="2110"/>
                  </a:cxn>
                  <a:cxn ang="0">
                    <a:pos x="1686" y="2025"/>
                  </a:cxn>
                  <a:cxn ang="0">
                    <a:pos x="1603" y="1777"/>
                  </a:cxn>
                  <a:cxn ang="0">
                    <a:pos x="1991" y="1555"/>
                  </a:cxn>
                  <a:cxn ang="0">
                    <a:pos x="2281" y="1542"/>
                  </a:cxn>
                  <a:cxn ang="0">
                    <a:pos x="2446" y="1359"/>
                  </a:cxn>
                  <a:cxn ang="0">
                    <a:pos x="2361" y="1001"/>
                  </a:cxn>
                  <a:cxn ang="0">
                    <a:pos x="2606" y="893"/>
                  </a:cxn>
                  <a:cxn ang="0">
                    <a:pos x="2815" y="454"/>
                  </a:cxn>
                  <a:cxn ang="0">
                    <a:pos x="2518" y="0"/>
                  </a:cxn>
                </a:cxnLst>
                <a:rect l="0" t="0" r="r" b="b"/>
                <a:pathLst>
                  <a:path w="2815" h="2110">
                    <a:moveTo>
                      <a:pt x="950" y="85"/>
                    </a:moveTo>
                    <a:lnTo>
                      <a:pt x="628" y="438"/>
                    </a:lnTo>
                    <a:lnTo>
                      <a:pt x="66" y="471"/>
                    </a:lnTo>
                    <a:lnTo>
                      <a:pt x="0" y="627"/>
                    </a:lnTo>
                    <a:lnTo>
                      <a:pt x="372" y="1026"/>
                    </a:lnTo>
                    <a:lnTo>
                      <a:pt x="611" y="902"/>
                    </a:lnTo>
                    <a:lnTo>
                      <a:pt x="992" y="1085"/>
                    </a:lnTo>
                    <a:lnTo>
                      <a:pt x="1116" y="1339"/>
                    </a:lnTo>
                    <a:lnTo>
                      <a:pt x="1083" y="1450"/>
                    </a:lnTo>
                    <a:lnTo>
                      <a:pt x="1124" y="1659"/>
                    </a:lnTo>
                    <a:lnTo>
                      <a:pt x="1149" y="1999"/>
                    </a:lnTo>
                    <a:lnTo>
                      <a:pt x="1463" y="2110"/>
                    </a:lnTo>
                    <a:lnTo>
                      <a:pt x="1686" y="2025"/>
                    </a:lnTo>
                    <a:lnTo>
                      <a:pt x="1603" y="1777"/>
                    </a:lnTo>
                    <a:lnTo>
                      <a:pt x="1991" y="1555"/>
                    </a:lnTo>
                    <a:lnTo>
                      <a:pt x="2281" y="1542"/>
                    </a:lnTo>
                    <a:lnTo>
                      <a:pt x="2446" y="1359"/>
                    </a:lnTo>
                    <a:lnTo>
                      <a:pt x="2361" y="1001"/>
                    </a:lnTo>
                    <a:lnTo>
                      <a:pt x="2606" y="893"/>
                    </a:lnTo>
                    <a:lnTo>
                      <a:pt x="2815" y="454"/>
                    </a:lnTo>
                    <a:lnTo>
                      <a:pt x="2518" y="0"/>
                    </a:lnTo>
                  </a:path>
                </a:pathLst>
              </a:custGeom>
              <a:noFill/>
              <a:ln w="15240" cap="flat" cmpd="sng">
                <a:solidFill>
                  <a:schemeClr val="bg2"/>
                </a:solidFill>
                <a:prstDash val="solid"/>
                <a:round/>
                <a:headEnd type="none" w="med" len="med"/>
                <a:tailEnd type="none" w="med" len="med"/>
              </a:ln>
              <a:effectLst/>
            </p:spPr>
            <p:txBody>
              <a:bodyPr/>
              <a:lstStyle/>
              <a:p>
                <a:endParaRPr lang="en-US"/>
              </a:p>
            </p:txBody>
          </p:sp>
          <p:sp>
            <p:nvSpPr>
              <p:cNvPr id="12293" name="Freeform 5"/>
              <p:cNvSpPr>
                <a:spLocks/>
              </p:cNvSpPr>
              <p:nvPr userDrawn="1"/>
            </p:nvSpPr>
            <p:spPr bwMode="hidden">
              <a:xfrm>
                <a:off x="672" y="1116"/>
                <a:ext cx="3966" cy="2366"/>
              </a:xfrm>
              <a:custGeom>
                <a:avLst/>
                <a:gdLst/>
                <a:ahLst/>
                <a:cxnLst>
                  <a:cxn ang="0">
                    <a:pos x="1423" y="65"/>
                  </a:cxn>
                  <a:cxn ang="0">
                    <a:pos x="1148" y="262"/>
                  </a:cxn>
                  <a:cxn ang="0">
                    <a:pos x="934" y="216"/>
                  </a:cxn>
                  <a:cxn ang="0">
                    <a:pos x="529" y="314"/>
                  </a:cxn>
                  <a:cxn ang="0">
                    <a:pos x="174" y="327"/>
                  </a:cxn>
                  <a:cxn ang="0">
                    <a:pos x="0" y="628"/>
                  </a:cxn>
                  <a:cxn ang="0">
                    <a:pos x="91" y="726"/>
                  </a:cxn>
                  <a:cxn ang="0">
                    <a:pos x="231" y="654"/>
                  </a:cxn>
                  <a:cxn ang="0">
                    <a:pos x="430" y="687"/>
                  </a:cxn>
                  <a:cxn ang="0">
                    <a:pos x="504" y="850"/>
                  </a:cxn>
                  <a:cxn ang="0">
                    <a:pos x="347" y="1020"/>
                  </a:cxn>
                  <a:cxn ang="0">
                    <a:pos x="529" y="1144"/>
                  </a:cxn>
                  <a:cxn ang="0">
                    <a:pos x="727" y="1105"/>
                  </a:cxn>
                  <a:cxn ang="0">
                    <a:pos x="901" y="1216"/>
                  </a:cxn>
                  <a:cxn ang="0">
                    <a:pos x="1256" y="1229"/>
                  </a:cxn>
                  <a:cxn ang="0">
                    <a:pos x="1611" y="1425"/>
                  </a:cxn>
                  <a:cxn ang="0">
                    <a:pos x="1694" y="1673"/>
                  </a:cxn>
                  <a:cxn ang="0">
                    <a:pos x="1619" y="2118"/>
                  </a:cxn>
                  <a:cxn ang="0">
                    <a:pos x="1694" y="2268"/>
                  </a:cxn>
                  <a:cxn ang="0">
                    <a:pos x="2132" y="2242"/>
                  </a:cxn>
                  <a:cxn ang="0">
                    <a:pos x="2289" y="2366"/>
                  </a:cxn>
                  <a:cxn ang="0">
                    <a:pos x="2594" y="2046"/>
                  </a:cxn>
                  <a:cxn ang="0">
                    <a:pos x="2537" y="1817"/>
                  </a:cxn>
                  <a:cxn ang="0">
                    <a:pos x="2818" y="1673"/>
                  </a:cxn>
                  <a:cxn ang="0">
                    <a:pos x="3016" y="1719"/>
                  </a:cxn>
                  <a:cxn ang="0">
                    <a:pos x="3280" y="1615"/>
                  </a:cxn>
                  <a:cxn ang="0">
                    <a:pos x="3405" y="1174"/>
                  </a:cxn>
                  <a:cxn ang="0">
                    <a:pos x="3643" y="922"/>
                  </a:cxn>
                  <a:cxn ang="0">
                    <a:pos x="3966" y="896"/>
                  </a:cxn>
                  <a:cxn ang="0">
                    <a:pos x="3908" y="733"/>
                  </a:cxn>
                  <a:cxn ang="0">
                    <a:pos x="3669" y="563"/>
                  </a:cxn>
                  <a:cxn ang="0">
                    <a:pos x="3817" y="210"/>
                  </a:cxn>
                  <a:cxn ang="0">
                    <a:pos x="3590" y="0"/>
                  </a:cxn>
                </a:cxnLst>
                <a:rect l="0" t="0" r="r" b="b"/>
                <a:pathLst>
                  <a:path w="3966" h="2366">
                    <a:moveTo>
                      <a:pt x="1423" y="65"/>
                    </a:moveTo>
                    <a:lnTo>
                      <a:pt x="1148" y="262"/>
                    </a:lnTo>
                    <a:lnTo>
                      <a:pt x="934" y="216"/>
                    </a:lnTo>
                    <a:lnTo>
                      <a:pt x="529" y="314"/>
                    </a:lnTo>
                    <a:lnTo>
                      <a:pt x="174" y="327"/>
                    </a:lnTo>
                    <a:lnTo>
                      <a:pt x="0" y="628"/>
                    </a:lnTo>
                    <a:lnTo>
                      <a:pt x="91" y="726"/>
                    </a:lnTo>
                    <a:lnTo>
                      <a:pt x="231" y="654"/>
                    </a:lnTo>
                    <a:lnTo>
                      <a:pt x="430" y="687"/>
                    </a:lnTo>
                    <a:lnTo>
                      <a:pt x="504" y="850"/>
                    </a:lnTo>
                    <a:lnTo>
                      <a:pt x="347" y="1020"/>
                    </a:lnTo>
                    <a:lnTo>
                      <a:pt x="529" y="1144"/>
                    </a:lnTo>
                    <a:lnTo>
                      <a:pt x="727" y="1105"/>
                    </a:lnTo>
                    <a:lnTo>
                      <a:pt x="901" y="1216"/>
                    </a:lnTo>
                    <a:lnTo>
                      <a:pt x="1256" y="1229"/>
                    </a:lnTo>
                    <a:lnTo>
                      <a:pt x="1611" y="1425"/>
                    </a:lnTo>
                    <a:lnTo>
                      <a:pt x="1694" y="1673"/>
                    </a:lnTo>
                    <a:lnTo>
                      <a:pt x="1619" y="2118"/>
                    </a:lnTo>
                    <a:lnTo>
                      <a:pt x="1694" y="2268"/>
                    </a:lnTo>
                    <a:lnTo>
                      <a:pt x="2132" y="2242"/>
                    </a:lnTo>
                    <a:lnTo>
                      <a:pt x="2289" y="2366"/>
                    </a:lnTo>
                    <a:lnTo>
                      <a:pt x="2594" y="2046"/>
                    </a:lnTo>
                    <a:lnTo>
                      <a:pt x="2537" y="1817"/>
                    </a:lnTo>
                    <a:lnTo>
                      <a:pt x="2818" y="1673"/>
                    </a:lnTo>
                    <a:lnTo>
                      <a:pt x="3016" y="1719"/>
                    </a:lnTo>
                    <a:lnTo>
                      <a:pt x="3280" y="1615"/>
                    </a:lnTo>
                    <a:lnTo>
                      <a:pt x="3405" y="1174"/>
                    </a:lnTo>
                    <a:lnTo>
                      <a:pt x="3643" y="922"/>
                    </a:lnTo>
                    <a:lnTo>
                      <a:pt x="3966" y="896"/>
                    </a:lnTo>
                    <a:lnTo>
                      <a:pt x="3908" y="733"/>
                    </a:lnTo>
                    <a:lnTo>
                      <a:pt x="3669" y="563"/>
                    </a:lnTo>
                    <a:lnTo>
                      <a:pt x="3817" y="210"/>
                    </a:lnTo>
                    <a:lnTo>
                      <a:pt x="3590" y="0"/>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12294" name="Freeform 6"/>
              <p:cNvSpPr>
                <a:spLocks/>
              </p:cNvSpPr>
              <p:nvPr userDrawn="1"/>
            </p:nvSpPr>
            <p:spPr bwMode="hidden">
              <a:xfrm>
                <a:off x="20" y="1069"/>
                <a:ext cx="5732" cy="3107"/>
              </a:xfrm>
              <a:custGeom>
                <a:avLst/>
                <a:gdLst/>
                <a:ahLst/>
                <a:cxnLst>
                  <a:cxn ang="0">
                    <a:pos x="81" y="0"/>
                  </a:cxn>
                  <a:cxn ang="0">
                    <a:pos x="133" y="328"/>
                  </a:cxn>
                  <a:cxn ang="0">
                    <a:pos x="0" y="666"/>
                  </a:cxn>
                  <a:cxn ang="0">
                    <a:pos x="83" y="1221"/>
                  </a:cxn>
                  <a:cxn ang="0">
                    <a:pos x="413" y="1515"/>
                  </a:cxn>
                  <a:cxn ang="0">
                    <a:pos x="881" y="1700"/>
                  </a:cxn>
                  <a:cxn ang="0">
                    <a:pos x="1440" y="1651"/>
                  </a:cxn>
                  <a:cxn ang="0">
                    <a:pos x="1755" y="1940"/>
                  </a:cxn>
                  <a:cxn ang="0">
                    <a:pos x="1653" y="2126"/>
                  </a:cxn>
                  <a:cxn ang="0">
                    <a:pos x="1136" y="2142"/>
                  </a:cxn>
                  <a:cxn ang="0">
                    <a:pos x="911" y="2021"/>
                  </a:cxn>
                  <a:cxn ang="0">
                    <a:pos x="739" y="2142"/>
                  </a:cxn>
                  <a:cxn ang="0">
                    <a:pos x="954" y="2524"/>
                  </a:cxn>
                  <a:cxn ang="0">
                    <a:pos x="973" y="2905"/>
                  </a:cxn>
                  <a:cxn ang="0">
                    <a:pos x="1511" y="3107"/>
                  </a:cxn>
                  <a:cxn ang="0">
                    <a:pos x="1644" y="2922"/>
                  </a:cxn>
                  <a:cxn ang="0">
                    <a:pos x="2077" y="2797"/>
                  </a:cxn>
                  <a:cxn ang="0">
                    <a:pos x="2610" y="2962"/>
                  </a:cxn>
                  <a:cxn ang="0">
                    <a:pos x="3222" y="2812"/>
                  </a:cxn>
                  <a:cxn ang="0">
                    <a:pos x="3443" y="2922"/>
                  </a:cxn>
                  <a:cxn ang="0">
                    <a:pos x="3861" y="2648"/>
                  </a:cxn>
                  <a:cxn ang="0">
                    <a:pos x="4125" y="2311"/>
                  </a:cxn>
                  <a:cxn ang="0">
                    <a:pos x="4369" y="2318"/>
                  </a:cxn>
                  <a:cxn ang="0">
                    <a:pos x="4554" y="2445"/>
                  </a:cxn>
                  <a:cxn ang="0">
                    <a:pos x="5015" y="2142"/>
                  </a:cxn>
                  <a:cxn ang="0">
                    <a:pos x="5404" y="2185"/>
                  </a:cxn>
                  <a:cxn ang="0">
                    <a:pos x="5732" y="2069"/>
                  </a:cxn>
                </a:cxnLst>
                <a:rect l="0" t="0" r="r" b="b"/>
                <a:pathLst>
                  <a:path w="5732" h="3107">
                    <a:moveTo>
                      <a:pt x="81" y="0"/>
                    </a:moveTo>
                    <a:lnTo>
                      <a:pt x="133" y="328"/>
                    </a:lnTo>
                    <a:lnTo>
                      <a:pt x="0" y="666"/>
                    </a:lnTo>
                    <a:lnTo>
                      <a:pt x="83" y="1221"/>
                    </a:lnTo>
                    <a:lnTo>
                      <a:pt x="413" y="1515"/>
                    </a:lnTo>
                    <a:lnTo>
                      <a:pt x="881" y="1700"/>
                    </a:lnTo>
                    <a:lnTo>
                      <a:pt x="1440" y="1651"/>
                    </a:lnTo>
                    <a:lnTo>
                      <a:pt x="1755" y="1940"/>
                    </a:lnTo>
                    <a:lnTo>
                      <a:pt x="1653" y="2126"/>
                    </a:lnTo>
                    <a:lnTo>
                      <a:pt x="1136" y="2142"/>
                    </a:lnTo>
                    <a:lnTo>
                      <a:pt x="911" y="2021"/>
                    </a:lnTo>
                    <a:lnTo>
                      <a:pt x="739" y="2142"/>
                    </a:lnTo>
                    <a:lnTo>
                      <a:pt x="954" y="2524"/>
                    </a:lnTo>
                    <a:lnTo>
                      <a:pt x="973" y="2905"/>
                    </a:lnTo>
                    <a:lnTo>
                      <a:pt x="1511" y="3107"/>
                    </a:lnTo>
                    <a:lnTo>
                      <a:pt x="1644" y="2922"/>
                    </a:lnTo>
                    <a:lnTo>
                      <a:pt x="2077" y="2797"/>
                    </a:lnTo>
                    <a:lnTo>
                      <a:pt x="2610" y="2962"/>
                    </a:lnTo>
                    <a:lnTo>
                      <a:pt x="3222" y="2812"/>
                    </a:lnTo>
                    <a:lnTo>
                      <a:pt x="3443" y="2922"/>
                    </a:lnTo>
                    <a:lnTo>
                      <a:pt x="3861" y="2648"/>
                    </a:lnTo>
                    <a:lnTo>
                      <a:pt x="4125" y="2311"/>
                    </a:lnTo>
                    <a:lnTo>
                      <a:pt x="4369" y="2318"/>
                    </a:lnTo>
                    <a:lnTo>
                      <a:pt x="4554" y="2445"/>
                    </a:lnTo>
                    <a:lnTo>
                      <a:pt x="5015" y="2142"/>
                    </a:lnTo>
                    <a:lnTo>
                      <a:pt x="5404" y="2185"/>
                    </a:lnTo>
                    <a:lnTo>
                      <a:pt x="5732" y="2069"/>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12295" name="Freeform 7"/>
              <p:cNvSpPr>
                <a:spLocks/>
              </p:cNvSpPr>
              <p:nvPr userDrawn="1"/>
            </p:nvSpPr>
            <p:spPr bwMode="hidden">
              <a:xfrm>
                <a:off x="242" y="1145"/>
                <a:ext cx="5512" cy="2760"/>
              </a:xfrm>
              <a:custGeom>
                <a:avLst/>
                <a:gdLst/>
                <a:ahLst/>
                <a:cxnLst>
                  <a:cxn ang="0">
                    <a:pos x="240" y="0"/>
                  </a:cxn>
                  <a:cxn ang="0">
                    <a:pos x="0" y="336"/>
                  </a:cxn>
                  <a:cxn ang="0">
                    <a:pos x="82" y="821"/>
                  </a:cxn>
                  <a:cxn ang="0">
                    <a:pos x="243" y="873"/>
                  </a:cxn>
                  <a:cxn ang="0">
                    <a:pos x="473" y="1087"/>
                  </a:cxn>
                  <a:cxn ang="0">
                    <a:pos x="557" y="1441"/>
                  </a:cxn>
                  <a:cxn ang="0">
                    <a:pos x="839" y="1499"/>
                  </a:cxn>
                  <a:cxn ang="0">
                    <a:pos x="1258" y="1349"/>
                  </a:cxn>
                  <a:cxn ang="0">
                    <a:pos x="1307" y="1493"/>
                  </a:cxn>
                  <a:cxn ang="0">
                    <a:pos x="1621" y="1513"/>
                  </a:cxn>
                  <a:cxn ang="0">
                    <a:pos x="1862" y="1865"/>
                  </a:cxn>
                  <a:cxn ang="0">
                    <a:pos x="1668" y="2166"/>
                  </a:cxn>
                  <a:cxn ang="0">
                    <a:pos x="1308" y="2217"/>
                  </a:cxn>
                  <a:cxn ang="0">
                    <a:pos x="992" y="2172"/>
                  </a:cxn>
                  <a:cxn ang="0">
                    <a:pos x="903" y="2244"/>
                  </a:cxn>
                  <a:cxn ang="0">
                    <a:pos x="1008" y="2415"/>
                  </a:cxn>
                  <a:cxn ang="0">
                    <a:pos x="992" y="2538"/>
                  </a:cxn>
                  <a:cxn ang="0">
                    <a:pos x="1137" y="2760"/>
                  </a:cxn>
                  <a:cxn ang="0">
                    <a:pos x="1661" y="2623"/>
                  </a:cxn>
                  <a:cxn ang="0">
                    <a:pos x="1725" y="2492"/>
                  </a:cxn>
                  <a:cxn ang="0">
                    <a:pos x="1895" y="2551"/>
                  </a:cxn>
                  <a:cxn ang="0">
                    <a:pos x="2338" y="2448"/>
                  </a:cxn>
                  <a:cxn ang="0">
                    <a:pos x="2443" y="2714"/>
                  </a:cxn>
                  <a:cxn ang="0">
                    <a:pos x="2870" y="2541"/>
                  </a:cxn>
                  <a:cxn ang="0">
                    <a:pos x="3264" y="2591"/>
                  </a:cxn>
                  <a:cxn ang="0">
                    <a:pos x="3522" y="2427"/>
                  </a:cxn>
                  <a:cxn ang="0">
                    <a:pos x="3594" y="2081"/>
                  </a:cxn>
                  <a:cxn ang="0">
                    <a:pos x="4013" y="2087"/>
                  </a:cxn>
                  <a:cxn ang="0">
                    <a:pos x="4070" y="1924"/>
                  </a:cxn>
                  <a:cxn ang="0">
                    <a:pos x="4239" y="1931"/>
                  </a:cxn>
                  <a:cxn ang="0">
                    <a:pos x="4465" y="2094"/>
                  </a:cxn>
                  <a:cxn ang="0">
                    <a:pos x="4836" y="1814"/>
                  </a:cxn>
                  <a:cxn ang="0">
                    <a:pos x="5225" y="1785"/>
                  </a:cxn>
                  <a:cxn ang="0">
                    <a:pos x="5367" y="1571"/>
                  </a:cxn>
                  <a:cxn ang="0">
                    <a:pos x="5512" y="1585"/>
                  </a:cxn>
                </a:cxnLst>
                <a:rect l="0" t="0" r="r" b="b"/>
                <a:pathLst>
                  <a:path w="5512" h="2760">
                    <a:moveTo>
                      <a:pt x="240" y="0"/>
                    </a:moveTo>
                    <a:lnTo>
                      <a:pt x="0" y="336"/>
                    </a:lnTo>
                    <a:lnTo>
                      <a:pt x="82" y="821"/>
                    </a:lnTo>
                    <a:lnTo>
                      <a:pt x="243" y="873"/>
                    </a:lnTo>
                    <a:lnTo>
                      <a:pt x="473" y="1087"/>
                    </a:lnTo>
                    <a:lnTo>
                      <a:pt x="557" y="1441"/>
                    </a:lnTo>
                    <a:lnTo>
                      <a:pt x="839" y="1499"/>
                    </a:lnTo>
                    <a:lnTo>
                      <a:pt x="1258" y="1349"/>
                    </a:lnTo>
                    <a:lnTo>
                      <a:pt x="1307" y="1493"/>
                    </a:lnTo>
                    <a:lnTo>
                      <a:pt x="1621" y="1513"/>
                    </a:lnTo>
                    <a:lnTo>
                      <a:pt x="1862" y="1865"/>
                    </a:lnTo>
                    <a:lnTo>
                      <a:pt x="1668" y="2166"/>
                    </a:lnTo>
                    <a:lnTo>
                      <a:pt x="1308" y="2217"/>
                    </a:lnTo>
                    <a:lnTo>
                      <a:pt x="992" y="2172"/>
                    </a:lnTo>
                    <a:lnTo>
                      <a:pt x="903" y="2244"/>
                    </a:lnTo>
                    <a:lnTo>
                      <a:pt x="1008" y="2415"/>
                    </a:lnTo>
                    <a:lnTo>
                      <a:pt x="992" y="2538"/>
                    </a:lnTo>
                    <a:lnTo>
                      <a:pt x="1137" y="2760"/>
                    </a:lnTo>
                    <a:lnTo>
                      <a:pt x="1661" y="2623"/>
                    </a:lnTo>
                    <a:lnTo>
                      <a:pt x="1725" y="2492"/>
                    </a:lnTo>
                    <a:lnTo>
                      <a:pt x="1895" y="2551"/>
                    </a:lnTo>
                    <a:lnTo>
                      <a:pt x="2338" y="2448"/>
                    </a:lnTo>
                    <a:lnTo>
                      <a:pt x="2443" y="2714"/>
                    </a:lnTo>
                    <a:lnTo>
                      <a:pt x="2870" y="2541"/>
                    </a:lnTo>
                    <a:lnTo>
                      <a:pt x="3264" y="2591"/>
                    </a:lnTo>
                    <a:lnTo>
                      <a:pt x="3522" y="2427"/>
                    </a:lnTo>
                    <a:lnTo>
                      <a:pt x="3594" y="2081"/>
                    </a:lnTo>
                    <a:lnTo>
                      <a:pt x="4013" y="2087"/>
                    </a:lnTo>
                    <a:lnTo>
                      <a:pt x="4070" y="1924"/>
                    </a:lnTo>
                    <a:lnTo>
                      <a:pt x="4239" y="1931"/>
                    </a:lnTo>
                    <a:lnTo>
                      <a:pt x="4465" y="2094"/>
                    </a:lnTo>
                    <a:lnTo>
                      <a:pt x="4836" y="1814"/>
                    </a:lnTo>
                    <a:lnTo>
                      <a:pt x="5225" y="1785"/>
                    </a:lnTo>
                    <a:lnTo>
                      <a:pt x="5367" y="1571"/>
                    </a:lnTo>
                    <a:lnTo>
                      <a:pt x="5512" y="1585"/>
                    </a:lnTo>
                  </a:path>
                </a:pathLst>
              </a:custGeom>
              <a:noFill/>
              <a:ln w="15240" cap="flat" cmpd="sng">
                <a:solidFill>
                  <a:schemeClr val="bg2"/>
                </a:solidFill>
                <a:prstDash val="solid"/>
                <a:round/>
                <a:headEnd type="none" w="med" len="med"/>
                <a:tailEnd type="none" w="med" len="med"/>
              </a:ln>
              <a:effectLst/>
            </p:spPr>
            <p:txBody>
              <a:bodyPr/>
              <a:lstStyle/>
              <a:p>
                <a:endParaRPr lang="en-US"/>
              </a:p>
            </p:txBody>
          </p:sp>
          <p:sp>
            <p:nvSpPr>
              <p:cNvPr id="12296" name="Freeform 8"/>
              <p:cNvSpPr>
                <a:spLocks/>
              </p:cNvSpPr>
              <p:nvPr userDrawn="1"/>
            </p:nvSpPr>
            <p:spPr bwMode="hidden">
              <a:xfrm>
                <a:off x="4840" y="984"/>
                <a:ext cx="790" cy="1189"/>
              </a:xfrm>
              <a:custGeom>
                <a:avLst/>
                <a:gdLst/>
                <a:ahLst/>
                <a:cxnLst>
                  <a:cxn ang="0">
                    <a:pos x="139" y="0"/>
                  </a:cxn>
                  <a:cxn ang="0">
                    <a:pos x="210" y="233"/>
                  </a:cxn>
                  <a:cxn ang="0">
                    <a:pos x="159" y="643"/>
                  </a:cxn>
                  <a:cxn ang="0">
                    <a:pos x="454" y="771"/>
                  </a:cxn>
                  <a:cxn ang="0">
                    <a:pos x="605" y="1046"/>
                  </a:cxn>
                  <a:cxn ang="0">
                    <a:pos x="790" y="1189"/>
                  </a:cxn>
                  <a:cxn ang="0">
                    <a:pos x="540" y="1111"/>
                  </a:cxn>
                  <a:cxn ang="0">
                    <a:pos x="363" y="883"/>
                  </a:cxn>
                  <a:cxn ang="0">
                    <a:pos x="139" y="852"/>
                  </a:cxn>
                  <a:cxn ang="0">
                    <a:pos x="0" y="499"/>
                  </a:cxn>
                  <a:cxn ang="0">
                    <a:pos x="48" y="209"/>
                  </a:cxn>
                </a:cxnLst>
                <a:rect l="0" t="0" r="r" b="b"/>
                <a:pathLst>
                  <a:path w="790" h="1189">
                    <a:moveTo>
                      <a:pt x="139" y="0"/>
                    </a:moveTo>
                    <a:lnTo>
                      <a:pt x="210" y="233"/>
                    </a:lnTo>
                    <a:lnTo>
                      <a:pt x="159" y="643"/>
                    </a:lnTo>
                    <a:lnTo>
                      <a:pt x="454" y="771"/>
                    </a:lnTo>
                    <a:lnTo>
                      <a:pt x="605" y="1046"/>
                    </a:lnTo>
                    <a:lnTo>
                      <a:pt x="790" y="1189"/>
                    </a:lnTo>
                    <a:lnTo>
                      <a:pt x="540" y="1111"/>
                    </a:lnTo>
                    <a:lnTo>
                      <a:pt x="363" y="883"/>
                    </a:lnTo>
                    <a:lnTo>
                      <a:pt x="139" y="852"/>
                    </a:lnTo>
                    <a:lnTo>
                      <a:pt x="0" y="499"/>
                    </a:lnTo>
                    <a:lnTo>
                      <a:pt x="48" y="209"/>
                    </a:lnTo>
                  </a:path>
                </a:pathLst>
              </a:custGeom>
              <a:noFill/>
              <a:ln w="15240" cap="flat" cmpd="sng">
                <a:solidFill>
                  <a:schemeClr val="bg2"/>
                </a:solidFill>
                <a:prstDash val="solid"/>
                <a:round/>
                <a:headEnd type="none" w="med" len="med"/>
                <a:tailEnd type="none" w="med" len="med"/>
              </a:ln>
              <a:effectLst/>
            </p:spPr>
            <p:txBody>
              <a:bodyPr/>
              <a:lstStyle/>
              <a:p>
                <a:endParaRPr lang="en-US"/>
              </a:p>
            </p:txBody>
          </p:sp>
          <p:sp>
            <p:nvSpPr>
              <p:cNvPr id="12297" name="Freeform 9"/>
              <p:cNvSpPr>
                <a:spLocks/>
              </p:cNvSpPr>
              <p:nvPr userDrawn="1"/>
            </p:nvSpPr>
            <p:spPr bwMode="hidden">
              <a:xfrm>
                <a:off x="5173" y="896"/>
                <a:ext cx="579" cy="1117"/>
              </a:xfrm>
              <a:custGeom>
                <a:avLst/>
                <a:gdLst/>
                <a:ahLst/>
                <a:cxnLst>
                  <a:cxn ang="0">
                    <a:pos x="0" y="0"/>
                  </a:cxn>
                  <a:cxn ang="0">
                    <a:pos x="128" y="328"/>
                  </a:cxn>
                  <a:cxn ang="0">
                    <a:pos x="9" y="659"/>
                  </a:cxn>
                  <a:cxn ang="0">
                    <a:pos x="40" y="763"/>
                  </a:cxn>
                  <a:cxn ang="0">
                    <a:pos x="234" y="739"/>
                  </a:cxn>
                  <a:cxn ang="0">
                    <a:pos x="344" y="1055"/>
                  </a:cxn>
                  <a:cxn ang="0">
                    <a:pos x="579" y="1117"/>
                  </a:cxn>
                </a:cxnLst>
                <a:rect l="0" t="0" r="r" b="b"/>
                <a:pathLst>
                  <a:path w="579" h="1117">
                    <a:moveTo>
                      <a:pt x="0" y="0"/>
                    </a:moveTo>
                    <a:lnTo>
                      <a:pt x="128" y="328"/>
                    </a:lnTo>
                    <a:lnTo>
                      <a:pt x="9" y="659"/>
                    </a:lnTo>
                    <a:lnTo>
                      <a:pt x="40" y="763"/>
                    </a:lnTo>
                    <a:lnTo>
                      <a:pt x="234" y="739"/>
                    </a:lnTo>
                    <a:lnTo>
                      <a:pt x="344" y="1055"/>
                    </a:lnTo>
                    <a:lnTo>
                      <a:pt x="579" y="1117"/>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12298" name="Freeform 10"/>
              <p:cNvSpPr>
                <a:spLocks/>
              </p:cNvSpPr>
              <p:nvPr userDrawn="1"/>
            </p:nvSpPr>
            <p:spPr bwMode="hidden">
              <a:xfrm>
                <a:off x="3291" y="968"/>
                <a:ext cx="2471" cy="2396"/>
              </a:xfrm>
              <a:custGeom>
                <a:avLst/>
                <a:gdLst/>
                <a:ahLst/>
                <a:cxnLst>
                  <a:cxn ang="0">
                    <a:pos x="1118" y="0"/>
                  </a:cxn>
                  <a:cxn ang="0">
                    <a:pos x="1179" y="225"/>
                  </a:cxn>
                  <a:cxn ang="0">
                    <a:pos x="1393" y="339"/>
                  </a:cxn>
                  <a:cxn ang="0">
                    <a:pos x="1404" y="548"/>
                  </a:cxn>
                  <a:cxn ang="0">
                    <a:pos x="1342" y="732"/>
                  </a:cxn>
                  <a:cxn ang="0">
                    <a:pos x="1434" y="925"/>
                  </a:cxn>
                  <a:cxn ang="0">
                    <a:pos x="1455" y="1109"/>
                  </a:cxn>
                  <a:cxn ang="0">
                    <a:pos x="1311" y="1142"/>
                  </a:cxn>
                  <a:cxn ang="0">
                    <a:pos x="926" y="1384"/>
                  </a:cxn>
                  <a:cxn ang="0">
                    <a:pos x="975" y="1456"/>
                  </a:cxn>
                  <a:cxn ang="0">
                    <a:pos x="956" y="1624"/>
                  </a:cxn>
                  <a:cxn ang="0">
                    <a:pos x="782" y="1817"/>
                  </a:cxn>
                  <a:cxn ang="0">
                    <a:pos x="539" y="1978"/>
                  </a:cxn>
                  <a:cxn ang="0">
                    <a:pos x="152" y="2026"/>
                  </a:cxn>
                  <a:cxn ang="0">
                    <a:pos x="19" y="2251"/>
                  </a:cxn>
                  <a:cxn ang="0">
                    <a:pos x="0" y="2396"/>
                  </a:cxn>
                  <a:cxn ang="0">
                    <a:pos x="213" y="2179"/>
                  </a:cxn>
                  <a:cxn ang="0">
                    <a:pos x="629" y="2090"/>
                  </a:cxn>
                  <a:cxn ang="0">
                    <a:pos x="894" y="1906"/>
                  </a:cxn>
                  <a:cxn ang="0">
                    <a:pos x="1230" y="1986"/>
                  </a:cxn>
                  <a:cxn ang="0">
                    <a:pos x="1668" y="1906"/>
                  </a:cxn>
                  <a:cxn ang="0">
                    <a:pos x="1983" y="1745"/>
                  </a:cxn>
                  <a:cxn ang="0">
                    <a:pos x="2014" y="1600"/>
                  </a:cxn>
                  <a:cxn ang="0">
                    <a:pos x="2237" y="1496"/>
                  </a:cxn>
                  <a:cxn ang="0">
                    <a:pos x="2359" y="1552"/>
                  </a:cxn>
                  <a:cxn ang="0">
                    <a:pos x="2471" y="1479"/>
                  </a:cxn>
                </a:cxnLst>
                <a:rect l="0" t="0" r="r" b="b"/>
                <a:pathLst>
                  <a:path w="2471" h="2396">
                    <a:moveTo>
                      <a:pt x="1118" y="0"/>
                    </a:moveTo>
                    <a:lnTo>
                      <a:pt x="1179" y="225"/>
                    </a:lnTo>
                    <a:lnTo>
                      <a:pt x="1393" y="339"/>
                    </a:lnTo>
                    <a:lnTo>
                      <a:pt x="1404" y="548"/>
                    </a:lnTo>
                    <a:lnTo>
                      <a:pt x="1342" y="732"/>
                    </a:lnTo>
                    <a:lnTo>
                      <a:pt x="1434" y="925"/>
                    </a:lnTo>
                    <a:lnTo>
                      <a:pt x="1455" y="1109"/>
                    </a:lnTo>
                    <a:lnTo>
                      <a:pt x="1311" y="1142"/>
                    </a:lnTo>
                    <a:lnTo>
                      <a:pt x="926" y="1384"/>
                    </a:lnTo>
                    <a:lnTo>
                      <a:pt x="975" y="1456"/>
                    </a:lnTo>
                    <a:lnTo>
                      <a:pt x="956" y="1624"/>
                    </a:lnTo>
                    <a:lnTo>
                      <a:pt x="782" y="1817"/>
                    </a:lnTo>
                    <a:lnTo>
                      <a:pt x="539" y="1978"/>
                    </a:lnTo>
                    <a:lnTo>
                      <a:pt x="152" y="2026"/>
                    </a:lnTo>
                    <a:lnTo>
                      <a:pt x="19" y="2251"/>
                    </a:lnTo>
                    <a:lnTo>
                      <a:pt x="0" y="2396"/>
                    </a:lnTo>
                    <a:lnTo>
                      <a:pt x="213" y="2179"/>
                    </a:lnTo>
                    <a:lnTo>
                      <a:pt x="629" y="2090"/>
                    </a:lnTo>
                    <a:lnTo>
                      <a:pt x="894" y="1906"/>
                    </a:lnTo>
                    <a:lnTo>
                      <a:pt x="1230" y="1986"/>
                    </a:lnTo>
                    <a:lnTo>
                      <a:pt x="1668" y="1906"/>
                    </a:lnTo>
                    <a:lnTo>
                      <a:pt x="1983" y="1745"/>
                    </a:lnTo>
                    <a:lnTo>
                      <a:pt x="2014" y="1600"/>
                    </a:lnTo>
                    <a:lnTo>
                      <a:pt x="2237" y="1496"/>
                    </a:lnTo>
                    <a:lnTo>
                      <a:pt x="2359" y="1552"/>
                    </a:lnTo>
                    <a:lnTo>
                      <a:pt x="2471" y="1479"/>
                    </a:lnTo>
                  </a:path>
                </a:pathLst>
              </a:custGeom>
              <a:noFill/>
              <a:ln w="16510" cap="flat" cmpd="sng">
                <a:solidFill>
                  <a:schemeClr val="bg2"/>
                </a:solidFill>
                <a:prstDash val="solid"/>
                <a:round/>
                <a:headEnd type="none" w="med" len="med"/>
                <a:tailEnd type="none" w="med" len="med"/>
              </a:ln>
              <a:effectLst/>
            </p:spPr>
            <p:txBody>
              <a:bodyPr/>
              <a:lstStyle/>
              <a:p>
                <a:endParaRPr lang="en-US"/>
              </a:p>
            </p:txBody>
          </p:sp>
          <p:sp>
            <p:nvSpPr>
              <p:cNvPr id="12299" name="Freeform 11"/>
              <p:cNvSpPr>
                <a:spLocks/>
              </p:cNvSpPr>
              <p:nvPr userDrawn="1"/>
            </p:nvSpPr>
            <p:spPr bwMode="hidden">
              <a:xfrm>
                <a:off x="2366" y="1067"/>
                <a:ext cx="1399" cy="1349"/>
              </a:xfrm>
              <a:custGeom>
                <a:avLst/>
                <a:gdLst/>
                <a:ahLst/>
                <a:cxnLst>
                  <a:cxn ang="0">
                    <a:pos x="620" y="155"/>
                  </a:cxn>
                  <a:cxn ang="0">
                    <a:pos x="421" y="155"/>
                  </a:cxn>
                  <a:cxn ang="0">
                    <a:pos x="205" y="507"/>
                  </a:cxn>
                  <a:cxn ang="0">
                    <a:pos x="0" y="673"/>
                  </a:cxn>
                  <a:cxn ang="0">
                    <a:pos x="487" y="783"/>
                  </a:cxn>
                  <a:cxn ang="0">
                    <a:pos x="425" y="1009"/>
                  </a:cxn>
                  <a:cxn ang="0">
                    <a:pos x="617" y="1086"/>
                  </a:cxn>
                  <a:cxn ang="0">
                    <a:pos x="498" y="1349"/>
                  </a:cxn>
                  <a:cxn ang="0">
                    <a:pos x="961" y="1035"/>
                  </a:cxn>
                  <a:cxn ang="0">
                    <a:pos x="926" y="776"/>
                  </a:cxn>
                  <a:cxn ang="0">
                    <a:pos x="1181" y="749"/>
                  </a:cxn>
                  <a:cxn ang="0">
                    <a:pos x="1399" y="601"/>
                  </a:cxn>
                  <a:cxn ang="0">
                    <a:pos x="1315" y="416"/>
                  </a:cxn>
                  <a:cxn ang="0">
                    <a:pos x="1341" y="196"/>
                  </a:cxn>
                  <a:cxn ang="0">
                    <a:pos x="1171" y="164"/>
                  </a:cxn>
                  <a:cxn ang="0">
                    <a:pos x="928" y="0"/>
                  </a:cxn>
                  <a:cxn ang="0">
                    <a:pos x="620" y="155"/>
                  </a:cxn>
                </a:cxnLst>
                <a:rect l="0" t="0" r="r" b="b"/>
                <a:pathLst>
                  <a:path w="1399" h="1349">
                    <a:moveTo>
                      <a:pt x="620" y="155"/>
                    </a:moveTo>
                    <a:lnTo>
                      <a:pt x="421" y="155"/>
                    </a:lnTo>
                    <a:lnTo>
                      <a:pt x="205" y="507"/>
                    </a:lnTo>
                    <a:lnTo>
                      <a:pt x="0" y="673"/>
                    </a:lnTo>
                    <a:lnTo>
                      <a:pt x="487" y="783"/>
                    </a:lnTo>
                    <a:lnTo>
                      <a:pt x="425" y="1009"/>
                    </a:lnTo>
                    <a:lnTo>
                      <a:pt x="617" y="1086"/>
                    </a:lnTo>
                    <a:lnTo>
                      <a:pt x="498" y="1349"/>
                    </a:lnTo>
                    <a:lnTo>
                      <a:pt x="961" y="1035"/>
                    </a:lnTo>
                    <a:lnTo>
                      <a:pt x="926" y="776"/>
                    </a:lnTo>
                    <a:lnTo>
                      <a:pt x="1181" y="749"/>
                    </a:lnTo>
                    <a:lnTo>
                      <a:pt x="1399" y="601"/>
                    </a:lnTo>
                    <a:lnTo>
                      <a:pt x="1315" y="416"/>
                    </a:lnTo>
                    <a:lnTo>
                      <a:pt x="1341" y="196"/>
                    </a:lnTo>
                    <a:lnTo>
                      <a:pt x="1171" y="164"/>
                    </a:lnTo>
                    <a:lnTo>
                      <a:pt x="928" y="0"/>
                    </a:lnTo>
                    <a:lnTo>
                      <a:pt x="620" y="155"/>
                    </a:lnTo>
                    <a:close/>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2300" name="Freeform 12"/>
              <p:cNvSpPr>
                <a:spLocks/>
              </p:cNvSpPr>
              <p:nvPr userDrawn="1"/>
            </p:nvSpPr>
            <p:spPr bwMode="hidden">
              <a:xfrm>
                <a:off x="4275" y="2031"/>
                <a:ext cx="1256" cy="810"/>
              </a:xfrm>
              <a:custGeom>
                <a:avLst/>
                <a:gdLst/>
                <a:ahLst/>
                <a:cxnLst>
                  <a:cxn ang="0">
                    <a:pos x="719" y="183"/>
                  </a:cxn>
                  <a:cxn ang="0">
                    <a:pos x="760" y="33"/>
                  </a:cxn>
                  <a:cxn ang="0">
                    <a:pos x="884" y="0"/>
                  </a:cxn>
                  <a:cxn ang="0">
                    <a:pos x="983" y="78"/>
                  </a:cxn>
                  <a:cxn ang="0">
                    <a:pos x="1082" y="248"/>
                  </a:cxn>
                  <a:cxn ang="0">
                    <a:pos x="1256" y="229"/>
                  </a:cxn>
                  <a:cxn ang="0">
                    <a:pos x="1248" y="359"/>
                  </a:cxn>
                  <a:cxn ang="0">
                    <a:pos x="1016" y="431"/>
                  </a:cxn>
                  <a:cxn ang="0">
                    <a:pos x="879" y="417"/>
                  </a:cxn>
                  <a:cxn ang="0">
                    <a:pos x="719" y="481"/>
                  </a:cxn>
                  <a:cxn ang="0">
                    <a:pos x="591" y="633"/>
                  </a:cxn>
                  <a:cxn ang="0">
                    <a:pos x="423" y="537"/>
                  </a:cxn>
                  <a:cxn ang="0">
                    <a:pos x="256" y="810"/>
                  </a:cxn>
                  <a:cxn ang="0">
                    <a:pos x="66" y="764"/>
                  </a:cxn>
                  <a:cxn ang="0">
                    <a:pos x="0" y="601"/>
                  </a:cxn>
                  <a:cxn ang="0">
                    <a:pos x="157" y="483"/>
                  </a:cxn>
                  <a:cxn ang="0">
                    <a:pos x="248" y="281"/>
                  </a:cxn>
                  <a:cxn ang="0">
                    <a:pos x="438" y="150"/>
                  </a:cxn>
                  <a:cxn ang="0">
                    <a:pos x="719" y="189"/>
                  </a:cxn>
                </a:cxnLst>
                <a:rect l="0" t="0" r="r" b="b"/>
                <a:pathLst>
                  <a:path w="1256" h="810">
                    <a:moveTo>
                      <a:pt x="719" y="183"/>
                    </a:moveTo>
                    <a:lnTo>
                      <a:pt x="760" y="33"/>
                    </a:lnTo>
                    <a:lnTo>
                      <a:pt x="884" y="0"/>
                    </a:lnTo>
                    <a:lnTo>
                      <a:pt x="983" y="78"/>
                    </a:lnTo>
                    <a:lnTo>
                      <a:pt x="1082" y="248"/>
                    </a:lnTo>
                    <a:lnTo>
                      <a:pt x="1256" y="229"/>
                    </a:lnTo>
                    <a:lnTo>
                      <a:pt x="1248" y="359"/>
                    </a:lnTo>
                    <a:lnTo>
                      <a:pt x="1016" y="431"/>
                    </a:lnTo>
                    <a:lnTo>
                      <a:pt x="879" y="417"/>
                    </a:lnTo>
                    <a:lnTo>
                      <a:pt x="719" y="481"/>
                    </a:lnTo>
                    <a:lnTo>
                      <a:pt x="591" y="633"/>
                    </a:lnTo>
                    <a:lnTo>
                      <a:pt x="423" y="537"/>
                    </a:lnTo>
                    <a:lnTo>
                      <a:pt x="256" y="810"/>
                    </a:lnTo>
                    <a:lnTo>
                      <a:pt x="66" y="764"/>
                    </a:lnTo>
                    <a:lnTo>
                      <a:pt x="0" y="601"/>
                    </a:lnTo>
                    <a:lnTo>
                      <a:pt x="157" y="483"/>
                    </a:lnTo>
                    <a:lnTo>
                      <a:pt x="248" y="281"/>
                    </a:lnTo>
                    <a:lnTo>
                      <a:pt x="438" y="150"/>
                    </a:lnTo>
                    <a:lnTo>
                      <a:pt x="719" y="189"/>
                    </a:lnTo>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2301" name="Freeform 13"/>
              <p:cNvSpPr>
                <a:spLocks/>
              </p:cNvSpPr>
              <p:nvPr userDrawn="1"/>
            </p:nvSpPr>
            <p:spPr bwMode="hidden">
              <a:xfrm>
                <a:off x="2914" y="3476"/>
                <a:ext cx="2848" cy="788"/>
              </a:xfrm>
              <a:custGeom>
                <a:avLst/>
                <a:gdLst/>
                <a:ahLst/>
                <a:cxnLst>
                  <a:cxn ang="0">
                    <a:pos x="2838" y="16"/>
                  </a:cxn>
                  <a:cxn ang="0">
                    <a:pos x="2493" y="0"/>
                  </a:cxn>
                  <a:cxn ang="0">
                    <a:pos x="2278" y="81"/>
                  </a:cxn>
                  <a:cxn ang="0">
                    <a:pos x="1936" y="44"/>
                  </a:cxn>
                  <a:cxn ang="0">
                    <a:pos x="1739" y="354"/>
                  </a:cxn>
                  <a:cxn ang="0">
                    <a:pos x="1600" y="212"/>
                  </a:cxn>
                  <a:cxn ang="0">
                    <a:pos x="1352" y="308"/>
                  </a:cxn>
                  <a:cxn ang="0">
                    <a:pos x="1445" y="515"/>
                  </a:cxn>
                  <a:cxn ang="0">
                    <a:pos x="1072" y="412"/>
                  </a:cxn>
                  <a:cxn ang="0">
                    <a:pos x="888" y="540"/>
                  </a:cxn>
                  <a:cxn ang="0">
                    <a:pos x="0" y="660"/>
                  </a:cxn>
                  <a:cxn ang="0">
                    <a:pos x="288" y="788"/>
                  </a:cxn>
                  <a:cxn ang="0">
                    <a:pos x="1040" y="676"/>
                  </a:cxn>
                  <a:cxn ang="0">
                    <a:pos x="1272" y="748"/>
                  </a:cxn>
                  <a:cxn ang="0">
                    <a:pos x="2096" y="691"/>
                  </a:cxn>
                  <a:cxn ang="0">
                    <a:pos x="2320" y="748"/>
                  </a:cxn>
                  <a:cxn ang="0">
                    <a:pos x="2456" y="596"/>
                  </a:cxn>
                  <a:cxn ang="0">
                    <a:pos x="2712" y="716"/>
                  </a:cxn>
                  <a:cxn ang="0">
                    <a:pos x="2716" y="339"/>
                  </a:cxn>
                  <a:cxn ang="0">
                    <a:pos x="2848" y="258"/>
                  </a:cxn>
                </a:cxnLst>
                <a:rect l="0" t="0" r="r" b="b"/>
                <a:pathLst>
                  <a:path w="2848" h="788">
                    <a:moveTo>
                      <a:pt x="2838" y="16"/>
                    </a:moveTo>
                    <a:lnTo>
                      <a:pt x="2493" y="0"/>
                    </a:lnTo>
                    <a:lnTo>
                      <a:pt x="2278" y="81"/>
                    </a:lnTo>
                    <a:lnTo>
                      <a:pt x="1936" y="44"/>
                    </a:lnTo>
                    <a:lnTo>
                      <a:pt x="1739" y="354"/>
                    </a:lnTo>
                    <a:lnTo>
                      <a:pt x="1600" y="212"/>
                    </a:lnTo>
                    <a:lnTo>
                      <a:pt x="1352" y="308"/>
                    </a:lnTo>
                    <a:lnTo>
                      <a:pt x="1445" y="515"/>
                    </a:lnTo>
                    <a:lnTo>
                      <a:pt x="1072" y="412"/>
                    </a:lnTo>
                    <a:lnTo>
                      <a:pt x="888" y="540"/>
                    </a:lnTo>
                    <a:lnTo>
                      <a:pt x="0" y="660"/>
                    </a:lnTo>
                    <a:lnTo>
                      <a:pt x="288" y="788"/>
                    </a:lnTo>
                    <a:lnTo>
                      <a:pt x="1040" y="676"/>
                    </a:lnTo>
                    <a:lnTo>
                      <a:pt x="1272" y="748"/>
                    </a:lnTo>
                    <a:lnTo>
                      <a:pt x="2096" y="691"/>
                    </a:lnTo>
                    <a:lnTo>
                      <a:pt x="2320" y="748"/>
                    </a:lnTo>
                    <a:lnTo>
                      <a:pt x="2456" y="596"/>
                    </a:lnTo>
                    <a:lnTo>
                      <a:pt x="2712" y="716"/>
                    </a:lnTo>
                    <a:lnTo>
                      <a:pt x="2716" y="339"/>
                    </a:lnTo>
                    <a:lnTo>
                      <a:pt x="2848" y="258"/>
                    </a:lnTo>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2302" name="Freeform 14"/>
              <p:cNvSpPr>
                <a:spLocks/>
              </p:cNvSpPr>
              <p:nvPr userDrawn="1"/>
            </p:nvSpPr>
            <p:spPr bwMode="hidden">
              <a:xfrm>
                <a:off x="5443" y="922"/>
                <a:ext cx="319" cy="854"/>
              </a:xfrm>
              <a:custGeom>
                <a:avLst/>
                <a:gdLst/>
                <a:ahLst/>
                <a:cxnLst>
                  <a:cxn ang="0">
                    <a:pos x="0" y="0"/>
                  </a:cxn>
                  <a:cxn ang="0">
                    <a:pos x="106" y="313"/>
                  </a:cxn>
                  <a:cxn ang="0">
                    <a:pos x="106" y="634"/>
                  </a:cxn>
                  <a:cxn ang="0">
                    <a:pos x="268" y="854"/>
                  </a:cxn>
                  <a:cxn ang="0">
                    <a:pos x="278" y="577"/>
                  </a:cxn>
                  <a:cxn ang="0">
                    <a:pos x="238" y="400"/>
                  </a:cxn>
                  <a:cxn ang="0">
                    <a:pos x="319" y="240"/>
                  </a:cxn>
                </a:cxnLst>
                <a:rect l="0" t="0" r="r" b="b"/>
                <a:pathLst>
                  <a:path w="319" h="854">
                    <a:moveTo>
                      <a:pt x="0" y="0"/>
                    </a:moveTo>
                    <a:lnTo>
                      <a:pt x="106" y="313"/>
                    </a:lnTo>
                    <a:lnTo>
                      <a:pt x="106" y="634"/>
                    </a:lnTo>
                    <a:lnTo>
                      <a:pt x="268" y="854"/>
                    </a:lnTo>
                    <a:lnTo>
                      <a:pt x="278" y="577"/>
                    </a:lnTo>
                    <a:lnTo>
                      <a:pt x="238" y="400"/>
                    </a:lnTo>
                    <a:lnTo>
                      <a:pt x="319" y="240"/>
                    </a:lnTo>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2303" name="Freeform 15"/>
              <p:cNvSpPr>
                <a:spLocks/>
              </p:cNvSpPr>
              <p:nvPr userDrawn="1"/>
            </p:nvSpPr>
            <p:spPr bwMode="hidden">
              <a:xfrm>
                <a:off x="4954" y="3568"/>
                <a:ext cx="646" cy="392"/>
              </a:xfrm>
              <a:custGeom>
                <a:avLst/>
                <a:gdLst/>
                <a:ahLst/>
                <a:cxnLst>
                  <a:cxn ang="0">
                    <a:pos x="504" y="0"/>
                  </a:cxn>
                  <a:cxn ang="0">
                    <a:pos x="320" y="61"/>
                  </a:cxn>
                  <a:cxn ang="0">
                    <a:pos x="238" y="109"/>
                  </a:cxn>
                  <a:cxn ang="0">
                    <a:pos x="144" y="216"/>
                  </a:cxn>
                  <a:cxn ang="0">
                    <a:pos x="0" y="392"/>
                  </a:cxn>
                  <a:cxn ang="0">
                    <a:pos x="360" y="263"/>
                  </a:cxn>
                  <a:cxn ang="0">
                    <a:pos x="432" y="182"/>
                  </a:cxn>
                  <a:cxn ang="0">
                    <a:pos x="646" y="142"/>
                  </a:cxn>
                  <a:cxn ang="0">
                    <a:pos x="504" y="0"/>
                  </a:cxn>
                </a:cxnLst>
                <a:rect l="0" t="0" r="r" b="b"/>
                <a:pathLst>
                  <a:path w="646" h="392">
                    <a:moveTo>
                      <a:pt x="504" y="0"/>
                    </a:moveTo>
                    <a:lnTo>
                      <a:pt x="320" y="61"/>
                    </a:lnTo>
                    <a:lnTo>
                      <a:pt x="238" y="109"/>
                    </a:lnTo>
                    <a:lnTo>
                      <a:pt x="144" y="216"/>
                    </a:lnTo>
                    <a:lnTo>
                      <a:pt x="0" y="392"/>
                    </a:lnTo>
                    <a:lnTo>
                      <a:pt x="360" y="263"/>
                    </a:lnTo>
                    <a:lnTo>
                      <a:pt x="432" y="182"/>
                    </a:lnTo>
                    <a:lnTo>
                      <a:pt x="646" y="142"/>
                    </a:lnTo>
                    <a:lnTo>
                      <a:pt x="504" y="0"/>
                    </a:lnTo>
                    <a:close/>
                  </a:path>
                </a:pathLst>
              </a:custGeom>
              <a:noFill/>
              <a:ln w="17780" cap="flat" cmpd="sng">
                <a:solidFill>
                  <a:schemeClr val="bg2"/>
                </a:solidFill>
                <a:prstDash val="solid"/>
                <a:round/>
                <a:headEnd type="none" w="med" len="med"/>
                <a:tailEnd type="none" w="med" len="med"/>
              </a:ln>
              <a:effectLst/>
            </p:spPr>
            <p:txBody>
              <a:bodyPr/>
              <a:lstStyle/>
              <a:p>
                <a:endParaRPr lang="en-US"/>
              </a:p>
            </p:txBody>
          </p:sp>
          <p:sp>
            <p:nvSpPr>
              <p:cNvPr id="12304" name="Freeform 16"/>
              <p:cNvSpPr>
                <a:spLocks/>
              </p:cNvSpPr>
              <p:nvPr userDrawn="1"/>
            </p:nvSpPr>
            <p:spPr bwMode="hidden">
              <a:xfrm>
                <a:off x="50" y="2400"/>
                <a:ext cx="2736" cy="1920"/>
              </a:xfrm>
              <a:custGeom>
                <a:avLst/>
                <a:gdLst/>
                <a:ahLst/>
                <a:cxnLst>
                  <a:cxn ang="0">
                    <a:pos x="0" y="0"/>
                  </a:cxn>
                  <a:cxn ang="0">
                    <a:pos x="96" y="336"/>
                  </a:cxn>
                  <a:cxn ang="0">
                    <a:pos x="384" y="384"/>
                  </a:cxn>
                  <a:cxn ang="0">
                    <a:pos x="576" y="720"/>
                  </a:cxn>
                  <a:cxn ang="0">
                    <a:pos x="528" y="960"/>
                  </a:cxn>
                  <a:cxn ang="0">
                    <a:pos x="672" y="1104"/>
                  </a:cxn>
                  <a:cxn ang="0">
                    <a:pos x="576" y="1392"/>
                  </a:cxn>
                  <a:cxn ang="0">
                    <a:pos x="624" y="1632"/>
                  </a:cxn>
                  <a:cxn ang="0">
                    <a:pos x="1488" y="1872"/>
                  </a:cxn>
                  <a:cxn ang="0">
                    <a:pos x="1680" y="1728"/>
                  </a:cxn>
                  <a:cxn ang="0">
                    <a:pos x="2208" y="1728"/>
                  </a:cxn>
                  <a:cxn ang="0">
                    <a:pos x="2304" y="1632"/>
                  </a:cxn>
                  <a:cxn ang="0">
                    <a:pos x="2736" y="1872"/>
                  </a:cxn>
                  <a:cxn ang="0">
                    <a:pos x="2640" y="1920"/>
                  </a:cxn>
                  <a:cxn ang="0">
                    <a:pos x="2304" y="1824"/>
                  </a:cxn>
                  <a:cxn ang="0">
                    <a:pos x="2160" y="1872"/>
                  </a:cxn>
                  <a:cxn ang="0">
                    <a:pos x="1632" y="1920"/>
                  </a:cxn>
                  <a:cxn ang="0">
                    <a:pos x="1440" y="1920"/>
                  </a:cxn>
                  <a:cxn ang="0">
                    <a:pos x="480" y="1824"/>
                  </a:cxn>
                  <a:cxn ang="0">
                    <a:pos x="192" y="1872"/>
                  </a:cxn>
                  <a:cxn ang="0">
                    <a:pos x="96" y="1680"/>
                  </a:cxn>
                  <a:cxn ang="0">
                    <a:pos x="288" y="1440"/>
                  </a:cxn>
                  <a:cxn ang="0">
                    <a:pos x="336" y="1104"/>
                  </a:cxn>
                  <a:cxn ang="0">
                    <a:pos x="144" y="864"/>
                  </a:cxn>
                  <a:cxn ang="0">
                    <a:pos x="240" y="624"/>
                  </a:cxn>
                  <a:cxn ang="0">
                    <a:pos x="48" y="528"/>
                  </a:cxn>
                  <a:cxn ang="0">
                    <a:pos x="0" y="0"/>
                  </a:cxn>
                </a:cxnLst>
                <a:rect l="0" t="0" r="r" b="b"/>
                <a:pathLst>
                  <a:path w="2736" h="1920">
                    <a:moveTo>
                      <a:pt x="0" y="0"/>
                    </a:moveTo>
                    <a:lnTo>
                      <a:pt x="96" y="336"/>
                    </a:lnTo>
                    <a:lnTo>
                      <a:pt x="384" y="384"/>
                    </a:lnTo>
                    <a:lnTo>
                      <a:pt x="576" y="720"/>
                    </a:lnTo>
                    <a:lnTo>
                      <a:pt x="528" y="960"/>
                    </a:lnTo>
                    <a:lnTo>
                      <a:pt x="672" y="1104"/>
                    </a:lnTo>
                    <a:lnTo>
                      <a:pt x="576" y="1392"/>
                    </a:lnTo>
                    <a:lnTo>
                      <a:pt x="624" y="1632"/>
                    </a:lnTo>
                    <a:lnTo>
                      <a:pt x="1488" y="1872"/>
                    </a:lnTo>
                    <a:lnTo>
                      <a:pt x="1680" y="1728"/>
                    </a:lnTo>
                    <a:lnTo>
                      <a:pt x="2208" y="1728"/>
                    </a:lnTo>
                    <a:lnTo>
                      <a:pt x="2304" y="1632"/>
                    </a:lnTo>
                    <a:lnTo>
                      <a:pt x="2736" y="1872"/>
                    </a:lnTo>
                    <a:lnTo>
                      <a:pt x="2640" y="1920"/>
                    </a:lnTo>
                    <a:lnTo>
                      <a:pt x="2304" y="1824"/>
                    </a:lnTo>
                    <a:lnTo>
                      <a:pt x="2160" y="1872"/>
                    </a:lnTo>
                    <a:lnTo>
                      <a:pt x="1632" y="1920"/>
                    </a:lnTo>
                    <a:lnTo>
                      <a:pt x="1440" y="1920"/>
                    </a:lnTo>
                    <a:lnTo>
                      <a:pt x="480" y="1824"/>
                    </a:lnTo>
                    <a:lnTo>
                      <a:pt x="192" y="1872"/>
                    </a:lnTo>
                    <a:lnTo>
                      <a:pt x="96" y="1680"/>
                    </a:lnTo>
                    <a:lnTo>
                      <a:pt x="288" y="1440"/>
                    </a:lnTo>
                    <a:lnTo>
                      <a:pt x="336" y="1104"/>
                    </a:lnTo>
                    <a:lnTo>
                      <a:pt x="144" y="864"/>
                    </a:lnTo>
                    <a:lnTo>
                      <a:pt x="240" y="624"/>
                    </a:lnTo>
                    <a:lnTo>
                      <a:pt x="48" y="528"/>
                    </a:lnTo>
                    <a:lnTo>
                      <a:pt x="0" y="0"/>
                    </a:lnTo>
                    <a:close/>
                  </a:path>
                </a:pathLst>
              </a:custGeom>
              <a:noFill/>
              <a:ln w="9525" cap="flat" cmpd="sng">
                <a:solidFill>
                  <a:schemeClr val="bg2"/>
                </a:solidFill>
                <a:prstDash val="solid"/>
                <a:round/>
                <a:headEnd type="none" w="med" len="med"/>
                <a:tailEnd type="none" w="med" len="med"/>
              </a:ln>
              <a:effectLst/>
            </p:spPr>
            <p:txBody>
              <a:bodyPr/>
              <a:lstStyle/>
              <a:p>
                <a:endParaRPr lang="en-US"/>
              </a:p>
            </p:txBody>
          </p:sp>
        </p:grpSp>
        <p:grpSp>
          <p:nvGrpSpPr>
            <p:cNvPr id="12305" name="Group 17"/>
            <p:cNvGrpSpPr>
              <a:grpSpLocks/>
            </p:cNvGrpSpPr>
            <p:nvPr userDrawn="1"/>
          </p:nvGrpSpPr>
          <p:grpSpPr bwMode="auto">
            <a:xfrm>
              <a:off x="0" y="2291"/>
              <a:ext cx="1385" cy="1702"/>
              <a:chOff x="0" y="2291"/>
              <a:chExt cx="1385" cy="1702"/>
            </a:xfrm>
          </p:grpSpPr>
          <p:sp>
            <p:nvSpPr>
              <p:cNvPr id="12306" name="Rectangle 18"/>
              <p:cNvSpPr>
                <a:spLocks noChangeArrowheads="1"/>
              </p:cNvSpPr>
              <p:nvPr userDrawn="1"/>
            </p:nvSpPr>
            <p:spPr bwMode="ltGray">
              <a:xfrm rot="6798887">
                <a:off x="62" y="3883"/>
                <a:ext cx="75" cy="12"/>
              </a:xfrm>
              <a:prstGeom prst="rect">
                <a:avLst/>
              </a:prstGeom>
              <a:solidFill>
                <a:schemeClr val="bg2"/>
              </a:solidFill>
              <a:ln w="9525">
                <a:noFill/>
                <a:miter lim="800000"/>
                <a:headEnd/>
                <a:tailEnd/>
              </a:ln>
              <a:effectLst/>
            </p:spPr>
            <p:txBody>
              <a:bodyPr wrap="none" anchor="ctr"/>
              <a:lstStyle/>
              <a:p>
                <a:endParaRPr lang="en-US"/>
              </a:p>
            </p:txBody>
          </p:sp>
          <p:sp>
            <p:nvSpPr>
              <p:cNvPr id="12307" name="Rectangle 19"/>
              <p:cNvSpPr>
                <a:spLocks noChangeArrowheads="1"/>
              </p:cNvSpPr>
              <p:nvPr userDrawn="1"/>
            </p:nvSpPr>
            <p:spPr bwMode="ltGray">
              <a:xfrm rot="6798887">
                <a:off x="33" y="3880"/>
                <a:ext cx="75" cy="12"/>
              </a:xfrm>
              <a:prstGeom prst="rect">
                <a:avLst/>
              </a:prstGeom>
              <a:solidFill>
                <a:schemeClr val="bg2"/>
              </a:solidFill>
              <a:ln w="9525">
                <a:noFill/>
                <a:miter lim="800000"/>
                <a:headEnd/>
                <a:tailEnd/>
              </a:ln>
              <a:effectLst/>
            </p:spPr>
            <p:txBody>
              <a:bodyPr wrap="none" anchor="ctr"/>
              <a:lstStyle/>
              <a:p>
                <a:endParaRPr lang="en-US"/>
              </a:p>
            </p:txBody>
          </p:sp>
          <p:sp>
            <p:nvSpPr>
              <p:cNvPr id="12308" name="Rectangle 20"/>
              <p:cNvSpPr>
                <a:spLocks noChangeArrowheads="1"/>
              </p:cNvSpPr>
              <p:nvPr userDrawn="1"/>
            </p:nvSpPr>
            <p:spPr bwMode="ltGray">
              <a:xfrm rot="6798887">
                <a:off x="6" y="3875"/>
                <a:ext cx="75" cy="12"/>
              </a:xfrm>
              <a:prstGeom prst="rect">
                <a:avLst/>
              </a:prstGeom>
              <a:solidFill>
                <a:schemeClr val="bg2"/>
              </a:solidFill>
              <a:ln w="9525">
                <a:noFill/>
                <a:miter lim="800000"/>
                <a:headEnd/>
                <a:tailEnd/>
              </a:ln>
              <a:effectLst/>
            </p:spPr>
            <p:txBody>
              <a:bodyPr wrap="none" anchor="ctr"/>
              <a:lstStyle/>
              <a:p>
                <a:endParaRPr lang="en-US"/>
              </a:p>
            </p:txBody>
          </p:sp>
          <p:sp>
            <p:nvSpPr>
              <p:cNvPr id="12309" name="Rectangle 21"/>
              <p:cNvSpPr>
                <a:spLocks noChangeArrowheads="1"/>
              </p:cNvSpPr>
              <p:nvPr userDrawn="1"/>
            </p:nvSpPr>
            <p:spPr bwMode="ltGray">
              <a:xfrm rot="5999912">
                <a:off x="209" y="3884"/>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10" name="Rectangle 22"/>
              <p:cNvSpPr>
                <a:spLocks noChangeArrowheads="1"/>
              </p:cNvSpPr>
              <p:nvPr userDrawn="1"/>
            </p:nvSpPr>
            <p:spPr bwMode="ltGray">
              <a:xfrm rot="5999912">
                <a:off x="182" y="3889"/>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11" name="Rectangle 23"/>
              <p:cNvSpPr>
                <a:spLocks noChangeArrowheads="1"/>
              </p:cNvSpPr>
              <p:nvPr userDrawn="1"/>
            </p:nvSpPr>
            <p:spPr bwMode="ltGray">
              <a:xfrm rot="6250138">
                <a:off x="152" y="3888"/>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12" name="Rectangle 24"/>
              <p:cNvSpPr>
                <a:spLocks noChangeArrowheads="1"/>
              </p:cNvSpPr>
              <p:nvPr userDrawn="1"/>
            </p:nvSpPr>
            <p:spPr bwMode="ltGray">
              <a:xfrm rot="6238076">
                <a:off x="123" y="3886"/>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13" name="Rectangle 25"/>
              <p:cNvSpPr>
                <a:spLocks noChangeArrowheads="1"/>
              </p:cNvSpPr>
              <p:nvPr userDrawn="1"/>
            </p:nvSpPr>
            <p:spPr bwMode="ltGray">
              <a:xfrm rot="5380717">
                <a:off x="363" y="3869"/>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14" name="Rectangle 26"/>
              <p:cNvSpPr>
                <a:spLocks noChangeArrowheads="1"/>
              </p:cNvSpPr>
              <p:nvPr userDrawn="1"/>
            </p:nvSpPr>
            <p:spPr bwMode="ltGray">
              <a:xfrm rot="5380717">
                <a:off x="332" y="3872"/>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15" name="Rectangle 27"/>
              <p:cNvSpPr>
                <a:spLocks noChangeArrowheads="1"/>
              </p:cNvSpPr>
              <p:nvPr userDrawn="1"/>
            </p:nvSpPr>
            <p:spPr bwMode="ltGray">
              <a:xfrm rot="5583200">
                <a:off x="302" y="3877"/>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16" name="Rectangle 28"/>
              <p:cNvSpPr>
                <a:spLocks noChangeArrowheads="1"/>
              </p:cNvSpPr>
              <p:nvPr userDrawn="1"/>
            </p:nvSpPr>
            <p:spPr bwMode="ltGray">
              <a:xfrm rot="5737625">
                <a:off x="270" y="3882"/>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17" name="Rectangle 29"/>
              <p:cNvSpPr>
                <a:spLocks noChangeArrowheads="1"/>
              </p:cNvSpPr>
              <p:nvPr userDrawn="1"/>
            </p:nvSpPr>
            <p:spPr bwMode="ltGray">
              <a:xfrm rot="4715477">
                <a:off x="516" y="3829"/>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18" name="Rectangle 30"/>
              <p:cNvSpPr>
                <a:spLocks noChangeArrowheads="1"/>
              </p:cNvSpPr>
              <p:nvPr userDrawn="1"/>
            </p:nvSpPr>
            <p:spPr bwMode="ltGray">
              <a:xfrm rot="4924949">
                <a:off x="486" y="3834"/>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19" name="Rectangle 31"/>
              <p:cNvSpPr>
                <a:spLocks noChangeArrowheads="1"/>
              </p:cNvSpPr>
              <p:nvPr userDrawn="1"/>
            </p:nvSpPr>
            <p:spPr bwMode="ltGray">
              <a:xfrm rot="4924949">
                <a:off x="456" y="3848"/>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20" name="Rectangle 32"/>
              <p:cNvSpPr>
                <a:spLocks noChangeArrowheads="1"/>
              </p:cNvSpPr>
              <p:nvPr userDrawn="1"/>
            </p:nvSpPr>
            <p:spPr bwMode="ltGray">
              <a:xfrm rot="5041352">
                <a:off x="426" y="3851"/>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21" name="Rectangle 33"/>
              <p:cNvSpPr>
                <a:spLocks noChangeArrowheads="1"/>
              </p:cNvSpPr>
              <p:nvPr userDrawn="1"/>
            </p:nvSpPr>
            <p:spPr bwMode="ltGray">
              <a:xfrm rot="3816889">
                <a:off x="664" y="3762"/>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22" name="Rectangle 34"/>
              <p:cNvSpPr>
                <a:spLocks noChangeArrowheads="1"/>
              </p:cNvSpPr>
              <p:nvPr userDrawn="1"/>
            </p:nvSpPr>
            <p:spPr bwMode="ltGray">
              <a:xfrm rot="3816889">
                <a:off x="634" y="3780"/>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23" name="Rectangle 35"/>
              <p:cNvSpPr>
                <a:spLocks noChangeArrowheads="1"/>
              </p:cNvSpPr>
              <p:nvPr userDrawn="1"/>
            </p:nvSpPr>
            <p:spPr bwMode="ltGray">
              <a:xfrm rot="4104184">
                <a:off x="605" y="3791"/>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24" name="Rectangle 36"/>
              <p:cNvSpPr>
                <a:spLocks noChangeArrowheads="1"/>
              </p:cNvSpPr>
              <p:nvPr userDrawn="1"/>
            </p:nvSpPr>
            <p:spPr bwMode="ltGray">
              <a:xfrm rot="4325343">
                <a:off x="575" y="3804"/>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25" name="Rectangle 37"/>
              <p:cNvSpPr>
                <a:spLocks noChangeArrowheads="1"/>
              </p:cNvSpPr>
              <p:nvPr userDrawn="1"/>
            </p:nvSpPr>
            <p:spPr bwMode="ltGray">
              <a:xfrm rot="3368036">
                <a:off x="799" y="3683"/>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26" name="Rectangle 38"/>
              <p:cNvSpPr>
                <a:spLocks noChangeArrowheads="1"/>
              </p:cNvSpPr>
              <p:nvPr userDrawn="1"/>
            </p:nvSpPr>
            <p:spPr bwMode="ltGray">
              <a:xfrm rot="3368036">
                <a:off x="772" y="3699"/>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27" name="Rectangle 39"/>
              <p:cNvSpPr>
                <a:spLocks noChangeArrowheads="1"/>
              </p:cNvSpPr>
              <p:nvPr userDrawn="1"/>
            </p:nvSpPr>
            <p:spPr bwMode="ltGray">
              <a:xfrm rot="3368036">
                <a:off x="745" y="3717"/>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28" name="Rectangle 40"/>
              <p:cNvSpPr>
                <a:spLocks noChangeArrowheads="1"/>
              </p:cNvSpPr>
              <p:nvPr userDrawn="1"/>
            </p:nvSpPr>
            <p:spPr bwMode="ltGray">
              <a:xfrm rot="3816889">
                <a:off x="717" y="3734"/>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29" name="Rectangle 41"/>
              <p:cNvSpPr>
                <a:spLocks noChangeArrowheads="1"/>
              </p:cNvSpPr>
              <p:nvPr userDrawn="1"/>
            </p:nvSpPr>
            <p:spPr bwMode="ltGray">
              <a:xfrm rot="2302266">
                <a:off x="923" y="3587"/>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30" name="Rectangle 42"/>
              <p:cNvSpPr>
                <a:spLocks noChangeArrowheads="1"/>
              </p:cNvSpPr>
              <p:nvPr userDrawn="1"/>
            </p:nvSpPr>
            <p:spPr bwMode="ltGray">
              <a:xfrm rot="2302266">
                <a:off x="899" y="3606"/>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31" name="Rectangle 43"/>
              <p:cNvSpPr>
                <a:spLocks noChangeArrowheads="1"/>
              </p:cNvSpPr>
              <p:nvPr userDrawn="1"/>
            </p:nvSpPr>
            <p:spPr bwMode="ltGray">
              <a:xfrm rot="2707562">
                <a:off x="876" y="3626"/>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32" name="Rectangle 44"/>
              <p:cNvSpPr>
                <a:spLocks noChangeArrowheads="1"/>
              </p:cNvSpPr>
              <p:nvPr userDrawn="1"/>
            </p:nvSpPr>
            <p:spPr bwMode="ltGray">
              <a:xfrm rot="2707562">
                <a:off x="850" y="3644"/>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33" name="Rectangle 45"/>
              <p:cNvSpPr>
                <a:spLocks noChangeArrowheads="1"/>
              </p:cNvSpPr>
              <p:nvPr userDrawn="1"/>
            </p:nvSpPr>
            <p:spPr bwMode="ltGray">
              <a:xfrm rot="1525830">
                <a:off x="1027" y="3473"/>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34" name="Rectangle 46"/>
              <p:cNvSpPr>
                <a:spLocks noChangeArrowheads="1"/>
              </p:cNvSpPr>
              <p:nvPr userDrawn="1"/>
            </p:nvSpPr>
            <p:spPr bwMode="ltGray">
              <a:xfrm rot="1525830">
                <a:off x="1009" y="3497"/>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35" name="Rectangle 47"/>
              <p:cNvSpPr>
                <a:spLocks noChangeArrowheads="1"/>
              </p:cNvSpPr>
              <p:nvPr userDrawn="1"/>
            </p:nvSpPr>
            <p:spPr bwMode="ltGray">
              <a:xfrm rot="1788117">
                <a:off x="990" y="3519"/>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36" name="Rectangle 48"/>
              <p:cNvSpPr>
                <a:spLocks noChangeArrowheads="1"/>
              </p:cNvSpPr>
              <p:nvPr userDrawn="1"/>
            </p:nvSpPr>
            <p:spPr bwMode="ltGray">
              <a:xfrm rot="1788117">
                <a:off x="969" y="3544"/>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37" name="Rectangle 49"/>
              <p:cNvSpPr>
                <a:spLocks noChangeArrowheads="1"/>
              </p:cNvSpPr>
              <p:nvPr userDrawn="1"/>
            </p:nvSpPr>
            <p:spPr bwMode="ltGray">
              <a:xfrm rot="841630">
                <a:off x="1113" y="3355"/>
                <a:ext cx="75" cy="12"/>
              </a:xfrm>
              <a:prstGeom prst="rect">
                <a:avLst/>
              </a:prstGeom>
              <a:solidFill>
                <a:schemeClr val="bg2"/>
              </a:solidFill>
              <a:ln w="9525">
                <a:noFill/>
                <a:miter lim="800000"/>
                <a:headEnd/>
                <a:tailEnd/>
              </a:ln>
              <a:effectLst/>
            </p:spPr>
            <p:txBody>
              <a:bodyPr wrap="none" anchor="ctr"/>
              <a:lstStyle/>
              <a:p>
                <a:endParaRPr lang="en-US"/>
              </a:p>
            </p:txBody>
          </p:sp>
          <p:sp>
            <p:nvSpPr>
              <p:cNvPr id="12338" name="Rectangle 50"/>
              <p:cNvSpPr>
                <a:spLocks noChangeArrowheads="1"/>
              </p:cNvSpPr>
              <p:nvPr userDrawn="1"/>
            </p:nvSpPr>
            <p:spPr bwMode="ltGray">
              <a:xfrm rot="841630">
                <a:off x="1100" y="3378"/>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39" name="Rectangle 51"/>
              <p:cNvSpPr>
                <a:spLocks noChangeArrowheads="1"/>
              </p:cNvSpPr>
              <p:nvPr userDrawn="1"/>
            </p:nvSpPr>
            <p:spPr bwMode="ltGray">
              <a:xfrm rot="1308689">
                <a:off x="1086" y="3404"/>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40" name="Rectangle 52"/>
              <p:cNvSpPr>
                <a:spLocks noChangeArrowheads="1"/>
              </p:cNvSpPr>
              <p:nvPr userDrawn="1"/>
            </p:nvSpPr>
            <p:spPr bwMode="ltGray">
              <a:xfrm rot="1308689">
                <a:off x="1064" y="3425"/>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41" name="Rectangle 53"/>
              <p:cNvSpPr>
                <a:spLocks noChangeArrowheads="1"/>
              </p:cNvSpPr>
              <p:nvPr userDrawn="1"/>
            </p:nvSpPr>
            <p:spPr bwMode="ltGray">
              <a:xfrm rot="469913">
                <a:off x="1172" y="3225"/>
                <a:ext cx="81" cy="12"/>
              </a:xfrm>
              <a:prstGeom prst="rect">
                <a:avLst/>
              </a:prstGeom>
              <a:solidFill>
                <a:schemeClr val="bg2"/>
              </a:solidFill>
              <a:ln w="9525">
                <a:noFill/>
                <a:miter lim="800000"/>
                <a:headEnd/>
                <a:tailEnd/>
              </a:ln>
              <a:effectLst/>
            </p:spPr>
            <p:txBody>
              <a:bodyPr wrap="none" anchor="ctr"/>
              <a:lstStyle/>
              <a:p>
                <a:endParaRPr lang="en-US"/>
              </a:p>
            </p:txBody>
          </p:sp>
          <p:sp>
            <p:nvSpPr>
              <p:cNvPr id="12342" name="Rectangle 54"/>
              <p:cNvSpPr>
                <a:spLocks noChangeArrowheads="1"/>
              </p:cNvSpPr>
              <p:nvPr userDrawn="1"/>
            </p:nvSpPr>
            <p:spPr bwMode="ltGray">
              <a:xfrm rot="559869">
                <a:off x="1162" y="3250"/>
                <a:ext cx="81" cy="12"/>
              </a:xfrm>
              <a:prstGeom prst="rect">
                <a:avLst/>
              </a:prstGeom>
              <a:solidFill>
                <a:schemeClr val="bg2"/>
              </a:solidFill>
              <a:ln w="9525">
                <a:noFill/>
                <a:miter lim="800000"/>
                <a:headEnd/>
                <a:tailEnd/>
              </a:ln>
              <a:effectLst/>
            </p:spPr>
            <p:txBody>
              <a:bodyPr wrap="none" anchor="ctr"/>
              <a:lstStyle/>
              <a:p>
                <a:endParaRPr lang="en-US"/>
              </a:p>
            </p:txBody>
          </p:sp>
          <p:sp>
            <p:nvSpPr>
              <p:cNvPr id="12343" name="Rectangle 55"/>
              <p:cNvSpPr>
                <a:spLocks noChangeArrowheads="1"/>
              </p:cNvSpPr>
              <p:nvPr userDrawn="1"/>
            </p:nvSpPr>
            <p:spPr bwMode="ltGray">
              <a:xfrm rot="734079">
                <a:off x="1154" y="3276"/>
                <a:ext cx="81" cy="12"/>
              </a:xfrm>
              <a:prstGeom prst="rect">
                <a:avLst/>
              </a:prstGeom>
              <a:solidFill>
                <a:schemeClr val="bg2"/>
              </a:solidFill>
              <a:ln w="9525">
                <a:noFill/>
                <a:miter lim="800000"/>
                <a:headEnd/>
                <a:tailEnd/>
              </a:ln>
              <a:effectLst/>
            </p:spPr>
            <p:txBody>
              <a:bodyPr wrap="none" anchor="ctr"/>
              <a:lstStyle/>
              <a:p>
                <a:endParaRPr lang="en-US"/>
              </a:p>
            </p:txBody>
          </p:sp>
          <p:sp>
            <p:nvSpPr>
              <p:cNvPr id="12344" name="Rectangle 56"/>
              <p:cNvSpPr>
                <a:spLocks noChangeArrowheads="1"/>
              </p:cNvSpPr>
              <p:nvPr userDrawn="1"/>
            </p:nvSpPr>
            <p:spPr bwMode="ltGray">
              <a:xfrm rot="734079">
                <a:off x="1141" y="3304"/>
                <a:ext cx="75" cy="12"/>
              </a:xfrm>
              <a:prstGeom prst="rect">
                <a:avLst/>
              </a:prstGeom>
              <a:solidFill>
                <a:schemeClr val="bg2"/>
              </a:solidFill>
              <a:ln w="9525">
                <a:noFill/>
                <a:miter lim="800000"/>
                <a:headEnd/>
                <a:tailEnd/>
              </a:ln>
              <a:effectLst/>
            </p:spPr>
            <p:txBody>
              <a:bodyPr wrap="none" anchor="ctr"/>
              <a:lstStyle/>
              <a:p>
                <a:endParaRPr lang="en-US"/>
              </a:p>
            </p:txBody>
          </p:sp>
          <p:sp>
            <p:nvSpPr>
              <p:cNvPr id="12345" name="Rectangle 57"/>
              <p:cNvSpPr>
                <a:spLocks noChangeArrowheads="1"/>
              </p:cNvSpPr>
              <p:nvPr userDrawn="1"/>
            </p:nvSpPr>
            <p:spPr bwMode="ltGray">
              <a:xfrm rot="-293905">
                <a:off x="1211" y="3096"/>
                <a:ext cx="81" cy="12"/>
              </a:xfrm>
              <a:prstGeom prst="rect">
                <a:avLst/>
              </a:prstGeom>
              <a:solidFill>
                <a:schemeClr val="bg2"/>
              </a:solidFill>
              <a:ln w="9525">
                <a:noFill/>
                <a:miter lim="800000"/>
                <a:headEnd/>
                <a:tailEnd/>
              </a:ln>
              <a:effectLst/>
            </p:spPr>
            <p:txBody>
              <a:bodyPr wrap="none" anchor="ctr"/>
              <a:lstStyle/>
              <a:p>
                <a:endParaRPr lang="en-US"/>
              </a:p>
            </p:txBody>
          </p:sp>
          <p:sp>
            <p:nvSpPr>
              <p:cNvPr id="12346" name="Rectangle 58"/>
              <p:cNvSpPr>
                <a:spLocks noChangeArrowheads="1"/>
              </p:cNvSpPr>
              <p:nvPr userDrawn="1"/>
            </p:nvSpPr>
            <p:spPr bwMode="ltGray">
              <a:xfrm rot="-8">
                <a:off x="1201" y="3122"/>
                <a:ext cx="81" cy="12"/>
              </a:xfrm>
              <a:prstGeom prst="rect">
                <a:avLst/>
              </a:prstGeom>
              <a:solidFill>
                <a:schemeClr val="bg2"/>
              </a:solidFill>
              <a:ln w="9525">
                <a:noFill/>
                <a:miter lim="800000"/>
                <a:headEnd/>
                <a:tailEnd/>
              </a:ln>
              <a:effectLst/>
            </p:spPr>
            <p:txBody>
              <a:bodyPr wrap="none" anchor="ctr"/>
              <a:lstStyle/>
              <a:p>
                <a:endParaRPr lang="en-US"/>
              </a:p>
            </p:txBody>
          </p:sp>
          <p:sp>
            <p:nvSpPr>
              <p:cNvPr id="12347" name="Rectangle 59"/>
              <p:cNvSpPr>
                <a:spLocks noChangeArrowheads="1"/>
              </p:cNvSpPr>
              <p:nvPr userDrawn="1"/>
            </p:nvSpPr>
            <p:spPr bwMode="ltGray">
              <a:xfrm rot="-8">
                <a:off x="1200" y="3147"/>
                <a:ext cx="81" cy="12"/>
              </a:xfrm>
              <a:prstGeom prst="rect">
                <a:avLst/>
              </a:prstGeom>
              <a:solidFill>
                <a:schemeClr val="bg2"/>
              </a:solidFill>
              <a:ln w="9525">
                <a:noFill/>
                <a:miter lim="800000"/>
                <a:headEnd/>
                <a:tailEnd/>
              </a:ln>
              <a:effectLst/>
            </p:spPr>
            <p:txBody>
              <a:bodyPr wrap="none" anchor="ctr"/>
              <a:lstStyle/>
              <a:p>
                <a:endParaRPr lang="en-US"/>
              </a:p>
            </p:txBody>
          </p:sp>
          <p:sp>
            <p:nvSpPr>
              <p:cNvPr id="12348" name="Rectangle 60"/>
              <p:cNvSpPr>
                <a:spLocks noChangeArrowheads="1"/>
              </p:cNvSpPr>
              <p:nvPr userDrawn="1"/>
            </p:nvSpPr>
            <p:spPr bwMode="ltGray">
              <a:xfrm rot="214188">
                <a:off x="1189" y="3173"/>
                <a:ext cx="81" cy="12"/>
              </a:xfrm>
              <a:prstGeom prst="rect">
                <a:avLst/>
              </a:prstGeom>
              <a:solidFill>
                <a:schemeClr val="bg2"/>
              </a:solidFill>
              <a:ln w="9525">
                <a:noFill/>
                <a:miter lim="800000"/>
                <a:headEnd/>
                <a:tailEnd/>
              </a:ln>
              <a:effectLst/>
            </p:spPr>
            <p:txBody>
              <a:bodyPr wrap="none" anchor="ctr"/>
              <a:lstStyle/>
              <a:p>
                <a:endParaRPr lang="en-US"/>
              </a:p>
            </p:txBody>
          </p:sp>
          <p:sp>
            <p:nvSpPr>
              <p:cNvPr id="12349" name="Rectangle 61"/>
              <p:cNvSpPr>
                <a:spLocks noChangeArrowheads="1"/>
              </p:cNvSpPr>
              <p:nvPr userDrawn="1"/>
            </p:nvSpPr>
            <p:spPr bwMode="ltGray">
              <a:xfrm rot="-682388">
                <a:off x="1219" y="2965"/>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50" name="Rectangle 62"/>
              <p:cNvSpPr>
                <a:spLocks noChangeArrowheads="1"/>
              </p:cNvSpPr>
              <p:nvPr userDrawn="1"/>
            </p:nvSpPr>
            <p:spPr bwMode="ltGray">
              <a:xfrm rot="-480400">
                <a:off x="1220" y="2991"/>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51" name="Rectangle 63"/>
              <p:cNvSpPr>
                <a:spLocks noChangeArrowheads="1"/>
              </p:cNvSpPr>
              <p:nvPr userDrawn="1"/>
            </p:nvSpPr>
            <p:spPr bwMode="ltGray">
              <a:xfrm rot="-480400">
                <a:off x="1220" y="3015"/>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52" name="Rectangle 64"/>
              <p:cNvSpPr>
                <a:spLocks noChangeArrowheads="1"/>
              </p:cNvSpPr>
              <p:nvPr userDrawn="1"/>
            </p:nvSpPr>
            <p:spPr bwMode="ltGray">
              <a:xfrm rot="-270546">
                <a:off x="1219" y="3041"/>
                <a:ext cx="81" cy="12"/>
              </a:xfrm>
              <a:prstGeom prst="rect">
                <a:avLst/>
              </a:prstGeom>
              <a:solidFill>
                <a:schemeClr val="bg2"/>
              </a:solidFill>
              <a:ln w="9525">
                <a:noFill/>
                <a:miter lim="800000"/>
                <a:headEnd/>
                <a:tailEnd/>
              </a:ln>
              <a:effectLst/>
            </p:spPr>
            <p:txBody>
              <a:bodyPr wrap="none" anchor="ctr"/>
              <a:lstStyle/>
              <a:p>
                <a:endParaRPr lang="en-US"/>
              </a:p>
            </p:txBody>
          </p:sp>
          <p:sp>
            <p:nvSpPr>
              <p:cNvPr id="12353" name="Rectangle 65"/>
              <p:cNvSpPr>
                <a:spLocks noChangeArrowheads="1"/>
              </p:cNvSpPr>
              <p:nvPr userDrawn="1"/>
            </p:nvSpPr>
            <p:spPr bwMode="ltGray">
              <a:xfrm rot="-1132286">
                <a:off x="1207" y="2843"/>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54" name="Rectangle 66"/>
              <p:cNvSpPr>
                <a:spLocks noChangeArrowheads="1"/>
              </p:cNvSpPr>
              <p:nvPr userDrawn="1"/>
            </p:nvSpPr>
            <p:spPr bwMode="ltGray">
              <a:xfrm rot="-969272">
                <a:off x="1213" y="2864"/>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55" name="Rectangle 67"/>
              <p:cNvSpPr>
                <a:spLocks noChangeArrowheads="1"/>
              </p:cNvSpPr>
              <p:nvPr userDrawn="1"/>
            </p:nvSpPr>
            <p:spPr bwMode="ltGray">
              <a:xfrm rot="-969272">
                <a:off x="1216" y="2888"/>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56" name="Rectangle 68"/>
              <p:cNvSpPr>
                <a:spLocks noChangeArrowheads="1"/>
              </p:cNvSpPr>
              <p:nvPr userDrawn="1"/>
            </p:nvSpPr>
            <p:spPr bwMode="ltGray">
              <a:xfrm rot="-806259">
                <a:off x="1219" y="2915"/>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57" name="Rectangle 69"/>
              <p:cNvSpPr>
                <a:spLocks noChangeArrowheads="1"/>
              </p:cNvSpPr>
              <p:nvPr userDrawn="1"/>
            </p:nvSpPr>
            <p:spPr bwMode="ltGray">
              <a:xfrm rot="-1543941">
                <a:off x="1165" y="2727"/>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58" name="Rectangle 70"/>
              <p:cNvSpPr>
                <a:spLocks noChangeArrowheads="1"/>
              </p:cNvSpPr>
              <p:nvPr userDrawn="1"/>
            </p:nvSpPr>
            <p:spPr bwMode="ltGray">
              <a:xfrm rot="-1341953">
                <a:off x="1176" y="2752"/>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59" name="Rectangle 71"/>
              <p:cNvSpPr>
                <a:spLocks noChangeArrowheads="1"/>
              </p:cNvSpPr>
              <p:nvPr userDrawn="1"/>
            </p:nvSpPr>
            <p:spPr bwMode="ltGray">
              <a:xfrm rot="-1341953">
                <a:off x="1184" y="2775"/>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60" name="Rectangle 72"/>
              <p:cNvSpPr>
                <a:spLocks noChangeArrowheads="1"/>
              </p:cNvSpPr>
              <p:nvPr userDrawn="1"/>
            </p:nvSpPr>
            <p:spPr bwMode="ltGray">
              <a:xfrm rot="-1341953">
                <a:off x="1194" y="2795"/>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61" name="Rectangle 73"/>
              <p:cNvSpPr>
                <a:spLocks noChangeArrowheads="1"/>
              </p:cNvSpPr>
              <p:nvPr userDrawn="1"/>
            </p:nvSpPr>
            <p:spPr bwMode="ltGray">
              <a:xfrm rot="-1928746">
                <a:off x="1101" y="2628"/>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62" name="Rectangle 74"/>
              <p:cNvSpPr>
                <a:spLocks noChangeArrowheads="1"/>
              </p:cNvSpPr>
              <p:nvPr userDrawn="1"/>
            </p:nvSpPr>
            <p:spPr bwMode="ltGray">
              <a:xfrm rot="-1844175">
                <a:off x="1114" y="2645"/>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63" name="Rectangle 75"/>
              <p:cNvSpPr>
                <a:spLocks noChangeArrowheads="1"/>
              </p:cNvSpPr>
              <p:nvPr userDrawn="1"/>
            </p:nvSpPr>
            <p:spPr bwMode="ltGray">
              <a:xfrm rot="-1752383">
                <a:off x="1129" y="2667"/>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64" name="Rectangle 76"/>
              <p:cNvSpPr>
                <a:spLocks noChangeArrowheads="1"/>
              </p:cNvSpPr>
              <p:nvPr userDrawn="1"/>
            </p:nvSpPr>
            <p:spPr bwMode="ltGray">
              <a:xfrm rot="-1752383">
                <a:off x="1142" y="2684"/>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65" name="Rectangle 77"/>
              <p:cNvSpPr>
                <a:spLocks noChangeArrowheads="1"/>
              </p:cNvSpPr>
              <p:nvPr userDrawn="1"/>
            </p:nvSpPr>
            <p:spPr bwMode="ltGray">
              <a:xfrm rot="-2466736">
                <a:off x="1014" y="2538"/>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66" name="Rectangle 78"/>
              <p:cNvSpPr>
                <a:spLocks noChangeArrowheads="1"/>
              </p:cNvSpPr>
              <p:nvPr userDrawn="1"/>
            </p:nvSpPr>
            <p:spPr bwMode="ltGray">
              <a:xfrm rot="-2466736">
                <a:off x="1035" y="2557"/>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67" name="Rectangle 79"/>
              <p:cNvSpPr>
                <a:spLocks noChangeArrowheads="1"/>
              </p:cNvSpPr>
              <p:nvPr userDrawn="1"/>
            </p:nvSpPr>
            <p:spPr bwMode="ltGray">
              <a:xfrm rot="-2466736">
                <a:off x="1050" y="2574"/>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68" name="Rectangle 80"/>
              <p:cNvSpPr>
                <a:spLocks noChangeArrowheads="1"/>
              </p:cNvSpPr>
              <p:nvPr userDrawn="1"/>
            </p:nvSpPr>
            <p:spPr bwMode="ltGray">
              <a:xfrm rot="-2342866">
                <a:off x="1068" y="2590"/>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69" name="Freeform 81"/>
              <p:cNvSpPr>
                <a:spLocks/>
              </p:cNvSpPr>
              <p:nvPr userDrawn="1"/>
            </p:nvSpPr>
            <p:spPr bwMode="ltGray">
              <a:xfrm>
                <a:off x="486" y="2563"/>
                <a:ext cx="180" cy="151"/>
              </a:xfrm>
              <a:custGeom>
                <a:avLst/>
                <a:gdLst/>
                <a:ahLst/>
                <a:cxnLst>
                  <a:cxn ang="0">
                    <a:pos x="0" y="144"/>
                  </a:cxn>
                  <a:cxn ang="0">
                    <a:pos x="28" y="147"/>
                  </a:cxn>
                  <a:cxn ang="0">
                    <a:pos x="64" y="46"/>
                  </a:cxn>
                  <a:cxn ang="0">
                    <a:pos x="94" y="151"/>
                  </a:cxn>
                  <a:cxn ang="0">
                    <a:pos x="129" y="151"/>
                  </a:cxn>
                  <a:cxn ang="0">
                    <a:pos x="180" y="9"/>
                  </a:cxn>
                  <a:cxn ang="0">
                    <a:pos x="148" y="10"/>
                  </a:cxn>
                  <a:cxn ang="0">
                    <a:pos x="112" y="112"/>
                  </a:cxn>
                  <a:cxn ang="0">
                    <a:pos x="79" y="0"/>
                  </a:cxn>
                  <a:cxn ang="0">
                    <a:pos x="48" y="0"/>
                  </a:cxn>
                  <a:cxn ang="0">
                    <a:pos x="0" y="144"/>
                  </a:cxn>
                </a:cxnLst>
                <a:rect l="0" t="0" r="r" b="b"/>
                <a:pathLst>
                  <a:path w="180" h="151">
                    <a:moveTo>
                      <a:pt x="0" y="144"/>
                    </a:moveTo>
                    <a:lnTo>
                      <a:pt x="28" y="147"/>
                    </a:lnTo>
                    <a:lnTo>
                      <a:pt x="64" y="46"/>
                    </a:lnTo>
                    <a:lnTo>
                      <a:pt x="94" y="151"/>
                    </a:lnTo>
                    <a:lnTo>
                      <a:pt x="129" y="151"/>
                    </a:lnTo>
                    <a:lnTo>
                      <a:pt x="180" y="9"/>
                    </a:lnTo>
                    <a:lnTo>
                      <a:pt x="148" y="10"/>
                    </a:lnTo>
                    <a:lnTo>
                      <a:pt x="112" y="112"/>
                    </a:lnTo>
                    <a:lnTo>
                      <a:pt x="79" y="0"/>
                    </a:lnTo>
                    <a:lnTo>
                      <a:pt x="48" y="0"/>
                    </a:lnTo>
                    <a:lnTo>
                      <a:pt x="0" y="144"/>
                    </a:lnTo>
                    <a:close/>
                  </a:path>
                </a:pathLst>
              </a:custGeom>
              <a:solidFill>
                <a:schemeClr val="bg2"/>
              </a:solidFill>
              <a:ln w="9525">
                <a:noFill/>
                <a:round/>
                <a:headEnd/>
                <a:tailEnd/>
              </a:ln>
              <a:effectLst/>
            </p:spPr>
            <p:txBody>
              <a:bodyPr/>
              <a:lstStyle/>
              <a:p>
                <a:endParaRPr lang="en-US"/>
              </a:p>
            </p:txBody>
          </p:sp>
          <p:sp>
            <p:nvSpPr>
              <p:cNvPr id="12370" name="Rectangle 82"/>
              <p:cNvSpPr>
                <a:spLocks noChangeArrowheads="1"/>
              </p:cNvSpPr>
              <p:nvPr userDrawn="1"/>
            </p:nvSpPr>
            <p:spPr bwMode="ltGray">
              <a:xfrm rot="6575641">
                <a:off x="-217" y="3138"/>
                <a:ext cx="1226" cy="12"/>
              </a:xfrm>
              <a:prstGeom prst="rect">
                <a:avLst/>
              </a:prstGeom>
              <a:solidFill>
                <a:schemeClr val="bg2"/>
              </a:solidFill>
              <a:ln w="9525">
                <a:noFill/>
                <a:miter lim="800000"/>
                <a:headEnd/>
                <a:tailEnd/>
              </a:ln>
              <a:effectLst/>
            </p:spPr>
            <p:txBody>
              <a:bodyPr wrap="none" anchor="ctr"/>
              <a:lstStyle/>
              <a:p>
                <a:endParaRPr lang="en-US"/>
              </a:p>
            </p:txBody>
          </p:sp>
          <p:sp>
            <p:nvSpPr>
              <p:cNvPr id="12371" name="Rectangle 83"/>
              <p:cNvSpPr>
                <a:spLocks noChangeArrowheads="1"/>
              </p:cNvSpPr>
              <p:nvPr userDrawn="1"/>
            </p:nvSpPr>
            <p:spPr bwMode="ltGray">
              <a:xfrm rot="238799">
                <a:off x="4" y="3146"/>
                <a:ext cx="1031" cy="12"/>
              </a:xfrm>
              <a:prstGeom prst="rect">
                <a:avLst/>
              </a:prstGeom>
              <a:solidFill>
                <a:schemeClr val="bg2"/>
              </a:solidFill>
              <a:ln w="9525">
                <a:noFill/>
                <a:miter lim="800000"/>
                <a:headEnd/>
                <a:tailEnd/>
              </a:ln>
              <a:effectLst/>
            </p:spPr>
            <p:txBody>
              <a:bodyPr wrap="none" anchor="ctr"/>
              <a:lstStyle/>
              <a:p>
                <a:endParaRPr lang="en-US"/>
              </a:p>
            </p:txBody>
          </p:sp>
          <p:sp>
            <p:nvSpPr>
              <p:cNvPr id="12372" name="Rectangle 84"/>
              <p:cNvSpPr>
                <a:spLocks noChangeArrowheads="1"/>
              </p:cNvSpPr>
              <p:nvPr userDrawn="1"/>
            </p:nvSpPr>
            <p:spPr bwMode="ltGray">
              <a:xfrm rot="-2957028">
                <a:off x="907" y="2473"/>
                <a:ext cx="81" cy="12"/>
              </a:xfrm>
              <a:prstGeom prst="rect">
                <a:avLst/>
              </a:prstGeom>
              <a:solidFill>
                <a:schemeClr val="bg2"/>
              </a:solidFill>
              <a:ln w="9525">
                <a:noFill/>
                <a:miter lim="800000"/>
                <a:headEnd/>
                <a:tailEnd/>
              </a:ln>
              <a:effectLst/>
            </p:spPr>
            <p:txBody>
              <a:bodyPr wrap="none" anchor="ctr"/>
              <a:lstStyle/>
              <a:p>
                <a:endParaRPr lang="en-US"/>
              </a:p>
            </p:txBody>
          </p:sp>
          <p:sp>
            <p:nvSpPr>
              <p:cNvPr id="12373" name="Rectangle 85"/>
              <p:cNvSpPr>
                <a:spLocks noChangeArrowheads="1"/>
              </p:cNvSpPr>
              <p:nvPr userDrawn="1"/>
            </p:nvSpPr>
            <p:spPr bwMode="ltGray">
              <a:xfrm rot="-2957028">
                <a:off x="930" y="2486"/>
                <a:ext cx="81" cy="12"/>
              </a:xfrm>
              <a:prstGeom prst="rect">
                <a:avLst/>
              </a:prstGeom>
              <a:solidFill>
                <a:schemeClr val="bg2"/>
              </a:solidFill>
              <a:ln w="9525">
                <a:noFill/>
                <a:miter lim="800000"/>
                <a:headEnd/>
                <a:tailEnd/>
              </a:ln>
              <a:effectLst/>
            </p:spPr>
            <p:txBody>
              <a:bodyPr wrap="none" anchor="ctr"/>
              <a:lstStyle/>
              <a:p>
                <a:endParaRPr lang="en-US"/>
              </a:p>
            </p:txBody>
          </p:sp>
          <p:sp>
            <p:nvSpPr>
              <p:cNvPr id="12374" name="Rectangle 86"/>
              <p:cNvSpPr>
                <a:spLocks noChangeArrowheads="1"/>
              </p:cNvSpPr>
              <p:nvPr userDrawn="1"/>
            </p:nvSpPr>
            <p:spPr bwMode="ltGray">
              <a:xfrm rot="-2957028">
                <a:off x="954" y="2497"/>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75" name="Rectangle 87"/>
              <p:cNvSpPr>
                <a:spLocks noChangeArrowheads="1"/>
              </p:cNvSpPr>
              <p:nvPr userDrawn="1"/>
            </p:nvSpPr>
            <p:spPr bwMode="ltGray">
              <a:xfrm rot="-2661033">
                <a:off x="974" y="2509"/>
                <a:ext cx="86" cy="12"/>
              </a:xfrm>
              <a:prstGeom prst="rect">
                <a:avLst/>
              </a:prstGeom>
              <a:solidFill>
                <a:schemeClr val="bg2"/>
              </a:solidFill>
              <a:ln w="9525">
                <a:noFill/>
                <a:miter lim="800000"/>
                <a:headEnd/>
                <a:tailEnd/>
              </a:ln>
              <a:effectLst/>
            </p:spPr>
            <p:txBody>
              <a:bodyPr wrap="none" anchor="ctr"/>
              <a:lstStyle/>
              <a:p>
                <a:endParaRPr lang="en-US"/>
              </a:p>
            </p:txBody>
          </p:sp>
          <p:sp>
            <p:nvSpPr>
              <p:cNvPr id="12376" name="Rectangle 88"/>
              <p:cNvSpPr>
                <a:spLocks noChangeArrowheads="1"/>
              </p:cNvSpPr>
              <p:nvPr userDrawn="1"/>
            </p:nvSpPr>
            <p:spPr bwMode="ltGray">
              <a:xfrm rot="-3638503">
                <a:off x="788" y="2426"/>
                <a:ext cx="75" cy="12"/>
              </a:xfrm>
              <a:prstGeom prst="rect">
                <a:avLst/>
              </a:prstGeom>
              <a:solidFill>
                <a:schemeClr val="bg2"/>
              </a:solidFill>
              <a:ln w="9525">
                <a:noFill/>
                <a:miter lim="800000"/>
                <a:headEnd/>
                <a:tailEnd/>
              </a:ln>
              <a:effectLst/>
            </p:spPr>
            <p:txBody>
              <a:bodyPr wrap="none" anchor="ctr"/>
              <a:lstStyle/>
              <a:p>
                <a:endParaRPr lang="en-US"/>
              </a:p>
            </p:txBody>
          </p:sp>
          <p:sp>
            <p:nvSpPr>
              <p:cNvPr id="12377" name="Rectangle 89"/>
              <p:cNvSpPr>
                <a:spLocks noChangeArrowheads="1"/>
              </p:cNvSpPr>
              <p:nvPr userDrawn="1"/>
            </p:nvSpPr>
            <p:spPr bwMode="ltGray">
              <a:xfrm rot="-3638503">
                <a:off x="815" y="2434"/>
                <a:ext cx="75" cy="12"/>
              </a:xfrm>
              <a:prstGeom prst="rect">
                <a:avLst/>
              </a:prstGeom>
              <a:solidFill>
                <a:schemeClr val="bg2"/>
              </a:solidFill>
              <a:ln w="9525">
                <a:noFill/>
                <a:miter lim="800000"/>
                <a:headEnd/>
                <a:tailEnd/>
              </a:ln>
              <a:effectLst/>
            </p:spPr>
            <p:txBody>
              <a:bodyPr wrap="none" anchor="ctr"/>
              <a:lstStyle/>
              <a:p>
                <a:endParaRPr lang="en-US"/>
              </a:p>
            </p:txBody>
          </p:sp>
          <p:sp>
            <p:nvSpPr>
              <p:cNvPr id="12378" name="Rectangle 90"/>
              <p:cNvSpPr>
                <a:spLocks noChangeArrowheads="1"/>
              </p:cNvSpPr>
              <p:nvPr userDrawn="1"/>
            </p:nvSpPr>
            <p:spPr bwMode="ltGray">
              <a:xfrm rot="-3514633">
                <a:off x="837" y="2441"/>
                <a:ext cx="81" cy="12"/>
              </a:xfrm>
              <a:prstGeom prst="rect">
                <a:avLst/>
              </a:prstGeom>
              <a:solidFill>
                <a:schemeClr val="bg2"/>
              </a:solidFill>
              <a:ln w="9525">
                <a:noFill/>
                <a:miter lim="800000"/>
                <a:headEnd/>
                <a:tailEnd/>
              </a:ln>
              <a:effectLst/>
            </p:spPr>
            <p:txBody>
              <a:bodyPr wrap="none" anchor="ctr"/>
              <a:lstStyle/>
              <a:p>
                <a:endParaRPr lang="en-US"/>
              </a:p>
            </p:txBody>
          </p:sp>
          <p:sp>
            <p:nvSpPr>
              <p:cNvPr id="12379" name="Rectangle 91"/>
              <p:cNvSpPr>
                <a:spLocks noChangeArrowheads="1"/>
              </p:cNvSpPr>
              <p:nvPr userDrawn="1"/>
            </p:nvSpPr>
            <p:spPr bwMode="ltGray">
              <a:xfrm rot="-3220799">
                <a:off x="862" y="2453"/>
                <a:ext cx="81" cy="12"/>
              </a:xfrm>
              <a:prstGeom prst="rect">
                <a:avLst/>
              </a:prstGeom>
              <a:solidFill>
                <a:schemeClr val="bg2"/>
              </a:solidFill>
              <a:ln w="9525">
                <a:noFill/>
                <a:miter lim="800000"/>
                <a:headEnd/>
                <a:tailEnd/>
              </a:ln>
              <a:effectLst/>
            </p:spPr>
            <p:txBody>
              <a:bodyPr wrap="none" anchor="ctr"/>
              <a:lstStyle/>
              <a:p>
                <a:endParaRPr lang="en-US"/>
              </a:p>
            </p:txBody>
          </p:sp>
          <p:sp>
            <p:nvSpPr>
              <p:cNvPr id="12380" name="Rectangle 92"/>
              <p:cNvSpPr>
                <a:spLocks noChangeArrowheads="1"/>
              </p:cNvSpPr>
              <p:nvPr userDrawn="1"/>
            </p:nvSpPr>
            <p:spPr bwMode="ltGray">
              <a:xfrm rot="-4338250">
                <a:off x="649" y="2396"/>
                <a:ext cx="75" cy="12"/>
              </a:xfrm>
              <a:prstGeom prst="rect">
                <a:avLst/>
              </a:prstGeom>
              <a:solidFill>
                <a:schemeClr val="bg2"/>
              </a:solidFill>
              <a:ln w="9525">
                <a:noFill/>
                <a:miter lim="800000"/>
                <a:headEnd/>
                <a:tailEnd/>
              </a:ln>
              <a:effectLst/>
            </p:spPr>
            <p:txBody>
              <a:bodyPr wrap="none" anchor="ctr"/>
              <a:lstStyle/>
              <a:p>
                <a:endParaRPr lang="en-US"/>
              </a:p>
            </p:txBody>
          </p:sp>
          <p:sp>
            <p:nvSpPr>
              <p:cNvPr id="12381" name="Rectangle 93"/>
              <p:cNvSpPr>
                <a:spLocks noChangeArrowheads="1"/>
              </p:cNvSpPr>
              <p:nvPr userDrawn="1"/>
            </p:nvSpPr>
            <p:spPr bwMode="ltGray">
              <a:xfrm rot="-4250359">
                <a:off x="677" y="2402"/>
                <a:ext cx="75" cy="12"/>
              </a:xfrm>
              <a:prstGeom prst="rect">
                <a:avLst/>
              </a:prstGeom>
              <a:solidFill>
                <a:schemeClr val="bg2"/>
              </a:solidFill>
              <a:ln w="9525">
                <a:noFill/>
                <a:miter lim="800000"/>
                <a:headEnd/>
                <a:tailEnd/>
              </a:ln>
              <a:effectLst/>
            </p:spPr>
            <p:txBody>
              <a:bodyPr wrap="none" anchor="ctr"/>
              <a:lstStyle/>
              <a:p>
                <a:endParaRPr lang="en-US"/>
              </a:p>
            </p:txBody>
          </p:sp>
          <p:sp>
            <p:nvSpPr>
              <p:cNvPr id="12382" name="Rectangle 94"/>
              <p:cNvSpPr>
                <a:spLocks noChangeArrowheads="1"/>
              </p:cNvSpPr>
              <p:nvPr userDrawn="1"/>
            </p:nvSpPr>
            <p:spPr bwMode="ltGray">
              <a:xfrm rot="-4250359">
                <a:off x="707" y="2407"/>
                <a:ext cx="75" cy="12"/>
              </a:xfrm>
              <a:prstGeom prst="rect">
                <a:avLst/>
              </a:prstGeom>
              <a:solidFill>
                <a:schemeClr val="bg2"/>
              </a:solidFill>
              <a:ln w="9525">
                <a:noFill/>
                <a:miter lim="800000"/>
                <a:headEnd/>
                <a:tailEnd/>
              </a:ln>
              <a:effectLst/>
            </p:spPr>
            <p:txBody>
              <a:bodyPr wrap="none" anchor="ctr"/>
              <a:lstStyle/>
              <a:p>
                <a:endParaRPr lang="en-US"/>
              </a:p>
            </p:txBody>
          </p:sp>
          <p:sp>
            <p:nvSpPr>
              <p:cNvPr id="12383" name="Rectangle 95"/>
              <p:cNvSpPr>
                <a:spLocks noChangeArrowheads="1"/>
              </p:cNvSpPr>
              <p:nvPr userDrawn="1"/>
            </p:nvSpPr>
            <p:spPr bwMode="ltGray">
              <a:xfrm rot="-3989246">
                <a:off x="737" y="2411"/>
                <a:ext cx="75" cy="12"/>
              </a:xfrm>
              <a:prstGeom prst="rect">
                <a:avLst/>
              </a:prstGeom>
              <a:solidFill>
                <a:schemeClr val="bg2"/>
              </a:solidFill>
              <a:ln w="9525">
                <a:noFill/>
                <a:miter lim="800000"/>
                <a:headEnd/>
                <a:tailEnd/>
              </a:ln>
              <a:effectLst/>
            </p:spPr>
            <p:txBody>
              <a:bodyPr wrap="none" anchor="ctr"/>
              <a:lstStyle/>
              <a:p>
                <a:endParaRPr lang="en-US"/>
              </a:p>
            </p:txBody>
          </p:sp>
          <p:sp>
            <p:nvSpPr>
              <p:cNvPr id="12384" name="Rectangle 96"/>
              <p:cNvSpPr>
                <a:spLocks noChangeArrowheads="1"/>
              </p:cNvSpPr>
              <p:nvPr userDrawn="1"/>
            </p:nvSpPr>
            <p:spPr bwMode="ltGray">
              <a:xfrm rot="-4862215">
                <a:off x="503" y="2395"/>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85" name="Rectangle 97"/>
              <p:cNvSpPr>
                <a:spLocks noChangeArrowheads="1"/>
              </p:cNvSpPr>
              <p:nvPr userDrawn="1"/>
            </p:nvSpPr>
            <p:spPr bwMode="ltGray">
              <a:xfrm rot="-4673370">
                <a:off x="533" y="2393"/>
                <a:ext cx="75" cy="12"/>
              </a:xfrm>
              <a:prstGeom prst="rect">
                <a:avLst/>
              </a:prstGeom>
              <a:solidFill>
                <a:schemeClr val="bg2"/>
              </a:solidFill>
              <a:ln w="9525">
                <a:noFill/>
                <a:miter lim="800000"/>
                <a:headEnd/>
                <a:tailEnd/>
              </a:ln>
              <a:effectLst/>
            </p:spPr>
            <p:txBody>
              <a:bodyPr wrap="none" anchor="ctr"/>
              <a:lstStyle/>
              <a:p>
                <a:endParaRPr lang="en-US"/>
              </a:p>
            </p:txBody>
          </p:sp>
          <p:sp>
            <p:nvSpPr>
              <p:cNvPr id="12386" name="Rectangle 98"/>
              <p:cNvSpPr>
                <a:spLocks noChangeArrowheads="1"/>
              </p:cNvSpPr>
              <p:nvPr userDrawn="1"/>
            </p:nvSpPr>
            <p:spPr bwMode="ltGray">
              <a:xfrm rot="-4646721">
                <a:off x="563" y="2390"/>
                <a:ext cx="75" cy="12"/>
              </a:xfrm>
              <a:prstGeom prst="rect">
                <a:avLst/>
              </a:prstGeom>
              <a:solidFill>
                <a:schemeClr val="bg2"/>
              </a:solidFill>
              <a:ln w="9525">
                <a:noFill/>
                <a:miter lim="800000"/>
                <a:headEnd/>
                <a:tailEnd/>
              </a:ln>
              <a:effectLst/>
            </p:spPr>
            <p:txBody>
              <a:bodyPr wrap="none" anchor="ctr"/>
              <a:lstStyle/>
              <a:p>
                <a:endParaRPr lang="en-US"/>
              </a:p>
            </p:txBody>
          </p:sp>
          <p:sp>
            <p:nvSpPr>
              <p:cNvPr id="12387" name="Rectangle 99"/>
              <p:cNvSpPr>
                <a:spLocks noChangeArrowheads="1"/>
              </p:cNvSpPr>
              <p:nvPr userDrawn="1"/>
            </p:nvSpPr>
            <p:spPr bwMode="ltGray">
              <a:xfrm rot="-4580623">
                <a:off x="594" y="2391"/>
                <a:ext cx="75" cy="12"/>
              </a:xfrm>
              <a:prstGeom prst="rect">
                <a:avLst/>
              </a:prstGeom>
              <a:solidFill>
                <a:schemeClr val="bg2"/>
              </a:solidFill>
              <a:ln w="9525">
                <a:noFill/>
                <a:miter lim="800000"/>
                <a:headEnd/>
                <a:tailEnd/>
              </a:ln>
              <a:effectLst/>
            </p:spPr>
            <p:txBody>
              <a:bodyPr wrap="none" anchor="ctr"/>
              <a:lstStyle/>
              <a:p>
                <a:endParaRPr lang="en-US"/>
              </a:p>
            </p:txBody>
          </p:sp>
          <p:sp>
            <p:nvSpPr>
              <p:cNvPr id="12388" name="Rectangle 100"/>
              <p:cNvSpPr>
                <a:spLocks noChangeArrowheads="1"/>
              </p:cNvSpPr>
              <p:nvPr userDrawn="1"/>
            </p:nvSpPr>
            <p:spPr bwMode="ltGray">
              <a:xfrm rot="-5195129">
                <a:off x="355" y="2414"/>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89" name="Rectangle 101"/>
              <p:cNvSpPr>
                <a:spLocks noChangeArrowheads="1"/>
              </p:cNvSpPr>
              <p:nvPr userDrawn="1"/>
            </p:nvSpPr>
            <p:spPr bwMode="ltGray">
              <a:xfrm rot="-5360484">
                <a:off x="385" y="2409"/>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90" name="Rectangle 102"/>
              <p:cNvSpPr>
                <a:spLocks noChangeArrowheads="1"/>
              </p:cNvSpPr>
              <p:nvPr userDrawn="1"/>
            </p:nvSpPr>
            <p:spPr bwMode="ltGray">
              <a:xfrm rot="-5288939">
                <a:off x="418" y="2405"/>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91" name="Rectangle 103"/>
              <p:cNvSpPr>
                <a:spLocks noChangeArrowheads="1"/>
              </p:cNvSpPr>
              <p:nvPr userDrawn="1"/>
            </p:nvSpPr>
            <p:spPr bwMode="ltGray">
              <a:xfrm rot="-5164854">
                <a:off x="449" y="2400"/>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92" name="Rectangle 104"/>
              <p:cNvSpPr>
                <a:spLocks noChangeArrowheads="1"/>
              </p:cNvSpPr>
              <p:nvPr userDrawn="1"/>
            </p:nvSpPr>
            <p:spPr bwMode="ltGray">
              <a:xfrm rot="-6132163">
                <a:off x="206" y="2458"/>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93" name="Rectangle 105"/>
              <p:cNvSpPr>
                <a:spLocks noChangeArrowheads="1"/>
              </p:cNvSpPr>
              <p:nvPr userDrawn="1"/>
            </p:nvSpPr>
            <p:spPr bwMode="ltGray">
              <a:xfrm rot="-6220433">
                <a:off x="237" y="2448"/>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94" name="Rectangle 106"/>
              <p:cNvSpPr>
                <a:spLocks noChangeArrowheads="1"/>
              </p:cNvSpPr>
              <p:nvPr userDrawn="1"/>
            </p:nvSpPr>
            <p:spPr bwMode="ltGray">
              <a:xfrm rot="-6110943">
                <a:off x="266" y="2438"/>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95" name="Rectangle 107"/>
              <p:cNvSpPr>
                <a:spLocks noChangeArrowheads="1"/>
              </p:cNvSpPr>
              <p:nvPr userDrawn="1"/>
            </p:nvSpPr>
            <p:spPr bwMode="ltGray">
              <a:xfrm rot="-5919570">
                <a:off x="292" y="2427"/>
                <a:ext cx="69" cy="12"/>
              </a:xfrm>
              <a:prstGeom prst="rect">
                <a:avLst/>
              </a:prstGeom>
              <a:solidFill>
                <a:schemeClr val="bg2"/>
              </a:solidFill>
              <a:ln w="9525">
                <a:noFill/>
                <a:miter lim="800000"/>
                <a:headEnd/>
                <a:tailEnd/>
              </a:ln>
              <a:effectLst/>
            </p:spPr>
            <p:txBody>
              <a:bodyPr wrap="none" anchor="ctr"/>
              <a:lstStyle/>
              <a:p>
                <a:endParaRPr lang="en-US"/>
              </a:p>
            </p:txBody>
          </p:sp>
          <p:sp>
            <p:nvSpPr>
              <p:cNvPr id="12396" name="Rectangle 108"/>
              <p:cNvSpPr>
                <a:spLocks noChangeArrowheads="1"/>
              </p:cNvSpPr>
              <p:nvPr userDrawn="1"/>
            </p:nvSpPr>
            <p:spPr bwMode="ltGray">
              <a:xfrm rot="-7376291">
                <a:off x="5" y="2549"/>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97" name="Rectangle 109"/>
              <p:cNvSpPr>
                <a:spLocks noChangeArrowheads="1"/>
              </p:cNvSpPr>
              <p:nvPr userDrawn="1"/>
            </p:nvSpPr>
            <p:spPr bwMode="ltGray">
              <a:xfrm rot="-7168347">
                <a:off x="64" y="2517"/>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98" name="Rectangle 110"/>
              <p:cNvSpPr>
                <a:spLocks noChangeArrowheads="1"/>
              </p:cNvSpPr>
              <p:nvPr userDrawn="1"/>
            </p:nvSpPr>
            <p:spPr bwMode="ltGray">
              <a:xfrm rot="-6802416">
                <a:off x="92" y="2502"/>
                <a:ext cx="63" cy="12"/>
              </a:xfrm>
              <a:prstGeom prst="rect">
                <a:avLst/>
              </a:prstGeom>
              <a:solidFill>
                <a:schemeClr val="bg2"/>
              </a:solidFill>
              <a:ln w="9525">
                <a:noFill/>
                <a:miter lim="800000"/>
                <a:headEnd/>
                <a:tailEnd/>
              </a:ln>
              <a:effectLst/>
            </p:spPr>
            <p:txBody>
              <a:bodyPr wrap="none" anchor="ctr"/>
              <a:lstStyle/>
              <a:p>
                <a:endParaRPr lang="en-US"/>
              </a:p>
            </p:txBody>
          </p:sp>
          <p:sp>
            <p:nvSpPr>
              <p:cNvPr id="12399" name="Rectangle 111"/>
              <p:cNvSpPr>
                <a:spLocks noChangeArrowheads="1"/>
              </p:cNvSpPr>
              <p:nvPr userDrawn="1"/>
            </p:nvSpPr>
            <p:spPr bwMode="ltGray">
              <a:xfrm rot="-6802416">
                <a:off x="119" y="2492"/>
                <a:ext cx="63" cy="12"/>
              </a:xfrm>
              <a:prstGeom prst="rect">
                <a:avLst/>
              </a:prstGeom>
              <a:solidFill>
                <a:schemeClr val="bg2"/>
              </a:solidFill>
              <a:ln w="9525">
                <a:noFill/>
                <a:miter lim="800000"/>
                <a:headEnd/>
                <a:tailEnd/>
              </a:ln>
              <a:effectLst/>
            </p:spPr>
            <p:txBody>
              <a:bodyPr wrap="none" anchor="ctr"/>
              <a:lstStyle/>
              <a:p>
                <a:endParaRPr lang="en-US"/>
              </a:p>
            </p:txBody>
          </p:sp>
          <p:sp>
            <p:nvSpPr>
              <p:cNvPr id="12400" name="Rectangle 112"/>
              <p:cNvSpPr>
                <a:spLocks noChangeArrowheads="1"/>
              </p:cNvSpPr>
              <p:nvPr userDrawn="1"/>
            </p:nvSpPr>
            <p:spPr bwMode="ltGray">
              <a:xfrm rot="-6457704">
                <a:off x="150" y="2478"/>
                <a:ext cx="63" cy="12"/>
              </a:xfrm>
              <a:prstGeom prst="rect">
                <a:avLst/>
              </a:prstGeom>
              <a:solidFill>
                <a:schemeClr val="bg2"/>
              </a:solidFill>
              <a:ln w="9525">
                <a:noFill/>
                <a:miter lim="800000"/>
                <a:headEnd/>
                <a:tailEnd/>
              </a:ln>
              <a:effectLst/>
            </p:spPr>
            <p:txBody>
              <a:bodyPr wrap="none" anchor="ctr"/>
              <a:lstStyle/>
              <a:p>
                <a:endParaRPr lang="en-US"/>
              </a:p>
            </p:txBody>
          </p:sp>
          <p:sp>
            <p:nvSpPr>
              <p:cNvPr id="12401" name="Rectangle 113"/>
              <p:cNvSpPr>
                <a:spLocks noChangeArrowheads="1"/>
              </p:cNvSpPr>
              <p:nvPr userDrawn="1"/>
            </p:nvSpPr>
            <p:spPr bwMode="ltGray">
              <a:xfrm rot="-1876771">
                <a:off x="0" y="3363"/>
                <a:ext cx="75" cy="12"/>
              </a:xfrm>
              <a:prstGeom prst="rect">
                <a:avLst/>
              </a:prstGeom>
              <a:solidFill>
                <a:schemeClr val="bg2"/>
              </a:solidFill>
              <a:ln w="9525">
                <a:noFill/>
                <a:miter lim="800000"/>
                <a:headEnd/>
                <a:tailEnd/>
              </a:ln>
              <a:effectLst/>
            </p:spPr>
            <p:txBody>
              <a:bodyPr wrap="none" anchor="ctr"/>
              <a:lstStyle/>
              <a:p>
                <a:endParaRPr lang="en-US"/>
              </a:p>
            </p:txBody>
          </p:sp>
          <p:sp>
            <p:nvSpPr>
              <p:cNvPr id="12402" name="Rectangle 114"/>
              <p:cNvSpPr>
                <a:spLocks noChangeArrowheads="1"/>
              </p:cNvSpPr>
              <p:nvPr userDrawn="1"/>
            </p:nvSpPr>
            <p:spPr bwMode="ltGray">
              <a:xfrm rot="3283992">
                <a:off x="511" y="3478"/>
                <a:ext cx="242" cy="12"/>
              </a:xfrm>
              <a:prstGeom prst="rect">
                <a:avLst/>
              </a:prstGeom>
              <a:solidFill>
                <a:schemeClr val="bg2"/>
              </a:solidFill>
              <a:ln w="9525">
                <a:noFill/>
                <a:miter lim="800000"/>
                <a:headEnd/>
                <a:tailEnd/>
              </a:ln>
              <a:effectLst/>
            </p:spPr>
            <p:txBody>
              <a:bodyPr wrap="none" anchor="ctr"/>
              <a:lstStyle/>
              <a:p>
                <a:endParaRPr lang="en-US"/>
              </a:p>
            </p:txBody>
          </p:sp>
          <p:sp>
            <p:nvSpPr>
              <p:cNvPr id="12403" name="Rectangle 115"/>
              <p:cNvSpPr>
                <a:spLocks noChangeArrowheads="1"/>
              </p:cNvSpPr>
              <p:nvPr userDrawn="1"/>
            </p:nvSpPr>
            <p:spPr bwMode="ltGray">
              <a:xfrm rot="3283992">
                <a:off x="35" y="2798"/>
                <a:ext cx="242" cy="12"/>
              </a:xfrm>
              <a:prstGeom prst="rect">
                <a:avLst/>
              </a:prstGeom>
              <a:solidFill>
                <a:schemeClr val="bg2"/>
              </a:solidFill>
              <a:ln w="9525">
                <a:noFill/>
                <a:miter lim="800000"/>
                <a:headEnd/>
                <a:tailEnd/>
              </a:ln>
              <a:effectLst/>
            </p:spPr>
            <p:txBody>
              <a:bodyPr wrap="none" anchor="ctr"/>
              <a:lstStyle/>
              <a:p>
                <a:endParaRPr lang="en-US"/>
              </a:p>
            </p:txBody>
          </p:sp>
          <p:sp>
            <p:nvSpPr>
              <p:cNvPr id="12404" name="Rectangle 116"/>
              <p:cNvSpPr>
                <a:spLocks noChangeArrowheads="1"/>
              </p:cNvSpPr>
              <p:nvPr userDrawn="1"/>
            </p:nvSpPr>
            <p:spPr bwMode="ltGray">
              <a:xfrm rot="-1876771">
                <a:off x="700" y="2851"/>
                <a:ext cx="317" cy="12"/>
              </a:xfrm>
              <a:prstGeom prst="rect">
                <a:avLst/>
              </a:prstGeom>
              <a:solidFill>
                <a:schemeClr val="bg2"/>
              </a:solidFill>
              <a:ln w="9525">
                <a:noFill/>
                <a:miter lim="800000"/>
                <a:headEnd/>
                <a:tailEnd/>
              </a:ln>
              <a:effectLst/>
            </p:spPr>
            <p:txBody>
              <a:bodyPr wrap="none" anchor="ctr"/>
              <a:lstStyle/>
              <a:p>
                <a:endParaRPr lang="en-US"/>
              </a:p>
            </p:txBody>
          </p:sp>
          <p:sp>
            <p:nvSpPr>
              <p:cNvPr id="12405" name="Rectangle 117"/>
              <p:cNvSpPr>
                <a:spLocks noChangeArrowheads="1"/>
              </p:cNvSpPr>
              <p:nvPr userDrawn="1"/>
            </p:nvSpPr>
            <p:spPr bwMode="ltGray">
              <a:xfrm rot="5908516">
                <a:off x="200" y="3915"/>
                <a:ext cx="138" cy="12"/>
              </a:xfrm>
              <a:prstGeom prst="rect">
                <a:avLst/>
              </a:prstGeom>
              <a:solidFill>
                <a:schemeClr val="bg2"/>
              </a:solidFill>
              <a:ln w="9525">
                <a:noFill/>
                <a:miter lim="800000"/>
                <a:headEnd/>
                <a:tailEnd/>
              </a:ln>
              <a:effectLst/>
            </p:spPr>
            <p:txBody>
              <a:bodyPr wrap="none" anchor="ctr"/>
              <a:lstStyle/>
              <a:p>
                <a:endParaRPr lang="en-US"/>
              </a:p>
            </p:txBody>
          </p:sp>
          <p:sp>
            <p:nvSpPr>
              <p:cNvPr id="12406" name="Rectangle 118"/>
              <p:cNvSpPr>
                <a:spLocks noChangeArrowheads="1"/>
              </p:cNvSpPr>
              <p:nvPr userDrawn="1"/>
            </p:nvSpPr>
            <p:spPr bwMode="ltGray">
              <a:xfrm rot="6683973">
                <a:off x="45" y="3915"/>
                <a:ext cx="144" cy="12"/>
              </a:xfrm>
              <a:prstGeom prst="rect">
                <a:avLst/>
              </a:prstGeom>
              <a:solidFill>
                <a:schemeClr val="bg2"/>
              </a:solidFill>
              <a:ln w="9525">
                <a:noFill/>
                <a:miter lim="800000"/>
                <a:headEnd/>
                <a:tailEnd/>
              </a:ln>
              <a:effectLst/>
            </p:spPr>
            <p:txBody>
              <a:bodyPr wrap="none" anchor="ctr"/>
              <a:lstStyle/>
              <a:p>
                <a:endParaRPr lang="en-US"/>
              </a:p>
            </p:txBody>
          </p:sp>
          <p:sp>
            <p:nvSpPr>
              <p:cNvPr id="12407" name="Rectangle 119"/>
              <p:cNvSpPr>
                <a:spLocks noChangeArrowheads="1"/>
              </p:cNvSpPr>
              <p:nvPr userDrawn="1"/>
            </p:nvSpPr>
            <p:spPr bwMode="ltGray">
              <a:xfrm rot="5245609">
                <a:off x="361" y="3893"/>
                <a:ext cx="132" cy="12"/>
              </a:xfrm>
              <a:prstGeom prst="rect">
                <a:avLst/>
              </a:prstGeom>
              <a:solidFill>
                <a:schemeClr val="bg2"/>
              </a:solidFill>
              <a:ln w="9525">
                <a:noFill/>
                <a:miter lim="800000"/>
                <a:headEnd/>
                <a:tailEnd/>
              </a:ln>
              <a:effectLst/>
            </p:spPr>
            <p:txBody>
              <a:bodyPr wrap="none" anchor="ctr"/>
              <a:lstStyle/>
              <a:p>
                <a:endParaRPr lang="en-US"/>
              </a:p>
            </p:txBody>
          </p:sp>
          <p:sp>
            <p:nvSpPr>
              <p:cNvPr id="12408" name="Rectangle 120"/>
              <p:cNvSpPr>
                <a:spLocks noChangeArrowheads="1"/>
              </p:cNvSpPr>
              <p:nvPr userDrawn="1"/>
            </p:nvSpPr>
            <p:spPr bwMode="ltGray">
              <a:xfrm rot="4500520">
                <a:off x="522" y="3847"/>
                <a:ext cx="132" cy="12"/>
              </a:xfrm>
              <a:prstGeom prst="rect">
                <a:avLst/>
              </a:prstGeom>
              <a:solidFill>
                <a:schemeClr val="bg2"/>
              </a:solidFill>
              <a:ln w="9525">
                <a:noFill/>
                <a:miter lim="800000"/>
                <a:headEnd/>
                <a:tailEnd/>
              </a:ln>
              <a:effectLst/>
            </p:spPr>
            <p:txBody>
              <a:bodyPr wrap="none" anchor="ctr"/>
              <a:lstStyle/>
              <a:p>
                <a:endParaRPr lang="en-US"/>
              </a:p>
            </p:txBody>
          </p:sp>
          <p:sp>
            <p:nvSpPr>
              <p:cNvPr id="12409" name="Rectangle 121"/>
              <p:cNvSpPr>
                <a:spLocks noChangeArrowheads="1"/>
              </p:cNvSpPr>
              <p:nvPr userDrawn="1"/>
            </p:nvSpPr>
            <p:spPr bwMode="ltGray">
              <a:xfrm rot="3805227">
                <a:off x="670" y="3778"/>
                <a:ext cx="132" cy="12"/>
              </a:xfrm>
              <a:prstGeom prst="rect">
                <a:avLst/>
              </a:prstGeom>
              <a:solidFill>
                <a:schemeClr val="bg2"/>
              </a:solidFill>
              <a:ln w="9525">
                <a:noFill/>
                <a:miter lim="800000"/>
                <a:headEnd/>
                <a:tailEnd/>
              </a:ln>
              <a:effectLst/>
            </p:spPr>
            <p:txBody>
              <a:bodyPr wrap="none" anchor="ctr"/>
              <a:lstStyle/>
              <a:p>
                <a:endParaRPr lang="en-US"/>
              </a:p>
            </p:txBody>
          </p:sp>
          <p:sp>
            <p:nvSpPr>
              <p:cNvPr id="12410" name="Rectangle 122"/>
              <p:cNvSpPr>
                <a:spLocks noChangeArrowheads="1"/>
              </p:cNvSpPr>
              <p:nvPr userDrawn="1"/>
            </p:nvSpPr>
            <p:spPr bwMode="ltGray">
              <a:xfrm rot="3060138">
                <a:off x="813" y="3688"/>
                <a:ext cx="132" cy="12"/>
              </a:xfrm>
              <a:prstGeom prst="rect">
                <a:avLst/>
              </a:prstGeom>
              <a:solidFill>
                <a:schemeClr val="bg2"/>
              </a:solidFill>
              <a:ln w="9525">
                <a:noFill/>
                <a:miter lim="800000"/>
                <a:headEnd/>
                <a:tailEnd/>
              </a:ln>
              <a:effectLst/>
            </p:spPr>
            <p:txBody>
              <a:bodyPr wrap="none" anchor="ctr"/>
              <a:lstStyle/>
              <a:p>
                <a:endParaRPr lang="en-US"/>
              </a:p>
            </p:txBody>
          </p:sp>
          <p:sp>
            <p:nvSpPr>
              <p:cNvPr id="12411" name="Rectangle 123"/>
              <p:cNvSpPr>
                <a:spLocks noChangeArrowheads="1"/>
              </p:cNvSpPr>
              <p:nvPr userDrawn="1"/>
            </p:nvSpPr>
            <p:spPr bwMode="ltGray">
              <a:xfrm rot="2090281">
                <a:off x="938" y="3582"/>
                <a:ext cx="132" cy="12"/>
              </a:xfrm>
              <a:prstGeom prst="rect">
                <a:avLst/>
              </a:prstGeom>
              <a:solidFill>
                <a:schemeClr val="bg2"/>
              </a:solidFill>
              <a:ln w="9525">
                <a:noFill/>
                <a:miter lim="800000"/>
                <a:headEnd/>
                <a:tailEnd/>
              </a:ln>
              <a:effectLst/>
            </p:spPr>
            <p:txBody>
              <a:bodyPr wrap="none" anchor="ctr"/>
              <a:lstStyle/>
              <a:p>
                <a:endParaRPr lang="en-US"/>
              </a:p>
            </p:txBody>
          </p:sp>
          <p:sp>
            <p:nvSpPr>
              <p:cNvPr id="12412" name="Rectangle 124"/>
              <p:cNvSpPr>
                <a:spLocks noChangeArrowheads="1"/>
              </p:cNvSpPr>
              <p:nvPr userDrawn="1"/>
            </p:nvSpPr>
            <p:spPr bwMode="ltGray">
              <a:xfrm rot="-7168347">
                <a:off x="-18" y="2506"/>
                <a:ext cx="132" cy="12"/>
              </a:xfrm>
              <a:prstGeom prst="rect">
                <a:avLst/>
              </a:prstGeom>
              <a:solidFill>
                <a:schemeClr val="bg2"/>
              </a:solidFill>
              <a:ln w="9525">
                <a:noFill/>
                <a:miter lim="800000"/>
                <a:headEnd/>
                <a:tailEnd/>
              </a:ln>
              <a:effectLst/>
            </p:spPr>
            <p:txBody>
              <a:bodyPr wrap="none" anchor="ctr"/>
              <a:lstStyle/>
              <a:p>
                <a:endParaRPr lang="en-US"/>
              </a:p>
            </p:txBody>
          </p:sp>
          <p:sp>
            <p:nvSpPr>
              <p:cNvPr id="12413" name="Rectangle 125"/>
              <p:cNvSpPr>
                <a:spLocks noChangeArrowheads="1"/>
              </p:cNvSpPr>
              <p:nvPr userDrawn="1"/>
            </p:nvSpPr>
            <p:spPr bwMode="ltGray">
              <a:xfrm rot="-6406501">
                <a:off x="136" y="2433"/>
                <a:ext cx="132" cy="12"/>
              </a:xfrm>
              <a:prstGeom prst="rect">
                <a:avLst/>
              </a:prstGeom>
              <a:solidFill>
                <a:schemeClr val="bg2"/>
              </a:solidFill>
              <a:ln w="9525">
                <a:noFill/>
                <a:miter lim="800000"/>
                <a:headEnd/>
                <a:tailEnd/>
              </a:ln>
              <a:effectLst/>
            </p:spPr>
            <p:txBody>
              <a:bodyPr wrap="none" anchor="ctr"/>
              <a:lstStyle/>
              <a:p>
                <a:endParaRPr lang="en-US"/>
              </a:p>
            </p:txBody>
          </p:sp>
          <p:sp>
            <p:nvSpPr>
              <p:cNvPr id="12414" name="Rectangle 126"/>
              <p:cNvSpPr>
                <a:spLocks noChangeArrowheads="1"/>
              </p:cNvSpPr>
              <p:nvPr userDrawn="1"/>
            </p:nvSpPr>
            <p:spPr bwMode="ltGray">
              <a:xfrm rot="-4970620">
                <a:off x="447" y="2364"/>
                <a:ext cx="138" cy="12"/>
              </a:xfrm>
              <a:prstGeom prst="rect">
                <a:avLst/>
              </a:prstGeom>
              <a:solidFill>
                <a:schemeClr val="bg2"/>
              </a:solidFill>
              <a:ln w="9525">
                <a:noFill/>
                <a:miter lim="800000"/>
                <a:headEnd/>
                <a:tailEnd/>
              </a:ln>
              <a:effectLst/>
            </p:spPr>
            <p:txBody>
              <a:bodyPr wrap="none" anchor="ctr"/>
              <a:lstStyle/>
              <a:p>
                <a:endParaRPr lang="en-US"/>
              </a:p>
            </p:txBody>
          </p:sp>
          <p:sp>
            <p:nvSpPr>
              <p:cNvPr id="12415" name="Rectangle 127"/>
              <p:cNvSpPr>
                <a:spLocks noChangeArrowheads="1"/>
              </p:cNvSpPr>
              <p:nvPr userDrawn="1"/>
            </p:nvSpPr>
            <p:spPr bwMode="ltGray">
              <a:xfrm rot="-4298502">
                <a:off x="597" y="2360"/>
                <a:ext cx="150" cy="12"/>
              </a:xfrm>
              <a:prstGeom prst="rect">
                <a:avLst/>
              </a:prstGeom>
              <a:solidFill>
                <a:schemeClr val="bg2"/>
              </a:solidFill>
              <a:ln w="9525">
                <a:noFill/>
                <a:miter lim="800000"/>
                <a:headEnd/>
                <a:tailEnd/>
              </a:ln>
              <a:effectLst/>
            </p:spPr>
            <p:txBody>
              <a:bodyPr wrap="none" anchor="ctr"/>
              <a:lstStyle/>
              <a:p>
                <a:endParaRPr lang="en-US"/>
              </a:p>
            </p:txBody>
          </p:sp>
          <p:sp>
            <p:nvSpPr>
              <p:cNvPr id="12416" name="Rectangle 128"/>
              <p:cNvSpPr>
                <a:spLocks noChangeArrowheads="1"/>
              </p:cNvSpPr>
              <p:nvPr userDrawn="1"/>
            </p:nvSpPr>
            <p:spPr bwMode="ltGray">
              <a:xfrm rot="-3676305">
                <a:off x="739" y="2386"/>
                <a:ext cx="155" cy="12"/>
              </a:xfrm>
              <a:prstGeom prst="rect">
                <a:avLst/>
              </a:prstGeom>
              <a:solidFill>
                <a:schemeClr val="bg2"/>
              </a:solidFill>
              <a:ln w="9525">
                <a:noFill/>
                <a:miter lim="800000"/>
                <a:headEnd/>
                <a:tailEnd/>
              </a:ln>
              <a:effectLst/>
            </p:spPr>
            <p:txBody>
              <a:bodyPr wrap="none" anchor="ctr"/>
              <a:lstStyle/>
              <a:p>
                <a:endParaRPr lang="en-US"/>
              </a:p>
            </p:txBody>
          </p:sp>
          <p:sp>
            <p:nvSpPr>
              <p:cNvPr id="12417" name="Rectangle 129"/>
              <p:cNvSpPr>
                <a:spLocks noChangeArrowheads="1"/>
              </p:cNvSpPr>
              <p:nvPr userDrawn="1"/>
            </p:nvSpPr>
            <p:spPr bwMode="ltGray">
              <a:xfrm rot="-3188616">
                <a:off x="869" y="2430"/>
                <a:ext cx="167" cy="12"/>
              </a:xfrm>
              <a:prstGeom prst="rect">
                <a:avLst/>
              </a:prstGeom>
              <a:solidFill>
                <a:schemeClr val="bg2"/>
              </a:solidFill>
              <a:ln w="9525">
                <a:noFill/>
                <a:miter lim="800000"/>
                <a:headEnd/>
                <a:tailEnd/>
              </a:ln>
              <a:effectLst/>
            </p:spPr>
            <p:txBody>
              <a:bodyPr wrap="none" anchor="ctr"/>
              <a:lstStyle/>
              <a:p>
                <a:endParaRPr lang="en-US"/>
              </a:p>
            </p:txBody>
          </p:sp>
          <p:sp>
            <p:nvSpPr>
              <p:cNvPr id="12418" name="Rectangle 130"/>
              <p:cNvSpPr>
                <a:spLocks noChangeArrowheads="1"/>
              </p:cNvSpPr>
              <p:nvPr userDrawn="1"/>
            </p:nvSpPr>
            <p:spPr bwMode="ltGray">
              <a:xfrm rot="-2610246">
                <a:off x="984" y="2497"/>
                <a:ext cx="167" cy="12"/>
              </a:xfrm>
              <a:prstGeom prst="rect">
                <a:avLst/>
              </a:prstGeom>
              <a:solidFill>
                <a:schemeClr val="bg2"/>
              </a:solidFill>
              <a:ln w="9525">
                <a:noFill/>
                <a:miter lim="800000"/>
                <a:headEnd/>
                <a:tailEnd/>
              </a:ln>
              <a:effectLst/>
            </p:spPr>
            <p:txBody>
              <a:bodyPr wrap="none" anchor="ctr"/>
              <a:lstStyle/>
              <a:p>
                <a:endParaRPr lang="en-US"/>
              </a:p>
            </p:txBody>
          </p:sp>
          <p:sp>
            <p:nvSpPr>
              <p:cNvPr id="12419" name="Rectangle 131"/>
              <p:cNvSpPr>
                <a:spLocks noChangeArrowheads="1"/>
              </p:cNvSpPr>
              <p:nvPr userDrawn="1"/>
            </p:nvSpPr>
            <p:spPr bwMode="ltGray">
              <a:xfrm rot="-2190008">
                <a:off x="1075" y="2585"/>
                <a:ext cx="173" cy="12"/>
              </a:xfrm>
              <a:prstGeom prst="rect">
                <a:avLst/>
              </a:prstGeom>
              <a:solidFill>
                <a:schemeClr val="bg2"/>
              </a:solidFill>
              <a:ln w="9525">
                <a:noFill/>
                <a:miter lim="800000"/>
                <a:headEnd/>
                <a:tailEnd/>
              </a:ln>
              <a:effectLst/>
            </p:spPr>
            <p:txBody>
              <a:bodyPr wrap="none" anchor="ctr"/>
              <a:lstStyle/>
              <a:p>
                <a:endParaRPr lang="en-US"/>
              </a:p>
            </p:txBody>
          </p:sp>
          <p:sp>
            <p:nvSpPr>
              <p:cNvPr id="12420" name="Rectangle 132"/>
              <p:cNvSpPr>
                <a:spLocks noChangeArrowheads="1"/>
              </p:cNvSpPr>
              <p:nvPr userDrawn="1"/>
            </p:nvSpPr>
            <p:spPr bwMode="ltGray">
              <a:xfrm rot="-1728558">
                <a:off x="1147" y="2688"/>
                <a:ext cx="167" cy="12"/>
              </a:xfrm>
              <a:prstGeom prst="rect">
                <a:avLst/>
              </a:prstGeom>
              <a:solidFill>
                <a:schemeClr val="bg2"/>
              </a:solidFill>
              <a:ln w="9525">
                <a:noFill/>
                <a:miter lim="800000"/>
                <a:headEnd/>
                <a:tailEnd/>
              </a:ln>
              <a:effectLst/>
            </p:spPr>
            <p:txBody>
              <a:bodyPr wrap="none" anchor="ctr"/>
              <a:lstStyle/>
              <a:p>
                <a:endParaRPr lang="en-US"/>
              </a:p>
            </p:txBody>
          </p:sp>
          <p:sp>
            <p:nvSpPr>
              <p:cNvPr id="12421" name="Rectangle 133"/>
              <p:cNvSpPr>
                <a:spLocks noChangeArrowheads="1"/>
              </p:cNvSpPr>
              <p:nvPr userDrawn="1"/>
            </p:nvSpPr>
            <p:spPr bwMode="ltGray">
              <a:xfrm rot="-1172118">
                <a:off x="1198" y="2805"/>
                <a:ext cx="167" cy="12"/>
              </a:xfrm>
              <a:prstGeom prst="rect">
                <a:avLst/>
              </a:prstGeom>
              <a:solidFill>
                <a:schemeClr val="bg2"/>
              </a:solidFill>
              <a:ln w="9525">
                <a:noFill/>
                <a:miter lim="800000"/>
                <a:headEnd/>
                <a:tailEnd/>
              </a:ln>
              <a:effectLst/>
            </p:spPr>
            <p:txBody>
              <a:bodyPr wrap="none" anchor="ctr"/>
              <a:lstStyle/>
              <a:p>
                <a:endParaRPr lang="en-US"/>
              </a:p>
            </p:txBody>
          </p:sp>
          <p:sp>
            <p:nvSpPr>
              <p:cNvPr id="12422" name="Rectangle 134"/>
              <p:cNvSpPr>
                <a:spLocks noChangeArrowheads="1"/>
              </p:cNvSpPr>
              <p:nvPr userDrawn="1"/>
            </p:nvSpPr>
            <p:spPr bwMode="ltGray">
              <a:xfrm rot="-753845">
                <a:off x="1218" y="2930"/>
                <a:ext cx="167" cy="12"/>
              </a:xfrm>
              <a:prstGeom prst="rect">
                <a:avLst/>
              </a:prstGeom>
              <a:solidFill>
                <a:schemeClr val="bg2"/>
              </a:solidFill>
              <a:ln w="9525">
                <a:noFill/>
                <a:miter lim="800000"/>
                <a:headEnd/>
                <a:tailEnd/>
              </a:ln>
              <a:effectLst/>
            </p:spPr>
            <p:txBody>
              <a:bodyPr wrap="none" anchor="ctr"/>
              <a:lstStyle/>
              <a:p>
                <a:endParaRPr lang="en-US"/>
              </a:p>
            </p:txBody>
          </p:sp>
          <p:sp>
            <p:nvSpPr>
              <p:cNvPr id="12423" name="Rectangle 135"/>
              <p:cNvSpPr>
                <a:spLocks noChangeArrowheads="1"/>
              </p:cNvSpPr>
              <p:nvPr userDrawn="1"/>
            </p:nvSpPr>
            <p:spPr bwMode="ltGray">
              <a:xfrm rot="-287823">
                <a:off x="1213" y="3066"/>
                <a:ext cx="167" cy="12"/>
              </a:xfrm>
              <a:prstGeom prst="rect">
                <a:avLst/>
              </a:prstGeom>
              <a:solidFill>
                <a:schemeClr val="bg2"/>
              </a:solidFill>
              <a:ln w="9525">
                <a:noFill/>
                <a:miter lim="800000"/>
                <a:headEnd/>
                <a:tailEnd/>
              </a:ln>
              <a:effectLst/>
            </p:spPr>
            <p:txBody>
              <a:bodyPr wrap="none" anchor="ctr"/>
              <a:lstStyle/>
              <a:p>
                <a:endParaRPr lang="en-US"/>
              </a:p>
            </p:txBody>
          </p:sp>
          <p:sp>
            <p:nvSpPr>
              <p:cNvPr id="12424" name="Rectangle 136"/>
              <p:cNvSpPr>
                <a:spLocks noChangeArrowheads="1"/>
              </p:cNvSpPr>
              <p:nvPr userDrawn="1"/>
            </p:nvSpPr>
            <p:spPr bwMode="ltGray">
              <a:xfrm rot="696741">
                <a:off x="1126" y="3337"/>
                <a:ext cx="150" cy="12"/>
              </a:xfrm>
              <a:prstGeom prst="rect">
                <a:avLst/>
              </a:prstGeom>
              <a:solidFill>
                <a:schemeClr val="bg2"/>
              </a:solidFill>
              <a:ln w="9525">
                <a:noFill/>
                <a:miter lim="800000"/>
                <a:headEnd/>
                <a:tailEnd/>
              </a:ln>
              <a:effectLst/>
            </p:spPr>
            <p:txBody>
              <a:bodyPr wrap="none" anchor="ctr"/>
              <a:lstStyle/>
              <a:p>
                <a:endParaRPr lang="en-US"/>
              </a:p>
            </p:txBody>
          </p:sp>
          <p:sp>
            <p:nvSpPr>
              <p:cNvPr id="12425" name="Rectangle 137"/>
              <p:cNvSpPr>
                <a:spLocks noChangeArrowheads="1"/>
              </p:cNvSpPr>
              <p:nvPr userDrawn="1"/>
            </p:nvSpPr>
            <p:spPr bwMode="ltGray">
              <a:xfrm rot="1529990">
                <a:off x="1041" y="3465"/>
                <a:ext cx="140" cy="12"/>
              </a:xfrm>
              <a:prstGeom prst="rect">
                <a:avLst/>
              </a:prstGeom>
              <a:solidFill>
                <a:schemeClr val="bg2"/>
              </a:solidFill>
              <a:ln w="9525">
                <a:noFill/>
                <a:miter lim="800000"/>
                <a:headEnd/>
                <a:tailEnd/>
              </a:ln>
              <a:effectLst/>
            </p:spPr>
            <p:txBody>
              <a:bodyPr wrap="none" anchor="ctr"/>
              <a:lstStyle/>
              <a:p>
                <a:endParaRPr lang="en-US"/>
              </a:p>
            </p:txBody>
          </p:sp>
          <p:sp>
            <p:nvSpPr>
              <p:cNvPr id="12426" name="Freeform 138"/>
              <p:cNvSpPr>
                <a:spLocks/>
              </p:cNvSpPr>
              <p:nvPr userDrawn="1"/>
            </p:nvSpPr>
            <p:spPr bwMode="ltGray">
              <a:xfrm>
                <a:off x="850" y="3136"/>
                <a:ext cx="204" cy="120"/>
              </a:xfrm>
              <a:custGeom>
                <a:avLst/>
                <a:gdLst/>
                <a:ahLst/>
                <a:cxnLst>
                  <a:cxn ang="0">
                    <a:pos x="168" y="120"/>
                  </a:cxn>
                  <a:cxn ang="0">
                    <a:pos x="204" y="12"/>
                  </a:cxn>
                  <a:cxn ang="0">
                    <a:pos x="42" y="0"/>
                  </a:cxn>
                  <a:cxn ang="0">
                    <a:pos x="0" y="108"/>
                  </a:cxn>
                  <a:cxn ang="0">
                    <a:pos x="30" y="114"/>
                  </a:cxn>
                  <a:cxn ang="0">
                    <a:pos x="60" y="30"/>
                  </a:cxn>
                  <a:cxn ang="0">
                    <a:pos x="102" y="36"/>
                  </a:cxn>
                  <a:cxn ang="0">
                    <a:pos x="78" y="108"/>
                  </a:cxn>
                  <a:cxn ang="0">
                    <a:pos x="102" y="108"/>
                  </a:cxn>
                  <a:cxn ang="0">
                    <a:pos x="132" y="36"/>
                  </a:cxn>
                  <a:cxn ang="0">
                    <a:pos x="162" y="36"/>
                  </a:cxn>
                  <a:cxn ang="0">
                    <a:pos x="138" y="114"/>
                  </a:cxn>
                  <a:cxn ang="0">
                    <a:pos x="168" y="120"/>
                  </a:cxn>
                </a:cxnLst>
                <a:rect l="0" t="0" r="r" b="b"/>
                <a:pathLst>
                  <a:path w="204" h="120">
                    <a:moveTo>
                      <a:pt x="168" y="120"/>
                    </a:moveTo>
                    <a:lnTo>
                      <a:pt x="204" y="12"/>
                    </a:lnTo>
                    <a:lnTo>
                      <a:pt x="42" y="0"/>
                    </a:lnTo>
                    <a:lnTo>
                      <a:pt x="0" y="108"/>
                    </a:lnTo>
                    <a:lnTo>
                      <a:pt x="30" y="114"/>
                    </a:lnTo>
                    <a:lnTo>
                      <a:pt x="60" y="30"/>
                    </a:lnTo>
                    <a:lnTo>
                      <a:pt x="102" y="36"/>
                    </a:lnTo>
                    <a:lnTo>
                      <a:pt x="78" y="108"/>
                    </a:lnTo>
                    <a:lnTo>
                      <a:pt x="102" y="108"/>
                    </a:lnTo>
                    <a:lnTo>
                      <a:pt x="132" y="36"/>
                    </a:lnTo>
                    <a:lnTo>
                      <a:pt x="162" y="36"/>
                    </a:lnTo>
                    <a:lnTo>
                      <a:pt x="138" y="114"/>
                    </a:lnTo>
                    <a:lnTo>
                      <a:pt x="168" y="120"/>
                    </a:lnTo>
                    <a:close/>
                  </a:path>
                </a:pathLst>
              </a:custGeom>
              <a:solidFill>
                <a:schemeClr val="bg2"/>
              </a:solidFill>
              <a:ln w="9525">
                <a:noFill/>
                <a:round/>
                <a:headEnd/>
                <a:tailEnd/>
              </a:ln>
            </p:spPr>
            <p:txBody>
              <a:bodyPr/>
              <a:lstStyle/>
              <a:p>
                <a:endParaRPr lang="en-US"/>
              </a:p>
            </p:txBody>
          </p:sp>
          <p:sp>
            <p:nvSpPr>
              <p:cNvPr id="12427" name="Freeform 139"/>
              <p:cNvSpPr>
                <a:spLocks/>
              </p:cNvSpPr>
              <p:nvPr userDrawn="1"/>
            </p:nvSpPr>
            <p:spPr bwMode="ltGray">
              <a:xfrm>
                <a:off x="19" y="2722"/>
                <a:ext cx="90" cy="78"/>
              </a:xfrm>
              <a:custGeom>
                <a:avLst/>
                <a:gdLst/>
                <a:ahLst/>
                <a:cxnLst>
                  <a:cxn ang="0">
                    <a:pos x="66" y="36"/>
                  </a:cxn>
                  <a:cxn ang="0">
                    <a:pos x="66" y="36"/>
                  </a:cxn>
                  <a:cxn ang="0">
                    <a:pos x="18" y="24"/>
                  </a:cxn>
                  <a:cxn ang="0">
                    <a:pos x="0" y="30"/>
                  </a:cxn>
                  <a:cxn ang="0">
                    <a:pos x="36" y="78"/>
                  </a:cxn>
                  <a:cxn ang="0">
                    <a:pos x="48" y="72"/>
                  </a:cxn>
                  <a:cxn ang="0">
                    <a:pos x="24" y="36"/>
                  </a:cxn>
                  <a:cxn ang="0">
                    <a:pos x="24" y="36"/>
                  </a:cxn>
                  <a:cxn ang="0">
                    <a:pos x="72" y="54"/>
                  </a:cxn>
                  <a:cxn ang="0">
                    <a:pos x="90" y="42"/>
                  </a:cxn>
                  <a:cxn ang="0">
                    <a:pos x="54" y="0"/>
                  </a:cxn>
                  <a:cxn ang="0">
                    <a:pos x="42" y="6"/>
                  </a:cxn>
                  <a:cxn ang="0">
                    <a:pos x="66" y="36"/>
                  </a:cxn>
                </a:cxnLst>
                <a:rect l="0" t="0" r="r" b="b"/>
                <a:pathLst>
                  <a:path w="90" h="78">
                    <a:moveTo>
                      <a:pt x="66" y="36"/>
                    </a:moveTo>
                    <a:lnTo>
                      <a:pt x="66" y="36"/>
                    </a:lnTo>
                    <a:lnTo>
                      <a:pt x="18" y="24"/>
                    </a:lnTo>
                    <a:lnTo>
                      <a:pt x="0" y="30"/>
                    </a:lnTo>
                    <a:lnTo>
                      <a:pt x="36" y="78"/>
                    </a:lnTo>
                    <a:lnTo>
                      <a:pt x="48" y="72"/>
                    </a:lnTo>
                    <a:lnTo>
                      <a:pt x="24" y="36"/>
                    </a:lnTo>
                    <a:lnTo>
                      <a:pt x="24" y="36"/>
                    </a:lnTo>
                    <a:lnTo>
                      <a:pt x="72" y="54"/>
                    </a:lnTo>
                    <a:lnTo>
                      <a:pt x="90" y="42"/>
                    </a:lnTo>
                    <a:lnTo>
                      <a:pt x="54" y="0"/>
                    </a:lnTo>
                    <a:lnTo>
                      <a:pt x="42" y="6"/>
                    </a:lnTo>
                    <a:lnTo>
                      <a:pt x="66" y="36"/>
                    </a:lnTo>
                    <a:close/>
                  </a:path>
                </a:pathLst>
              </a:custGeom>
              <a:solidFill>
                <a:schemeClr val="bg2"/>
              </a:solidFill>
              <a:ln w="9525">
                <a:noFill/>
                <a:round/>
                <a:headEnd/>
                <a:tailEnd/>
              </a:ln>
            </p:spPr>
            <p:txBody>
              <a:bodyPr/>
              <a:lstStyle/>
              <a:p>
                <a:endParaRPr lang="en-US"/>
              </a:p>
            </p:txBody>
          </p:sp>
          <p:sp>
            <p:nvSpPr>
              <p:cNvPr id="12428" name="Freeform 140"/>
              <p:cNvSpPr>
                <a:spLocks/>
              </p:cNvSpPr>
              <p:nvPr userDrawn="1"/>
            </p:nvSpPr>
            <p:spPr bwMode="ltGray">
              <a:xfrm>
                <a:off x="97" y="2651"/>
                <a:ext cx="101" cy="89"/>
              </a:xfrm>
              <a:custGeom>
                <a:avLst/>
                <a:gdLst/>
                <a:ahLst/>
                <a:cxnLst>
                  <a:cxn ang="0">
                    <a:pos x="54" y="89"/>
                  </a:cxn>
                  <a:cxn ang="0">
                    <a:pos x="65" y="83"/>
                  </a:cxn>
                  <a:cxn ang="0">
                    <a:pos x="48" y="35"/>
                  </a:cxn>
                  <a:cxn ang="0">
                    <a:pos x="89" y="65"/>
                  </a:cxn>
                  <a:cxn ang="0">
                    <a:pos x="101" y="59"/>
                  </a:cxn>
                  <a:cxn ang="0">
                    <a:pos x="83" y="0"/>
                  </a:cxn>
                  <a:cxn ang="0">
                    <a:pos x="71" y="12"/>
                  </a:cxn>
                  <a:cxn ang="0">
                    <a:pos x="83" y="41"/>
                  </a:cxn>
                  <a:cxn ang="0">
                    <a:pos x="48" y="23"/>
                  </a:cxn>
                  <a:cxn ang="0">
                    <a:pos x="36" y="29"/>
                  </a:cxn>
                  <a:cxn ang="0">
                    <a:pos x="45" y="68"/>
                  </a:cxn>
                  <a:cxn ang="0">
                    <a:pos x="18" y="41"/>
                  </a:cxn>
                  <a:cxn ang="0">
                    <a:pos x="0" y="53"/>
                  </a:cxn>
                  <a:cxn ang="0">
                    <a:pos x="54" y="89"/>
                  </a:cxn>
                </a:cxnLst>
                <a:rect l="0" t="0" r="r" b="b"/>
                <a:pathLst>
                  <a:path w="101" h="89">
                    <a:moveTo>
                      <a:pt x="54" y="89"/>
                    </a:moveTo>
                    <a:lnTo>
                      <a:pt x="65" y="83"/>
                    </a:lnTo>
                    <a:lnTo>
                      <a:pt x="48" y="35"/>
                    </a:lnTo>
                    <a:lnTo>
                      <a:pt x="89" y="65"/>
                    </a:lnTo>
                    <a:lnTo>
                      <a:pt x="101" y="59"/>
                    </a:lnTo>
                    <a:lnTo>
                      <a:pt x="83" y="0"/>
                    </a:lnTo>
                    <a:lnTo>
                      <a:pt x="71" y="12"/>
                    </a:lnTo>
                    <a:lnTo>
                      <a:pt x="83" y="41"/>
                    </a:lnTo>
                    <a:lnTo>
                      <a:pt x="48" y="23"/>
                    </a:lnTo>
                    <a:lnTo>
                      <a:pt x="36" y="29"/>
                    </a:lnTo>
                    <a:lnTo>
                      <a:pt x="45" y="68"/>
                    </a:lnTo>
                    <a:lnTo>
                      <a:pt x="18" y="41"/>
                    </a:lnTo>
                    <a:lnTo>
                      <a:pt x="0" y="53"/>
                    </a:lnTo>
                    <a:lnTo>
                      <a:pt x="54" y="89"/>
                    </a:lnTo>
                    <a:close/>
                  </a:path>
                </a:pathLst>
              </a:custGeom>
              <a:solidFill>
                <a:schemeClr val="bg2"/>
              </a:solidFill>
              <a:ln w="9525">
                <a:noFill/>
                <a:round/>
                <a:headEnd/>
                <a:tailEnd/>
              </a:ln>
            </p:spPr>
            <p:txBody>
              <a:bodyPr/>
              <a:lstStyle/>
              <a:p>
                <a:endParaRPr lang="en-US"/>
              </a:p>
            </p:txBody>
          </p:sp>
          <p:sp>
            <p:nvSpPr>
              <p:cNvPr id="12429" name="Freeform 141"/>
              <p:cNvSpPr>
                <a:spLocks/>
              </p:cNvSpPr>
              <p:nvPr userDrawn="1"/>
            </p:nvSpPr>
            <p:spPr bwMode="ltGray">
              <a:xfrm>
                <a:off x="677" y="3502"/>
                <a:ext cx="83" cy="78"/>
              </a:xfrm>
              <a:custGeom>
                <a:avLst/>
                <a:gdLst/>
                <a:ahLst/>
                <a:cxnLst>
                  <a:cxn ang="0">
                    <a:pos x="36" y="78"/>
                  </a:cxn>
                  <a:cxn ang="0">
                    <a:pos x="83" y="48"/>
                  </a:cxn>
                  <a:cxn ang="0">
                    <a:pos x="54" y="0"/>
                  </a:cxn>
                  <a:cxn ang="0">
                    <a:pos x="0" y="30"/>
                  </a:cxn>
                  <a:cxn ang="0">
                    <a:pos x="6" y="36"/>
                  </a:cxn>
                  <a:cxn ang="0">
                    <a:pos x="42" y="18"/>
                  </a:cxn>
                  <a:cxn ang="0">
                    <a:pos x="54" y="30"/>
                  </a:cxn>
                  <a:cxn ang="0">
                    <a:pos x="24" y="48"/>
                  </a:cxn>
                  <a:cxn ang="0">
                    <a:pos x="30" y="54"/>
                  </a:cxn>
                  <a:cxn ang="0">
                    <a:pos x="60" y="36"/>
                  </a:cxn>
                  <a:cxn ang="0">
                    <a:pos x="66" y="48"/>
                  </a:cxn>
                  <a:cxn ang="0">
                    <a:pos x="30" y="66"/>
                  </a:cxn>
                  <a:cxn ang="0">
                    <a:pos x="36" y="78"/>
                  </a:cxn>
                </a:cxnLst>
                <a:rect l="0" t="0" r="r" b="b"/>
                <a:pathLst>
                  <a:path w="83" h="78">
                    <a:moveTo>
                      <a:pt x="36" y="78"/>
                    </a:moveTo>
                    <a:lnTo>
                      <a:pt x="83" y="48"/>
                    </a:lnTo>
                    <a:lnTo>
                      <a:pt x="54" y="0"/>
                    </a:lnTo>
                    <a:lnTo>
                      <a:pt x="0" y="30"/>
                    </a:lnTo>
                    <a:lnTo>
                      <a:pt x="6" y="36"/>
                    </a:lnTo>
                    <a:lnTo>
                      <a:pt x="42" y="18"/>
                    </a:lnTo>
                    <a:lnTo>
                      <a:pt x="54" y="30"/>
                    </a:lnTo>
                    <a:lnTo>
                      <a:pt x="24" y="48"/>
                    </a:lnTo>
                    <a:lnTo>
                      <a:pt x="30" y="54"/>
                    </a:lnTo>
                    <a:lnTo>
                      <a:pt x="60" y="36"/>
                    </a:lnTo>
                    <a:lnTo>
                      <a:pt x="66" y="48"/>
                    </a:lnTo>
                    <a:lnTo>
                      <a:pt x="30" y="66"/>
                    </a:lnTo>
                    <a:lnTo>
                      <a:pt x="36" y="78"/>
                    </a:lnTo>
                    <a:close/>
                  </a:path>
                </a:pathLst>
              </a:custGeom>
              <a:solidFill>
                <a:schemeClr val="bg2"/>
              </a:solidFill>
              <a:ln w="9525">
                <a:noFill/>
                <a:round/>
                <a:headEnd/>
                <a:tailEnd/>
              </a:ln>
            </p:spPr>
            <p:txBody>
              <a:bodyPr/>
              <a:lstStyle/>
              <a:p>
                <a:endParaRPr lang="en-US"/>
              </a:p>
            </p:txBody>
          </p:sp>
          <p:sp>
            <p:nvSpPr>
              <p:cNvPr id="12430" name="Freeform 142"/>
              <p:cNvSpPr>
                <a:spLocks/>
              </p:cNvSpPr>
              <p:nvPr userDrawn="1"/>
            </p:nvSpPr>
            <p:spPr bwMode="ltGray">
              <a:xfrm>
                <a:off x="940" y="2782"/>
                <a:ext cx="90" cy="72"/>
              </a:xfrm>
              <a:custGeom>
                <a:avLst/>
                <a:gdLst/>
                <a:ahLst/>
                <a:cxnLst>
                  <a:cxn ang="0">
                    <a:pos x="90" y="30"/>
                  </a:cxn>
                  <a:cxn ang="0">
                    <a:pos x="66" y="0"/>
                  </a:cxn>
                  <a:cxn ang="0">
                    <a:pos x="0" y="36"/>
                  </a:cxn>
                  <a:cxn ang="0">
                    <a:pos x="24" y="72"/>
                  </a:cxn>
                  <a:cxn ang="0">
                    <a:pos x="36" y="66"/>
                  </a:cxn>
                  <a:cxn ang="0">
                    <a:pos x="18" y="42"/>
                  </a:cxn>
                  <a:cxn ang="0">
                    <a:pos x="36" y="30"/>
                  </a:cxn>
                  <a:cxn ang="0">
                    <a:pos x="54" y="54"/>
                  </a:cxn>
                  <a:cxn ang="0">
                    <a:pos x="60" y="48"/>
                  </a:cxn>
                  <a:cxn ang="0">
                    <a:pos x="48" y="24"/>
                  </a:cxn>
                  <a:cxn ang="0">
                    <a:pos x="60" y="12"/>
                  </a:cxn>
                  <a:cxn ang="0">
                    <a:pos x="78" y="42"/>
                  </a:cxn>
                  <a:cxn ang="0">
                    <a:pos x="90" y="30"/>
                  </a:cxn>
                </a:cxnLst>
                <a:rect l="0" t="0" r="r" b="b"/>
                <a:pathLst>
                  <a:path w="90" h="72">
                    <a:moveTo>
                      <a:pt x="90" y="30"/>
                    </a:moveTo>
                    <a:lnTo>
                      <a:pt x="66" y="0"/>
                    </a:lnTo>
                    <a:lnTo>
                      <a:pt x="0" y="36"/>
                    </a:lnTo>
                    <a:lnTo>
                      <a:pt x="24" y="72"/>
                    </a:lnTo>
                    <a:lnTo>
                      <a:pt x="36" y="66"/>
                    </a:lnTo>
                    <a:lnTo>
                      <a:pt x="18" y="42"/>
                    </a:lnTo>
                    <a:lnTo>
                      <a:pt x="36" y="30"/>
                    </a:lnTo>
                    <a:lnTo>
                      <a:pt x="54" y="54"/>
                    </a:lnTo>
                    <a:lnTo>
                      <a:pt x="60" y="48"/>
                    </a:lnTo>
                    <a:lnTo>
                      <a:pt x="48" y="24"/>
                    </a:lnTo>
                    <a:lnTo>
                      <a:pt x="60" y="12"/>
                    </a:lnTo>
                    <a:lnTo>
                      <a:pt x="78" y="42"/>
                    </a:lnTo>
                    <a:lnTo>
                      <a:pt x="90" y="30"/>
                    </a:lnTo>
                    <a:close/>
                  </a:path>
                </a:pathLst>
              </a:custGeom>
              <a:solidFill>
                <a:schemeClr val="bg2"/>
              </a:solidFill>
              <a:ln w="9525">
                <a:noFill/>
                <a:round/>
                <a:headEnd/>
                <a:tailEnd/>
              </a:ln>
            </p:spPr>
            <p:txBody>
              <a:bodyPr/>
              <a:lstStyle/>
              <a:p>
                <a:endParaRPr lang="en-US"/>
              </a:p>
            </p:txBody>
          </p:sp>
          <p:sp>
            <p:nvSpPr>
              <p:cNvPr id="12431" name="Freeform 143"/>
              <p:cNvSpPr>
                <a:spLocks/>
              </p:cNvSpPr>
              <p:nvPr userDrawn="1"/>
            </p:nvSpPr>
            <p:spPr bwMode="ltGray">
              <a:xfrm>
                <a:off x="898" y="2716"/>
                <a:ext cx="90" cy="84"/>
              </a:xfrm>
              <a:custGeom>
                <a:avLst/>
                <a:gdLst/>
                <a:ahLst/>
                <a:cxnLst>
                  <a:cxn ang="0">
                    <a:pos x="42" y="60"/>
                  </a:cxn>
                  <a:cxn ang="0">
                    <a:pos x="42" y="60"/>
                  </a:cxn>
                  <a:cxn ang="0">
                    <a:pos x="72" y="12"/>
                  </a:cxn>
                  <a:cxn ang="0">
                    <a:pos x="66" y="0"/>
                  </a:cxn>
                  <a:cxn ang="0">
                    <a:pos x="0" y="42"/>
                  </a:cxn>
                  <a:cxn ang="0">
                    <a:pos x="6" y="54"/>
                  </a:cxn>
                  <a:cxn ang="0">
                    <a:pos x="54" y="24"/>
                  </a:cxn>
                  <a:cxn ang="0">
                    <a:pos x="54" y="24"/>
                  </a:cxn>
                  <a:cxn ang="0">
                    <a:pos x="18" y="72"/>
                  </a:cxn>
                  <a:cxn ang="0">
                    <a:pos x="24" y="84"/>
                  </a:cxn>
                  <a:cxn ang="0">
                    <a:pos x="90" y="42"/>
                  </a:cxn>
                  <a:cxn ang="0">
                    <a:pos x="84" y="30"/>
                  </a:cxn>
                  <a:cxn ang="0">
                    <a:pos x="42" y="60"/>
                  </a:cxn>
                </a:cxnLst>
                <a:rect l="0" t="0" r="r" b="b"/>
                <a:pathLst>
                  <a:path w="90" h="84">
                    <a:moveTo>
                      <a:pt x="42" y="60"/>
                    </a:moveTo>
                    <a:lnTo>
                      <a:pt x="42" y="60"/>
                    </a:lnTo>
                    <a:lnTo>
                      <a:pt x="72" y="12"/>
                    </a:lnTo>
                    <a:lnTo>
                      <a:pt x="66" y="0"/>
                    </a:lnTo>
                    <a:lnTo>
                      <a:pt x="0" y="42"/>
                    </a:lnTo>
                    <a:lnTo>
                      <a:pt x="6" y="54"/>
                    </a:lnTo>
                    <a:lnTo>
                      <a:pt x="54" y="24"/>
                    </a:lnTo>
                    <a:lnTo>
                      <a:pt x="54" y="24"/>
                    </a:lnTo>
                    <a:lnTo>
                      <a:pt x="18" y="72"/>
                    </a:lnTo>
                    <a:lnTo>
                      <a:pt x="24" y="84"/>
                    </a:lnTo>
                    <a:lnTo>
                      <a:pt x="90" y="42"/>
                    </a:lnTo>
                    <a:lnTo>
                      <a:pt x="84" y="30"/>
                    </a:lnTo>
                    <a:lnTo>
                      <a:pt x="42" y="60"/>
                    </a:lnTo>
                    <a:close/>
                  </a:path>
                </a:pathLst>
              </a:custGeom>
              <a:solidFill>
                <a:schemeClr val="bg2"/>
              </a:solidFill>
              <a:ln w="9525">
                <a:noFill/>
                <a:round/>
                <a:headEnd/>
                <a:tailEnd/>
              </a:ln>
            </p:spPr>
            <p:txBody>
              <a:bodyPr/>
              <a:lstStyle/>
              <a:p>
                <a:endParaRPr lang="en-US"/>
              </a:p>
            </p:txBody>
          </p:sp>
          <p:sp>
            <p:nvSpPr>
              <p:cNvPr id="12432" name="Freeform 144"/>
              <p:cNvSpPr>
                <a:spLocks/>
              </p:cNvSpPr>
              <p:nvPr userDrawn="1"/>
            </p:nvSpPr>
            <p:spPr bwMode="ltGray">
              <a:xfrm>
                <a:off x="7" y="3837"/>
                <a:ext cx="6" cy="12"/>
              </a:xfrm>
              <a:custGeom>
                <a:avLst/>
                <a:gdLst/>
                <a:ahLst/>
                <a:cxnLst>
                  <a:cxn ang="0">
                    <a:pos x="6" y="0"/>
                  </a:cxn>
                  <a:cxn ang="0">
                    <a:pos x="6" y="0"/>
                  </a:cxn>
                  <a:cxn ang="0">
                    <a:pos x="0" y="0"/>
                  </a:cxn>
                  <a:cxn ang="0">
                    <a:pos x="0" y="0"/>
                  </a:cxn>
                  <a:cxn ang="0">
                    <a:pos x="0" y="12"/>
                  </a:cxn>
                  <a:cxn ang="0">
                    <a:pos x="6" y="0"/>
                  </a:cxn>
                  <a:cxn ang="0">
                    <a:pos x="6" y="0"/>
                  </a:cxn>
                </a:cxnLst>
                <a:rect l="0" t="0" r="r" b="b"/>
                <a:pathLst>
                  <a:path w="6" h="12">
                    <a:moveTo>
                      <a:pt x="6" y="0"/>
                    </a:moveTo>
                    <a:lnTo>
                      <a:pt x="6" y="0"/>
                    </a:lnTo>
                    <a:lnTo>
                      <a:pt x="0" y="0"/>
                    </a:lnTo>
                    <a:lnTo>
                      <a:pt x="0" y="0"/>
                    </a:lnTo>
                    <a:lnTo>
                      <a:pt x="0" y="12"/>
                    </a:lnTo>
                    <a:lnTo>
                      <a:pt x="6" y="0"/>
                    </a:lnTo>
                    <a:lnTo>
                      <a:pt x="6" y="0"/>
                    </a:lnTo>
                    <a:close/>
                  </a:path>
                </a:pathLst>
              </a:custGeom>
              <a:solidFill>
                <a:schemeClr val="bg2"/>
              </a:solidFill>
              <a:ln w="9525">
                <a:noFill/>
                <a:round/>
                <a:headEnd/>
                <a:tailEnd/>
              </a:ln>
            </p:spPr>
            <p:txBody>
              <a:bodyPr/>
              <a:lstStyle/>
              <a:p>
                <a:endParaRPr lang="en-US"/>
              </a:p>
            </p:txBody>
          </p:sp>
          <p:sp>
            <p:nvSpPr>
              <p:cNvPr id="12433" name="Freeform 145"/>
              <p:cNvSpPr>
                <a:spLocks/>
              </p:cNvSpPr>
              <p:nvPr userDrawn="1"/>
            </p:nvSpPr>
            <p:spPr bwMode="ltGray">
              <a:xfrm>
                <a:off x="7" y="2555"/>
                <a:ext cx="30" cy="48"/>
              </a:xfrm>
              <a:custGeom>
                <a:avLst/>
                <a:gdLst/>
                <a:ahLst/>
                <a:cxnLst>
                  <a:cxn ang="0">
                    <a:pos x="18" y="48"/>
                  </a:cxn>
                  <a:cxn ang="0">
                    <a:pos x="18" y="48"/>
                  </a:cxn>
                  <a:cxn ang="0">
                    <a:pos x="30" y="42"/>
                  </a:cxn>
                  <a:cxn ang="0">
                    <a:pos x="0" y="0"/>
                  </a:cxn>
                  <a:cxn ang="0">
                    <a:pos x="0" y="24"/>
                  </a:cxn>
                  <a:cxn ang="0">
                    <a:pos x="18" y="48"/>
                  </a:cxn>
                  <a:cxn ang="0">
                    <a:pos x="18" y="48"/>
                  </a:cxn>
                </a:cxnLst>
                <a:rect l="0" t="0" r="r" b="b"/>
                <a:pathLst>
                  <a:path w="30" h="48">
                    <a:moveTo>
                      <a:pt x="18" y="48"/>
                    </a:moveTo>
                    <a:lnTo>
                      <a:pt x="18" y="48"/>
                    </a:lnTo>
                    <a:lnTo>
                      <a:pt x="30" y="42"/>
                    </a:lnTo>
                    <a:lnTo>
                      <a:pt x="0" y="0"/>
                    </a:lnTo>
                    <a:lnTo>
                      <a:pt x="0" y="24"/>
                    </a:lnTo>
                    <a:lnTo>
                      <a:pt x="18" y="48"/>
                    </a:lnTo>
                    <a:lnTo>
                      <a:pt x="18" y="48"/>
                    </a:lnTo>
                    <a:close/>
                  </a:path>
                </a:pathLst>
              </a:custGeom>
              <a:solidFill>
                <a:schemeClr val="bg2"/>
              </a:solidFill>
              <a:ln w="9525">
                <a:noFill/>
                <a:round/>
                <a:headEnd/>
                <a:tailEnd/>
              </a:ln>
            </p:spPr>
            <p:txBody>
              <a:bodyPr/>
              <a:lstStyle/>
              <a:p>
                <a:endParaRPr lang="en-US"/>
              </a:p>
            </p:txBody>
          </p:sp>
          <p:sp>
            <p:nvSpPr>
              <p:cNvPr id="12434" name="Freeform 146"/>
              <p:cNvSpPr>
                <a:spLocks/>
              </p:cNvSpPr>
              <p:nvPr userDrawn="1"/>
            </p:nvSpPr>
            <p:spPr bwMode="ltGray">
              <a:xfrm>
                <a:off x="7" y="3843"/>
                <a:ext cx="36" cy="66"/>
              </a:xfrm>
              <a:custGeom>
                <a:avLst/>
                <a:gdLst/>
                <a:ahLst/>
                <a:cxnLst>
                  <a:cxn ang="0">
                    <a:pos x="36" y="0"/>
                  </a:cxn>
                  <a:cxn ang="0">
                    <a:pos x="24" y="0"/>
                  </a:cxn>
                  <a:cxn ang="0">
                    <a:pos x="24" y="0"/>
                  </a:cxn>
                  <a:cxn ang="0">
                    <a:pos x="0" y="36"/>
                  </a:cxn>
                  <a:cxn ang="0">
                    <a:pos x="0" y="66"/>
                  </a:cxn>
                  <a:cxn ang="0">
                    <a:pos x="36" y="0"/>
                  </a:cxn>
                  <a:cxn ang="0">
                    <a:pos x="36" y="0"/>
                  </a:cxn>
                </a:cxnLst>
                <a:rect l="0" t="0" r="r" b="b"/>
                <a:pathLst>
                  <a:path w="36" h="66">
                    <a:moveTo>
                      <a:pt x="36" y="0"/>
                    </a:moveTo>
                    <a:lnTo>
                      <a:pt x="24" y="0"/>
                    </a:lnTo>
                    <a:lnTo>
                      <a:pt x="24" y="0"/>
                    </a:lnTo>
                    <a:lnTo>
                      <a:pt x="0" y="36"/>
                    </a:lnTo>
                    <a:lnTo>
                      <a:pt x="0" y="66"/>
                    </a:lnTo>
                    <a:lnTo>
                      <a:pt x="36" y="0"/>
                    </a:lnTo>
                    <a:lnTo>
                      <a:pt x="36" y="0"/>
                    </a:lnTo>
                    <a:close/>
                  </a:path>
                </a:pathLst>
              </a:custGeom>
              <a:solidFill>
                <a:schemeClr val="bg2"/>
              </a:solidFill>
              <a:ln w="9525">
                <a:noFill/>
                <a:round/>
                <a:headEnd/>
                <a:tailEnd/>
              </a:ln>
            </p:spPr>
            <p:txBody>
              <a:bodyPr/>
              <a:lstStyle/>
              <a:p>
                <a:endParaRPr lang="en-US"/>
              </a:p>
            </p:txBody>
          </p:sp>
          <p:sp>
            <p:nvSpPr>
              <p:cNvPr id="12435" name="Rectangle 147"/>
              <p:cNvSpPr>
                <a:spLocks noChangeArrowheads="1"/>
              </p:cNvSpPr>
              <p:nvPr userDrawn="1"/>
            </p:nvSpPr>
            <p:spPr bwMode="ltGray">
              <a:xfrm rot="244926">
                <a:off x="1177" y="3201"/>
                <a:ext cx="161" cy="12"/>
              </a:xfrm>
              <a:prstGeom prst="rect">
                <a:avLst/>
              </a:prstGeom>
              <a:solidFill>
                <a:schemeClr val="bg2"/>
              </a:solidFill>
              <a:ln w="9525">
                <a:noFill/>
                <a:miter lim="800000"/>
                <a:headEnd/>
                <a:tailEnd/>
              </a:ln>
              <a:effectLst/>
            </p:spPr>
            <p:txBody>
              <a:bodyPr wrap="none" anchor="ctr"/>
              <a:lstStyle/>
              <a:p>
                <a:endParaRPr lang="en-US"/>
              </a:p>
            </p:txBody>
          </p:sp>
          <p:sp>
            <p:nvSpPr>
              <p:cNvPr id="12436" name="Rectangle 148"/>
              <p:cNvSpPr>
                <a:spLocks noChangeArrowheads="1"/>
              </p:cNvSpPr>
              <p:nvPr userDrawn="1"/>
            </p:nvSpPr>
            <p:spPr bwMode="ltGray">
              <a:xfrm rot="-5598588">
                <a:off x="290" y="2386"/>
                <a:ext cx="138" cy="12"/>
              </a:xfrm>
              <a:prstGeom prst="rect">
                <a:avLst/>
              </a:prstGeom>
              <a:solidFill>
                <a:schemeClr val="bg2"/>
              </a:solidFill>
              <a:ln w="9525">
                <a:noFill/>
                <a:miter lim="800000"/>
                <a:headEnd/>
                <a:tailEnd/>
              </a:ln>
              <a:effectLst/>
            </p:spPr>
            <p:txBody>
              <a:bodyPr wrap="none" anchor="ctr"/>
              <a:lstStyle/>
              <a:p>
                <a:endParaRPr lang="en-US"/>
              </a:p>
            </p:txBody>
          </p:sp>
          <p:sp>
            <p:nvSpPr>
              <p:cNvPr id="12437" name="Freeform 149"/>
              <p:cNvSpPr>
                <a:spLocks/>
              </p:cNvSpPr>
              <p:nvPr userDrawn="1"/>
            </p:nvSpPr>
            <p:spPr bwMode="ltGray">
              <a:xfrm>
                <a:off x="139" y="3573"/>
                <a:ext cx="144" cy="154"/>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9" y="61"/>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endParaRPr lang="en-US"/>
              </a:p>
            </p:txBody>
          </p:sp>
          <p:sp>
            <p:nvSpPr>
              <p:cNvPr id="12438" name="Freeform 150"/>
              <p:cNvSpPr>
                <a:spLocks/>
              </p:cNvSpPr>
              <p:nvPr userDrawn="1"/>
            </p:nvSpPr>
            <p:spPr bwMode="ltGray">
              <a:xfrm rot="-2857037">
                <a:off x="619" y="3550"/>
                <a:ext cx="68" cy="69"/>
              </a:xfrm>
              <a:custGeom>
                <a:avLst/>
                <a:gdLst/>
                <a:ahLst/>
                <a:cxnLst>
                  <a:cxn ang="0">
                    <a:pos x="0" y="102"/>
                  </a:cxn>
                  <a:cxn ang="0">
                    <a:pos x="59" y="154"/>
                  </a:cxn>
                  <a:cxn ang="0">
                    <a:pos x="117" y="120"/>
                  </a:cxn>
                  <a:cxn ang="0">
                    <a:pos x="62" y="55"/>
                  </a:cxn>
                  <a:cxn ang="0">
                    <a:pos x="104" y="34"/>
                  </a:cxn>
                  <a:cxn ang="0">
                    <a:pos x="117" y="53"/>
                  </a:cxn>
                  <a:cxn ang="0">
                    <a:pos x="141" y="47"/>
                  </a:cxn>
                  <a:cxn ang="0">
                    <a:pos x="97" y="2"/>
                  </a:cxn>
                  <a:cxn ang="0">
                    <a:pos x="36" y="33"/>
                  </a:cxn>
                  <a:cxn ang="0">
                    <a:pos x="90" y="107"/>
                  </a:cxn>
                  <a:cxn ang="0">
                    <a:pos x="28" y="101"/>
                  </a:cxn>
                  <a:cxn ang="0">
                    <a:pos x="0" y="102"/>
                  </a:cxn>
                </a:cxnLst>
                <a:rect l="0" t="0" r="r" b="b"/>
                <a:pathLst>
                  <a:path w="144" h="154">
                    <a:moveTo>
                      <a:pt x="0" y="102"/>
                    </a:moveTo>
                    <a:cubicBezTo>
                      <a:pt x="6" y="140"/>
                      <a:pt x="25" y="154"/>
                      <a:pt x="59" y="154"/>
                    </a:cubicBezTo>
                    <a:cubicBezTo>
                      <a:pt x="111" y="152"/>
                      <a:pt x="106" y="130"/>
                      <a:pt x="117" y="120"/>
                    </a:cubicBezTo>
                    <a:cubicBezTo>
                      <a:pt x="113" y="47"/>
                      <a:pt x="84" y="84"/>
                      <a:pt x="62" y="55"/>
                    </a:cubicBezTo>
                    <a:cubicBezTo>
                      <a:pt x="59" y="42"/>
                      <a:pt x="78" y="11"/>
                      <a:pt x="104" y="34"/>
                    </a:cubicBezTo>
                    <a:cubicBezTo>
                      <a:pt x="108" y="41"/>
                      <a:pt x="111" y="51"/>
                      <a:pt x="117" y="53"/>
                    </a:cubicBezTo>
                    <a:cubicBezTo>
                      <a:pt x="123" y="55"/>
                      <a:pt x="144" y="55"/>
                      <a:pt x="141" y="47"/>
                    </a:cubicBezTo>
                    <a:cubicBezTo>
                      <a:pt x="138" y="39"/>
                      <a:pt x="126" y="5"/>
                      <a:pt x="97" y="2"/>
                    </a:cubicBezTo>
                    <a:cubicBezTo>
                      <a:pt x="77" y="0"/>
                      <a:pt x="48" y="0"/>
                      <a:pt x="36" y="33"/>
                    </a:cubicBezTo>
                    <a:cubicBezTo>
                      <a:pt x="15" y="89"/>
                      <a:pt x="83" y="79"/>
                      <a:pt x="90" y="107"/>
                    </a:cubicBezTo>
                    <a:cubicBezTo>
                      <a:pt x="96" y="130"/>
                      <a:pt x="34" y="147"/>
                      <a:pt x="28" y="101"/>
                    </a:cubicBezTo>
                    <a:cubicBezTo>
                      <a:pt x="12" y="104"/>
                      <a:pt x="15" y="98"/>
                      <a:pt x="0" y="102"/>
                    </a:cubicBezTo>
                    <a:close/>
                  </a:path>
                </a:pathLst>
              </a:custGeom>
              <a:solidFill>
                <a:schemeClr val="bg2"/>
              </a:solidFill>
              <a:ln w="9525">
                <a:noFill/>
                <a:round/>
                <a:headEnd/>
                <a:tailEnd/>
              </a:ln>
              <a:effectLst/>
            </p:spPr>
            <p:txBody>
              <a:bodyPr/>
              <a:lstStyle/>
              <a:p>
                <a:endParaRPr lang="en-US"/>
              </a:p>
            </p:txBody>
          </p:sp>
          <p:sp>
            <p:nvSpPr>
              <p:cNvPr id="12439" name="Freeform 151"/>
              <p:cNvSpPr>
                <a:spLocks/>
              </p:cNvSpPr>
              <p:nvPr userDrawn="1"/>
            </p:nvSpPr>
            <p:spPr bwMode="ltGray">
              <a:xfrm>
                <a:off x="235" y="2503"/>
                <a:ext cx="348" cy="1272"/>
              </a:xfrm>
              <a:custGeom>
                <a:avLst/>
                <a:gdLst/>
                <a:ahLst/>
                <a:cxnLst>
                  <a:cxn ang="0">
                    <a:pos x="0" y="0"/>
                  </a:cxn>
                  <a:cxn ang="0">
                    <a:pos x="287" y="582"/>
                  </a:cxn>
                  <a:cxn ang="0">
                    <a:pos x="348" y="1272"/>
                  </a:cxn>
                  <a:cxn ang="0">
                    <a:pos x="54" y="676"/>
                  </a:cxn>
                  <a:cxn ang="0">
                    <a:pos x="0" y="0"/>
                  </a:cxn>
                </a:cxnLst>
                <a:rect l="0" t="0" r="r" b="b"/>
                <a:pathLst>
                  <a:path w="348" h="1272">
                    <a:moveTo>
                      <a:pt x="0" y="0"/>
                    </a:moveTo>
                    <a:lnTo>
                      <a:pt x="287" y="582"/>
                    </a:lnTo>
                    <a:lnTo>
                      <a:pt x="348" y="1272"/>
                    </a:lnTo>
                    <a:lnTo>
                      <a:pt x="54" y="676"/>
                    </a:lnTo>
                    <a:lnTo>
                      <a:pt x="0" y="0"/>
                    </a:lnTo>
                    <a:close/>
                  </a:path>
                </a:pathLst>
              </a:custGeom>
              <a:gradFill rotWithShape="0">
                <a:gsLst>
                  <a:gs pos="0">
                    <a:schemeClr val="bg2"/>
                  </a:gs>
                  <a:gs pos="100000">
                    <a:schemeClr val="bg2">
                      <a:gamma/>
                      <a:shade val="96863"/>
                      <a:invGamma/>
                    </a:schemeClr>
                  </a:gs>
                </a:gsLst>
                <a:lin ang="18900000" scaled="1"/>
              </a:gradFill>
              <a:ln w="9525" cap="flat" cmpd="sng">
                <a:noFill/>
                <a:prstDash val="solid"/>
                <a:round/>
                <a:headEnd type="none" w="med" len="med"/>
                <a:tailEnd type="none" w="med" len="med"/>
              </a:ln>
              <a:effectLst/>
            </p:spPr>
            <p:txBody>
              <a:bodyPr/>
              <a:lstStyle/>
              <a:p>
                <a:endParaRPr lang="en-US"/>
              </a:p>
            </p:txBody>
          </p:sp>
          <p:sp>
            <p:nvSpPr>
              <p:cNvPr id="12440" name="Oval 152"/>
              <p:cNvSpPr>
                <a:spLocks noChangeArrowheads="1"/>
              </p:cNvSpPr>
              <p:nvPr userDrawn="1"/>
            </p:nvSpPr>
            <p:spPr bwMode="ltGray">
              <a:xfrm rot="-1684349">
                <a:off x="296" y="3047"/>
                <a:ext cx="221" cy="174"/>
              </a:xfrm>
              <a:prstGeom prst="ellipse">
                <a:avLst/>
              </a:prstGeom>
              <a:gradFill rotWithShape="0">
                <a:gsLst>
                  <a:gs pos="0">
                    <a:schemeClr val="bg2">
                      <a:gamma/>
                      <a:shade val="90980"/>
                      <a:invGamma/>
                    </a:schemeClr>
                  </a:gs>
                  <a:gs pos="50000">
                    <a:schemeClr val="bg2"/>
                  </a:gs>
                  <a:gs pos="100000">
                    <a:schemeClr val="bg2">
                      <a:gamma/>
                      <a:shade val="90980"/>
                      <a:invGamma/>
                    </a:schemeClr>
                  </a:gs>
                </a:gsLst>
                <a:lin ang="18900000" scaled="1"/>
              </a:gradFill>
              <a:ln w="9525">
                <a:noFill/>
                <a:round/>
                <a:headEnd/>
                <a:tailEnd/>
              </a:ln>
              <a:effectLst/>
            </p:spPr>
            <p:txBody>
              <a:bodyPr/>
              <a:lstStyle/>
              <a:p>
                <a:endParaRPr lang="en-US"/>
              </a:p>
            </p:txBody>
          </p:sp>
        </p:grpSp>
      </p:grpSp>
      <p:sp>
        <p:nvSpPr>
          <p:cNvPr id="12441" name="Rectangle 153"/>
          <p:cNvSpPr>
            <a:spLocks noGrp="1" noRot="1" noChangeArrowheads="1"/>
          </p:cNvSpPr>
          <p:nvPr>
            <p:ph type="title"/>
          </p:nvPr>
        </p:nvSpPr>
        <p:spPr bwMode="auto">
          <a:xfrm>
            <a:off x="301625" y="228600"/>
            <a:ext cx="854075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2442" name="Rectangle 154"/>
          <p:cNvSpPr>
            <a:spLocks noGrp="1" noChangeArrowheads="1"/>
          </p:cNvSpPr>
          <p:nvPr>
            <p:ph type="dt" sz="half" idx="2"/>
          </p:nvPr>
        </p:nvSpPr>
        <p:spPr bwMode="auto">
          <a:xfrm>
            <a:off x="301625"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a:defRPr sz="1000">
                <a:latin typeface="Arial" charset="0"/>
              </a:defRPr>
            </a:lvl1pPr>
          </a:lstStyle>
          <a:p>
            <a:endParaRPr lang="en-US"/>
          </a:p>
        </p:txBody>
      </p:sp>
      <p:sp>
        <p:nvSpPr>
          <p:cNvPr id="12443" name="Rectangle 15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000">
                <a:latin typeface="Arial" charset="0"/>
              </a:defRPr>
            </a:lvl1pPr>
          </a:lstStyle>
          <a:p>
            <a:endParaRPr lang="en-US"/>
          </a:p>
        </p:txBody>
      </p:sp>
      <p:sp>
        <p:nvSpPr>
          <p:cNvPr id="12444" name="Rectangle 156"/>
          <p:cNvSpPr>
            <a:spLocks noGrp="1" noChangeArrowheads="1"/>
          </p:cNvSpPr>
          <p:nvPr>
            <p:ph type="sldNum" sz="quarter" idx="4"/>
          </p:nvPr>
        </p:nvSpPr>
        <p:spPr bwMode="auto">
          <a:xfrm>
            <a:off x="6553200" y="6245225"/>
            <a:ext cx="228917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000">
                <a:latin typeface="Arial" charset="0"/>
              </a:defRPr>
            </a:lvl1pPr>
          </a:lstStyle>
          <a:p>
            <a:fld id="{EB6F818D-1729-4824-93C0-D7B33521C0A8}" type="slidenum">
              <a:rPr lang="en-US"/>
              <a:pPr/>
              <a:t>‹#›</a:t>
            </a:fld>
            <a:endParaRPr lang="en-US"/>
          </a:p>
        </p:txBody>
      </p:sp>
      <p:sp>
        <p:nvSpPr>
          <p:cNvPr id="12445" name="Rectangle 157"/>
          <p:cNvSpPr>
            <a:spLocks noGrp="1" noRot="1" noChangeArrowheads="1"/>
          </p:cNvSpPr>
          <p:nvPr>
            <p:ph type="body" idx="1"/>
          </p:nvPr>
        </p:nvSpPr>
        <p:spPr bwMode="auto">
          <a:xfrm>
            <a:off x="301625" y="1600200"/>
            <a:ext cx="8540750" cy="44989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spd="med">
    <p:fade thruBlk="1"/>
  </p:transition>
  <p:txStyles>
    <p:titleStyle>
      <a:lvl1pPr algn="ctr" rtl="0" fontAlgn="base">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2pPr>
      <a:lvl3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3pPr>
      <a:lvl4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4pPr>
      <a:lvl5pPr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5pPr>
      <a:lvl6pPr marL="4572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6pPr>
      <a:lvl7pPr marL="9144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7pPr>
      <a:lvl8pPr marL="13716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8pPr>
      <a:lvl9pPr marL="1828800" algn="ctr" rtl="0" fontAlgn="base">
        <a:spcBef>
          <a:spcPct val="0"/>
        </a:spcBef>
        <a:spcAft>
          <a:spcPct val="0"/>
        </a:spcAft>
        <a:defRPr sz="4400">
          <a:solidFill>
            <a:schemeClr val="tx2"/>
          </a:solidFill>
          <a:effectLst>
            <a:outerShdw blurRad="38100" dist="38100" dir="2700000" algn="tl">
              <a:srgbClr val="000000"/>
            </a:outerShdw>
          </a:effectLst>
          <a:latin typeface="Tahoma" pitchFamily="34" charset="0"/>
          <a:cs typeface="Arial" charset="0"/>
        </a:defRPr>
      </a:lvl9pPr>
    </p:titleStyle>
    <p:bodyStyle>
      <a:lvl1pPr marL="342900" indent="-342900" algn="l" rtl="0" fontAlgn="base">
        <a:spcBef>
          <a:spcPct val="20000"/>
        </a:spcBef>
        <a:spcAft>
          <a:spcPct val="0"/>
        </a:spcAft>
        <a:buClr>
          <a:schemeClr val="hlink"/>
        </a:buClr>
        <a:buSzPct val="80000"/>
        <a:buFont typeface="Arial" charset="0"/>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folHlink"/>
        </a:buClr>
        <a:buFont typeface="Wingdings" pitchFamily="2" charset="2"/>
        <a:buChar char="§"/>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hlink"/>
        </a:buClr>
        <a:buSzPct val="80000"/>
        <a:buFont typeface="Arial" charset="0"/>
        <a:buChar char="►"/>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lr>
          <a:schemeClr val="fo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SzPct val="80000"/>
        <a:buFont typeface="Arial" charset="0"/>
        <a:buChar char="►"/>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video" Target="file:///G:\United%20Streaming%20-%20Civics\Pages%2017-23\Constitutional%20Convention.asf"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052" name="WordArt 4"/>
          <p:cNvSpPr>
            <a:spLocks noChangeArrowheads="1" noChangeShapeType="1" noTextEdit="1"/>
          </p:cNvSpPr>
          <p:nvPr/>
        </p:nvSpPr>
        <p:spPr bwMode="auto">
          <a:xfrm>
            <a:off x="381000" y="457200"/>
            <a:ext cx="8382000" cy="1604963"/>
          </a:xfrm>
          <a:prstGeom prst="rect">
            <a:avLst/>
          </a:prstGeom>
        </p:spPr>
        <p:txBody>
          <a:bodyPr wrap="none" fromWordArt="1">
            <a:prstTxWarp prst="textInflateBottom">
              <a:avLst>
                <a:gd name="adj" fmla="val 68083"/>
              </a:avLst>
            </a:prstTxWarp>
          </a:bodyPr>
          <a:lstStyle/>
          <a:p>
            <a:r>
              <a:rPr lang="en-US" sz="2800" kern="10">
                <a:ln w="31750">
                  <a:solidFill>
                    <a:schemeClr val="tx1"/>
                  </a:solidFill>
                  <a:round/>
                  <a:headEnd/>
                  <a:tailEnd/>
                </a:ln>
                <a:gradFill rotWithShape="0">
                  <a:gsLst>
                    <a:gs pos="0">
                      <a:srgbClr val="9999FF"/>
                    </a:gs>
                    <a:gs pos="100000">
                      <a:srgbClr val="0033CC"/>
                    </a:gs>
                  </a:gsLst>
                  <a:lin ang="5400000" scaled="1"/>
                </a:gradFill>
                <a:effectLst>
                  <a:outerShdw dist="53882" dir="2700000" algn="ctr" rotWithShape="0">
                    <a:srgbClr val="C0C0C0"/>
                  </a:outerShdw>
                </a:effectLst>
                <a:latin typeface="Impact"/>
              </a:rPr>
              <a:t>CONSTITUTIONAL</a:t>
            </a:r>
          </a:p>
          <a:p>
            <a:r>
              <a:rPr lang="en-US" sz="2800" kern="10">
                <a:ln w="31750">
                  <a:solidFill>
                    <a:schemeClr val="tx1"/>
                  </a:solidFill>
                  <a:round/>
                  <a:headEnd/>
                  <a:tailEnd/>
                </a:ln>
                <a:gradFill rotWithShape="0">
                  <a:gsLst>
                    <a:gs pos="0">
                      <a:srgbClr val="9999FF"/>
                    </a:gs>
                    <a:gs pos="100000">
                      <a:srgbClr val="0033CC"/>
                    </a:gs>
                  </a:gsLst>
                  <a:lin ang="5400000" scaled="1"/>
                </a:gradFill>
                <a:effectLst>
                  <a:outerShdw dist="53882" dir="2700000" algn="ctr" rotWithShape="0">
                    <a:srgbClr val="C0C0C0"/>
                  </a:outerShdw>
                </a:effectLst>
                <a:latin typeface="Impact"/>
              </a:rPr>
              <a:t>CONVENTION</a:t>
            </a:r>
          </a:p>
        </p:txBody>
      </p:sp>
      <p:pic>
        <p:nvPicPr>
          <p:cNvPr id="2066" name="Picture 18" descr="p-lightoffreedom"/>
          <p:cNvPicPr>
            <a:picLocks noChangeAspect="1" noChangeArrowheads="1"/>
          </p:cNvPicPr>
          <p:nvPr/>
        </p:nvPicPr>
        <p:blipFill>
          <a:blip r:embed="rId2" cstate="print"/>
          <a:srcRect/>
          <a:stretch>
            <a:fillRect/>
          </a:stretch>
        </p:blipFill>
        <p:spPr bwMode="auto">
          <a:xfrm>
            <a:off x="457200" y="2438400"/>
            <a:ext cx="5257800" cy="3940175"/>
          </a:xfrm>
          <a:prstGeom prst="rect">
            <a:avLst/>
          </a:prstGeom>
          <a:noFill/>
        </p:spPr>
      </p:pic>
      <p:sp>
        <p:nvSpPr>
          <p:cNvPr id="2067" name="Text Box 19"/>
          <p:cNvSpPr txBox="1">
            <a:spLocks noChangeArrowheads="1"/>
          </p:cNvSpPr>
          <p:nvPr/>
        </p:nvSpPr>
        <p:spPr bwMode="auto">
          <a:xfrm>
            <a:off x="5791200" y="3440113"/>
            <a:ext cx="3200400" cy="1436687"/>
          </a:xfrm>
          <a:prstGeom prst="rect">
            <a:avLst/>
          </a:prstGeom>
          <a:noFill/>
          <a:ln w="9525">
            <a:noFill/>
            <a:miter lim="800000"/>
            <a:headEnd/>
            <a:tailEnd/>
          </a:ln>
          <a:effectLst/>
        </p:spPr>
        <p:txBody>
          <a:bodyPr>
            <a:spAutoFit/>
          </a:bodyPr>
          <a:lstStyle/>
          <a:p>
            <a:pPr>
              <a:spcBef>
                <a:spcPct val="50000"/>
              </a:spcBef>
            </a:pPr>
            <a:r>
              <a:rPr lang="en-US" sz="1600" b="1"/>
              <a:t>May, 1787</a:t>
            </a:r>
          </a:p>
          <a:p>
            <a:pPr>
              <a:spcBef>
                <a:spcPct val="50000"/>
              </a:spcBef>
            </a:pPr>
            <a:r>
              <a:rPr lang="en-US" sz="1600" b="1"/>
              <a:t>Philadelphia, Pennsylvania</a:t>
            </a:r>
          </a:p>
          <a:p>
            <a:pPr>
              <a:spcBef>
                <a:spcPct val="50000"/>
              </a:spcBef>
            </a:pPr>
            <a:r>
              <a:rPr lang="en-US" sz="1600" b="1"/>
              <a:t>~Independence Hall~</a:t>
            </a:r>
          </a:p>
          <a:p>
            <a:pPr>
              <a:spcBef>
                <a:spcPct val="50000"/>
              </a:spcBef>
            </a:pPr>
            <a:r>
              <a:rPr lang="en-US" sz="1600" b="1"/>
              <a:t>Leader:  George Washington</a:t>
            </a:r>
          </a:p>
        </p:txBody>
      </p:sp>
    </p:spTree>
  </p:cSld>
  <p:clrMapOvr>
    <a:masterClrMapping/>
  </p:clrMapOvr>
  <p:transition spd="med">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6" name="Rectangle 4"/>
          <p:cNvSpPr>
            <a:spLocks noChangeArrowheads="1"/>
          </p:cNvSpPr>
          <p:nvPr/>
        </p:nvSpPr>
        <p:spPr bwMode="auto">
          <a:xfrm>
            <a:off x="0" y="0"/>
            <a:ext cx="43434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3077" name="AutoShape 5"/>
          <p:cNvSpPr>
            <a:spLocks noChangeArrowheads="1"/>
          </p:cNvSpPr>
          <p:nvPr/>
        </p:nvSpPr>
        <p:spPr bwMode="auto">
          <a:xfrm>
            <a:off x="0" y="0"/>
            <a:ext cx="4343400" cy="6858000"/>
          </a:xfrm>
          <a:custGeom>
            <a:avLst/>
            <a:gdLst>
              <a:gd name="G0" fmla="+- 1334 0 0"/>
              <a:gd name="G1" fmla="+- 21600 0 1334"/>
              <a:gd name="G2" fmla="*/ 1334 1 2"/>
              <a:gd name="G3" fmla="+- 21600 0 G2"/>
              <a:gd name="G4" fmla="+/ 1334 21600 2"/>
              <a:gd name="G5" fmla="+/ G1 0 2"/>
              <a:gd name="G6" fmla="*/ 21600 21600 1334"/>
              <a:gd name="G7" fmla="*/ G6 1 2"/>
              <a:gd name="G8" fmla="+- 21600 0 G7"/>
              <a:gd name="G9" fmla="*/ 21600 1 2"/>
              <a:gd name="G10" fmla="+- 1334 0 G9"/>
              <a:gd name="G11" fmla="?: G10 G8 0"/>
              <a:gd name="G12" fmla="?: G10 G7 21600"/>
              <a:gd name="T0" fmla="*/ 20933 w 21600"/>
              <a:gd name="T1" fmla="*/ 10800 h 21600"/>
              <a:gd name="T2" fmla="*/ 10800 w 21600"/>
              <a:gd name="T3" fmla="*/ 21600 h 21600"/>
              <a:gd name="T4" fmla="*/ 667 w 21600"/>
              <a:gd name="T5" fmla="*/ 10800 h 21600"/>
              <a:gd name="T6" fmla="*/ 10800 w 21600"/>
              <a:gd name="T7" fmla="*/ 0 h 21600"/>
              <a:gd name="T8" fmla="*/ 2467 w 21600"/>
              <a:gd name="T9" fmla="*/ 2467 h 21600"/>
              <a:gd name="T10" fmla="*/ 19133 w 21600"/>
              <a:gd name="T11" fmla="*/ 19133 h 21600"/>
            </a:gdLst>
            <a:ahLst/>
            <a:cxnLst>
              <a:cxn ang="0">
                <a:pos x="T0" y="T1"/>
              </a:cxn>
              <a:cxn ang="0">
                <a:pos x="T2" y="T3"/>
              </a:cxn>
              <a:cxn ang="0">
                <a:pos x="T4" y="T5"/>
              </a:cxn>
              <a:cxn ang="0">
                <a:pos x="T6" y="T7"/>
              </a:cxn>
            </a:cxnLst>
            <a:rect l="T8" t="T9" r="T10" b="T11"/>
            <a:pathLst>
              <a:path w="21600" h="21600">
                <a:moveTo>
                  <a:pt x="0" y="0"/>
                </a:moveTo>
                <a:lnTo>
                  <a:pt x="1334" y="21600"/>
                </a:lnTo>
                <a:lnTo>
                  <a:pt x="20266" y="21600"/>
                </a:lnTo>
                <a:lnTo>
                  <a:pt x="21600" y="0"/>
                </a:lnTo>
                <a:close/>
              </a:path>
            </a:pathLst>
          </a:custGeom>
          <a:solidFill>
            <a:srgbClr val="808080"/>
          </a:solidFill>
          <a:ln w="38100">
            <a:solidFill>
              <a:schemeClr val="tx1"/>
            </a:solidFill>
            <a:miter lim="800000"/>
            <a:headEnd/>
            <a:tailEnd/>
          </a:ln>
          <a:effectLst/>
        </p:spPr>
        <p:txBody>
          <a:bodyPr wrap="none" anchor="ctr"/>
          <a:lstStyle/>
          <a:p>
            <a:endParaRPr lang="en-US"/>
          </a:p>
        </p:txBody>
      </p:sp>
      <p:sp>
        <p:nvSpPr>
          <p:cNvPr id="3078" name="Text Box 6"/>
          <p:cNvSpPr txBox="1">
            <a:spLocks noChangeArrowheads="1"/>
          </p:cNvSpPr>
          <p:nvPr/>
        </p:nvSpPr>
        <p:spPr bwMode="auto">
          <a:xfrm>
            <a:off x="0" y="0"/>
            <a:ext cx="4343400" cy="396875"/>
          </a:xfrm>
          <a:prstGeom prst="rect">
            <a:avLst/>
          </a:prstGeom>
          <a:noFill/>
          <a:ln w="9525">
            <a:noFill/>
            <a:miter lim="800000"/>
            <a:headEnd/>
            <a:tailEnd/>
          </a:ln>
          <a:effectLst/>
        </p:spPr>
        <p:txBody>
          <a:bodyPr>
            <a:spAutoFit/>
          </a:bodyPr>
          <a:lstStyle/>
          <a:p>
            <a:pPr>
              <a:spcBef>
                <a:spcPct val="50000"/>
              </a:spcBef>
            </a:pPr>
            <a:r>
              <a:rPr lang="en-US" sz="2000" b="1" i="1" u="sng">
                <a:solidFill>
                  <a:srgbClr val="FFFF00"/>
                </a:solidFill>
                <a:latin typeface="Comic Sans MS" pitchFamily="66" charset="0"/>
              </a:rPr>
              <a:t>CONVENTION</a:t>
            </a:r>
            <a:r>
              <a:rPr lang="en-US" sz="2000" b="1">
                <a:solidFill>
                  <a:srgbClr val="FFFF00"/>
                </a:solidFill>
                <a:latin typeface="Comic Sans MS" pitchFamily="66" charset="0"/>
              </a:rPr>
              <a:t> </a:t>
            </a:r>
          </a:p>
        </p:txBody>
      </p:sp>
      <p:sp>
        <p:nvSpPr>
          <p:cNvPr id="3079" name="Text Box 7"/>
          <p:cNvSpPr txBox="1">
            <a:spLocks noChangeArrowheads="1"/>
          </p:cNvSpPr>
          <p:nvPr/>
        </p:nvSpPr>
        <p:spPr bwMode="auto">
          <a:xfrm>
            <a:off x="152400" y="685800"/>
            <a:ext cx="4094163" cy="3992563"/>
          </a:xfrm>
          <a:prstGeom prst="rect">
            <a:avLst/>
          </a:prstGeom>
          <a:noFill/>
          <a:ln w="9525">
            <a:noFill/>
            <a:miter lim="800000"/>
            <a:headEnd/>
            <a:tailEnd/>
          </a:ln>
          <a:effectLst/>
        </p:spPr>
        <p:txBody>
          <a:bodyPr>
            <a:spAutoFit/>
          </a:bodyPr>
          <a:lstStyle/>
          <a:p>
            <a:pPr marL="114300" indent="-114300" algn="l">
              <a:spcBef>
                <a:spcPct val="50000"/>
              </a:spcBef>
            </a:pPr>
            <a:r>
              <a:rPr lang="en-US" sz="1900">
                <a:solidFill>
                  <a:srgbClr val="000000"/>
                </a:solidFill>
                <a:latin typeface="Comic Sans MS" pitchFamily="66" charset="0"/>
              </a:rPr>
              <a:t>-May 1787 Philadelphia</a:t>
            </a:r>
          </a:p>
          <a:p>
            <a:pPr marL="114300" indent="-114300" algn="l">
              <a:spcBef>
                <a:spcPct val="50000"/>
              </a:spcBef>
              <a:buFontTx/>
              <a:buChar char="•"/>
            </a:pPr>
            <a:r>
              <a:rPr lang="en-US" sz="1900">
                <a:latin typeface="Comic Sans MS" pitchFamily="66" charset="0"/>
              </a:rPr>
              <a:t>Met in Independence Hall in Philadelphia</a:t>
            </a:r>
          </a:p>
          <a:p>
            <a:pPr marL="114300" indent="-114300" algn="l">
              <a:spcBef>
                <a:spcPct val="50000"/>
              </a:spcBef>
              <a:buFontTx/>
              <a:buChar char="•"/>
            </a:pPr>
            <a:r>
              <a:rPr lang="en-US" sz="1900">
                <a:latin typeface="Comic Sans MS" pitchFamily="66" charset="0"/>
              </a:rPr>
              <a:t>George Washington leader</a:t>
            </a:r>
          </a:p>
          <a:p>
            <a:pPr marL="114300" indent="-114300" algn="l">
              <a:spcBef>
                <a:spcPct val="50000"/>
              </a:spcBef>
            </a:pPr>
            <a:r>
              <a:rPr lang="en-US" sz="1900">
                <a:solidFill>
                  <a:srgbClr val="000000"/>
                </a:solidFill>
                <a:latin typeface="Comic Sans MS" pitchFamily="66" charset="0"/>
              </a:rPr>
              <a:t>-12 of 13 states</a:t>
            </a:r>
          </a:p>
          <a:p>
            <a:pPr marL="114300" indent="-114300" algn="l">
              <a:spcBef>
                <a:spcPct val="50000"/>
              </a:spcBef>
            </a:pPr>
            <a:r>
              <a:rPr lang="en-US" sz="1900">
                <a:solidFill>
                  <a:srgbClr val="000000"/>
                </a:solidFill>
                <a:latin typeface="Comic Sans MS" pitchFamily="66" charset="0"/>
              </a:rPr>
              <a:t>  Rhode Island absent</a:t>
            </a:r>
          </a:p>
          <a:p>
            <a:pPr marL="114300" indent="-114300" algn="l">
              <a:spcBef>
                <a:spcPct val="50000"/>
              </a:spcBef>
              <a:buFontTx/>
              <a:buChar char="•"/>
            </a:pPr>
            <a:r>
              <a:rPr lang="en-US" sz="1900">
                <a:latin typeface="Comic Sans MS" pitchFamily="66" charset="0"/>
              </a:rPr>
              <a:t>Feared a strong central government</a:t>
            </a:r>
          </a:p>
          <a:p>
            <a:pPr marL="114300" indent="-114300" algn="l">
              <a:spcBef>
                <a:spcPct val="50000"/>
              </a:spcBef>
            </a:pPr>
            <a:r>
              <a:rPr lang="en-US" sz="1900">
                <a:solidFill>
                  <a:srgbClr val="000000"/>
                </a:solidFill>
                <a:latin typeface="Comic Sans MS" pitchFamily="66" charset="0"/>
              </a:rPr>
              <a:t>-55 Delegates</a:t>
            </a:r>
          </a:p>
          <a:p>
            <a:pPr marL="114300" indent="-114300" algn="l">
              <a:spcBef>
                <a:spcPct val="50000"/>
              </a:spcBef>
              <a:buFontTx/>
              <a:buChar char="•"/>
            </a:pPr>
            <a:r>
              <a:rPr lang="en-US" sz="1900">
                <a:latin typeface="Comic Sans MS" pitchFamily="66" charset="0"/>
              </a:rPr>
              <a:t>Many leaders missing</a:t>
            </a:r>
          </a:p>
        </p:txBody>
      </p:sp>
      <p:sp>
        <p:nvSpPr>
          <p:cNvPr id="3081" name="Text Box 9"/>
          <p:cNvSpPr txBox="1">
            <a:spLocks noChangeArrowheads="1"/>
          </p:cNvSpPr>
          <p:nvPr/>
        </p:nvSpPr>
        <p:spPr bwMode="auto">
          <a:xfrm>
            <a:off x="4495800" y="3267075"/>
            <a:ext cx="4495800" cy="3514725"/>
          </a:xfrm>
          <a:prstGeom prst="rect">
            <a:avLst/>
          </a:prstGeom>
          <a:noFill/>
          <a:ln w="9525">
            <a:noFill/>
            <a:miter lim="800000"/>
            <a:headEnd/>
            <a:tailEnd/>
          </a:ln>
          <a:effectLst/>
        </p:spPr>
        <p:txBody>
          <a:bodyPr>
            <a:spAutoFit/>
          </a:bodyPr>
          <a:lstStyle/>
          <a:p>
            <a:pPr>
              <a:spcBef>
                <a:spcPct val="50000"/>
              </a:spcBef>
            </a:pPr>
            <a:r>
              <a:rPr lang="en-US" sz="1600" b="1">
                <a:cs typeface="Tahoma" pitchFamily="34" charset="0"/>
              </a:rPr>
              <a:t>In May 1787, delegates from all the states except Rhode Island gathered at the Philadelphia State House—in the same room in which the Declaration of Independence had been signed 11 years earlier.  Most of the 55 delegates were lawyers, merchants, or planters. Most were rich, well-educated men in their thirties and forties.  They included some of the most influential leaders at the time, such as Ben Franklin, Alexander Hamilton, and George Washington.  George Washington was elected presiding officer by a unanimous vote.</a:t>
            </a:r>
          </a:p>
        </p:txBody>
      </p:sp>
      <p:pic>
        <p:nvPicPr>
          <p:cNvPr id="3083" name="Picture 11" descr="The Constitutional Convention, 1787"/>
          <p:cNvPicPr>
            <a:picLocks noChangeAspect="1" noChangeArrowheads="1"/>
          </p:cNvPicPr>
          <p:nvPr/>
        </p:nvPicPr>
        <p:blipFill>
          <a:blip r:embed="rId2" cstate="print"/>
          <a:srcRect/>
          <a:stretch>
            <a:fillRect/>
          </a:stretch>
        </p:blipFill>
        <p:spPr bwMode="auto">
          <a:xfrm>
            <a:off x="4648200" y="171450"/>
            <a:ext cx="4114800" cy="30861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00" name="Rectangle 4"/>
          <p:cNvSpPr>
            <a:spLocks noChangeArrowheads="1"/>
          </p:cNvSpPr>
          <p:nvPr/>
        </p:nvSpPr>
        <p:spPr bwMode="auto">
          <a:xfrm>
            <a:off x="4876800" y="0"/>
            <a:ext cx="42672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4101" name="AutoShape 5"/>
          <p:cNvSpPr>
            <a:spLocks noChangeArrowheads="1"/>
          </p:cNvSpPr>
          <p:nvPr/>
        </p:nvSpPr>
        <p:spPr bwMode="auto">
          <a:xfrm>
            <a:off x="4876800" y="0"/>
            <a:ext cx="4267200" cy="6858000"/>
          </a:xfrm>
          <a:custGeom>
            <a:avLst/>
            <a:gdLst>
              <a:gd name="G0" fmla="+- 1334 0 0"/>
              <a:gd name="G1" fmla="+- 21600 0 1334"/>
              <a:gd name="G2" fmla="*/ 1334 1 2"/>
              <a:gd name="G3" fmla="+- 21600 0 G2"/>
              <a:gd name="G4" fmla="+/ 1334 21600 2"/>
              <a:gd name="G5" fmla="+/ G1 0 2"/>
              <a:gd name="G6" fmla="*/ 21600 21600 1334"/>
              <a:gd name="G7" fmla="*/ G6 1 2"/>
              <a:gd name="G8" fmla="+- 21600 0 G7"/>
              <a:gd name="G9" fmla="*/ 21600 1 2"/>
              <a:gd name="G10" fmla="+- 1334 0 G9"/>
              <a:gd name="G11" fmla="?: G10 G8 0"/>
              <a:gd name="G12" fmla="?: G10 G7 21600"/>
              <a:gd name="T0" fmla="*/ 20933 w 21600"/>
              <a:gd name="T1" fmla="*/ 10800 h 21600"/>
              <a:gd name="T2" fmla="*/ 10800 w 21600"/>
              <a:gd name="T3" fmla="*/ 21600 h 21600"/>
              <a:gd name="T4" fmla="*/ 667 w 21600"/>
              <a:gd name="T5" fmla="*/ 10800 h 21600"/>
              <a:gd name="T6" fmla="*/ 10800 w 21600"/>
              <a:gd name="T7" fmla="*/ 0 h 21600"/>
              <a:gd name="T8" fmla="*/ 2467 w 21600"/>
              <a:gd name="T9" fmla="*/ 2467 h 21600"/>
              <a:gd name="T10" fmla="*/ 19133 w 21600"/>
              <a:gd name="T11" fmla="*/ 19133 h 21600"/>
            </a:gdLst>
            <a:ahLst/>
            <a:cxnLst>
              <a:cxn ang="0">
                <a:pos x="T0" y="T1"/>
              </a:cxn>
              <a:cxn ang="0">
                <a:pos x="T2" y="T3"/>
              </a:cxn>
              <a:cxn ang="0">
                <a:pos x="T4" y="T5"/>
              </a:cxn>
              <a:cxn ang="0">
                <a:pos x="T6" y="T7"/>
              </a:cxn>
            </a:cxnLst>
            <a:rect l="T8" t="T9" r="T10" b="T11"/>
            <a:pathLst>
              <a:path w="21600" h="21600">
                <a:moveTo>
                  <a:pt x="0" y="0"/>
                </a:moveTo>
                <a:lnTo>
                  <a:pt x="1334" y="21600"/>
                </a:lnTo>
                <a:lnTo>
                  <a:pt x="20266" y="21600"/>
                </a:lnTo>
                <a:lnTo>
                  <a:pt x="21600" y="0"/>
                </a:lnTo>
                <a:close/>
              </a:path>
            </a:pathLst>
          </a:custGeom>
          <a:solidFill>
            <a:srgbClr val="808080"/>
          </a:solidFill>
          <a:ln w="38100">
            <a:solidFill>
              <a:schemeClr val="tx1"/>
            </a:solidFill>
            <a:miter lim="800000"/>
            <a:headEnd/>
            <a:tailEnd/>
          </a:ln>
          <a:effectLst/>
        </p:spPr>
        <p:txBody>
          <a:bodyPr wrap="none" anchor="ctr"/>
          <a:lstStyle/>
          <a:p>
            <a:endParaRPr lang="en-US"/>
          </a:p>
        </p:txBody>
      </p:sp>
      <p:sp>
        <p:nvSpPr>
          <p:cNvPr id="4102" name="Text Box 6"/>
          <p:cNvSpPr txBox="1">
            <a:spLocks noChangeArrowheads="1"/>
          </p:cNvSpPr>
          <p:nvPr/>
        </p:nvSpPr>
        <p:spPr bwMode="auto">
          <a:xfrm>
            <a:off x="4876800" y="0"/>
            <a:ext cx="4267200" cy="3968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latin typeface="Comic Sans MS" pitchFamily="66" charset="0"/>
              </a:rPr>
              <a:t>DECISIONS MADE</a:t>
            </a:r>
          </a:p>
        </p:txBody>
      </p:sp>
      <p:sp>
        <p:nvSpPr>
          <p:cNvPr id="4103" name="Text Box 7"/>
          <p:cNvSpPr txBox="1">
            <a:spLocks noChangeArrowheads="1"/>
          </p:cNvSpPr>
          <p:nvPr/>
        </p:nvSpPr>
        <p:spPr bwMode="auto">
          <a:xfrm>
            <a:off x="5084763" y="685800"/>
            <a:ext cx="3983037" cy="5581650"/>
          </a:xfrm>
          <a:prstGeom prst="rect">
            <a:avLst/>
          </a:prstGeom>
          <a:noFill/>
          <a:ln w="9525">
            <a:noFill/>
            <a:miter lim="800000"/>
            <a:headEnd/>
            <a:tailEnd/>
          </a:ln>
          <a:effectLst/>
        </p:spPr>
        <p:txBody>
          <a:bodyPr>
            <a:spAutoFit/>
          </a:bodyPr>
          <a:lstStyle/>
          <a:p>
            <a:pPr marL="114300" indent="-114300" algn="l">
              <a:spcBef>
                <a:spcPct val="50000"/>
              </a:spcBef>
            </a:pPr>
            <a:r>
              <a:rPr lang="en-US" sz="1900">
                <a:solidFill>
                  <a:srgbClr val="000000"/>
                </a:solidFill>
                <a:latin typeface="Comic Sans MS" pitchFamily="66" charset="0"/>
              </a:rPr>
              <a:t>-rewrite gov’t</a:t>
            </a:r>
          </a:p>
          <a:p>
            <a:pPr marL="114300" indent="-114300" algn="l">
              <a:spcBef>
                <a:spcPct val="50000"/>
              </a:spcBef>
              <a:buFontTx/>
              <a:buChar char="•"/>
            </a:pPr>
            <a:r>
              <a:rPr lang="en-US" sz="1900">
                <a:latin typeface="Comic Sans MS" pitchFamily="66" charset="0"/>
              </a:rPr>
              <a:t>Meant to revise articles</a:t>
            </a:r>
          </a:p>
          <a:p>
            <a:pPr marL="114300" indent="-114300" algn="l">
              <a:spcBef>
                <a:spcPct val="50000"/>
              </a:spcBef>
              <a:buFontTx/>
              <a:buChar char="•"/>
            </a:pPr>
            <a:r>
              <a:rPr lang="en-US" sz="1900">
                <a:latin typeface="Comic Sans MS" pitchFamily="66" charset="0"/>
              </a:rPr>
              <a:t>Threw AOC away, started over</a:t>
            </a:r>
          </a:p>
          <a:p>
            <a:pPr marL="114300" indent="-114300" algn="l">
              <a:spcBef>
                <a:spcPct val="50000"/>
              </a:spcBef>
            </a:pPr>
            <a:endParaRPr lang="en-US" sz="1900">
              <a:solidFill>
                <a:srgbClr val="000000"/>
              </a:solidFill>
              <a:latin typeface="Comic Sans MS" pitchFamily="66" charset="0"/>
            </a:endParaRPr>
          </a:p>
          <a:p>
            <a:pPr marL="114300" indent="-114300" algn="l">
              <a:spcBef>
                <a:spcPct val="50000"/>
              </a:spcBef>
            </a:pPr>
            <a:r>
              <a:rPr lang="en-US" sz="1900">
                <a:solidFill>
                  <a:srgbClr val="000000"/>
                </a:solidFill>
                <a:latin typeface="Comic Sans MS" pitchFamily="66" charset="0"/>
              </a:rPr>
              <a:t>-1 vote per state</a:t>
            </a:r>
          </a:p>
          <a:p>
            <a:pPr marL="114300" indent="-114300" algn="l">
              <a:spcBef>
                <a:spcPct val="50000"/>
              </a:spcBef>
            </a:pPr>
            <a:endParaRPr lang="en-US" sz="1900">
              <a:solidFill>
                <a:srgbClr val="000000"/>
              </a:solidFill>
              <a:latin typeface="Comic Sans MS" pitchFamily="66" charset="0"/>
            </a:endParaRPr>
          </a:p>
          <a:p>
            <a:pPr marL="114300" indent="-114300" algn="l">
              <a:spcBef>
                <a:spcPct val="50000"/>
              </a:spcBef>
            </a:pPr>
            <a:r>
              <a:rPr lang="en-US" sz="1900">
                <a:solidFill>
                  <a:srgbClr val="000000"/>
                </a:solidFill>
                <a:latin typeface="Comic Sans MS" pitchFamily="66" charset="0"/>
              </a:rPr>
              <a:t>-keep meeting a secret</a:t>
            </a:r>
          </a:p>
          <a:p>
            <a:pPr marL="114300" indent="-114300" algn="l">
              <a:spcBef>
                <a:spcPct val="50000"/>
              </a:spcBef>
              <a:buFontTx/>
              <a:buChar char="•"/>
            </a:pPr>
            <a:r>
              <a:rPr lang="en-US" sz="1900">
                <a:latin typeface="Comic Sans MS" pitchFamily="66" charset="0"/>
              </a:rPr>
              <a:t>Speak freely without public influence</a:t>
            </a:r>
          </a:p>
          <a:p>
            <a:pPr marL="114300" indent="-114300" algn="l">
              <a:spcBef>
                <a:spcPct val="50000"/>
              </a:spcBef>
            </a:pPr>
            <a:endParaRPr lang="en-US" sz="1900">
              <a:solidFill>
                <a:srgbClr val="000000"/>
              </a:solidFill>
              <a:latin typeface="Comic Sans MS" pitchFamily="66" charset="0"/>
            </a:endParaRPr>
          </a:p>
          <a:p>
            <a:pPr marL="114300" indent="-114300" algn="l">
              <a:spcBef>
                <a:spcPct val="50000"/>
              </a:spcBef>
            </a:pPr>
            <a:r>
              <a:rPr lang="en-US" sz="1900">
                <a:solidFill>
                  <a:srgbClr val="000000"/>
                </a:solidFill>
                <a:latin typeface="Comic Sans MS" pitchFamily="66" charset="0"/>
              </a:rPr>
              <a:t>-majority rules</a:t>
            </a:r>
          </a:p>
          <a:p>
            <a:pPr marL="114300" indent="-114300" algn="l">
              <a:spcBef>
                <a:spcPct val="50000"/>
              </a:spcBef>
              <a:buFontTx/>
              <a:buChar char="•"/>
            </a:pPr>
            <a:r>
              <a:rPr lang="en-US" sz="1900">
                <a:latin typeface="Comic Sans MS" pitchFamily="66" charset="0"/>
              </a:rPr>
              <a:t>Delegates divided on where power should come from - people or states?</a:t>
            </a:r>
          </a:p>
        </p:txBody>
      </p:sp>
      <p:sp>
        <p:nvSpPr>
          <p:cNvPr id="4105" name="Text Box 9"/>
          <p:cNvSpPr txBox="1">
            <a:spLocks noChangeArrowheads="1"/>
          </p:cNvSpPr>
          <p:nvPr/>
        </p:nvSpPr>
        <p:spPr bwMode="auto">
          <a:xfrm>
            <a:off x="152400" y="3886200"/>
            <a:ext cx="4495800" cy="2292350"/>
          </a:xfrm>
          <a:prstGeom prst="rect">
            <a:avLst/>
          </a:prstGeom>
          <a:noFill/>
          <a:ln w="9525">
            <a:noFill/>
            <a:miter lim="800000"/>
            <a:headEnd/>
            <a:tailEnd/>
          </a:ln>
          <a:effectLst/>
        </p:spPr>
        <p:txBody>
          <a:bodyPr>
            <a:spAutoFit/>
          </a:bodyPr>
          <a:lstStyle/>
          <a:p>
            <a:pPr>
              <a:spcBef>
                <a:spcPct val="50000"/>
              </a:spcBef>
            </a:pPr>
            <a:r>
              <a:rPr lang="en-US" sz="1600" b="1"/>
              <a:t>In spite of the sweltering heat, the windows were tightly sealed to prevent outsiders from eavesdropping on the discussions.  The delegates wanted to feel free to speak their minds without causing alarm or opposition among the general public.  They agreed to keep whatever was said in the meeting room a secret until their work was done.</a:t>
            </a:r>
          </a:p>
        </p:txBody>
      </p:sp>
      <p:pic>
        <p:nvPicPr>
          <p:cNvPr id="4112" name="Constitutional Convention.asf">
            <a:hlinkClick r:id="" action="ppaction://media"/>
          </p:cNvPr>
          <p:cNvPicPr>
            <a:picLocks noRot="1" noChangeAspect="1" noChangeArrowheads="1"/>
          </p:cNvPicPr>
          <p:nvPr>
            <a:videoFile r:link="rId1"/>
          </p:nvPr>
        </p:nvPicPr>
        <p:blipFill>
          <a:blip r:embed="rId3" cstate="print"/>
          <a:srcRect/>
          <a:stretch>
            <a:fillRect/>
          </a:stretch>
        </p:blipFill>
        <p:spPr bwMode="auto">
          <a:xfrm>
            <a:off x="228600" y="438150"/>
            <a:ext cx="4495800" cy="3371850"/>
          </a:xfrm>
          <a:prstGeom prst="rect">
            <a:avLst/>
          </a:prstGeom>
          <a:noFill/>
          <a:ln w="38100">
            <a:solidFill>
              <a:schemeClr val="tx1"/>
            </a:solidFill>
            <a:miter lim="800000"/>
            <a:headEnd/>
            <a:tailEnd/>
          </a:ln>
        </p:spPr>
      </p:pic>
    </p:spTree>
  </p:cSld>
  <p:clrMapOvr>
    <a:masterClrMapping/>
  </p:clrMapOvr>
  <p:transition spd="med">
    <p:fade thruBlk="1"/>
  </p:transition>
  <p:timing>
    <p:tnLst>
      <p:par>
        <p:cTn id="1" dur="indefinite" restart="never" nodeType="tmRoot">
          <p:childTnLst>
            <p:seq concurrent="1" nextAc="seek">
              <p:cTn id="2" restart="whenNotActive" fill="hold" evtFilter="cancelBubble" nodeType="interactiveSeq">
                <p:stCondLst>
                  <p:cond evt="onClick" delay="0">
                    <p:tgtEl>
                      <p:spTgt spid="4112"/>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112"/>
                                        </p:tgtEl>
                                      </p:cBhvr>
                                    </p:cmd>
                                  </p:childTnLst>
                                </p:cTn>
                              </p:par>
                            </p:childTnLst>
                          </p:cTn>
                        </p:par>
                      </p:childTnLst>
                    </p:cTn>
                  </p:par>
                </p:childTnLst>
              </p:cTn>
              <p:nextCondLst>
                <p:cond evt="onClick" delay="0">
                  <p:tgtEl>
                    <p:spTgt spid="4112"/>
                  </p:tgtEl>
                </p:cond>
              </p:nextCondLst>
            </p:seq>
            <p:video>
              <p:cMediaNode>
                <p:cTn id="7" fill="hold" display="0">
                  <p:stCondLst>
                    <p:cond delay="indefinite"/>
                  </p:stCondLst>
                  <p:endCondLst>
                    <p:cond evt="onNext" delay="0">
                      <p:tgtEl>
                        <p:sldTgt/>
                      </p:tgtEl>
                    </p:cond>
                    <p:cond evt="onPrev" delay="0">
                      <p:tgtEl>
                        <p:sldTgt/>
                      </p:tgtEl>
                    </p:cond>
                  </p:endCondLst>
                </p:cTn>
                <p:tgtEl>
                  <p:spTgt spid="4112"/>
                </p:tgtEl>
              </p:cMediaNode>
            </p:vide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4" name="Rectangle 4"/>
          <p:cNvSpPr>
            <a:spLocks noChangeArrowheads="1"/>
          </p:cNvSpPr>
          <p:nvPr/>
        </p:nvSpPr>
        <p:spPr bwMode="auto">
          <a:xfrm>
            <a:off x="0" y="0"/>
            <a:ext cx="43434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5125" name="AutoShape 5"/>
          <p:cNvSpPr>
            <a:spLocks noChangeArrowheads="1"/>
          </p:cNvSpPr>
          <p:nvPr/>
        </p:nvSpPr>
        <p:spPr bwMode="auto">
          <a:xfrm>
            <a:off x="0" y="0"/>
            <a:ext cx="4343400" cy="6858000"/>
          </a:xfrm>
          <a:custGeom>
            <a:avLst/>
            <a:gdLst>
              <a:gd name="G0" fmla="+- 1334 0 0"/>
              <a:gd name="G1" fmla="+- 21600 0 1334"/>
              <a:gd name="G2" fmla="*/ 1334 1 2"/>
              <a:gd name="G3" fmla="+- 21600 0 G2"/>
              <a:gd name="G4" fmla="+/ 1334 21600 2"/>
              <a:gd name="G5" fmla="+/ G1 0 2"/>
              <a:gd name="G6" fmla="*/ 21600 21600 1334"/>
              <a:gd name="G7" fmla="*/ G6 1 2"/>
              <a:gd name="G8" fmla="+- 21600 0 G7"/>
              <a:gd name="G9" fmla="*/ 21600 1 2"/>
              <a:gd name="G10" fmla="+- 1334 0 G9"/>
              <a:gd name="G11" fmla="?: G10 G8 0"/>
              <a:gd name="G12" fmla="?: G10 G7 21600"/>
              <a:gd name="T0" fmla="*/ 20933 w 21600"/>
              <a:gd name="T1" fmla="*/ 10800 h 21600"/>
              <a:gd name="T2" fmla="*/ 10800 w 21600"/>
              <a:gd name="T3" fmla="*/ 21600 h 21600"/>
              <a:gd name="T4" fmla="*/ 667 w 21600"/>
              <a:gd name="T5" fmla="*/ 10800 h 21600"/>
              <a:gd name="T6" fmla="*/ 10800 w 21600"/>
              <a:gd name="T7" fmla="*/ 0 h 21600"/>
              <a:gd name="T8" fmla="*/ 2467 w 21600"/>
              <a:gd name="T9" fmla="*/ 2467 h 21600"/>
              <a:gd name="T10" fmla="*/ 19133 w 21600"/>
              <a:gd name="T11" fmla="*/ 19133 h 21600"/>
            </a:gdLst>
            <a:ahLst/>
            <a:cxnLst>
              <a:cxn ang="0">
                <a:pos x="T0" y="T1"/>
              </a:cxn>
              <a:cxn ang="0">
                <a:pos x="T2" y="T3"/>
              </a:cxn>
              <a:cxn ang="0">
                <a:pos x="T4" y="T5"/>
              </a:cxn>
              <a:cxn ang="0">
                <a:pos x="T6" y="T7"/>
              </a:cxn>
            </a:cxnLst>
            <a:rect l="T8" t="T9" r="T10" b="T11"/>
            <a:pathLst>
              <a:path w="21600" h="21600">
                <a:moveTo>
                  <a:pt x="0" y="0"/>
                </a:moveTo>
                <a:lnTo>
                  <a:pt x="1334" y="21600"/>
                </a:lnTo>
                <a:lnTo>
                  <a:pt x="20266" y="21600"/>
                </a:lnTo>
                <a:lnTo>
                  <a:pt x="21600" y="0"/>
                </a:lnTo>
                <a:close/>
              </a:path>
            </a:pathLst>
          </a:custGeom>
          <a:solidFill>
            <a:srgbClr val="808080"/>
          </a:solidFill>
          <a:ln w="38100">
            <a:solidFill>
              <a:schemeClr val="tx1"/>
            </a:solidFill>
            <a:miter lim="800000"/>
            <a:headEnd/>
            <a:tailEnd/>
          </a:ln>
          <a:effectLst/>
        </p:spPr>
        <p:txBody>
          <a:bodyPr wrap="none" anchor="ctr"/>
          <a:lstStyle/>
          <a:p>
            <a:endParaRPr lang="en-US"/>
          </a:p>
        </p:txBody>
      </p:sp>
      <p:sp>
        <p:nvSpPr>
          <p:cNvPr id="5126" name="Text Box 6"/>
          <p:cNvSpPr txBox="1">
            <a:spLocks noChangeArrowheads="1"/>
          </p:cNvSpPr>
          <p:nvPr/>
        </p:nvSpPr>
        <p:spPr bwMode="auto">
          <a:xfrm>
            <a:off x="0" y="0"/>
            <a:ext cx="4343400" cy="3968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latin typeface="Comic Sans MS" pitchFamily="66" charset="0"/>
              </a:rPr>
              <a:t>ISSUES AT DEBATE</a:t>
            </a:r>
          </a:p>
        </p:txBody>
      </p:sp>
      <p:sp>
        <p:nvSpPr>
          <p:cNvPr id="5127" name="Text Box 7"/>
          <p:cNvSpPr txBox="1">
            <a:spLocks noChangeArrowheads="1"/>
          </p:cNvSpPr>
          <p:nvPr/>
        </p:nvSpPr>
        <p:spPr bwMode="auto">
          <a:xfrm>
            <a:off x="228600" y="533400"/>
            <a:ext cx="4094163" cy="5437188"/>
          </a:xfrm>
          <a:prstGeom prst="rect">
            <a:avLst/>
          </a:prstGeom>
          <a:noFill/>
          <a:ln w="9525">
            <a:noFill/>
            <a:miter lim="800000"/>
            <a:headEnd/>
            <a:tailEnd/>
          </a:ln>
          <a:effectLst/>
        </p:spPr>
        <p:txBody>
          <a:bodyPr>
            <a:spAutoFit/>
          </a:bodyPr>
          <a:lstStyle/>
          <a:p>
            <a:pPr marL="114300" indent="-114300" algn="l">
              <a:spcBef>
                <a:spcPct val="50000"/>
              </a:spcBef>
            </a:pPr>
            <a:r>
              <a:rPr lang="en-US" sz="1900">
                <a:solidFill>
                  <a:srgbClr val="000000"/>
                </a:solidFill>
                <a:latin typeface="Comic Sans MS" pitchFamily="66" charset="0"/>
              </a:rPr>
              <a:t>-</a:t>
            </a:r>
            <a:r>
              <a:rPr lang="en-US" sz="1900" b="1" u="sng">
                <a:solidFill>
                  <a:srgbClr val="FFFF00"/>
                </a:solidFill>
                <a:latin typeface="Comic Sans MS" pitchFamily="66" charset="0"/>
              </a:rPr>
              <a:t>representation</a:t>
            </a:r>
          </a:p>
          <a:p>
            <a:pPr marL="114300" indent="-114300" algn="l">
              <a:spcBef>
                <a:spcPct val="50000"/>
              </a:spcBef>
              <a:buFontTx/>
              <a:buChar char="•"/>
            </a:pPr>
            <a:r>
              <a:rPr lang="en-US" sz="1900">
                <a:latin typeface="Comic Sans MS" pitchFamily="66" charset="0"/>
              </a:rPr>
              <a:t>Should representation be equal or based on population?</a:t>
            </a:r>
          </a:p>
          <a:p>
            <a:pPr marL="114300" indent="-114300" algn="l">
              <a:spcBef>
                <a:spcPct val="50000"/>
              </a:spcBef>
            </a:pPr>
            <a:r>
              <a:rPr lang="en-US" sz="1900">
                <a:solidFill>
                  <a:srgbClr val="000000"/>
                </a:solidFill>
                <a:latin typeface="Comic Sans MS" pitchFamily="66" charset="0"/>
              </a:rPr>
              <a:t>     large states</a:t>
            </a:r>
          </a:p>
          <a:p>
            <a:pPr marL="114300" indent="-114300" algn="l">
              <a:spcBef>
                <a:spcPct val="50000"/>
              </a:spcBef>
              <a:buFontTx/>
              <a:buChar char="•"/>
            </a:pPr>
            <a:r>
              <a:rPr lang="en-US" sz="1900">
                <a:latin typeface="Comic Sans MS" pitchFamily="66" charset="0"/>
              </a:rPr>
              <a:t>Want rep. based on population</a:t>
            </a:r>
          </a:p>
          <a:p>
            <a:pPr marL="114300" indent="-114300" algn="l">
              <a:spcBef>
                <a:spcPct val="50000"/>
              </a:spcBef>
            </a:pPr>
            <a:r>
              <a:rPr lang="en-US" sz="1900">
                <a:solidFill>
                  <a:srgbClr val="000000"/>
                </a:solidFill>
                <a:latin typeface="Comic Sans MS" pitchFamily="66" charset="0"/>
              </a:rPr>
              <a:t>     small states</a:t>
            </a:r>
          </a:p>
          <a:p>
            <a:pPr marL="114300" indent="-114300" algn="l">
              <a:spcBef>
                <a:spcPct val="50000"/>
              </a:spcBef>
              <a:buFontTx/>
              <a:buChar char="•"/>
            </a:pPr>
            <a:r>
              <a:rPr lang="en-US" sz="1900">
                <a:latin typeface="Comic Sans MS" pitchFamily="66" charset="0"/>
              </a:rPr>
              <a:t>Want equal rep. from each state</a:t>
            </a:r>
          </a:p>
          <a:p>
            <a:pPr marL="114300" indent="-114300" algn="l">
              <a:spcBef>
                <a:spcPct val="50000"/>
              </a:spcBef>
            </a:pPr>
            <a:r>
              <a:rPr lang="en-US" sz="1900">
                <a:solidFill>
                  <a:srgbClr val="000000"/>
                </a:solidFill>
                <a:latin typeface="Comic Sans MS" pitchFamily="66" charset="0"/>
              </a:rPr>
              <a:t>-</a:t>
            </a:r>
            <a:r>
              <a:rPr lang="en-US" sz="1900" b="1" u="sng">
                <a:solidFill>
                  <a:srgbClr val="FFFF00"/>
                </a:solidFill>
                <a:latin typeface="Comic Sans MS" pitchFamily="66" charset="0"/>
              </a:rPr>
              <a:t>slavery</a:t>
            </a:r>
          </a:p>
          <a:p>
            <a:pPr marL="114300" indent="-114300" algn="l">
              <a:spcBef>
                <a:spcPct val="50000"/>
              </a:spcBef>
              <a:buFontTx/>
              <a:buChar char="•"/>
            </a:pPr>
            <a:r>
              <a:rPr lang="en-US" sz="1900">
                <a:latin typeface="Comic Sans MS" pitchFamily="66" charset="0"/>
              </a:rPr>
              <a:t>Should the U.S. keep it?</a:t>
            </a:r>
          </a:p>
          <a:p>
            <a:pPr marL="114300" indent="-114300" algn="l">
              <a:spcBef>
                <a:spcPct val="50000"/>
              </a:spcBef>
              <a:buFontTx/>
              <a:buChar char="•"/>
            </a:pPr>
            <a:r>
              <a:rPr lang="en-US" sz="1900">
                <a:latin typeface="Comic Sans MS" pitchFamily="66" charset="0"/>
              </a:rPr>
              <a:t>Do slaves count in population?</a:t>
            </a:r>
          </a:p>
          <a:p>
            <a:pPr marL="114300" indent="-114300" algn="l">
              <a:spcBef>
                <a:spcPct val="50000"/>
              </a:spcBef>
            </a:pPr>
            <a:r>
              <a:rPr lang="en-US" sz="1900">
                <a:solidFill>
                  <a:srgbClr val="000000"/>
                </a:solidFill>
                <a:latin typeface="Comic Sans MS" pitchFamily="66" charset="0"/>
              </a:rPr>
              <a:t>-economics</a:t>
            </a:r>
          </a:p>
          <a:p>
            <a:pPr marL="114300" indent="-114300" algn="l">
              <a:spcBef>
                <a:spcPct val="50000"/>
              </a:spcBef>
              <a:buFontTx/>
              <a:buChar char="•"/>
            </a:pPr>
            <a:r>
              <a:rPr lang="en-US" sz="1900">
                <a:latin typeface="Comic Sans MS" pitchFamily="66" charset="0"/>
              </a:rPr>
              <a:t>Can the gov. tax?</a:t>
            </a:r>
          </a:p>
          <a:p>
            <a:pPr marL="114300" indent="-114300" algn="l">
              <a:spcBef>
                <a:spcPct val="50000"/>
              </a:spcBef>
              <a:buFontTx/>
              <a:buChar char="•"/>
            </a:pPr>
            <a:r>
              <a:rPr lang="en-US" sz="1900">
                <a:latin typeface="Comic Sans MS" pitchFamily="66" charset="0"/>
              </a:rPr>
              <a:t>How to pay off debts</a:t>
            </a:r>
          </a:p>
        </p:txBody>
      </p:sp>
      <p:pic>
        <p:nvPicPr>
          <p:cNvPr id="5129" name="Picture 9" descr="261"/>
          <p:cNvPicPr>
            <a:picLocks noChangeAspect="1" noChangeArrowheads="1"/>
          </p:cNvPicPr>
          <p:nvPr/>
        </p:nvPicPr>
        <p:blipFill>
          <a:blip r:embed="rId2" cstate="print"/>
          <a:srcRect b="15860"/>
          <a:stretch>
            <a:fillRect/>
          </a:stretch>
        </p:blipFill>
        <p:spPr bwMode="auto">
          <a:xfrm>
            <a:off x="4724400" y="152400"/>
            <a:ext cx="3978275" cy="5562600"/>
          </a:xfrm>
          <a:prstGeom prst="rect">
            <a:avLst/>
          </a:prstGeom>
          <a:noFill/>
        </p:spPr>
      </p:pic>
      <p:sp>
        <p:nvSpPr>
          <p:cNvPr id="5130" name="Text Box 10"/>
          <p:cNvSpPr txBox="1">
            <a:spLocks noChangeArrowheads="1"/>
          </p:cNvSpPr>
          <p:nvPr/>
        </p:nvSpPr>
        <p:spPr bwMode="auto">
          <a:xfrm>
            <a:off x="4343400" y="5711825"/>
            <a:ext cx="4800600" cy="1069975"/>
          </a:xfrm>
          <a:prstGeom prst="rect">
            <a:avLst/>
          </a:prstGeom>
          <a:noFill/>
          <a:ln w="9525">
            <a:noFill/>
            <a:miter lim="800000"/>
            <a:headEnd/>
            <a:tailEnd/>
          </a:ln>
          <a:effectLst/>
        </p:spPr>
        <p:txBody>
          <a:bodyPr>
            <a:spAutoFit/>
          </a:bodyPr>
          <a:lstStyle/>
          <a:p>
            <a:pPr>
              <a:spcBef>
                <a:spcPct val="50000"/>
              </a:spcBef>
            </a:pPr>
            <a:r>
              <a:rPr lang="en-US" sz="1600" b="1">
                <a:cs typeface="Tahoma" pitchFamily="34" charset="0"/>
              </a:rPr>
              <a:t>Key Issue:  Should states with more people have more representatives, or should every state be represented equally?  What about slaves?  Do they count?  </a:t>
            </a:r>
          </a:p>
        </p:txBody>
      </p:sp>
    </p:spTree>
  </p:cSld>
  <p:clrMapOvr>
    <a:masterClrMapping/>
  </p:clrMapOvr>
  <p:transition spd="med">
    <p:fade thruBlk="1"/>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8" name="Rectangle 4"/>
          <p:cNvSpPr>
            <a:spLocks noChangeArrowheads="1"/>
          </p:cNvSpPr>
          <p:nvPr/>
        </p:nvSpPr>
        <p:spPr bwMode="auto">
          <a:xfrm>
            <a:off x="4876800" y="0"/>
            <a:ext cx="42672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6149" name="AutoShape 5"/>
          <p:cNvSpPr>
            <a:spLocks noChangeArrowheads="1"/>
          </p:cNvSpPr>
          <p:nvPr/>
        </p:nvSpPr>
        <p:spPr bwMode="auto">
          <a:xfrm>
            <a:off x="4876800" y="0"/>
            <a:ext cx="4267200" cy="6858000"/>
          </a:xfrm>
          <a:custGeom>
            <a:avLst/>
            <a:gdLst>
              <a:gd name="G0" fmla="+- 1334 0 0"/>
              <a:gd name="G1" fmla="+- 21600 0 1334"/>
              <a:gd name="G2" fmla="*/ 1334 1 2"/>
              <a:gd name="G3" fmla="+- 21600 0 G2"/>
              <a:gd name="G4" fmla="+/ 1334 21600 2"/>
              <a:gd name="G5" fmla="+/ G1 0 2"/>
              <a:gd name="G6" fmla="*/ 21600 21600 1334"/>
              <a:gd name="G7" fmla="*/ G6 1 2"/>
              <a:gd name="G8" fmla="+- 21600 0 G7"/>
              <a:gd name="G9" fmla="*/ 21600 1 2"/>
              <a:gd name="G10" fmla="+- 1334 0 G9"/>
              <a:gd name="G11" fmla="?: G10 G8 0"/>
              <a:gd name="G12" fmla="?: G10 G7 21600"/>
              <a:gd name="T0" fmla="*/ 20933 w 21600"/>
              <a:gd name="T1" fmla="*/ 10800 h 21600"/>
              <a:gd name="T2" fmla="*/ 10800 w 21600"/>
              <a:gd name="T3" fmla="*/ 21600 h 21600"/>
              <a:gd name="T4" fmla="*/ 667 w 21600"/>
              <a:gd name="T5" fmla="*/ 10800 h 21600"/>
              <a:gd name="T6" fmla="*/ 10800 w 21600"/>
              <a:gd name="T7" fmla="*/ 0 h 21600"/>
              <a:gd name="T8" fmla="*/ 2467 w 21600"/>
              <a:gd name="T9" fmla="*/ 2467 h 21600"/>
              <a:gd name="T10" fmla="*/ 19133 w 21600"/>
              <a:gd name="T11" fmla="*/ 19133 h 21600"/>
            </a:gdLst>
            <a:ahLst/>
            <a:cxnLst>
              <a:cxn ang="0">
                <a:pos x="T0" y="T1"/>
              </a:cxn>
              <a:cxn ang="0">
                <a:pos x="T2" y="T3"/>
              </a:cxn>
              <a:cxn ang="0">
                <a:pos x="T4" y="T5"/>
              </a:cxn>
              <a:cxn ang="0">
                <a:pos x="T6" y="T7"/>
              </a:cxn>
            </a:cxnLst>
            <a:rect l="T8" t="T9" r="T10" b="T11"/>
            <a:pathLst>
              <a:path w="21600" h="21600">
                <a:moveTo>
                  <a:pt x="0" y="0"/>
                </a:moveTo>
                <a:lnTo>
                  <a:pt x="1334" y="21600"/>
                </a:lnTo>
                <a:lnTo>
                  <a:pt x="20266" y="21600"/>
                </a:lnTo>
                <a:lnTo>
                  <a:pt x="21600" y="0"/>
                </a:lnTo>
                <a:close/>
              </a:path>
            </a:pathLst>
          </a:custGeom>
          <a:solidFill>
            <a:srgbClr val="808080"/>
          </a:solidFill>
          <a:ln w="38100">
            <a:solidFill>
              <a:schemeClr val="tx1"/>
            </a:solidFill>
            <a:miter lim="800000"/>
            <a:headEnd/>
            <a:tailEnd/>
          </a:ln>
          <a:effectLst/>
        </p:spPr>
        <p:txBody>
          <a:bodyPr wrap="none" anchor="ctr"/>
          <a:lstStyle/>
          <a:p>
            <a:endParaRPr lang="en-US"/>
          </a:p>
        </p:txBody>
      </p:sp>
      <p:sp>
        <p:nvSpPr>
          <p:cNvPr id="6150" name="Text Box 6"/>
          <p:cNvSpPr txBox="1">
            <a:spLocks noChangeArrowheads="1"/>
          </p:cNvSpPr>
          <p:nvPr/>
        </p:nvSpPr>
        <p:spPr bwMode="auto">
          <a:xfrm>
            <a:off x="5132388" y="0"/>
            <a:ext cx="3840162" cy="3968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latin typeface="Comic Sans MS" pitchFamily="66" charset="0"/>
              </a:rPr>
              <a:t>PLANS PROPOSED</a:t>
            </a:r>
          </a:p>
        </p:txBody>
      </p:sp>
      <p:sp>
        <p:nvSpPr>
          <p:cNvPr id="6151" name="Text Box 7"/>
          <p:cNvSpPr txBox="1">
            <a:spLocks noChangeArrowheads="1"/>
          </p:cNvSpPr>
          <p:nvPr/>
        </p:nvSpPr>
        <p:spPr bwMode="auto">
          <a:xfrm>
            <a:off x="5019675" y="685800"/>
            <a:ext cx="4124325" cy="4054475"/>
          </a:xfrm>
          <a:prstGeom prst="rect">
            <a:avLst/>
          </a:prstGeom>
          <a:noFill/>
          <a:ln w="9525">
            <a:noFill/>
            <a:miter lim="800000"/>
            <a:headEnd/>
            <a:tailEnd/>
          </a:ln>
          <a:effectLst/>
        </p:spPr>
        <p:txBody>
          <a:bodyPr>
            <a:spAutoFit/>
          </a:bodyPr>
          <a:lstStyle/>
          <a:p>
            <a:pPr marL="114300" indent="-114300" algn="l">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Virginia Plan</a:t>
            </a:r>
          </a:p>
          <a:p>
            <a:pPr marL="114300" indent="-114300" algn="l">
              <a:spcBef>
                <a:spcPct val="50000"/>
              </a:spcBef>
            </a:pPr>
            <a:r>
              <a:rPr lang="en-US" sz="2000">
                <a:solidFill>
                  <a:srgbClr val="000000"/>
                </a:solidFill>
                <a:latin typeface="Comic Sans MS" pitchFamily="66" charset="0"/>
              </a:rPr>
              <a:t>	-</a:t>
            </a:r>
            <a:r>
              <a:rPr lang="en-US" sz="2000" b="1" u="sng">
                <a:solidFill>
                  <a:srgbClr val="FFFF00"/>
                </a:solidFill>
                <a:latin typeface="Comic Sans MS" pitchFamily="66" charset="0"/>
              </a:rPr>
              <a:t>James Madison</a:t>
            </a:r>
            <a:r>
              <a:rPr lang="en-US" sz="2000">
                <a:solidFill>
                  <a:srgbClr val="000000"/>
                </a:solidFill>
                <a:latin typeface="Comic Sans MS" pitchFamily="66" charset="0"/>
              </a:rPr>
              <a:t> </a:t>
            </a:r>
            <a:r>
              <a:rPr lang="en-US" sz="2000">
                <a:latin typeface="Comic Sans MS" pitchFamily="66" charset="0"/>
              </a:rPr>
              <a:t>- “Father of the Constitution”</a:t>
            </a:r>
            <a:endParaRPr lang="en-US" sz="2000">
              <a:solidFill>
                <a:srgbClr val="000000"/>
              </a:solidFill>
              <a:latin typeface="Comic Sans MS" pitchFamily="66" charset="0"/>
            </a:endParaRPr>
          </a:p>
          <a:p>
            <a:pPr marL="114300" indent="-114300" algn="l">
              <a:spcBef>
                <a:spcPct val="50000"/>
              </a:spcBef>
            </a:pPr>
            <a:r>
              <a:rPr lang="en-US" sz="2000">
                <a:solidFill>
                  <a:srgbClr val="000000"/>
                </a:solidFill>
                <a:latin typeface="Comic Sans MS" pitchFamily="66" charset="0"/>
              </a:rPr>
              <a:t>	-3 branches </a:t>
            </a:r>
            <a:r>
              <a:rPr lang="en-US" sz="2000">
                <a:latin typeface="Comic Sans MS" pitchFamily="66" charset="0"/>
              </a:rPr>
              <a:t>(strong national government)</a:t>
            </a:r>
            <a:endParaRPr lang="en-US" sz="2000">
              <a:solidFill>
                <a:srgbClr val="000000"/>
              </a:solidFill>
              <a:latin typeface="Comic Sans MS" pitchFamily="66" charset="0"/>
            </a:endParaRPr>
          </a:p>
          <a:p>
            <a:pPr marL="114300" indent="-114300" algn="l">
              <a:spcBef>
                <a:spcPct val="50000"/>
              </a:spcBef>
            </a:pPr>
            <a:r>
              <a:rPr lang="en-US" sz="2000">
                <a:solidFill>
                  <a:srgbClr val="000000"/>
                </a:solidFill>
                <a:latin typeface="Comic Sans MS" pitchFamily="66" charset="0"/>
              </a:rPr>
              <a:t>	-</a:t>
            </a:r>
            <a:r>
              <a:rPr lang="en-US" sz="2000" b="1" u="sng">
                <a:solidFill>
                  <a:srgbClr val="FFFF00"/>
                </a:solidFill>
                <a:latin typeface="Comic Sans MS" pitchFamily="66" charset="0"/>
              </a:rPr>
              <a:t>bicameral</a:t>
            </a:r>
            <a:r>
              <a:rPr lang="en-US" sz="2000">
                <a:solidFill>
                  <a:srgbClr val="000000"/>
                </a:solidFill>
                <a:latin typeface="Comic Sans MS" pitchFamily="66" charset="0"/>
              </a:rPr>
              <a:t> Congress </a:t>
            </a:r>
            <a:r>
              <a:rPr lang="en-US" sz="2000">
                <a:latin typeface="Comic Sans MS" pitchFamily="66" charset="0"/>
              </a:rPr>
              <a:t>(2 houses)</a:t>
            </a:r>
          </a:p>
          <a:p>
            <a:pPr marL="114300" indent="-114300" algn="l">
              <a:spcBef>
                <a:spcPct val="50000"/>
              </a:spcBef>
            </a:pPr>
            <a:r>
              <a:rPr lang="en-US" sz="2000">
                <a:solidFill>
                  <a:srgbClr val="000000"/>
                </a:solidFill>
                <a:latin typeface="Comic Sans MS" pitchFamily="66" charset="0"/>
              </a:rPr>
              <a:t>	-</a:t>
            </a:r>
            <a:r>
              <a:rPr lang="en-US" sz="2000" b="1" u="sng">
                <a:solidFill>
                  <a:srgbClr val="FFFF00"/>
                </a:solidFill>
                <a:latin typeface="Comic Sans MS" pitchFamily="66" charset="0"/>
              </a:rPr>
              <a:t>population based</a:t>
            </a:r>
          </a:p>
          <a:p>
            <a:pPr marL="114300" indent="-114300" algn="l">
              <a:spcBef>
                <a:spcPct val="50000"/>
              </a:spcBef>
              <a:buFontTx/>
              <a:buChar char="•"/>
            </a:pPr>
            <a:r>
              <a:rPr lang="en-US" sz="2000">
                <a:latin typeface="Comic Sans MS" pitchFamily="66" charset="0"/>
              </a:rPr>
              <a:t>Number of lawmakers depends on states’ population</a:t>
            </a:r>
          </a:p>
          <a:p>
            <a:pPr marL="114300" indent="-114300" algn="l">
              <a:spcBef>
                <a:spcPct val="50000"/>
              </a:spcBef>
              <a:buFontTx/>
              <a:buChar char="•"/>
            </a:pPr>
            <a:r>
              <a:rPr lang="en-US" sz="2000">
                <a:latin typeface="Comic Sans MS" pitchFamily="66" charset="0"/>
              </a:rPr>
              <a:t>Favors LARGE states</a:t>
            </a:r>
          </a:p>
        </p:txBody>
      </p:sp>
      <p:pic>
        <p:nvPicPr>
          <p:cNvPr id="6154" name="Picture 10" descr="000117111_400"/>
          <p:cNvPicPr>
            <a:picLocks noChangeAspect="1" noChangeArrowheads="1"/>
          </p:cNvPicPr>
          <p:nvPr/>
        </p:nvPicPr>
        <p:blipFill>
          <a:blip r:embed="rId2" cstate="print"/>
          <a:srcRect/>
          <a:stretch>
            <a:fillRect/>
          </a:stretch>
        </p:blipFill>
        <p:spPr bwMode="auto">
          <a:xfrm>
            <a:off x="990600" y="228600"/>
            <a:ext cx="3054350" cy="3657600"/>
          </a:xfrm>
          <a:prstGeom prst="rect">
            <a:avLst/>
          </a:prstGeom>
          <a:noFill/>
        </p:spPr>
      </p:pic>
      <p:sp>
        <p:nvSpPr>
          <p:cNvPr id="6155" name="Text Box 11"/>
          <p:cNvSpPr txBox="1">
            <a:spLocks noChangeArrowheads="1"/>
          </p:cNvSpPr>
          <p:nvPr/>
        </p:nvSpPr>
        <p:spPr bwMode="auto">
          <a:xfrm>
            <a:off x="0" y="3962400"/>
            <a:ext cx="4876800" cy="2781300"/>
          </a:xfrm>
          <a:prstGeom prst="rect">
            <a:avLst/>
          </a:prstGeom>
          <a:noFill/>
          <a:ln w="9525">
            <a:noFill/>
            <a:miter lim="800000"/>
            <a:headEnd/>
            <a:tailEnd/>
          </a:ln>
          <a:effectLst/>
        </p:spPr>
        <p:txBody>
          <a:bodyPr>
            <a:spAutoFit/>
          </a:bodyPr>
          <a:lstStyle/>
          <a:p>
            <a:pPr>
              <a:spcBef>
                <a:spcPct val="50000"/>
              </a:spcBef>
            </a:pPr>
            <a:r>
              <a:rPr lang="en-US" sz="1600" b="1">
                <a:cs typeface="Tahoma" pitchFamily="34" charset="0"/>
              </a:rPr>
              <a:t>James Madison is known as the “Father of the Constitution” not only for his proposal of the Virginia Plan, but also for his actions during the convention.  He addressed the convention more than 200 times, and when he was not speaking, he took notes.  Sitting near the front of the room so that he could hear everything that was said, Madison wrote down nearly every word.  From this record, we know what happened at the convention every day.</a:t>
            </a:r>
          </a:p>
        </p:txBody>
      </p:sp>
    </p:spTree>
  </p:cSld>
  <p:clrMapOvr>
    <a:masterClrMapping/>
  </p:clrMapOvr>
  <p:transition spd="med">
    <p:fade thruBlk="1"/>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7410" name="Rectangle 1026"/>
          <p:cNvSpPr>
            <a:spLocks noChangeArrowheads="1"/>
          </p:cNvSpPr>
          <p:nvPr/>
        </p:nvSpPr>
        <p:spPr bwMode="auto">
          <a:xfrm>
            <a:off x="4876800" y="0"/>
            <a:ext cx="42672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17411" name="AutoShape 1027"/>
          <p:cNvSpPr>
            <a:spLocks noChangeArrowheads="1"/>
          </p:cNvSpPr>
          <p:nvPr/>
        </p:nvSpPr>
        <p:spPr bwMode="auto">
          <a:xfrm>
            <a:off x="4876800" y="0"/>
            <a:ext cx="4267200" cy="6858000"/>
          </a:xfrm>
          <a:custGeom>
            <a:avLst/>
            <a:gdLst>
              <a:gd name="G0" fmla="+- 1334 0 0"/>
              <a:gd name="G1" fmla="+- 21600 0 1334"/>
              <a:gd name="G2" fmla="*/ 1334 1 2"/>
              <a:gd name="G3" fmla="+- 21600 0 G2"/>
              <a:gd name="G4" fmla="+/ 1334 21600 2"/>
              <a:gd name="G5" fmla="+/ G1 0 2"/>
              <a:gd name="G6" fmla="*/ 21600 21600 1334"/>
              <a:gd name="G7" fmla="*/ G6 1 2"/>
              <a:gd name="G8" fmla="+- 21600 0 G7"/>
              <a:gd name="G9" fmla="*/ 21600 1 2"/>
              <a:gd name="G10" fmla="+- 1334 0 G9"/>
              <a:gd name="G11" fmla="?: G10 G8 0"/>
              <a:gd name="G12" fmla="?: G10 G7 21600"/>
              <a:gd name="T0" fmla="*/ 20933 w 21600"/>
              <a:gd name="T1" fmla="*/ 10800 h 21600"/>
              <a:gd name="T2" fmla="*/ 10800 w 21600"/>
              <a:gd name="T3" fmla="*/ 21600 h 21600"/>
              <a:gd name="T4" fmla="*/ 667 w 21600"/>
              <a:gd name="T5" fmla="*/ 10800 h 21600"/>
              <a:gd name="T6" fmla="*/ 10800 w 21600"/>
              <a:gd name="T7" fmla="*/ 0 h 21600"/>
              <a:gd name="T8" fmla="*/ 2467 w 21600"/>
              <a:gd name="T9" fmla="*/ 2467 h 21600"/>
              <a:gd name="T10" fmla="*/ 19133 w 21600"/>
              <a:gd name="T11" fmla="*/ 19133 h 21600"/>
            </a:gdLst>
            <a:ahLst/>
            <a:cxnLst>
              <a:cxn ang="0">
                <a:pos x="T0" y="T1"/>
              </a:cxn>
              <a:cxn ang="0">
                <a:pos x="T2" y="T3"/>
              </a:cxn>
              <a:cxn ang="0">
                <a:pos x="T4" y="T5"/>
              </a:cxn>
              <a:cxn ang="0">
                <a:pos x="T6" y="T7"/>
              </a:cxn>
            </a:cxnLst>
            <a:rect l="T8" t="T9" r="T10" b="T11"/>
            <a:pathLst>
              <a:path w="21600" h="21600">
                <a:moveTo>
                  <a:pt x="0" y="0"/>
                </a:moveTo>
                <a:lnTo>
                  <a:pt x="1334" y="21600"/>
                </a:lnTo>
                <a:lnTo>
                  <a:pt x="20266" y="21600"/>
                </a:lnTo>
                <a:lnTo>
                  <a:pt x="21600" y="0"/>
                </a:lnTo>
                <a:close/>
              </a:path>
            </a:pathLst>
          </a:custGeom>
          <a:solidFill>
            <a:srgbClr val="808080"/>
          </a:solidFill>
          <a:ln w="38100">
            <a:solidFill>
              <a:schemeClr val="tx1"/>
            </a:solidFill>
            <a:miter lim="800000"/>
            <a:headEnd/>
            <a:tailEnd/>
          </a:ln>
          <a:effectLst/>
        </p:spPr>
        <p:txBody>
          <a:bodyPr wrap="none" anchor="ctr"/>
          <a:lstStyle/>
          <a:p>
            <a:endParaRPr lang="en-US"/>
          </a:p>
        </p:txBody>
      </p:sp>
      <p:sp>
        <p:nvSpPr>
          <p:cNvPr id="17412" name="Text Box 1028"/>
          <p:cNvSpPr txBox="1">
            <a:spLocks noChangeArrowheads="1"/>
          </p:cNvSpPr>
          <p:nvPr/>
        </p:nvSpPr>
        <p:spPr bwMode="auto">
          <a:xfrm>
            <a:off x="5132388" y="0"/>
            <a:ext cx="3840162" cy="3968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latin typeface="Comic Sans MS" pitchFamily="66" charset="0"/>
              </a:rPr>
              <a:t>PLANS PROPOSED</a:t>
            </a:r>
          </a:p>
        </p:txBody>
      </p:sp>
      <p:sp>
        <p:nvSpPr>
          <p:cNvPr id="17413" name="Text Box 1029"/>
          <p:cNvSpPr txBox="1">
            <a:spLocks noChangeArrowheads="1"/>
          </p:cNvSpPr>
          <p:nvPr/>
        </p:nvSpPr>
        <p:spPr bwMode="auto">
          <a:xfrm>
            <a:off x="5019675" y="685800"/>
            <a:ext cx="4124325" cy="3444875"/>
          </a:xfrm>
          <a:prstGeom prst="rect">
            <a:avLst/>
          </a:prstGeom>
          <a:noFill/>
          <a:ln w="9525">
            <a:noFill/>
            <a:miter lim="800000"/>
            <a:headEnd/>
            <a:tailEnd/>
          </a:ln>
          <a:effectLst/>
        </p:spPr>
        <p:txBody>
          <a:bodyPr>
            <a:spAutoFit/>
          </a:bodyPr>
          <a:lstStyle/>
          <a:p>
            <a:pPr marL="114300" indent="-114300" algn="l">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New Jersey Plan</a:t>
            </a:r>
          </a:p>
          <a:p>
            <a:pPr marL="114300" indent="-114300" algn="l">
              <a:spcBef>
                <a:spcPct val="50000"/>
              </a:spcBef>
            </a:pPr>
            <a:r>
              <a:rPr lang="en-US" sz="2000">
                <a:solidFill>
                  <a:srgbClr val="000000"/>
                </a:solidFill>
                <a:latin typeface="Comic Sans MS" pitchFamily="66" charset="0"/>
              </a:rPr>
              <a:t>	-</a:t>
            </a:r>
            <a:r>
              <a:rPr lang="en-US" sz="2000" b="1" u="sng">
                <a:solidFill>
                  <a:srgbClr val="FFFF00"/>
                </a:solidFill>
                <a:latin typeface="Comic Sans MS" pitchFamily="66" charset="0"/>
              </a:rPr>
              <a:t>small state plan</a:t>
            </a:r>
          </a:p>
          <a:p>
            <a:pPr marL="114300" indent="-114300" algn="l">
              <a:spcBef>
                <a:spcPct val="50000"/>
              </a:spcBef>
              <a:buFontTx/>
              <a:buChar char="•"/>
            </a:pPr>
            <a:r>
              <a:rPr lang="en-US" sz="2000">
                <a:latin typeface="Comic Sans MS" pitchFamily="66" charset="0"/>
              </a:rPr>
              <a:t>3 branches, 1 house Congress</a:t>
            </a:r>
          </a:p>
          <a:p>
            <a:pPr marL="114300" indent="-114300" algn="l">
              <a:spcBef>
                <a:spcPct val="50000"/>
              </a:spcBef>
            </a:pPr>
            <a:r>
              <a:rPr lang="en-US" sz="2000">
                <a:solidFill>
                  <a:srgbClr val="000000"/>
                </a:solidFill>
                <a:latin typeface="Comic Sans MS" pitchFamily="66" charset="0"/>
              </a:rPr>
              <a:t>	-equal voting</a:t>
            </a:r>
          </a:p>
          <a:p>
            <a:pPr marL="114300" indent="-114300" algn="l">
              <a:spcBef>
                <a:spcPct val="50000"/>
              </a:spcBef>
              <a:buFontTx/>
              <a:buChar char="•"/>
            </a:pPr>
            <a:r>
              <a:rPr lang="en-US" sz="2000">
                <a:latin typeface="Comic Sans MS" pitchFamily="66" charset="0"/>
              </a:rPr>
              <a:t>Keep small states from being taken over by large states</a:t>
            </a:r>
          </a:p>
          <a:p>
            <a:pPr marL="114300" indent="-114300" algn="l">
              <a:spcBef>
                <a:spcPct val="50000"/>
              </a:spcBef>
            </a:pPr>
            <a:r>
              <a:rPr lang="en-US" sz="2000">
                <a:solidFill>
                  <a:srgbClr val="000000"/>
                </a:solidFill>
                <a:latin typeface="Comic Sans MS" pitchFamily="66" charset="0"/>
              </a:rPr>
              <a:t>	-group executive</a:t>
            </a:r>
          </a:p>
          <a:p>
            <a:pPr marL="114300" indent="-114300" algn="l">
              <a:spcBef>
                <a:spcPct val="50000"/>
              </a:spcBef>
            </a:pPr>
            <a:r>
              <a:rPr lang="en-US" sz="2000">
                <a:solidFill>
                  <a:srgbClr val="000000"/>
                </a:solidFill>
                <a:latin typeface="Comic Sans MS" pitchFamily="66" charset="0"/>
              </a:rPr>
              <a:t>	-promoted </a:t>
            </a:r>
            <a:r>
              <a:rPr lang="en-US" sz="2000" b="1" u="sng">
                <a:solidFill>
                  <a:srgbClr val="FFFF00"/>
                </a:solidFill>
                <a:latin typeface="Comic Sans MS" pitchFamily="66" charset="0"/>
              </a:rPr>
              <a:t>state’s rights</a:t>
            </a:r>
          </a:p>
        </p:txBody>
      </p:sp>
      <p:pic>
        <p:nvPicPr>
          <p:cNvPr id="17416" name="Picture 1032" descr="william_paterson"/>
          <p:cNvPicPr>
            <a:picLocks noChangeAspect="1" noChangeArrowheads="1"/>
          </p:cNvPicPr>
          <p:nvPr/>
        </p:nvPicPr>
        <p:blipFill>
          <a:blip r:embed="rId2" cstate="print"/>
          <a:srcRect/>
          <a:stretch>
            <a:fillRect/>
          </a:stretch>
        </p:blipFill>
        <p:spPr bwMode="auto">
          <a:xfrm>
            <a:off x="609600" y="228600"/>
            <a:ext cx="3952875" cy="5095875"/>
          </a:xfrm>
          <a:prstGeom prst="rect">
            <a:avLst/>
          </a:prstGeom>
          <a:noFill/>
        </p:spPr>
      </p:pic>
      <p:sp>
        <p:nvSpPr>
          <p:cNvPr id="17417" name="Text Box 1033"/>
          <p:cNvSpPr txBox="1">
            <a:spLocks noChangeArrowheads="1"/>
          </p:cNvSpPr>
          <p:nvPr/>
        </p:nvSpPr>
        <p:spPr bwMode="auto">
          <a:xfrm>
            <a:off x="0" y="5486400"/>
            <a:ext cx="4876800" cy="825500"/>
          </a:xfrm>
          <a:prstGeom prst="rect">
            <a:avLst/>
          </a:prstGeom>
          <a:noFill/>
          <a:ln w="9525">
            <a:noFill/>
            <a:miter lim="800000"/>
            <a:headEnd/>
            <a:tailEnd/>
          </a:ln>
          <a:effectLst/>
        </p:spPr>
        <p:txBody>
          <a:bodyPr>
            <a:spAutoFit/>
          </a:bodyPr>
          <a:lstStyle/>
          <a:p>
            <a:pPr>
              <a:spcBef>
                <a:spcPct val="50000"/>
              </a:spcBef>
            </a:pPr>
            <a:r>
              <a:rPr lang="en-US" sz="1600" b="1">
                <a:cs typeface="Tahoma" pitchFamily="34" charset="0"/>
              </a:rPr>
              <a:t>William Paterson proposed the New Jersey Plan, which promoted states rights for the small states.</a:t>
            </a:r>
          </a:p>
        </p:txBody>
      </p:sp>
    </p:spTree>
  </p:cSld>
  <p:clrMapOvr>
    <a:masterClrMapping/>
  </p:clrMapOvr>
  <p:transition spd="med">
    <p:fade thruBlk="1"/>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2" name="Rectangle 4"/>
          <p:cNvSpPr>
            <a:spLocks noChangeArrowheads="1"/>
          </p:cNvSpPr>
          <p:nvPr/>
        </p:nvSpPr>
        <p:spPr bwMode="auto">
          <a:xfrm>
            <a:off x="0" y="0"/>
            <a:ext cx="4267200" cy="67056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7173" name="AutoShape 5"/>
          <p:cNvSpPr>
            <a:spLocks noChangeArrowheads="1"/>
          </p:cNvSpPr>
          <p:nvPr/>
        </p:nvSpPr>
        <p:spPr bwMode="auto">
          <a:xfrm>
            <a:off x="0" y="0"/>
            <a:ext cx="4267200" cy="6705600"/>
          </a:xfrm>
          <a:custGeom>
            <a:avLst/>
            <a:gdLst>
              <a:gd name="G0" fmla="+- 1334 0 0"/>
              <a:gd name="G1" fmla="+- 21600 0 1334"/>
              <a:gd name="G2" fmla="*/ 1334 1 2"/>
              <a:gd name="G3" fmla="+- 21600 0 G2"/>
              <a:gd name="G4" fmla="+/ 1334 21600 2"/>
              <a:gd name="G5" fmla="+/ G1 0 2"/>
              <a:gd name="G6" fmla="*/ 21600 21600 1334"/>
              <a:gd name="G7" fmla="*/ G6 1 2"/>
              <a:gd name="G8" fmla="+- 21600 0 G7"/>
              <a:gd name="G9" fmla="*/ 21600 1 2"/>
              <a:gd name="G10" fmla="+- 1334 0 G9"/>
              <a:gd name="G11" fmla="?: G10 G8 0"/>
              <a:gd name="G12" fmla="?: G10 G7 21600"/>
              <a:gd name="T0" fmla="*/ 20933 w 21600"/>
              <a:gd name="T1" fmla="*/ 10800 h 21600"/>
              <a:gd name="T2" fmla="*/ 10800 w 21600"/>
              <a:gd name="T3" fmla="*/ 21600 h 21600"/>
              <a:gd name="T4" fmla="*/ 667 w 21600"/>
              <a:gd name="T5" fmla="*/ 10800 h 21600"/>
              <a:gd name="T6" fmla="*/ 10800 w 21600"/>
              <a:gd name="T7" fmla="*/ 0 h 21600"/>
              <a:gd name="T8" fmla="*/ 2467 w 21600"/>
              <a:gd name="T9" fmla="*/ 2467 h 21600"/>
              <a:gd name="T10" fmla="*/ 19133 w 21600"/>
              <a:gd name="T11" fmla="*/ 19133 h 21600"/>
            </a:gdLst>
            <a:ahLst/>
            <a:cxnLst>
              <a:cxn ang="0">
                <a:pos x="T0" y="T1"/>
              </a:cxn>
              <a:cxn ang="0">
                <a:pos x="T2" y="T3"/>
              </a:cxn>
              <a:cxn ang="0">
                <a:pos x="T4" y="T5"/>
              </a:cxn>
              <a:cxn ang="0">
                <a:pos x="T6" y="T7"/>
              </a:cxn>
            </a:cxnLst>
            <a:rect l="T8" t="T9" r="T10" b="T11"/>
            <a:pathLst>
              <a:path w="21600" h="21600">
                <a:moveTo>
                  <a:pt x="0" y="0"/>
                </a:moveTo>
                <a:lnTo>
                  <a:pt x="1334" y="21600"/>
                </a:lnTo>
                <a:lnTo>
                  <a:pt x="20266" y="21600"/>
                </a:lnTo>
                <a:lnTo>
                  <a:pt x="21600" y="0"/>
                </a:lnTo>
                <a:close/>
              </a:path>
            </a:pathLst>
          </a:custGeom>
          <a:solidFill>
            <a:srgbClr val="808080"/>
          </a:solidFill>
          <a:ln w="38100">
            <a:solidFill>
              <a:schemeClr val="tx1"/>
            </a:solidFill>
            <a:miter lim="800000"/>
            <a:headEnd/>
            <a:tailEnd/>
          </a:ln>
          <a:effectLst/>
        </p:spPr>
        <p:txBody>
          <a:bodyPr wrap="none" anchor="ctr"/>
          <a:lstStyle/>
          <a:p>
            <a:endParaRPr lang="en-US"/>
          </a:p>
        </p:txBody>
      </p:sp>
      <p:sp>
        <p:nvSpPr>
          <p:cNvPr id="7174" name="Text Box 6"/>
          <p:cNvSpPr txBox="1">
            <a:spLocks noChangeArrowheads="1"/>
          </p:cNvSpPr>
          <p:nvPr/>
        </p:nvSpPr>
        <p:spPr bwMode="auto">
          <a:xfrm>
            <a:off x="0" y="0"/>
            <a:ext cx="4267200" cy="3968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latin typeface="Comic Sans MS" pitchFamily="66" charset="0"/>
              </a:rPr>
              <a:t>COMPROMISES</a:t>
            </a:r>
          </a:p>
        </p:txBody>
      </p:sp>
      <p:sp>
        <p:nvSpPr>
          <p:cNvPr id="7175" name="Text Box 7"/>
          <p:cNvSpPr txBox="1">
            <a:spLocks noChangeArrowheads="1"/>
          </p:cNvSpPr>
          <p:nvPr/>
        </p:nvSpPr>
        <p:spPr bwMode="auto">
          <a:xfrm>
            <a:off x="228600" y="609600"/>
            <a:ext cx="3895725" cy="5003800"/>
          </a:xfrm>
          <a:prstGeom prst="rect">
            <a:avLst/>
          </a:prstGeom>
          <a:noFill/>
          <a:ln w="9525">
            <a:noFill/>
            <a:miter lim="800000"/>
            <a:headEnd/>
            <a:tailEnd/>
          </a:ln>
          <a:effectLst/>
        </p:spPr>
        <p:txBody>
          <a:bodyPr>
            <a:spAutoFit/>
          </a:bodyPr>
          <a:lstStyle/>
          <a:p>
            <a:pPr marL="114300" indent="-114300" algn="l">
              <a:spcBef>
                <a:spcPct val="50000"/>
              </a:spcBef>
            </a:pPr>
            <a:r>
              <a:rPr lang="en-US" sz="1900">
                <a:solidFill>
                  <a:srgbClr val="000000"/>
                </a:solidFill>
                <a:latin typeface="Comic Sans MS" pitchFamily="66" charset="0"/>
              </a:rPr>
              <a:t>-</a:t>
            </a:r>
            <a:r>
              <a:rPr lang="en-US" sz="1900" b="1" i="1" u="sng">
                <a:solidFill>
                  <a:srgbClr val="FFFF00"/>
                </a:solidFill>
                <a:latin typeface="Comic Sans MS" pitchFamily="66" charset="0"/>
              </a:rPr>
              <a:t>Great Compromise</a:t>
            </a:r>
          </a:p>
          <a:p>
            <a:pPr marL="114300" indent="-114300" algn="l">
              <a:spcBef>
                <a:spcPct val="50000"/>
              </a:spcBef>
              <a:buFontTx/>
              <a:buChar char="•"/>
            </a:pPr>
            <a:r>
              <a:rPr lang="en-US" sz="1900">
                <a:latin typeface="Comic Sans MS" pitchFamily="66" charset="0"/>
              </a:rPr>
              <a:t>Roger Sherman (Conn.)</a:t>
            </a:r>
          </a:p>
          <a:p>
            <a:pPr marL="114300" indent="-114300" algn="l">
              <a:spcBef>
                <a:spcPct val="50000"/>
              </a:spcBef>
            </a:pPr>
            <a:r>
              <a:rPr lang="en-US" sz="1900">
                <a:solidFill>
                  <a:srgbClr val="000000"/>
                </a:solidFill>
                <a:latin typeface="Comic Sans MS" pitchFamily="66" charset="0"/>
              </a:rPr>
              <a:t>-Agreement made at the Convention of 1787 that created a two house legislature with </a:t>
            </a:r>
            <a:r>
              <a:rPr lang="en-US" sz="1900" b="1" u="sng">
                <a:solidFill>
                  <a:srgbClr val="FFFF00"/>
                </a:solidFill>
                <a:latin typeface="Comic Sans MS" pitchFamily="66" charset="0"/>
              </a:rPr>
              <a:t>one house based on population and the other based on state equality</a:t>
            </a:r>
            <a:r>
              <a:rPr lang="en-US" sz="1900">
                <a:solidFill>
                  <a:srgbClr val="000000"/>
                </a:solidFill>
                <a:latin typeface="Comic Sans MS" pitchFamily="66" charset="0"/>
              </a:rPr>
              <a:t> </a:t>
            </a:r>
          </a:p>
          <a:p>
            <a:pPr marL="114300" indent="-114300" algn="l">
              <a:spcBef>
                <a:spcPct val="50000"/>
              </a:spcBef>
            </a:pPr>
            <a:r>
              <a:rPr lang="en-US" sz="1900">
                <a:solidFill>
                  <a:srgbClr val="000000"/>
                </a:solidFill>
                <a:latin typeface="Comic Sans MS" pitchFamily="66" charset="0"/>
              </a:rPr>
              <a:t>    - </a:t>
            </a:r>
            <a:r>
              <a:rPr lang="en-US" sz="1900" b="1" u="sng">
                <a:solidFill>
                  <a:srgbClr val="FFFF00"/>
                </a:solidFill>
                <a:latin typeface="Comic Sans MS" pitchFamily="66" charset="0"/>
              </a:rPr>
              <a:t>House</a:t>
            </a:r>
          </a:p>
          <a:p>
            <a:pPr marL="114300" indent="-114300" algn="l">
              <a:spcBef>
                <a:spcPct val="50000"/>
              </a:spcBef>
              <a:buFontTx/>
              <a:buChar char="•"/>
            </a:pPr>
            <a:r>
              <a:rPr lang="en-US" sz="1900">
                <a:latin typeface="Comic Sans MS" pitchFamily="66" charset="0"/>
              </a:rPr>
              <a:t>To represent people, based on population</a:t>
            </a:r>
          </a:p>
          <a:p>
            <a:pPr marL="114300" indent="-114300" algn="l">
              <a:spcBef>
                <a:spcPct val="50000"/>
              </a:spcBef>
            </a:pPr>
            <a:r>
              <a:rPr lang="en-US" sz="1900">
                <a:solidFill>
                  <a:srgbClr val="000000"/>
                </a:solidFill>
                <a:latin typeface="Comic Sans MS" pitchFamily="66" charset="0"/>
              </a:rPr>
              <a:t>     -</a:t>
            </a:r>
            <a:r>
              <a:rPr lang="en-US" sz="1900" b="1" u="sng">
                <a:solidFill>
                  <a:srgbClr val="FFFF00"/>
                </a:solidFill>
                <a:latin typeface="Comic Sans MS" pitchFamily="66" charset="0"/>
              </a:rPr>
              <a:t>Senate</a:t>
            </a:r>
          </a:p>
          <a:p>
            <a:pPr marL="114300" indent="-114300" algn="l">
              <a:spcBef>
                <a:spcPct val="50000"/>
              </a:spcBef>
              <a:buFontTx/>
              <a:buChar char="•"/>
            </a:pPr>
            <a:r>
              <a:rPr lang="en-US" sz="1900">
                <a:latin typeface="Comic Sans MS" pitchFamily="66" charset="0"/>
              </a:rPr>
              <a:t>To represent state, equal representation</a:t>
            </a:r>
          </a:p>
        </p:txBody>
      </p:sp>
      <p:pic>
        <p:nvPicPr>
          <p:cNvPr id="7176" name="Picture 8" descr="Roger Sherman"/>
          <p:cNvPicPr>
            <a:picLocks noChangeAspect="1" noChangeArrowheads="1"/>
          </p:cNvPicPr>
          <p:nvPr/>
        </p:nvPicPr>
        <p:blipFill>
          <a:blip r:embed="rId2" cstate="print"/>
          <a:srcRect/>
          <a:stretch>
            <a:fillRect/>
          </a:stretch>
        </p:blipFill>
        <p:spPr bwMode="auto">
          <a:xfrm>
            <a:off x="4419600" y="609600"/>
            <a:ext cx="4540250" cy="4724400"/>
          </a:xfrm>
          <a:prstGeom prst="rect">
            <a:avLst/>
          </a:prstGeom>
          <a:noFill/>
        </p:spPr>
      </p:pic>
      <p:sp>
        <p:nvSpPr>
          <p:cNvPr id="7177" name="Text Box 9"/>
          <p:cNvSpPr txBox="1">
            <a:spLocks noChangeArrowheads="1"/>
          </p:cNvSpPr>
          <p:nvPr/>
        </p:nvSpPr>
        <p:spPr bwMode="auto">
          <a:xfrm>
            <a:off x="4495800" y="5410200"/>
            <a:ext cx="4419600" cy="825500"/>
          </a:xfrm>
          <a:prstGeom prst="rect">
            <a:avLst/>
          </a:prstGeom>
          <a:noFill/>
          <a:ln w="9525">
            <a:noFill/>
            <a:miter lim="800000"/>
            <a:headEnd/>
            <a:tailEnd/>
          </a:ln>
          <a:effectLst/>
        </p:spPr>
        <p:txBody>
          <a:bodyPr>
            <a:spAutoFit/>
          </a:bodyPr>
          <a:lstStyle/>
          <a:p>
            <a:pPr>
              <a:spcBef>
                <a:spcPct val="50000"/>
              </a:spcBef>
            </a:pPr>
            <a:r>
              <a:rPr lang="en-US" sz="1600" b="1"/>
              <a:t>Roger Sherman proposed the Great Compromise, which became our U.S. Constitution</a:t>
            </a:r>
          </a:p>
        </p:txBody>
      </p:sp>
    </p:spTree>
  </p:cSld>
  <p:clrMapOvr>
    <a:masterClrMapping/>
  </p:clrMapOvr>
  <p:transition spd="med">
    <p:fade thruBlk="1"/>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6" name="Rectangle 4"/>
          <p:cNvSpPr>
            <a:spLocks noChangeArrowheads="1"/>
          </p:cNvSpPr>
          <p:nvPr/>
        </p:nvSpPr>
        <p:spPr bwMode="auto">
          <a:xfrm>
            <a:off x="4953000" y="25400"/>
            <a:ext cx="4114800" cy="68326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8197" name="AutoShape 5"/>
          <p:cNvSpPr>
            <a:spLocks noChangeArrowheads="1"/>
          </p:cNvSpPr>
          <p:nvPr/>
        </p:nvSpPr>
        <p:spPr bwMode="auto">
          <a:xfrm>
            <a:off x="5029200" y="25400"/>
            <a:ext cx="4114800" cy="6832600"/>
          </a:xfrm>
          <a:custGeom>
            <a:avLst/>
            <a:gdLst>
              <a:gd name="G0" fmla="+- 1334 0 0"/>
              <a:gd name="G1" fmla="+- 21600 0 1334"/>
              <a:gd name="G2" fmla="*/ 1334 1 2"/>
              <a:gd name="G3" fmla="+- 21600 0 G2"/>
              <a:gd name="G4" fmla="+/ 1334 21600 2"/>
              <a:gd name="G5" fmla="+/ G1 0 2"/>
              <a:gd name="G6" fmla="*/ 21600 21600 1334"/>
              <a:gd name="G7" fmla="*/ G6 1 2"/>
              <a:gd name="G8" fmla="+- 21600 0 G7"/>
              <a:gd name="G9" fmla="*/ 21600 1 2"/>
              <a:gd name="G10" fmla="+- 1334 0 G9"/>
              <a:gd name="G11" fmla="?: G10 G8 0"/>
              <a:gd name="G12" fmla="?: G10 G7 21600"/>
              <a:gd name="T0" fmla="*/ 20933 w 21600"/>
              <a:gd name="T1" fmla="*/ 10800 h 21600"/>
              <a:gd name="T2" fmla="*/ 10800 w 21600"/>
              <a:gd name="T3" fmla="*/ 21600 h 21600"/>
              <a:gd name="T4" fmla="*/ 667 w 21600"/>
              <a:gd name="T5" fmla="*/ 10800 h 21600"/>
              <a:gd name="T6" fmla="*/ 10800 w 21600"/>
              <a:gd name="T7" fmla="*/ 0 h 21600"/>
              <a:gd name="T8" fmla="*/ 2467 w 21600"/>
              <a:gd name="T9" fmla="*/ 2467 h 21600"/>
              <a:gd name="T10" fmla="*/ 19133 w 21600"/>
              <a:gd name="T11" fmla="*/ 19133 h 21600"/>
            </a:gdLst>
            <a:ahLst/>
            <a:cxnLst>
              <a:cxn ang="0">
                <a:pos x="T0" y="T1"/>
              </a:cxn>
              <a:cxn ang="0">
                <a:pos x="T2" y="T3"/>
              </a:cxn>
              <a:cxn ang="0">
                <a:pos x="T4" y="T5"/>
              </a:cxn>
              <a:cxn ang="0">
                <a:pos x="T6" y="T7"/>
              </a:cxn>
            </a:cxnLst>
            <a:rect l="T8" t="T9" r="T10" b="T11"/>
            <a:pathLst>
              <a:path w="21600" h="21600">
                <a:moveTo>
                  <a:pt x="0" y="0"/>
                </a:moveTo>
                <a:lnTo>
                  <a:pt x="1334" y="21600"/>
                </a:lnTo>
                <a:lnTo>
                  <a:pt x="20266" y="21600"/>
                </a:lnTo>
                <a:lnTo>
                  <a:pt x="21600" y="0"/>
                </a:lnTo>
                <a:close/>
              </a:path>
            </a:pathLst>
          </a:custGeom>
          <a:solidFill>
            <a:srgbClr val="808080"/>
          </a:solidFill>
          <a:ln w="38100">
            <a:solidFill>
              <a:schemeClr val="tx1"/>
            </a:solidFill>
            <a:miter lim="800000"/>
            <a:headEnd/>
            <a:tailEnd/>
          </a:ln>
          <a:effectLst/>
        </p:spPr>
        <p:txBody>
          <a:bodyPr wrap="none" anchor="ctr"/>
          <a:lstStyle/>
          <a:p>
            <a:endParaRPr lang="en-US"/>
          </a:p>
        </p:txBody>
      </p:sp>
      <p:sp>
        <p:nvSpPr>
          <p:cNvPr id="8198" name="Text Box 6"/>
          <p:cNvSpPr txBox="1">
            <a:spLocks noChangeArrowheads="1"/>
          </p:cNvSpPr>
          <p:nvPr/>
        </p:nvSpPr>
        <p:spPr bwMode="auto">
          <a:xfrm>
            <a:off x="4754563" y="0"/>
            <a:ext cx="4389437" cy="3968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latin typeface="Comic Sans MS" pitchFamily="66" charset="0"/>
              </a:rPr>
              <a:t>COMPROMISES</a:t>
            </a:r>
          </a:p>
        </p:txBody>
      </p:sp>
      <p:sp>
        <p:nvSpPr>
          <p:cNvPr id="8199" name="Text Box 7"/>
          <p:cNvSpPr txBox="1">
            <a:spLocks noChangeArrowheads="1"/>
          </p:cNvSpPr>
          <p:nvPr/>
        </p:nvSpPr>
        <p:spPr bwMode="auto">
          <a:xfrm>
            <a:off x="5105400" y="685800"/>
            <a:ext cx="3924300" cy="4664075"/>
          </a:xfrm>
          <a:prstGeom prst="rect">
            <a:avLst/>
          </a:prstGeom>
          <a:noFill/>
          <a:ln w="9525">
            <a:noFill/>
            <a:miter lim="800000"/>
            <a:headEnd/>
            <a:tailEnd/>
          </a:ln>
          <a:effectLst/>
        </p:spPr>
        <p:txBody>
          <a:bodyPr>
            <a:spAutoFit/>
          </a:bodyPr>
          <a:lstStyle/>
          <a:p>
            <a:pPr marL="114300" indent="-114300" algn="l">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3/5 Compromise</a:t>
            </a:r>
          </a:p>
          <a:p>
            <a:pPr marL="114300" indent="-114300" algn="l">
              <a:spcBef>
                <a:spcPct val="50000"/>
              </a:spcBef>
            </a:pPr>
            <a:r>
              <a:rPr lang="en-US" sz="2000">
                <a:solidFill>
                  <a:srgbClr val="000000"/>
                </a:solidFill>
                <a:latin typeface="Comic Sans MS" pitchFamily="66" charset="0"/>
              </a:rPr>
              <a:t>	-Agreement made at the convention of 1787 that slaves would count as 3/5 a person for the census to determine the population of each state </a:t>
            </a:r>
          </a:p>
          <a:p>
            <a:pPr marL="114300" indent="-114300" algn="l">
              <a:spcBef>
                <a:spcPct val="50000"/>
              </a:spcBef>
              <a:buFontTx/>
              <a:buChar char="•"/>
            </a:pPr>
            <a:r>
              <a:rPr lang="en-US" sz="2000">
                <a:latin typeface="Comic Sans MS" pitchFamily="66" charset="0"/>
              </a:rPr>
              <a:t>3 of every 5 slaves count</a:t>
            </a:r>
          </a:p>
          <a:p>
            <a:pPr marL="114300" indent="-114300" algn="l">
              <a:spcBef>
                <a:spcPct val="50000"/>
              </a:spcBef>
            </a:pPr>
            <a:r>
              <a:rPr lang="en-US" sz="2000">
                <a:solidFill>
                  <a:srgbClr val="000000"/>
                </a:solidFill>
                <a:latin typeface="Comic Sans MS" pitchFamily="66" charset="0"/>
              </a:rPr>
              <a:t>-</a:t>
            </a:r>
            <a:r>
              <a:rPr lang="en-US" sz="2000" b="1" i="1" u="sng">
                <a:solidFill>
                  <a:srgbClr val="FFFF00"/>
                </a:solidFill>
                <a:latin typeface="Comic Sans MS" pitchFamily="66" charset="0"/>
              </a:rPr>
              <a:t>Slave Trade Compromise</a:t>
            </a:r>
          </a:p>
          <a:p>
            <a:pPr marL="114300" indent="-114300" algn="l">
              <a:spcBef>
                <a:spcPct val="50000"/>
              </a:spcBef>
            </a:pPr>
            <a:r>
              <a:rPr lang="en-US" sz="2000">
                <a:solidFill>
                  <a:srgbClr val="000000"/>
                </a:solidFill>
                <a:latin typeface="Comic Sans MS" pitchFamily="66" charset="0"/>
              </a:rPr>
              <a:t>	-Agreement at the convention of 1787 that </a:t>
            </a:r>
            <a:r>
              <a:rPr lang="en-US" sz="2000" b="1" u="sng">
                <a:solidFill>
                  <a:srgbClr val="FFFF00"/>
                </a:solidFill>
                <a:latin typeface="Comic Sans MS" pitchFamily="66" charset="0"/>
              </a:rPr>
              <a:t>Congress would not tax exports</a:t>
            </a:r>
            <a:r>
              <a:rPr lang="en-US" sz="2000">
                <a:solidFill>
                  <a:srgbClr val="000000"/>
                </a:solidFill>
                <a:latin typeface="Comic Sans MS" pitchFamily="66" charset="0"/>
              </a:rPr>
              <a:t> and </a:t>
            </a:r>
            <a:r>
              <a:rPr lang="en-US" sz="2000" b="1" u="sng">
                <a:solidFill>
                  <a:srgbClr val="FFFF00"/>
                </a:solidFill>
                <a:latin typeface="Comic Sans MS" pitchFamily="66" charset="0"/>
              </a:rPr>
              <a:t>slave trading could be banned in 20 years </a:t>
            </a:r>
          </a:p>
        </p:txBody>
      </p:sp>
      <p:sp>
        <p:nvSpPr>
          <p:cNvPr id="8202" name="Text Box 10"/>
          <p:cNvSpPr txBox="1">
            <a:spLocks noChangeArrowheads="1"/>
          </p:cNvSpPr>
          <p:nvPr/>
        </p:nvSpPr>
        <p:spPr bwMode="auto">
          <a:xfrm>
            <a:off x="152400" y="457200"/>
            <a:ext cx="4572000" cy="5959475"/>
          </a:xfrm>
          <a:prstGeom prst="rect">
            <a:avLst/>
          </a:prstGeom>
          <a:noFill/>
          <a:ln w="9525">
            <a:noFill/>
            <a:miter lim="800000"/>
            <a:headEnd/>
            <a:tailEnd/>
          </a:ln>
          <a:effectLst/>
        </p:spPr>
        <p:txBody>
          <a:bodyPr>
            <a:spAutoFit/>
          </a:bodyPr>
          <a:lstStyle/>
          <a:p>
            <a:pPr>
              <a:spcBef>
                <a:spcPct val="50000"/>
              </a:spcBef>
            </a:pPr>
            <a:r>
              <a:rPr lang="en-US" sz="1600" b="1">
                <a:cs typeface="Tahoma" pitchFamily="34" charset="0"/>
              </a:rPr>
              <a:t>Representation based on population raised the question of whether slaves should be counted as people.  Southern delegates, whose states had many slaves, wanted slaves included in the population count that determined the number of representatives in the House.  Northern delegates, whose states had few slaves, disagreed.  Not counting Southern slaves would give the Northern states more representatives.  The delegates finally agreed to the Three-Fifths Compromise.  </a:t>
            </a:r>
          </a:p>
          <a:p>
            <a:pPr>
              <a:spcBef>
                <a:spcPct val="50000"/>
              </a:spcBef>
            </a:pPr>
            <a:endParaRPr lang="en-US" sz="1600" b="1">
              <a:cs typeface="Tahoma" pitchFamily="34" charset="0"/>
            </a:endParaRPr>
          </a:p>
          <a:p>
            <a:pPr>
              <a:spcBef>
                <a:spcPct val="50000"/>
              </a:spcBef>
            </a:pPr>
            <a:r>
              <a:rPr lang="en-US" sz="1600" b="1">
                <a:cs typeface="Tahoma" pitchFamily="34" charset="0"/>
              </a:rPr>
              <a:t>This settled the political issue, but not the economic issue of slavery.  Slaveholders, especially in the South, worried that if Congress were given power to regulate foreign trade, it might do away with the slave trade.  To resolve this issue, the convention gave Congress the power to regulate trade but prevented it from interfering with the slave trade for 20 years.  </a:t>
            </a:r>
          </a:p>
        </p:txBody>
      </p:sp>
    </p:spTree>
  </p:cSld>
  <p:clrMapOvr>
    <a:masterClrMapping/>
  </p:clrMapOvr>
  <p:transition spd="med">
    <p:fade thruBlk="1"/>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20" name="Rectangle 4"/>
          <p:cNvSpPr>
            <a:spLocks noChangeArrowheads="1"/>
          </p:cNvSpPr>
          <p:nvPr/>
        </p:nvSpPr>
        <p:spPr bwMode="auto">
          <a:xfrm>
            <a:off x="0" y="0"/>
            <a:ext cx="44958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9221" name="AutoShape 5"/>
          <p:cNvSpPr>
            <a:spLocks noChangeArrowheads="1"/>
          </p:cNvSpPr>
          <p:nvPr/>
        </p:nvSpPr>
        <p:spPr bwMode="auto">
          <a:xfrm>
            <a:off x="0" y="0"/>
            <a:ext cx="4419600" cy="6858000"/>
          </a:xfrm>
          <a:custGeom>
            <a:avLst/>
            <a:gdLst>
              <a:gd name="G0" fmla="+- 1334 0 0"/>
              <a:gd name="G1" fmla="+- 21600 0 1334"/>
              <a:gd name="G2" fmla="*/ 1334 1 2"/>
              <a:gd name="G3" fmla="+- 21600 0 G2"/>
              <a:gd name="G4" fmla="+/ 1334 21600 2"/>
              <a:gd name="G5" fmla="+/ G1 0 2"/>
              <a:gd name="G6" fmla="*/ 21600 21600 1334"/>
              <a:gd name="G7" fmla="*/ G6 1 2"/>
              <a:gd name="G8" fmla="+- 21600 0 G7"/>
              <a:gd name="G9" fmla="*/ 21600 1 2"/>
              <a:gd name="G10" fmla="+- 1334 0 G9"/>
              <a:gd name="G11" fmla="?: G10 G8 0"/>
              <a:gd name="G12" fmla="?: G10 G7 21600"/>
              <a:gd name="T0" fmla="*/ 20933 w 21600"/>
              <a:gd name="T1" fmla="*/ 10800 h 21600"/>
              <a:gd name="T2" fmla="*/ 10800 w 21600"/>
              <a:gd name="T3" fmla="*/ 21600 h 21600"/>
              <a:gd name="T4" fmla="*/ 667 w 21600"/>
              <a:gd name="T5" fmla="*/ 10800 h 21600"/>
              <a:gd name="T6" fmla="*/ 10800 w 21600"/>
              <a:gd name="T7" fmla="*/ 0 h 21600"/>
              <a:gd name="T8" fmla="*/ 2467 w 21600"/>
              <a:gd name="T9" fmla="*/ 2467 h 21600"/>
              <a:gd name="T10" fmla="*/ 19133 w 21600"/>
              <a:gd name="T11" fmla="*/ 19133 h 21600"/>
            </a:gdLst>
            <a:ahLst/>
            <a:cxnLst>
              <a:cxn ang="0">
                <a:pos x="T0" y="T1"/>
              </a:cxn>
              <a:cxn ang="0">
                <a:pos x="T2" y="T3"/>
              </a:cxn>
              <a:cxn ang="0">
                <a:pos x="T4" y="T5"/>
              </a:cxn>
              <a:cxn ang="0">
                <a:pos x="T6" y="T7"/>
              </a:cxn>
            </a:cxnLst>
            <a:rect l="T8" t="T9" r="T10" b="T11"/>
            <a:pathLst>
              <a:path w="21600" h="21600">
                <a:moveTo>
                  <a:pt x="0" y="0"/>
                </a:moveTo>
                <a:lnTo>
                  <a:pt x="1334" y="21600"/>
                </a:lnTo>
                <a:lnTo>
                  <a:pt x="20266" y="21600"/>
                </a:lnTo>
                <a:lnTo>
                  <a:pt x="21600" y="0"/>
                </a:lnTo>
                <a:close/>
              </a:path>
            </a:pathLst>
          </a:custGeom>
          <a:solidFill>
            <a:srgbClr val="808080"/>
          </a:solidFill>
          <a:ln w="38100">
            <a:solidFill>
              <a:schemeClr val="tx1"/>
            </a:solidFill>
            <a:miter lim="800000"/>
            <a:headEnd/>
            <a:tailEnd/>
          </a:ln>
          <a:effectLst/>
        </p:spPr>
        <p:txBody>
          <a:bodyPr wrap="none" anchor="ctr"/>
          <a:lstStyle/>
          <a:p>
            <a:endParaRPr lang="en-US"/>
          </a:p>
        </p:txBody>
      </p:sp>
      <p:sp>
        <p:nvSpPr>
          <p:cNvPr id="9222" name="Text Box 6"/>
          <p:cNvSpPr txBox="1">
            <a:spLocks noChangeArrowheads="1"/>
          </p:cNvSpPr>
          <p:nvPr/>
        </p:nvSpPr>
        <p:spPr bwMode="auto">
          <a:xfrm>
            <a:off x="0" y="0"/>
            <a:ext cx="4419600" cy="3968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latin typeface="Comic Sans MS" pitchFamily="66" charset="0"/>
              </a:rPr>
              <a:t>NEW GOV’T</a:t>
            </a:r>
          </a:p>
        </p:txBody>
      </p:sp>
      <p:sp>
        <p:nvSpPr>
          <p:cNvPr id="9223" name="Text Box 7"/>
          <p:cNvSpPr txBox="1">
            <a:spLocks noChangeArrowheads="1"/>
          </p:cNvSpPr>
          <p:nvPr/>
        </p:nvSpPr>
        <p:spPr bwMode="auto">
          <a:xfrm>
            <a:off x="304800" y="457200"/>
            <a:ext cx="3819525" cy="6035675"/>
          </a:xfrm>
          <a:prstGeom prst="rect">
            <a:avLst/>
          </a:prstGeom>
          <a:noFill/>
          <a:ln w="9525">
            <a:noFill/>
            <a:miter lim="800000"/>
            <a:headEnd/>
            <a:tailEnd/>
          </a:ln>
          <a:effectLst/>
        </p:spPr>
        <p:txBody>
          <a:bodyPr>
            <a:spAutoFit/>
          </a:bodyPr>
          <a:lstStyle/>
          <a:p>
            <a:pPr marL="114300" indent="-114300" algn="l">
              <a:spcBef>
                <a:spcPct val="50000"/>
              </a:spcBef>
            </a:pPr>
            <a:r>
              <a:rPr lang="en-US" sz="2000">
                <a:solidFill>
                  <a:srgbClr val="000000"/>
                </a:solidFill>
                <a:latin typeface="Comic Sans MS" pitchFamily="66" charset="0"/>
              </a:rPr>
              <a:t>-much stronger </a:t>
            </a:r>
            <a:r>
              <a:rPr lang="en-US" sz="2000">
                <a:latin typeface="Comic Sans MS" pitchFamily="66" charset="0"/>
              </a:rPr>
              <a:t>than Articles of Confederation</a:t>
            </a:r>
            <a:endParaRPr lang="en-US" sz="2000">
              <a:solidFill>
                <a:srgbClr val="000000"/>
              </a:solidFill>
              <a:latin typeface="Comic Sans MS" pitchFamily="66" charset="0"/>
            </a:endParaRPr>
          </a:p>
          <a:p>
            <a:pPr marL="114300" indent="-114300" algn="l">
              <a:spcBef>
                <a:spcPct val="50000"/>
              </a:spcBef>
            </a:pPr>
            <a:endParaRPr lang="en-US" sz="2000">
              <a:solidFill>
                <a:srgbClr val="000000"/>
              </a:solidFill>
              <a:latin typeface="Comic Sans MS" pitchFamily="66" charset="0"/>
            </a:endParaRPr>
          </a:p>
          <a:p>
            <a:pPr marL="114300" indent="-114300" algn="l">
              <a:spcBef>
                <a:spcPct val="50000"/>
              </a:spcBef>
            </a:pPr>
            <a:r>
              <a:rPr lang="en-US" sz="2000">
                <a:solidFill>
                  <a:srgbClr val="000000"/>
                </a:solidFill>
                <a:latin typeface="Comic Sans MS" pitchFamily="66" charset="0"/>
              </a:rPr>
              <a:t>-power to </a:t>
            </a:r>
            <a:r>
              <a:rPr lang="en-US" sz="2000" b="1" u="sng">
                <a:solidFill>
                  <a:srgbClr val="FFFF00"/>
                </a:solidFill>
                <a:latin typeface="Comic Sans MS" pitchFamily="66" charset="0"/>
              </a:rPr>
              <a:t>tax</a:t>
            </a:r>
          </a:p>
          <a:p>
            <a:pPr marL="114300" indent="-114300" algn="l">
              <a:spcBef>
                <a:spcPct val="50000"/>
              </a:spcBef>
              <a:buFontTx/>
              <a:buChar char="•"/>
            </a:pPr>
            <a:r>
              <a:rPr lang="en-US" sz="2000">
                <a:latin typeface="Comic Sans MS" pitchFamily="66" charset="0"/>
              </a:rPr>
              <a:t>Congress and states</a:t>
            </a:r>
          </a:p>
          <a:p>
            <a:pPr marL="114300" indent="-114300" algn="l">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regulate trade</a:t>
            </a:r>
          </a:p>
          <a:p>
            <a:pPr marL="114300" indent="-114300" algn="l">
              <a:spcBef>
                <a:spcPct val="50000"/>
              </a:spcBef>
              <a:buFontTx/>
              <a:buChar char="•"/>
            </a:pPr>
            <a:r>
              <a:rPr lang="en-US" sz="2000">
                <a:latin typeface="Comic Sans MS" pitchFamily="66" charset="0"/>
              </a:rPr>
              <a:t>Congress controls interstate trade</a:t>
            </a:r>
          </a:p>
          <a:p>
            <a:pPr marL="114300" indent="-114300" algn="l">
              <a:spcBef>
                <a:spcPct val="50000"/>
              </a:spcBef>
            </a:pPr>
            <a:r>
              <a:rPr lang="en-US" sz="2000">
                <a:solidFill>
                  <a:srgbClr val="000000"/>
                </a:solidFill>
                <a:latin typeface="Comic Sans MS" pitchFamily="66" charset="0"/>
              </a:rPr>
              <a:t>-</a:t>
            </a:r>
            <a:r>
              <a:rPr lang="en-US" sz="2000" b="1" u="sng">
                <a:solidFill>
                  <a:srgbClr val="FFFF00"/>
                </a:solidFill>
                <a:latin typeface="Comic Sans MS" pitchFamily="66" charset="0"/>
              </a:rPr>
              <a:t>strong executive</a:t>
            </a:r>
          </a:p>
          <a:p>
            <a:pPr marL="114300" indent="-114300" algn="l">
              <a:spcBef>
                <a:spcPct val="50000"/>
              </a:spcBef>
              <a:buFontTx/>
              <a:buChar char="•"/>
            </a:pPr>
            <a:r>
              <a:rPr lang="en-US" sz="2000">
                <a:latin typeface="Comic Sans MS" pitchFamily="66" charset="0"/>
              </a:rPr>
              <a:t>Called a President</a:t>
            </a:r>
          </a:p>
          <a:p>
            <a:pPr marL="114300" indent="-114300" algn="l">
              <a:spcBef>
                <a:spcPct val="50000"/>
              </a:spcBef>
              <a:buFontTx/>
              <a:buChar char="•"/>
            </a:pPr>
            <a:r>
              <a:rPr lang="en-US" sz="2000">
                <a:latin typeface="Comic Sans MS" pitchFamily="66" charset="0"/>
              </a:rPr>
              <a:t>1 term = 4 years</a:t>
            </a:r>
          </a:p>
          <a:p>
            <a:pPr marL="114300" indent="-114300" algn="l">
              <a:spcBef>
                <a:spcPct val="50000"/>
              </a:spcBef>
            </a:pPr>
            <a:endParaRPr lang="en-US" sz="2000">
              <a:solidFill>
                <a:srgbClr val="000000"/>
              </a:solidFill>
              <a:latin typeface="Comic Sans MS" pitchFamily="66" charset="0"/>
            </a:endParaRPr>
          </a:p>
          <a:p>
            <a:pPr marL="114300" indent="-114300" algn="l">
              <a:spcBef>
                <a:spcPct val="50000"/>
              </a:spcBef>
            </a:pPr>
            <a:r>
              <a:rPr lang="en-US" sz="2000">
                <a:solidFill>
                  <a:srgbClr val="000000"/>
                </a:solidFill>
                <a:latin typeface="Comic Sans MS" pitchFamily="66" charset="0"/>
              </a:rPr>
              <a:t>-needed </a:t>
            </a:r>
            <a:r>
              <a:rPr lang="en-US" sz="2000" b="1" u="sng">
                <a:solidFill>
                  <a:srgbClr val="FFFF00"/>
                </a:solidFill>
                <a:latin typeface="Comic Sans MS" pitchFamily="66" charset="0"/>
              </a:rPr>
              <a:t>9 of 13</a:t>
            </a:r>
            <a:r>
              <a:rPr lang="en-US" sz="2000">
                <a:solidFill>
                  <a:srgbClr val="000000"/>
                </a:solidFill>
                <a:latin typeface="Comic Sans MS" pitchFamily="66" charset="0"/>
              </a:rPr>
              <a:t> to </a:t>
            </a:r>
            <a:r>
              <a:rPr lang="en-US" sz="2000" b="1" u="sng">
                <a:solidFill>
                  <a:srgbClr val="FFFF00"/>
                </a:solidFill>
                <a:latin typeface="Comic Sans MS" pitchFamily="66" charset="0"/>
              </a:rPr>
              <a:t>ratify</a:t>
            </a:r>
            <a:r>
              <a:rPr lang="en-US" sz="2000">
                <a:solidFill>
                  <a:srgbClr val="FFFF00"/>
                </a:solidFill>
                <a:latin typeface="Comic Sans MS" pitchFamily="66" charset="0"/>
              </a:rPr>
              <a:t> </a:t>
            </a:r>
          </a:p>
          <a:p>
            <a:pPr marL="114300" indent="-114300" algn="l">
              <a:spcBef>
                <a:spcPct val="50000"/>
              </a:spcBef>
              <a:buFontTx/>
              <a:buChar char="•"/>
            </a:pPr>
            <a:r>
              <a:rPr lang="en-US" sz="2000">
                <a:latin typeface="Comic Sans MS" pitchFamily="66" charset="0"/>
              </a:rPr>
              <a:t>Pass/approve</a:t>
            </a:r>
          </a:p>
        </p:txBody>
      </p:sp>
      <p:sp>
        <p:nvSpPr>
          <p:cNvPr id="9225" name="Text Box 9"/>
          <p:cNvSpPr txBox="1">
            <a:spLocks noChangeArrowheads="1"/>
          </p:cNvSpPr>
          <p:nvPr/>
        </p:nvSpPr>
        <p:spPr bwMode="auto">
          <a:xfrm>
            <a:off x="4572000" y="5543550"/>
            <a:ext cx="4419600" cy="1314450"/>
          </a:xfrm>
          <a:prstGeom prst="rect">
            <a:avLst/>
          </a:prstGeom>
          <a:noFill/>
          <a:ln w="9525">
            <a:noFill/>
            <a:miter lim="800000"/>
            <a:headEnd/>
            <a:tailEnd/>
          </a:ln>
          <a:effectLst/>
        </p:spPr>
        <p:txBody>
          <a:bodyPr>
            <a:spAutoFit/>
          </a:bodyPr>
          <a:lstStyle/>
          <a:p>
            <a:pPr>
              <a:spcBef>
                <a:spcPct val="50000"/>
              </a:spcBef>
            </a:pPr>
            <a:r>
              <a:rPr lang="en-US" sz="1600" b="1">
                <a:cs typeface="Tahoma" pitchFamily="34" charset="0"/>
              </a:rPr>
              <a:t>September 17, 1787, delegates at the Constitutional Convention declared the new constitution complete.  Now it would be sent to the states for ratification.</a:t>
            </a:r>
          </a:p>
        </p:txBody>
      </p:sp>
      <p:pic>
        <p:nvPicPr>
          <p:cNvPr id="9227" name="Picture 11" descr="constitution_signing"/>
          <p:cNvPicPr>
            <a:picLocks noChangeAspect="1" noChangeArrowheads="1"/>
          </p:cNvPicPr>
          <p:nvPr/>
        </p:nvPicPr>
        <p:blipFill>
          <a:blip r:embed="rId2" cstate="print"/>
          <a:srcRect/>
          <a:stretch>
            <a:fillRect/>
          </a:stretch>
        </p:blipFill>
        <p:spPr bwMode="auto">
          <a:xfrm>
            <a:off x="4229100" y="228600"/>
            <a:ext cx="4914900" cy="2857500"/>
          </a:xfrm>
          <a:prstGeom prst="rect">
            <a:avLst/>
          </a:prstGeom>
          <a:noFill/>
        </p:spPr>
      </p:pic>
      <p:pic>
        <p:nvPicPr>
          <p:cNvPr id="9229" name="Picture 13" descr="image?id=91301&amp;rendTypeId=4"/>
          <p:cNvPicPr>
            <a:picLocks noChangeAspect="1" noChangeArrowheads="1"/>
          </p:cNvPicPr>
          <p:nvPr/>
        </p:nvPicPr>
        <p:blipFill>
          <a:blip r:embed="rId3" cstate="print"/>
          <a:srcRect/>
          <a:stretch>
            <a:fillRect/>
          </a:stretch>
        </p:blipFill>
        <p:spPr bwMode="auto">
          <a:xfrm>
            <a:off x="5943600" y="2057400"/>
            <a:ext cx="2941638" cy="344805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6391" name="Picture 7" descr="Articles v"/>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spd="med">
    <p:fade thruBlk="1"/>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4" name="Rectangle 4"/>
          <p:cNvSpPr>
            <a:spLocks noChangeArrowheads="1"/>
          </p:cNvSpPr>
          <p:nvPr/>
        </p:nvSpPr>
        <p:spPr bwMode="auto">
          <a:xfrm>
            <a:off x="5105400" y="0"/>
            <a:ext cx="40386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10245" name="AutoShape 5"/>
          <p:cNvSpPr>
            <a:spLocks noChangeArrowheads="1"/>
          </p:cNvSpPr>
          <p:nvPr/>
        </p:nvSpPr>
        <p:spPr bwMode="auto">
          <a:xfrm>
            <a:off x="5105400" y="0"/>
            <a:ext cx="4038600" cy="6858000"/>
          </a:xfrm>
          <a:custGeom>
            <a:avLst/>
            <a:gdLst>
              <a:gd name="G0" fmla="+- 1334 0 0"/>
              <a:gd name="G1" fmla="+- 21600 0 1334"/>
              <a:gd name="G2" fmla="*/ 1334 1 2"/>
              <a:gd name="G3" fmla="+- 21600 0 G2"/>
              <a:gd name="G4" fmla="+/ 1334 21600 2"/>
              <a:gd name="G5" fmla="+/ G1 0 2"/>
              <a:gd name="G6" fmla="*/ 21600 21600 1334"/>
              <a:gd name="G7" fmla="*/ G6 1 2"/>
              <a:gd name="G8" fmla="+- 21600 0 G7"/>
              <a:gd name="G9" fmla="*/ 21600 1 2"/>
              <a:gd name="G10" fmla="+- 1334 0 G9"/>
              <a:gd name="G11" fmla="?: G10 G8 0"/>
              <a:gd name="G12" fmla="?: G10 G7 21600"/>
              <a:gd name="T0" fmla="*/ 20933 w 21600"/>
              <a:gd name="T1" fmla="*/ 10800 h 21600"/>
              <a:gd name="T2" fmla="*/ 10800 w 21600"/>
              <a:gd name="T3" fmla="*/ 21600 h 21600"/>
              <a:gd name="T4" fmla="*/ 667 w 21600"/>
              <a:gd name="T5" fmla="*/ 10800 h 21600"/>
              <a:gd name="T6" fmla="*/ 10800 w 21600"/>
              <a:gd name="T7" fmla="*/ 0 h 21600"/>
              <a:gd name="T8" fmla="*/ 2467 w 21600"/>
              <a:gd name="T9" fmla="*/ 2467 h 21600"/>
              <a:gd name="T10" fmla="*/ 19133 w 21600"/>
              <a:gd name="T11" fmla="*/ 19133 h 21600"/>
            </a:gdLst>
            <a:ahLst/>
            <a:cxnLst>
              <a:cxn ang="0">
                <a:pos x="T0" y="T1"/>
              </a:cxn>
              <a:cxn ang="0">
                <a:pos x="T2" y="T3"/>
              </a:cxn>
              <a:cxn ang="0">
                <a:pos x="T4" y="T5"/>
              </a:cxn>
              <a:cxn ang="0">
                <a:pos x="T6" y="T7"/>
              </a:cxn>
            </a:cxnLst>
            <a:rect l="T8" t="T9" r="T10" b="T11"/>
            <a:pathLst>
              <a:path w="21600" h="21600">
                <a:moveTo>
                  <a:pt x="0" y="0"/>
                </a:moveTo>
                <a:lnTo>
                  <a:pt x="1334" y="21600"/>
                </a:lnTo>
                <a:lnTo>
                  <a:pt x="20266" y="21600"/>
                </a:lnTo>
                <a:lnTo>
                  <a:pt x="21600" y="0"/>
                </a:lnTo>
                <a:close/>
              </a:path>
            </a:pathLst>
          </a:custGeom>
          <a:solidFill>
            <a:srgbClr val="808080"/>
          </a:solidFill>
          <a:ln w="38100">
            <a:solidFill>
              <a:schemeClr val="tx1"/>
            </a:solidFill>
            <a:miter lim="800000"/>
            <a:headEnd/>
            <a:tailEnd/>
          </a:ln>
          <a:effectLst/>
        </p:spPr>
        <p:txBody>
          <a:bodyPr wrap="none" anchor="ctr"/>
          <a:lstStyle/>
          <a:p>
            <a:endParaRPr lang="en-US"/>
          </a:p>
        </p:txBody>
      </p:sp>
      <p:sp>
        <p:nvSpPr>
          <p:cNvPr id="10246" name="Text Box 6"/>
          <p:cNvSpPr txBox="1">
            <a:spLocks noChangeArrowheads="1"/>
          </p:cNvSpPr>
          <p:nvPr/>
        </p:nvSpPr>
        <p:spPr bwMode="auto">
          <a:xfrm>
            <a:off x="5014913" y="0"/>
            <a:ext cx="4129087" cy="3968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latin typeface="Comic Sans MS" pitchFamily="66" charset="0"/>
              </a:rPr>
              <a:t>RATIFICATION</a:t>
            </a:r>
          </a:p>
        </p:txBody>
      </p:sp>
      <p:sp>
        <p:nvSpPr>
          <p:cNvPr id="10247" name="Text Box 7"/>
          <p:cNvSpPr txBox="1">
            <a:spLocks noChangeArrowheads="1"/>
          </p:cNvSpPr>
          <p:nvPr/>
        </p:nvSpPr>
        <p:spPr bwMode="auto">
          <a:xfrm>
            <a:off x="5240338" y="523875"/>
            <a:ext cx="3675062" cy="4352925"/>
          </a:xfrm>
          <a:prstGeom prst="rect">
            <a:avLst/>
          </a:prstGeom>
          <a:noFill/>
          <a:ln w="9525">
            <a:noFill/>
            <a:miter lim="800000"/>
            <a:headEnd/>
            <a:tailEnd/>
          </a:ln>
          <a:effectLst/>
        </p:spPr>
        <p:txBody>
          <a:bodyPr>
            <a:spAutoFit/>
          </a:bodyPr>
          <a:lstStyle/>
          <a:p>
            <a:pPr marL="114300" indent="-114300" algn="l">
              <a:spcBef>
                <a:spcPct val="50000"/>
              </a:spcBef>
            </a:pPr>
            <a:r>
              <a:rPr lang="en-US">
                <a:solidFill>
                  <a:srgbClr val="000000"/>
                </a:solidFill>
                <a:latin typeface="Comic Sans MS" pitchFamily="66" charset="0"/>
              </a:rPr>
              <a:t>-</a:t>
            </a:r>
            <a:r>
              <a:rPr lang="en-US" b="1" i="1" u="sng">
                <a:solidFill>
                  <a:srgbClr val="FFFF00"/>
                </a:solidFill>
                <a:latin typeface="Comic Sans MS" pitchFamily="66" charset="0"/>
              </a:rPr>
              <a:t>Federalists</a:t>
            </a:r>
          </a:p>
          <a:p>
            <a:pPr marL="114300" indent="-114300" algn="l">
              <a:spcBef>
                <a:spcPct val="50000"/>
              </a:spcBef>
            </a:pPr>
            <a:r>
              <a:rPr lang="en-US">
                <a:solidFill>
                  <a:srgbClr val="000000"/>
                </a:solidFill>
                <a:latin typeface="Comic Sans MS" pitchFamily="66" charset="0"/>
              </a:rPr>
              <a:t>	-Political group who </a:t>
            </a:r>
            <a:r>
              <a:rPr lang="en-US" b="1" u="sng">
                <a:solidFill>
                  <a:srgbClr val="FFFF00"/>
                </a:solidFill>
                <a:latin typeface="Comic Sans MS" pitchFamily="66" charset="0"/>
              </a:rPr>
              <a:t>supported the passage of the new Constitution and its stronger government </a:t>
            </a:r>
          </a:p>
          <a:p>
            <a:pPr marL="114300" indent="-114300" algn="l">
              <a:spcBef>
                <a:spcPct val="50000"/>
              </a:spcBef>
              <a:buFontTx/>
              <a:buChar char="•"/>
            </a:pPr>
            <a:r>
              <a:rPr lang="en-US">
                <a:latin typeface="Comic Sans MS" pitchFamily="66" charset="0"/>
              </a:rPr>
              <a:t>Hamilton, Madison</a:t>
            </a:r>
          </a:p>
          <a:p>
            <a:pPr marL="114300" indent="-114300" algn="l">
              <a:spcBef>
                <a:spcPct val="50000"/>
              </a:spcBef>
            </a:pPr>
            <a:r>
              <a:rPr lang="en-US">
                <a:solidFill>
                  <a:srgbClr val="000000"/>
                </a:solidFill>
                <a:latin typeface="Comic Sans MS" pitchFamily="66" charset="0"/>
              </a:rPr>
              <a:t>-</a:t>
            </a:r>
            <a:r>
              <a:rPr lang="en-US" b="1" i="1" u="sng">
                <a:solidFill>
                  <a:srgbClr val="FFFF00"/>
                </a:solidFill>
                <a:latin typeface="Comic Sans MS" pitchFamily="66" charset="0"/>
              </a:rPr>
              <a:t>Anti-Federalist</a:t>
            </a:r>
          </a:p>
          <a:p>
            <a:pPr marL="114300" indent="-114300" algn="l">
              <a:spcBef>
                <a:spcPct val="50000"/>
              </a:spcBef>
            </a:pPr>
            <a:r>
              <a:rPr lang="en-US">
                <a:solidFill>
                  <a:srgbClr val="000000"/>
                </a:solidFill>
                <a:latin typeface="Comic Sans MS" pitchFamily="66" charset="0"/>
              </a:rPr>
              <a:t>	-Political group who </a:t>
            </a:r>
            <a:r>
              <a:rPr lang="en-US" b="1" u="sng">
                <a:solidFill>
                  <a:srgbClr val="FFFF00"/>
                </a:solidFill>
                <a:latin typeface="Comic Sans MS" pitchFamily="66" charset="0"/>
              </a:rPr>
              <a:t>opposed the new Constitution</a:t>
            </a:r>
            <a:r>
              <a:rPr lang="en-US">
                <a:solidFill>
                  <a:srgbClr val="000000"/>
                </a:solidFill>
                <a:latin typeface="Comic Sans MS" pitchFamily="66" charset="0"/>
              </a:rPr>
              <a:t> and thought it </a:t>
            </a:r>
            <a:r>
              <a:rPr lang="en-US" b="1" u="sng">
                <a:solidFill>
                  <a:srgbClr val="FFFF00"/>
                </a:solidFill>
                <a:latin typeface="Comic Sans MS" pitchFamily="66" charset="0"/>
              </a:rPr>
              <a:t>lacked a specific list of people’s rights</a:t>
            </a:r>
            <a:r>
              <a:rPr lang="en-US">
                <a:solidFill>
                  <a:srgbClr val="000000"/>
                </a:solidFill>
                <a:latin typeface="Comic Sans MS" pitchFamily="66" charset="0"/>
              </a:rPr>
              <a:t> </a:t>
            </a:r>
          </a:p>
          <a:p>
            <a:pPr marL="114300" indent="-114300" algn="l">
              <a:spcBef>
                <a:spcPct val="50000"/>
              </a:spcBef>
              <a:buFontTx/>
              <a:buChar char="•"/>
            </a:pPr>
            <a:r>
              <a:rPr lang="en-US">
                <a:latin typeface="Comic Sans MS" pitchFamily="66" charset="0"/>
              </a:rPr>
              <a:t>Wanted to protect the people against federal government</a:t>
            </a:r>
            <a:endParaRPr lang="en-US">
              <a:solidFill>
                <a:srgbClr val="000000"/>
              </a:solidFill>
              <a:latin typeface="Comic Sans MS" pitchFamily="66" charset="0"/>
            </a:endParaRPr>
          </a:p>
        </p:txBody>
      </p:sp>
      <p:pic>
        <p:nvPicPr>
          <p:cNvPr id="10252" name="Picture 12" descr="240x240_bioim_cel_2_1-01-ah"/>
          <p:cNvPicPr>
            <a:picLocks noChangeAspect="1" noChangeArrowheads="1"/>
          </p:cNvPicPr>
          <p:nvPr/>
        </p:nvPicPr>
        <p:blipFill>
          <a:blip r:embed="rId2" cstate="print"/>
          <a:srcRect/>
          <a:stretch>
            <a:fillRect/>
          </a:stretch>
        </p:blipFill>
        <p:spPr bwMode="auto">
          <a:xfrm>
            <a:off x="304800" y="1828800"/>
            <a:ext cx="2286000" cy="2286000"/>
          </a:xfrm>
          <a:prstGeom prst="rect">
            <a:avLst/>
          </a:prstGeom>
          <a:noFill/>
        </p:spPr>
      </p:pic>
      <p:pic>
        <p:nvPicPr>
          <p:cNvPr id="10254" name="Picture 14" descr="f0505s"/>
          <p:cNvPicPr>
            <a:picLocks noChangeAspect="1" noChangeArrowheads="1"/>
          </p:cNvPicPr>
          <p:nvPr/>
        </p:nvPicPr>
        <p:blipFill>
          <a:blip r:embed="rId3" cstate="print"/>
          <a:srcRect/>
          <a:stretch>
            <a:fillRect/>
          </a:stretch>
        </p:blipFill>
        <p:spPr bwMode="auto">
          <a:xfrm>
            <a:off x="152400" y="4378325"/>
            <a:ext cx="2590800" cy="2279650"/>
          </a:xfrm>
          <a:prstGeom prst="rect">
            <a:avLst/>
          </a:prstGeom>
          <a:noFill/>
        </p:spPr>
      </p:pic>
      <p:sp>
        <p:nvSpPr>
          <p:cNvPr id="10255" name="Text Box 15"/>
          <p:cNvSpPr txBox="1">
            <a:spLocks noChangeArrowheads="1"/>
          </p:cNvSpPr>
          <p:nvPr/>
        </p:nvSpPr>
        <p:spPr bwMode="auto">
          <a:xfrm>
            <a:off x="0" y="76200"/>
            <a:ext cx="5105400" cy="1692275"/>
          </a:xfrm>
          <a:prstGeom prst="rect">
            <a:avLst/>
          </a:prstGeom>
          <a:noFill/>
          <a:ln w="9525">
            <a:noFill/>
            <a:miter lim="800000"/>
            <a:headEnd/>
            <a:tailEnd/>
          </a:ln>
          <a:effectLst/>
        </p:spPr>
        <p:txBody>
          <a:bodyPr>
            <a:spAutoFit/>
          </a:bodyPr>
          <a:lstStyle/>
          <a:p>
            <a:pPr>
              <a:spcBef>
                <a:spcPct val="50000"/>
              </a:spcBef>
            </a:pPr>
            <a:r>
              <a:rPr lang="en-US" sz="1500" b="1">
                <a:cs typeface="Tahoma" pitchFamily="34" charset="0"/>
              </a:rPr>
              <a:t>The framers set up a procedure for ratification that called for each state to hold a special convention.  The voters would elect delegates to the convention, who would then vote to accept or reject the Constitution.  Those in favor called themselves Federalists.  Those opposed called themselves Anti-Federalists.  </a:t>
            </a:r>
          </a:p>
        </p:txBody>
      </p:sp>
      <p:sp>
        <p:nvSpPr>
          <p:cNvPr id="10256" name="Text Box 16"/>
          <p:cNvSpPr txBox="1">
            <a:spLocks noChangeArrowheads="1"/>
          </p:cNvSpPr>
          <p:nvPr/>
        </p:nvSpPr>
        <p:spPr bwMode="auto">
          <a:xfrm>
            <a:off x="2514600" y="1981200"/>
            <a:ext cx="2514600" cy="1900238"/>
          </a:xfrm>
          <a:prstGeom prst="rect">
            <a:avLst/>
          </a:prstGeom>
          <a:noFill/>
          <a:ln w="9525">
            <a:noFill/>
            <a:miter lim="800000"/>
            <a:headEnd/>
            <a:tailEnd/>
          </a:ln>
          <a:effectLst/>
        </p:spPr>
        <p:txBody>
          <a:bodyPr>
            <a:spAutoFit/>
          </a:bodyPr>
          <a:lstStyle/>
          <a:p>
            <a:pPr>
              <a:spcBef>
                <a:spcPct val="50000"/>
              </a:spcBef>
            </a:pPr>
            <a:r>
              <a:rPr lang="en-US" sz="1400" b="1">
                <a:cs typeface="Tahoma" pitchFamily="34" charset="0"/>
              </a:rPr>
              <a:t>“They…divided the powers, that each might be a check upon the other…and I presume that every reasonable man will agree to it.”</a:t>
            </a:r>
          </a:p>
          <a:p>
            <a:pPr>
              <a:spcBef>
                <a:spcPct val="50000"/>
              </a:spcBef>
            </a:pPr>
            <a:r>
              <a:rPr lang="en-US" sz="1400" b="1">
                <a:cs typeface="Tahoma" pitchFamily="34" charset="0"/>
              </a:rPr>
              <a:t>~Federalist          Alexander Hamilton</a:t>
            </a:r>
          </a:p>
        </p:txBody>
      </p:sp>
      <p:sp>
        <p:nvSpPr>
          <p:cNvPr id="10257" name="Text Box 17"/>
          <p:cNvSpPr txBox="1">
            <a:spLocks noChangeArrowheads="1"/>
          </p:cNvSpPr>
          <p:nvPr/>
        </p:nvSpPr>
        <p:spPr bwMode="auto">
          <a:xfrm>
            <a:off x="2667000" y="4516438"/>
            <a:ext cx="2514600" cy="2112962"/>
          </a:xfrm>
          <a:prstGeom prst="rect">
            <a:avLst/>
          </a:prstGeom>
          <a:noFill/>
          <a:ln w="9525">
            <a:noFill/>
            <a:miter lim="800000"/>
            <a:headEnd/>
            <a:tailEnd/>
          </a:ln>
          <a:effectLst/>
        </p:spPr>
        <p:txBody>
          <a:bodyPr>
            <a:spAutoFit/>
          </a:bodyPr>
          <a:lstStyle/>
          <a:p>
            <a:pPr>
              <a:spcBef>
                <a:spcPct val="50000"/>
              </a:spcBef>
            </a:pPr>
            <a:r>
              <a:rPr lang="en-US" sz="1400" b="1">
                <a:cs typeface="Tahoma" pitchFamily="34" charset="0"/>
              </a:rPr>
              <a:t>“You are not to inquire how your trade may be increased, nor how you are to become a great and powerful people, but how your liberties can be secured…”</a:t>
            </a:r>
          </a:p>
          <a:p>
            <a:pPr>
              <a:spcBef>
                <a:spcPct val="50000"/>
              </a:spcBef>
            </a:pPr>
            <a:r>
              <a:rPr lang="en-US" sz="1400" b="1">
                <a:cs typeface="Tahoma" pitchFamily="34" charset="0"/>
              </a:rPr>
              <a:t>~Anti-Federalist        Patrick Henry</a:t>
            </a:r>
          </a:p>
        </p:txBody>
      </p:sp>
    </p:spTree>
  </p:cSld>
  <p:clrMapOvr>
    <a:masterClrMapping/>
  </p:clrMapOvr>
  <p:transition spd="med">
    <p:fade thruBlk="1"/>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8434" name="Rectangle 2"/>
          <p:cNvSpPr>
            <a:spLocks noChangeArrowheads="1"/>
          </p:cNvSpPr>
          <p:nvPr/>
        </p:nvSpPr>
        <p:spPr bwMode="auto">
          <a:xfrm>
            <a:off x="5105400" y="0"/>
            <a:ext cx="4038600" cy="6858000"/>
          </a:xfrm>
          <a:prstGeom prst="rect">
            <a:avLst/>
          </a:prstGeom>
          <a:solidFill>
            <a:srgbClr val="808080"/>
          </a:solidFill>
          <a:ln w="9525">
            <a:solidFill>
              <a:schemeClr val="tx1"/>
            </a:solidFill>
            <a:miter lim="800000"/>
            <a:headEnd/>
            <a:tailEnd/>
          </a:ln>
          <a:effectLst/>
        </p:spPr>
        <p:txBody>
          <a:bodyPr wrap="none" anchor="ctr"/>
          <a:lstStyle/>
          <a:p>
            <a:endParaRPr lang="en-US"/>
          </a:p>
        </p:txBody>
      </p:sp>
      <p:sp>
        <p:nvSpPr>
          <p:cNvPr id="18435" name="AutoShape 3"/>
          <p:cNvSpPr>
            <a:spLocks noChangeArrowheads="1"/>
          </p:cNvSpPr>
          <p:nvPr/>
        </p:nvSpPr>
        <p:spPr bwMode="auto">
          <a:xfrm>
            <a:off x="5105400" y="0"/>
            <a:ext cx="4038600" cy="6858000"/>
          </a:xfrm>
          <a:custGeom>
            <a:avLst/>
            <a:gdLst>
              <a:gd name="G0" fmla="+- 1334 0 0"/>
              <a:gd name="G1" fmla="+- 21600 0 1334"/>
              <a:gd name="G2" fmla="*/ 1334 1 2"/>
              <a:gd name="G3" fmla="+- 21600 0 G2"/>
              <a:gd name="G4" fmla="+/ 1334 21600 2"/>
              <a:gd name="G5" fmla="+/ G1 0 2"/>
              <a:gd name="G6" fmla="*/ 21600 21600 1334"/>
              <a:gd name="G7" fmla="*/ G6 1 2"/>
              <a:gd name="G8" fmla="+- 21600 0 G7"/>
              <a:gd name="G9" fmla="*/ 21600 1 2"/>
              <a:gd name="G10" fmla="+- 1334 0 G9"/>
              <a:gd name="G11" fmla="?: G10 G8 0"/>
              <a:gd name="G12" fmla="?: G10 G7 21600"/>
              <a:gd name="T0" fmla="*/ 20933 w 21600"/>
              <a:gd name="T1" fmla="*/ 10800 h 21600"/>
              <a:gd name="T2" fmla="*/ 10800 w 21600"/>
              <a:gd name="T3" fmla="*/ 21600 h 21600"/>
              <a:gd name="T4" fmla="*/ 667 w 21600"/>
              <a:gd name="T5" fmla="*/ 10800 h 21600"/>
              <a:gd name="T6" fmla="*/ 10800 w 21600"/>
              <a:gd name="T7" fmla="*/ 0 h 21600"/>
              <a:gd name="T8" fmla="*/ 2467 w 21600"/>
              <a:gd name="T9" fmla="*/ 2467 h 21600"/>
              <a:gd name="T10" fmla="*/ 19133 w 21600"/>
              <a:gd name="T11" fmla="*/ 19133 h 21600"/>
            </a:gdLst>
            <a:ahLst/>
            <a:cxnLst>
              <a:cxn ang="0">
                <a:pos x="T0" y="T1"/>
              </a:cxn>
              <a:cxn ang="0">
                <a:pos x="T2" y="T3"/>
              </a:cxn>
              <a:cxn ang="0">
                <a:pos x="T4" y="T5"/>
              </a:cxn>
              <a:cxn ang="0">
                <a:pos x="T6" y="T7"/>
              </a:cxn>
            </a:cxnLst>
            <a:rect l="T8" t="T9" r="T10" b="T11"/>
            <a:pathLst>
              <a:path w="21600" h="21600">
                <a:moveTo>
                  <a:pt x="0" y="0"/>
                </a:moveTo>
                <a:lnTo>
                  <a:pt x="1334" y="21600"/>
                </a:lnTo>
                <a:lnTo>
                  <a:pt x="20266" y="21600"/>
                </a:lnTo>
                <a:lnTo>
                  <a:pt x="21600" y="0"/>
                </a:lnTo>
                <a:close/>
              </a:path>
            </a:pathLst>
          </a:custGeom>
          <a:solidFill>
            <a:srgbClr val="808080"/>
          </a:solidFill>
          <a:ln w="38100">
            <a:solidFill>
              <a:schemeClr val="tx1"/>
            </a:solidFill>
            <a:miter lim="800000"/>
            <a:headEnd/>
            <a:tailEnd/>
          </a:ln>
          <a:effectLst/>
        </p:spPr>
        <p:txBody>
          <a:bodyPr wrap="none" anchor="ctr"/>
          <a:lstStyle/>
          <a:p>
            <a:endParaRPr lang="en-US"/>
          </a:p>
        </p:txBody>
      </p:sp>
      <p:sp>
        <p:nvSpPr>
          <p:cNvPr id="18436" name="Text Box 4"/>
          <p:cNvSpPr txBox="1">
            <a:spLocks noChangeArrowheads="1"/>
          </p:cNvSpPr>
          <p:nvPr/>
        </p:nvSpPr>
        <p:spPr bwMode="auto">
          <a:xfrm>
            <a:off x="5014913" y="0"/>
            <a:ext cx="4129087" cy="396875"/>
          </a:xfrm>
          <a:prstGeom prst="rect">
            <a:avLst/>
          </a:prstGeom>
          <a:noFill/>
          <a:ln w="9525">
            <a:noFill/>
            <a:miter lim="800000"/>
            <a:headEnd/>
            <a:tailEnd/>
          </a:ln>
          <a:effectLst/>
        </p:spPr>
        <p:txBody>
          <a:bodyPr>
            <a:spAutoFit/>
          </a:bodyPr>
          <a:lstStyle/>
          <a:p>
            <a:pPr>
              <a:spcBef>
                <a:spcPct val="50000"/>
              </a:spcBef>
            </a:pPr>
            <a:r>
              <a:rPr lang="en-US" sz="2000" b="1">
                <a:solidFill>
                  <a:srgbClr val="000000"/>
                </a:solidFill>
                <a:latin typeface="Comic Sans MS" pitchFamily="66" charset="0"/>
              </a:rPr>
              <a:t>RATIFICATION</a:t>
            </a:r>
          </a:p>
        </p:txBody>
      </p:sp>
      <p:sp>
        <p:nvSpPr>
          <p:cNvPr id="18437" name="Text Box 5"/>
          <p:cNvSpPr txBox="1">
            <a:spLocks noChangeArrowheads="1"/>
          </p:cNvSpPr>
          <p:nvPr/>
        </p:nvSpPr>
        <p:spPr bwMode="auto">
          <a:xfrm>
            <a:off x="5240338" y="555625"/>
            <a:ext cx="3675062" cy="3941763"/>
          </a:xfrm>
          <a:prstGeom prst="rect">
            <a:avLst/>
          </a:prstGeom>
          <a:noFill/>
          <a:ln w="9525">
            <a:noFill/>
            <a:miter lim="800000"/>
            <a:headEnd/>
            <a:tailEnd/>
          </a:ln>
          <a:effectLst/>
        </p:spPr>
        <p:txBody>
          <a:bodyPr>
            <a:spAutoFit/>
          </a:bodyPr>
          <a:lstStyle/>
          <a:p>
            <a:pPr marL="114300" indent="-114300" algn="l">
              <a:spcBef>
                <a:spcPct val="50000"/>
              </a:spcBef>
            </a:pPr>
            <a:r>
              <a:rPr lang="en-US">
                <a:solidFill>
                  <a:srgbClr val="000000"/>
                </a:solidFill>
                <a:latin typeface="Comic Sans MS" pitchFamily="66" charset="0"/>
              </a:rPr>
              <a:t>-</a:t>
            </a:r>
            <a:r>
              <a:rPr lang="en-US" b="1" i="1" u="sng">
                <a:solidFill>
                  <a:srgbClr val="FFFF00"/>
                </a:solidFill>
                <a:latin typeface="Comic Sans MS" pitchFamily="66" charset="0"/>
              </a:rPr>
              <a:t>Federalist Papers</a:t>
            </a:r>
            <a:r>
              <a:rPr lang="en-US">
                <a:solidFill>
                  <a:srgbClr val="000000"/>
                </a:solidFill>
                <a:latin typeface="Comic Sans MS" pitchFamily="66" charset="0"/>
              </a:rPr>
              <a:t> support the new government</a:t>
            </a:r>
          </a:p>
          <a:p>
            <a:pPr marL="114300" indent="-114300" algn="l">
              <a:spcBef>
                <a:spcPct val="50000"/>
              </a:spcBef>
              <a:buFontTx/>
              <a:buChar char="•"/>
            </a:pPr>
            <a:r>
              <a:rPr lang="en-US">
                <a:latin typeface="Comic Sans MS" pitchFamily="66" charset="0"/>
              </a:rPr>
              <a:t>Convince Americans to adopt the new Constitution</a:t>
            </a:r>
          </a:p>
          <a:p>
            <a:pPr marL="114300" indent="-114300" algn="l">
              <a:spcBef>
                <a:spcPct val="50000"/>
              </a:spcBef>
            </a:pPr>
            <a:r>
              <a:rPr lang="en-US">
                <a:solidFill>
                  <a:srgbClr val="000000"/>
                </a:solidFill>
                <a:latin typeface="Comic Sans MS" pitchFamily="66" charset="0"/>
              </a:rPr>
              <a:t>	-written by Hamilton, Madison, and Jay</a:t>
            </a:r>
          </a:p>
          <a:p>
            <a:pPr marL="114300" indent="-114300" algn="l">
              <a:spcBef>
                <a:spcPct val="50000"/>
              </a:spcBef>
            </a:pPr>
            <a:endParaRPr lang="en-US">
              <a:solidFill>
                <a:srgbClr val="000000"/>
              </a:solidFill>
              <a:latin typeface="Comic Sans MS" pitchFamily="66" charset="0"/>
            </a:endParaRPr>
          </a:p>
          <a:p>
            <a:pPr marL="114300" indent="-114300" algn="l">
              <a:spcBef>
                <a:spcPct val="50000"/>
              </a:spcBef>
            </a:pPr>
            <a:r>
              <a:rPr lang="en-US">
                <a:solidFill>
                  <a:srgbClr val="000000"/>
                </a:solidFill>
                <a:latin typeface="Comic Sans MS" pitchFamily="66" charset="0"/>
              </a:rPr>
              <a:t>-</a:t>
            </a:r>
            <a:r>
              <a:rPr lang="en-US" b="1" i="1" u="sng">
                <a:solidFill>
                  <a:srgbClr val="FFFF00"/>
                </a:solidFill>
                <a:latin typeface="Comic Sans MS" pitchFamily="66" charset="0"/>
              </a:rPr>
              <a:t>Bill of Rights</a:t>
            </a:r>
            <a:r>
              <a:rPr lang="en-US">
                <a:solidFill>
                  <a:srgbClr val="000000"/>
                </a:solidFill>
                <a:latin typeface="Comic Sans MS" pitchFamily="66" charset="0"/>
              </a:rPr>
              <a:t> promised</a:t>
            </a:r>
          </a:p>
          <a:p>
            <a:pPr marL="114300" indent="-114300" algn="l">
              <a:spcBef>
                <a:spcPct val="50000"/>
              </a:spcBef>
              <a:buFontTx/>
              <a:buChar char="•"/>
            </a:pPr>
            <a:r>
              <a:rPr lang="en-US">
                <a:latin typeface="Comic Sans MS" pitchFamily="66" charset="0"/>
              </a:rPr>
              <a:t>Rights of the people</a:t>
            </a:r>
          </a:p>
          <a:p>
            <a:pPr marL="114300" indent="-114300" algn="l">
              <a:spcBef>
                <a:spcPct val="50000"/>
              </a:spcBef>
              <a:buFontTx/>
              <a:buChar char="•"/>
            </a:pPr>
            <a:r>
              <a:rPr lang="en-US">
                <a:latin typeface="Comic Sans MS" pitchFamily="66" charset="0"/>
              </a:rPr>
              <a:t>Bill of Rights won the states needed for ratification</a:t>
            </a:r>
          </a:p>
        </p:txBody>
      </p:sp>
      <p:pic>
        <p:nvPicPr>
          <p:cNvPr id="18442" name="Picture 10" descr="3b17903r"/>
          <p:cNvPicPr>
            <a:picLocks noChangeAspect="1" noChangeArrowheads="1"/>
          </p:cNvPicPr>
          <p:nvPr/>
        </p:nvPicPr>
        <p:blipFill>
          <a:blip r:embed="rId2" cstate="print"/>
          <a:srcRect/>
          <a:stretch>
            <a:fillRect/>
          </a:stretch>
        </p:blipFill>
        <p:spPr bwMode="auto">
          <a:xfrm>
            <a:off x="1282700" y="152400"/>
            <a:ext cx="2679700" cy="4714875"/>
          </a:xfrm>
          <a:prstGeom prst="rect">
            <a:avLst/>
          </a:prstGeom>
          <a:noFill/>
        </p:spPr>
      </p:pic>
      <p:sp>
        <p:nvSpPr>
          <p:cNvPr id="18443" name="Text Box 11"/>
          <p:cNvSpPr txBox="1">
            <a:spLocks noChangeArrowheads="1"/>
          </p:cNvSpPr>
          <p:nvPr/>
        </p:nvSpPr>
        <p:spPr bwMode="auto">
          <a:xfrm>
            <a:off x="0" y="4937125"/>
            <a:ext cx="5105400" cy="1920875"/>
          </a:xfrm>
          <a:prstGeom prst="rect">
            <a:avLst/>
          </a:prstGeom>
          <a:noFill/>
          <a:ln w="9525">
            <a:noFill/>
            <a:miter lim="800000"/>
            <a:headEnd/>
            <a:tailEnd/>
          </a:ln>
          <a:effectLst/>
        </p:spPr>
        <p:txBody>
          <a:bodyPr>
            <a:spAutoFit/>
          </a:bodyPr>
          <a:lstStyle/>
          <a:p>
            <a:pPr>
              <a:spcBef>
                <a:spcPct val="50000"/>
              </a:spcBef>
            </a:pPr>
            <a:r>
              <a:rPr lang="en-US" sz="1500" b="1"/>
              <a:t>Both sides waged a war of words in the public debate over ratification.  The Federalist, a series of 85 essays defending the Constitution, appeared in New York newspapers between 1787 and 1788.  The Federalist provided an explanation of Constitutional provisions, such as the separation of powers and limits on the power of majorities, that remain important today.</a:t>
            </a:r>
          </a:p>
        </p:txBody>
      </p:sp>
    </p:spTree>
  </p:cSld>
  <p:clrMapOvr>
    <a:masterClrMapping/>
  </p:clrMapOvr>
  <p:transition spd="med">
    <p:fade thruBlk="1"/>
  </p:transition>
  <p:timing>
    <p:tnLst>
      <p:par>
        <p:cTn id="1" dur="indefinite" restart="never" nodeType="tmRoot"/>
      </p:par>
    </p:tnLst>
  </p:timing>
</p:sld>
</file>

<file path=ppt/theme/theme1.xml><?xml version="1.0" encoding="utf-8"?>
<a:theme xmlns:a="http://schemas.openxmlformats.org/drawingml/2006/main" name="Compass">
  <a:themeElements>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fontScheme name="Compass">
      <a:majorFont>
        <a:latin typeface="Tahoma"/>
        <a:ea typeface=""/>
        <a:cs typeface="Arial"/>
      </a:majorFont>
      <a:minorFont>
        <a:latin typeface="Tahoma"/>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Tahoma" pitchFamily="34" charset="0"/>
            <a:cs typeface="Arial" charset="0"/>
          </a:defRPr>
        </a:defPPr>
      </a:lstStyle>
    </a:lnDef>
  </a:objectDefaults>
  <a:extraClrSchemeLst>
    <a:extraClrScheme>
      <a:clrScheme name="Compass 1">
        <a:dk1>
          <a:srgbClr val="00007A"/>
        </a:dk1>
        <a:lt1>
          <a:srgbClr val="FFFFFF"/>
        </a:lt1>
        <a:dk2>
          <a:srgbClr val="000066"/>
        </a:dk2>
        <a:lt2>
          <a:srgbClr val="CCECFF"/>
        </a:lt2>
        <a:accent1>
          <a:srgbClr val="6F64C2"/>
        </a:accent1>
        <a:accent2>
          <a:srgbClr val="0089BA"/>
        </a:accent2>
        <a:accent3>
          <a:srgbClr val="AAAAB8"/>
        </a:accent3>
        <a:accent4>
          <a:srgbClr val="DADADA"/>
        </a:accent4>
        <a:accent5>
          <a:srgbClr val="BBB8DD"/>
        </a:accent5>
        <a:accent6>
          <a:srgbClr val="007CA8"/>
        </a:accent6>
        <a:hlink>
          <a:srgbClr val="66CCFF"/>
        </a:hlink>
        <a:folHlink>
          <a:srgbClr val="00CC99"/>
        </a:folHlink>
      </a:clrScheme>
      <a:clrMap bg1="dk2" tx1="lt1" bg2="dk1" tx2="lt2" accent1="accent1" accent2="accent2" accent3="accent3" accent4="accent4" accent5="accent5" accent6="accent6" hlink="hlink" folHlink="folHlink"/>
    </a:extraClrScheme>
    <a:extraClrScheme>
      <a:clrScheme name="Compass 2">
        <a:dk1>
          <a:srgbClr val="5B5D6B"/>
        </a:dk1>
        <a:lt1>
          <a:srgbClr val="FFFFFF"/>
        </a:lt1>
        <a:dk2>
          <a:srgbClr val="5A5C6C"/>
        </a:dk2>
        <a:lt2>
          <a:srgbClr val="FFFFCC"/>
        </a:lt2>
        <a:accent1>
          <a:srgbClr val="9966FF"/>
        </a:accent1>
        <a:accent2>
          <a:srgbClr val="9383B3"/>
        </a:accent2>
        <a:accent3>
          <a:srgbClr val="B5B5BA"/>
        </a:accent3>
        <a:accent4>
          <a:srgbClr val="DADADA"/>
        </a:accent4>
        <a:accent5>
          <a:srgbClr val="CAB8FF"/>
        </a:accent5>
        <a:accent6>
          <a:srgbClr val="8576A2"/>
        </a:accent6>
        <a:hlink>
          <a:srgbClr val="A3C145"/>
        </a:hlink>
        <a:folHlink>
          <a:srgbClr val="6FA9B7"/>
        </a:folHlink>
      </a:clrScheme>
      <a:clrMap bg1="dk2" tx1="lt1" bg2="dk1" tx2="lt2" accent1="accent1" accent2="accent2" accent3="accent3" accent4="accent4" accent5="accent5" accent6="accent6" hlink="hlink" folHlink="folHlink"/>
    </a:extraClrScheme>
    <a:extraClrScheme>
      <a:clrScheme name="Compass 3">
        <a:dk1>
          <a:srgbClr val="860000"/>
        </a:dk1>
        <a:lt1>
          <a:srgbClr val="FFFFFF"/>
        </a:lt1>
        <a:dk2>
          <a:srgbClr val="800000"/>
        </a:dk2>
        <a:lt2>
          <a:srgbClr val="FFFFCC"/>
        </a:lt2>
        <a:accent1>
          <a:srgbClr val="FF6600"/>
        </a:accent1>
        <a:accent2>
          <a:srgbClr val="FF9933"/>
        </a:accent2>
        <a:accent3>
          <a:srgbClr val="C0AAAA"/>
        </a:accent3>
        <a:accent4>
          <a:srgbClr val="DADADA"/>
        </a:accent4>
        <a:accent5>
          <a:srgbClr val="FFB8AA"/>
        </a:accent5>
        <a:accent6>
          <a:srgbClr val="E78A2D"/>
        </a:accent6>
        <a:hlink>
          <a:srgbClr val="FFCC00"/>
        </a:hlink>
        <a:folHlink>
          <a:srgbClr val="CC9900"/>
        </a:folHlink>
      </a:clrScheme>
      <a:clrMap bg1="dk2" tx1="lt1" bg2="dk1" tx2="lt2" accent1="accent1" accent2="accent2" accent3="accent3" accent4="accent4" accent5="accent5" accent6="accent6" hlink="hlink" folHlink="folHlink"/>
    </a:extraClrScheme>
    <a:extraClrScheme>
      <a:clrScheme name="Compass 4">
        <a:dk1>
          <a:srgbClr val="676A5C"/>
        </a:dk1>
        <a:lt1>
          <a:srgbClr val="FFFFFF"/>
        </a:lt1>
        <a:dk2>
          <a:srgbClr val="686B5D"/>
        </a:dk2>
        <a:lt2>
          <a:srgbClr val="FFFFCC"/>
        </a:lt2>
        <a:accent1>
          <a:srgbClr val="CC6600"/>
        </a:accent1>
        <a:accent2>
          <a:srgbClr val="809EA8"/>
        </a:accent2>
        <a:accent3>
          <a:srgbClr val="B9BAB6"/>
        </a:accent3>
        <a:accent4>
          <a:srgbClr val="DADADA"/>
        </a:accent4>
        <a:accent5>
          <a:srgbClr val="E2B8AA"/>
        </a:accent5>
        <a:accent6>
          <a:srgbClr val="738F98"/>
        </a:accent6>
        <a:hlink>
          <a:srgbClr val="DDBF4F"/>
        </a:hlink>
        <a:folHlink>
          <a:srgbClr val="B7B6A3"/>
        </a:folHlink>
      </a:clrScheme>
      <a:clrMap bg1="dk2" tx1="lt1" bg2="dk1" tx2="lt2" accent1="accent1" accent2="accent2" accent3="accent3" accent4="accent4" accent5="accent5" accent6="accent6" hlink="hlink" folHlink="folHlink"/>
    </a:extraClrScheme>
    <a:extraClrScheme>
      <a:clrScheme name="Compass 5">
        <a:dk1>
          <a:srgbClr val="AC835E"/>
        </a:dk1>
        <a:lt1>
          <a:srgbClr val="FFFFFF"/>
        </a:lt1>
        <a:dk2>
          <a:srgbClr val="AE8764"/>
        </a:dk2>
        <a:lt2>
          <a:srgbClr val="FFFFCC"/>
        </a:lt2>
        <a:accent1>
          <a:srgbClr val="CC6600"/>
        </a:accent1>
        <a:accent2>
          <a:srgbClr val="FF5050"/>
        </a:accent2>
        <a:accent3>
          <a:srgbClr val="D3C3B8"/>
        </a:accent3>
        <a:accent4>
          <a:srgbClr val="DADADA"/>
        </a:accent4>
        <a:accent5>
          <a:srgbClr val="E2B8AA"/>
        </a:accent5>
        <a:accent6>
          <a:srgbClr val="E74848"/>
        </a:accent6>
        <a:hlink>
          <a:srgbClr val="FFCC99"/>
        </a:hlink>
        <a:folHlink>
          <a:srgbClr val="FF9966"/>
        </a:folHlink>
      </a:clrScheme>
      <a:clrMap bg1="dk2" tx1="lt1" bg2="dk1" tx2="lt2" accent1="accent1" accent2="accent2" accent3="accent3" accent4="accent4" accent5="accent5" accent6="accent6" hlink="hlink" folHlink="folHlink"/>
    </a:extraClrScheme>
    <a:extraClrScheme>
      <a:clrScheme name="Compass 6">
        <a:dk1>
          <a:srgbClr val="526133"/>
        </a:dk1>
        <a:lt1>
          <a:srgbClr val="FFFFFF"/>
        </a:lt1>
        <a:dk2>
          <a:srgbClr val="4E5D31"/>
        </a:dk2>
        <a:lt2>
          <a:srgbClr val="FFFFCC"/>
        </a:lt2>
        <a:accent1>
          <a:srgbClr val="99CC00"/>
        </a:accent1>
        <a:accent2>
          <a:srgbClr val="7A9505"/>
        </a:accent2>
        <a:accent3>
          <a:srgbClr val="B2B6AD"/>
        </a:accent3>
        <a:accent4>
          <a:srgbClr val="DADADA"/>
        </a:accent4>
        <a:accent5>
          <a:srgbClr val="CAE2AA"/>
        </a:accent5>
        <a:accent6>
          <a:srgbClr val="6E8704"/>
        </a:accent6>
        <a:hlink>
          <a:srgbClr val="FFCC00"/>
        </a:hlink>
        <a:folHlink>
          <a:srgbClr val="CCCC00"/>
        </a:folHlink>
      </a:clrScheme>
      <a:clrMap bg1="dk2" tx1="lt1" bg2="dk1" tx2="lt2" accent1="accent1" accent2="accent2" accent3="accent3" accent4="accent4" accent5="accent5" accent6="accent6" hlink="hlink" folHlink="folHlink"/>
    </a:extraClrScheme>
    <a:extraClrScheme>
      <a:clrScheme name="Compass 7">
        <a:dk1>
          <a:srgbClr val="000000"/>
        </a:dk1>
        <a:lt1>
          <a:srgbClr val="DDDCC5"/>
        </a:lt1>
        <a:dk2>
          <a:srgbClr val="95934B"/>
        </a:dk2>
        <a:lt2>
          <a:srgbClr val="DBDAC3"/>
        </a:lt2>
        <a:accent1>
          <a:srgbClr val="EAEBE1"/>
        </a:accent1>
        <a:accent2>
          <a:srgbClr val="9DB0B7"/>
        </a:accent2>
        <a:accent3>
          <a:srgbClr val="EBEBDF"/>
        </a:accent3>
        <a:accent4>
          <a:srgbClr val="000000"/>
        </a:accent4>
        <a:accent5>
          <a:srgbClr val="F3F3EE"/>
        </a:accent5>
        <a:accent6>
          <a:srgbClr val="8E9FA6"/>
        </a:accent6>
        <a:hlink>
          <a:srgbClr val="009900"/>
        </a:hlink>
        <a:folHlink>
          <a:srgbClr val="808000"/>
        </a:folHlink>
      </a:clrScheme>
      <a:clrMap bg1="lt1" tx1="dk1" bg2="lt2" tx2="dk2" accent1="accent1" accent2="accent2" accent3="accent3" accent4="accent4" accent5="accent5" accent6="accent6" hlink="hlink" folHlink="folHlink"/>
    </a:extraClrScheme>
    <a:extraClrScheme>
      <a:clrScheme name="Compass 8">
        <a:dk1>
          <a:srgbClr val="007E7B"/>
        </a:dk1>
        <a:lt1>
          <a:srgbClr val="FFFFFF"/>
        </a:lt1>
        <a:dk2>
          <a:srgbClr val="008080"/>
        </a:dk2>
        <a:lt2>
          <a:srgbClr val="FFFF99"/>
        </a:lt2>
        <a:accent1>
          <a:srgbClr val="33CCCC"/>
        </a:accent1>
        <a:accent2>
          <a:srgbClr val="00CC66"/>
        </a:accent2>
        <a:accent3>
          <a:srgbClr val="AAC0C0"/>
        </a:accent3>
        <a:accent4>
          <a:srgbClr val="DADADA"/>
        </a:accent4>
        <a:accent5>
          <a:srgbClr val="ADE2E2"/>
        </a:accent5>
        <a:accent6>
          <a:srgbClr val="00B95C"/>
        </a:accent6>
        <a:hlink>
          <a:srgbClr val="CCFFCC"/>
        </a:hlink>
        <a:folHlink>
          <a:srgbClr val="FFFFCC"/>
        </a:folHlink>
      </a:clrScheme>
      <a:clrMap bg1="dk2" tx1="lt1" bg2="dk1" tx2="lt2" accent1="accent1" accent2="accent2" accent3="accent3" accent4="accent4" accent5="accent5" accent6="accent6" hlink="hlink" folHlink="folHlink"/>
    </a:extraClrScheme>
    <a:extraClrScheme>
      <a:clrScheme name="Compass 9">
        <a:dk1>
          <a:srgbClr val="000000"/>
        </a:dk1>
        <a:lt1>
          <a:srgbClr val="FFFFFF"/>
        </a:lt1>
        <a:dk2>
          <a:srgbClr val="000000"/>
        </a:dk2>
        <a:lt2>
          <a:srgbClr val="FEFEFE"/>
        </a:lt2>
        <a:accent1>
          <a:srgbClr val="E1E1FF"/>
        </a:accent1>
        <a:accent2>
          <a:srgbClr val="D9FFF8"/>
        </a:accent2>
        <a:accent3>
          <a:srgbClr val="FFFFFF"/>
        </a:accent3>
        <a:accent4>
          <a:srgbClr val="000000"/>
        </a:accent4>
        <a:accent5>
          <a:srgbClr val="EEEEFF"/>
        </a:accent5>
        <a:accent6>
          <a:srgbClr val="C4E7E1"/>
        </a:accent6>
        <a:hlink>
          <a:srgbClr val="9966FF"/>
        </a:hlink>
        <a:folHlink>
          <a:srgbClr val="666699"/>
        </a:folHlink>
      </a:clrScheme>
      <a:clrMap bg1="lt1" tx1="dk1" bg2="lt2" tx2="dk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emplate>Compass</Template>
  <TotalTime>1627</TotalTime>
  <Words>940</Words>
  <Application>Microsoft Office PowerPoint</Application>
  <PresentationFormat>On-screen Show (4:3)</PresentationFormat>
  <Paragraphs>114</Paragraphs>
  <Slides>12</Slides>
  <Notes>0</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Arial</vt:lpstr>
      <vt:lpstr>Tahoma</vt:lpstr>
      <vt:lpstr>Times New Roman</vt:lpstr>
      <vt:lpstr>Wingdings</vt:lpstr>
      <vt:lpstr>Comic Sans MS</vt:lpstr>
      <vt:lpstr>Compass</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Jason Adams</dc:creator>
  <cp:lastModifiedBy>MMcinnis</cp:lastModifiedBy>
  <cp:revision>19</cp:revision>
  <dcterms:created xsi:type="dcterms:W3CDTF">2004-01-10T15:53:59Z</dcterms:created>
  <dcterms:modified xsi:type="dcterms:W3CDTF">2012-08-29T17:56:56Z</dcterms:modified>
</cp:coreProperties>
</file>