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1627"/>
            <a:ext cx="7772400" cy="14620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1D728A6-EBEB-4403-AAE5-97548F03FA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aAVpj_Vo7zk&amp;feature=related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bCjWPo70XZY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Warm-up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time in your life where you had to compromise with someone?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/>
              <a:t>Unit 3: The United States Constitution and Amendments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Part I – The US Constitution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>
                <a:hlinkClick r:id="rId2"/>
              </a:rPr>
              <a:t>The Constitutional Convention</a:t>
            </a: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When? 1787</a:t>
            </a:r>
          </a:p>
          <a:p>
            <a:r>
              <a:rPr lang="en-US"/>
              <a:t>Where? Philadelphia </a:t>
            </a:r>
          </a:p>
          <a:p>
            <a:r>
              <a:rPr lang="en-US"/>
              <a:t>Leader? George Washington</a:t>
            </a:r>
          </a:p>
          <a:p>
            <a:r>
              <a:rPr lang="en-US"/>
              <a:t>How Conducted? Shhhh – Secretly </a:t>
            </a:r>
          </a:p>
          <a:p>
            <a:r>
              <a:rPr lang="en-US"/>
              <a:t>Original Purpose? Revise the Articles of Confederation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Constitution Compromises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Compromise – A way of resolving disagreements by having both sides give a little and get a little.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The Virginia Plan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Proposed by James Madison</a:t>
            </a:r>
          </a:p>
          <a:p>
            <a:r>
              <a:rPr lang="en-US"/>
              <a:t>Bicameral = Two House Legislature</a:t>
            </a:r>
          </a:p>
          <a:p>
            <a:r>
              <a:rPr lang="en-US"/>
              <a:t>Representation in both houses based on Population</a:t>
            </a:r>
          </a:p>
          <a:p>
            <a:r>
              <a:rPr lang="en-US"/>
              <a:t>Opposed by Small Populated States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The New Jersey Plan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Proposed by William Patterson</a:t>
            </a:r>
          </a:p>
          <a:p>
            <a:r>
              <a:rPr lang="en-US"/>
              <a:t>Unicameral = One House Legislature</a:t>
            </a:r>
          </a:p>
          <a:p>
            <a:r>
              <a:rPr lang="en-US"/>
              <a:t>Representation equal for all states</a:t>
            </a:r>
          </a:p>
          <a:p>
            <a:r>
              <a:rPr lang="en-US"/>
              <a:t>Opposed by Large Populated States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/>
              <a:t>The Great (Connecticut) Compromise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Proposed by Roger Sherman</a:t>
            </a:r>
          </a:p>
          <a:p>
            <a:r>
              <a:rPr lang="en-US"/>
              <a:t>Structure of Legislature is bicameral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r>
              <a:rPr lang="en-US" u="sng"/>
              <a:t>Senate</a:t>
            </a:r>
            <a:r>
              <a:rPr lang="en-US"/>
              <a:t> – representation based on equality (2 per state)</a:t>
            </a:r>
          </a:p>
          <a:p>
            <a:r>
              <a:rPr lang="en-US" u="sng"/>
              <a:t>The H. of Reps</a:t>
            </a:r>
            <a:r>
              <a:rPr lang="en-US"/>
              <a:t> – representation based on population</a:t>
            </a:r>
            <a:endParaRPr lang="en-US" u="sng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What issue was the Great Compromise over?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4800"/>
              <a:t>Representation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Rectangle 7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/>
              <a:t>Other Compromises</a:t>
            </a:r>
          </a:p>
        </p:txBody>
      </p:sp>
      <p:sp>
        <p:nvSpPr>
          <p:cNvPr id="23560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The Three-Fifths Compromise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Issue – How to count enslaved people towards population?</a:t>
            </a:r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Free States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4000"/>
              <a:t>Should not count for purpose of representation but should for taxation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Slave States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4000"/>
              <a:t>Should count for representation but not for taxation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3/5ths Compromise</a:t>
            </a:r>
          </a:p>
        </p:txBody>
      </p:sp>
      <p:sp>
        <p:nvSpPr>
          <p:cNvPr id="30728" name="Rectangle 8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endParaRPr lang="en-US" sz="2800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4800600"/>
            <a:ext cx="7772400" cy="1676400"/>
          </a:xfrm>
        </p:spPr>
        <p:txBody>
          <a:bodyPr/>
          <a:lstStyle/>
          <a:p>
            <a:r>
              <a:rPr lang="en-US" sz="2800"/>
              <a:t>Every 5 slaves would count as 3 people for representation and taxation</a:t>
            </a:r>
          </a:p>
        </p:txBody>
      </p:sp>
      <p:pic>
        <p:nvPicPr>
          <p:cNvPr id="30727" name="Picture 7" descr="three-fifths_compromi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95400"/>
            <a:ext cx="6781800" cy="342900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The Electoral College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Issue: How should the President of the United States be elected?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Side 1: By the People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23" name="Picture 7" descr="popular-vo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057400"/>
            <a:ext cx="6705600" cy="3962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/>
              <a:t>Side 2: By members of Congress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5" name="Picture 5" descr="847842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057400"/>
            <a:ext cx="7162800" cy="4343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>
                <a:hlinkClick r:id="rId2"/>
              </a:rPr>
              <a:t>The Electoral College</a:t>
            </a: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4000"/>
              <a:t>Popular vote chooses delegates from each state to select the President and VP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/>
              <a:t>The Commerce and Slave Trade Compromise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Issue – How much control over commerce (trade) should the national government have?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Northern States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Wanted national government to control trade in order to tax imports and felt slave trade should be stopped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Southern States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Concerned that national government would tax exports and stop slave trade if given control over commerce.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Compromise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National government can control trade but:</a:t>
            </a:r>
          </a:p>
          <a:p>
            <a:r>
              <a:rPr lang="en-US"/>
              <a:t>Cannot tax exports</a:t>
            </a:r>
          </a:p>
          <a:p>
            <a:r>
              <a:rPr lang="en-US"/>
              <a:t>Cannot touch slavery for 20 years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347</TotalTime>
  <Words>346</Words>
  <Application>Microsoft Office PowerPoint</Application>
  <PresentationFormat>On-screen Show (4:3)</PresentationFormat>
  <Paragraphs>54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Apex</vt:lpstr>
      <vt:lpstr>Warm-up</vt:lpstr>
      <vt:lpstr>Unit 3: The United States Constitution and Amendments</vt:lpstr>
      <vt:lpstr>The Constitutional Convention</vt:lpstr>
      <vt:lpstr>Constitution Compromises</vt:lpstr>
      <vt:lpstr>The Virginia Plan</vt:lpstr>
      <vt:lpstr>The New Jersey Plan</vt:lpstr>
      <vt:lpstr>The Great (Connecticut) Compromise</vt:lpstr>
      <vt:lpstr>What issue was the Great Compromise over?</vt:lpstr>
      <vt:lpstr>Other Compromises</vt:lpstr>
      <vt:lpstr>The Three-Fifths Compromise</vt:lpstr>
      <vt:lpstr>Free States</vt:lpstr>
      <vt:lpstr>Slave States</vt:lpstr>
      <vt:lpstr>3/5ths Compromise</vt:lpstr>
      <vt:lpstr>The Electoral College</vt:lpstr>
      <vt:lpstr>Side 1: By the People</vt:lpstr>
      <vt:lpstr>Side 2: By members of Congress</vt:lpstr>
      <vt:lpstr>The Electoral College</vt:lpstr>
      <vt:lpstr>The Commerce and Slave Trade Compromise</vt:lpstr>
      <vt:lpstr>Northern States</vt:lpstr>
      <vt:lpstr>Southern States</vt:lpstr>
      <vt:lpstr>Compromise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Warm-up</dc:title>
  <dc:creator>Crews, Matthew A</dc:creator>
  <cp:lastModifiedBy>macrews</cp:lastModifiedBy>
  <cp:revision>14</cp:revision>
  <dcterms:created xsi:type="dcterms:W3CDTF">2006-08-16T00:00:00Z</dcterms:created>
  <dcterms:modified xsi:type="dcterms:W3CDTF">2013-02-04T19:11:54Z</dcterms:modified>
</cp:coreProperties>
</file>