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sldIdLst>
    <p:sldId id="272" r:id="rId2"/>
    <p:sldId id="273" r:id="rId3"/>
    <p:sldId id="274" r:id="rId4"/>
    <p:sldId id="275" r:id="rId5"/>
    <p:sldId id="276" r:id="rId6"/>
    <p:sldId id="277" r:id="rId7"/>
    <p:sldId id="268" r:id="rId8"/>
    <p:sldId id="257" r:id="rId9"/>
    <p:sldId id="258" r:id="rId10"/>
    <p:sldId id="259" r:id="rId11"/>
    <p:sldId id="260" r:id="rId12"/>
    <p:sldId id="269" r:id="rId13"/>
    <p:sldId id="261" r:id="rId14"/>
    <p:sldId id="262" r:id="rId15"/>
    <p:sldId id="263" r:id="rId16"/>
    <p:sldId id="264" r:id="rId17"/>
    <p:sldId id="265" r:id="rId18"/>
    <p:sldId id="266" r:id="rId1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000000"/>
    <a:srgbClr val="666699"/>
    <a:srgbClr val="000099"/>
    <a:srgbClr val="B2B2B2"/>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2413" cy="6856413"/>
            <a:chOff x="0" y="0"/>
            <a:chExt cx="5759" cy="4319"/>
          </a:xfrm>
        </p:grpSpPr>
        <p:sp>
          <p:nvSpPr>
            <p:cNvPr id="5" name="Freeform 3"/>
            <p:cNvSpPr>
              <a:spLocks/>
            </p:cNvSpPr>
            <p:nvPr/>
          </p:nvSpPr>
          <p:spPr bwMode="hidden">
            <a:xfrm>
              <a:off x="0" y="0"/>
              <a:ext cx="5758" cy="1043"/>
            </a:xfrm>
            <a:custGeom>
              <a:avLst/>
              <a:gdLst/>
              <a:ahLst/>
              <a:cxnLst>
                <a:cxn ang="0">
                  <a:pos x="5740" y="1043"/>
                </a:cxn>
                <a:cxn ang="0">
                  <a:pos x="0" y="1043"/>
                </a:cxn>
                <a:cxn ang="0">
                  <a:pos x="0" y="0"/>
                </a:cxn>
                <a:cxn ang="0">
                  <a:pos x="5740" y="0"/>
                </a:cxn>
                <a:cxn ang="0">
                  <a:pos x="5740" y="1043"/>
                </a:cxn>
                <a:cxn ang="0">
                  <a:pos x="5740" y="1043"/>
                </a:cxn>
              </a:cxnLst>
              <a:rect l="0" t="0" r="r" b="b"/>
              <a:pathLst>
                <a:path w="5740" h="1043">
                  <a:moveTo>
                    <a:pt x="5740" y="1043"/>
                  </a:moveTo>
                  <a:lnTo>
                    <a:pt x="0" y="1043"/>
                  </a:lnTo>
                  <a:lnTo>
                    <a:pt x="0" y="0"/>
                  </a:lnTo>
                  <a:lnTo>
                    <a:pt x="5740" y="0"/>
                  </a:lnTo>
                  <a:lnTo>
                    <a:pt x="5740" y="1043"/>
                  </a:lnTo>
                  <a:lnTo>
                    <a:pt x="5740" y="1043"/>
                  </a:lnTo>
                  <a:close/>
                </a:path>
              </a:pathLst>
            </a:custGeom>
            <a:gradFill rotWithShape="0">
              <a:gsLst>
                <a:gs pos="0">
                  <a:schemeClr val="bg1"/>
                </a:gs>
                <a:gs pos="100000">
                  <a:schemeClr val="bg1">
                    <a:gamma/>
                    <a:shade val="69804"/>
                    <a:invGamma/>
                  </a:schemeClr>
                </a:gs>
              </a:gsLst>
              <a:lin ang="5400000" scaled="1"/>
            </a:gradFill>
            <a:ln w="9525">
              <a:noFill/>
              <a:round/>
              <a:headEnd/>
              <a:tailEnd/>
            </a:ln>
          </p:spPr>
          <p:txBody>
            <a:bodyPr/>
            <a:lstStyle/>
            <a:p>
              <a:pPr>
                <a:defRPr/>
              </a:pPr>
              <a:endParaRPr lang="en-US"/>
            </a:p>
          </p:txBody>
        </p:sp>
        <p:grpSp>
          <p:nvGrpSpPr>
            <p:cNvPr id="6" name="Group 4"/>
            <p:cNvGrpSpPr>
              <a:grpSpLocks/>
            </p:cNvGrpSpPr>
            <p:nvPr userDrawn="1"/>
          </p:nvGrpSpPr>
          <p:grpSpPr bwMode="auto">
            <a:xfrm>
              <a:off x="0" y="0"/>
              <a:ext cx="5759" cy="4319"/>
              <a:chOff x="0" y="0"/>
              <a:chExt cx="5759" cy="4319"/>
            </a:xfrm>
          </p:grpSpPr>
          <p:sp>
            <p:nvSpPr>
              <p:cNvPr id="7" name="Freeform 5"/>
              <p:cNvSpPr>
                <a:spLocks/>
              </p:cNvSpPr>
              <p:nvPr/>
            </p:nvSpPr>
            <p:spPr bwMode="hidden">
              <a:xfrm>
                <a:off x="1" y="104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defRPr/>
                </a:pPr>
                <a:endParaRPr lang="en-US"/>
              </a:p>
            </p:txBody>
          </p:sp>
          <p:sp>
            <p:nvSpPr>
              <p:cNvPr id="8" name="Freeform 6"/>
              <p:cNvSpPr>
                <a:spLocks/>
              </p:cNvSpPr>
              <p:nvPr/>
            </p:nvSpPr>
            <p:spPr bwMode="hidden">
              <a:xfrm>
                <a:off x="0" y="3988"/>
                <a:ext cx="5758" cy="42"/>
              </a:xfrm>
              <a:custGeom>
                <a:avLst/>
                <a:gdLst/>
                <a:ahLst/>
                <a:cxnLst>
                  <a:cxn ang="0">
                    <a:pos x="0" y="42"/>
                  </a:cxn>
                  <a:cxn ang="0">
                    <a:pos x="5740" y="42"/>
                  </a:cxn>
                  <a:cxn ang="0">
                    <a:pos x="5740" y="0"/>
                  </a:cxn>
                  <a:cxn ang="0">
                    <a:pos x="0" y="0"/>
                  </a:cxn>
                  <a:cxn ang="0">
                    <a:pos x="0" y="42"/>
                  </a:cxn>
                  <a:cxn ang="0">
                    <a:pos x="0" y="42"/>
                  </a:cxn>
                </a:cxnLst>
                <a:rect l="0" t="0" r="r" b="b"/>
                <a:pathLst>
                  <a:path w="5740" h="42">
                    <a:moveTo>
                      <a:pt x="0" y="42"/>
                    </a:moveTo>
                    <a:lnTo>
                      <a:pt x="5740" y="42"/>
                    </a:lnTo>
                    <a:lnTo>
                      <a:pt x="5740" y="0"/>
                    </a:lnTo>
                    <a:lnTo>
                      <a:pt x="0" y="0"/>
                    </a:lnTo>
                    <a:lnTo>
                      <a:pt x="0" y="42"/>
                    </a:lnTo>
                    <a:lnTo>
                      <a:pt x="0" y="42"/>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defRPr/>
                </a:pPr>
                <a:endParaRPr lang="en-US"/>
              </a:p>
            </p:txBody>
          </p:sp>
          <p:sp>
            <p:nvSpPr>
              <p:cNvPr id="9" name="Freeform 7"/>
              <p:cNvSpPr>
                <a:spLocks/>
              </p:cNvSpPr>
              <p:nvPr/>
            </p:nvSpPr>
            <p:spPr bwMode="hidden">
              <a:xfrm>
                <a:off x="0" y="3665"/>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defRPr/>
                </a:pPr>
                <a:endParaRPr lang="en-US"/>
              </a:p>
            </p:txBody>
          </p:sp>
          <p:sp>
            <p:nvSpPr>
              <p:cNvPr id="10" name="Freeform 8"/>
              <p:cNvSpPr>
                <a:spLocks/>
              </p:cNvSpPr>
              <p:nvPr/>
            </p:nvSpPr>
            <p:spPr bwMode="hidden">
              <a:xfrm>
                <a:off x="0" y="3364"/>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defRPr/>
                </a:pPr>
                <a:endParaRPr lang="en-US"/>
              </a:p>
            </p:txBody>
          </p:sp>
          <p:sp>
            <p:nvSpPr>
              <p:cNvPr id="11" name="Freeform 9"/>
              <p:cNvSpPr>
                <a:spLocks/>
              </p:cNvSpPr>
              <p:nvPr/>
            </p:nvSpPr>
            <p:spPr bwMode="hidden">
              <a:xfrm>
                <a:off x="0" y="3105"/>
                <a:ext cx="5758" cy="31"/>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defRPr/>
                </a:pPr>
                <a:endParaRPr lang="en-US"/>
              </a:p>
            </p:txBody>
          </p:sp>
          <p:sp>
            <p:nvSpPr>
              <p:cNvPr id="12" name="Freeform 10"/>
              <p:cNvSpPr>
                <a:spLocks/>
              </p:cNvSpPr>
              <p:nvPr/>
            </p:nvSpPr>
            <p:spPr bwMode="hidden">
              <a:xfrm>
                <a:off x="0" y="2859"/>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defRPr/>
                </a:pPr>
                <a:endParaRPr lang="en-US"/>
              </a:p>
            </p:txBody>
          </p:sp>
          <p:sp>
            <p:nvSpPr>
              <p:cNvPr id="13" name="Freeform 11"/>
              <p:cNvSpPr>
                <a:spLocks/>
              </p:cNvSpPr>
              <p:nvPr/>
            </p:nvSpPr>
            <p:spPr bwMode="hidden">
              <a:xfrm>
                <a:off x="0" y="264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defRPr/>
                </a:pPr>
                <a:endParaRPr lang="en-US"/>
              </a:p>
            </p:txBody>
          </p:sp>
          <p:sp>
            <p:nvSpPr>
              <p:cNvPr id="14" name="Freeform 12"/>
              <p:cNvSpPr>
                <a:spLocks/>
              </p:cNvSpPr>
              <p:nvPr/>
            </p:nvSpPr>
            <p:spPr bwMode="hidden">
              <a:xfrm>
                <a:off x="0" y="2433"/>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a:defRPr/>
                </a:pPr>
                <a:endParaRPr lang="en-US"/>
              </a:p>
            </p:txBody>
          </p:sp>
          <p:sp>
            <p:nvSpPr>
              <p:cNvPr id="15" name="Freeform 13"/>
              <p:cNvSpPr>
                <a:spLocks/>
              </p:cNvSpPr>
              <p:nvPr/>
            </p:nvSpPr>
            <p:spPr bwMode="hidden">
              <a:xfrm>
                <a:off x="0" y="2259"/>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a:defRPr/>
                </a:pPr>
                <a:endParaRPr lang="en-US"/>
              </a:p>
            </p:txBody>
          </p:sp>
          <p:sp>
            <p:nvSpPr>
              <p:cNvPr id="16" name="Freeform 14"/>
              <p:cNvSpPr>
                <a:spLocks/>
              </p:cNvSpPr>
              <p:nvPr/>
            </p:nvSpPr>
            <p:spPr bwMode="hidden">
              <a:xfrm>
                <a:off x="0" y="209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defRPr/>
                </a:pPr>
                <a:endParaRPr lang="en-US"/>
              </a:p>
            </p:txBody>
          </p:sp>
          <p:sp>
            <p:nvSpPr>
              <p:cNvPr id="17" name="Freeform 15"/>
              <p:cNvSpPr>
                <a:spLocks/>
              </p:cNvSpPr>
              <p:nvPr/>
            </p:nvSpPr>
            <p:spPr bwMode="hidden">
              <a:xfrm>
                <a:off x="0" y="192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p>
            </p:txBody>
          </p:sp>
          <p:sp>
            <p:nvSpPr>
              <p:cNvPr id="18" name="Freeform 16"/>
              <p:cNvSpPr>
                <a:spLocks/>
              </p:cNvSpPr>
              <p:nvPr/>
            </p:nvSpPr>
            <p:spPr bwMode="hidden">
              <a:xfrm>
                <a:off x="0" y="1645"/>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p>
            </p:txBody>
          </p:sp>
          <p:sp>
            <p:nvSpPr>
              <p:cNvPr id="19" name="Freeform 17"/>
              <p:cNvSpPr>
                <a:spLocks/>
              </p:cNvSpPr>
              <p:nvPr/>
            </p:nvSpPr>
            <p:spPr bwMode="hidden">
              <a:xfrm>
                <a:off x="0" y="177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p>
            </p:txBody>
          </p:sp>
          <p:sp>
            <p:nvSpPr>
              <p:cNvPr id="20" name="Freeform 18"/>
              <p:cNvSpPr>
                <a:spLocks/>
              </p:cNvSpPr>
              <p:nvPr/>
            </p:nvSpPr>
            <p:spPr bwMode="hidden">
              <a:xfrm>
                <a:off x="0" y="1520"/>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p>
            </p:txBody>
          </p:sp>
          <p:sp>
            <p:nvSpPr>
              <p:cNvPr id="21" name="Freeform 19"/>
              <p:cNvSpPr>
                <a:spLocks/>
              </p:cNvSpPr>
              <p:nvPr/>
            </p:nvSpPr>
            <p:spPr bwMode="hidden">
              <a:xfrm>
                <a:off x="0" y="1394"/>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p>
            </p:txBody>
          </p:sp>
          <p:sp>
            <p:nvSpPr>
              <p:cNvPr id="22" name="Freeform 20"/>
              <p:cNvSpPr>
                <a:spLocks/>
              </p:cNvSpPr>
              <p:nvPr/>
            </p:nvSpPr>
            <p:spPr bwMode="hidden">
              <a:xfrm>
                <a:off x="0" y="128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p>
            </p:txBody>
          </p:sp>
          <p:sp>
            <p:nvSpPr>
              <p:cNvPr id="23" name="Freeform 21"/>
              <p:cNvSpPr>
                <a:spLocks/>
              </p:cNvSpPr>
              <p:nvPr/>
            </p:nvSpPr>
            <p:spPr bwMode="hidden">
              <a:xfrm>
                <a:off x="0" y="117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p>
            </p:txBody>
          </p:sp>
          <p:sp>
            <p:nvSpPr>
              <p:cNvPr id="24" name="Freeform 22"/>
              <p:cNvSpPr>
                <a:spLocks/>
              </p:cNvSpPr>
              <p:nvPr/>
            </p:nvSpPr>
            <p:spPr bwMode="hidden">
              <a:xfrm>
                <a:off x="0" y="2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defRPr/>
                </a:pPr>
                <a:endParaRPr lang="en-US"/>
              </a:p>
            </p:txBody>
          </p:sp>
          <p:sp>
            <p:nvSpPr>
              <p:cNvPr id="25" name="Freeform 23"/>
              <p:cNvSpPr>
                <a:spLocks/>
              </p:cNvSpPr>
              <p:nvPr/>
            </p:nvSpPr>
            <p:spPr bwMode="hidden">
              <a:xfrm>
                <a:off x="0" y="186"/>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defRPr/>
                </a:pPr>
                <a:endParaRPr lang="en-US"/>
              </a:p>
            </p:txBody>
          </p:sp>
          <p:sp>
            <p:nvSpPr>
              <p:cNvPr id="26" name="Freeform 24"/>
              <p:cNvSpPr>
                <a:spLocks/>
              </p:cNvSpPr>
              <p:nvPr/>
            </p:nvSpPr>
            <p:spPr bwMode="hidden">
              <a:xfrm>
                <a:off x="0" y="475"/>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defRPr/>
                </a:pPr>
                <a:endParaRPr lang="en-US"/>
              </a:p>
            </p:txBody>
          </p:sp>
          <p:sp>
            <p:nvSpPr>
              <p:cNvPr id="27" name="Freeform 25"/>
              <p:cNvSpPr>
                <a:spLocks/>
              </p:cNvSpPr>
              <p:nvPr/>
            </p:nvSpPr>
            <p:spPr bwMode="hidden">
              <a:xfrm>
                <a:off x="0" y="337"/>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defRPr/>
                </a:pPr>
                <a:endParaRPr lang="en-US"/>
              </a:p>
            </p:txBody>
          </p:sp>
          <p:sp>
            <p:nvSpPr>
              <p:cNvPr id="28" name="Freeform 26"/>
              <p:cNvSpPr>
                <a:spLocks/>
              </p:cNvSpPr>
              <p:nvPr/>
            </p:nvSpPr>
            <p:spPr bwMode="hidden">
              <a:xfrm>
                <a:off x="0" y="60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p>
            </p:txBody>
          </p:sp>
          <p:sp>
            <p:nvSpPr>
              <p:cNvPr id="29" name="Freeform 27"/>
              <p:cNvSpPr>
                <a:spLocks/>
              </p:cNvSpPr>
              <p:nvPr/>
            </p:nvSpPr>
            <p:spPr bwMode="hidden">
              <a:xfrm>
                <a:off x="0" y="72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defRPr/>
                </a:pPr>
                <a:endParaRPr lang="en-US"/>
              </a:p>
            </p:txBody>
          </p:sp>
          <p:sp>
            <p:nvSpPr>
              <p:cNvPr id="30" name="Freeform 28"/>
              <p:cNvSpPr>
                <a:spLocks/>
              </p:cNvSpPr>
              <p:nvPr/>
            </p:nvSpPr>
            <p:spPr bwMode="hidden">
              <a:xfrm>
                <a:off x="0" y="841"/>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defRPr/>
                </a:pPr>
                <a:endParaRPr lang="en-US"/>
              </a:p>
            </p:txBody>
          </p:sp>
          <p:sp>
            <p:nvSpPr>
              <p:cNvPr id="31" name="Freeform 29"/>
              <p:cNvSpPr>
                <a:spLocks/>
              </p:cNvSpPr>
              <p:nvPr/>
            </p:nvSpPr>
            <p:spPr bwMode="hidden">
              <a:xfrm>
                <a:off x="0" y="943"/>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defRPr/>
                </a:pPr>
                <a:endParaRPr lang="en-US"/>
              </a:p>
            </p:txBody>
          </p:sp>
          <p:grpSp>
            <p:nvGrpSpPr>
              <p:cNvPr id="32" name="Group 30"/>
              <p:cNvGrpSpPr>
                <a:grpSpLocks/>
              </p:cNvGrpSpPr>
              <p:nvPr/>
            </p:nvGrpSpPr>
            <p:grpSpPr bwMode="auto">
              <a:xfrm>
                <a:off x="0" y="0"/>
                <a:ext cx="5758" cy="1045"/>
                <a:chOff x="0" y="0"/>
                <a:chExt cx="5758" cy="1045"/>
              </a:xfrm>
            </p:grpSpPr>
            <p:sp>
              <p:nvSpPr>
                <p:cNvPr id="54" name="Freeform 31"/>
                <p:cNvSpPr>
                  <a:spLocks/>
                </p:cNvSpPr>
                <p:nvPr/>
              </p:nvSpPr>
              <p:spPr bwMode="hidden">
                <a:xfrm>
                  <a:off x="2849" y="0"/>
                  <a:ext cx="42" cy="1045"/>
                </a:xfrm>
                <a:custGeom>
                  <a:avLst/>
                  <a:gdLst/>
                  <a:ahLst/>
                  <a:cxnLst>
                    <a:cxn ang="0">
                      <a:pos x="18" y="1043"/>
                    </a:cxn>
                    <a:cxn ang="0">
                      <a:pos x="42" y="1043"/>
                    </a:cxn>
                    <a:cxn ang="0">
                      <a:pos x="42" y="0"/>
                    </a:cxn>
                    <a:cxn ang="0">
                      <a:pos x="0" y="0"/>
                    </a:cxn>
                    <a:cxn ang="0">
                      <a:pos x="0" y="1043"/>
                    </a:cxn>
                    <a:cxn ang="0">
                      <a:pos x="18" y="1043"/>
                    </a:cxn>
                    <a:cxn ang="0">
                      <a:pos x="18" y="1043"/>
                    </a:cxn>
                  </a:cxnLst>
                  <a:rect l="0" t="0" r="r" b="b"/>
                  <a:pathLst>
                    <a:path w="42" h="1043">
                      <a:moveTo>
                        <a:pt x="18" y="1043"/>
                      </a:moveTo>
                      <a:lnTo>
                        <a:pt x="42" y="1043"/>
                      </a:lnTo>
                      <a:lnTo>
                        <a:pt x="42" y="0"/>
                      </a:lnTo>
                      <a:lnTo>
                        <a:pt x="0"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p>
              </p:txBody>
            </p:sp>
            <p:sp>
              <p:nvSpPr>
                <p:cNvPr id="55" name="Freeform 32"/>
                <p:cNvSpPr>
                  <a:spLocks/>
                </p:cNvSpPr>
                <p:nvPr/>
              </p:nvSpPr>
              <p:spPr bwMode="hidden">
                <a:xfrm>
                  <a:off x="2400" y="0"/>
                  <a:ext cx="155" cy="1045"/>
                </a:xfrm>
                <a:custGeom>
                  <a:avLst/>
                  <a:gdLst/>
                  <a:ahLst/>
                  <a:cxnLst>
                    <a:cxn ang="0">
                      <a:pos x="131" y="1043"/>
                    </a:cxn>
                    <a:cxn ang="0">
                      <a:pos x="155" y="1043"/>
                    </a:cxn>
                    <a:cxn ang="0">
                      <a:pos x="42" y="0"/>
                    </a:cxn>
                    <a:cxn ang="0">
                      <a:pos x="0" y="0"/>
                    </a:cxn>
                    <a:cxn ang="0">
                      <a:pos x="113" y="1043"/>
                    </a:cxn>
                    <a:cxn ang="0">
                      <a:pos x="131" y="1043"/>
                    </a:cxn>
                    <a:cxn ang="0">
                      <a:pos x="131" y="1043"/>
                    </a:cxn>
                  </a:cxnLst>
                  <a:rect l="0" t="0" r="r" b="b"/>
                  <a:pathLst>
                    <a:path w="155" h="1043">
                      <a:moveTo>
                        <a:pt x="131" y="1043"/>
                      </a:moveTo>
                      <a:lnTo>
                        <a:pt x="155" y="1043"/>
                      </a:lnTo>
                      <a:lnTo>
                        <a:pt x="42" y="0"/>
                      </a:lnTo>
                      <a:lnTo>
                        <a:pt x="0" y="0"/>
                      </a:lnTo>
                      <a:lnTo>
                        <a:pt x="113" y="1043"/>
                      </a:lnTo>
                      <a:lnTo>
                        <a:pt x="131" y="1043"/>
                      </a:lnTo>
                      <a:lnTo>
                        <a:pt x="13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p>
              </p:txBody>
            </p:sp>
            <p:sp>
              <p:nvSpPr>
                <p:cNvPr id="56" name="Freeform 33"/>
                <p:cNvSpPr>
                  <a:spLocks/>
                </p:cNvSpPr>
                <p:nvPr/>
              </p:nvSpPr>
              <p:spPr bwMode="hidden">
                <a:xfrm>
                  <a:off x="1967" y="0"/>
                  <a:ext cx="240" cy="1045"/>
                </a:xfrm>
                <a:custGeom>
                  <a:avLst/>
                  <a:gdLst/>
                  <a:ahLst/>
                  <a:cxnLst>
                    <a:cxn ang="0">
                      <a:pos x="221" y="1043"/>
                    </a:cxn>
                    <a:cxn ang="0">
                      <a:pos x="239" y="1043"/>
                    </a:cxn>
                    <a:cxn ang="0">
                      <a:pos x="36" y="0"/>
                    </a:cxn>
                    <a:cxn ang="0">
                      <a:pos x="0" y="0"/>
                    </a:cxn>
                    <a:cxn ang="0">
                      <a:pos x="203" y="1043"/>
                    </a:cxn>
                    <a:cxn ang="0">
                      <a:pos x="221" y="1043"/>
                    </a:cxn>
                    <a:cxn ang="0">
                      <a:pos x="221" y="1043"/>
                    </a:cxn>
                  </a:cxnLst>
                  <a:rect l="0" t="0" r="r" b="b"/>
                  <a:pathLst>
                    <a:path w="239" h="1043">
                      <a:moveTo>
                        <a:pt x="221" y="1043"/>
                      </a:moveTo>
                      <a:lnTo>
                        <a:pt x="239" y="1043"/>
                      </a:lnTo>
                      <a:lnTo>
                        <a:pt x="36" y="0"/>
                      </a:lnTo>
                      <a:lnTo>
                        <a:pt x="0" y="0"/>
                      </a:lnTo>
                      <a:lnTo>
                        <a:pt x="203" y="1043"/>
                      </a:lnTo>
                      <a:lnTo>
                        <a:pt x="221" y="1043"/>
                      </a:lnTo>
                      <a:lnTo>
                        <a:pt x="22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p>
              </p:txBody>
            </p:sp>
            <p:sp>
              <p:nvSpPr>
                <p:cNvPr id="57" name="Freeform 34"/>
                <p:cNvSpPr>
                  <a:spLocks/>
                </p:cNvSpPr>
                <p:nvPr/>
              </p:nvSpPr>
              <p:spPr bwMode="hidden">
                <a:xfrm>
                  <a:off x="1554" y="0"/>
                  <a:ext cx="353" cy="1045"/>
                </a:xfrm>
                <a:custGeom>
                  <a:avLst/>
                  <a:gdLst/>
                  <a:ahLst/>
                  <a:cxnLst>
                    <a:cxn ang="0">
                      <a:pos x="334" y="1043"/>
                    </a:cxn>
                    <a:cxn ang="0">
                      <a:pos x="352" y="1043"/>
                    </a:cxn>
                    <a:cxn ang="0">
                      <a:pos x="41" y="0"/>
                    </a:cxn>
                    <a:cxn ang="0">
                      <a:pos x="0" y="0"/>
                    </a:cxn>
                    <a:cxn ang="0">
                      <a:pos x="311" y="1043"/>
                    </a:cxn>
                    <a:cxn ang="0">
                      <a:pos x="334" y="1043"/>
                    </a:cxn>
                    <a:cxn ang="0">
                      <a:pos x="334" y="1043"/>
                    </a:cxn>
                  </a:cxnLst>
                  <a:rect l="0" t="0" r="r" b="b"/>
                  <a:pathLst>
                    <a:path w="352" h="1043">
                      <a:moveTo>
                        <a:pt x="334" y="1043"/>
                      </a:moveTo>
                      <a:lnTo>
                        <a:pt x="352" y="1043"/>
                      </a:lnTo>
                      <a:lnTo>
                        <a:pt x="41" y="0"/>
                      </a:lnTo>
                      <a:lnTo>
                        <a:pt x="0" y="0"/>
                      </a:lnTo>
                      <a:lnTo>
                        <a:pt x="311" y="1043"/>
                      </a:lnTo>
                      <a:lnTo>
                        <a:pt x="334" y="1043"/>
                      </a:lnTo>
                      <a:lnTo>
                        <a:pt x="33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p>
              </p:txBody>
            </p:sp>
            <p:sp>
              <p:nvSpPr>
                <p:cNvPr id="58" name="Freeform 35"/>
                <p:cNvSpPr>
                  <a:spLocks/>
                </p:cNvSpPr>
                <p:nvPr/>
              </p:nvSpPr>
              <p:spPr bwMode="hidden">
                <a:xfrm>
                  <a:off x="1134" y="0"/>
                  <a:ext cx="450" cy="1045"/>
                </a:xfrm>
                <a:custGeom>
                  <a:avLst/>
                  <a:gdLst/>
                  <a:ahLst/>
                  <a:cxnLst>
                    <a:cxn ang="0">
                      <a:pos x="425" y="1043"/>
                    </a:cxn>
                    <a:cxn ang="0">
                      <a:pos x="449" y="1043"/>
                    </a:cxn>
                    <a:cxn ang="0">
                      <a:pos x="42" y="0"/>
                    </a:cxn>
                    <a:cxn ang="0">
                      <a:pos x="0" y="0"/>
                    </a:cxn>
                    <a:cxn ang="0">
                      <a:pos x="407" y="1043"/>
                    </a:cxn>
                    <a:cxn ang="0">
                      <a:pos x="425" y="1043"/>
                    </a:cxn>
                    <a:cxn ang="0">
                      <a:pos x="425" y="1043"/>
                    </a:cxn>
                  </a:cxnLst>
                  <a:rect l="0" t="0" r="r" b="b"/>
                  <a:pathLst>
                    <a:path w="449" h="1043">
                      <a:moveTo>
                        <a:pt x="425" y="1043"/>
                      </a:moveTo>
                      <a:lnTo>
                        <a:pt x="449" y="1043"/>
                      </a:lnTo>
                      <a:lnTo>
                        <a:pt x="42" y="0"/>
                      </a:lnTo>
                      <a:lnTo>
                        <a:pt x="0" y="0"/>
                      </a:lnTo>
                      <a:lnTo>
                        <a:pt x="407" y="1043"/>
                      </a:lnTo>
                      <a:lnTo>
                        <a:pt x="425" y="1043"/>
                      </a:lnTo>
                      <a:lnTo>
                        <a:pt x="425"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p>
              </p:txBody>
            </p:sp>
            <p:sp>
              <p:nvSpPr>
                <p:cNvPr id="59" name="Freeform 36"/>
                <p:cNvSpPr>
                  <a:spLocks/>
                </p:cNvSpPr>
                <p:nvPr/>
              </p:nvSpPr>
              <p:spPr bwMode="hidden">
                <a:xfrm>
                  <a:off x="714" y="0"/>
                  <a:ext cx="540" cy="1045"/>
                </a:xfrm>
                <a:custGeom>
                  <a:avLst/>
                  <a:gdLst/>
                  <a:ahLst/>
                  <a:cxnLst>
                    <a:cxn ang="0">
                      <a:pos x="520" y="1043"/>
                    </a:cxn>
                    <a:cxn ang="0">
                      <a:pos x="538" y="1043"/>
                    </a:cxn>
                    <a:cxn ang="0">
                      <a:pos x="41" y="0"/>
                    </a:cxn>
                    <a:cxn ang="0">
                      <a:pos x="0" y="0"/>
                    </a:cxn>
                    <a:cxn ang="0">
                      <a:pos x="496" y="1043"/>
                    </a:cxn>
                    <a:cxn ang="0">
                      <a:pos x="520" y="1043"/>
                    </a:cxn>
                    <a:cxn ang="0">
                      <a:pos x="520" y="1043"/>
                    </a:cxn>
                  </a:cxnLst>
                  <a:rect l="0" t="0" r="r" b="b"/>
                  <a:pathLst>
                    <a:path w="538" h="1043">
                      <a:moveTo>
                        <a:pt x="520" y="1043"/>
                      </a:moveTo>
                      <a:lnTo>
                        <a:pt x="538" y="1043"/>
                      </a:lnTo>
                      <a:lnTo>
                        <a:pt x="41" y="0"/>
                      </a:lnTo>
                      <a:lnTo>
                        <a:pt x="0" y="0"/>
                      </a:lnTo>
                      <a:lnTo>
                        <a:pt x="496" y="1043"/>
                      </a:lnTo>
                      <a:lnTo>
                        <a:pt x="520" y="1043"/>
                      </a:lnTo>
                      <a:lnTo>
                        <a:pt x="520"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p>
              </p:txBody>
            </p:sp>
            <p:sp>
              <p:nvSpPr>
                <p:cNvPr id="60" name="Freeform 37"/>
                <p:cNvSpPr>
                  <a:spLocks/>
                </p:cNvSpPr>
                <p:nvPr/>
              </p:nvSpPr>
              <p:spPr bwMode="hidden">
                <a:xfrm>
                  <a:off x="306" y="0"/>
                  <a:ext cx="642" cy="1045"/>
                </a:xfrm>
                <a:custGeom>
                  <a:avLst/>
                  <a:gdLst/>
                  <a:ahLst/>
                  <a:cxnLst>
                    <a:cxn ang="0">
                      <a:pos x="622" y="1043"/>
                    </a:cxn>
                    <a:cxn ang="0">
                      <a:pos x="640" y="1043"/>
                    </a:cxn>
                    <a:cxn ang="0">
                      <a:pos x="48" y="0"/>
                    </a:cxn>
                    <a:cxn ang="0">
                      <a:pos x="0" y="0"/>
                    </a:cxn>
                    <a:cxn ang="0">
                      <a:pos x="598" y="1043"/>
                    </a:cxn>
                    <a:cxn ang="0">
                      <a:pos x="622" y="1043"/>
                    </a:cxn>
                    <a:cxn ang="0">
                      <a:pos x="622" y="1043"/>
                    </a:cxn>
                  </a:cxnLst>
                  <a:rect l="0" t="0" r="r" b="b"/>
                  <a:pathLst>
                    <a:path w="640" h="1043">
                      <a:moveTo>
                        <a:pt x="622" y="1043"/>
                      </a:moveTo>
                      <a:lnTo>
                        <a:pt x="640" y="1043"/>
                      </a:lnTo>
                      <a:lnTo>
                        <a:pt x="48" y="0"/>
                      </a:lnTo>
                      <a:lnTo>
                        <a:pt x="0" y="0"/>
                      </a:lnTo>
                      <a:lnTo>
                        <a:pt x="598" y="1043"/>
                      </a:lnTo>
                      <a:lnTo>
                        <a:pt x="622" y="1043"/>
                      </a:lnTo>
                      <a:lnTo>
                        <a:pt x="622"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p>
              </p:txBody>
            </p:sp>
            <p:sp>
              <p:nvSpPr>
                <p:cNvPr id="61" name="Freeform 38"/>
                <p:cNvSpPr>
                  <a:spLocks/>
                </p:cNvSpPr>
                <p:nvPr/>
              </p:nvSpPr>
              <p:spPr bwMode="hidden">
                <a:xfrm>
                  <a:off x="0" y="108"/>
                  <a:ext cx="630" cy="937"/>
                </a:xfrm>
                <a:custGeom>
                  <a:avLst/>
                  <a:gdLst/>
                  <a:ahLst/>
                  <a:cxnLst>
                    <a:cxn ang="0">
                      <a:pos x="604" y="935"/>
                    </a:cxn>
                    <a:cxn ang="0">
                      <a:pos x="628" y="935"/>
                    </a:cxn>
                    <a:cxn ang="0">
                      <a:pos x="0" y="0"/>
                    </a:cxn>
                    <a:cxn ang="0">
                      <a:pos x="0" y="66"/>
                    </a:cxn>
                    <a:cxn ang="0">
                      <a:pos x="580" y="935"/>
                    </a:cxn>
                    <a:cxn ang="0">
                      <a:pos x="604" y="935"/>
                    </a:cxn>
                    <a:cxn ang="0">
                      <a:pos x="604" y="935"/>
                    </a:cxn>
                  </a:cxnLst>
                  <a:rect l="0" t="0" r="r" b="b"/>
                  <a:pathLst>
                    <a:path w="628" h="935">
                      <a:moveTo>
                        <a:pt x="604" y="935"/>
                      </a:moveTo>
                      <a:lnTo>
                        <a:pt x="628" y="935"/>
                      </a:lnTo>
                      <a:lnTo>
                        <a:pt x="0" y="0"/>
                      </a:lnTo>
                      <a:lnTo>
                        <a:pt x="0" y="66"/>
                      </a:lnTo>
                      <a:lnTo>
                        <a:pt x="580" y="935"/>
                      </a:lnTo>
                      <a:lnTo>
                        <a:pt x="604" y="935"/>
                      </a:lnTo>
                      <a:lnTo>
                        <a:pt x="604" y="93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p>
              </p:txBody>
            </p:sp>
            <p:sp>
              <p:nvSpPr>
                <p:cNvPr id="62" name="Freeform 39"/>
                <p:cNvSpPr>
                  <a:spLocks/>
                </p:cNvSpPr>
                <p:nvPr/>
              </p:nvSpPr>
              <p:spPr bwMode="hidden">
                <a:xfrm>
                  <a:off x="3191" y="0"/>
                  <a:ext cx="155" cy="1045"/>
                </a:xfrm>
                <a:custGeom>
                  <a:avLst/>
                  <a:gdLst/>
                  <a:ahLst/>
                  <a:cxnLst>
                    <a:cxn ang="0">
                      <a:pos x="18" y="1043"/>
                    </a:cxn>
                    <a:cxn ang="0">
                      <a:pos x="42" y="1043"/>
                    </a:cxn>
                    <a:cxn ang="0">
                      <a:pos x="155" y="0"/>
                    </a:cxn>
                    <a:cxn ang="0">
                      <a:pos x="114" y="0"/>
                    </a:cxn>
                    <a:cxn ang="0">
                      <a:pos x="0" y="1043"/>
                    </a:cxn>
                    <a:cxn ang="0">
                      <a:pos x="18" y="1043"/>
                    </a:cxn>
                    <a:cxn ang="0">
                      <a:pos x="18" y="1043"/>
                    </a:cxn>
                  </a:cxnLst>
                  <a:rect l="0" t="0" r="r" b="b"/>
                  <a:pathLst>
                    <a:path w="155" h="1043">
                      <a:moveTo>
                        <a:pt x="18" y="1043"/>
                      </a:moveTo>
                      <a:lnTo>
                        <a:pt x="42" y="1043"/>
                      </a:lnTo>
                      <a:lnTo>
                        <a:pt x="155" y="0"/>
                      </a:lnTo>
                      <a:lnTo>
                        <a:pt x="114"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p>
              </p:txBody>
            </p:sp>
            <p:sp>
              <p:nvSpPr>
                <p:cNvPr id="63" name="Freeform 40"/>
                <p:cNvSpPr>
                  <a:spLocks/>
                </p:cNvSpPr>
                <p:nvPr/>
              </p:nvSpPr>
              <p:spPr bwMode="hidden">
                <a:xfrm>
                  <a:off x="3533" y="0"/>
                  <a:ext cx="240" cy="1045"/>
                </a:xfrm>
                <a:custGeom>
                  <a:avLst/>
                  <a:gdLst/>
                  <a:ahLst/>
                  <a:cxnLst>
                    <a:cxn ang="0">
                      <a:pos x="18" y="1043"/>
                    </a:cxn>
                    <a:cxn ang="0">
                      <a:pos x="36" y="1043"/>
                    </a:cxn>
                    <a:cxn ang="0">
                      <a:pos x="239" y="0"/>
                    </a:cxn>
                    <a:cxn ang="0">
                      <a:pos x="203" y="0"/>
                    </a:cxn>
                    <a:cxn ang="0">
                      <a:pos x="0" y="1043"/>
                    </a:cxn>
                    <a:cxn ang="0">
                      <a:pos x="18" y="1043"/>
                    </a:cxn>
                    <a:cxn ang="0">
                      <a:pos x="18" y="1043"/>
                    </a:cxn>
                  </a:cxnLst>
                  <a:rect l="0" t="0" r="r" b="b"/>
                  <a:pathLst>
                    <a:path w="239" h="1043">
                      <a:moveTo>
                        <a:pt x="18" y="1043"/>
                      </a:moveTo>
                      <a:lnTo>
                        <a:pt x="36" y="1043"/>
                      </a:lnTo>
                      <a:lnTo>
                        <a:pt x="239" y="0"/>
                      </a:lnTo>
                      <a:lnTo>
                        <a:pt x="203"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p>
              </p:txBody>
            </p:sp>
            <p:sp>
              <p:nvSpPr>
                <p:cNvPr id="64" name="Freeform 41"/>
                <p:cNvSpPr>
                  <a:spLocks/>
                </p:cNvSpPr>
                <p:nvPr/>
              </p:nvSpPr>
              <p:spPr bwMode="hidden">
                <a:xfrm>
                  <a:off x="3821" y="0"/>
                  <a:ext cx="359" cy="1045"/>
                </a:xfrm>
                <a:custGeom>
                  <a:avLst/>
                  <a:gdLst/>
                  <a:ahLst/>
                  <a:cxnLst>
                    <a:cxn ang="0">
                      <a:pos x="24" y="1043"/>
                    </a:cxn>
                    <a:cxn ang="0">
                      <a:pos x="42" y="1043"/>
                    </a:cxn>
                    <a:cxn ang="0">
                      <a:pos x="358" y="0"/>
                    </a:cxn>
                    <a:cxn ang="0">
                      <a:pos x="317" y="0"/>
                    </a:cxn>
                    <a:cxn ang="0">
                      <a:pos x="0" y="1043"/>
                    </a:cxn>
                    <a:cxn ang="0">
                      <a:pos x="24" y="1043"/>
                    </a:cxn>
                    <a:cxn ang="0">
                      <a:pos x="24" y="1043"/>
                    </a:cxn>
                  </a:cxnLst>
                  <a:rect l="0" t="0" r="r" b="b"/>
                  <a:pathLst>
                    <a:path w="358" h="1043">
                      <a:moveTo>
                        <a:pt x="24" y="1043"/>
                      </a:moveTo>
                      <a:lnTo>
                        <a:pt x="42" y="1043"/>
                      </a:lnTo>
                      <a:lnTo>
                        <a:pt x="358" y="0"/>
                      </a:lnTo>
                      <a:lnTo>
                        <a:pt x="317" y="0"/>
                      </a:lnTo>
                      <a:lnTo>
                        <a:pt x="0" y="1043"/>
                      </a:lnTo>
                      <a:lnTo>
                        <a:pt x="24" y="1043"/>
                      </a:lnTo>
                      <a:lnTo>
                        <a:pt x="2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p>
              </p:txBody>
            </p:sp>
            <p:sp>
              <p:nvSpPr>
                <p:cNvPr id="65" name="Freeform 42"/>
                <p:cNvSpPr>
                  <a:spLocks/>
                </p:cNvSpPr>
                <p:nvPr/>
              </p:nvSpPr>
              <p:spPr bwMode="hidden">
                <a:xfrm>
                  <a:off x="4139" y="0"/>
                  <a:ext cx="449" cy="1045"/>
                </a:xfrm>
                <a:custGeom>
                  <a:avLst/>
                  <a:gdLst/>
                  <a:ahLst/>
                  <a:cxnLst>
                    <a:cxn ang="0">
                      <a:pos x="18" y="1043"/>
                    </a:cxn>
                    <a:cxn ang="0">
                      <a:pos x="41" y="1043"/>
                    </a:cxn>
                    <a:cxn ang="0">
                      <a:pos x="448" y="0"/>
                    </a:cxn>
                    <a:cxn ang="0">
                      <a:pos x="406" y="0"/>
                    </a:cxn>
                    <a:cxn ang="0">
                      <a:pos x="0" y="1043"/>
                    </a:cxn>
                    <a:cxn ang="0">
                      <a:pos x="18" y="1043"/>
                    </a:cxn>
                    <a:cxn ang="0">
                      <a:pos x="18" y="1043"/>
                    </a:cxn>
                  </a:cxnLst>
                  <a:rect l="0" t="0" r="r" b="b"/>
                  <a:pathLst>
                    <a:path w="448" h="1043">
                      <a:moveTo>
                        <a:pt x="18" y="1043"/>
                      </a:moveTo>
                      <a:lnTo>
                        <a:pt x="41" y="1043"/>
                      </a:lnTo>
                      <a:lnTo>
                        <a:pt x="448" y="0"/>
                      </a:lnTo>
                      <a:lnTo>
                        <a:pt x="406"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p>
              </p:txBody>
            </p:sp>
            <p:sp>
              <p:nvSpPr>
                <p:cNvPr id="66" name="Freeform 43"/>
                <p:cNvSpPr>
                  <a:spLocks/>
                </p:cNvSpPr>
                <p:nvPr/>
              </p:nvSpPr>
              <p:spPr bwMode="hidden">
                <a:xfrm>
                  <a:off x="4480" y="0"/>
                  <a:ext cx="541" cy="1045"/>
                </a:xfrm>
                <a:custGeom>
                  <a:avLst/>
                  <a:gdLst/>
                  <a:ahLst/>
                  <a:cxnLst>
                    <a:cxn ang="0">
                      <a:pos x="18" y="1043"/>
                    </a:cxn>
                    <a:cxn ang="0">
                      <a:pos x="42" y="1043"/>
                    </a:cxn>
                    <a:cxn ang="0">
                      <a:pos x="539" y="0"/>
                    </a:cxn>
                    <a:cxn ang="0">
                      <a:pos x="497" y="0"/>
                    </a:cxn>
                    <a:cxn ang="0">
                      <a:pos x="0" y="1043"/>
                    </a:cxn>
                    <a:cxn ang="0">
                      <a:pos x="18" y="1043"/>
                    </a:cxn>
                    <a:cxn ang="0">
                      <a:pos x="18" y="1043"/>
                    </a:cxn>
                  </a:cxnLst>
                  <a:rect l="0" t="0" r="r" b="b"/>
                  <a:pathLst>
                    <a:path w="539" h="1043">
                      <a:moveTo>
                        <a:pt x="18" y="1043"/>
                      </a:moveTo>
                      <a:lnTo>
                        <a:pt x="42" y="1043"/>
                      </a:lnTo>
                      <a:lnTo>
                        <a:pt x="539" y="0"/>
                      </a:lnTo>
                      <a:lnTo>
                        <a:pt x="497"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p>
              </p:txBody>
            </p:sp>
            <p:sp>
              <p:nvSpPr>
                <p:cNvPr id="67" name="Freeform 44"/>
                <p:cNvSpPr>
                  <a:spLocks/>
                </p:cNvSpPr>
                <p:nvPr/>
              </p:nvSpPr>
              <p:spPr bwMode="hidden">
                <a:xfrm>
                  <a:off x="4768" y="0"/>
                  <a:ext cx="642" cy="1045"/>
                </a:xfrm>
                <a:custGeom>
                  <a:avLst/>
                  <a:gdLst/>
                  <a:ahLst/>
                  <a:cxnLst>
                    <a:cxn ang="0">
                      <a:pos x="18" y="1043"/>
                    </a:cxn>
                    <a:cxn ang="0">
                      <a:pos x="42" y="1043"/>
                    </a:cxn>
                    <a:cxn ang="0">
                      <a:pos x="640" y="0"/>
                    </a:cxn>
                    <a:cxn ang="0">
                      <a:pos x="592" y="0"/>
                    </a:cxn>
                    <a:cxn ang="0">
                      <a:pos x="0" y="1043"/>
                    </a:cxn>
                    <a:cxn ang="0">
                      <a:pos x="18" y="1043"/>
                    </a:cxn>
                    <a:cxn ang="0">
                      <a:pos x="18" y="1043"/>
                    </a:cxn>
                  </a:cxnLst>
                  <a:rect l="0" t="0" r="r" b="b"/>
                  <a:pathLst>
                    <a:path w="640" h="1043">
                      <a:moveTo>
                        <a:pt x="18" y="1043"/>
                      </a:moveTo>
                      <a:lnTo>
                        <a:pt x="42" y="1043"/>
                      </a:lnTo>
                      <a:lnTo>
                        <a:pt x="640" y="0"/>
                      </a:lnTo>
                      <a:lnTo>
                        <a:pt x="592"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p>
              </p:txBody>
            </p:sp>
            <p:sp>
              <p:nvSpPr>
                <p:cNvPr id="68" name="Freeform 45"/>
                <p:cNvSpPr>
                  <a:spLocks/>
                </p:cNvSpPr>
                <p:nvPr/>
              </p:nvSpPr>
              <p:spPr bwMode="hidden">
                <a:xfrm>
                  <a:off x="5086" y="48"/>
                  <a:ext cx="672" cy="997"/>
                </a:xfrm>
                <a:custGeom>
                  <a:avLst/>
                  <a:gdLst/>
                  <a:ahLst/>
                  <a:cxnLst>
                    <a:cxn ang="0">
                      <a:pos x="24" y="995"/>
                    </a:cxn>
                    <a:cxn ang="0">
                      <a:pos x="48" y="995"/>
                    </a:cxn>
                    <a:cxn ang="0">
                      <a:pos x="670" y="72"/>
                    </a:cxn>
                    <a:cxn ang="0">
                      <a:pos x="670" y="0"/>
                    </a:cxn>
                    <a:cxn ang="0">
                      <a:pos x="0" y="995"/>
                    </a:cxn>
                    <a:cxn ang="0">
                      <a:pos x="24" y="995"/>
                    </a:cxn>
                    <a:cxn ang="0">
                      <a:pos x="24" y="995"/>
                    </a:cxn>
                  </a:cxnLst>
                  <a:rect l="0" t="0" r="r" b="b"/>
                  <a:pathLst>
                    <a:path w="670" h="995">
                      <a:moveTo>
                        <a:pt x="24" y="995"/>
                      </a:moveTo>
                      <a:lnTo>
                        <a:pt x="48" y="995"/>
                      </a:lnTo>
                      <a:lnTo>
                        <a:pt x="670" y="72"/>
                      </a:lnTo>
                      <a:lnTo>
                        <a:pt x="670" y="0"/>
                      </a:lnTo>
                      <a:lnTo>
                        <a:pt x="0" y="995"/>
                      </a:lnTo>
                      <a:lnTo>
                        <a:pt x="24" y="995"/>
                      </a:lnTo>
                      <a:lnTo>
                        <a:pt x="24" y="99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p>
              </p:txBody>
            </p:sp>
          </p:grpSp>
          <p:grpSp>
            <p:nvGrpSpPr>
              <p:cNvPr id="33" name="Group 46"/>
              <p:cNvGrpSpPr>
                <a:grpSpLocks/>
              </p:cNvGrpSpPr>
              <p:nvPr/>
            </p:nvGrpSpPr>
            <p:grpSpPr bwMode="auto">
              <a:xfrm>
                <a:off x="0" y="558"/>
                <a:ext cx="5758" cy="487"/>
                <a:chOff x="0" y="558"/>
                <a:chExt cx="5758" cy="487"/>
              </a:xfrm>
            </p:grpSpPr>
            <p:sp>
              <p:nvSpPr>
                <p:cNvPr id="52" name="Freeform 47"/>
                <p:cNvSpPr>
                  <a:spLocks/>
                </p:cNvSpPr>
                <p:nvPr/>
              </p:nvSpPr>
              <p:spPr bwMode="hidden">
                <a:xfrm>
                  <a:off x="0" y="618"/>
                  <a:ext cx="306" cy="427"/>
                </a:xfrm>
                <a:custGeom>
                  <a:avLst/>
                  <a:gdLst/>
                  <a:ahLst/>
                  <a:cxnLst>
                    <a:cxn ang="0">
                      <a:pos x="281" y="426"/>
                    </a:cxn>
                    <a:cxn ang="0">
                      <a:pos x="305" y="426"/>
                    </a:cxn>
                    <a:cxn ang="0">
                      <a:pos x="0" y="0"/>
                    </a:cxn>
                    <a:cxn ang="0">
                      <a:pos x="0" y="66"/>
                    </a:cxn>
                    <a:cxn ang="0">
                      <a:pos x="251" y="426"/>
                    </a:cxn>
                    <a:cxn ang="0">
                      <a:pos x="281" y="426"/>
                    </a:cxn>
                    <a:cxn ang="0">
                      <a:pos x="281" y="426"/>
                    </a:cxn>
                  </a:cxnLst>
                  <a:rect l="0" t="0" r="r" b="b"/>
                  <a:pathLst>
                    <a:path w="305" h="426">
                      <a:moveTo>
                        <a:pt x="281" y="426"/>
                      </a:moveTo>
                      <a:lnTo>
                        <a:pt x="305" y="426"/>
                      </a:lnTo>
                      <a:lnTo>
                        <a:pt x="0" y="0"/>
                      </a:lnTo>
                      <a:lnTo>
                        <a:pt x="0" y="66"/>
                      </a:lnTo>
                      <a:lnTo>
                        <a:pt x="251" y="426"/>
                      </a:lnTo>
                      <a:lnTo>
                        <a:pt x="281" y="426"/>
                      </a:lnTo>
                      <a:lnTo>
                        <a:pt x="281" y="426"/>
                      </a:lnTo>
                      <a:close/>
                    </a:path>
                  </a:pathLst>
                </a:custGeom>
                <a:solidFill>
                  <a:schemeClr val="accent2"/>
                </a:solidFill>
                <a:ln w="9525">
                  <a:noFill/>
                  <a:round/>
                  <a:headEnd/>
                  <a:tailEnd/>
                </a:ln>
              </p:spPr>
              <p:txBody>
                <a:bodyPr/>
                <a:lstStyle/>
                <a:p>
                  <a:pPr>
                    <a:defRPr/>
                  </a:pPr>
                  <a:endParaRPr lang="en-US"/>
                </a:p>
              </p:txBody>
            </p:sp>
            <p:sp>
              <p:nvSpPr>
                <p:cNvPr id="53" name="Freeform 48"/>
                <p:cNvSpPr>
                  <a:spLocks/>
                </p:cNvSpPr>
                <p:nvPr/>
              </p:nvSpPr>
              <p:spPr bwMode="hidden">
                <a:xfrm>
                  <a:off x="5410" y="558"/>
                  <a:ext cx="348" cy="487"/>
                </a:xfrm>
                <a:custGeom>
                  <a:avLst/>
                  <a:gdLst/>
                  <a:ahLst/>
                  <a:cxnLst>
                    <a:cxn ang="0">
                      <a:pos x="24" y="486"/>
                    </a:cxn>
                    <a:cxn ang="0">
                      <a:pos x="48" y="486"/>
                    </a:cxn>
                    <a:cxn ang="0">
                      <a:pos x="347" y="72"/>
                    </a:cxn>
                    <a:cxn ang="0">
                      <a:pos x="347" y="0"/>
                    </a:cxn>
                    <a:cxn ang="0">
                      <a:pos x="0" y="486"/>
                    </a:cxn>
                    <a:cxn ang="0">
                      <a:pos x="24" y="486"/>
                    </a:cxn>
                    <a:cxn ang="0">
                      <a:pos x="24" y="486"/>
                    </a:cxn>
                  </a:cxnLst>
                  <a:rect l="0" t="0" r="r" b="b"/>
                  <a:pathLst>
                    <a:path w="347" h="486">
                      <a:moveTo>
                        <a:pt x="24" y="486"/>
                      </a:moveTo>
                      <a:lnTo>
                        <a:pt x="48" y="486"/>
                      </a:lnTo>
                      <a:lnTo>
                        <a:pt x="347" y="72"/>
                      </a:lnTo>
                      <a:lnTo>
                        <a:pt x="347" y="0"/>
                      </a:lnTo>
                      <a:lnTo>
                        <a:pt x="0" y="486"/>
                      </a:lnTo>
                      <a:lnTo>
                        <a:pt x="24" y="486"/>
                      </a:lnTo>
                      <a:lnTo>
                        <a:pt x="24" y="486"/>
                      </a:lnTo>
                      <a:close/>
                    </a:path>
                  </a:pathLst>
                </a:custGeom>
                <a:solidFill>
                  <a:schemeClr val="accent2"/>
                </a:solidFill>
                <a:ln w="9525">
                  <a:noFill/>
                  <a:round/>
                  <a:headEnd/>
                  <a:tailEnd/>
                </a:ln>
              </p:spPr>
              <p:txBody>
                <a:bodyPr/>
                <a:lstStyle/>
                <a:p>
                  <a:pPr>
                    <a:defRPr/>
                  </a:pPr>
                  <a:endParaRPr lang="en-US"/>
                </a:p>
              </p:txBody>
            </p:sp>
          </p:grpSp>
          <p:grpSp>
            <p:nvGrpSpPr>
              <p:cNvPr id="34" name="Group 49"/>
              <p:cNvGrpSpPr>
                <a:grpSpLocks/>
              </p:cNvGrpSpPr>
              <p:nvPr/>
            </p:nvGrpSpPr>
            <p:grpSpPr bwMode="auto">
              <a:xfrm>
                <a:off x="264" y="1039"/>
                <a:ext cx="5200" cy="3280"/>
                <a:chOff x="264" y="1039"/>
                <a:chExt cx="5200" cy="3280"/>
              </a:xfrm>
            </p:grpSpPr>
            <p:sp>
              <p:nvSpPr>
                <p:cNvPr id="43" name="Freeform 50"/>
                <p:cNvSpPr>
                  <a:spLocks/>
                </p:cNvSpPr>
                <p:nvPr/>
              </p:nvSpPr>
              <p:spPr bwMode="hidden">
                <a:xfrm>
                  <a:off x="2849" y="1039"/>
                  <a:ext cx="42" cy="3280"/>
                </a:xfrm>
                <a:custGeom>
                  <a:avLst/>
                  <a:gdLst/>
                  <a:ahLst/>
                  <a:cxnLst>
                    <a:cxn ang="0">
                      <a:pos x="18" y="0"/>
                    </a:cxn>
                    <a:cxn ang="0">
                      <a:pos x="0" y="0"/>
                    </a:cxn>
                    <a:cxn ang="0">
                      <a:pos x="0" y="3273"/>
                    </a:cxn>
                    <a:cxn ang="0">
                      <a:pos x="42" y="3273"/>
                    </a:cxn>
                    <a:cxn ang="0">
                      <a:pos x="42" y="0"/>
                    </a:cxn>
                    <a:cxn ang="0">
                      <a:pos x="18" y="0"/>
                    </a:cxn>
                    <a:cxn ang="0">
                      <a:pos x="18" y="0"/>
                    </a:cxn>
                  </a:cxnLst>
                  <a:rect l="0" t="0" r="r" b="b"/>
                  <a:pathLst>
                    <a:path w="42" h="3273">
                      <a:moveTo>
                        <a:pt x="18" y="0"/>
                      </a:moveTo>
                      <a:lnTo>
                        <a:pt x="0" y="0"/>
                      </a:lnTo>
                      <a:lnTo>
                        <a:pt x="0" y="3273"/>
                      </a:lnTo>
                      <a:lnTo>
                        <a:pt x="42"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p>
              </p:txBody>
            </p:sp>
            <p:sp>
              <p:nvSpPr>
                <p:cNvPr id="44" name="Freeform 51"/>
                <p:cNvSpPr>
                  <a:spLocks/>
                </p:cNvSpPr>
                <p:nvPr/>
              </p:nvSpPr>
              <p:spPr bwMode="hidden">
                <a:xfrm>
                  <a:off x="2154" y="1039"/>
                  <a:ext cx="401" cy="3280"/>
                </a:xfrm>
                <a:custGeom>
                  <a:avLst/>
                  <a:gdLst/>
                  <a:ahLst/>
                  <a:cxnLst>
                    <a:cxn ang="0">
                      <a:pos x="376" y="0"/>
                    </a:cxn>
                    <a:cxn ang="0">
                      <a:pos x="358" y="0"/>
                    </a:cxn>
                    <a:cxn ang="0">
                      <a:pos x="0" y="3273"/>
                    </a:cxn>
                    <a:cxn ang="0">
                      <a:pos x="41" y="3273"/>
                    </a:cxn>
                    <a:cxn ang="0">
                      <a:pos x="400" y="0"/>
                    </a:cxn>
                    <a:cxn ang="0">
                      <a:pos x="376" y="0"/>
                    </a:cxn>
                    <a:cxn ang="0">
                      <a:pos x="376" y="0"/>
                    </a:cxn>
                  </a:cxnLst>
                  <a:rect l="0" t="0" r="r" b="b"/>
                  <a:pathLst>
                    <a:path w="400" h="3273">
                      <a:moveTo>
                        <a:pt x="376" y="0"/>
                      </a:moveTo>
                      <a:lnTo>
                        <a:pt x="358" y="0"/>
                      </a:lnTo>
                      <a:lnTo>
                        <a:pt x="0" y="3273"/>
                      </a:lnTo>
                      <a:lnTo>
                        <a:pt x="41" y="3273"/>
                      </a:lnTo>
                      <a:lnTo>
                        <a:pt x="400" y="0"/>
                      </a:lnTo>
                      <a:lnTo>
                        <a:pt x="376" y="0"/>
                      </a:lnTo>
                      <a:lnTo>
                        <a:pt x="37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p>
              </p:txBody>
            </p:sp>
            <p:sp>
              <p:nvSpPr>
                <p:cNvPr id="45" name="Freeform 52"/>
                <p:cNvSpPr>
                  <a:spLocks/>
                </p:cNvSpPr>
                <p:nvPr/>
              </p:nvSpPr>
              <p:spPr bwMode="hidden">
                <a:xfrm>
                  <a:off x="1530" y="1039"/>
                  <a:ext cx="677" cy="3280"/>
                </a:xfrm>
                <a:custGeom>
                  <a:avLst/>
                  <a:gdLst/>
                  <a:ahLst/>
                  <a:cxnLst>
                    <a:cxn ang="0">
                      <a:pos x="657" y="0"/>
                    </a:cxn>
                    <a:cxn ang="0">
                      <a:pos x="639" y="0"/>
                    </a:cxn>
                    <a:cxn ang="0">
                      <a:pos x="0" y="3273"/>
                    </a:cxn>
                    <a:cxn ang="0">
                      <a:pos x="42" y="3273"/>
                    </a:cxn>
                    <a:cxn ang="0">
                      <a:pos x="675" y="0"/>
                    </a:cxn>
                    <a:cxn ang="0">
                      <a:pos x="657" y="0"/>
                    </a:cxn>
                    <a:cxn ang="0">
                      <a:pos x="657" y="0"/>
                    </a:cxn>
                  </a:cxnLst>
                  <a:rect l="0" t="0" r="r" b="b"/>
                  <a:pathLst>
                    <a:path w="675" h="3273">
                      <a:moveTo>
                        <a:pt x="657" y="0"/>
                      </a:moveTo>
                      <a:lnTo>
                        <a:pt x="639" y="0"/>
                      </a:lnTo>
                      <a:lnTo>
                        <a:pt x="0" y="3273"/>
                      </a:lnTo>
                      <a:lnTo>
                        <a:pt x="42" y="3273"/>
                      </a:lnTo>
                      <a:lnTo>
                        <a:pt x="675" y="0"/>
                      </a:lnTo>
                      <a:lnTo>
                        <a:pt x="657" y="0"/>
                      </a:lnTo>
                      <a:lnTo>
                        <a:pt x="657"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p>
              </p:txBody>
            </p:sp>
            <p:sp>
              <p:nvSpPr>
                <p:cNvPr id="46" name="Freeform 53"/>
                <p:cNvSpPr>
                  <a:spLocks/>
                </p:cNvSpPr>
                <p:nvPr/>
              </p:nvSpPr>
              <p:spPr bwMode="hidden">
                <a:xfrm>
                  <a:off x="876" y="1039"/>
                  <a:ext cx="1031" cy="3280"/>
                </a:xfrm>
                <a:custGeom>
                  <a:avLst/>
                  <a:gdLst/>
                  <a:ahLst/>
                  <a:cxnLst>
                    <a:cxn ang="0">
                      <a:pos x="1013" y="0"/>
                    </a:cxn>
                    <a:cxn ang="0">
                      <a:pos x="990" y="0"/>
                    </a:cxn>
                    <a:cxn ang="0">
                      <a:pos x="0" y="3280"/>
                    </a:cxn>
                    <a:cxn ang="0">
                      <a:pos x="42" y="3280"/>
                    </a:cxn>
                    <a:cxn ang="0">
                      <a:pos x="1031" y="4"/>
                    </a:cxn>
                    <a:cxn ang="0">
                      <a:pos x="1013" y="0"/>
                    </a:cxn>
                    <a:cxn ang="0">
                      <a:pos x="1013" y="0"/>
                    </a:cxn>
                  </a:cxnLst>
                  <a:rect l="0" t="0" r="r" b="b"/>
                  <a:pathLst>
                    <a:path w="1031" h="3280">
                      <a:moveTo>
                        <a:pt x="1013" y="0"/>
                      </a:moveTo>
                      <a:lnTo>
                        <a:pt x="990" y="0"/>
                      </a:lnTo>
                      <a:lnTo>
                        <a:pt x="0" y="3280"/>
                      </a:lnTo>
                      <a:lnTo>
                        <a:pt x="42" y="3280"/>
                      </a:lnTo>
                      <a:lnTo>
                        <a:pt x="1031" y="4"/>
                      </a:lnTo>
                      <a:lnTo>
                        <a:pt x="1013" y="0"/>
                      </a:lnTo>
                      <a:lnTo>
                        <a:pt x="101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p>
              </p:txBody>
            </p:sp>
            <p:sp>
              <p:nvSpPr>
                <p:cNvPr id="47" name="Freeform 54"/>
                <p:cNvSpPr>
                  <a:spLocks/>
                </p:cNvSpPr>
                <p:nvPr/>
              </p:nvSpPr>
              <p:spPr bwMode="hidden">
                <a:xfrm>
                  <a:off x="264" y="1039"/>
                  <a:ext cx="1319" cy="3280"/>
                </a:xfrm>
                <a:custGeom>
                  <a:avLst/>
                  <a:gdLst/>
                  <a:ahLst/>
                  <a:cxnLst>
                    <a:cxn ang="0">
                      <a:pos x="1296" y="0"/>
                    </a:cxn>
                    <a:cxn ang="0">
                      <a:pos x="1278" y="0"/>
                    </a:cxn>
                    <a:cxn ang="0">
                      <a:pos x="0" y="3280"/>
                    </a:cxn>
                    <a:cxn ang="0">
                      <a:pos x="42" y="3280"/>
                    </a:cxn>
                    <a:cxn ang="0">
                      <a:pos x="1319" y="5"/>
                    </a:cxn>
                    <a:cxn ang="0">
                      <a:pos x="1296" y="0"/>
                    </a:cxn>
                    <a:cxn ang="0">
                      <a:pos x="1296" y="0"/>
                    </a:cxn>
                  </a:cxnLst>
                  <a:rect l="0" t="0" r="r" b="b"/>
                  <a:pathLst>
                    <a:path w="1319" h="3280">
                      <a:moveTo>
                        <a:pt x="1296" y="0"/>
                      </a:moveTo>
                      <a:lnTo>
                        <a:pt x="1278" y="0"/>
                      </a:lnTo>
                      <a:lnTo>
                        <a:pt x="0" y="3280"/>
                      </a:lnTo>
                      <a:lnTo>
                        <a:pt x="42" y="3280"/>
                      </a:lnTo>
                      <a:lnTo>
                        <a:pt x="1319" y="5"/>
                      </a:lnTo>
                      <a:lnTo>
                        <a:pt x="1296" y="0"/>
                      </a:lnTo>
                      <a:lnTo>
                        <a:pt x="129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p>
              </p:txBody>
            </p:sp>
            <p:sp>
              <p:nvSpPr>
                <p:cNvPr id="48" name="Freeform 55"/>
                <p:cNvSpPr>
                  <a:spLocks/>
                </p:cNvSpPr>
                <p:nvPr/>
              </p:nvSpPr>
              <p:spPr bwMode="hidden">
                <a:xfrm>
                  <a:off x="3191" y="1039"/>
                  <a:ext cx="402" cy="3280"/>
                </a:xfrm>
                <a:custGeom>
                  <a:avLst/>
                  <a:gdLst/>
                  <a:ahLst/>
                  <a:cxnLst>
                    <a:cxn ang="0">
                      <a:pos x="18" y="0"/>
                    </a:cxn>
                    <a:cxn ang="0">
                      <a:pos x="0" y="0"/>
                    </a:cxn>
                    <a:cxn ang="0">
                      <a:pos x="359" y="3273"/>
                    </a:cxn>
                    <a:cxn ang="0">
                      <a:pos x="401" y="3273"/>
                    </a:cxn>
                    <a:cxn ang="0">
                      <a:pos x="42" y="0"/>
                    </a:cxn>
                    <a:cxn ang="0">
                      <a:pos x="18" y="0"/>
                    </a:cxn>
                    <a:cxn ang="0">
                      <a:pos x="18" y="0"/>
                    </a:cxn>
                  </a:cxnLst>
                  <a:rect l="0" t="0" r="r" b="b"/>
                  <a:pathLst>
                    <a:path w="401" h="3273">
                      <a:moveTo>
                        <a:pt x="18" y="0"/>
                      </a:moveTo>
                      <a:lnTo>
                        <a:pt x="0" y="0"/>
                      </a:lnTo>
                      <a:lnTo>
                        <a:pt x="359" y="3273"/>
                      </a:lnTo>
                      <a:lnTo>
                        <a:pt x="401"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p>
              </p:txBody>
            </p:sp>
            <p:sp>
              <p:nvSpPr>
                <p:cNvPr id="49" name="Freeform 56"/>
                <p:cNvSpPr>
                  <a:spLocks/>
                </p:cNvSpPr>
                <p:nvPr/>
              </p:nvSpPr>
              <p:spPr bwMode="hidden">
                <a:xfrm>
                  <a:off x="3533" y="1039"/>
                  <a:ext cx="677" cy="3280"/>
                </a:xfrm>
                <a:custGeom>
                  <a:avLst/>
                  <a:gdLst/>
                  <a:ahLst/>
                  <a:cxnLst>
                    <a:cxn ang="0">
                      <a:pos x="18" y="0"/>
                    </a:cxn>
                    <a:cxn ang="0">
                      <a:pos x="0" y="0"/>
                    </a:cxn>
                    <a:cxn ang="0">
                      <a:pos x="640" y="3273"/>
                    </a:cxn>
                    <a:cxn ang="0">
                      <a:pos x="675" y="3273"/>
                    </a:cxn>
                    <a:cxn ang="0">
                      <a:pos x="36" y="0"/>
                    </a:cxn>
                    <a:cxn ang="0">
                      <a:pos x="18" y="0"/>
                    </a:cxn>
                    <a:cxn ang="0">
                      <a:pos x="18" y="0"/>
                    </a:cxn>
                  </a:cxnLst>
                  <a:rect l="0" t="0" r="r" b="b"/>
                  <a:pathLst>
                    <a:path w="675" h="3273">
                      <a:moveTo>
                        <a:pt x="18" y="0"/>
                      </a:moveTo>
                      <a:lnTo>
                        <a:pt x="0" y="0"/>
                      </a:lnTo>
                      <a:lnTo>
                        <a:pt x="640" y="3273"/>
                      </a:lnTo>
                      <a:lnTo>
                        <a:pt x="675" y="3273"/>
                      </a:lnTo>
                      <a:lnTo>
                        <a:pt x="36"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p>
              </p:txBody>
            </p:sp>
            <p:sp>
              <p:nvSpPr>
                <p:cNvPr id="50" name="Freeform 57"/>
                <p:cNvSpPr>
                  <a:spLocks/>
                </p:cNvSpPr>
                <p:nvPr/>
              </p:nvSpPr>
              <p:spPr bwMode="hidden">
                <a:xfrm>
                  <a:off x="3822" y="1039"/>
                  <a:ext cx="1036" cy="3280"/>
                </a:xfrm>
                <a:custGeom>
                  <a:avLst/>
                  <a:gdLst/>
                  <a:ahLst/>
                  <a:cxnLst>
                    <a:cxn ang="0">
                      <a:pos x="23" y="0"/>
                    </a:cxn>
                    <a:cxn ang="0">
                      <a:pos x="0" y="5"/>
                    </a:cxn>
                    <a:cxn ang="0">
                      <a:pos x="994" y="3280"/>
                    </a:cxn>
                    <a:cxn ang="0">
                      <a:pos x="1036" y="3280"/>
                    </a:cxn>
                    <a:cxn ang="0">
                      <a:pos x="41" y="0"/>
                    </a:cxn>
                    <a:cxn ang="0">
                      <a:pos x="23" y="0"/>
                    </a:cxn>
                    <a:cxn ang="0">
                      <a:pos x="23" y="0"/>
                    </a:cxn>
                  </a:cxnLst>
                  <a:rect l="0" t="0" r="r" b="b"/>
                  <a:pathLst>
                    <a:path w="1036" h="3280">
                      <a:moveTo>
                        <a:pt x="23" y="0"/>
                      </a:moveTo>
                      <a:lnTo>
                        <a:pt x="0" y="5"/>
                      </a:lnTo>
                      <a:lnTo>
                        <a:pt x="994" y="3280"/>
                      </a:lnTo>
                      <a:lnTo>
                        <a:pt x="1036" y="3280"/>
                      </a:lnTo>
                      <a:lnTo>
                        <a:pt x="41" y="0"/>
                      </a:lnTo>
                      <a:lnTo>
                        <a:pt x="23" y="0"/>
                      </a:lnTo>
                      <a:lnTo>
                        <a:pt x="2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p>
              </p:txBody>
            </p:sp>
            <p:sp>
              <p:nvSpPr>
                <p:cNvPr id="51" name="Freeform 58"/>
                <p:cNvSpPr>
                  <a:spLocks/>
                </p:cNvSpPr>
                <p:nvPr/>
              </p:nvSpPr>
              <p:spPr bwMode="hidden">
                <a:xfrm>
                  <a:off x="4137" y="1039"/>
                  <a:ext cx="1327" cy="3280"/>
                </a:xfrm>
                <a:custGeom>
                  <a:avLst/>
                  <a:gdLst/>
                  <a:ahLst/>
                  <a:cxnLst>
                    <a:cxn ang="0">
                      <a:pos x="20" y="0"/>
                    </a:cxn>
                    <a:cxn ang="0">
                      <a:pos x="0" y="7"/>
                    </a:cxn>
                    <a:cxn ang="0">
                      <a:pos x="1285" y="3280"/>
                    </a:cxn>
                    <a:cxn ang="0">
                      <a:pos x="1327" y="3280"/>
                    </a:cxn>
                    <a:cxn ang="0">
                      <a:pos x="43" y="0"/>
                    </a:cxn>
                    <a:cxn ang="0">
                      <a:pos x="20" y="0"/>
                    </a:cxn>
                    <a:cxn ang="0">
                      <a:pos x="20" y="0"/>
                    </a:cxn>
                  </a:cxnLst>
                  <a:rect l="0" t="0" r="r" b="b"/>
                  <a:pathLst>
                    <a:path w="1327" h="3280">
                      <a:moveTo>
                        <a:pt x="20" y="0"/>
                      </a:moveTo>
                      <a:lnTo>
                        <a:pt x="0" y="7"/>
                      </a:lnTo>
                      <a:lnTo>
                        <a:pt x="1285" y="3280"/>
                      </a:lnTo>
                      <a:lnTo>
                        <a:pt x="1327" y="3280"/>
                      </a:lnTo>
                      <a:lnTo>
                        <a:pt x="43" y="0"/>
                      </a:lnTo>
                      <a:lnTo>
                        <a:pt x="20" y="0"/>
                      </a:lnTo>
                      <a:lnTo>
                        <a:pt x="20"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p>
              </p:txBody>
            </p:sp>
          </p:grpSp>
          <p:sp>
            <p:nvSpPr>
              <p:cNvPr id="35" name="Freeform 59"/>
              <p:cNvSpPr>
                <a:spLocks/>
              </p:cNvSpPr>
              <p:nvPr/>
            </p:nvSpPr>
            <p:spPr bwMode="hidden">
              <a:xfrm>
                <a:off x="0" y="1039"/>
                <a:ext cx="1254" cy="2632"/>
              </a:xfrm>
              <a:custGeom>
                <a:avLst/>
                <a:gdLst/>
                <a:ahLst/>
                <a:cxnLst>
                  <a:cxn ang="0">
                    <a:pos x="1236" y="0"/>
                  </a:cxn>
                  <a:cxn ang="0">
                    <a:pos x="1212" y="0"/>
                  </a:cxn>
                  <a:cxn ang="0">
                    <a:pos x="0" y="2542"/>
                  </a:cxn>
                  <a:cxn ang="0">
                    <a:pos x="0" y="2632"/>
                  </a:cxn>
                  <a:cxn ang="0">
                    <a:pos x="1254" y="7"/>
                  </a:cxn>
                  <a:cxn ang="0">
                    <a:pos x="1236" y="0"/>
                  </a:cxn>
                  <a:cxn ang="0">
                    <a:pos x="1236" y="0"/>
                  </a:cxn>
                </a:cxnLst>
                <a:rect l="0" t="0" r="r" b="b"/>
                <a:pathLst>
                  <a:path w="1254" h="2632">
                    <a:moveTo>
                      <a:pt x="1236" y="0"/>
                    </a:moveTo>
                    <a:lnTo>
                      <a:pt x="1212" y="0"/>
                    </a:lnTo>
                    <a:lnTo>
                      <a:pt x="0" y="2542"/>
                    </a:lnTo>
                    <a:lnTo>
                      <a:pt x="0" y="2632"/>
                    </a:lnTo>
                    <a:lnTo>
                      <a:pt x="1254" y="7"/>
                    </a:lnTo>
                    <a:lnTo>
                      <a:pt x="1236" y="0"/>
                    </a:lnTo>
                    <a:lnTo>
                      <a:pt x="123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p>
            </p:txBody>
          </p:sp>
          <p:sp>
            <p:nvSpPr>
              <p:cNvPr id="36" name="Freeform 60"/>
              <p:cNvSpPr>
                <a:spLocks/>
              </p:cNvSpPr>
              <p:nvPr/>
            </p:nvSpPr>
            <p:spPr bwMode="hidden">
              <a:xfrm>
                <a:off x="0" y="1039"/>
                <a:ext cx="948" cy="1676"/>
              </a:xfrm>
              <a:custGeom>
                <a:avLst/>
                <a:gdLst/>
                <a:ahLst/>
                <a:cxnLst>
                  <a:cxn ang="0">
                    <a:pos x="930" y="0"/>
                  </a:cxn>
                  <a:cxn ang="0">
                    <a:pos x="906" y="0"/>
                  </a:cxn>
                  <a:cxn ang="0">
                    <a:pos x="0" y="1593"/>
                  </a:cxn>
                  <a:cxn ang="0">
                    <a:pos x="0" y="1676"/>
                  </a:cxn>
                  <a:cxn ang="0">
                    <a:pos x="948" y="5"/>
                  </a:cxn>
                  <a:cxn ang="0">
                    <a:pos x="930" y="0"/>
                  </a:cxn>
                  <a:cxn ang="0">
                    <a:pos x="930" y="0"/>
                  </a:cxn>
                </a:cxnLst>
                <a:rect l="0" t="0" r="r" b="b"/>
                <a:pathLst>
                  <a:path w="948" h="1676">
                    <a:moveTo>
                      <a:pt x="930" y="0"/>
                    </a:moveTo>
                    <a:lnTo>
                      <a:pt x="906" y="0"/>
                    </a:lnTo>
                    <a:lnTo>
                      <a:pt x="0" y="1593"/>
                    </a:lnTo>
                    <a:lnTo>
                      <a:pt x="0" y="1676"/>
                    </a:lnTo>
                    <a:lnTo>
                      <a:pt x="948" y="5"/>
                    </a:lnTo>
                    <a:lnTo>
                      <a:pt x="930" y="0"/>
                    </a:lnTo>
                    <a:lnTo>
                      <a:pt x="930" y="0"/>
                    </a:lnTo>
                    <a:close/>
                  </a:path>
                </a:pathLst>
              </a:custGeom>
              <a:solidFill>
                <a:schemeClr val="accent2"/>
              </a:solidFill>
              <a:ln w="9525">
                <a:noFill/>
                <a:round/>
                <a:headEnd/>
                <a:tailEnd/>
              </a:ln>
            </p:spPr>
            <p:txBody>
              <a:bodyPr/>
              <a:lstStyle/>
              <a:p>
                <a:pPr>
                  <a:defRPr/>
                </a:pPr>
                <a:endParaRPr lang="en-US"/>
              </a:p>
            </p:txBody>
          </p:sp>
          <p:sp>
            <p:nvSpPr>
              <p:cNvPr id="37" name="Freeform 61"/>
              <p:cNvSpPr>
                <a:spLocks/>
              </p:cNvSpPr>
              <p:nvPr/>
            </p:nvSpPr>
            <p:spPr bwMode="hidden">
              <a:xfrm>
                <a:off x="0" y="1039"/>
                <a:ext cx="629" cy="937"/>
              </a:xfrm>
              <a:custGeom>
                <a:avLst/>
                <a:gdLst/>
                <a:ahLst/>
                <a:cxnLst>
                  <a:cxn ang="0">
                    <a:pos x="606" y="0"/>
                  </a:cxn>
                  <a:cxn ang="0">
                    <a:pos x="582" y="0"/>
                  </a:cxn>
                  <a:cxn ang="0">
                    <a:pos x="0" y="871"/>
                  </a:cxn>
                  <a:cxn ang="0">
                    <a:pos x="0" y="937"/>
                  </a:cxn>
                  <a:cxn ang="0">
                    <a:pos x="629" y="4"/>
                  </a:cxn>
                  <a:cxn ang="0">
                    <a:pos x="606" y="0"/>
                  </a:cxn>
                  <a:cxn ang="0">
                    <a:pos x="606" y="0"/>
                  </a:cxn>
                </a:cxnLst>
                <a:rect l="0" t="0" r="r" b="b"/>
                <a:pathLst>
                  <a:path w="629" h="937">
                    <a:moveTo>
                      <a:pt x="606" y="0"/>
                    </a:moveTo>
                    <a:lnTo>
                      <a:pt x="582" y="0"/>
                    </a:lnTo>
                    <a:lnTo>
                      <a:pt x="0" y="871"/>
                    </a:lnTo>
                    <a:lnTo>
                      <a:pt x="0" y="937"/>
                    </a:lnTo>
                    <a:lnTo>
                      <a:pt x="629" y="4"/>
                    </a:lnTo>
                    <a:lnTo>
                      <a:pt x="606" y="0"/>
                    </a:lnTo>
                    <a:lnTo>
                      <a:pt x="606" y="0"/>
                    </a:lnTo>
                    <a:close/>
                  </a:path>
                </a:pathLst>
              </a:custGeom>
              <a:solidFill>
                <a:schemeClr val="accent2"/>
              </a:solidFill>
              <a:ln w="9525">
                <a:noFill/>
                <a:round/>
                <a:headEnd/>
                <a:tailEnd/>
              </a:ln>
            </p:spPr>
            <p:txBody>
              <a:bodyPr/>
              <a:lstStyle/>
              <a:p>
                <a:pPr>
                  <a:defRPr/>
                </a:pPr>
                <a:endParaRPr lang="en-US"/>
              </a:p>
            </p:txBody>
          </p:sp>
          <p:sp>
            <p:nvSpPr>
              <p:cNvPr id="38" name="Freeform 62"/>
              <p:cNvSpPr>
                <a:spLocks/>
              </p:cNvSpPr>
              <p:nvPr/>
            </p:nvSpPr>
            <p:spPr bwMode="hidden">
              <a:xfrm>
                <a:off x="0" y="1039"/>
                <a:ext cx="305" cy="427"/>
              </a:xfrm>
              <a:custGeom>
                <a:avLst/>
                <a:gdLst/>
                <a:ahLst/>
                <a:cxnLst>
                  <a:cxn ang="0">
                    <a:pos x="282" y="0"/>
                  </a:cxn>
                  <a:cxn ang="0">
                    <a:pos x="252" y="0"/>
                  </a:cxn>
                  <a:cxn ang="0">
                    <a:pos x="0" y="361"/>
                  </a:cxn>
                  <a:cxn ang="0">
                    <a:pos x="0" y="427"/>
                  </a:cxn>
                  <a:cxn ang="0">
                    <a:pos x="305" y="5"/>
                  </a:cxn>
                  <a:cxn ang="0">
                    <a:pos x="282" y="0"/>
                  </a:cxn>
                  <a:cxn ang="0">
                    <a:pos x="282" y="0"/>
                  </a:cxn>
                </a:cxnLst>
                <a:rect l="0" t="0" r="r" b="b"/>
                <a:pathLst>
                  <a:path w="305" h="427">
                    <a:moveTo>
                      <a:pt x="282" y="0"/>
                    </a:moveTo>
                    <a:lnTo>
                      <a:pt x="252" y="0"/>
                    </a:lnTo>
                    <a:lnTo>
                      <a:pt x="0" y="361"/>
                    </a:lnTo>
                    <a:lnTo>
                      <a:pt x="0" y="427"/>
                    </a:lnTo>
                    <a:lnTo>
                      <a:pt x="305" y="5"/>
                    </a:lnTo>
                    <a:lnTo>
                      <a:pt x="282" y="0"/>
                    </a:lnTo>
                    <a:lnTo>
                      <a:pt x="282" y="0"/>
                    </a:lnTo>
                    <a:close/>
                  </a:path>
                </a:pathLst>
              </a:custGeom>
              <a:solidFill>
                <a:schemeClr val="accent2"/>
              </a:solidFill>
              <a:ln w="9525">
                <a:noFill/>
                <a:round/>
                <a:headEnd/>
                <a:tailEnd/>
              </a:ln>
            </p:spPr>
            <p:txBody>
              <a:bodyPr/>
              <a:lstStyle/>
              <a:p>
                <a:pPr>
                  <a:defRPr/>
                </a:pPr>
                <a:endParaRPr lang="en-US"/>
              </a:p>
            </p:txBody>
          </p:sp>
          <p:sp>
            <p:nvSpPr>
              <p:cNvPr id="39" name="Freeform 63"/>
              <p:cNvSpPr>
                <a:spLocks/>
              </p:cNvSpPr>
              <p:nvPr/>
            </p:nvSpPr>
            <p:spPr bwMode="hidden">
              <a:xfrm>
                <a:off x="4481" y="1039"/>
                <a:ext cx="1277" cy="2686"/>
              </a:xfrm>
              <a:custGeom>
                <a:avLst/>
                <a:gdLst/>
                <a:ahLst/>
                <a:cxnLst>
                  <a:cxn ang="0">
                    <a:pos x="41" y="0"/>
                  </a:cxn>
                  <a:cxn ang="0">
                    <a:pos x="17" y="0"/>
                  </a:cxn>
                  <a:cxn ang="0">
                    <a:pos x="0" y="4"/>
                  </a:cxn>
                  <a:cxn ang="0">
                    <a:pos x="1277" y="2686"/>
                  </a:cxn>
                  <a:cxn ang="0">
                    <a:pos x="1277" y="2596"/>
                  </a:cxn>
                  <a:cxn ang="0">
                    <a:pos x="41" y="0"/>
                  </a:cxn>
                  <a:cxn ang="0">
                    <a:pos x="41" y="0"/>
                  </a:cxn>
                </a:cxnLst>
                <a:rect l="0" t="0" r="r" b="b"/>
                <a:pathLst>
                  <a:path w="1277" h="2686">
                    <a:moveTo>
                      <a:pt x="41" y="0"/>
                    </a:moveTo>
                    <a:lnTo>
                      <a:pt x="17" y="0"/>
                    </a:lnTo>
                    <a:lnTo>
                      <a:pt x="0" y="4"/>
                    </a:lnTo>
                    <a:lnTo>
                      <a:pt x="1277" y="2686"/>
                    </a:lnTo>
                    <a:lnTo>
                      <a:pt x="1277" y="2596"/>
                    </a:lnTo>
                    <a:lnTo>
                      <a:pt x="41" y="0"/>
                    </a:lnTo>
                    <a:lnTo>
                      <a:pt x="41"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p>
            </p:txBody>
          </p:sp>
          <p:sp>
            <p:nvSpPr>
              <p:cNvPr id="40" name="Freeform 64"/>
              <p:cNvSpPr>
                <a:spLocks/>
              </p:cNvSpPr>
              <p:nvPr/>
            </p:nvSpPr>
            <p:spPr bwMode="hidden">
              <a:xfrm>
                <a:off x="4770" y="1039"/>
                <a:ext cx="988" cy="1730"/>
              </a:xfrm>
              <a:custGeom>
                <a:avLst/>
                <a:gdLst/>
                <a:ahLst/>
                <a:cxnLst>
                  <a:cxn ang="0">
                    <a:pos x="16" y="0"/>
                  </a:cxn>
                  <a:cxn ang="0">
                    <a:pos x="0" y="7"/>
                  </a:cxn>
                  <a:cxn ang="0">
                    <a:pos x="988" y="1730"/>
                  </a:cxn>
                  <a:cxn ang="0">
                    <a:pos x="988" y="1653"/>
                  </a:cxn>
                  <a:cxn ang="0">
                    <a:pos x="40" y="0"/>
                  </a:cxn>
                  <a:cxn ang="0">
                    <a:pos x="16" y="0"/>
                  </a:cxn>
                  <a:cxn ang="0">
                    <a:pos x="16" y="0"/>
                  </a:cxn>
                </a:cxnLst>
                <a:rect l="0" t="0" r="r" b="b"/>
                <a:pathLst>
                  <a:path w="988" h="1730">
                    <a:moveTo>
                      <a:pt x="16" y="0"/>
                    </a:moveTo>
                    <a:lnTo>
                      <a:pt x="0" y="7"/>
                    </a:lnTo>
                    <a:lnTo>
                      <a:pt x="988" y="1730"/>
                    </a:lnTo>
                    <a:lnTo>
                      <a:pt x="988" y="1653"/>
                    </a:lnTo>
                    <a:lnTo>
                      <a:pt x="40" y="0"/>
                    </a:lnTo>
                    <a:lnTo>
                      <a:pt x="16" y="0"/>
                    </a:lnTo>
                    <a:lnTo>
                      <a:pt x="16" y="0"/>
                    </a:lnTo>
                    <a:close/>
                  </a:path>
                </a:pathLst>
              </a:custGeom>
              <a:solidFill>
                <a:schemeClr val="accent2"/>
              </a:solidFill>
              <a:ln w="9525">
                <a:noFill/>
                <a:round/>
                <a:headEnd/>
                <a:tailEnd/>
              </a:ln>
            </p:spPr>
            <p:txBody>
              <a:bodyPr/>
              <a:lstStyle/>
              <a:p>
                <a:pPr>
                  <a:defRPr/>
                </a:pPr>
                <a:endParaRPr lang="en-US"/>
              </a:p>
            </p:txBody>
          </p:sp>
          <p:sp>
            <p:nvSpPr>
              <p:cNvPr id="41" name="Freeform 65"/>
              <p:cNvSpPr>
                <a:spLocks/>
              </p:cNvSpPr>
              <p:nvPr/>
            </p:nvSpPr>
            <p:spPr bwMode="hidden">
              <a:xfrm>
                <a:off x="5088" y="1039"/>
                <a:ext cx="670" cy="997"/>
              </a:xfrm>
              <a:custGeom>
                <a:avLst/>
                <a:gdLst/>
                <a:ahLst/>
                <a:cxnLst>
                  <a:cxn ang="0">
                    <a:pos x="22" y="0"/>
                  </a:cxn>
                  <a:cxn ang="0">
                    <a:pos x="0" y="4"/>
                  </a:cxn>
                  <a:cxn ang="0">
                    <a:pos x="670" y="997"/>
                  </a:cxn>
                  <a:cxn ang="0">
                    <a:pos x="670" y="925"/>
                  </a:cxn>
                  <a:cxn ang="0">
                    <a:pos x="46" y="0"/>
                  </a:cxn>
                  <a:cxn ang="0">
                    <a:pos x="22" y="0"/>
                  </a:cxn>
                  <a:cxn ang="0">
                    <a:pos x="22" y="0"/>
                  </a:cxn>
                </a:cxnLst>
                <a:rect l="0" t="0" r="r" b="b"/>
                <a:pathLst>
                  <a:path w="670" h="997">
                    <a:moveTo>
                      <a:pt x="22" y="0"/>
                    </a:moveTo>
                    <a:lnTo>
                      <a:pt x="0" y="4"/>
                    </a:lnTo>
                    <a:lnTo>
                      <a:pt x="670" y="997"/>
                    </a:lnTo>
                    <a:lnTo>
                      <a:pt x="670" y="925"/>
                    </a:lnTo>
                    <a:lnTo>
                      <a:pt x="46" y="0"/>
                    </a:lnTo>
                    <a:lnTo>
                      <a:pt x="22" y="0"/>
                    </a:lnTo>
                    <a:lnTo>
                      <a:pt x="22" y="0"/>
                    </a:lnTo>
                    <a:close/>
                  </a:path>
                </a:pathLst>
              </a:custGeom>
              <a:solidFill>
                <a:schemeClr val="accent2"/>
              </a:solidFill>
              <a:ln w="9525">
                <a:noFill/>
                <a:round/>
                <a:headEnd/>
                <a:tailEnd/>
              </a:ln>
            </p:spPr>
            <p:txBody>
              <a:bodyPr/>
              <a:lstStyle/>
              <a:p>
                <a:pPr>
                  <a:defRPr/>
                </a:pPr>
                <a:endParaRPr lang="en-US"/>
              </a:p>
            </p:txBody>
          </p:sp>
          <p:sp>
            <p:nvSpPr>
              <p:cNvPr id="42" name="Freeform 66"/>
              <p:cNvSpPr>
                <a:spLocks/>
              </p:cNvSpPr>
              <p:nvPr/>
            </p:nvSpPr>
            <p:spPr bwMode="hidden">
              <a:xfrm>
                <a:off x="5412" y="1039"/>
                <a:ext cx="346" cy="487"/>
              </a:xfrm>
              <a:custGeom>
                <a:avLst/>
                <a:gdLst/>
                <a:ahLst/>
                <a:cxnLst>
                  <a:cxn ang="0">
                    <a:pos x="22" y="0"/>
                  </a:cxn>
                  <a:cxn ang="0">
                    <a:pos x="0" y="7"/>
                  </a:cxn>
                  <a:cxn ang="0">
                    <a:pos x="346" y="487"/>
                  </a:cxn>
                  <a:cxn ang="0">
                    <a:pos x="346" y="415"/>
                  </a:cxn>
                  <a:cxn ang="0">
                    <a:pos x="46" y="0"/>
                  </a:cxn>
                  <a:cxn ang="0">
                    <a:pos x="22" y="0"/>
                  </a:cxn>
                  <a:cxn ang="0">
                    <a:pos x="22" y="0"/>
                  </a:cxn>
                </a:cxnLst>
                <a:rect l="0" t="0" r="r" b="b"/>
                <a:pathLst>
                  <a:path w="346" h="487">
                    <a:moveTo>
                      <a:pt x="22" y="0"/>
                    </a:moveTo>
                    <a:lnTo>
                      <a:pt x="0" y="7"/>
                    </a:lnTo>
                    <a:lnTo>
                      <a:pt x="346" y="487"/>
                    </a:lnTo>
                    <a:lnTo>
                      <a:pt x="346" y="415"/>
                    </a:lnTo>
                    <a:lnTo>
                      <a:pt x="46" y="0"/>
                    </a:lnTo>
                    <a:lnTo>
                      <a:pt x="22" y="0"/>
                    </a:lnTo>
                    <a:lnTo>
                      <a:pt x="22" y="0"/>
                    </a:lnTo>
                    <a:close/>
                  </a:path>
                </a:pathLst>
              </a:custGeom>
              <a:solidFill>
                <a:schemeClr val="accent2"/>
              </a:solidFill>
              <a:ln w="9525">
                <a:noFill/>
                <a:round/>
                <a:headEnd/>
                <a:tailEnd/>
              </a:ln>
            </p:spPr>
            <p:txBody>
              <a:bodyPr/>
              <a:lstStyle/>
              <a:p>
                <a:pPr>
                  <a:defRPr/>
                </a:pPr>
                <a:endParaRPr lang="en-US"/>
              </a:p>
            </p:txBody>
          </p:sp>
        </p:grpSp>
      </p:grpSp>
      <p:sp>
        <p:nvSpPr>
          <p:cNvPr id="15427" name="Rectangle 67"/>
          <p:cNvSpPr>
            <a:spLocks noGrp="1" noChangeArrowheads="1"/>
          </p:cNvSpPr>
          <p:nvPr>
            <p:ph type="ctrTitle" sz="quarter"/>
          </p:nvPr>
        </p:nvSpPr>
        <p:spPr>
          <a:xfrm>
            <a:off x="455613" y="1920875"/>
            <a:ext cx="8226425" cy="1736725"/>
          </a:xfrm>
        </p:spPr>
        <p:txBody>
          <a:bodyPr anchor="b"/>
          <a:lstStyle>
            <a:lvl1pPr>
              <a:defRPr sz="5400"/>
            </a:lvl1pPr>
          </a:lstStyle>
          <a:p>
            <a:r>
              <a:rPr lang="en-US"/>
              <a:t>Click to edit Master title style</a:t>
            </a:r>
          </a:p>
        </p:txBody>
      </p:sp>
      <p:sp>
        <p:nvSpPr>
          <p:cNvPr id="15428" name="Rectangle 68"/>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69" name="Rectangle 69"/>
          <p:cNvSpPr>
            <a:spLocks noGrp="1" noChangeArrowheads="1"/>
          </p:cNvSpPr>
          <p:nvPr>
            <p:ph type="dt" sz="quarter" idx="10"/>
          </p:nvPr>
        </p:nvSpPr>
        <p:spPr/>
        <p:txBody>
          <a:bodyPr/>
          <a:lstStyle>
            <a:lvl1pPr>
              <a:defRPr smtClean="0"/>
            </a:lvl1pPr>
          </a:lstStyle>
          <a:p>
            <a:pPr>
              <a:defRPr/>
            </a:pPr>
            <a:endParaRPr lang="en-US"/>
          </a:p>
        </p:txBody>
      </p:sp>
      <p:sp>
        <p:nvSpPr>
          <p:cNvPr id="70" name="Rectangle 70"/>
          <p:cNvSpPr>
            <a:spLocks noGrp="1" noChangeArrowheads="1"/>
          </p:cNvSpPr>
          <p:nvPr>
            <p:ph type="ftr" sz="quarter" idx="11"/>
          </p:nvPr>
        </p:nvSpPr>
        <p:spPr/>
        <p:txBody>
          <a:bodyPr/>
          <a:lstStyle>
            <a:lvl1pPr>
              <a:defRPr smtClean="0"/>
            </a:lvl1pPr>
          </a:lstStyle>
          <a:p>
            <a:pPr>
              <a:defRPr/>
            </a:pPr>
            <a:endParaRPr lang="en-US"/>
          </a:p>
        </p:txBody>
      </p:sp>
      <p:sp>
        <p:nvSpPr>
          <p:cNvPr id="71" name="Rectangle 71"/>
          <p:cNvSpPr>
            <a:spLocks noGrp="1" noChangeArrowheads="1"/>
          </p:cNvSpPr>
          <p:nvPr>
            <p:ph type="sldNum" sz="quarter" idx="12"/>
          </p:nvPr>
        </p:nvSpPr>
        <p:spPr/>
        <p:txBody>
          <a:bodyPr/>
          <a:lstStyle>
            <a:lvl1pPr>
              <a:defRPr smtClean="0"/>
            </a:lvl1pPr>
          </a:lstStyle>
          <a:p>
            <a:pPr>
              <a:defRPr/>
            </a:pPr>
            <a:fld id="{E864309F-2049-48AE-9B85-334BF5EE18B0}" type="slidenum">
              <a:rPr lang="en-US"/>
              <a:pPr>
                <a:defRPr/>
              </a:pPr>
              <a:t>‹#›</a:t>
            </a:fld>
            <a:endParaRPr lang="en-US"/>
          </a:p>
        </p:txBody>
      </p:sp>
    </p:spTree>
  </p:cSld>
  <p:clrMapOvr>
    <a:masterClrMapping/>
  </p:clrMapOvr>
  <p:transition spd="med">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8"/>
          <p:cNvSpPr>
            <a:spLocks noGrp="1" noChangeArrowheads="1"/>
          </p:cNvSpPr>
          <p:nvPr>
            <p:ph type="dt" sz="half" idx="10"/>
          </p:nvPr>
        </p:nvSpPr>
        <p:spPr>
          <a:ln/>
        </p:spPr>
        <p:txBody>
          <a:bodyPr/>
          <a:lstStyle>
            <a:lvl1pPr>
              <a:defRPr/>
            </a:lvl1pPr>
          </a:lstStyle>
          <a:p>
            <a:pPr>
              <a:defRPr/>
            </a:pPr>
            <a:endParaRPr lang="en-US"/>
          </a:p>
        </p:txBody>
      </p:sp>
      <p:sp>
        <p:nvSpPr>
          <p:cNvPr id="5" name="Rectangle 69"/>
          <p:cNvSpPr>
            <a:spLocks noGrp="1" noChangeArrowheads="1"/>
          </p:cNvSpPr>
          <p:nvPr>
            <p:ph type="ftr" sz="quarter" idx="11"/>
          </p:nvPr>
        </p:nvSpPr>
        <p:spPr>
          <a:ln/>
        </p:spPr>
        <p:txBody>
          <a:bodyPr/>
          <a:lstStyle>
            <a:lvl1pPr>
              <a:defRPr/>
            </a:lvl1pPr>
          </a:lstStyle>
          <a:p>
            <a:pPr>
              <a:defRPr/>
            </a:pPr>
            <a:endParaRPr lang="en-US"/>
          </a:p>
        </p:txBody>
      </p:sp>
      <p:sp>
        <p:nvSpPr>
          <p:cNvPr id="6" name="Rectangle 70"/>
          <p:cNvSpPr>
            <a:spLocks noGrp="1" noChangeArrowheads="1"/>
          </p:cNvSpPr>
          <p:nvPr>
            <p:ph type="sldNum" sz="quarter" idx="12"/>
          </p:nvPr>
        </p:nvSpPr>
        <p:spPr>
          <a:ln/>
        </p:spPr>
        <p:txBody>
          <a:bodyPr/>
          <a:lstStyle>
            <a:lvl1pPr>
              <a:defRPr/>
            </a:lvl1pPr>
          </a:lstStyle>
          <a:p>
            <a:pPr>
              <a:defRPr/>
            </a:pPr>
            <a:fld id="{27DD031F-3EBC-42A3-9680-E52AFAFB6CC9}" type="slidenum">
              <a:rPr lang="en-US"/>
              <a:pPr>
                <a:defRPr/>
              </a:pPr>
              <a:t>‹#›</a:t>
            </a:fld>
            <a:endParaRPr lang="en-US"/>
          </a:p>
        </p:txBody>
      </p:sp>
    </p:spTree>
  </p:cSld>
  <p:clrMapOvr>
    <a:masterClrMapping/>
  </p:clrMapOvr>
  <p:transition spd="med">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8"/>
          <p:cNvSpPr>
            <a:spLocks noGrp="1" noChangeArrowheads="1"/>
          </p:cNvSpPr>
          <p:nvPr>
            <p:ph type="dt" sz="half" idx="10"/>
          </p:nvPr>
        </p:nvSpPr>
        <p:spPr>
          <a:ln/>
        </p:spPr>
        <p:txBody>
          <a:bodyPr/>
          <a:lstStyle>
            <a:lvl1pPr>
              <a:defRPr/>
            </a:lvl1pPr>
          </a:lstStyle>
          <a:p>
            <a:pPr>
              <a:defRPr/>
            </a:pPr>
            <a:endParaRPr lang="en-US"/>
          </a:p>
        </p:txBody>
      </p:sp>
      <p:sp>
        <p:nvSpPr>
          <p:cNvPr id="5" name="Rectangle 69"/>
          <p:cNvSpPr>
            <a:spLocks noGrp="1" noChangeArrowheads="1"/>
          </p:cNvSpPr>
          <p:nvPr>
            <p:ph type="ftr" sz="quarter" idx="11"/>
          </p:nvPr>
        </p:nvSpPr>
        <p:spPr>
          <a:ln/>
        </p:spPr>
        <p:txBody>
          <a:bodyPr/>
          <a:lstStyle>
            <a:lvl1pPr>
              <a:defRPr/>
            </a:lvl1pPr>
          </a:lstStyle>
          <a:p>
            <a:pPr>
              <a:defRPr/>
            </a:pPr>
            <a:endParaRPr lang="en-US"/>
          </a:p>
        </p:txBody>
      </p:sp>
      <p:sp>
        <p:nvSpPr>
          <p:cNvPr id="6" name="Rectangle 70"/>
          <p:cNvSpPr>
            <a:spLocks noGrp="1" noChangeArrowheads="1"/>
          </p:cNvSpPr>
          <p:nvPr>
            <p:ph type="sldNum" sz="quarter" idx="12"/>
          </p:nvPr>
        </p:nvSpPr>
        <p:spPr>
          <a:ln/>
        </p:spPr>
        <p:txBody>
          <a:bodyPr/>
          <a:lstStyle>
            <a:lvl1pPr>
              <a:defRPr/>
            </a:lvl1pPr>
          </a:lstStyle>
          <a:p>
            <a:pPr>
              <a:defRPr/>
            </a:pPr>
            <a:fld id="{CDEAA818-F753-4902-8D86-BB0398E58522}" type="slidenum">
              <a:rPr lang="en-US"/>
              <a:pPr>
                <a:defRPr/>
              </a:pPr>
              <a:t>‹#›</a:t>
            </a:fld>
            <a:endParaRPr lang="en-US"/>
          </a:p>
        </p:txBody>
      </p:sp>
    </p:spTree>
  </p:cSld>
  <p:clrMapOvr>
    <a:masterClrMapping/>
  </p:clrMapOvr>
  <p:transition spd="med">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5613" y="1598613"/>
            <a:ext cx="4037012" cy="4497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5025" y="1598613"/>
            <a:ext cx="4037013" cy="4497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8"/>
          <p:cNvSpPr>
            <a:spLocks noGrp="1" noChangeArrowheads="1"/>
          </p:cNvSpPr>
          <p:nvPr>
            <p:ph type="dt" sz="half" idx="10"/>
          </p:nvPr>
        </p:nvSpPr>
        <p:spPr>
          <a:ln/>
        </p:spPr>
        <p:txBody>
          <a:bodyPr/>
          <a:lstStyle>
            <a:lvl1pPr>
              <a:defRPr/>
            </a:lvl1pPr>
          </a:lstStyle>
          <a:p>
            <a:pPr>
              <a:defRPr/>
            </a:pPr>
            <a:endParaRPr lang="en-US"/>
          </a:p>
        </p:txBody>
      </p:sp>
      <p:sp>
        <p:nvSpPr>
          <p:cNvPr id="6" name="Rectangle 69"/>
          <p:cNvSpPr>
            <a:spLocks noGrp="1" noChangeArrowheads="1"/>
          </p:cNvSpPr>
          <p:nvPr>
            <p:ph type="ftr" sz="quarter" idx="11"/>
          </p:nvPr>
        </p:nvSpPr>
        <p:spPr>
          <a:ln/>
        </p:spPr>
        <p:txBody>
          <a:bodyPr/>
          <a:lstStyle>
            <a:lvl1pPr>
              <a:defRPr/>
            </a:lvl1pPr>
          </a:lstStyle>
          <a:p>
            <a:pPr>
              <a:defRPr/>
            </a:pPr>
            <a:endParaRPr lang="en-US"/>
          </a:p>
        </p:txBody>
      </p:sp>
      <p:sp>
        <p:nvSpPr>
          <p:cNvPr id="7" name="Rectangle 70"/>
          <p:cNvSpPr>
            <a:spLocks noGrp="1" noChangeArrowheads="1"/>
          </p:cNvSpPr>
          <p:nvPr>
            <p:ph type="sldNum" sz="quarter" idx="12"/>
          </p:nvPr>
        </p:nvSpPr>
        <p:spPr>
          <a:ln/>
        </p:spPr>
        <p:txBody>
          <a:bodyPr/>
          <a:lstStyle>
            <a:lvl1pPr>
              <a:defRPr/>
            </a:lvl1pPr>
          </a:lstStyle>
          <a:p>
            <a:pPr>
              <a:defRPr/>
            </a:pPr>
            <a:fld id="{067B483F-179B-4E1F-8038-DEC5F5CABA49}" type="slidenum">
              <a:rPr lang="en-US"/>
              <a:pPr>
                <a:defRPr/>
              </a:pPr>
              <a:t>‹#›</a:t>
            </a:fld>
            <a:endParaRPr lang="en-US"/>
          </a:p>
        </p:txBody>
      </p:sp>
    </p:spTree>
  </p:cSld>
  <p:clrMapOvr>
    <a:masterClrMapping/>
  </p:clrMapOvr>
  <p:transition spd="med">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8"/>
          <p:cNvSpPr>
            <a:spLocks noGrp="1" noChangeArrowheads="1"/>
          </p:cNvSpPr>
          <p:nvPr>
            <p:ph type="dt" sz="half" idx="10"/>
          </p:nvPr>
        </p:nvSpPr>
        <p:spPr>
          <a:ln/>
        </p:spPr>
        <p:txBody>
          <a:bodyPr/>
          <a:lstStyle>
            <a:lvl1pPr>
              <a:defRPr/>
            </a:lvl1pPr>
          </a:lstStyle>
          <a:p>
            <a:pPr>
              <a:defRPr/>
            </a:pPr>
            <a:endParaRPr lang="en-US"/>
          </a:p>
        </p:txBody>
      </p:sp>
      <p:sp>
        <p:nvSpPr>
          <p:cNvPr id="8" name="Rectangle 69"/>
          <p:cNvSpPr>
            <a:spLocks noGrp="1" noChangeArrowheads="1"/>
          </p:cNvSpPr>
          <p:nvPr>
            <p:ph type="ftr" sz="quarter" idx="11"/>
          </p:nvPr>
        </p:nvSpPr>
        <p:spPr>
          <a:ln/>
        </p:spPr>
        <p:txBody>
          <a:bodyPr/>
          <a:lstStyle>
            <a:lvl1pPr>
              <a:defRPr/>
            </a:lvl1pPr>
          </a:lstStyle>
          <a:p>
            <a:pPr>
              <a:defRPr/>
            </a:pPr>
            <a:endParaRPr lang="en-US"/>
          </a:p>
        </p:txBody>
      </p:sp>
      <p:sp>
        <p:nvSpPr>
          <p:cNvPr id="9" name="Rectangle 70"/>
          <p:cNvSpPr>
            <a:spLocks noGrp="1" noChangeArrowheads="1"/>
          </p:cNvSpPr>
          <p:nvPr>
            <p:ph type="sldNum" sz="quarter" idx="12"/>
          </p:nvPr>
        </p:nvSpPr>
        <p:spPr>
          <a:ln/>
        </p:spPr>
        <p:txBody>
          <a:bodyPr/>
          <a:lstStyle>
            <a:lvl1pPr>
              <a:defRPr/>
            </a:lvl1pPr>
          </a:lstStyle>
          <a:p>
            <a:pPr>
              <a:defRPr/>
            </a:pPr>
            <a:fld id="{2018CB86-3DA7-47EF-BE13-BE1EFE4052F1}" type="slidenum">
              <a:rPr lang="en-US"/>
              <a:pPr>
                <a:defRPr/>
              </a:pPr>
              <a:t>‹#›</a:t>
            </a:fld>
            <a:endParaRPr lang="en-US"/>
          </a:p>
        </p:txBody>
      </p:sp>
    </p:spTree>
  </p:cSld>
  <p:clrMapOvr>
    <a:masterClrMapping/>
  </p:clrMapOvr>
  <p:transition spd="med">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8"/>
          <p:cNvSpPr>
            <a:spLocks noGrp="1" noChangeArrowheads="1"/>
          </p:cNvSpPr>
          <p:nvPr>
            <p:ph type="dt" sz="half" idx="10"/>
          </p:nvPr>
        </p:nvSpPr>
        <p:spPr>
          <a:ln/>
        </p:spPr>
        <p:txBody>
          <a:bodyPr/>
          <a:lstStyle>
            <a:lvl1pPr>
              <a:defRPr/>
            </a:lvl1pPr>
          </a:lstStyle>
          <a:p>
            <a:pPr>
              <a:defRPr/>
            </a:pPr>
            <a:endParaRPr lang="en-US"/>
          </a:p>
        </p:txBody>
      </p:sp>
      <p:sp>
        <p:nvSpPr>
          <p:cNvPr id="4" name="Rectangle 69"/>
          <p:cNvSpPr>
            <a:spLocks noGrp="1" noChangeArrowheads="1"/>
          </p:cNvSpPr>
          <p:nvPr>
            <p:ph type="ftr" sz="quarter" idx="11"/>
          </p:nvPr>
        </p:nvSpPr>
        <p:spPr>
          <a:ln/>
        </p:spPr>
        <p:txBody>
          <a:bodyPr/>
          <a:lstStyle>
            <a:lvl1pPr>
              <a:defRPr/>
            </a:lvl1pPr>
          </a:lstStyle>
          <a:p>
            <a:pPr>
              <a:defRPr/>
            </a:pPr>
            <a:endParaRPr lang="en-US"/>
          </a:p>
        </p:txBody>
      </p:sp>
      <p:sp>
        <p:nvSpPr>
          <p:cNvPr id="5" name="Rectangle 70"/>
          <p:cNvSpPr>
            <a:spLocks noGrp="1" noChangeArrowheads="1"/>
          </p:cNvSpPr>
          <p:nvPr>
            <p:ph type="sldNum" sz="quarter" idx="12"/>
          </p:nvPr>
        </p:nvSpPr>
        <p:spPr>
          <a:ln/>
        </p:spPr>
        <p:txBody>
          <a:bodyPr/>
          <a:lstStyle>
            <a:lvl1pPr>
              <a:defRPr/>
            </a:lvl1pPr>
          </a:lstStyle>
          <a:p>
            <a:pPr>
              <a:defRPr/>
            </a:pPr>
            <a:fld id="{70091C7D-AA75-4BAE-89D7-FA23ACC3454F}" type="slidenum">
              <a:rPr lang="en-US"/>
              <a:pPr>
                <a:defRPr/>
              </a:pPr>
              <a:t>‹#›</a:t>
            </a:fld>
            <a:endParaRPr lang="en-US"/>
          </a:p>
        </p:txBody>
      </p:sp>
    </p:spTree>
  </p:cSld>
  <p:clrMapOvr>
    <a:masterClrMapping/>
  </p:clrMapOvr>
  <p:transition spd="med">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8"/>
          <p:cNvSpPr>
            <a:spLocks noGrp="1" noChangeArrowheads="1"/>
          </p:cNvSpPr>
          <p:nvPr>
            <p:ph type="dt" sz="half" idx="10"/>
          </p:nvPr>
        </p:nvSpPr>
        <p:spPr>
          <a:ln/>
        </p:spPr>
        <p:txBody>
          <a:bodyPr/>
          <a:lstStyle>
            <a:lvl1pPr>
              <a:defRPr/>
            </a:lvl1pPr>
          </a:lstStyle>
          <a:p>
            <a:pPr>
              <a:defRPr/>
            </a:pPr>
            <a:endParaRPr lang="en-US"/>
          </a:p>
        </p:txBody>
      </p:sp>
      <p:sp>
        <p:nvSpPr>
          <p:cNvPr id="3" name="Rectangle 69"/>
          <p:cNvSpPr>
            <a:spLocks noGrp="1" noChangeArrowheads="1"/>
          </p:cNvSpPr>
          <p:nvPr>
            <p:ph type="ftr" sz="quarter" idx="11"/>
          </p:nvPr>
        </p:nvSpPr>
        <p:spPr>
          <a:ln/>
        </p:spPr>
        <p:txBody>
          <a:bodyPr/>
          <a:lstStyle>
            <a:lvl1pPr>
              <a:defRPr/>
            </a:lvl1pPr>
          </a:lstStyle>
          <a:p>
            <a:pPr>
              <a:defRPr/>
            </a:pPr>
            <a:endParaRPr lang="en-US"/>
          </a:p>
        </p:txBody>
      </p:sp>
      <p:sp>
        <p:nvSpPr>
          <p:cNvPr id="4" name="Rectangle 70"/>
          <p:cNvSpPr>
            <a:spLocks noGrp="1" noChangeArrowheads="1"/>
          </p:cNvSpPr>
          <p:nvPr>
            <p:ph type="sldNum" sz="quarter" idx="12"/>
          </p:nvPr>
        </p:nvSpPr>
        <p:spPr>
          <a:ln/>
        </p:spPr>
        <p:txBody>
          <a:bodyPr/>
          <a:lstStyle>
            <a:lvl1pPr>
              <a:defRPr/>
            </a:lvl1pPr>
          </a:lstStyle>
          <a:p>
            <a:pPr>
              <a:defRPr/>
            </a:pPr>
            <a:fld id="{9E4D7F12-F7C0-4868-9272-183E58AD7CDC}" type="slidenum">
              <a:rPr lang="en-US"/>
              <a:pPr>
                <a:defRPr/>
              </a:pPr>
              <a:t>‹#›</a:t>
            </a:fld>
            <a:endParaRPr lang="en-US"/>
          </a:p>
        </p:txBody>
      </p:sp>
    </p:spTree>
  </p:cSld>
  <p:clrMapOvr>
    <a:masterClrMapping/>
  </p:clrMapOvr>
  <p:transition spd="med">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8"/>
          <p:cNvSpPr>
            <a:spLocks noGrp="1" noChangeArrowheads="1"/>
          </p:cNvSpPr>
          <p:nvPr>
            <p:ph type="dt" sz="half" idx="10"/>
          </p:nvPr>
        </p:nvSpPr>
        <p:spPr>
          <a:ln/>
        </p:spPr>
        <p:txBody>
          <a:bodyPr/>
          <a:lstStyle>
            <a:lvl1pPr>
              <a:defRPr/>
            </a:lvl1pPr>
          </a:lstStyle>
          <a:p>
            <a:pPr>
              <a:defRPr/>
            </a:pPr>
            <a:endParaRPr lang="en-US"/>
          </a:p>
        </p:txBody>
      </p:sp>
      <p:sp>
        <p:nvSpPr>
          <p:cNvPr id="6" name="Rectangle 69"/>
          <p:cNvSpPr>
            <a:spLocks noGrp="1" noChangeArrowheads="1"/>
          </p:cNvSpPr>
          <p:nvPr>
            <p:ph type="ftr" sz="quarter" idx="11"/>
          </p:nvPr>
        </p:nvSpPr>
        <p:spPr>
          <a:ln/>
        </p:spPr>
        <p:txBody>
          <a:bodyPr/>
          <a:lstStyle>
            <a:lvl1pPr>
              <a:defRPr/>
            </a:lvl1pPr>
          </a:lstStyle>
          <a:p>
            <a:pPr>
              <a:defRPr/>
            </a:pPr>
            <a:endParaRPr lang="en-US"/>
          </a:p>
        </p:txBody>
      </p:sp>
      <p:sp>
        <p:nvSpPr>
          <p:cNvPr id="7" name="Rectangle 70"/>
          <p:cNvSpPr>
            <a:spLocks noGrp="1" noChangeArrowheads="1"/>
          </p:cNvSpPr>
          <p:nvPr>
            <p:ph type="sldNum" sz="quarter" idx="12"/>
          </p:nvPr>
        </p:nvSpPr>
        <p:spPr>
          <a:ln/>
        </p:spPr>
        <p:txBody>
          <a:bodyPr/>
          <a:lstStyle>
            <a:lvl1pPr>
              <a:defRPr/>
            </a:lvl1pPr>
          </a:lstStyle>
          <a:p>
            <a:pPr>
              <a:defRPr/>
            </a:pPr>
            <a:fld id="{D0D0102F-6557-4AF2-9A09-2DB3DCCBE366}" type="slidenum">
              <a:rPr lang="en-US"/>
              <a:pPr>
                <a:defRPr/>
              </a:pPr>
              <a:t>‹#›</a:t>
            </a:fld>
            <a:endParaRPr lang="en-US"/>
          </a:p>
        </p:txBody>
      </p:sp>
    </p:spTree>
  </p:cSld>
  <p:clrMapOvr>
    <a:masterClrMapping/>
  </p:clrMapOvr>
  <p:transition spd="med">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8"/>
          <p:cNvSpPr>
            <a:spLocks noGrp="1" noChangeArrowheads="1"/>
          </p:cNvSpPr>
          <p:nvPr>
            <p:ph type="dt" sz="half" idx="10"/>
          </p:nvPr>
        </p:nvSpPr>
        <p:spPr>
          <a:ln/>
        </p:spPr>
        <p:txBody>
          <a:bodyPr/>
          <a:lstStyle>
            <a:lvl1pPr>
              <a:defRPr/>
            </a:lvl1pPr>
          </a:lstStyle>
          <a:p>
            <a:pPr>
              <a:defRPr/>
            </a:pPr>
            <a:endParaRPr lang="en-US"/>
          </a:p>
        </p:txBody>
      </p:sp>
      <p:sp>
        <p:nvSpPr>
          <p:cNvPr id="6" name="Rectangle 69"/>
          <p:cNvSpPr>
            <a:spLocks noGrp="1" noChangeArrowheads="1"/>
          </p:cNvSpPr>
          <p:nvPr>
            <p:ph type="ftr" sz="quarter" idx="11"/>
          </p:nvPr>
        </p:nvSpPr>
        <p:spPr>
          <a:ln/>
        </p:spPr>
        <p:txBody>
          <a:bodyPr/>
          <a:lstStyle>
            <a:lvl1pPr>
              <a:defRPr/>
            </a:lvl1pPr>
          </a:lstStyle>
          <a:p>
            <a:pPr>
              <a:defRPr/>
            </a:pPr>
            <a:endParaRPr lang="en-US"/>
          </a:p>
        </p:txBody>
      </p:sp>
      <p:sp>
        <p:nvSpPr>
          <p:cNvPr id="7" name="Rectangle 70"/>
          <p:cNvSpPr>
            <a:spLocks noGrp="1" noChangeArrowheads="1"/>
          </p:cNvSpPr>
          <p:nvPr>
            <p:ph type="sldNum" sz="quarter" idx="12"/>
          </p:nvPr>
        </p:nvSpPr>
        <p:spPr>
          <a:ln/>
        </p:spPr>
        <p:txBody>
          <a:bodyPr/>
          <a:lstStyle>
            <a:lvl1pPr>
              <a:defRPr/>
            </a:lvl1pPr>
          </a:lstStyle>
          <a:p>
            <a:pPr>
              <a:defRPr/>
            </a:pPr>
            <a:fld id="{B20EB583-E0FF-4C83-8427-8A63BF81ABAA}" type="slidenum">
              <a:rPr lang="en-US"/>
              <a:pPr>
                <a:defRPr/>
              </a:pPr>
              <a:t>‹#›</a:t>
            </a:fld>
            <a:endParaRPr lang="en-US"/>
          </a:p>
        </p:txBody>
      </p:sp>
    </p:spTree>
  </p:cSld>
  <p:clrMapOvr>
    <a:masterClrMapping/>
  </p:clrMapOvr>
  <p:transition spd="med">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8"/>
          <p:cNvSpPr>
            <a:spLocks noGrp="1" noChangeArrowheads="1"/>
          </p:cNvSpPr>
          <p:nvPr>
            <p:ph type="dt" sz="half" idx="10"/>
          </p:nvPr>
        </p:nvSpPr>
        <p:spPr>
          <a:ln/>
        </p:spPr>
        <p:txBody>
          <a:bodyPr/>
          <a:lstStyle>
            <a:lvl1pPr>
              <a:defRPr/>
            </a:lvl1pPr>
          </a:lstStyle>
          <a:p>
            <a:pPr>
              <a:defRPr/>
            </a:pPr>
            <a:endParaRPr lang="en-US"/>
          </a:p>
        </p:txBody>
      </p:sp>
      <p:sp>
        <p:nvSpPr>
          <p:cNvPr id="5" name="Rectangle 69"/>
          <p:cNvSpPr>
            <a:spLocks noGrp="1" noChangeArrowheads="1"/>
          </p:cNvSpPr>
          <p:nvPr>
            <p:ph type="ftr" sz="quarter" idx="11"/>
          </p:nvPr>
        </p:nvSpPr>
        <p:spPr>
          <a:ln/>
        </p:spPr>
        <p:txBody>
          <a:bodyPr/>
          <a:lstStyle>
            <a:lvl1pPr>
              <a:defRPr/>
            </a:lvl1pPr>
          </a:lstStyle>
          <a:p>
            <a:pPr>
              <a:defRPr/>
            </a:pPr>
            <a:endParaRPr lang="en-US"/>
          </a:p>
        </p:txBody>
      </p:sp>
      <p:sp>
        <p:nvSpPr>
          <p:cNvPr id="6" name="Rectangle 70"/>
          <p:cNvSpPr>
            <a:spLocks noGrp="1" noChangeArrowheads="1"/>
          </p:cNvSpPr>
          <p:nvPr>
            <p:ph type="sldNum" sz="quarter" idx="12"/>
          </p:nvPr>
        </p:nvSpPr>
        <p:spPr>
          <a:ln/>
        </p:spPr>
        <p:txBody>
          <a:bodyPr/>
          <a:lstStyle>
            <a:lvl1pPr>
              <a:defRPr/>
            </a:lvl1pPr>
          </a:lstStyle>
          <a:p>
            <a:pPr>
              <a:defRPr/>
            </a:pPr>
            <a:fld id="{945F4BE0-82D1-40FA-9549-D24680E77347}" type="slidenum">
              <a:rPr lang="en-US"/>
              <a:pPr>
                <a:defRPr/>
              </a:pPr>
              <a:t>‹#›</a:t>
            </a:fld>
            <a:endParaRPr lang="en-US"/>
          </a:p>
        </p:txBody>
      </p:sp>
    </p:spTree>
  </p:cSld>
  <p:clrMapOvr>
    <a:masterClrMapping/>
  </p:clrMapOvr>
  <p:transition spd="med">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6225" y="273050"/>
            <a:ext cx="2055813" cy="58229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5613" y="273050"/>
            <a:ext cx="6018212" cy="58229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8"/>
          <p:cNvSpPr>
            <a:spLocks noGrp="1" noChangeArrowheads="1"/>
          </p:cNvSpPr>
          <p:nvPr>
            <p:ph type="dt" sz="half" idx="10"/>
          </p:nvPr>
        </p:nvSpPr>
        <p:spPr>
          <a:ln/>
        </p:spPr>
        <p:txBody>
          <a:bodyPr/>
          <a:lstStyle>
            <a:lvl1pPr>
              <a:defRPr/>
            </a:lvl1pPr>
          </a:lstStyle>
          <a:p>
            <a:pPr>
              <a:defRPr/>
            </a:pPr>
            <a:endParaRPr lang="en-US"/>
          </a:p>
        </p:txBody>
      </p:sp>
      <p:sp>
        <p:nvSpPr>
          <p:cNvPr id="5" name="Rectangle 69"/>
          <p:cNvSpPr>
            <a:spLocks noGrp="1" noChangeArrowheads="1"/>
          </p:cNvSpPr>
          <p:nvPr>
            <p:ph type="ftr" sz="quarter" idx="11"/>
          </p:nvPr>
        </p:nvSpPr>
        <p:spPr>
          <a:ln/>
        </p:spPr>
        <p:txBody>
          <a:bodyPr/>
          <a:lstStyle>
            <a:lvl1pPr>
              <a:defRPr/>
            </a:lvl1pPr>
          </a:lstStyle>
          <a:p>
            <a:pPr>
              <a:defRPr/>
            </a:pPr>
            <a:endParaRPr lang="en-US"/>
          </a:p>
        </p:txBody>
      </p:sp>
      <p:sp>
        <p:nvSpPr>
          <p:cNvPr id="6" name="Rectangle 70"/>
          <p:cNvSpPr>
            <a:spLocks noGrp="1" noChangeArrowheads="1"/>
          </p:cNvSpPr>
          <p:nvPr>
            <p:ph type="sldNum" sz="quarter" idx="12"/>
          </p:nvPr>
        </p:nvSpPr>
        <p:spPr>
          <a:ln/>
        </p:spPr>
        <p:txBody>
          <a:bodyPr/>
          <a:lstStyle>
            <a:lvl1pPr>
              <a:defRPr/>
            </a:lvl1pPr>
          </a:lstStyle>
          <a:p>
            <a:pPr>
              <a:defRPr/>
            </a:pPr>
            <a:fld id="{00C0511E-002E-472B-AEB5-9C40582BAB4E}" type="slidenum">
              <a:rPr lang="en-US"/>
              <a:pPr>
                <a:defRPr/>
              </a:pPr>
              <a:t>‹#›</a:t>
            </a:fld>
            <a:endParaRPr lang="en-US"/>
          </a:p>
        </p:txBody>
      </p:sp>
    </p:spTree>
  </p:cSld>
  <p:clrMapOvr>
    <a:masterClrMapping/>
  </p:clrMapOvr>
  <p:transition spd="med">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99"/>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9142413" cy="6856413"/>
            <a:chOff x="0" y="0"/>
            <a:chExt cx="5759" cy="4319"/>
          </a:xfrm>
        </p:grpSpPr>
        <p:sp>
          <p:nvSpPr>
            <p:cNvPr id="14339" name="Freeform 3"/>
            <p:cNvSpPr>
              <a:spLocks/>
            </p:cNvSpPr>
            <p:nvPr userDrawn="1"/>
          </p:nvSpPr>
          <p:spPr bwMode="hidden">
            <a:xfrm>
              <a:off x="0" y="0"/>
              <a:ext cx="5758" cy="1043"/>
            </a:xfrm>
            <a:custGeom>
              <a:avLst/>
              <a:gdLst/>
              <a:ahLst/>
              <a:cxnLst>
                <a:cxn ang="0">
                  <a:pos x="5740" y="1043"/>
                </a:cxn>
                <a:cxn ang="0">
                  <a:pos x="0" y="1043"/>
                </a:cxn>
                <a:cxn ang="0">
                  <a:pos x="0" y="0"/>
                </a:cxn>
                <a:cxn ang="0">
                  <a:pos x="5740" y="0"/>
                </a:cxn>
                <a:cxn ang="0">
                  <a:pos x="5740" y="1043"/>
                </a:cxn>
                <a:cxn ang="0">
                  <a:pos x="5740" y="1043"/>
                </a:cxn>
              </a:cxnLst>
              <a:rect l="0" t="0" r="r" b="b"/>
              <a:pathLst>
                <a:path w="5740" h="1043">
                  <a:moveTo>
                    <a:pt x="5740" y="1043"/>
                  </a:moveTo>
                  <a:lnTo>
                    <a:pt x="0" y="1043"/>
                  </a:lnTo>
                  <a:lnTo>
                    <a:pt x="0" y="0"/>
                  </a:lnTo>
                  <a:lnTo>
                    <a:pt x="5740" y="0"/>
                  </a:lnTo>
                  <a:lnTo>
                    <a:pt x="5740" y="1043"/>
                  </a:lnTo>
                  <a:lnTo>
                    <a:pt x="5740" y="1043"/>
                  </a:lnTo>
                  <a:close/>
                </a:path>
              </a:pathLst>
            </a:custGeom>
            <a:gradFill rotWithShape="0">
              <a:gsLst>
                <a:gs pos="0">
                  <a:schemeClr val="bg1"/>
                </a:gs>
                <a:gs pos="100000">
                  <a:schemeClr val="bg1">
                    <a:gamma/>
                    <a:shade val="69804"/>
                    <a:invGamma/>
                  </a:schemeClr>
                </a:gs>
              </a:gsLst>
              <a:lin ang="5400000" scaled="1"/>
            </a:gradFill>
            <a:ln w="9525">
              <a:noFill/>
              <a:round/>
              <a:headEnd/>
              <a:tailEnd/>
            </a:ln>
          </p:spPr>
          <p:txBody>
            <a:bodyPr/>
            <a:lstStyle/>
            <a:p>
              <a:pPr>
                <a:defRPr/>
              </a:pPr>
              <a:endParaRPr lang="en-US"/>
            </a:p>
          </p:txBody>
        </p:sp>
        <p:grpSp>
          <p:nvGrpSpPr>
            <p:cNvPr id="1033" name="Group 4"/>
            <p:cNvGrpSpPr>
              <a:grpSpLocks/>
            </p:cNvGrpSpPr>
            <p:nvPr userDrawn="1"/>
          </p:nvGrpSpPr>
          <p:grpSpPr bwMode="auto">
            <a:xfrm>
              <a:off x="0" y="0"/>
              <a:ext cx="5759" cy="4319"/>
              <a:chOff x="0" y="0"/>
              <a:chExt cx="5759" cy="4319"/>
            </a:xfrm>
          </p:grpSpPr>
          <p:sp>
            <p:nvSpPr>
              <p:cNvPr id="14341" name="Freeform 5"/>
              <p:cNvSpPr>
                <a:spLocks/>
              </p:cNvSpPr>
              <p:nvPr userDrawn="1"/>
            </p:nvSpPr>
            <p:spPr bwMode="hidden">
              <a:xfrm>
                <a:off x="1" y="104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defRPr/>
                </a:pPr>
                <a:endParaRPr lang="en-US"/>
              </a:p>
            </p:txBody>
          </p:sp>
          <p:sp>
            <p:nvSpPr>
              <p:cNvPr id="14342" name="Freeform 6"/>
              <p:cNvSpPr>
                <a:spLocks/>
              </p:cNvSpPr>
              <p:nvPr userDrawn="1"/>
            </p:nvSpPr>
            <p:spPr bwMode="hidden">
              <a:xfrm>
                <a:off x="0" y="3988"/>
                <a:ext cx="5758" cy="42"/>
              </a:xfrm>
              <a:custGeom>
                <a:avLst/>
                <a:gdLst/>
                <a:ahLst/>
                <a:cxnLst>
                  <a:cxn ang="0">
                    <a:pos x="0" y="42"/>
                  </a:cxn>
                  <a:cxn ang="0">
                    <a:pos x="5740" y="42"/>
                  </a:cxn>
                  <a:cxn ang="0">
                    <a:pos x="5740" y="0"/>
                  </a:cxn>
                  <a:cxn ang="0">
                    <a:pos x="0" y="0"/>
                  </a:cxn>
                  <a:cxn ang="0">
                    <a:pos x="0" y="42"/>
                  </a:cxn>
                  <a:cxn ang="0">
                    <a:pos x="0" y="42"/>
                  </a:cxn>
                </a:cxnLst>
                <a:rect l="0" t="0" r="r" b="b"/>
                <a:pathLst>
                  <a:path w="5740" h="42">
                    <a:moveTo>
                      <a:pt x="0" y="42"/>
                    </a:moveTo>
                    <a:lnTo>
                      <a:pt x="5740" y="42"/>
                    </a:lnTo>
                    <a:lnTo>
                      <a:pt x="5740" y="0"/>
                    </a:lnTo>
                    <a:lnTo>
                      <a:pt x="0" y="0"/>
                    </a:lnTo>
                    <a:lnTo>
                      <a:pt x="0" y="42"/>
                    </a:lnTo>
                    <a:lnTo>
                      <a:pt x="0" y="42"/>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defRPr/>
                </a:pPr>
                <a:endParaRPr lang="en-US"/>
              </a:p>
            </p:txBody>
          </p:sp>
          <p:sp>
            <p:nvSpPr>
              <p:cNvPr id="14343" name="Freeform 7"/>
              <p:cNvSpPr>
                <a:spLocks/>
              </p:cNvSpPr>
              <p:nvPr userDrawn="1"/>
            </p:nvSpPr>
            <p:spPr bwMode="hidden">
              <a:xfrm>
                <a:off x="0" y="3665"/>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defRPr/>
                </a:pPr>
                <a:endParaRPr lang="en-US"/>
              </a:p>
            </p:txBody>
          </p:sp>
          <p:sp>
            <p:nvSpPr>
              <p:cNvPr id="14344" name="Freeform 8"/>
              <p:cNvSpPr>
                <a:spLocks/>
              </p:cNvSpPr>
              <p:nvPr userDrawn="1"/>
            </p:nvSpPr>
            <p:spPr bwMode="hidden">
              <a:xfrm>
                <a:off x="0" y="3364"/>
                <a:ext cx="5758" cy="30"/>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defRPr/>
                </a:pPr>
                <a:endParaRPr lang="en-US"/>
              </a:p>
            </p:txBody>
          </p:sp>
          <p:sp>
            <p:nvSpPr>
              <p:cNvPr id="14345" name="Freeform 9"/>
              <p:cNvSpPr>
                <a:spLocks/>
              </p:cNvSpPr>
              <p:nvPr userDrawn="1"/>
            </p:nvSpPr>
            <p:spPr bwMode="hidden">
              <a:xfrm>
                <a:off x="0" y="3105"/>
                <a:ext cx="5758" cy="31"/>
              </a:xfrm>
              <a:custGeom>
                <a:avLst/>
                <a:gdLst/>
                <a:ahLst/>
                <a:cxnLst>
                  <a:cxn ang="0">
                    <a:pos x="0" y="30"/>
                  </a:cxn>
                  <a:cxn ang="0">
                    <a:pos x="5740" y="30"/>
                  </a:cxn>
                  <a:cxn ang="0">
                    <a:pos x="5740" y="0"/>
                  </a:cxn>
                  <a:cxn ang="0">
                    <a:pos x="0" y="0"/>
                  </a:cxn>
                  <a:cxn ang="0">
                    <a:pos x="0" y="30"/>
                  </a:cxn>
                  <a:cxn ang="0">
                    <a:pos x="0" y="30"/>
                  </a:cxn>
                </a:cxnLst>
                <a:rect l="0" t="0" r="r" b="b"/>
                <a:pathLst>
                  <a:path w="5740" h="30">
                    <a:moveTo>
                      <a:pt x="0" y="30"/>
                    </a:moveTo>
                    <a:lnTo>
                      <a:pt x="5740" y="30"/>
                    </a:lnTo>
                    <a:lnTo>
                      <a:pt x="5740" y="0"/>
                    </a:lnTo>
                    <a:lnTo>
                      <a:pt x="0" y="0"/>
                    </a:lnTo>
                    <a:lnTo>
                      <a:pt x="0" y="30"/>
                    </a:lnTo>
                    <a:lnTo>
                      <a:pt x="0" y="3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defRPr/>
                </a:pPr>
                <a:endParaRPr lang="en-US"/>
              </a:p>
            </p:txBody>
          </p:sp>
          <p:sp>
            <p:nvSpPr>
              <p:cNvPr id="14346" name="Freeform 10"/>
              <p:cNvSpPr>
                <a:spLocks/>
              </p:cNvSpPr>
              <p:nvPr userDrawn="1"/>
            </p:nvSpPr>
            <p:spPr bwMode="hidden">
              <a:xfrm>
                <a:off x="0" y="2859"/>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defRPr/>
                </a:pPr>
                <a:endParaRPr lang="en-US"/>
              </a:p>
            </p:txBody>
          </p:sp>
          <p:sp>
            <p:nvSpPr>
              <p:cNvPr id="14347" name="Freeform 11"/>
              <p:cNvSpPr>
                <a:spLocks/>
              </p:cNvSpPr>
              <p:nvPr userDrawn="1"/>
            </p:nvSpPr>
            <p:spPr bwMode="hidden">
              <a:xfrm>
                <a:off x="0" y="264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defRPr/>
                </a:pPr>
                <a:endParaRPr lang="en-US"/>
              </a:p>
            </p:txBody>
          </p:sp>
          <p:sp>
            <p:nvSpPr>
              <p:cNvPr id="14348" name="Freeform 12"/>
              <p:cNvSpPr>
                <a:spLocks/>
              </p:cNvSpPr>
              <p:nvPr userDrawn="1"/>
            </p:nvSpPr>
            <p:spPr bwMode="hidden">
              <a:xfrm>
                <a:off x="0" y="2433"/>
                <a:ext cx="5758" cy="36"/>
              </a:xfrm>
              <a:custGeom>
                <a:avLst/>
                <a:gdLst/>
                <a:ahLst/>
                <a:cxnLst>
                  <a:cxn ang="0">
                    <a:pos x="5740" y="0"/>
                  </a:cxn>
                  <a:cxn ang="0">
                    <a:pos x="0" y="0"/>
                  </a:cxn>
                  <a:cxn ang="0">
                    <a:pos x="0" y="36"/>
                  </a:cxn>
                  <a:cxn ang="0">
                    <a:pos x="5740" y="36"/>
                  </a:cxn>
                  <a:cxn ang="0">
                    <a:pos x="5740" y="0"/>
                  </a:cxn>
                  <a:cxn ang="0">
                    <a:pos x="5740" y="0"/>
                  </a:cxn>
                </a:cxnLst>
                <a:rect l="0" t="0" r="r" b="b"/>
                <a:pathLst>
                  <a:path w="5740" h="36">
                    <a:moveTo>
                      <a:pt x="5740" y="0"/>
                    </a:moveTo>
                    <a:lnTo>
                      <a:pt x="0" y="0"/>
                    </a:lnTo>
                    <a:lnTo>
                      <a:pt x="0" y="36"/>
                    </a:lnTo>
                    <a:lnTo>
                      <a:pt x="5740" y="36"/>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a:defRPr/>
                </a:pPr>
                <a:endParaRPr lang="en-US"/>
              </a:p>
            </p:txBody>
          </p:sp>
          <p:sp>
            <p:nvSpPr>
              <p:cNvPr id="14349" name="Freeform 13"/>
              <p:cNvSpPr>
                <a:spLocks/>
              </p:cNvSpPr>
              <p:nvPr userDrawn="1"/>
            </p:nvSpPr>
            <p:spPr bwMode="hidden">
              <a:xfrm>
                <a:off x="0" y="2259"/>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4706"/>
                      <a:invGamma/>
                    </a:schemeClr>
                  </a:gs>
                  <a:gs pos="100000">
                    <a:schemeClr val="bg2"/>
                  </a:gs>
                </a:gsLst>
                <a:lin ang="5400000" scaled="1"/>
              </a:gradFill>
              <a:ln w="9525">
                <a:noFill/>
                <a:round/>
                <a:headEnd/>
                <a:tailEnd/>
              </a:ln>
            </p:spPr>
            <p:txBody>
              <a:bodyPr/>
              <a:lstStyle/>
              <a:p>
                <a:pPr>
                  <a:defRPr/>
                </a:pPr>
                <a:endParaRPr lang="en-US"/>
              </a:p>
            </p:txBody>
          </p:sp>
          <p:sp>
            <p:nvSpPr>
              <p:cNvPr id="14350" name="Freeform 14"/>
              <p:cNvSpPr>
                <a:spLocks/>
              </p:cNvSpPr>
              <p:nvPr userDrawn="1"/>
            </p:nvSpPr>
            <p:spPr bwMode="hidden">
              <a:xfrm>
                <a:off x="0" y="209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defRPr/>
                </a:pPr>
                <a:endParaRPr lang="en-US"/>
              </a:p>
            </p:txBody>
          </p:sp>
          <p:sp>
            <p:nvSpPr>
              <p:cNvPr id="14351" name="Freeform 15"/>
              <p:cNvSpPr>
                <a:spLocks/>
              </p:cNvSpPr>
              <p:nvPr userDrawn="1"/>
            </p:nvSpPr>
            <p:spPr bwMode="hidden">
              <a:xfrm>
                <a:off x="0" y="192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p>
            </p:txBody>
          </p:sp>
          <p:sp>
            <p:nvSpPr>
              <p:cNvPr id="14352" name="Freeform 16"/>
              <p:cNvSpPr>
                <a:spLocks/>
              </p:cNvSpPr>
              <p:nvPr userDrawn="1"/>
            </p:nvSpPr>
            <p:spPr bwMode="hidden">
              <a:xfrm>
                <a:off x="0" y="1645"/>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p>
            </p:txBody>
          </p:sp>
          <p:sp>
            <p:nvSpPr>
              <p:cNvPr id="14353" name="Freeform 17"/>
              <p:cNvSpPr>
                <a:spLocks/>
              </p:cNvSpPr>
              <p:nvPr userDrawn="1"/>
            </p:nvSpPr>
            <p:spPr bwMode="hidden">
              <a:xfrm>
                <a:off x="0" y="1778"/>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p>
            </p:txBody>
          </p:sp>
          <p:sp>
            <p:nvSpPr>
              <p:cNvPr id="14354" name="Freeform 18"/>
              <p:cNvSpPr>
                <a:spLocks/>
              </p:cNvSpPr>
              <p:nvPr userDrawn="1"/>
            </p:nvSpPr>
            <p:spPr bwMode="hidden">
              <a:xfrm>
                <a:off x="0" y="1520"/>
                <a:ext cx="5758" cy="12"/>
              </a:xfrm>
              <a:custGeom>
                <a:avLst/>
                <a:gdLst/>
                <a:ahLst/>
                <a:cxnLst>
                  <a:cxn ang="0">
                    <a:pos x="5740" y="0"/>
                  </a:cxn>
                  <a:cxn ang="0">
                    <a:pos x="0" y="0"/>
                  </a:cxn>
                  <a:cxn ang="0">
                    <a:pos x="0" y="12"/>
                  </a:cxn>
                  <a:cxn ang="0">
                    <a:pos x="5740" y="12"/>
                  </a:cxn>
                  <a:cxn ang="0">
                    <a:pos x="5740" y="0"/>
                  </a:cxn>
                  <a:cxn ang="0">
                    <a:pos x="5740" y="0"/>
                  </a:cxn>
                </a:cxnLst>
                <a:rect l="0" t="0" r="r" b="b"/>
                <a:pathLst>
                  <a:path w="5740" h="12">
                    <a:moveTo>
                      <a:pt x="5740" y="0"/>
                    </a:moveTo>
                    <a:lnTo>
                      <a:pt x="0" y="0"/>
                    </a:lnTo>
                    <a:lnTo>
                      <a:pt x="0" y="12"/>
                    </a:lnTo>
                    <a:lnTo>
                      <a:pt x="5740" y="12"/>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p>
            </p:txBody>
          </p:sp>
          <p:sp>
            <p:nvSpPr>
              <p:cNvPr id="14355" name="Freeform 19"/>
              <p:cNvSpPr>
                <a:spLocks/>
              </p:cNvSpPr>
              <p:nvPr userDrawn="1"/>
            </p:nvSpPr>
            <p:spPr bwMode="hidden">
              <a:xfrm>
                <a:off x="0" y="1394"/>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p>
            </p:txBody>
          </p:sp>
          <p:sp>
            <p:nvSpPr>
              <p:cNvPr id="14356" name="Freeform 20"/>
              <p:cNvSpPr>
                <a:spLocks/>
              </p:cNvSpPr>
              <p:nvPr userDrawn="1"/>
            </p:nvSpPr>
            <p:spPr bwMode="hidden">
              <a:xfrm>
                <a:off x="0" y="1280"/>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p>
            </p:txBody>
          </p:sp>
          <p:sp>
            <p:nvSpPr>
              <p:cNvPr id="14357" name="Freeform 21"/>
              <p:cNvSpPr>
                <a:spLocks/>
              </p:cNvSpPr>
              <p:nvPr userDrawn="1"/>
            </p:nvSpPr>
            <p:spPr bwMode="hidden">
              <a:xfrm>
                <a:off x="0" y="117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p>
            </p:txBody>
          </p:sp>
          <p:sp>
            <p:nvSpPr>
              <p:cNvPr id="14358" name="Freeform 22"/>
              <p:cNvSpPr>
                <a:spLocks/>
              </p:cNvSpPr>
              <p:nvPr userDrawn="1"/>
            </p:nvSpPr>
            <p:spPr bwMode="hidden">
              <a:xfrm>
                <a:off x="0" y="24"/>
                <a:ext cx="5758" cy="30"/>
              </a:xfrm>
              <a:custGeom>
                <a:avLst/>
                <a:gdLst/>
                <a:ahLst/>
                <a:cxnLst>
                  <a:cxn ang="0">
                    <a:pos x="5740" y="0"/>
                  </a:cxn>
                  <a:cxn ang="0">
                    <a:pos x="0" y="0"/>
                  </a:cxn>
                  <a:cxn ang="0">
                    <a:pos x="0" y="30"/>
                  </a:cxn>
                  <a:cxn ang="0">
                    <a:pos x="5740" y="30"/>
                  </a:cxn>
                  <a:cxn ang="0">
                    <a:pos x="5740" y="0"/>
                  </a:cxn>
                  <a:cxn ang="0">
                    <a:pos x="5740" y="0"/>
                  </a:cxn>
                </a:cxnLst>
                <a:rect l="0" t="0" r="r" b="b"/>
                <a:pathLst>
                  <a:path w="5740" h="30">
                    <a:moveTo>
                      <a:pt x="5740" y="0"/>
                    </a:moveTo>
                    <a:lnTo>
                      <a:pt x="0" y="0"/>
                    </a:lnTo>
                    <a:lnTo>
                      <a:pt x="0" y="30"/>
                    </a:lnTo>
                    <a:lnTo>
                      <a:pt x="5740" y="30"/>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defRPr/>
                </a:pPr>
                <a:endParaRPr lang="en-US"/>
              </a:p>
            </p:txBody>
          </p:sp>
          <p:sp>
            <p:nvSpPr>
              <p:cNvPr id="14359" name="Freeform 23"/>
              <p:cNvSpPr>
                <a:spLocks/>
              </p:cNvSpPr>
              <p:nvPr userDrawn="1"/>
            </p:nvSpPr>
            <p:spPr bwMode="hidden">
              <a:xfrm>
                <a:off x="0" y="186"/>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4118"/>
                      <a:invGamma/>
                    </a:schemeClr>
                  </a:gs>
                  <a:gs pos="100000">
                    <a:schemeClr val="bg2"/>
                  </a:gs>
                </a:gsLst>
                <a:lin ang="5400000" scaled="1"/>
              </a:gradFill>
              <a:ln w="9525">
                <a:noFill/>
                <a:round/>
                <a:headEnd/>
                <a:tailEnd/>
              </a:ln>
            </p:spPr>
            <p:txBody>
              <a:bodyPr/>
              <a:lstStyle/>
              <a:p>
                <a:pPr>
                  <a:defRPr/>
                </a:pPr>
                <a:endParaRPr lang="en-US"/>
              </a:p>
            </p:txBody>
          </p:sp>
          <p:sp>
            <p:nvSpPr>
              <p:cNvPr id="14360" name="Freeform 24"/>
              <p:cNvSpPr>
                <a:spLocks/>
              </p:cNvSpPr>
              <p:nvPr userDrawn="1"/>
            </p:nvSpPr>
            <p:spPr bwMode="hidden">
              <a:xfrm>
                <a:off x="0" y="475"/>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87843"/>
                      <a:invGamma/>
                    </a:schemeClr>
                  </a:gs>
                  <a:gs pos="100000">
                    <a:schemeClr val="bg2"/>
                  </a:gs>
                </a:gsLst>
                <a:lin ang="5400000" scaled="1"/>
              </a:gradFill>
              <a:ln w="9525">
                <a:noFill/>
                <a:round/>
                <a:headEnd/>
                <a:tailEnd/>
              </a:ln>
            </p:spPr>
            <p:txBody>
              <a:bodyPr/>
              <a:lstStyle/>
              <a:p>
                <a:pPr>
                  <a:defRPr/>
                </a:pPr>
                <a:endParaRPr lang="en-US"/>
              </a:p>
            </p:txBody>
          </p:sp>
          <p:sp>
            <p:nvSpPr>
              <p:cNvPr id="14361" name="Freeform 25"/>
              <p:cNvSpPr>
                <a:spLocks/>
              </p:cNvSpPr>
              <p:nvPr userDrawn="1"/>
            </p:nvSpPr>
            <p:spPr bwMode="hidden">
              <a:xfrm>
                <a:off x="0" y="337"/>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90980"/>
                      <a:invGamma/>
                    </a:schemeClr>
                  </a:gs>
                  <a:gs pos="100000">
                    <a:schemeClr val="bg2"/>
                  </a:gs>
                </a:gsLst>
                <a:lin ang="5400000" scaled="1"/>
              </a:gradFill>
              <a:ln w="9525">
                <a:noFill/>
                <a:round/>
                <a:headEnd/>
                <a:tailEnd/>
              </a:ln>
            </p:spPr>
            <p:txBody>
              <a:bodyPr/>
              <a:lstStyle/>
              <a:p>
                <a:pPr>
                  <a:defRPr/>
                </a:pPr>
                <a:endParaRPr lang="en-US"/>
              </a:p>
            </p:txBody>
          </p:sp>
          <p:sp>
            <p:nvSpPr>
              <p:cNvPr id="14362" name="Freeform 26"/>
              <p:cNvSpPr>
                <a:spLocks/>
              </p:cNvSpPr>
              <p:nvPr userDrawn="1"/>
            </p:nvSpPr>
            <p:spPr bwMode="hidden">
              <a:xfrm>
                <a:off x="0" y="600"/>
                <a:ext cx="5758" cy="24"/>
              </a:xfrm>
              <a:custGeom>
                <a:avLst/>
                <a:gdLst/>
                <a:ahLst/>
                <a:cxnLst>
                  <a:cxn ang="0">
                    <a:pos x="5740" y="0"/>
                  </a:cxn>
                  <a:cxn ang="0">
                    <a:pos x="0" y="0"/>
                  </a:cxn>
                  <a:cxn ang="0">
                    <a:pos x="0" y="24"/>
                  </a:cxn>
                  <a:cxn ang="0">
                    <a:pos x="5740" y="24"/>
                  </a:cxn>
                  <a:cxn ang="0">
                    <a:pos x="5740" y="0"/>
                  </a:cxn>
                  <a:cxn ang="0">
                    <a:pos x="5740" y="0"/>
                  </a:cxn>
                </a:cxnLst>
                <a:rect l="0" t="0" r="r" b="b"/>
                <a:pathLst>
                  <a:path w="5740" h="24">
                    <a:moveTo>
                      <a:pt x="5740" y="0"/>
                    </a:moveTo>
                    <a:lnTo>
                      <a:pt x="0" y="0"/>
                    </a:lnTo>
                    <a:lnTo>
                      <a:pt x="0" y="24"/>
                    </a:lnTo>
                    <a:lnTo>
                      <a:pt x="5740" y="24"/>
                    </a:lnTo>
                    <a:lnTo>
                      <a:pt x="5740" y="0"/>
                    </a:lnTo>
                    <a:lnTo>
                      <a:pt x="5740"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a:defRPr/>
                </a:pPr>
                <a:endParaRPr lang="en-US"/>
              </a:p>
            </p:txBody>
          </p:sp>
          <p:sp>
            <p:nvSpPr>
              <p:cNvPr id="14363" name="Freeform 27"/>
              <p:cNvSpPr>
                <a:spLocks/>
              </p:cNvSpPr>
              <p:nvPr userDrawn="1"/>
            </p:nvSpPr>
            <p:spPr bwMode="hidden">
              <a:xfrm>
                <a:off x="0" y="727"/>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defRPr/>
                </a:pPr>
                <a:endParaRPr lang="en-US"/>
              </a:p>
            </p:txBody>
          </p:sp>
          <p:sp>
            <p:nvSpPr>
              <p:cNvPr id="14364" name="Freeform 28"/>
              <p:cNvSpPr>
                <a:spLocks/>
              </p:cNvSpPr>
              <p:nvPr userDrawn="1"/>
            </p:nvSpPr>
            <p:spPr bwMode="hidden">
              <a:xfrm>
                <a:off x="0" y="841"/>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defRPr/>
                </a:pPr>
                <a:endParaRPr lang="en-US"/>
              </a:p>
            </p:txBody>
          </p:sp>
          <p:sp>
            <p:nvSpPr>
              <p:cNvPr id="14365" name="Freeform 29"/>
              <p:cNvSpPr>
                <a:spLocks/>
              </p:cNvSpPr>
              <p:nvPr userDrawn="1"/>
            </p:nvSpPr>
            <p:spPr bwMode="hidden">
              <a:xfrm>
                <a:off x="0" y="943"/>
                <a:ext cx="5758" cy="18"/>
              </a:xfrm>
              <a:custGeom>
                <a:avLst/>
                <a:gdLst/>
                <a:ahLst/>
                <a:cxnLst>
                  <a:cxn ang="0">
                    <a:pos x="5740" y="0"/>
                  </a:cxn>
                  <a:cxn ang="0">
                    <a:pos x="0" y="0"/>
                  </a:cxn>
                  <a:cxn ang="0">
                    <a:pos x="0" y="18"/>
                  </a:cxn>
                  <a:cxn ang="0">
                    <a:pos x="5740" y="18"/>
                  </a:cxn>
                  <a:cxn ang="0">
                    <a:pos x="5740" y="0"/>
                  </a:cxn>
                  <a:cxn ang="0">
                    <a:pos x="5740" y="0"/>
                  </a:cxn>
                </a:cxnLst>
                <a:rect l="0" t="0" r="r" b="b"/>
                <a:pathLst>
                  <a:path w="5740" h="18">
                    <a:moveTo>
                      <a:pt x="5740" y="0"/>
                    </a:moveTo>
                    <a:lnTo>
                      <a:pt x="0" y="0"/>
                    </a:lnTo>
                    <a:lnTo>
                      <a:pt x="0" y="18"/>
                    </a:lnTo>
                    <a:lnTo>
                      <a:pt x="5740" y="18"/>
                    </a:lnTo>
                    <a:lnTo>
                      <a:pt x="5740" y="0"/>
                    </a:lnTo>
                    <a:lnTo>
                      <a:pt x="5740" y="0"/>
                    </a:lnTo>
                    <a:close/>
                  </a:path>
                </a:pathLst>
              </a:custGeom>
              <a:gradFill rotWithShape="0">
                <a:gsLst>
                  <a:gs pos="0">
                    <a:schemeClr val="bg2">
                      <a:gamma/>
                      <a:shade val="81961"/>
                      <a:invGamma/>
                    </a:schemeClr>
                  </a:gs>
                  <a:gs pos="100000">
                    <a:schemeClr val="bg2"/>
                  </a:gs>
                </a:gsLst>
                <a:lin ang="5400000" scaled="1"/>
              </a:gradFill>
              <a:ln w="9525">
                <a:noFill/>
                <a:round/>
                <a:headEnd/>
                <a:tailEnd/>
              </a:ln>
            </p:spPr>
            <p:txBody>
              <a:bodyPr/>
              <a:lstStyle/>
              <a:p>
                <a:pPr>
                  <a:defRPr/>
                </a:pPr>
                <a:endParaRPr lang="en-US"/>
              </a:p>
            </p:txBody>
          </p:sp>
          <p:grpSp>
            <p:nvGrpSpPr>
              <p:cNvPr id="1059" name="Group 30"/>
              <p:cNvGrpSpPr>
                <a:grpSpLocks/>
              </p:cNvGrpSpPr>
              <p:nvPr userDrawn="1"/>
            </p:nvGrpSpPr>
            <p:grpSpPr bwMode="auto">
              <a:xfrm>
                <a:off x="0" y="0"/>
                <a:ext cx="5758" cy="1045"/>
                <a:chOff x="0" y="0"/>
                <a:chExt cx="5758" cy="1045"/>
              </a:xfrm>
            </p:grpSpPr>
            <p:sp>
              <p:nvSpPr>
                <p:cNvPr id="14367" name="Freeform 31"/>
                <p:cNvSpPr>
                  <a:spLocks/>
                </p:cNvSpPr>
                <p:nvPr/>
              </p:nvSpPr>
              <p:spPr bwMode="hidden">
                <a:xfrm>
                  <a:off x="2849" y="0"/>
                  <a:ext cx="42" cy="1045"/>
                </a:xfrm>
                <a:custGeom>
                  <a:avLst/>
                  <a:gdLst/>
                  <a:ahLst/>
                  <a:cxnLst>
                    <a:cxn ang="0">
                      <a:pos x="18" y="1043"/>
                    </a:cxn>
                    <a:cxn ang="0">
                      <a:pos x="42" y="1043"/>
                    </a:cxn>
                    <a:cxn ang="0">
                      <a:pos x="42" y="0"/>
                    </a:cxn>
                    <a:cxn ang="0">
                      <a:pos x="0" y="0"/>
                    </a:cxn>
                    <a:cxn ang="0">
                      <a:pos x="0" y="1043"/>
                    </a:cxn>
                    <a:cxn ang="0">
                      <a:pos x="18" y="1043"/>
                    </a:cxn>
                    <a:cxn ang="0">
                      <a:pos x="18" y="1043"/>
                    </a:cxn>
                  </a:cxnLst>
                  <a:rect l="0" t="0" r="r" b="b"/>
                  <a:pathLst>
                    <a:path w="42" h="1043">
                      <a:moveTo>
                        <a:pt x="18" y="1043"/>
                      </a:moveTo>
                      <a:lnTo>
                        <a:pt x="42" y="1043"/>
                      </a:lnTo>
                      <a:lnTo>
                        <a:pt x="42" y="0"/>
                      </a:lnTo>
                      <a:lnTo>
                        <a:pt x="0"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p>
              </p:txBody>
            </p:sp>
            <p:sp>
              <p:nvSpPr>
                <p:cNvPr id="14368" name="Freeform 32"/>
                <p:cNvSpPr>
                  <a:spLocks/>
                </p:cNvSpPr>
                <p:nvPr/>
              </p:nvSpPr>
              <p:spPr bwMode="hidden">
                <a:xfrm>
                  <a:off x="2400" y="0"/>
                  <a:ext cx="155" cy="1045"/>
                </a:xfrm>
                <a:custGeom>
                  <a:avLst/>
                  <a:gdLst/>
                  <a:ahLst/>
                  <a:cxnLst>
                    <a:cxn ang="0">
                      <a:pos x="131" y="1043"/>
                    </a:cxn>
                    <a:cxn ang="0">
                      <a:pos x="155" y="1043"/>
                    </a:cxn>
                    <a:cxn ang="0">
                      <a:pos x="42" y="0"/>
                    </a:cxn>
                    <a:cxn ang="0">
                      <a:pos x="0" y="0"/>
                    </a:cxn>
                    <a:cxn ang="0">
                      <a:pos x="113" y="1043"/>
                    </a:cxn>
                    <a:cxn ang="0">
                      <a:pos x="131" y="1043"/>
                    </a:cxn>
                    <a:cxn ang="0">
                      <a:pos x="131" y="1043"/>
                    </a:cxn>
                  </a:cxnLst>
                  <a:rect l="0" t="0" r="r" b="b"/>
                  <a:pathLst>
                    <a:path w="155" h="1043">
                      <a:moveTo>
                        <a:pt x="131" y="1043"/>
                      </a:moveTo>
                      <a:lnTo>
                        <a:pt x="155" y="1043"/>
                      </a:lnTo>
                      <a:lnTo>
                        <a:pt x="42" y="0"/>
                      </a:lnTo>
                      <a:lnTo>
                        <a:pt x="0" y="0"/>
                      </a:lnTo>
                      <a:lnTo>
                        <a:pt x="113" y="1043"/>
                      </a:lnTo>
                      <a:lnTo>
                        <a:pt x="131" y="1043"/>
                      </a:lnTo>
                      <a:lnTo>
                        <a:pt x="13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p>
              </p:txBody>
            </p:sp>
            <p:sp>
              <p:nvSpPr>
                <p:cNvPr id="14369" name="Freeform 33"/>
                <p:cNvSpPr>
                  <a:spLocks/>
                </p:cNvSpPr>
                <p:nvPr/>
              </p:nvSpPr>
              <p:spPr bwMode="hidden">
                <a:xfrm>
                  <a:off x="1967" y="0"/>
                  <a:ext cx="240" cy="1045"/>
                </a:xfrm>
                <a:custGeom>
                  <a:avLst/>
                  <a:gdLst/>
                  <a:ahLst/>
                  <a:cxnLst>
                    <a:cxn ang="0">
                      <a:pos x="221" y="1043"/>
                    </a:cxn>
                    <a:cxn ang="0">
                      <a:pos x="239" y="1043"/>
                    </a:cxn>
                    <a:cxn ang="0">
                      <a:pos x="36" y="0"/>
                    </a:cxn>
                    <a:cxn ang="0">
                      <a:pos x="0" y="0"/>
                    </a:cxn>
                    <a:cxn ang="0">
                      <a:pos x="203" y="1043"/>
                    </a:cxn>
                    <a:cxn ang="0">
                      <a:pos x="221" y="1043"/>
                    </a:cxn>
                    <a:cxn ang="0">
                      <a:pos x="221" y="1043"/>
                    </a:cxn>
                  </a:cxnLst>
                  <a:rect l="0" t="0" r="r" b="b"/>
                  <a:pathLst>
                    <a:path w="239" h="1043">
                      <a:moveTo>
                        <a:pt x="221" y="1043"/>
                      </a:moveTo>
                      <a:lnTo>
                        <a:pt x="239" y="1043"/>
                      </a:lnTo>
                      <a:lnTo>
                        <a:pt x="36" y="0"/>
                      </a:lnTo>
                      <a:lnTo>
                        <a:pt x="0" y="0"/>
                      </a:lnTo>
                      <a:lnTo>
                        <a:pt x="203" y="1043"/>
                      </a:lnTo>
                      <a:lnTo>
                        <a:pt x="221" y="1043"/>
                      </a:lnTo>
                      <a:lnTo>
                        <a:pt x="221"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p>
              </p:txBody>
            </p:sp>
            <p:sp>
              <p:nvSpPr>
                <p:cNvPr id="14370" name="Freeform 34"/>
                <p:cNvSpPr>
                  <a:spLocks/>
                </p:cNvSpPr>
                <p:nvPr/>
              </p:nvSpPr>
              <p:spPr bwMode="hidden">
                <a:xfrm>
                  <a:off x="1554" y="0"/>
                  <a:ext cx="353" cy="1045"/>
                </a:xfrm>
                <a:custGeom>
                  <a:avLst/>
                  <a:gdLst/>
                  <a:ahLst/>
                  <a:cxnLst>
                    <a:cxn ang="0">
                      <a:pos x="334" y="1043"/>
                    </a:cxn>
                    <a:cxn ang="0">
                      <a:pos x="352" y="1043"/>
                    </a:cxn>
                    <a:cxn ang="0">
                      <a:pos x="41" y="0"/>
                    </a:cxn>
                    <a:cxn ang="0">
                      <a:pos x="0" y="0"/>
                    </a:cxn>
                    <a:cxn ang="0">
                      <a:pos x="311" y="1043"/>
                    </a:cxn>
                    <a:cxn ang="0">
                      <a:pos x="334" y="1043"/>
                    </a:cxn>
                    <a:cxn ang="0">
                      <a:pos x="334" y="1043"/>
                    </a:cxn>
                  </a:cxnLst>
                  <a:rect l="0" t="0" r="r" b="b"/>
                  <a:pathLst>
                    <a:path w="352" h="1043">
                      <a:moveTo>
                        <a:pt x="334" y="1043"/>
                      </a:moveTo>
                      <a:lnTo>
                        <a:pt x="352" y="1043"/>
                      </a:lnTo>
                      <a:lnTo>
                        <a:pt x="41" y="0"/>
                      </a:lnTo>
                      <a:lnTo>
                        <a:pt x="0" y="0"/>
                      </a:lnTo>
                      <a:lnTo>
                        <a:pt x="311" y="1043"/>
                      </a:lnTo>
                      <a:lnTo>
                        <a:pt x="334" y="1043"/>
                      </a:lnTo>
                      <a:lnTo>
                        <a:pt x="33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p>
              </p:txBody>
            </p:sp>
            <p:sp>
              <p:nvSpPr>
                <p:cNvPr id="14371" name="Freeform 35"/>
                <p:cNvSpPr>
                  <a:spLocks/>
                </p:cNvSpPr>
                <p:nvPr/>
              </p:nvSpPr>
              <p:spPr bwMode="hidden">
                <a:xfrm>
                  <a:off x="1134" y="0"/>
                  <a:ext cx="450" cy="1045"/>
                </a:xfrm>
                <a:custGeom>
                  <a:avLst/>
                  <a:gdLst/>
                  <a:ahLst/>
                  <a:cxnLst>
                    <a:cxn ang="0">
                      <a:pos x="425" y="1043"/>
                    </a:cxn>
                    <a:cxn ang="0">
                      <a:pos x="449" y="1043"/>
                    </a:cxn>
                    <a:cxn ang="0">
                      <a:pos x="42" y="0"/>
                    </a:cxn>
                    <a:cxn ang="0">
                      <a:pos x="0" y="0"/>
                    </a:cxn>
                    <a:cxn ang="0">
                      <a:pos x="407" y="1043"/>
                    </a:cxn>
                    <a:cxn ang="0">
                      <a:pos x="425" y="1043"/>
                    </a:cxn>
                    <a:cxn ang="0">
                      <a:pos x="425" y="1043"/>
                    </a:cxn>
                  </a:cxnLst>
                  <a:rect l="0" t="0" r="r" b="b"/>
                  <a:pathLst>
                    <a:path w="449" h="1043">
                      <a:moveTo>
                        <a:pt x="425" y="1043"/>
                      </a:moveTo>
                      <a:lnTo>
                        <a:pt x="449" y="1043"/>
                      </a:lnTo>
                      <a:lnTo>
                        <a:pt x="42" y="0"/>
                      </a:lnTo>
                      <a:lnTo>
                        <a:pt x="0" y="0"/>
                      </a:lnTo>
                      <a:lnTo>
                        <a:pt x="407" y="1043"/>
                      </a:lnTo>
                      <a:lnTo>
                        <a:pt x="425" y="1043"/>
                      </a:lnTo>
                      <a:lnTo>
                        <a:pt x="425"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p>
              </p:txBody>
            </p:sp>
            <p:sp>
              <p:nvSpPr>
                <p:cNvPr id="14372" name="Freeform 36"/>
                <p:cNvSpPr>
                  <a:spLocks/>
                </p:cNvSpPr>
                <p:nvPr/>
              </p:nvSpPr>
              <p:spPr bwMode="hidden">
                <a:xfrm>
                  <a:off x="714" y="0"/>
                  <a:ext cx="540" cy="1045"/>
                </a:xfrm>
                <a:custGeom>
                  <a:avLst/>
                  <a:gdLst/>
                  <a:ahLst/>
                  <a:cxnLst>
                    <a:cxn ang="0">
                      <a:pos x="520" y="1043"/>
                    </a:cxn>
                    <a:cxn ang="0">
                      <a:pos x="538" y="1043"/>
                    </a:cxn>
                    <a:cxn ang="0">
                      <a:pos x="41" y="0"/>
                    </a:cxn>
                    <a:cxn ang="0">
                      <a:pos x="0" y="0"/>
                    </a:cxn>
                    <a:cxn ang="0">
                      <a:pos x="496" y="1043"/>
                    </a:cxn>
                    <a:cxn ang="0">
                      <a:pos x="520" y="1043"/>
                    </a:cxn>
                    <a:cxn ang="0">
                      <a:pos x="520" y="1043"/>
                    </a:cxn>
                  </a:cxnLst>
                  <a:rect l="0" t="0" r="r" b="b"/>
                  <a:pathLst>
                    <a:path w="538" h="1043">
                      <a:moveTo>
                        <a:pt x="520" y="1043"/>
                      </a:moveTo>
                      <a:lnTo>
                        <a:pt x="538" y="1043"/>
                      </a:lnTo>
                      <a:lnTo>
                        <a:pt x="41" y="0"/>
                      </a:lnTo>
                      <a:lnTo>
                        <a:pt x="0" y="0"/>
                      </a:lnTo>
                      <a:lnTo>
                        <a:pt x="496" y="1043"/>
                      </a:lnTo>
                      <a:lnTo>
                        <a:pt x="520" y="1043"/>
                      </a:lnTo>
                      <a:lnTo>
                        <a:pt x="520"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p>
              </p:txBody>
            </p:sp>
            <p:sp>
              <p:nvSpPr>
                <p:cNvPr id="14373" name="Freeform 37"/>
                <p:cNvSpPr>
                  <a:spLocks/>
                </p:cNvSpPr>
                <p:nvPr/>
              </p:nvSpPr>
              <p:spPr bwMode="hidden">
                <a:xfrm>
                  <a:off x="306" y="0"/>
                  <a:ext cx="642" cy="1045"/>
                </a:xfrm>
                <a:custGeom>
                  <a:avLst/>
                  <a:gdLst/>
                  <a:ahLst/>
                  <a:cxnLst>
                    <a:cxn ang="0">
                      <a:pos x="622" y="1043"/>
                    </a:cxn>
                    <a:cxn ang="0">
                      <a:pos x="640" y="1043"/>
                    </a:cxn>
                    <a:cxn ang="0">
                      <a:pos x="48" y="0"/>
                    </a:cxn>
                    <a:cxn ang="0">
                      <a:pos x="0" y="0"/>
                    </a:cxn>
                    <a:cxn ang="0">
                      <a:pos x="598" y="1043"/>
                    </a:cxn>
                    <a:cxn ang="0">
                      <a:pos x="622" y="1043"/>
                    </a:cxn>
                    <a:cxn ang="0">
                      <a:pos x="622" y="1043"/>
                    </a:cxn>
                  </a:cxnLst>
                  <a:rect l="0" t="0" r="r" b="b"/>
                  <a:pathLst>
                    <a:path w="640" h="1043">
                      <a:moveTo>
                        <a:pt x="622" y="1043"/>
                      </a:moveTo>
                      <a:lnTo>
                        <a:pt x="640" y="1043"/>
                      </a:lnTo>
                      <a:lnTo>
                        <a:pt x="48" y="0"/>
                      </a:lnTo>
                      <a:lnTo>
                        <a:pt x="0" y="0"/>
                      </a:lnTo>
                      <a:lnTo>
                        <a:pt x="598" y="1043"/>
                      </a:lnTo>
                      <a:lnTo>
                        <a:pt x="622" y="1043"/>
                      </a:lnTo>
                      <a:lnTo>
                        <a:pt x="622"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p>
              </p:txBody>
            </p:sp>
            <p:sp>
              <p:nvSpPr>
                <p:cNvPr id="14374" name="Freeform 38"/>
                <p:cNvSpPr>
                  <a:spLocks/>
                </p:cNvSpPr>
                <p:nvPr/>
              </p:nvSpPr>
              <p:spPr bwMode="hidden">
                <a:xfrm>
                  <a:off x="0" y="108"/>
                  <a:ext cx="630" cy="937"/>
                </a:xfrm>
                <a:custGeom>
                  <a:avLst/>
                  <a:gdLst/>
                  <a:ahLst/>
                  <a:cxnLst>
                    <a:cxn ang="0">
                      <a:pos x="604" y="935"/>
                    </a:cxn>
                    <a:cxn ang="0">
                      <a:pos x="628" y="935"/>
                    </a:cxn>
                    <a:cxn ang="0">
                      <a:pos x="0" y="0"/>
                    </a:cxn>
                    <a:cxn ang="0">
                      <a:pos x="0" y="66"/>
                    </a:cxn>
                    <a:cxn ang="0">
                      <a:pos x="580" y="935"/>
                    </a:cxn>
                    <a:cxn ang="0">
                      <a:pos x="604" y="935"/>
                    </a:cxn>
                    <a:cxn ang="0">
                      <a:pos x="604" y="935"/>
                    </a:cxn>
                  </a:cxnLst>
                  <a:rect l="0" t="0" r="r" b="b"/>
                  <a:pathLst>
                    <a:path w="628" h="935">
                      <a:moveTo>
                        <a:pt x="604" y="935"/>
                      </a:moveTo>
                      <a:lnTo>
                        <a:pt x="628" y="935"/>
                      </a:lnTo>
                      <a:lnTo>
                        <a:pt x="0" y="0"/>
                      </a:lnTo>
                      <a:lnTo>
                        <a:pt x="0" y="66"/>
                      </a:lnTo>
                      <a:lnTo>
                        <a:pt x="580" y="935"/>
                      </a:lnTo>
                      <a:lnTo>
                        <a:pt x="604" y="935"/>
                      </a:lnTo>
                      <a:lnTo>
                        <a:pt x="604" y="93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p>
              </p:txBody>
            </p:sp>
            <p:sp>
              <p:nvSpPr>
                <p:cNvPr id="14375" name="Freeform 39"/>
                <p:cNvSpPr>
                  <a:spLocks/>
                </p:cNvSpPr>
                <p:nvPr/>
              </p:nvSpPr>
              <p:spPr bwMode="hidden">
                <a:xfrm>
                  <a:off x="3191" y="0"/>
                  <a:ext cx="155" cy="1045"/>
                </a:xfrm>
                <a:custGeom>
                  <a:avLst/>
                  <a:gdLst/>
                  <a:ahLst/>
                  <a:cxnLst>
                    <a:cxn ang="0">
                      <a:pos x="18" y="1043"/>
                    </a:cxn>
                    <a:cxn ang="0">
                      <a:pos x="42" y="1043"/>
                    </a:cxn>
                    <a:cxn ang="0">
                      <a:pos x="155" y="0"/>
                    </a:cxn>
                    <a:cxn ang="0">
                      <a:pos x="114" y="0"/>
                    </a:cxn>
                    <a:cxn ang="0">
                      <a:pos x="0" y="1043"/>
                    </a:cxn>
                    <a:cxn ang="0">
                      <a:pos x="18" y="1043"/>
                    </a:cxn>
                    <a:cxn ang="0">
                      <a:pos x="18" y="1043"/>
                    </a:cxn>
                  </a:cxnLst>
                  <a:rect l="0" t="0" r="r" b="b"/>
                  <a:pathLst>
                    <a:path w="155" h="1043">
                      <a:moveTo>
                        <a:pt x="18" y="1043"/>
                      </a:moveTo>
                      <a:lnTo>
                        <a:pt x="42" y="1043"/>
                      </a:lnTo>
                      <a:lnTo>
                        <a:pt x="155" y="0"/>
                      </a:lnTo>
                      <a:lnTo>
                        <a:pt x="114"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p>
              </p:txBody>
            </p:sp>
            <p:sp>
              <p:nvSpPr>
                <p:cNvPr id="14376" name="Freeform 40"/>
                <p:cNvSpPr>
                  <a:spLocks/>
                </p:cNvSpPr>
                <p:nvPr/>
              </p:nvSpPr>
              <p:spPr bwMode="hidden">
                <a:xfrm>
                  <a:off x="3533" y="0"/>
                  <a:ext cx="240" cy="1045"/>
                </a:xfrm>
                <a:custGeom>
                  <a:avLst/>
                  <a:gdLst/>
                  <a:ahLst/>
                  <a:cxnLst>
                    <a:cxn ang="0">
                      <a:pos x="18" y="1043"/>
                    </a:cxn>
                    <a:cxn ang="0">
                      <a:pos x="36" y="1043"/>
                    </a:cxn>
                    <a:cxn ang="0">
                      <a:pos x="239" y="0"/>
                    </a:cxn>
                    <a:cxn ang="0">
                      <a:pos x="203" y="0"/>
                    </a:cxn>
                    <a:cxn ang="0">
                      <a:pos x="0" y="1043"/>
                    </a:cxn>
                    <a:cxn ang="0">
                      <a:pos x="18" y="1043"/>
                    </a:cxn>
                    <a:cxn ang="0">
                      <a:pos x="18" y="1043"/>
                    </a:cxn>
                  </a:cxnLst>
                  <a:rect l="0" t="0" r="r" b="b"/>
                  <a:pathLst>
                    <a:path w="239" h="1043">
                      <a:moveTo>
                        <a:pt x="18" y="1043"/>
                      </a:moveTo>
                      <a:lnTo>
                        <a:pt x="36" y="1043"/>
                      </a:lnTo>
                      <a:lnTo>
                        <a:pt x="239" y="0"/>
                      </a:lnTo>
                      <a:lnTo>
                        <a:pt x="203"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p>
              </p:txBody>
            </p:sp>
            <p:sp>
              <p:nvSpPr>
                <p:cNvPr id="14377" name="Freeform 41"/>
                <p:cNvSpPr>
                  <a:spLocks/>
                </p:cNvSpPr>
                <p:nvPr/>
              </p:nvSpPr>
              <p:spPr bwMode="hidden">
                <a:xfrm>
                  <a:off x="3821" y="0"/>
                  <a:ext cx="359" cy="1045"/>
                </a:xfrm>
                <a:custGeom>
                  <a:avLst/>
                  <a:gdLst/>
                  <a:ahLst/>
                  <a:cxnLst>
                    <a:cxn ang="0">
                      <a:pos x="24" y="1043"/>
                    </a:cxn>
                    <a:cxn ang="0">
                      <a:pos x="42" y="1043"/>
                    </a:cxn>
                    <a:cxn ang="0">
                      <a:pos x="358" y="0"/>
                    </a:cxn>
                    <a:cxn ang="0">
                      <a:pos x="317" y="0"/>
                    </a:cxn>
                    <a:cxn ang="0">
                      <a:pos x="0" y="1043"/>
                    </a:cxn>
                    <a:cxn ang="0">
                      <a:pos x="24" y="1043"/>
                    </a:cxn>
                    <a:cxn ang="0">
                      <a:pos x="24" y="1043"/>
                    </a:cxn>
                  </a:cxnLst>
                  <a:rect l="0" t="0" r="r" b="b"/>
                  <a:pathLst>
                    <a:path w="358" h="1043">
                      <a:moveTo>
                        <a:pt x="24" y="1043"/>
                      </a:moveTo>
                      <a:lnTo>
                        <a:pt x="42" y="1043"/>
                      </a:lnTo>
                      <a:lnTo>
                        <a:pt x="358" y="0"/>
                      </a:lnTo>
                      <a:lnTo>
                        <a:pt x="317" y="0"/>
                      </a:lnTo>
                      <a:lnTo>
                        <a:pt x="0" y="1043"/>
                      </a:lnTo>
                      <a:lnTo>
                        <a:pt x="24" y="1043"/>
                      </a:lnTo>
                      <a:lnTo>
                        <a:pt x="24"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p>
              </p:txBody>
            </p:sp>
            <p:sp>
              <p:nvSpPr>
                <p:cNvPr id="14378" name="Freeform 42"/>
                <p:cNvSpPr>
                  <a:spLocks/>
                </p:cNvSpPr>
                <p:nvPr/>
              </p:nvSpPr>
              <p:spPr bwMode="hidden">
                <a:xfrm>
                  <a:off x="4139" y="0"/>
                  <a:ext cx="449" cy="1045"/>
                </a:xfrm>
                <a:custGeom>
                  <a:avLst/>
                  <a:gdLst/>
                  <a:ahLst/>
                  <a:cxnLst>
                    <a:cxn ang="0">
                      <a:pos x="18" y="1043"/>
                    </a:cxn>
                    <a:cxn ang="0">
                      <a:pos x="41" y="1043"/>
                    </a:cxn>
                    <a:cxn ang="0">
                      <a:pos x="448" y="0"/>
                    </a:cxn>
                    <a:cxn ang="0">
                      <a:pos x="406" y="0"/>
                    </a:cxn>
                    <a:cxn ang="0">
                      <a:pos x="0" y="1043"/>
                    </a:cxn>
                    <a:cxn ang="0">
                      <a:pos x="18" y="1043"/>
                    </a:cxn>
                    <a:cxn ang="0">
                      <a:pos x="18" y="1043"/>
                    </a:cxn>
                  </a:cxnLst>
                  <a:rect l="0" t="0" r="r" b="b"/>
                  <a:pathLst>
                    <a:path w="448" h="1043">
                      <a:moveTo>
                        <a:pt x="18" y="1043"/>
                      </a:moveTo>
                      <a:lnTo>
                        <a:pt x="41" y="1043"/>
                      </a:lnTo>
                      <a:lnTo>
                        <a:pt x="448" y="0"/>
                      </a:lnTo>
                      <a:lnTo>
                        <a:pt x="406"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p>
              </p:txBody>
            </p:sp>
            <p:sp>
              <p:nvSpPr>
                <p:cNvPr id="14379" name="Freeform 43"/>
                <p:cNvSpPr>
                  <a:spLocks/>
                </p:cNvSpPr>
                <p:nvPr/>
              </p:nvSpPr>
              <p:spPr bwMode="hidden">
                <a:xfrm>
                  <a:off x="4480" y="0"/>
                  <a:ext cx="541" cy="1045"/>
                </a:xfrm>
                <a:custGeom>
                  <a:avLst/>
                  <a:gdLst/>
                  <a:ahLst/>
                  <a:cxnLst>
                    <a:cxn ang="0">
                      <a:pos x="18" y="1043"/>
                    </a:cxn>
                    <a:cxn ang="0">
                      <a:pos x="42" y="1043"/>
                    </a:cxn>
                    <a:cxn ang="0">
                      <a:pos x="539" y="0"/>
                    </a:cxn>
                    <a:cxn ang="0">
                      <a:pos x="497" y="0"/>
                    </a:cxn>
                    <a:cxn ang="0">
                      <a:pos x="0" y="1043"/>
                    </a:cxn>
                    <a:cxn ang="0">
                      <a:pos x="18" y="1043"/>
                    </a:cxn>
                    <a:cxn ang="0">
                      <a:pos x="18" y="1043"/>
                    </a:cxn>
                  </a:cxnLst>
                  <a:rect l="0" t="0" r="r" b="b"/>
                  <a:pathLst>
                    <a:path w="539" h="1043">
                      <a:moveTo>
                        <a:pt x="18" y="1043"/>
                      </a:moveTo>
                      <a:lnTo>
                        <a:pt x="42" y="1043"/>
                      </a:lnTo>
                      <a:lnTo>
                        <a:pt x="539" y="0"/>
                      </a:lnTo>
                      <a:lnTo>
                        <a:pt x="497"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p>
              </p:txBody>
            </p:sp>
            <p:sp>
              <p:nvSpPr>
                <p:cNvPr id="14380" name="Freeform 44"/>
                <p:cNvSpPr>
                  <a:spLocks/>
                </p:cNvSpPr>
                <p:nvPr/>
              </p:nvSpPr>
              <p:spPr bwMode="hidden">
                <a:xfrm>
                  <a:off x="4768" y="0"/>
                  <a:ext cx="642" cy="1045"/>
                </a:xfrm>
                <a:custGeom>
                  <a:avLst/>
                  <a:gdLst/>
                  <a:ahLst/>
                  <a:cxnLst>
                    <a:cxn ang="0">
                      <a:pos x="18" y="1043"/>
                    </a:cxn>
                    <a:cxn ang="0">
                      <a:pos x="42" y="1043"/>
                    </a:cxn>
                    <a:cxn ang="0">
                      <a:pos x="640" y="0"/>
                    </a:cxn>
                    <a:cxn ang="0">
                      <a:pos x="592" y="0"/>
                    </a:cxn>
                    <a:cxn ang="0">
                      <a:pos x="0" y="1043"/>
                    </a:cxn>
                    <a:cxn ang="0">
                      <a:pos x="18" y="1043"/>
                    </a:cxn>
                    <a:cxn ang="0">
                      <a:pos x="18" y="1043"/>
                    </a:cxn>
                  </a:cxnLst>
                  <a:rect l="0" t="0" r="r" b="b"/>
                  <a:pathLst>
                    <a:path w="640" h="1043">
                      <a:moveTo>
                        <a:pt x="18" y="1043"/>
                      </a:moveTo>
                      <a:lnTo>
                        <a:pt x="42" y="1043"/>
                      </a:lnTo>
                      <a:lnTo>
                        <a:pt x="640" y="0"/>
                      </a:lnTo>
                      <a:lnTo>
                        <a:pt x="592" y="0"/>
                      </a:lnTo>
                      <a:lnTo>
                        <a:pt x="0" y="1043"/>
                      </a:lnTo>
                      <a:lnTo>
                        <a:pt x="18" y="1043"/>
                      </a:lnTo>
                      <a:lnTo>
                        <a:pt x="18" y="1043"/>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p>
              </p:txBody>
            </p:sp>
            <p:sp>
              <p:nvSpPr>
                <p:cNvPr id="14381" name="Freeform 45"/>
                <p:cNvSpPr>
                  <a:spLocks/>
                </p:cNvSpPr>
                <p:nvPr/>
              </p:nvSpPr>
              <p:spPr bwMode="hidden">
                <a:xfrm>
                  <a:off x="5086" y="48"/>
                  <a:ext cx="672" cy="997"/>
                </a:xfrm>
                <a:custGeom>
                  <a:avLst/>
                  <a:gdLst/>
                  <a:ahLst/>
                  <a:cxnLst>
                    <a:cxn ang="0">
                      <a:pos x="24" y="995"/>
                    </a:cxn>
                    <a:cxn ang="0">
                      <a:pos x="48" y="995"/>
                    </a:cxn>
                    <a:cxn ang="0">
                      <a:pos x="670" y="72"/>
                    </a:cxn>
                    <a:cxn ang="0">
                      <a:pos x="670" y="0"/>
                    </a:cxn>
                    <a:cxn ang="0">
                      <a:pos x="0" y="995"/>
                    </a:cxn>
                    <a:cxn ang="0">
                      <a:pos x="24" y="995"/>
                    </a:cxn>
                    <a:cxn ang="0">
                      <a:pos x="24" y="995"/>
                    </a:cxn>
                  </a:cxnLst>
                  <a:rect l="0" t="0" r="r" b="b"/>
                  <a:pathLst>
                    <a:path w="670" h="995">
                      <a:moveTo>
                        <a:pt x="24" y="995"/>
                      </a:moveTo>
                      <a:lnTo>
                        <a:pt x="48" y="995"/>
                      </a:lnTo>
                      <a:lnTo>
                        <a:pt x="670" y="72"/>
                      </a:lnTo>
                      <a:lnTo>
                        <a:pt x="670" y="0"/>
                      </a:lnTo>
                      <a:lnTo>
                        <a:pt x="0" y="995"/>
                      </a:lnTo>
                      <a:lnTo>
                        <a:pt x="24" y="995"/>
                      </a:lnTo>
                      <a:lnTo>
                        <a:pt x="24" y="995"/>
                      </a:lnTo>
                      <a:close/>
                    </a:path>
                  </a:pathLst>
                </a:custGeom>
                <a:gradFill rotWithShape="0">
                  <a:gsLst>
                    <a:gs pos="0">
                      <a:schemeClr val="bg2"/>
                    </a:gs>
                    <a:gs pos="100000">
                      <a:schemeClr val="bg2">
                        <a:gamma/>
                        <a:shade val="69804"/>
                        <a:invGamma/>
                      </a:schemeClr>
                    </a:gs>
                  </a:gsLst>
                  <a:lin ang="5400000" scaled="1"/>
                </a:gradFill>
                <a:ln w="9525">
                  <a:noFill/>
                  <a:round/>
                  <a:headEnd/>
                  <a:tailEnd/>
                </a:ln>
              </p:spPr>
              <p:txBody>
                <a:bodyPr/>
                <a:lstStyle/>
                <a:p>
                  <a:pPr>
                    <a:defRPr/>
                  </a:pPr>
                  <a:endParaRPr lang="en-US"/>
                </a:p>
              </p:txBody>
            </p:sp>
          </p:grpSp>
          <p:grpSp>
            <p:nvGrpSpPr>
              <p:cNvPr id="1060" name="Group 46"/>
              <p:cNvGrpSpPr>
                <a:grpSpLocks/>
              </p:cNvGrpSpPr>
              <p:nvPr userDrawn="1"/>
            </p:nvGrpSpPr>
            <p:grpSpPr bwMode="auto">
              <a:xfrm>
                <a:off x="0" y="558"/>
                <a:ext cx="5758" cy="487"/>
                <a:chOff x="0" y="558"/>
                <a:chExt cx="5758" cy="487"/>
              </a:xfrm>
            </p:grpSpPr>
            <p:sp>
              <p:nvSpPr>
                <p:cNvPr id="14383" name="Freeform 47"/>
                <p:cNvSpPr>
                  <a:spLocks/>
                </p:cNvSpPr>
                <p:nvPr/>
              </p:nvSpPr>
              <p:spPr bwMode="hidden">
                <a:xfrm>
                  <a:off x="0" y="618"/>
                  <a:ext cx="306" cy="427"/>
                </a:xfrm>
                <a:custGeom>
                  <a:avLst/>
                  <a:gdLst/>
                  <a:ahLst/>
                  <a:cxnLst>
                    <a:cxn ang="0">
                      <a:pos x="281" y="426"/>
                    </a:cxn>
                    <a:cxn ang="0">
                      <a:pos x="305" y="426"/>
                    </a:cxn>
                    <a:cxn ang="0">
                      <a:pos x="0" y="0"/>
                    </a:cxn>
                    <a:cxn ang="0">
                      <a:pos x="0" y="66"/>
                    </a:cxn>
                    <a:cxn ang="0">
                      <a:pos x="251" y="426"/>
                    </a:cxn>
                    <a:cxn ang="0">
                      <a:pos x="281" y="426"/>
                    </a:cxn>
                    <a:cxn ang="0">
                      <a:pos x="281" y="426"/>
                    </a:cxn>
                  </a:cxnLst>
                  <a:rect l="0" t="0" r="r" b="b"/>
                  <a:pathLst>
                    <a:path w="305" h="426">
                      <a:moveTo>
                        <a:pt x="281" y="426"/>
                      </a:moveTo>
                      <a:lnTo>
                        <a:pt x="305" y="426"/>
                      </a:lnTo>
                      <a:lnTo>
                        <a:pt x="0" y="0"/>
                      </a:lnTo>
                      <a:lnTo>
                        <a:pt x="0" y="66"/>
                      </a:lnTo>
                      <a:lnTo>
                        <a:pt x="251" y="426"/>
                      </a:lnTo>
                      <a:lnTo>
                        <a:pt x="281" y="426"/>
                      </a:lnTo>
                      <a:lnTo>
                        <a:pt x="281" y="426"/>
                      </a:lnTo>
                      <a:close/>
                    </a:path>
                  </a:pathLst>
                </a:custGeom>
                <a:solidFill>
                  <a:schemeClr val="accent2"/>
                </a:solidFill>
                <a:ln w="9525">
                  <a:noFill/>
                  <a:round/>
                  <a:headEnd/>
                  <a:tailEnd/>
                </a:ln>
              </p:spPr>
              <p:txBody>
                <a:bodyPr/>
                <a:lstStyle/>
                <a:p>
                  <a:pPr>
                    <a:defRPr/>
                  </a:pPr>
                  <a:endParaRPr lang="en-US"/>
                </a:p>
              </p:txBody>
            </p:sp>
            <p:sp>
              <p:nvSpPr>
                <p:cNvPr id="14384" name="Freeform 48"/>
                <p:cNvSpPr>
                  <a:spLocks/>
                </p:cNvSpPr>
                <p:nvPr/>
              </p:nvSpPr>
              <p:spPr bwMode="hidden">
                <a:xfrm>
                  <a:off x="5410" y="558"/>
                  <a:ext cx="348" cy="487"/>
                </a:xfrm>
                <a:custGeom>
                  <a:avLst/>
                  <a:gdLst/>
                  <a:ahLst/>
                  <a:cxnLst>
                    <a:cxn ang="0">
                      <a:pos x="24" y="486"/>
                    </a:cxn>
                    <a:cxn ang="0">
                      <a:pos x="48" y="486"/>
                    </a:cxn>
                    <a:cxn ang="0">
                      <a:pos x="347" y="72"/>
                    </a:cxn>
                    <a:cxn ang="0">
                      <a:pos x="347" y="0"/>
                    </a:cxn>
                    <a:cxn ang="0">
                      <a:pos x="0" y="486"/>
                    </a:cxn>
                    <a:cxn ang="0">
                      <a:pos x="24" y="486"/>
                    </a:cxn>
                    <a:cxn ang="0">
                      <a:pos x="24" y="486"/>
                    </a:cxn>
                  </a:cxnLst>
                  <a:rect l="0" t="0" r="r" b="b"/>
                  <a:pathLst>
                    <a:path w="347" h="486">
                      <a:moveTo>
                        <a:pt x="24" y="486"/>
                      </a:moveTo>
                      <a:lnTo>
                        <a:pt x="48" y="486"/>
                      </a:lnTo>
                      <a:lnTo>
                        <a:pt x="347" y="72"/>
                      </a:lnTo>
                      <a:lnTo>
                        <a:pt x="347" y="0"/>
                      </a:lnTo>
                      <a:lnTo>
                        <a:pt x="0" y="486"/>
                      </a:lnTo>
                      <a:lnTo>
                        <a:pt x="24" y="486"/>
                      </a:lnTo>
                      <a:lnTo>
                        <a:pt x="24" y="486"/>
                      </a:lnTo>
                      <a:close/>
                    </a:path>
                  </a:pathLst>
                </a:custGeom>
                <a:solidFill>
                  <a:schemeClr val="accent2"/>
                </a:solidFill>
                <a:ln w="9525">
                  <a:noFill/>
                  <a:round/>
                  <a:headEnd/>
                  <a:tailEnd/>
                </a:ln>
              </p:spPr>
              <p:txBody>
                <a:bodyPr/>
                <a:lstStyle/>
                <a:p>
                  <a:pPr>
                    <a:defRPr/>
                  </a:pPr>
                  <a:endParaRPr lang="en-US"/>
                </a:p>
              </p:txBody>
            </p:sp>
          </p:grpSp>
          <p:grpSp>
            <p:nvGrpSpPr>
              <p:cNvPr id="1061" name="Group 49"/>
              <p:cNvGrpSpPr>
                <a:grpSpLocks/>
              </p:cNvGrpSpPr>
              <p:nvPr userDrawn="1"/>
            </p:nvGrpSpPr>
            <p:grpSpPr bwMode="auto">
              <a:xfrm>
                <a:off x="264" y="1039"/>
                <a:ext cx="5200" cy="3280"/>
                <a:chOff x="264" y="1039"/>
                <a:chExt cx="5200" cy="3280"/>
              </a:xfrm>
            </p:grpSpPr>
            <p:sp>
              <p:nvSpPr>
                <p:cNvPr id="14386" name="Freeform 50"/>
                <p:cNvSpPr>
                  <a:spLocks/>
                </p:cNvSpPr>
                <p:nvPr/>
              </p:nvSpPr>
              <p:spPr bwMode="hidden">
                <a:xfrm>
                  <a:off x="2849" y="1039"/>
                  <a:ext cx="42" cy="3280"/>
                </a:xfrm>
                <a:custGeom>
                  <a:avLst/>
                  <a:gdLst/>
                  <a:ahLst/>
                  <a:cxnLst>
                    <a:cxn ang="0">
                      <a:pos x="18" y="0"/>
                    </a:cxn>
                    <a:cxn ang="0">
                      <a:pos x="0" y="0"/>
                    </a:cxn>
                    <a:cxn ang="0">
                      <a:pos x="0" y="3273"/>
                    </a:cxn>
                    <a:cxn ang="0">
                      <a:pos x="42" y="3273"/>
                    </a:cxn>
                    <a:cxn ang="0">
                      <a:pos x="42" y="0"/>
                    </a:cxn>
                    <a:cxn ang="0">
                      <a:pos x="18" y="0"/>
                    </a:cxn>
                    <a:cxn ang="0">
                      <a:pos x="18" y="0"/>
                    </a:cxn>
                  </a:cxnLst>
                  <a:rect l="0" t="0" r="r" b="b"/>
                  <a:pathLst>
                    <a:path w="42" h="3273">
                      <a:moveTo>
                        <a:pt x="18" y="0"/>
                      </a:moveTo>
                      <a:lnTo>
                        <a:pt x="0" y="0"/>
                      </a:lnTo>
                      <a:lnTo>
                        <a:pt x="0" y="3273"/>
                      </a:lnTo>
                      <a:lnTo>
                        <a:pt x="42"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p>
              </p:txBody>
            </p:sp>
            <p:sp>
              <p:nvSpPr>
                <p:cNvPr id="14387" name="Freeform 51"/>
                <p:cNvSpPr>
                  <a:spLocks/>
                </p:cNvSpPr>
                <p:nvPr/>
              </p:nvSpPr>
              <p:spPr bwMode="hidden">
                <a:xfrm>
                  <a:off x="2154" y="1039"/>
                  <a:ext cx="401" cy="3280"/>
                </a:xfrm>
                <a:custGeom>
                  <a:avLst/>
                  <a:gdLst/>
                  <a:ahLst/>
                  <a:cxnLst>
                    <a:cxn ang="0">
                      <a:pos x="376" y="0"/>
                    </a:cxn>
                    <a:cxn ang="0">
                      <a:pos x="358" y="0"/>
                    </a:cxn>
                    <a:cxn ang="0">
                      <a:pos x="0" y="3273"/>
                    </a:cxn>
                    <a:cxn ang="0">
                      <a:pos x="41" y="3273"/>
                    </a:cxn>
                    <a:cxn ang="0">
                      <a:pos x="400" y="0"/>
                    </a:cxn>
                    <a:cxn ang="0">
                      <a:pos x="376" y="0"/>
                    </a:cxn>
                    <a:cxn ang="0">
                      <a:pos x="376" y="0"/>
                    </a:cxn>
                  </a:cxnLst>
                  <a:rect l="0" t="0" r="r" b="b"/>
                  <a:pathLst>
                    <a:path w="400" h="3273">
                      <a:moveTo>
                        <a:pt x="376" y="0"/>
                      </a:moveTo>
                      <a:lnTo>
                        <a:pt x="358" y="0"/>
                      </a:lnTo>
                      <a:lnTo>
                        <a:pt x="0" y="3273"/>
                      </a:lnTo>
                      <a:lnTo>
                        <a:pt x="41" y="3273"/>
                      </a:lnTo>
                      <a:lnTo>
                        <a:pt x="400" y="0"/>
                      </a:lnTo>
                      <a:lnTo>
                        <a:pt x="376" y="0"/>
                      </a:lnTo>
                      <a:lnTo>
                        <a:pt x="37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p>
              </p:txBody>
            </p:sp>
            <p:sp>
              <p:nvSpPr>
                <p:cNvPr id="14388" name="Freeform 52"/>
                <p:cNvSpPr>
                  <a:spLocks/>
                </p:cNvSpPr>
                <p:nvPr/>
              </p:nvSpPr>
              <p:spPr bwMode="hidden">
                <a:xfrm>
                  <a:off x="1530" y="1039"/>
                  <a:ext cx="677" cy="3280"/>
                </a:xfrm>
                <a:custGeom>
                  <a:avLst/>
                  <a:gdLst/>
                  <a:ahLst/>
                  <a:cxnLst>
                    <a:cxn ang="0">
                      <a:pos x="657" y="0"/>
                    </a:cxn>
                    <a:cxn ang="0">
                      <a:pos x="639" y="0"/>
                    </a:cxn>
                    <a:cxn ang="0">
                      <a:pos x="0" y="3273"/>
                    </a:cxn>
                    <a:cxn ang="0">
                      <a:pos x="42" y="3273"/>
                    </a:cxn>
                    <a:cxn ang="0">
                      <a:pos x="675" y="0"/>
                    </a:cxn>
                    <a:cxn ang="0">
                      <a:pos x="657" y="0"/>
                    </a:cxn>
                    <a:cxn ang="0">
                      <a:pos x="657" y="0"/>
                    </a:cxn>
                  </a:cxnLst>
                  <a:rect l="0" t="0" r="r" b="b"/>
                  <a:pathLst>
                    <a:path w="675" h="3273">
                      <a:moveTo>
                        <a:pt x="657" y="0"/>
                      </a:moveTo>
                      <a:lnTo>
                        <a:pt x="639" y="0"/>
                      </a:lnTo>
                      <a:lnTo>
                        <a:pt x="0" y="3273"/>
                      </a:lnTo>
                      <a:lnTo>
                        <a:pt x="42" y="3273"/>
                      </a:lnTo>
                      <a:lnTo>
                        <a:pt x="675" y="0"/>
                      </a:lnTo>
                      <a:lnTo>
                        <a:pt x="657" y="0"/>
                      </a:lnTo>
                      <a:lnTo>
                        <a:pt x="657"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p>
              </p:txBody>
            </p:sp>
            <p:sp>
              <p:nvSpPr>
                <p:cNvPr id="14389" name="Freeform 53"/>
                <p:cNvSpPr>
                  <a:spLocks/>
                </p:cNvSpPr>
                <p:nvPr/>
              </p:nvSpPr>
              <p:spPr bwMode="hidden">
                <a:xfrm>
                  <a:off x="876" y="1039"/>
                  <a:ext cx="1031" cy="3280"/>
                </a:xfrm>
                <a:custGeom>
                  <a:avLst/>
                  <a:gdLst/>
                  <a:ahLst/>
                  <a:cxnLst>
                    <a:cxn ang="0">
                      <a:pos x="1013" y="0"/>
                    </a:cxn>
                    <a:cxn ang="0">
                      <a:pos x="990" y="0"/>
                    </a:cxn>
                    <a:cxn ang="0">
                      <a:pos x="0" y="3280"/>
                    </a:cxn>
                    <a:cxn ang="0">
                      <a:pos x="42" y="3280"/>
                    </a:cxn>
                    <a:cxn ang="0">
                      <a:pos x="1031" y="4"/>
                    </a:cxn>
                    <a:cxn ang="0">
                      <a:pos x="1013" y="0"/>
                    </a:cxn>
                    <a:cxn ang="0">
                      <a:pos x="1013" y="0"/>
                    </a:cxn>
                  </a:cxnLst>
                  <a:rect l="0" t="0" r="r" b="b"/>
                  <a:pathLst>
                    <a:path w="1031" h="3280">
                      <a:moveTo>
                        <a:pt x="1013" y="0"/>
                      </a:moveTo>
                      <a:lnTo>
                        <a:pt x="990" y="0"/>
                      </a:lnTo>
                      <a:lnTo>
                        <a:pt x="0" y="3280"/>
                      </a:lnTo>
                      <a:lnTo>
                        <a:pt x="42" y="3280"/>
                      </a:lnTo>
                      <a:lnTo>
                        <a:pt x="1031" y="4"/>
                      </a:lnTo>
                      <a:lnTo>
                        <a:pt x="1013" y="0"/>
                      </a:lnTo>
                      <a:lnTo>
                        <a:pt x="101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p>
              </p:txBody>
            </p:sp>
            <p:sp>
              <p:nvSpPr>
                <p:cNvPr id="14390" name="Freeform 54"/>
                <p:cNvSpPr>
                  <a:spLocks/>
                </p:cNvSpPr>
                <p:nvPr/>
              </p:nvSpPr>
              <p:spPr bwMode="hidden">
                <a:xfrm>
                  <a:off x="264" y="1039"/>
                  <a:ext cx="1319" cy="3280"/>
                </a:xfrm>
                <a:custGeom>
                  <a:avLst/>
                  <a:gdLst/>
                  <a:ahLst/>
                  <a:cxnLst>
                    <a:cxn ang="0">
                      <a:pos x="1296" y="0"/>
                    </a:cxn>
                    <a:cxn ang="0">
                      <a:pos x="1278" y="0"/>
                    </a:cxn>
                    <a:cxn ang="0">
                      <a:pos x="0" y="3280"/>
                    </a:cxn>
                    <a:cxn ang="0">
                      <a:pos x="42" y="3280"/>
                    </a:cxn>
                    <a:cxn ang="0">
                      <a:pos x="1319" y="5"/>
                    </a:cxn>
                    <a:cxn ang="0">
                      <a:pos x="1296" y="0"/>
                    </a:cxn>
                    <a:cxn ang="0">
                      <a:pos x="1296" y="0"/>
                    </a:cxn>
                  </a:cxnLst>
                  <a:rect l="0" t="0" r="r" b="b"/>
                  <a:pathLst>
                    <a:path w="1319" h="3280">
                      <a:moveTo>
                        <a:pt x="1296" y="0"/>
                      </a:moveTo>
                      <a:lnTo>
                        <a:pt x="1278" y="0"/>
                      </a:lnTo>
                      <a:lnTo>
                        <a:pt x="0" y="3280"/>
                      </a:lnTo>
                      <a:lnTo>
                        <a:pt x="42" y="3280"/>
                      </a:lnTo>
                      <a:lnTo>
                        <a:pt x="1319" y="5"/>
                      </a:lnTo>
                      <a:lnTo>
                        <a:pt x="1296" y="0"/>
                      </a:lnTo>
                      <a:lnTo>
                        <a:pt x="129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p>
              </p:txBody>
            </p:sp>
            <p:sp>
              <p:nvSpPr>
                <p:cNvPr id="14391" name="Freeform 55"/>
                <p:cNvSpPr>
                  <a:spLocks/>
                </p:cNvSpPr>
                <p:nvPr/>
              </p:nvSpPr>
              <p:spPr bwMode="hidden">
                <a:xfrm>
                  <a:off x="3191" y="1039"/>
                  <a:ext cx="402" cy="3280"/>
                </a:xfrm>
                <a:custGeom>
                  <a:avLst/>
                  <a:gdLst/>
                  <a:ahLst/>
                  <a:cxnLst>
                    <a:cxn ang="0">
                      <a:pos x="18" y="0"/>
                    </a:cxn>
                    <a:cxn ang="0">
                      <a:pos x="0" y="0"/>
                    </a:cxn>
                    <a:cxn ang="0">
                      <a:pos x="359" y="3273"/>
                    </a:cxn>
                    <a:cxn ang="0">
                      <a:pos x="401" y="3273"/>
                    </a:cxn>
                    <a:cxn ang="0">
                      <a:pos x="42" y="0"/>
                    </a:cxn>
                    <a:cxn ang="0">
                      <a:pos x="18" y="0"/>
                    </a:cxn>
                    <a:cxn ang="0">
                      <a:pos x="18" y="0"/>
                    </a:cxn>
                  </a:cxnLst>
                  <a:rect l="0" t="0" r="r" b="b"/>
                  <a:pathLst>
                    <a:path w="401" h="3273">
                      <a:moveTo>
                        <a:pt x="18" y="0"/>
                      </a:moveTo>
                      <a:lnTo>
                        <a:pt x="0" y="0"/>
                      </a:lnTo>
                      <a:lnTo>
                        <a:pt x="359" y="3273"/>
                      </a:lnTo>
                      <a:lnTo>
                        <a:pt x="401" y="3273"/>
                      </a:lnTo>
                      <a:lnTo>
                        <a:pt x="42"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p>
              </p:txBody>
            </p:sp>
            <p:sp>
              <p:nvSpPr>
                <p:cNvPr id="14392" name="Freeform 56"/>
                <p:cNvSpPr>
                  <a:spLocks/>
                </p:cNvSpPr>
                <p:nvPr/>
              </p:nvSpPr>
              <p:spPr bwMode="hidden">
                <a:xfrm>
                  <a:off x="3533" y="1039"/>
                  <a:ext cx="677" cy="3280"/>
                </a:xfrm>
                <a:custGeom>
                  <a:avLst/>
                  <a:gdLst/>
                  <a:ahLst/>
                  <a:cxnLst>
                    <a:cxn ang="0">
                      <a:pos x="18" y="0"/>
                    </a:cxn>
                    <a:cxn ang="0">
                      <a:pos x="0" y="0"/>
                    </a:cxn>
                    <a:cxn ang="0">
                      <a:pos x="640" y="3273"/>
                    </a:cxn>
                    <a:cxn ang="0">
                      <a:pos x="675" y="3273"/>
                    </a:cxn>
                    <a:cxn ang="0">
                      <a:pos x="36" y="0"/>
                    </a:cxn>
                    <a:cxn ang="0">
                      <a:pos x="18" y="0"/>
                    </a:cxn>
                    <a:cxn ang="0">
                      <a:pos x="18" y="0"/>
                    </a:cxn>
                  </a:cxnLst>
                  <a:rect l="0" t="0" r="r" b="b"/>
                  <a:pathLst>
                    <a:path w="675" h="3273">
                      <a:moveTo>
                        <a:pt x="18" y="0"/>
                      </a:moveTo>
                      <a:lnTo>
                        <a:pt x="0" y="0"/>
                      </a:lnTo>
                      <a:lnTo>
                        <a:pt x="640" y="3273"/>
                      </a:lnTo>
                      <a:lnTo>
                        <a:pt x="675" y="3273"/>
                      </a:lnTo>
                      <a:lnTo>
                        <a:pt x="36" y="0"/>
                      </a:lnTo>
                      <a:lnTo>
                        <a:pt x="18" y="0"/>
                      </a:lnTo>
                      <a:lnTo>
                        <a:pt x="18"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p>
              </p:txBody>
            </p:sp>
            <p:sp>
              <p:nvSpPr>
                <p:cNvPr id="14393" name="Freeform 57"/>
                <p:cNvSpPr>
                  <a:spLocks/>
                </p:cNvSpPr>
                <p:nvPr/>
              </p:nvSpPr>
              <p:spPr bwMode="hidden">
                <a:xfrm>
                  <a:off x="3822" y="1039"/>
                  <a:ext cx="1036" cy="3280"/>
                </a:xfrm>
                <a:custGeom>
                  <a:avLst/>
                  <a:gdLst/>
                  <a:ahLst/>
                  <a:cxnLst>
                    <a:cxn ang="0">
                      <a:pos x="23" y="0"/>
                    </a:cxn>
                    <a:cxn ang="0">
                      <a:pos x="0" y="5"/>
                    </a:cxn>
                    <a:cxn ang="0">
                      <a:pos x="994" y="3280"/>
                    </a:cxn>
                    <a:cxn ang="0">
                      <a:pos x="1036" y="3280"/>
                    </a:cxn>
                    <a:cxn ang="0">
                      <a:pos x="41" y="0"/>
                    </a:cxn>
                    <a:cxn ang="0">
                      <a:pos x="23" y="0"/>
                    </a:cxn>
                    <a:cxn ang="0">
                      <a:pos x="23" y="0"/>
                    </a:cxn>
                  </a:cxnLst>
                  <a:rect l="0" t="0" r="r" b="b"/>
                  <a:pathLst>
                    <a:path w="1036" h="3280">
                      <a:moveTo>
                        <a:pt x="23" y="0"/>
                      </a:moveTo>
                      <a:lnTo>
                        <a:pt x="0" y="5"/>
                      </a:lnTo>
                      <a:lnTo>
                        <a:pt x="994" y="3280"/>
                      </a:lnTo>
                      <a:lnTo>
                        <a:pt x="1036" y="3280"/>
                      </a:lnTo>
                      <a:lnTo>
                        <a:pt x="41" y="0"/>
                      </a:lnTo>
                      <a:lnTo>
                        <a:pt x="23" y="0"/>
                      </a:lnTo>
                      <a:lnTo>
                        <a:pt x="23"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p>
              </p:txBody>
            </p:sp>
            <p:sp>
              <p:nvSpPr>
                <p:cNvPr id="14394" name="Freeform 58"/>
                <p:cNvSpPr>
                  <a:spLocks/>
                </p:cNvSpPr>
                <p:nvPr/>
              </p:nvSpPr>
              <p:spPr bwMode="hidden">
                <a:xfrm>
                  <a:off x="4137" y="1039"/>
                  <a:ext cx="1327" cy="3280"/>
                </a:xfrm>
                <a:custGeom>
                  <a:avLst/>
                  <a:gdLst/>
                  <a:ahLst/>
                  <a:cxnLst>
                    <a:cxn ang="0">
                      <a:pos x="20" y="0"/>
                    </a:cxn>
                    <a:cxn ang="0">
                      <a:pos x="0" y="7"/>
                    </a:cxn>
                    <a:cxn ang="0">
                      <a:pos x="1285" y="3280"/>
                    </a:cxn>
                    <a:cxn ang="0">
                      <a:pos x="1327" y="3280"/>
                    </a:cxn>
                    <a:cxn ang="0">
                      <a:pos x="43" y="0"/>
                    </a:cxn>
                    <a:cxn ang="0">
                      <a:pos x="20" y="0"/>
                    </a:cxn>
                    <a:cxn ang="0">
                      <a:pos x="20" y="0"/>
                    </a:cxn>
                  </a:cxnLst>
                  <a:rect l="0" t="0" r="r" b="b"/>
                  <a:pathLst>
                    <a:path w="1327" h="3280">
                      <a:moveTo>
                        <a:pt x="20" y="0"/>
                      </a:moveTo>
                      <a:lnTo>
                        <a:pt x="0" y="7"/>
                      </a:lnTo>
                      <a:lnTo>
                        <a:pt x="1285" y="3280"/>
                      </a:lnTo>
                      <a:lnTo>
                        <a:pt x="1327" y="3280"/>
                      </a:lnTo>
                      <a:lnTo>
                        <a:pt x="43" y="0"/>
                      </a:lnTo>
                      <a:lnTo>
                        <a:pt x="20" y="0"/>
                      </a:lnTo>
                      <a:lnTo>
                        <a:pt x="20"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p>
              </p:txBody>
            </p:sp>
          </p:grpSp>
          <p:sp>
            <p:nvSpPr>
              <p:cNvPr id="14395" name="Freeform 59"/>
              <p:cNvSpPr>
                <a:spLocks/>
              </p:cNvSpPr>
              <p:nvPr userDrawn="1"/>
            </p:nvSpPr>
            <p:spPr bwMode="hidden">
              <a:xfrm>
                <a:off x="0" y="1039"/>
                <a:ext cx="1254" cy="2632"/>
              </a:xfrm>
              <a:custGeom>
                <a:avLst/>
                <a:gdLst/>
                <a:ahLst/>
                <a:cxnLst>
                  <a:cxn ang="0">
                    <a:pos x="1236" y="0"/>
                  </a:cxn>
                  <a:cxn ang="0">
                    <a:pos x="1212" y="0"/>
                  </a:cxn>
                  <a:cxn ang="0">
                    <a:pos x="0" y="2542"/>
                  </a:cxn>
                  <a:cxn ang="0">
                    <a:pos x="0" y="2632"/>
                  </a:cxn>
                  <a:cxn ang="0">
                    <a:pos x="1254" y="7"/>
                  </a:cxn>
                  <a:cxn ang="0">
                    <a:pos x="1236" y="0"/>
                  </a:cxn>
                  <a:cxn ang="0">
                    <a:pos x="1236" y="0"/>
                  </a:cxn>
                </a:cxnLst>
                <a:rect l="0" t="0" r="r" b="b"/>
                <a:pathLst>
                  <a:path w="1254" h="2632">
                    <a:moveTo>
                      <a:pt x="1236" y="0"/>
                    </a:moveTo>
                    <a:lnTo>
                      <a:pt x="1212" y="0"/>
                    </a:lnTo>
                    <a:lnTo>
                      <a:pt x="0" y="2542"/>
                    </a:lnTo>
                    <a:lnTo>
                      <a:pt x="0" y="2632"/>
                    </a:lnTo>
                    <a:lnTo>
                      <a:pt x="1254" y="7"/>
                    </a:lnTo>
                    <a:lnTo>
                      <a:pt x="1236" y="0"/>
                    </a:lnTo>
                    <a:lnTo>
                      <a:pt x="1236"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p>
            </p:txBody>
          </p:sp>
          <p:sp>
            <p:nvSpPr>
              <p:cNvPr id="14396" name="Freeform 60"/>
              <p:cNvSpPr>
                <a:spLocks/>
              </p:cNvSpPr>
              <p:nvPr userDrawn="1"/>
            </p:nvSpPr>
            <p:spPr bwMode="hidden">
              <a:xfrm>
                <a:off x="0" y="1039"/>
                <a:ext cx="948" cy="1676"/>
              </a:xfrm>
              <a:custGeom>
                <a:avLst/>
                <a:gdLst/>
                <a:ahLst/>
                <a:cxnLst>
                  <a:cxn ang="0">
                    <a:pos x="930" y="0"/>
                  </a:cxn>
                  <a:cxn ang="0">
                    <a:pos x="906" y="0"/>
                  </a:cxn>
                  <a:cxn ang="0">
                    <a:pos x="0" y="1593"/>
                  </a:cxn>
                  <a:cxn ang="0">
                    <a:pos x="0" y="1676"/>
                  </a:cxn>
                  <a:cxn ang="0">
                    <a:pos x="948" y="5"/>
                  </a:cxn>
                  <a:cxn ang="0">
                    <a:pos x="930" y="0"/>
                  </a:cxn>
                  <a:cxn ang="0">
                    <a:pos x="930" y="0"/>
                  </a:cxn>
                </a:cxnLst>
                <a:rect l="0" t="0" r="r" b="b"/>
                <a:pathLst>
                  <a:path w="948" h="1676">
                    <a:moveTo>
                      <a:pt x="930" y="0"/>
                    </a:moveTo>
                    <a:lnTo>
                      <a:pt x="906" y="0"/>
                    </a:lnTo>
                    <a:lnTo>
                      <a:pt x="0" y="1593"/>
                    </a:lnTo>
                    <a:lnTo>
                      <a:pt x="0" y="1676"/>
                    </a:lnTo>
                    <a:lnTo>
                      <a:pt x="948" y="5"/>
                    </a:lnTo>
                    <a:lnTo>
                      <a:pt x="930" y="0"/>
                    </a:lnTo>
                    <a:lnTo>
                      <a:pt x="930" y="0"/>
                    </a:lnTo>
                    <a:close/>
                  </a:path>
                </a:pathLst>
              </a:custGeom>
              <a:solidFill>
                <a:schemeClr val="accent2"/>
              </a:solidFill>
              <a:ln w="9525">
                <a:noFill/>
                <a:round/>
                <a:headEnd/>
                <a:tailEnd/>
              </a:ln>
            </p:spPr>
            <p:txBody>
              <a:bodyPr/>
              <a:lstStyle/>
              <a:p>
                <a:pPr>
                  <a:defRPr/>
                </a:pPr>
                <a:endParaRPr lang="en-US"/>
              </a:p>
            </p:txBody>
          </p:sp>
          <p:sp>
            <p:nvSpPr>
              <p:cNvPr id="14397" name="Freeform 61"/>
              <p:cNvSpPr>
                <a:spLocks/>
              </p:cNvSpPr>
              <p:nvPr userDrawn="1"/>
            </p:nvSpPr>
            <p:spPr bwMode="hidden">
              <a:xfrm>
                <a:off x="0" y="1039"/>
                <a:ext cx="629" cy="937"/>
              </a:xfrm>
              <a:custGeom>
                <a:avLst/>
                <a:gdLst/>
                <a:ahLst/>
                <a:cxnLst>
                  <a:cxn ang="0">
                    <a:pos x="606" y="0"/>
                  </a:cxn>
                  <a:cxn ang="0">
                    <a:pos x="582" y="0"/>
                  </a:cxn>
                  <a:cxn ang="0">
                    <a:pos x="0" y="871"/>
                  </a:cxn>
                  <a:cxn ang="0">
                    <a:pos x="0" y="937"/>
                  </a:cxn>
                  <a:cxn ang="0">
                    <a:pos x="629" y="4"/>
                  </a:cxn>
                  <a:cxn ang="0">
                    <a:pos x="606" y="0"/>
                  </a:cxn>
                  <a:cxn ang="0">
                    <a:pos x="606" y="0"/>
                  </a:cxn>
                </a:cxnLst>
                <a:rect l="0" t="0" r="r" b="b"/>
                <a:pathLst>
                  <a:path w="629" h="937">
                    <a:moveTo>
                      <a:pt x="606" y="0"/>
                    </a:moveTo>
                    <a:lnTo>
                      <a:pt x="582" y="0"/>
                    </a:lnTo>
                    <a:lnTo>
                      <a:pt x="0" y="871"/>
                    </a:lnTo>
                    <a:lnTo>
                      <a:pt x="0" y="937"/>
                    </a:lnTo>
                    <a:lnTo>
                      <a:pt x="629" y="4"/>
                    </a:lnTo>
                    <a:lnTo>
                      <a:pt x="606" y="0"/>
                    </a:lnTo>
                    <a:lnTo>
                      <a:pt x="606" y="0"/>
                    </a:lnTo>
                    <a:close/>
                  </a:path>
                </a:pathLst>
              </a:custGeom>
              <a:solidFill>
                <a:schemeClr val="accent2"/>
              </a:solidFill>
              <a:ln w="9525">
                <a:noFill/>
                <a:round/>
                <a:headEnd/>
                <a:tailEnd/>
              </a:ln>
            </p:spPr>
            <p:txBody>
              <a:bodyPr/>
              <a:lstStyle/>
              <a:p>
                <a:pPr>
                  <a:defRPr/>
                </a:pPr>
                <a:endParaRPr lang="en-US"/>
              </a:p>
            </p:txBody>
          </p:sp>
          <p:sp>
            <p:nvSpPr>
              <p:cNvPr id="14398" name="Freeform 62"/>
              <p:cNvSpPr>
                <a:spLocks/>
              </p:cNvSpPr>
              <p:nvPr userDrawn="1"/>
            </p:nvSpPr>
            <p:spPr bwMode="hidden">
              <a:xfrm>
                <a:off x="0" y="1039"/>
                <a:ext cx="305" cy="427"/>
              </a:xfrm>
              <a:custGeom>
                <a:avLst/>
                <a:gdLst/>
                <a:ahLst/>
                <a:cxnLst>
                  <a:cxn ang="0">
                    <a:pos x="282" y="0"/>
                  </a:cxn>
                  <a:cxn ang="0">
                    <a:pos x="252" y="0"/>
                  </a:cxn>
                  <a:cxn ang="0">
                    <a:pos x="0" y="361"/>
                  </a:cxn>
                  <a:cxn ang="0">
                    <a:pos x="0" y="427"/>
                  </a:cxn>
                  <a:cxn ang="0">
                    <a:pos x="305" y="5"/>
                  </a:cxn>
                  <a:cxn ang="0">
                    <a:pos x="282" y="0"/>
                  </a:cxn>
                  <a:cxn ang="0">
                    <a:pos x="282" y="0"/>
                  </a:cxn>
                </a:cxnLst>
                <a:rect l="0" t="0" r="r" b="b"/>
                <a:pathLst>
                  <a:path w="305" h="427">
                    <a:moveTo>
                      <a:pt x="282" y="0"/>
                    </a:moveTo>
                    <a:lnTo>
                      <a:pt x="252" y="0"/>
                    </a:lnTo>
                    <a:lnTo>
                      <a:pt x="0" y="361"/>
                    </a:lnTo>
                    <a:lnTo>
                      <a:pt x="0" y="427"/>
                    </a:lnTo>
                    <a:lnTo>
                      <a:pt x="305" y="5"/>
                    </a:lnTo>
                    <a:lnTo>
                      <a:pt x="282" y="0"/>
                    </a:lnTo>
                    <a:lnTo>
                      <a:pt x="282" y="0"/>
                    </a:lnTo>
                    <a:close/>
                  </a:path>
                </a:pathLst>
              </a:custGeom>
              <a:solidFill>
                <a:schemeClr val="accent2"/>
              </a:solidFill>
              <a:ln w="9525">
                <a:noFill/>
                <a:round/>
                <a:headEnd/>
                <a:tailEnd/>
              </a:ln>
            </p:spPr>
            <p:txBody>
              <a:bodyPr/>
              <a:lstStyle/>
              <a:p>
                <a:pPr>
                  <a:defRPr/>
                </a:pPr>
                <a:endParaRPr lang="en-US"/>
              </a:p>
            </p:txBody>
          </p:sp>
          <p:sp>
            <p:nvSpPr>
              <p:cNvPr id="14399" name="Freeform 63"/>
              <p:cNvSpPr>
                <a:spLocks/>
              </p:cNvSpPr>
              <p:nvPr userDrawn="1"/>
            </p:nvSpPr>
            <p:spPr bwMode="hidden">
              <a:xfrm>
                <a:off x="4481" y="1039"/>
                <a:ext cx="1277" cy="2686"/>
              </a:xfrm>
              <a:custGeom>
                <a:avLst/>
                <a:gdLst/>
                <a:ahLst/>
                <a:cxnLst>
                  <a:cxn ang="0">
                    <a:pos x="41" y="0"/>
                  </a:cxn>
                  <a:cxn ang="0">
                    <a:pos x="17" y="0"/>
                  </a:cxn>
                  <a:cxn ang="0">
                    <a:pos x="0" y="4"/>
                  </a:cxn>
                  <a:cxn ang="0">
                    <a:pos x="1277" y="2686"/>
                  </a:cxn>
                  <a:cxn ang="0">
                    <a:pos x="1277" y="2596"/>
                  </a:cxn>
                  <a:cxn ang="0">
                    <a:pos x="41" y="0"/>
                  </a:cxn>
                  <a:cxn ang="0">
                    <a:pos x="41" y="0"/>
                  </a:cxn>
                </a:cxnLst>
                <a:rect l="0" t="0" r="r" b="b"/>
                <a:pathLst>
                  <a:path w="1277" h="2686">
                    <a:moveTo>
                      <a:pt x="41" y="0"/>
                    </a:moveTo>
                    <a:lnTo>
                      <a:pt x="17" y="0"/>
                    </a:lnTo>
                    <a:lnTo>
                      <a:pt x="0" y="4"/>
                    </a:lnTo>
                    <a:lnTo>
                      <a:pt x="1277" y="2686"/>
                    </a:lnTo>
                    <a:lnTo>
                      <a:pt x="1277" y="2596"/>
                    </a:lnTo>
                    <a:lnTo>
                      <a:pt x="41" y="0"/>
                    </a:lnTo>
                    <a:lnTo>
                      <a:pt x="41"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a:defRPr/>
                </a:pPr>
                <a:endParaRPr lang="en-US"/>
              </a:p>
            </p:txBody>
          </p:sp>
          <p:sp>
            <p:nvSpPr>
              <p:cNvPr id="14400" name="Freeform 64"/>
              <p:cNvSpPr>
                <a:spLocks/>
              </p:cNvSpPr>
              <p:nvPr userDrawn="1"/>
            </p:nvSpPr>
            <p:spPr bwMode="hidden">
              <a:xfrm>
                <a:off x="4770" y="1039"/>
                <a:ext cx="988" cy="1730"/>
              </a:xfrm>
              <a:custGeom>
                <a:avLst/>
                <a:gdLst/>
                <a:ahLst/>
                <a:cxnLst>
                  <a:cxn ang="0">
                    <a:pos x="16" y="0"/>
                  </a:cxn>
                  <a:cxn ang="0">
                    <a:pos x="0" y="7"/>
                  </a:cxn>
                  <a:cxn ang="0">
                    <a:pos x="988" y="1730"/>
                  </a:cxn>
                  <a:cxn ang="0">
                    <a:pos x="988" y="1653"/>
                  </a:cxn>
                  <a:cxn ang="0">
                    <a:pos x="40" y="0"/>
                  </a:cxn>
                  <a:cxn ang="0">
                    <a:pos x="16" y="0"/>
                  </a:cxn>
                  <a:cxn ang="0">
                    <a:pos x="16" y="0"/>
                  </a:cxn>
                </a:cxnLst>
                <a:rect l="0" t="0" r="r" b="b"/>
                <a:pathLst>
                  <a:path w="988" h="1730">
                    <a:moveTo>
                      <a:pt x="16" y="0"/>
                    </a:moveTo>
                    <a:lnTo>
                      <a:pt x="0" y="7"/>
                    </a:lnTo>
                    <a:lnTo>
                      <a:pt x="988" y="1730"/>
                    </a:lnTo>
                    <a:lnTo>
                      <a:pt x="988" y="1653"/>
                    </a:lnTo>
                    <a:lnTo>
                      <a:pt x="40" y="0"/>
                    </a:lnTo>
                    <a:lnTo>
                      <a:pt x="16" y="0"/>
                    </a:lnTo>
                    <a:lnTo>
                      <a:pt x="16" y="0"/>
                    </a:lnTo>
                    <a:close/>
                  </a:path>
                </a:pathLst>
              </a:custGeom>
              <a:solidFill>
                <a:schemeClr val="accent2"/>
              </a:solidFill>
              <a:ln w="9525">
                <a:noFill/>
                <a:round/>
                <a:headEnd/>
                <a:tailEnd/>
              </a:ln>
            </p:spPr>
            <p:txBody>
              <a:bodyPr/>
              <a:lstStyle/>
              <a:p>
                <a:pPr>
                  <a:defRPr/>
                </a:pPr>
                <a:endParaRPr lang="en-US"/>
              </a:p>
            </p:txBody>
          </p:sp>
          <p:sp>
            <p:nvSpPr>
              <p:cNvPr id="14401" name="Freeform 65"/>
              <p:cNvSpPr>
                <a:spLocks/>
              </p:cNvSpPr>
              <p:nvPr userDrawn="1"/>
            </p:nvSpPr>
            <p:spPr bwMode="hidden">
              <a:xfrm>
                <a:off x="5088" y="1039"/>
                <a:ext cx="670" cy="997"/>
              </a:xfrm>
              <a:custGeom>
                <a:avLst/>
                <a:gdLst/>
                <a:ahLst/>
                <a:cxnLst>
                  <a:cxn ang="0">
                    <a:pos x="22" y="0"/>
                  </a:cxn>
                  <a:cxn ang="0">
                    <a:pos x="0" y="4"/>
                  </a:cxn>
                  <a:cxn ang="0">
                    <a:pos x="670" y="997"/>
                  </a:cxn>
                  <a:cxn ang="0">
                    <a:pos x="670" y="925"/>
                  </a:cxn>
                  <a:cxn ang="0">
                    <a:pos x="46" y="0"/>
                  </a:cxn>
                  <a:cxn ang="0">
                    <a:pos x="22" y="0"/>
                  </a:cxn>
                  <a:cxn ang="0">
                    <a:pos x="22" y="0"/>
                  </a:cxn>
                </a:cxnLst>
                <a:rect l="0" t="0" r="r" b="b"/>
                <a:pathLst>
                  <a:path w="670" h="997">
                    <a:moveTo>
                      <a:pt x="22" y="0"/>
                    </a:moveTo>
                    <a:lnTo>
                      <a:pt x="0" y="4"/>
                    </a:lnTo>
                    <a:lnTo>
                      <a:pt x="670" y="997"/>
                    </a:lnTo>
                    <a:lnTo>
                      <a:pt x="670" y="925"/>
                    </a:lnTo>
                    <a:lnTo>
                      <a:pt x="46" y="0"/>
                    </a:lnTo>
                    <a:lnTo>
                      <a:pt x="22" y="0"/>
                    </a:lnTo>
                    <a:lnTo>
                      <a:pt x="22" y="0"/>
                    </a:lnTo>
                    <a:close/>
                  </a:path>
                </a:pathLst>
              </a:custGeom>
              <a:solidFill>
                <a:schemeClr val="accent2"/>
              </a:solidFill>
              <a:ln w="9525">
                <a:noFill/>
                <a:round/>
                <a:headEnd/>
                <a:tailEnd/>
              </a:ln>
            </p:spPr>
            <p:txBody>
              <a:bodyPr/>
              <a:lstStyle/>
              <a:p>
                <a:pPr>
                  <a:defRPr/>
                </a:pPr>
                <a:endParaRPr lang="en-US"/>
              </a:p>
            </p:txBody>
          </p:sp>
          <p:sp>
            <p:nvSpPr>
              <p:cNvPr id="14402" name="Freeform 66"/>
              <p:cNvSpPr>
                <a:spLocks/>
              </p:cNvSpPr>
              <p:nvPr userDrawn="1"/>
            </p:nvSpPr>
            <p:spPr bwMode="hidden">
              <a:xfrm>
                <a:off x="5412" y="1039"/>
                <a:ext cx="346" cy="487"/>
              </a:xfrm>
              <a:custGeom>
                <a:avLst/>
                <a:gdLst/>
                <a:ahLst/>
                <a:cxnLst>
                  <a:cxn ang="0">
                    <a:pos x="22" y="0"/>
                  </a:cxn>
                  <a:cxn ang="0">
                    <a:pos x="0" y="7"/>
                  </a:cxn>
                  <a:cxn ang="0">
                    <a:pos x="346" y="487"/>
                  </a:cxn>
                  <a:cxn ang="0">
                    <a:pos x="346" y="415"/>
                  </a:cxn>
                  <a:cxn ang="0">
                    <a:pos x="46" y="0"/>
                  </a:cxn>
                  <a:cxn ang="0">
                    <a:pos x="22" y="0"/>
                  </a:cxn>
                  <a:cxn ang="0">
                    <a:pos x="22" y="0"/>
                  </a:cxn>
                </a:cxnLst>
                <a:rect l="0" t="0" r="r" b="b"/>
                <a:pathLst>
                  <a:path w="346" h="487">
                    <a:moveTo>
                      <a:pt x="22" y="0"/>
                    </a:moveTo>
                    <a:lnTo>
                      <a:pt x="0" y="7"/>
                    </a:lnTo>
                    <a:lnTo>
                      <a:pt x="346" y="487"/>
                    </a:lnTo>
                    <a:lnTo>
                      <a:pt x="346" y="415"/>
                    </a:lnTo>
                    <a:lnTo>
                      <a:pt x="46" y="0"/>
                    </a:lnTo>
                    <a:lnTo>
                      <a:pt x="22" y="0"/>
                    </a:lnTo>
                    <a:lnTo>
                      <a:pt x="22" y="0"/>
                    </a:lnTo>
                    <a:close/>
                  </a:path>
                </a:pathLst>
              </a:custGeom>
              <a:solidFill>
                <a:schemeClr val="accent2"/>
              </a:solidFill>
              <a:ln w="9525">
                <a:noFill/>
                <a:round/>
                <a:headEnd/>
                <a:tailEnd/>
              </a:ln>
            </p:spPr>
            <p:txBody>
              <a:bodyPr/>
              <a:lstStyle/>
              <a:p>
                <a:pPr>
                  <a:defRPr/>
                </a:pPr>
                <a:endParaRPr lang="en-US"/>
              </a:p>
            </p:txBody>
          </p:sp>
        </p:grpSp>
      </p:grpSp>
      <p:sp>
        <p:nvSpPr>
          <p:cNvPr id="14403" name="Rectangle 67"/>
          <p:cNvSpPr>
            <a:spLocks noGrp="1" noChangeArrowheads="1"/>
          </p:cNvSpPr>
          <p:nvPr>
            <p:ph type="title"/>
          </p:nvPr>
        </p:nvSpPr>
        <p:spPr bwMode="auto">
          <a:xfrm>
            <a:off x="455613" y="273050"/>
            <a:ext cx="8226425" cy="1143000"/>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4404" name="Rectangle 68"/>
          <p:cNvSpPr>
            <a:spLocks noGrp="1" noChangeArrowheads="1"/>
          </p:cNvSpPr>
          <p:nvPr>
            <p:ph type="dt" sz="half" idx="2"/>
          </p:nvPr>
        </p:nvSpPr>
        <p:spPr bwMode="auto">
          <a:xfrm>
            <a:off x="455613" y="6242050"/>
            <a:ext cx="2130425"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smtClean="0">
                <a:effectLst>
                  <a:outerShdw blurRad="38100" dist="38100" dir="2700000" algn="tl">
                    <a:srgbClr val="000000"/>
                  </a:outerShdw>
                </a:effectLst>
              </a:defRPr>
            </a:lvl1pPr>
          </a:lstStyle>
          <a:p>
            <a:pPr>
              <a:defRPr/>
            </a:pPr>
            <a:endParaRPr lang="en-US"/>
          </a:p>
        </p:txBody>
      </p:sp>
      <p:sp>
        <p:nvSpPr>
          <p:cNvPr id="14405" name="Rectangle 69"/>
          <p:cNvSpPr>
            <a:spLocks noGrp="1" noChangeArrowheads="1"/>
          </p:cNvSpPr>
          <p:nvPr>
            <p:ph type="ftr" sz="quarter" idx="3"/>
          </p:nvPr>
        </p:nvSpPr>
        <p:spPr bwMode="auto">
          <a:xfrm>
            <a:off x="3124200" y="6242050"/>
            <a:ext cx="2895600"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smtClean="0">
                <a:effectLst>
                  <a:outerShdw blurRad="38100" dist="38100" dir="2700000" algn="tl">
                    <a:srgbClr val="000000"/>
                  </a:outerShdw>
                </a:effectLst>
              </a:defRPr>
            </a:lvl1pPr>
          </a:lstStyle>
          <a:p>
            <a:pPr>
              <a:defRPr/>
            </a:pPr>
            <a:endParaRPr lang="en-US"/>
          </a:p>
        </p:txBody>
      </p:sp>
      <p:sp>
        <p:nvSpPr>
          <p:cNvPr id="14406" name="Rectangle 70"/>
          <p:cNvSpPr>
            <a:spLocks noGrp="1" noChangeArrowheads="1"/>
          </p:cNvSpPr>
          <p:nvPr>
            <p:ph type="sldNum" sz="quarter" idx="4"/>
          </p:nvPr>
        </p:nvSpPr>
        <p:spPr bwMode="auto">
          <a:xfrm>
            <a:off x="6553200" y="6242050"/>
            <a:ext cx="2130425"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smtClean="0">
                <a:effectLst>
                  <a:outerShdw blurRad="38100" dist="38100" dir="2700000" algn="tl">
                    <a:srgbClr val="000000"/>
                  </a:outerShdw>
                </a:effectLst>
              </a:defRPr>
            </a:lvl1pPr>
          </a:lstStyle>
          <a:p>
            <a:pPr>
              <a:defRPr/>
            </a:pPr>
            <a:fld id="{5031749C-4338-4ABB-931F-860E1A15D6A8}" type="slidenum">
              <a:rPr lang="en-US"/>
              <a:pPr>
                <a:defRPr/>
              </a:pPr>
              <a:t>‹#›</a:t>
            </a:fld>
            <a:endParaRPr lang="en-US"/>
          </a:p>
        </p:txBody>
      </p:sp>
      <p:sp>
        <p:nvSpPr>
          <p:cNvPr id="14407" name="Rectangle 71"/>
          <p:cNvSpPr>
            <a:spLocks noGrp="1" noChangeArrowheads="1"/>
          </p:cNvSpPr>
          <p:nvPr>
            <p:ph type="body" idx="1"/>
          </p:nvPr>
        </p:nvSpPr>
        <p:spPr bwMode="auto">
          <a:xfrm>
            <a:off x="455613" y="1598613"/>
            <a:ext cx="8226425" cy="44973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672"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fade thruBlk="1"/>
  </p:transition>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9pPr>
    </p:titleStyle>
    <p:bodyStyle>
      <a:lvl1pPr marL="342900" indent="-342900" algn="l" rtl="0" eaLnBrk="0" fontAlgn="base" hangingPunct="0">
        <a:spcBef>
          <a:spcPct val="20000"/>
        </a:spcBef>
        <a:spcAft>
          <a:spcPct val="0"/>
        </a:spcAft>
        <a:buClr>
          <a:schemeClr val="tx2"/>
        </a:buClr>
        <a:buSzPct val="115000"/>
        <a:buFont typeface="Wingdings" pitchFamily="2" charset="2"/>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Wingdings" pitchFamily="2" charset="2"/>
        <a:buChar char="§"/>
        <a:defRPr sz="2800">
          <a:solidFill>
            <a:schemeClr val="tx1"/>
          </a:solidFill>
          <a:effectLst>
            <a:outerShdw blurRad="38100" dist="38100" dir="2700000" algn="tl">
              <a:srgbClr val="000000"/>
            </a:outerShdw>
          </a:effectLst>
          <a:latin typeface="+mn-lt"/>
          <a:cs typeface="+mn-cs"/>
        </a:defRPr>
      </a:lvl2pPr>
      <a:lvl3pPr marL="1143000" indent="-228600" algn="l" rtl="0" eaLnBrk="0" fontAlgn="base" hangingPunct="0">
        <a:spcBef>
          <a:spcPct val="20000"/>
        </a:spcBef>
        <a:spcAft>
          <a:spcPct val="0"/>
        </a:spcAft>
        <a:buClr>
          <a:schemeClr val="tx2"/>
        </a:buClr>
        <a:buSzPct val="115000"/>
        <a:buFont typeface="Wingdings" pitchFamily="2" charset="2"/>
        <a:buChar char="§"/>
        <a:defRPr sz="2400">
          <a:solidFill>
            <a:schemeClr val="tx1"/>
          </a:solidFill>
          <a:effectLst>
            <a:outerShdw blurRad="38100" dist="38100" dir="2700000" algn="tl">
              <a:srgbClr val="000000"/>
            </a:outerShdw>
          </a:effectLst>
          <a:latin typeface="+mn-lt"/>
          <a:cs typeface="+mn-cs"/>
        </a:defRPr>
      </a:lvl3pPr>
      <a:lvl4pPr marL="1600200" indent="-228600" algn="l" rtl="0" eaLnBrk="0" fontAlgn="base" hangingPunct="0">
        <a:spcBef>
          <a:spcPct val="20000"/>
        </a:spcBef>
        <a:spcAft>
          <a:spcPct val="0"/>
        </a:spcAft>
        <a:buFont typeface="Wingdings" pitchFamily="2" charset="2"/>
        <a:buChar char="§"/>
        <a:defRPr sz="2000">
          <a:solidFill>
            <a:schemeClr val="tx1"/>
          </a:solidFill>
          <a:effectLst>
            <a:outerShdw blurRad="38100" dist="38100" dir="2700000" algn="tl">
              <a:srgbClr val="000000"/>
            </a:outerShdw>
          </a:effectLst>
          <a:latin typeface="+mn-lt"/>
          <a:cs typeface="+mn-cs"/>
        </a:defRPr>
      </a:lvl4pPr>
      <a:lvl5pPr marL="2057400" indent="-228600" algn="l" rtl="0" eaLnBrk="0" fontAlgn="base" hangingPunct="0">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tx2"/>
        </a:buClr>
        <a:buSzPct val="115000"/>
        <a:buFont typeface="Wingdings" pitchFamily="2" charset="2"/>
        <a:buChar char="§"/>
        <a:defRPr sz="2000">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WordArt 4"/>
          <p:cNvSpPr>
            <a:spLocks noChangeArrowheads="1" noChangeShapeType="1" noTextEdit="1"/>
          </p:cNvSpPr>
          <p:nvPr/>
        </p:nvSpPr>
        <p:spPr bwMode="auto">
          <a:xfrm>
            <a:off x="228600" y="304800"/>
            <a:ext cx="6019800" cy="2743200"/>
          </a:xfrm>
          <a:prstGeom prst="rect">
            <a:avLst/>
          </a:prstGeom>
        </p:spPr>
        <p:txBody>
          <a:bodyPr wrap="none" fromWordArt="1">
            <a:prstTxWarp prst="textPlain">
              <a:avLst>
                <a:gd name="adj" fmla="val 50000"/>
              </a:avLst>
            </a:prstTxWarp>
          </a:bodyPr>
          <a:lstStyle/>
          <a:p>
            <a:pPr algn="ctr"/>
            <a:r>
              <a:rPr lang="en-US" sz="3600" kern="10">
                <a:ln w="9525">
                  <a:noFill/>
                  <a:round/>
                  <a:headEnd/>
                  <a:tailEnd/>
                </a:ln>
                <a:gradFill rotWithShape="1">
                  <a:gsLst>
                    <a:gs pos="0">
                      <a:srgbClr val="FFFF00"/>
                    </a:gs>
                    <a:gs pos="100000">
                      <a:srgbClr val="FF9933"/>
                    </a:gs>
                  </a:gsLst>
                  <a:path path="rect">
                    <a:fillToRect l="50000" t="50000" r="50000" b="50000"/>
                  </a:path>
                </a:gradFill>
                <a:effectLst>
                  <a:outerShdw dist="35921" dir="2700000" algn="ctr" rotWithShape="0">
                    <a:srgbClr val="C0C0C0">
                      <a:alpha val="79999"/>
                    </a:srgbClr>
                  </a:outerShdw>
                </a:effectLst>
                <a:latin typeface="Impact"/>
              </a:rPr>
              <a:t>Independence Declared</a:t>
            </a:r>
          </a:p>
        </p:txBody>
      </p:sp>
      <p:sp>
        <p:nvSpPr>
          <p:cNvPr id="3075" name="Rectangle 5"/>
          <p:cNvSpPr>
            <a:spLocks noChangeArrowheads="1"/>
          </p:cNvSpPr>
          <p:nvPr/>
        </p:nvSpPr>
        <p:spPr bwMode="auto">
          <a:xfrm>
            <a:off x="76200" y="3502025"/>
            <a:ext cx="9067800" cy="3355975"/>
          </a:xfrm>
          <a:prstGeom prst="rect">
            <a:avLst/>
          </a:prstGeom>
          <a:noFill/>
          <a:ln w="9525">
            <a:noFill/>
            <a:miter lim="800000"/>
            <a:headEnd/>
            <a:tailEnd/>
          </a:ln>
        </p:spPr>
        <p:txBody>
          <a:bodyPr>
            <a:spAutoFit/>
          </a:bodyPr>
          <a:lstStyle/>
          <a:p>
            <a:pPr algn="ctr"/>
            <a:r>
              <a:rPr lang="en-US" b="1"/>
              <a:t>“</a:t>
            </a:r>
            <a:r>
              <a:rPr lang="en-US" sz="2800"/>
              <a:t>When in the course of human events, it becomes necessary for one people to dissolve the political bands which have connected them with another, and to assume among the powers of the earth, the separate and equal station to which the Laws of Nature and Nature’s God entitle them, a decent respect to the opinions of mankind requires that they should declare the causes which impel them to the separation.”  </a:t>
            </a:r>
          </a:p>
          <a:p>
            <a:pPr algn="ctr"/>
            <a:r>
              <a:rPr lang="en-US" sz="2800"/>
              <a:t>   </a:t>
            </a:r>
          </a:p>
          <a:p>
            <a:pPr algn="ctr"/>
            <a:r>
              <a:rPr lang="en-US" b="1"/>
              <a:t>~Declaration of Independence</a:t>
            </a:r>
          </a:p>
        </p:txBody>
      </p:sp>
    </p:spTree>
  </p:cSld>
  <p:clrMapOvr>
    <a:masterClrMapping/>
  </p:clrMapOvr>
  <p:transition spd="med">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AutoShape 4"/>
          <p:cNvSpPr>
            <a:spLocks noChangeArrowheads="1"/>
          </p:cNvSpPr>
          <p:nvPr/>
        </p:nvSpPr>
        <p:spPr bwMode="auto">
          <a:xfrm>
            <a:off x="0" y="0"/>
            <a:ext cx="4572000" cy="6858000"/>
          </a:xfrm>
          <a:prstGeom prst="foldedCorner">
            <a:avLst>
              <a:gd name="adj" fmla="val 12500"/>
            </a:avLst>
          </a:prstGeom>
          <a:solidFill>
            <a:srgbClr val="808080"/>
          </a:solidFill>
          <a:ln w="38100">
            <a:solidFill>
              <a:schemeClr val="tx1"/>
            </a:solidFill>
            <a:round/>
            <a:headEnd/>
            <a:tailEnd/>
          </a:ln>
        </p:spPr>
        <p:txBody>
          <a:bodyPr wrap="none" anchor="ctr"/>
          <a:lstStyle/>
          <a:p>
            <a:endParaRPr lang="en-US"/>
          </a:p>
        </p:txBody>
      </p:sp>
      <p:sp>
        <p:nvSpPr>
          <p:cNvPr id="4099" name="Text Box 5"/>
          <p:cNvSpPr txBox="1">
            <a:spLocks noChangeArrowheads="1"/>
          </p:cNvSpPr>
          <p:nvPr/>
        </p:nvSpPr>
        <p:spPr bwMode="auto">
          <a:xfrm>
            <a:off x="0" y="0"/>
            <a:ext cx="4572000" cy="366713"/>
          </a:xfrm>
          <a:prstGeom prst="rect">
            <a:avLst/>
          </a:prstGeom>
          <a:noFill/>
          <a:ln w="9525">
            <a:noFill/>
            <a:miter lim="800000"/>
            <a:headEnd/>
            <a:tailEnd/>
          </a:ln>
        </p:spPr>
        <p:txBody>
          <a:bodyPr>
            <a:spAutoFit/>
          </a:bodyPr>
          <a:lstStyle/>
          <a:p>
            <a:pPr algn="ctr">
              <a:lnSpc>
                <a:spcPct val="90000"/>
              </a:lnSpc>
              <a:spcBef>
                <a:spcPct val="50000"/>
              </a:spcBef>
            </a:pPr>
            <a:r>
              <a:rPr lang="en-US" sz="2000" b="1" i="1" u="sng">
                <a:solidFill>
                  <a:srgbClr val="FFFF00"/>
                </a:solidFill>
              </a:rPr>
              <a:t>Declaration of Independence</a:t>
            </a:r>
          </a:p>
        </p:txBody>
      </p:sp>
      <p:sp>
        <p:nvSpPr>
          <p:cNvPr id="4100" name="Text Box 6"/>
          <p:cNvSpPr txBox="1">
            <a:spLocks noChangeArrowheads="1"/>
          </p:cNvSpPr>
          <p:nvPr/>
        </p:nvSpPr>
        <p:spPr bwMode="auto">
          <a:xfrm>
            <a:off x="0" y="609600"/>
            <a:ext cx="4572000" cy="5821363"/>
          </a:xfrm>
          <a:prstGeom prst="rect">
            <a:avLst/>
          </a:prstGeom>
          <a:noFill/>
          <a:ln w="9525">
            <a:noFill/>
            <a:miter lim="800000"/>
            <a:headEnd/>
            <a:tailEnd/>
          </a:ln>
        </p:spPr>
        <p:txBody>
          <a:bodyPr>
            <a:spAutoFit/>
          </a:bodyPr>
          <a:lstStyle/>
          <a:p>
            <a:pPr marL="230188" indent="-230188">
              <a:lnSpc>
                <a:spcPct val="90000"/>
              </a:lnSpc>
              <a:spcBef>
                <a:spcPct val="50000"/>
              </a:spcBef>
            </a:pPr>
            <a:r>
              <a:rPr lang="en-US" dirty="0">
                <a:solidFill>
                  <a:srgbClr val="FF0000"/>
                </a:solidFill>
              </a:rPr>
              <a:t>-June 1776 Congress was debating Independence</a:t>
            </a:r>
          </a:p>
          <a:p>
            <a:pPr marL="230188" indent="-230188">
              <a:lnSpc>
                <a:spcPct val="90000"/>
              </a:lnSpc>
              <a:spcBef>
                <a:spcPct val="50000"/>
              </a:spcBef>
            </a:pPr>
            <a:r>
              <a:rPr lang="en-US" dirty="0">
                <a:solidFill>
                  <a:srgbClr val="FF0000"/>
                </a:solidFill>
              </a:rPr>
              <a:t>	Richard Henry Lee</a:t>
            </a:r>
          </a:p>
          <a:p>
            <a:pPr marL="230188" indent="-230188">
              <a:lnSpc>
                <a:spcPct val="90000"/>
              </a:lnSpc>
              <a:spcBef>
                <a:spcPct val="50000"/>
              </a:spcBef>
              <a:buFontTx/>
              <a:buChar char="•"/>
            </a:pPr>
            <a:r>
              <a:rPr lang="en-US" dirty="0">
                <a:solidFill>
                  <a:srgbClr val="FFFFFF"/>
                </a:solidFill>
              </a:rPr>
              <a:t>The “Colonies are, and of a right ought to be, free and independent states.”</a:t>
            </a:r>
          </a:p>
          <a:p>
            <a:pPr marL="230188" indent="-230188">
              <a:lnSpc>
                <a:spcPct val="90000"/>
              </a:lnSpc>
              <a:spcBef>
                <a:spcPct val="50000"/>
              </a:spcBef>
            </a:pPr>
            <a:r>
              <a:rPr lang="en-US" dirty="0">
                <a:solidFill>
                  <a:srgbClr val="FF0000"/>
                </a:solidFill>
              </a:rPr>
              <a:t>-Committee appointed to begin work on formal document</a:t>
            </a:r>
          </a:p>
          <a:p>
            <a:pPr marL="230188" indent="-230188">
              <a:lnSpc>
                <a:spcPct val="90000"/>
              </a:lnSpc>
              <a:spcBef>
                <a:spcPct val="50000"/>
              </a:spcBef>
            </a:pPr>
            <a:r>
              <a:rPr lang="en-US" dirty="0">
                <a:solidFill>
                  <a:schemeClr val="bg1"/>
                </a:solidFill>
              </a:rPr>
              <a:t>-</a:t>
            </a:r>
            <a:r>
              <a:rPr lang="en-US" dirty="0">
                <a:solidFill>
                  <a:srgbClr val="FF0000"/>
                </a:solidFill>
              </a:rPr>
              <a:t>meant to </a:t>
            </a:r>
            <a:r>
              <a:rPr lang="en-US" b="1" u="sng" dirty="0">
                <a:solidFill>
                  <a:srgbClr val="FFFF00"/>
                </a:solidFill>
              </a:rPr>
              <a:t>explain the reasons for independence</a:t>
            </a:r>
          </a:p>
          <a:p>
            <a:pPr marL="230188" indent="-230188">
              <a:lnSpc>
                <a:spcPct val="90000"/>
              </a:lnSpc>
              <a:spcBef>
                <a:spcPct val="50000"/>
              </a:spcBef>
            </a:pPr>
            <a:r>
              <a:rPr lang="en-US" dirty="0">
                <a:solidFill>
                  <a:srgbClr val="FF0000"/>
                </a:solidFill>
              </a:rPr>
              <a:t>-mostly written by </a:t>
            </a:r>
            <a:r>
              <a:rPr lang="en-US" b="1" u="sng" dirty="0">
                <a:solidFill>
                  <a:srgbClr val="FFFF00"/>
                </a:solidFill>
              </a:rPr>
              <a:t>Thomas Jefferson</a:t>
            </a:r>
          </a:p>
          <a:p>
            <a:pPr marL="230188" indent="-230188">
              <a:lnSpc>
                <a:spcPct val="90000"/>
              </a:lnSpc>
              <a:spcBef>
                <a:spcPct val="50000"/>
              </a:spcBef>
              <a:buFontTx/>
              <a:buChar char="•"/>
            </a:pPr>
            <a:r>
              <a:rPr lang="en-US" dirty="0">
                <a:solidFill>
                  <a:srgbClr val="FFFFFF"/>
                </a:solidFill>
              </a:rPr>
              <a:t>Young, excellent writer from Virginia</a:t>
            </a:r>
          </a:p>
          <a:p>
            <a:pPr marL="230188" indent="-230188">
              <a:lnSpc>
                <a:spcPct val="90000"/>
              </a:lnSpc>
              <a:spcBef>
                <a:spcPct val="50000"/>
              </a:spcBef>
            </a:pPr>
            <a:r>
              <a:rPr lang="en-US" dirty="0">
                <a:solidFill>
                  <a:srgbClr val="FF0000"/>
                </a:solidFill>
              </a:rPr>
              <a:t>-Congress edited the final draft</a:t>
            </a:r>
          </a:p>
          <a:p>
            <a:pPr marL="230188" indent="-230188">
              <a:lnSpc>
                <a:spcPct val="90000"/>
              </a:lnSpc>
              <a:spcBef>
                <a:spcPct val="50000"/>
              </a:spcBef>
              <a:buFontTx/>
              <a:buChar char="•"/>
            </a:pPr>
            <a:r>
              <a:rPr lang="en-US" dirty="0">
                <a:solidFill>
                  <a:srgbClr val="FFFFFF"/>
                </a:solidFill>
              </a:rPr>
              <a:t>Passage on slavery struck out; afraid it would offend Americans</a:t>
            </a:r>
          </a:p>
          <a:p>
            <a:pPr marL="230188" indent="-230188">
              <a:lnSpc>
                <a:spcPct val="90000"/>
              </a:lnSpc>
              <a:spcBef>
                <a:spcPct val="50000"/>
              </a:spcBef>
            </a:pPr>
            <a:r>
              <a:rPr lang="en-US" dirty="0">
                <a:solidFill>
                  <a:srgbClr val="FF0000"/>
                </a:solidFill>
              </a:rPr>
              <a:t>-Issued </a:t>
            </a:r>
            <a:r>
              <a:rPr lang="en-US" b="1" u="sng" dirty="0">
                <a:solidFill>
                  <a:srgbClr val="FFFF00"/>
                </a:solidFill>
              </a:rPr>
              <a:t>July 4, 1776</a:t>
            </a:r>
          </a:p>
          <a:p>
            <a:pPr marL="230188" indent="-230188">
              <a:lnSpc>
                <a:spcPct val="90000"/>
              </a:lnSpc>
              <a:spcBef>
                <a:spcPct val="50000"/>
              </a:spcBef>
              <a:buFontTx/>
              <a:buChar char="•"/>
            </a:pPr>
            <a:r>
              <a:rPr lang="en-US" dirty="0">
                <a:solidFill>
                  <a:srgbClr val="FFFFFF"/>
                </a:solidFill>
              </a:rPr>
              <a:t>“Independence Day”</a:t>
            </a:r>
          </a:p>
          <a:p>
            <a:pPr marL="230188" indent="-230188">
              <a:lnSpc>
                <a:spcPct val="90000"/>
              </a:lnSpc>
              <a:spcBef>
                <a:spcPct val="50000"/>
              </a:spcBef>
              <a:buFontTx/>
              <a:buChar char="•"/>
            </a:pPr>
            <a:r>
              <a:rPr lang="en-US" dirty="0">
                <a:solidFill>
                  <a:srgbClr val="FFFFFF"/>
                </a:solidFill>
              </a:rPr>
              <a:t>Treason against England</a:t>
            </a:r>
          </a:p>
        </p:txBody>
      </p:sp>
      <p:pic>
        <p:nvPicPr>
          <p:cNvPr id="4101" name="Picture 8" descr="Thomas Jefferson"/>
          <p:cNvPicPr>
            <a:picLocks noChangeAspect="1" noChangeArrowheads="1"/>
          </p:cNvPicPr>
          <p:nvPr/>
        </p:nvPicPr>
        <p:blipFill>
          <a:blip r:embed="rId2" cstate="print"/>
          <a:srcRect l="21875" r="26563"/>
          <a:stretch>
            <a:fillRect/>
          </a:stretch>
        </p:blipFill>
        <p:spPr bwMode="auto">
          <a:xfrm>
            <a:off x="5257800" y="0"/>
            <a:ext cx="2362200" cy="3435927"/>
          </a:xfrm>
          <a:prstGeom prst="rect">
            <a:avLst/>
          </a:prstGeom>
          <a:noFill/>
          <a:ln w="9525">
            <a:noFill/>
            <a:miter lim="800000"/>
            <a:headEnd/>
            <a:tailEnd/>
          </a:ln>
        </p:spPr>
      </p:pic>
      <p:sp>
        <p:nvSpPr>
          <p:cNvPr id="4102" name="Text Box 9"/>
          <p:cNvSpPr txBox="1">
            <a:spLocks noChangeArrowheads="1"/>
          </p:cNvSpPr>
          <p:nvPr/>
        </p:nvSpPr>
        <p:spPr bwMode="auto">
          <a:xfrm>
            <a:off x="4724400" y="3810000"/>
            <a:ext cx="4267200" cy="2536825"/>
          </a:xfrm>
          <a:prstGeom prst="rect">
            <a:avLst/>
          </a:prstGeom>
          <a:noFill/>
          <a:ln w="9525">
            <a:noFill/>
            <a:miter lim="800000"/>
            <a:headEnd/>
            <a:tailEnd/>
          </a:ln>
        </p:spPr>
        <p:txBody>
          <a:bodyPr>
            <a:spAutoFit/>
          </a:bodyPr>
          <a:lstStyle/>
          <a:p>
            <a:pPr algn="ctr">
              <a:spcBef>
                <a:spcPct val="50000"/>
              </a:spcBef>
            </a:pPr>
            <a:r>
              <a:rPr lang="en-US" sz="1600" b="1">
                <a:solidFill>
                  <a:srgbClr val="FFFFFF"/>
                </a:solidFill>
              </a:rPr>
              <a:t>By early 1776, events pushed the wavering Continental Congress toward a decision.  North Carolina had declared itself independent, and a majority of Virginians told their delegates to form its own government.  On June 7, 1776, Virginia delegate Richard Henry Lee moved that “these United Colonies are, and of a right ought to be, free and independent States.”</a:t>
            </a:r>
          </a:p>
        </p:txBody>
      </p:sp>
    </p:spTree>
  </p:cSld>
  <p:clrMapOvr>
    <a:masterClrMapping/>
  </p:clrMapOvr>
  <p:transition spd="med">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4"/>
          <p:cNvSpPr>
            <a:spLocks noChangeArrowheads="1"/>
          </p:cNvSpPr>
          <p:nvPr/>
        </p:nvSpPr>
        <p:spPr bwMode="auto">
          <a:xfrm>
            <a:off x="0" y="0"/>
            <a:ext cx="4495800" cy="6858000"/>
          </a:xfrm>
          <a:prstGeom prst="foldedCorner">
            <a:avLst>
              <a:gd name="adj" fmla="val 12500"/>
            </a:avLst>
          </a:prstGeom>
          <a:solidFill>
            <a:srgbClr val="808080"/>
          </a:solidFill>
          <a:ln w="38100">
            <a:solidFill>
              <a:schemeClr val="tx1"/>
            </a:solidFill>
            <a:round/>
            <a:headEnd/>
            <a:tailEnd/>
          </a:ln>
        </p:spPr>
        <p:txBody>
          <a:bodyPr wrap="none" anchor="ctr"/>
          <a:lstStyle/>
          <a:p>
            <a:endParaRPr lang="en-US"/>
          </a:p>
        </p:txBody>
      </p:sp>
      <p:sp>
        <p:nvSpPr>
          <p:cNvPr id="5123" name="Text Box 5"/>
          <p:cNvSpPr txBox="1">
            <a:spLocks noChangeArrowheads="1"/>
          </p:cNvSpPr>
          <p:nvPr/>
        </p:nvSpPr>
        <p:spPr bwMode="auto">
          <a:xfrm>
            <a:off x="0" y="0"/>
            <a:ext cx="4495800" cy="396875"/>
          </a:xfrm>
          <a:prstGeom prst="rect">
            <a:avLst/>
          </a:prstGeom>
          <a:noFill/>
          <a:ln w="9525">
            <a:noFill/>
            <a:miter lim="800000"/>
            <a:headEnd/>
            <a:tailEnd/>
          </a:ln>
        </p:spPr>
        <p:txBody>
          <a:bodyPr>
            <a:spAutoFit/>
          </a:bodyPr>
          <a:lstStyle/>
          <a:p>
            <a:pPr algn="ctr">
              <a:spcBef>
                <a:spcPct val="50000"/>
              </a:spcBef>
            </a:pPr>
            <a:r>
              <a:rPr lang="en-US" sz="2000" b="1" dirty="0">
                <a:solidFill>
                  <a:srgbClr val="FF0000"/>
                </a:solidFill>
              </a:rPr>
              <a:t>Concepts in the Declaration</a:t>
            </a:r>
          </a:p>
        </p:txBody>
      </p:sp>
      <p:sp>
        <p:nvSpPr>
          <p:cNvPr id="5124" name="Text Box 6"/>
          <p:cNvSpPr txBox="1">
            <a:spLocks noChangeArrowheads="1"/>
          </p:cNvSpPr>
          <p:nvPr/>
        </p:nvSpPr>
        <p:spPr bwMode="auto">
          <a:xfrm>
            <a:off x="0" y="685800"/>
            <a:ext cx="4495800" cy="5178425"/>
          </a:xfrm>
          <a:prstGeom prst="rect">
            <a:avLst/>
          </a:prstGeom>
          <a:noFill/>
          <a:ln w="9525">
            <a:noFill/>
            <a:miter lim="800000"/>
            <a:headEnd/>
            <a:tailEnd/>
          </a:ln>
        </p:spPr>
        <p:txBody>
          <a:bodyPr>
            <a:spAutoFit/>
          </a:bodyPr>
          <a:lstStyle/>
          <a:p>
            <a:pPr marL="230188" indent="-230188">
              <a:spcBef>
                <a:spcPct val="50000"/>
              </a:spcBef>
            </a:pPr>
            <a:r>
              <a:rPr lang="en-US" dirty="0">
                <a:solidFill>
                  <a:srgbClr val="FF0000"/>
                </a:solidFill>
              </a:rPr>
              <a:t>-Jefferson took ideas from many </a:t>
            </a:r>
            <a:r>
              <a:rPr lang="en-US" b="1" u="sng" dirty="0">
                <a:solidFill>
                  <a:srgbClr val="FF0000"/>
                </a:solidFill>
              </a:rPr>
              <a:t>Enlightenment</a:t>
            </a:r>
            <a:r>
              <a:rPr lang="en-US" b="1" dirty="0">
                <a:solidFill>
                  <a:srgbClr val="FF0000"/>
                </a:solidFill>
              </a:rPr>
              <a:t> </a:t>
            </a:r>
            <a:r>
              <a:rPr lang="en-US" dirty="0">
                <a:solidFill>
                  <a:srgbClr val="FF0000"/>
                </a:solidFill>
              </a:rPr>
              <a:t>thinkers</a:t>
            </a:r>
          </a:p>
          <a:p>
            <a:pPr marL="230188" indent="-230188">
              <a:spcBef>
                <a:spcPct val="50000"/>
              </a:spcBef>
              <a:buFontTx/>
              <a:buChar char="•"/>
            </a:pPr>
            <a:r>
              <a:rPr lang="en-US" dirty="0">
                <a:solidFill>
                  <a:srgbClr val="FFFFFF"/>
                </a:solidFill>
              </a:rPr>
              <a:t>God-given rights to “Life, Liberty, and the pursuit of Happiness.”</a:t>
            </a:r>
          </a:p>
          <a:p>
            <a:pPr marL="230188" indent="-230188">
              <a:spcBef>
                <a:spcPct val="50000"/>
              </a:spcBef>
            </a:pPr>
            <a:r>
              <a:rPr lang="en-US" dirty="0">
                <a:solidFill>
                  <a:schemeClr val="bg1"/>
                </a:solidFill>
              </a:rPr>
              <a:t>-</a:t>
            </a:r>
            <a:r>
              <a:rPr lang="en-US" b="1" i="1" u="sng" dirty="0">
                <a:solidFill>
                  <a:srgbClr val="FFFF00"/>
                </a:solidFill>
              </a:rPr>
              <a:t>Natural Rights</a:t>
            </a:r>
            <a:r>
              <a:rPr lang="en-US" dirty="0">
                <a:solidFill>
                  <a:srgbClr val="FFFF00"/>
                </a:solidFill>
              </a:rPr>
              <a:t> </a:t>
            </a:r>
            <a:r>
              <a:rPr lang="en-US" dirty="0">
                <a:solidFill>
                  <a:srgbClr val="000000"/>
                </a:solidFill>
              </a:rPr>
              <a:t>and </a:t>
            </a:r>
            <a:r>
              <a:rPr lang="en-US" b="1" i="1" u="sng" dirty="0">
                <a:solidFill>
                  <a:srgbClr val="FFFF00"/>
                </a:solidFill>
              </a:rPr>
              <a:t>Social Contract</a:t>
            </a:r>
            <a:r>
              <a:rPr lang="en-US" dirty="0">
                <a:solidFill>
                  <a:schemeClr val="bg1"/>
                </a:solidFill>
              </a:rPr>
              <a:t> from </a:t>
            </a:r>
            <a:r>
              <a:rPr lang="en-US" b="1" i="1" u="sng" dirty="0">
                <a:solidFill>
                  <a:srgbClr val="FFFF00"/>
                </a:solidFill>
              </a:rPr>
              <a:t>John Locke</a:t>
            </a:r>
          </a:p>
          <a:p>
            <a:pPr marL="230188" indent="-230188">
              <a:spcBef>
                <a:spcPct val="50000"/>
              </a:spcBef>
              <a:buFontTx/>
              <a:buChar char="•"/>
            </a:pPr>
            <a:r>
              <a:rPr lang="en-US" dirty="0">
                <a:solidFill>
                  <a:srgbClr val="FFFFFF"/>
                </a:solidFill>
              </a:rPr>
              <a:t>The power to rule comes from the “consent of the governed”</a:t>
            </a:r>
          </a:p>
          <a:p>
            <a:pPr marL="230188" indent="-230188">
              <a:spcBef>
                <a:spcPct val="50000"/>
              </a:spcBef>
              <a:buFontTx/>
              <a:buChar char="•"/>
            </a:pPr>
            <a:r>
              <a:rPr lang="en-US" dirty="0">
                <a:solidFill>
                  <a:srgbClr val="FFFFFF"/>
                </a:solidFill>
              </a:rPr>
              <a:t>When government does not uphold rights, must “alter or abolish it”</a:t>
            </a:r>
          </a:p>
          <a:p>
            <a:pPr marL="230188" indent="-230188">
              <a:spcBef>
                <a:spcPct val="50000"/>
              </a:spcBef>
            </a:pPr>
            <a:r>
              <a:rPr lang="en-US" dirty="0">
                <a:solidFill>
                  <a:schemeClr val="bg1"/>
                </a:solidFill>
              </a:rPr>
              <a:t>-</a:t>
            </a:r>
            <a:r>
              <a:rPr lang="en-US" b="1" u="sng" dirty="0">
                <a:solidFill>
                  <a:srgbClr val="FFFF00"/>
                </a:solidFill>
              </a:rPr>
              <a:t>All men are created equal</a:t>
            </a:r>
          </a:p>
          <a:p>
            <a:pPr marL="230188" indent="-230188">
              <a:spcBef>
                <a:spcPct val="50000"/>
              </a:spcBef>
              <a:buFontTx/>
              <a:buChar char="•"/>
            </a:pPr>
            <a:r>
              <a:rPr lang="en-US" dirty="0">
                <a:solidFill>
                  <a:srgbClr val="FFFFFF"/>
                </a:solidFill>
              </a:rPr>
              <a:t>Much different from the Loyalist view that colonists must obey the king, whose power came from God</a:t>
            </a:r>
          </a:p>
          <a:p>
            <a:pPr marL="230188" indent="-230188">
              <a:spcBef>
                <a:spcPct val="50000"/>
              </a:spcBef>
              <a:buFontTx/>
              <a:buChar char="•"/>
            </a:pPr>
            <a:r>
              <a:rPr lang="en-US" dirty="0">
                <a:solidFill>
                  <a:srgbClr val="FFFFFF"/>
                </a:solidFill>
              </a:rPr>
              <a:t>No mention of slavery</a:t>
            </a:r>
          </a:p>
        </p:txBody>
      </p:sp>
      <p:pic>
        <p:nvPicPr>
          <p:cNvPr id="5125" name="Picture 7" descr="John Locke"/>
          <p:cNvPicPr>
            <a:picLocks noChangeAspect="1" noChangeArrowheads="1"/>
          </p:cNvPicPr>
          <p:nvPr/>
        </p:nvPicPr>
        <p:blipFill>
          <a:blip r:embed="rId2" cstate="print"/>
          <a:srcRect l="24529" r="18867"/>
          <a:stretch>
            <a:fillRect/>
          </a:stretch>
        </p:blipFill>
        <p:spPr bwMode="auto">
          <a:xfrm>
            <a:off x="4724400" y="1066800"/>
            <a:ext cx="2082800" cy="2357438"/>
          </a:xfrm>
          <a:prstGeom prst="rect">
            <a:avLst/>
          </a:prstGeom>
          <a:noFill/>
          <a:ln w="9525">
            <a:noFill/>
            <a:miter lim="800000"/>
            <a:headEnd/>
            <a:tailEnd/>
          </a:ln>
        </p:spPr>
      </p:pic>
      <p:sp>
        <p:nvSpPr>
          <p:cNvPr id="5126" name="Text Box 8"/>
          <p:cNvSpPr txBox="1">
            <a:spLocks noChangeArrowheads="1"/>
          </p:cNvSpPr>
          <p:nvPr/>
        </p:nvSpPr>
        <p:spPr bwMode="auto">
          <a:xfrm>
            <a:off x="4648200" y="3657600"/>
            <a:ext cx="4495800" cy="3025775"/>
          </a:xfrm>
          <a:prstGeom prst="rect">
            <a:avLst/>
          </a:prstGeom>
          <a:noFill/>
          <a:ln w="9525">
            <a:noFill/>
            <a:miter lim="800000"/>
            <a:headEnd/>
            <a:tailEnd/>
          </a:ln>
        </p:spPr>
        <p:txBody>
          <a:bodyPr>
            <a:spAutoFit/>
          </a:bodyPr>
          <a:lstStyle/>
          <a:p>
            <a:pPr algn="ctr">
              <a:spcBef>
                <a:spcPct val="50000"/>
              </a:spcBef>
            </a:pPr>
            <a:r>
              <a:rPr lang="en-US" sz="1600" b="1">
                <a:solidFill>
                  <a:srgbClr val="FFFFFF"/>
                </a:solidFill>
              </a:rPr>
              <a:t>The Declaration states flatly that “all men are created equal.”  When this phrase was written, it expressed the common belief that free citizens were political equals.  It did not claim that all people had the same abilities or ought to have equal wealth.  It did not include women, Native Americans, or slaves--a large number of the American population.  However, these words presented ideals that would later help these groups challenge traditional ideas.</a:t>
            </a:r>
          </a:p>
        </p:txBody>
      </p:sp>
    </p:spTree>
  </p:cSld>
  <p:clrMapOvr>
    <a:masterClrMapping/>
  </p:clrMapOvr>
  <p:transition spd="med">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AutoShape 2"/>
          <p:cNvSpPr>
            <a:spLocks noChangeArrowheads="1"/>
          </p:cNvSpPr>
          <p:nvPr/>
        </p:nvSpPr>
        <p:spPr bwMode="auto">
          <a:xfrm>
            <a:off x="0" y="0"/>
            <a:ext cx="4495800" cy="6858000"/>
          </a:xfrm>
          <a:prstGeom prst="foldedCorner">
            <a:avLst>
              <a:gd name="adj" fmla="val 12500"/>
            </a:avLst>
          </a:prstGeom>
          <a:solidFill>
            <a:srgbClr val="808080"/>
          </a:solidFill>
          <a:ln w="38100">
            <a:solidFill>
              <a:schemeClr val="tx1"/>
            </a:solidFill>
            <a:round/>
            <a:headEnd/>
            <a:tailEnd/>
          </a:ln>
        </p:spPr>
        <p:txBody>
          <a:bodyPr wrap="none" anchor="ctr"/>
          <a:lstStyle/>
          <a:p>
            <a:endParaRPr lang="en-US"/>
          </a:p>
        </p:txBody>
      </p:sp>
      <p:sp>
        <p:nvSpPr>
          <p:cNvPr id="6147" name="Text Box 3"/>
          <p:cNvSpPr txBox="1">
            <a:spLocks noChangeArrowheads="1"/>
          </p:cNvSpPr>
          <p:nvPr/>
        </p:nvSpPr>
        <p:spPr bwMode="auto">
          <a:xfrm>
            <a:off x="0" y="0"/>
            <a:ext cx="4495800" cy="396875"/>
          </a:xfrm>
          <a:prstGeom prst="rect">
            <a:avLst/>
          </a:prstGeom>
          <a:noFill/>
          <a:ln w="9525">
            <a:noFill/>
            <a:miter lim="800000"/>
            <a:headEnd/>
            <a:tailEnd/>
          </a:ln>
        </p:spPr>
        <p:txBody>
          <a:bodyPr>
            <a:spAutoFit/>
          </a:bodyPr>
          <a:lstStyle/>
          <a:p>
            <a:pPr algn="ctr">
              <a:spcBef>
                <a:spcPct val="50000"/>
              </a:spcBef>
            </a:pPr>
            <a:r>
              <a:rPr lang="en-US" sz="2000" b="1" dirty="0">
                <a:solidFill>
                  <a:srgbClr val="FF0000"/>
                </a:solidFill>
              </a:rPr>
              <a:t>Concepts in the Declaration</a:t>
            </a:r>
          </a:p>
        </p:txBody>
      </p:sp>
      <p:sp>
        <p:nvSpPr>
          <p:cNvPr id="6148" name="Text Box 4"/>
          <p:cNvSpPr txBox="1">
            <a:spLocks noChangeArrowheads="1"/>
          </p:cNvSpPr>
          <p:nvPr/>
        </p:nvSpPr>
        <p:spPr bwMode="auto">
          <a:xfrm>
            <a:off x="0" y="685800"/>
            <a:ext cx="4495800" cy="3139321"/>
          </a:xfrm>
          <a:prstGeom prst="rect">
            <a:avLst/>
          </a:prstGeom>
          <a:noFill/>
          <a:ln w="9525">
            <a:noFill/>
            <a:miter lim="800000"/>
            <a:headEnd/>
            <a:tailEnd/>
          </a:ln>
        </p:spPr>
        <p:txBody>
          <a:bodyPr>
            <a:spAutoFit/>
          </a:bodyPr>
          <a:lstStyle/>
          <a:p>
            <a:pPr marL="230188" indent="-230188">
              <a:spcBef>
                <a:spcPct val="50000"/>
              </a:spcBef>
            </a:pPr>
            <a:r>
              <a:rPr lang="en-US" dirty="0">
                <a:solidFill>
                  <a:srgbClr val="FF0000"/>
                </a:solidFill>
              </a:rPr>
              <a:t>-Listed </a:t>
            </a:r>
            <a:r>
              <a:rPr lang="en-US" b="1" u="sng" dirty="0">
                <a:solidFill>
                  <a:srgbClr val="FFFF00"/>
                </a:solidFill>
              </a:rPr>
              <a:t>specific reasons for our independence</a:t>
            </a:r>
          </a:p>
          <a:p>
            <a:pPr marL="230188" indent="-230188">
              <a:spcBef>
                <a:spcPct val="50000"/>
              </a:spcBef>
            </a:pPr>
            <a:r>
              <a:rPr lang="en-US" dirty="0">
                <a:solidFill>
                  <a:schemeClr val="bg1"/>
                </a:solidFill>
              </a:rPr>
              <a:t>	-</a:t>
            </a:r>
            <a:r>
              <a:rPr lang="en-US" b="1" u="sng" dirty="0">
                <a:solidFill>
                  <a:srgbClr val="FFFF00"/>
                </a:solidFill>
              </a:rPr>
              <a:t>Grievances</a:t>
            </a:r>
            <a:r>
              <a:rPr lang="en-US" b="1" dirty="0">
                <a:solidFill>
                  <a:srgbClr val="FFFF00"/>
                </a:solidFill>
              </a:rPr>
              <a:t> </a:t>
            </a:r>
            <a:r>
              <a:rPr lang="en-US" dirty="0">
                <a:solidFill>
                  <a:srgbClr val="FF0000"/>
                </a:solidFill>
              </a:rPr>
              <a:t>against King George III and the British Parliament</a:t>
            </a:r>
          </a:p>
          <a:p>
            <a:pPr marL="230188" indent="-230188">
              <a:spcBef>
                <a:spcPct val="50000"/>
              </a:spcBef>
              <a:buFontTx/>
              <a:buChar char="•"/>
            </a:pPr>
            <a:r>
              <a:rPr lang="en-US" dirty="0">
                <a:solidFill>
                  <a:srgbClr val="FFFFFF"/>
                </a:solidFill>
              </a:rPr>
              <a:t>“Unfit to be the ruler of a free people.”</a:t>
            </a:r>
          </a:p>
          <a:p>
            <a:pPr marL="230188" indent="-230188">
              <a:spcBef>
                <a:spcPct val="50000"/>
              </a:spcBef>
            </a:pPr>
            <a:r>
              <a:rPr lang="en-US" dirty="0">
                <a:solidFill>
                  <a:srgbClr val="FF0000"/>
                </a:solidFill>
              </a:rPr>
              <a:t>	-Does not describe any particular form of government for the new nation</a:t>
            </a:r>
          </a:p>
          <a:p>
            <a:pPr marL="230188" indent="-230188">
              <a:spcBef>
                <a:spcPct val="50000"/>
              </a:spcBef>
              <a:buFontTx/>
              <a:buChar char="•"/>
            </a:pPr>
            <a:r>
              <a:rPr lang="en-US" dirty="0">
                <a:solidFill>
                  <a:srgbClr val="FFFFFF"/>
                </a:solidFill>
              </a:rPr>
              <a:t>Only claims independence, new problem for Americans</a:t>
            </a:r>
          </a:p>
        </p:txBody>
      </p:sp>
      <p:pic>
        <p:nvPicPr>
          <p:cNvPr id="6149" name="Picture 7" descr="philadelphia-independence-hall"/>
          <p:cNvPicPr>
            <a:picLocks noChangeAspect="1" noChangeArrowheads="1"/>
          </p:cNvPicPr>
          <p:nvPr/>
        </p:nvPicPr>
        <p:blipFill>
          <a:blip r:embed="rId2" cstate="print"/>
          <a:srcRect t="3200" b="5600"/>
          <a:stretch>
            <a:fillRect/>
          </a:stretch>
        </p:blipFill>
        <p:spPr bwMode="auto">
          <a:xfrm>
            <a:off x="4648200" y="228600"/>
            <a:ext cx="2511425" cy="3429000"/>
          </a:xfrm>
          <a:prstGeom prst="rect">
            <a:avLst/>
          </a:prstGeom>
          <a:noFill/>
          <a:ln w="9525">
            <a:noFill/>
            <a:miter lim="800000"/>
            <a:headEnd/>
            <a:tailEnd/>
          </a:ln>
        </p:spPr>
      </p:pic>
      <p:sp>
        <p:nvSpPr>
          <p:cNvPr id="6150" name="Text Box 8"/>
          <p:cNvSpPr txBox="1">
            <a:spLocks noChangeArrowheads="1"/>
          </p:cNvSpPr>
          <p:nvPr/>
        </p:nvSpPr>
        <p:spPr bwMode="auto">
          <a:xfrm>
            <a:off x="4648200" y="3657600"/>
            <a:ext cx="4495800" cy="2954338"/>
          </a:xfrm>
          <a:prstGeom prst="rect">
            <a:avLst/>
          </a:prstGeom>
          <a:noFill/>
          <a:ln w="9525">
            <a:noFill/>
            <a:miter lim="800000"/>
            <a:headEnd/>
            <a:tailEnd/>
          </a:ln>
        </p:spPr>
        <p:txBody>
          <a:bodyPr>
            <a:spAutoFit/>
          </a:bodyPr>
          <a:lstStyle/>
          <a:p>
            <a:pPr algn="ctr">
              <a:spcBef>
                <a:spcPct val="50000"/>
              </a:spcBef>
            </a:pPr>
            <a:r>
              <a:rPr lang="en-US" sz="1600" b="1">
                <a:solidFill>
                  <a:srgbClr val="FFFFFF"/>
                </a:solidFill>
              </a:rPr>
              <a:t>The delegates voted unanimously that the American colonies were free, and on July 4, 1776, they adopted the Declaration of Independence.  The document was read to a crowd in front of Independence Hall.  A rush of pride and anxiety ran through the Patriots when they heard the closing vow:</a:t>
            </a:r>
          </a:p>
          <a:p>
            <a:pPr algn="ctr">
              <a:spcBef>
                <a:spcPct val="50000"/>
              </a:spcBef>
            </a:pPr>
            <a:r>
              <a:rPr lang="en-US" sz="1700" b="1" u="sng">
                <a:solidFill>
                  <a:srgbClr val="FFFFFF"/>
                </a:solidFill>
              </a:rPr>
              <a:t>“We mutually pledge to each other our Lives, our Fortunes, and our Sacred Honor.”</a:t>
            </a:r>
          </a:p>
        </p:txBody>
      </p:sp>
    </p:spTree>
  </p:cSld>
  <p:clrMapOvr>
    <a:masterClrMapping/>
  </p:clrMapOvr>
  <p:transition spd="med">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AutoShape 4"/>
          <p:cNvSpPr>
            <a:spLocks noChangeArrowheads="1"/>
          </p:cNvSpPr>
          <p:nvPr/>
        </p:nvSpPr>
        <p:spPr bwMode="auto">
          <a:xfrm>
            <a:off x="0" y="0"/>
            <a:ext cx="4495800" cy="6858000"/>
          </a:xfrm>
          <a:prstGeom prst="foldedCorner">
            <a:avLst>
              <a:gd name="adj" fmla="val 12500"/>
            </a:avLst>
          </a:prstGeom>
          <a:solidFill>
            <a:srgbClr val="808080"/>
          </a:solidFill>
          <a:ln w="38100">
            <a:solidFill>
              <a:schemeClr val="tx1"/>
            </a:solidFill>
            <a:round/>
            <a:headEnd/>
            <a:tailEnd/>
          </a:ln>
        </p:spPr>
        <p:txBody>
          <a:bodyPr wrap="none" anchor="ctr"/>
          <a:lstStyle/>
          <a:p>
            <a:endParaRPr lang="en-US"/>
          </a:p>
        </p:txBody>
      </p:sp>
      <p:sp>
        <p:nvSpPr>
          <p:cNvPr id="7171" name="Text Box 5"/>
          <p:cNvSpPr txBox="1">
            <a:spLocks noChangeArrowheads="1"/>
          </p:cNvSpPr>
          <p:nvPr/>
        </p:nvSpPr>
        <p:spPr bwMode="auto">
          <a:xfrm>
            <a:off x="0" y="0"/>
            <a:ext cx="4495800" cy="396875"/>
          </a:xfrm>
          <a:prstGeom prst="rect">
            <a:avLst/>
          </a:prstGeom>
          <a:noFill/>
          <a:ln w="9525">
            <a:noFill/>
            <a:miter lim="800000"/>
            <a:headEnd/>
            <a:tailEnd/>
          </a:ln>
        </p:spPr>
        <p:txBody>
          <a:bodyPr>
            <a:spAutoFit/>
          </a:bodyPr>
          <a:lstStyle/>
          <a:p>
            <a:pPr algn="ctr">
              <a:spcBef>
                <a:spcPct val="50000"/>
              </a:spcBef>
            </a:pPr>
            <a:r>
              <a:rPr lang="en-US" sz="2000" b="1" dirty="0">
                <a:solidFill>
                  <a:srgbClr val="FF0000"/>
                </a:solidFill>
              </a:rPr>
              <a:t>Eternal Statement</a:t>
            </a:r>
          </a:p>
        </p:txBody>
      </p:sp>
      <p:sp>
        <p:nvSpPr>
          <p:cNvPr id="7172" name="Text Box 6"/>
          <p:cNvSpPr txBox="1">
            <a:spLocks noChangeArrowheads="1"/>
          </p:cNvSpPr>
          <p:nvPr/>
        </p:nvSpPr>
        <p:spPr bwMode="auto">
          <a:xfrm>
            <a:off x="0" y="762000"/>
            <a:ext cx="4495800" cy="4708981"/>
          </a:xfrm>
          <a:prstGeom prst="rect">
            <a:avLst/>
          </a:prstGeom>
          <a:noFill/>
          <a:ln w="9525">
            <a:noFill/>
            <a:miter lim="800000"/>
            <a:headEnd/>
            <a:tailEnd/>
          </a:ln>
        </p:spPr>
        <p:txBody>
          <a:bodyPr>
            <a:spAutoFit/>
          </a:bodyPr>
          <a:lstStyle/>
          <a:p>
            <a:pPr marL="230188" indent="-230188">
              <a:spcBef>
                <a:spcPct val="50000"/>
              </a:spcBef>
            </a:pPr>
            <a:r>
              <a:rPr lang="en-US" sz="2000" dirty="0">
                <a:solidFill>
                  <a:srgbClr val="FF0000"/>
                </a:solidFill>
              </a:rPr>
              <a:t>-We hold these truths to be </a:t>
            </a:r>
            <a:r>
              <a:rPr lang="en-US" sz="2000" b="1" u="sng" dirty="0">
                <a:solidFill>
                  <a:srgbClr val="FFFF00"/>
                </a:solidFill>
              </a:rPr>
              <a:t>self evident</a:t>
            </a:r>
            <a:r>
              <a:rPr lang="en-US" sz="2000" dirty="0">
                <a:solidFill>
                  <a:schemeClr val="bg1"/>
                </a:solidFill>
              </a:rPr>
              <a:t>, </a:t>
            </a:r>
            <a:r>
              <a:rPr lang="en-US" sz="2000" dirty="0">
                <a:solidFill>
                  <a:srgbClr val="FF0000"/>
                </a:solidFill>
              </a:rPr>
              <a:t>that</a:t>
            </a:r>
            <a:r>
              <a:rPr lang="en-US" sz="2000" dirty="0">
                <a:solidFill>
                  <a:schemeClr val="bg1"/>
                </a:solidFill>
              </a:rPr>
              <a:t> </a:t>
            </a:r>
            <a:r>
              <a:rPr lang="en-US" sz="2000" b="1" u="sng" dirty="0">
                <a:solidFill>
                  <a:srgbClr val="FFFF00"/>
                </a:solidFill>
              </a:rPr>
              <a:t>all men are created equal</a:t>
            </a:r>
            <a:r>
              <a:rPr lang="en-US" sz="2000" dirty="0">
                <a:solidFill>
                  <a:schemeClr val="bg1"/>
                </a:solidFill>
              </a:rPr>
              <a:t>, </a:t>
            </a:r>
            <a:r>
              <a:rPr lang="en-US" sz="2000" dirty="0">
                <a:solidFill>
                  <a:srgbClr val="FF0000"/>
                </a:solidFill>
              </a:rPr>
              <a:t>that they are endowed by their creator with certain </a:t>
            </a:r>
            <a:r>
              <a:rPr lang="en-US" sz="2000" b="1" u="sng" dirty="0">
                <a:solidFill>
                  <a:srgbClr val="FFFF00"/>
                </a:solidFill>
              </a:rPr>
              <a:t>unalienable rights</a:t>
            </a:r>
            <a:r>
              <a:rPr lang="en-US" sz="2000" dirty="0">
                <a:solidFill>
                  <a:schemeClr val="bg1"/>
                </a:solidFill>
              </a:rPr>
              <a:t>, </a:t>
            </a:r>
            <a:r>
              <a:rPr lang="en-US" sz="2000" dirty="0">
                <a:solidFill>
                  <a:srgbClr val="FF0000"/>
                </a:solidFill>
              </a:rPr>
              <a:t>that among these are</a:t>
            </a:r>
            <a:r>
              <a:rPr lang="en-US" sz="2000" dirty="0">
                <a:solidFill>
                  <a:schemeClr val="bg1"/>
                </a:solidFill>
              </a:rPr>
              <a:t> </a:t>
            </a:r>
            <a:r>
              <a:rPr lang="en-US" sz="2000" b="1" u="sng" dirty="0">
                <a:solidFill>
                  <a:srgbClr val="FFFF00"/>
                </a:solidFill>
              </a:rPr>
              <a:t>life, liberty, and the pursuit of happiness</a:t>
            </a:r>
            <a:r>
              <a:rPr lang="en-US" sz="2000" dirty="0">
                <a:solidFill>
                  <a:schemeClr val="bg1"/>
                </a:solidFill>
              </a:rPr>
              <a:t>. </a:t>
            </a:r>
            <a:r>
              <a:rPr lang="en-US" sz="2000" dirty="0">
                <a:solidFill>
                  <a:srgbClr val="FF0000"/>
                </a:solidFill>
              </a:rPr>
              <a:t>That to secure these rights governments are instituted among men, deriving their just powers </a:t>
            </a:r>
            <a:r>
              <a:rPr lang="en-US" sz="2000" b="1" u="sng" dirty="0">
                <a:solidFill>
                  <a:srgbClr val="FFFF00"/>
                </a:solidFill>
              </a:rPr>
              <a:t>from the consent of the governed</a:t>
            </a:r>
            <a:r>
              <a:rPr lang="en-US" sz="2000" dirty="0">
                <a:solidFill>
                  <a:schemeClr val="bg1"/>
                </a:solidFill>
              </a:rPr>
              <a:t>; </a:t>
            </a:r>
            <a:r>
              <a:rPr lang="en-US" sz="2000" dirty="0">
                <a:solidFill>
                  <a:srgbClr val="FF0000"/>
                </a:solidFill>
              </a:rPr>
              <a:t>that whenever any form of government becomes destructive of these ends, it is the </a:t>
            </a:r>
            <a:r>
              <a:rPr lang="en-US" sz="2000" b="1" u="sng" dirty="0">
                <a:solidFill>
                  <a:srgbClr val="FFFF00"/>
                </a:solidFill>
              </a:rPr>
              <a:t>right of the people to alter or to abolish it</a:t>
            </a:r>
            <a:r>
              <a:rPr lang="en-US" sz="2000" dirty="0">
                <a:solidFill>
                  <a:schemeClr val="bg1"/>
                </a:solidFill>
              </a:rPr>
              <a:t>.”</a:t>
            </a:r>
          </a:p>
        </p:txBody>
      </p:sp>
      <p:pic>
        <p:nvPicPr>
          <p:cNvPr id="7173" name="Picture 8" descr="Mouse%20pad-Declaration%20of%20Independence-714913"/>
          <p:cNvPicPr>
            <a:picLocks noChangeAspect="1" noChangeArrowheads="1"/>
          </p:cNvPicPr>
          <p:nvPr/>
        </p:nvPicPr>
        <p:blipFill>
          <a:blip r:embed="rId2" cstate="print"/>
          <a:srcRect/>
          <a:stretch>
            <a:fillRect/>
          </a:stretch>
        </p:blipFill>
        <p:spPr bwMode="auto">
          <a:xfrm>
            <a:off x="5029200" y="2362200"/>
            <a:ext cx="3673475" cy="4257675"/>
          </a:xfrm>
          <a:prstGeom prst="rect">
            <a:avLst/>
          </a:prstGeom>
          <a:noFill/>
          <a:ln w="9525">
            <a:noFill/>
            <a:miter lim="800000"/>
            <a:headEnd/>
            <a:tailEnd/>
          </a:ln>
        </p:spPr>
      </p:pic>
    </p:spTree>
  </p:cSld>
  <p:clrMapOvr>
    <a:masterClrMapping/>
  </p:clrMapOvr>
  <p:transition spd="med">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AutoShape 4"/>
          <p:cNvSpPr>
            <a:spLocks noChangeArrowheads="1"/>
          </p:cNvSpPr>
          <p:nvPr/>
        </p:nvSpPr>
        <p:spPr bwMode="auto">
          <a:xfrm>
            <a:off x="0" y="0"/>
            <a:ext cx="4419600" cy="6858000"/>
          </a:xfrm>
          <a:prstGeom prst="foldedCorner">
            <a:avLst>
              <a:gd name="adj" fmla="val 12500"/>
            </a:avLst>
          </a:prstGeom>
          <a:solidFill>
            <a:srgbClr val="808080"/>
          </a:solidFill>
          <a:ln w="38100">
            <a:solidFill>
              <a:schemeClr val="tx1"/>
            </a:solidFill>
            <a:round/>
            <a:headEnd/>
            <a:tailEnd/>
          </a:ln>
        </p:spPr>
        <p:txBody>
          <a:bodyPr wrap="none" anchor="ctr"/>
          <a:lstStyle/>
          <a:p>
            <a:endParaRPr lang="en-US"/>
          </a:p>
        </p:txBody>
      </p:sp>
      <p:sp>
        <p:nvSpPr>
          <p:cNvPr id="8195" name="Text Box 5"/>
          <p:cNvSpPr txBox="1">
            <a:spLocks noChangeArrowheads="1"/>
          </p:cNvSpPr>
          <p:nvPr/>
        </p:nvSpPr>
        <p:spPr bwMode="auto">
          <a:xfrm>
            <a:off x="0" y="0"/>
            <a:ext cx="4419600" cy="396875"/>
          </a:xfrm>
          <a:prstGeom prst="rect">
            <a:avLst/>
          </a:prstGeom>
          <a:noFill/>
          <a:ln w="9525">
            <a:noFill/>
            <a:miter lim="800000"/>
            <a:headEnd/>
            <a:tailEnd/>
          </a:ln>
        </p:spPr>
        <p:txBody>
          <a:bodyPr>
            <a:spAutoFit/>
          </a:bodyPr>
          <a:lstStyle/>
          <a:p>
            <a:pPr algn="ctr">
              <a:spcBef>
                <a:spcPct val="50000"/>
              </a:spcBef>
            </a:pPr>
            <a:r>
              <a:rPr lang="en-US" sz="2000" b="1" dirty="0">
                <a:solidFill>
                  <a:srgbClr val="FF0000"/>
                </a:solidFill>
              </a:rPr>
              <a:t>Choosing Sides</a:t>
            </a:r>
          </a:p>
        </p:txBody>
      </p:sp>
      <p:sp>
        <p:nvSpPr>
          <p:cNvPr id="8196" name="Text Box 6"/>
          <p:cNvSpPr txBox="1">
            <a:spLocks noChangeArrowheads="1"/>
          </p:cNvSpPr>
          <p:nvPr/>
        </p:nvSpPr>
        <p:spPr bwMode="auto">
          <a:xfrm>
            <a:off x="0" y="381000"/>
            <a:ext cx="4419600" cy="6407150"/>
          </a:xfrm>
          <a:prstGeom prst="rect">
            <a:avLst/>
          </a:prstGeom>
          <a:noFill/>
          <a:ln w="9525">
            <a:noFill/>
            <a:miter lim="800000"/>
            <a:headEnd/>
            <a:tailEnd/>
          </a:ln>
        </p:spPr>
        <p:txBody>
          <a:bodyPr>
            <a:spAutoFit/>
          </a:bodyPr>
          <a:lstStyle/>
          <a:p>
            <a:pPr marL="230188" indent="-230188">
              <a:lnSpc>
                <a:spcPct val="90000"/>
              </a:lnSpc>
              <a:spcBef>
                <a:spcPct val="50000"/>
              </a:spcBef>
            </a:pPr>
            <a:r>
              <a:rPr lang="en-US" sz="2000" dirty="0">
                <a:solidFill>
                  <a:schemeClr val="bg1"/>
                </a:solidFill>
              </a:rPr>
              <a:t>-</a:t>
            </a:r>
            <a:r>
              <a:rPr lang="en-US" sz="2000" b="1" u="sng" dirty="0">
                <a:solidFill>
                  <a:srgbClr val="FFFF00"/>
                </a:solidFill>
              </a:rPr>
              <a:t>Loyalists</a:t>
            </a:r>
          </a:p>
          <a:p>
            <a:pPr marL="230188" indent="-230188">
              <a:lnSpc>
                <a:spcPct val="90000"/>
              </a:lnSpc>
              <a:spcBef>
                <a:spcPct val="50000"/>
              </a:spcBef>
            </a:pPr>
            <a:r>
              <a:rPr lang="en-US" sz="2000" dirty="0">
                <a:solidFill>
                  <a:srgbClr val="FF0000"/>
                </a:solidFill>
              </a:rPr>
              <a:t>	those who remained loyal to the King and the British</a:t>
            </a:r>
          </a:p>
          <a:p>
            <a:pPr marL="230188" indent="-230188">
              <a:lnSpc>
                <a:spcPct val="90000"/>
              </a:lnSpc>
              <a:spcBef>
                <a:spcPct val="50000"/>
              </a:spcBef>
            </a:pPr>
            <a:r>
              <a:rPr lang="en-US" sz="2000" dirty="0">
                <a:solidFill>
                  <a:schemeClr val="bg1"/>
                </a:solidFill>
              </a:rPr>
              <a:t>	</a:t>
            </a:r>
            <a:r>
              <a:rPr lang="en-US" sz="2000" dirty="0">
                <a:solidFill>
                  <a:srgbClr val="FF0000"/>
                </a:solidFill>
              </a:rPr>
              <a:t>often called</a:t>
            </a:r>
            <a:r>
              <a:rPr lang="en-US" sz="2000" dirty="0">
                <a:solidFill>
                  <a:schemeClr val="bg1"/>
                </a:solidFill>
              </a:rPr>
              <a:t> </a:t>
            </a:r>
            <a:r>
              <a:rPr lang="en-US" sz="2000" b="1" u="sng" dirty="0">
                <a:solidFill>
                  <a:srgbClr val="FFFF00"/>
                </a:solidFill>
              </a:rPr>
              <a:t>Tories</a:t>
            </a:r>
          </a:p>
          <a:p>
            <a:pPr marL="230188" indent="-230188">
              <a:lnSpc>
                <a:spcPct val="90000"/>
              </a:lnSpc>
              <a:spcBef>
                <a:spcPct val="50000"/>
              </a:spcBef>
              <a:buFontTx/>
              <a:buChar char="•"/>
            </a:pPr>
            <a:r>
              <a:rPr lang="en-US" sz="2000" dirty="0">
                <a:solidFill>
                  <a:schemeClr val="tx2"/>
                </a:solidFill>
              </a:rPr>
              <a:t>Almost considered a civil war</a:t>
            </a:r>
          </a:p>
          <a:p>
            <a:pPr marL="230188" indent="-230188">
              <a:lnSpc>
                <a:spcPct val="90000"/>
              </a:lnSpc>
              <a:spcBef>
                <a:spcPct val="50000"/>
              </a:spcBef>
            </a:pPr>
            <a:r>
              <a:rPr lang="en-US" sz="2000" dirty="0">
                <a:solidFill>
                  <a:schemeClr val="bg1"/>
                </a:solidFill>
              </a:rPr>
              <a:t>-</a:t>
            </a:r>
            <a:r>
              <a:rPr lang="en-US" sz="2000" b="1" u="sng" dirty="0">
                <a:solidFill>
                  <a:srgbClr val="FFFF00"/>
                </a:solidFill>
              </a:rPr>
              <a:t>Patriots</a:t>
            </a:r>
          </a:p>
          <a:p>
            <a:pPr marL="230188" indent="-230188">
              <a:lnSpc>
                <a:spcPct val="90000"/>
              </a:lnSpc>
              <a:spcBef>
                <a:spcPct val="50000"/>
              </a:spcBef>
            </a:pPr>
            <a:r>
              <a:rPr lang="en-US" sz="2000" dirty="0">
                <a:solidFill>
                  <a:srgbClr val="FF0000"/>
                </a:solidFill>
              </a:rPr>
              <a:t>	those who supported the move for independence</a:t>
            </a:r>
          </a:p>
          <a:p>
            <a:pPr marL="230188" indent="-230188">
              <a:lnSpc>
                <a:spcPct val="90000"/>
              </a:lnSpc>
              <a:spcBef>
                <a:spcPct val="50000"/>
              </a:spcBef>
            </a:pPr>
            <a:r>
              <a:rPr lang="en-US" sz="2000" dirty="0">
                <a:solidFill>
                  <a:schemeClr val="bg1"/>
                </a:solidFill>
              </a:rPr>
              <a:t>	</a:t>
            </a:r>
            <a:r>
              <a:rPr lang="en-US" sz="2000" b="1" u="sng" dirty="0">
                <a:solidFill>
                  <a:srgbClr val="FFFF00"/>
                </a:solidFill>
              </a:rPr>
              <a:t>risked everything</a:t>
            </a:r>
            <a:r>
              <a:rPr lang="en-US" sz="2000" dirty="0">
                <a:solidFill>
                  <a:schemeClr val="bg1"/>
                </a:solidFill>
              </a:rPr>
              <a:t> </a:t>
            </a:r>
            <a:r>
              <a:rPr lang="en-US" sz="2000" dirty="0">
                <a:solidFill>
                  <a:srgbClr val="FF0000"/>
                </a:solidFill>
              </a:rPr>
              <a:t>because they could be hung as traitors</a:t>
            </a:r>
          </a:p>
          <a:p>
            <a:pPr marL="230188" indent="-230188">
              <a:lnSpc>
                <a:spcPct val="90000"/>
              </a:lnSpc>
              <a:spcBef>
                <a:spcPct val="50000"/>
              </a:spcBef>
              <a:buFontTx/>
              <a:buChar char="•"/>
            </a:pPr>
            <a:r>
              <a:rPr lang="en-US" sz="2000" dirty="0">
                <a:solidFill>
                  <a:srgbClr val="FFFFFF"/>
                </a:solidFill>
              </a:rPr>
              <a:t>“We must all hang together…or we shall hang separately.”</a:t>
            </a:r>
          </a:p>
          <a:p>
            <a:pPr marL="230188" indent="-230188">
              <a:lnSpc>
                <a:spcPct val="90000"/>
              </a:lnSpc>
              <a:spcBef>
                <a:spcPct val="50000"/>
              </a:spcBef>
            </a:pPr>
            <a:r>
              <a:rPr lang="en-US" sz="2000" dirty="0">
                <a:solidFill>
                  <a:schemeClr val="bg1"/>
                </a:solidFill>
              </a:rPr>
              <a:t>-</a:t>
            </a:r>
            <a:r>
              <a:rPr lang="en-US" sz="2000" dirty="0">
                <a:solidFill>
                  <a:srgbClr val="FF0000"/>
                </a:solidFill>
              </a:rPr>
              <a:t>Undecided</a:t>
            </a:r>
          </a:p>
          <a:p>
            <a:pPr marL="230188" indent="-230188">
              <a:lnSpc>
                <a:spcPct val="90000"/>
              </a:lnSpc>
              <a:spcBef>
                <a:spcPct val="50000"/>
              </a:spcBef>
            </a:pPr>
            <a:r>
              <a:rPr lang="en-US" sz="2000" dirty="0">
                <a:solidFill>
                  <a:srgbClr val="FF0000"/>
                </a:solidFill>
              </a:rPr>
              <a:t>	As many as a third of the colonists were undecided as to whether independence or remaining part of England was the best decision</a:t>
            </a:r>
          </a:p>
        </p:txBody>
      </p:sp>
      <p:pic>
        <p:nvPicPr>
          <p:cNvPr id="8197" name="Picture 15" descr="airbrush_the_patriot"/>
          <p:cNvPicPr>
            <a:picLocks noChangeAspect="1" noChangeArrowheads="1"/>
          </p:cNvPicPr>
          <p:nvPr/>
        </p:nvPicPr>
        <p:blipFill>
          <a:blip r:embed="rId2" cstate="print"/>
          <a:srcRect/>
          <a:stretch>
            <a:fillRect/>
          </a:stretch>
        </p:blipFill>
        <p:spPr bwMode="auto">
          <a:xfrm>
            <a:off x="5937250" y="2590800"/>
            <a:ext cx="3130550" cy="4105275"/>
          </a:xfrm>
          <a:prstGeom prst="rect">
            <a:avLst/>
          </a:prstGeom>
          <a:noFill/>
          <a:ln w="9525">
            <a:noFill/>
            <a:miter lim="800000"/>
            <a:headEnd/>
            <a:tailEnd/>
          </a:ln>
        </p:spPr>
      </p:pic>
      <p:pic>
        <p:nvPicPr>
          <p:cNvPr id="8198" name="Picture 16" descr="private"/>
          <p:cNvPicPr>
            <a:picLocks noChangeAspect="1" noChangeArrowheads="1"/>
          </p:cNvPicPr>
          <p:nvPr/>
        </p:nvPicPr>
        <p:blipFill>
          <a:blip r:embed="rId3" cstate="print"/>
          <a:srcRect/>
          <a:stretch>
            <a:fillRect/>
          </a:stretch>
        </p:blipFill>
        <p:spPr bwMode="auto">
          <a:xfrm>
            <a:off x="4419600" y="2743200"/>
            <a:ext cx="2757488" cy="4114800"/>
          </a:xfrm>
          <a:prstGeom prst="rect">
            <a:avLst/>
          </a:prstGeom>
          <a:noFill/>
          <a:ln w="9525">
            <a:noFill/>
            <a:miter lim="800000"/>
            <a:headEnd/>
            <a:tailEnd/>
          </a:ln>
        </p:spPr>
      </p:pic>
    </p:spTree>
  </p:cSld>
  <p:clrMapOvr>
    <a:masterClrMapping/>
  </p:clrMapOvr>
  <p:transition spd="med">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8" name="Text Box 2"/>
          <p:cNvSpPr txBox="1">
            <a:spLocks noChangeArrowheads="1"/>
          </p:cNvSpPr>
          <p:nvPr/>
        </p:nvSpPr>
        <p:spPr bwMode="auto">
          <a:xfrm>
            <a:off x="533400" y="762000"/>
            <a:ext cx="7924800" cy="914400"/>
          </a:xfrm>
          <a:prstGeom prst="rect">
            <a:avLst/>
          </a:prstGeom>
          <a:noFill/>
          <a:ln w="9525">
            <a:noFill/>
            <a:miter lim="800000"/>
            <a:headEnd/>
            <a:tailEnd/>
          </a:ln>
        </p:spPr>
        <p:txBody>
          <a:bodyPr>
            <a:spAutoFit/>
          </a:bodyPr>
          <a:lstStyle/>
          <a:p>
            <a:pPr algn="ctr">
              <a:spcBef>
                <a:spcPct val="50000"/>
              </a:spcBef>
            </a:pPr>
            <a:r>
              <a:rPr lang="en-US" sz="5400">
                <a:latin typeface="Comic Sans MS" pitchFamily="66" charset="0"/>
              </a:rPr>
              <a:t>Revolutionary War</a:t>
            </a:r>
          </a:p>
        </p:txBody>
      </p:sp>
      <p:pic>
        <p:nvPicPr>
          <p:cNvPr id="9219" name="Picture 3" descr="T058859A"/>
          <p:cNvPicPr>
            <a:picLocks noChangeAspect="1" noChangeArrowheads="1"/>
          </p:cNvPicPr>
          <p:nvPr/>
        </p:nvPicPr>
        <p:blipFill>
          <a:blip r:embed="rId2" cstate="print"/>
          <a:srcRect/>
          <a:stretch>
            <a:fillRect/>
          </a:stretch>
        </p:blipFill>
        <p:spPr bwMode="auto">
          <a:xfrm>
            <a:off x="1219200" y="2438400"/>
            <a:ext cx="6781800" cy="4124325"/>
          </a:xfrm>
          <a:prstGeom prst="rect">
            <a:avLst/>
          </a:prstGeom>
          <a:noFill/>
          <a:ln w="9525">
            <a:noFill/>
            <a:miter lim="800000"/>
            <a:headEnd/>
            <a:tailEnd/>
          </a:ln>
        </p:spPr>
      </p:pic>
      <p:pic>
        <p:nvPicPr>
          <p:cNvPr id="9220" name="Picture 4" descr="British_flag"/>
          <p:cNvPicPr>
            <a:picLocks noChangeAspect="1" noChangeArrowheads="1"/>
          </p:cNvPicPr>
          <p:nvPr/>
        </p:nvPicPr>
        <p:blipFill>
          <a:blip r:embed="rId3" cstate="print"/>
          <a:srcRect/>
          <a:stretch>
            <a:fillRect/>
          </a:stretch>
        </p:blipFill>
        <p:spPr bwMode="auto">
          <a:xfrm>
            <a:off x="228600" y="228600"/>
            <a:ext cx="8686800" cy="457200"/>
          </a:xfrm>
          <a:prstGeom prst="rect">
            <a:avLst/>
          </a:prstGeom>
          <a:noFill/>
          <a:ln w="9525">
            <a:noFill/>
            <a:miter lim="800000"/>
            <a:headEnd/>
            <a:tailEnd/>
          </a:ln>
        </p:spPr>
      </p:pic>
      <p:pic>
        <p:nvPicPr>
          <p:cNvPr id="9221" name="Picture 5" descr="Grand Union Flag"/>
          <p:cNvPicPr>
            <a:picLocks noChangeAspect="1" noChangeArrowheads="1"/>
          </p:cNvPicPr>
          <p:nvPr/>
        </p:nvPicPr>
        <p:blipFill>
          <a:blip r:embed="rId4" cstate="print"/>
          <a:srcRect/>
          <a:stretch>
            <a:fillRect/>
          </a:stretch>
        </p:blipFill>
        <p:spPr bwMode="auto">
          <a:xfrm>
            <a:off x="304800" y="1752600"/>
            <a:ext cx="8534400" cy="457200"/>
          </a:xfrm>
          <a:prstGeom prst="rect">
            <a:avLst/>
          </a:prstGeom>
          <a:noFill/>
          <a:ln w="9525">
            <a:noFill/>
            <a:miter lim="800000"/>
            <a:headEnd/>
            <a:tailEnd/>
          </a:ln>
        </p:spPr>
      </p:pic>
    </p:spTree>
  </p:cSld>
  <p:clrMapOvr>
    <a:masterClrMapping/>
  </p:clrMapOvr>
  <p:transition spd="med">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AutoShape 4"/>
          <p:cNvSpPr>
            <a:spLocks noChangeArrowheads="1"/>
          </p:cNvSpPr>
          <p:nvPr/>
        </p:nvSpPr>
        <p:spPr bwMode="auto">
          <a:xfrm>
            <a:off x="0" y="0"/>
            <a:ext cx="4267200" cy="6858000"/>
          </a:xfrm>
          <a:prstGeom prst="roundRect">
            <a:avLst>
              <a:gd name="adj" fmla="val 16667"/>
            </a:avLst>
          </a:prstGeom>
          <a:solidFill>
            <a:srgbClr val="808080"/>
          </a:solidFill>
          <a:ln w="38100">
            <a:solidFill>
              <a:schemeClr val="tx1"/>
            </a:solidFill>
            <a:round/>
            <a:headEnd/>
            <a:tailEnd/>
          </a:ln>
        </p:spPr>
        <p:txBody>
          <a:bodyPr wrap="none" anchor="ctr"/>
          <a:lstStyle/>
          <a:p>
            <a:endParaRPr lang="en-US"/>
          </a:p>
        </p:txBody>
      </p:sp>
      <p:sp>
        <p:nvSpPr>
          <p:cNvPr id="10243" name="Text Box 5"/>
          <p:cNvSpPr txBox="1">
            <a:spLocks noChangeArrowheads="1"/>
          </p:cNvSpPr>
          <p:nvPr/>
        </p:nvSpPr>
        <p:spPr bwMode="auto">
          <a:xfrm>
            <a:off x="0" y="0"/>
            <a:ext cx="4267200" cy="396875"/>
          </a:xfrm>
          <a:prstGeom prst="rect">
            <a:avLst/>
          </a:prstGeom>
          <a:noFill/>
          <a:ln w="9525">
            <a:noFill/>
            <a:miter lim="800000"/>
            <a:headEnd/>
            <a:tailEnd/>
          </a:ln>
        </p:spPr>
        <p:txBody>
          <a:bodyPr>
            <a:spAutoFit/>
          </a:bodyPr>
          <a:lstStyle/>
          <a:p>
            <a:pPr algn="ctr">
              <a:spcBef>
                <a:spcPct val="50000"/>
              </a:spcBef>
            </a:pPr>
            <a:r>
              <a:rPr lang="en-US" sz="2000" b="1">
                <a:solidFill>
                  <a:srgbClr val="000000"/>
                </a:solidFill>
                <a:latin typeface="Comic Sans MS" pitchFamily="66" charset="0"/>
              </a:rPr>
              <a:t>Early Defeats</a:t>
            </a:r>
          </a:p>
        </p:txBody>
      </p:sp>
      <p:sp>
        <p:nvSpPr>
          <p:cNvPr id="10244" name="Text Box 6"/>
          <p:cNvSpPr txBox="1">
            <a:spLocks noChangeArrowheads="1"/>
          </p:cNvSpPr>
          <p:nvPr/>
        </p:nvSpPr>
        <p:spPr bwMode="auto">
          <a:xfrm>
            <a:off x="0" y="762000"/>
            <a:ext cx="4267200" cy="5273675"/>
          </a:xfrm>
          <a:prstGeom prst="rect">
            <a:avLst/>
          </a:prstGeom>
          <a:noFill/>
          <a:ln w="9525">
            <a:noFill/>
            <a:miter lim="800000"/>
            <a:headEnd/>
            <a:tailEnd/>
          </a:ln>
        </p:spPr>
        <p:txBody>
          <a:bodyPr>
            <a:spAutoFit/>
          </a:bodyPr>
          <a:lstStyle/>
          <a:p>
            <a:pPr marL="114300" indent="-114300">
              <a:spcBef>
                <a:spcPct val="50000"/>
              </a:spcBef>
            </a:pPr>
            <a:r>
              <a:rPr lang="en-US" sz="2000">
                <a:solidFill>
                  <a:srgbClr val="000000"/>
                </a:solidFill>
                <a:latin typeface="Comic Sans MS" pitchFamily="66" charset="0"/>
              </a:rPr>
              <a:t>-British capture all major colonial cities </a:t>
            </a:r>
            <a:r>
              <a:rPr lang="en-US" sz="2000">
                <a:latin typeface="Comic Sans MS" pitchFamily="66" charset="0"/>
              </a:rPr>
              <a:t>esp. ports</a:t>
            </a:r>
            <a:endParaRPr lang="en-US" sz="2000">
              <a:solidFill>
                <a:srgbClr val="000000"/>
              </a:solidFill>
              <a:latin typeface="Comic Sans MS" pitchFamily="66" charset="0"/>
            </a:endParaRPr>
          </a:p>
          <a:p>
            <a:pPr marL="114300" indent="-114300">
              <a:spcBef>
                <a:spcPct val="50000"/>
              </a:spcBef>
              <a:buFontTx/>
              <a:buChar char="•"/>
            </a:pPr>
            <a:r>
              <a:rPr lang="en-US" sz="2000">
                <a:latin typeface="Comic Sans MS" pitchFamily="66" charset="0"/>
              </a:rPr>
              <a:t>Poorly trained/prepared Americans losing early</a:t>
            </a:r>
          </a:p>
          <a:p>
            <a:pPr marL="114300" indent="-114300">
              <a:spcBef>
                <a:spcPct val="50000"/>
              </a:spcBef>
            </a:pPr>
            <a:r>
              <a:rPr lang="en-US" sz="2000">
                <a:solidFill>
                  <a:srgbClr val="000000"/>
                </a:solidFill>
                <a:latin typeface="Comic Sans MS" pitchFamily="66" charset="0"/>
              </a:rPr>
              <a:t>	New York</a:t>
            </a:r>
          </a:p>
          <a:p>
            <a:pPr marL="114300" indent="-114300">
              <a:spcBef>
                <a:spcPct val="50000"/>
              </a:spcBef>
            </a:pPr>
            <a:r>
              <a:rPr lang="en-US" sz="2000">
                <a:solidFill>
                  <a:srgbClr val="000000"/>
                </a:solidFill>
                <a:latin typeface="Comic Sans MS" pitchFamily="66" charset="0"/>
              </a:rPr>
              <a:t>	Philadelphia</a:t>
            </a:r>
          </a:p>
          <a:p>
            <a:pPr marL="114300" indent="-114300">
              <a:spcBef>
                <a:spcPct val="50000"/>
              </a:spcBef>
            </a:pPr>
            <a:r>
              <a:rPr lang="en-US" sz="2000">
                <a:solidFill>
                  <a:srgbClr val="000000"/>
                </a:solidFill>
                <a:latin typeface="Comic Sans MS" pitchFamily="66" charset="0"/>
              </a:rPr>
              <a:t>	Boston</a:t>
            </a:r>
          </a:p>
          <a:p>
            <a:pPr marL="114300" indent="-114300">
              <a:spcBef>
                <a:spcPct val="50000"/>
              </a:spcBef>
            </a:pPr>
            <a:r>
              <a:rPr lang="en-US" sz="2000">
                <a:solidFill>
                  <a:srgbClr val="000000"/>
                </a:solidFill>
                <a:latin typeface="Comic Sans MS" pitchFamily="66" charset="0"/>
              </a:rPr>
              <a:t>	Charleston</a:t>
            </a:r>
          </a:p>
          <a:p>
            <a:pPr marL="114300" indent="-114300">
              <a:spcBef>
                <a:spcPct val="50000"/>
              </a:spcBef>
            </a:pPr>
            <a:endParaRPr lang="en-US" sz="2000">
              <a:solidFill>
                <a:srgbClr val="000000"/>
              </a:solidFill>
              <a:latin typeface="Comic Sans MS" pitchFamily="66" charset="0"/>
            </a:endParaRPr>
          </a:p>
          <a:p>
            <a:pPr marL="114300" indent="-114300">
              <a:spcBef>
                <a:spcPct val="50000"/>
              </a:spcBef>
            </a:pPr>
            <a:r>
              <a:rPr lang="en-US" sz="2000">
                <a:solidFill>
                  <a:srgbClr val="000000"/>
                </a:solidFill>
                <a:latin typeface="Comic Sans MS" pitchFamily="66" charset="0"/>
              </a:rPr>
              <a:t>-Washington’s army in retreat and many desert</a:t>
            </a:r>
          </a:p>
          <a:p>
            <a:pPr marL="114300" indent="-114300">
              <a:spcBef>
                <a:spcPct val="50000"/>
              </a:spcBef>
              <a:buFontTx/>
              <a:buChar char="•"/>
            </a:pPr>
            <a:r>
              <a:rPr lang="en-US" sz="2000">
                <a:latin typeface="Comic Sans MS" pitchFamily="66" charset="0"/>
              </a:rPr>
              <a:t>Morale is very low among colonists; have few supplies</a:t>
            </a:r>
          </a:p>
        </p:txBody>
      </p:sp>
      <p:sp>
        <p:nvSpPr>
          <p:cNvPr id="10245" name="Text Box 8"/>
          <p:cNvSpPr txBox="1">
            <a:spLocks noChangeArrowheads="1"/>
          </p:cNvSpPr>
          <p:nvPr/>
        </p:nvSpPr>
        <p:spPr bwMode="auto">
          <a:xfrm>
            <a:off x="4267200" y="3565525"/>
            <a:ext cx="4876800" cy="3292475"/>
          </a:xfrm>
          <a:prstGeom prst="rect">
            <a:avLst/>
          </a:prstGeom>
          <a:noFill/>
          <a:ln w="9525">
            <a:noFill/>
            <a:miter lim="800000"/>
            <a:headEnd/>
            <a:tailEnd/>
          </a:ln>
        </p:spPr>
        <p:txBody>
          <a:bodyPr>
            <a:spAutoFit/>
          </a:bodyPr>
          <a:lstStyle/>
          <a:p>
            <a:pPr algn="ctr">
              <a:spcBef>
                <a:spcPct val="50000"/>
              </a:spcBef>
            </a:pPr>
            <a:r>
              <a:rPr lang="en-US" sz="1500" b="1">
                <a:latin typeface="Tahoma" pitchFamily="34" charset="0"/>
              </a:rPr>
              <a:t>As part of the plan to stop the rebellion by isolating New England, the British seized New York City.  With the largest British force ever assembled (32,000 men, including German mercenaries), the British sailed into New York harbor.  Washington rallied 23,000 men, but he was outnumbered with untrained troops and poor equipment.  The battle for NY ended in August with an American retreat following heavy losses.  By late fall, the British had pushed Washington’s army back into Pennsylvania, and many had either deserted, been killed, or been captured.  Washington desperately needed a win.</a:t>
            </a:r>
          </a:p>
        </p:txBody>
      </p:sp>
    </p:spTree>
  </p:cSld>
  <p:clrMapOvr>
    <a:masterClrMapping/>
  </p:clrMapOvr>
  <p:transition spd="med">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6" name="AutoShape 4"/>
          <p:cNvSpPr>
            <a:spLocks noChangeArrowheads="1"/>
          </p:cNvSpPr>
          <p:nvPr/>
        </p:nvSpPr>
        <p:spPr bwMode="auto">
          <a:xfrm>
            <a:off x="5029200" y="0"/>
            <a:ext cx="4114800" cy="6858000"/>
          </a:xfrm>
          <a:prstGeom prst="roundRect">
            <a:avLst>
              <a:gd name="adj" fmla="val 16667"/>
            </a:avLst>
          </a:prstGeom>
          <a:solidFill>
            <a:srgbClr val="808080"/>
          </a:solidFill>
          <a:ln w="38100">
            <a:solidFill>
              <a:schemeClr val="tx1"/>
            </a:solidFill>
            <a:round/>
            <a:headEnd/>
            <a:tailEnd/>
          </a:ln>
        </p:spPr>
        <p:txBody>
          <a:bodyPr wrap="none" anchor="ctr"/>
          <a:lstStyle/>
          <a:p>
            <a:endParaRPr lang="en-US"/>
          </a:p>
        </p:txBody>
      </p:sp>
      <p:sp>
        <p:nvSpPr>
          <p:cNvPr id="11267" name="Text Box 5"/>
          <p:cNvSpPr txBox="1">
            <a:spLocks noChangeArrowheads="1"/>
          </p:cNvSpPr>
          <p:nvPr/>
        </p:nvSpPr>
        <p:spPr bwMode="auto">
          <a:xfrm>
            <a:off x="5029200" y="0"/>
            <a:ext cx="4114800" cy="396875"/>
          </a:xfrm>
          <a:prstGeom prst="rect">
            <a:avLst/>
          </a:prstGeom>
          <a:noFill/>
          <a:ln w="9525">
            <a:noFill/>
            <a:miter lim="800000"/>
            <a:headEnd/>
            <a:tailEnd/>
          </a:ln>
        </p:spPr>
        <p:txBody>
          <a:bodyPr>
            <a:spAutoFit/>
          </a:bodyPr>
          <a:lstStyle/>
          <a:p>
            <a:pPr algn="ctr">
              <a:spcBef>
                <a:spcPct val="50000"/>
              </a:spcBef>
            </a:pPr>
            <a:r>
              <a:rPr lang="en-US" sz="2000" b="1">
                <a:solidFill>
                  <a:srgbClr val="000000"/>
                </a:solidFill>
                <a:latin typeface="Comic Sans MS" pitchFamily="66" charset="0"/>
              </a:rPr>
              <a:t>Patriot Victories</a:t>
            </a:r>
          </a:p>
        </p:txBody>
      </p:sp>
      <p:sp>
        <p:nvSpPr>
          <p:cNvPr id="11268" name="Text Box 6"/>
          <p:cNvSpPr txBox="1">
            <a:spLocks noChangeArrowheads="1"/>
          </p:cNvSpPr>
          <p:nvPr/>
        </p:nvSpPr>
        <p:spPr bwMode="auto">
          <a:xfrm>
            <a:off x="5029200" y="838200"/>
            <a:ext cx="4114800" cy="5730875"/>
          </a:xfrm>
          <a:prstGeom prst="rect">
            <a:avLst/>
          </a:prstGeom>
          <a:noFill/>
          <a:ln w="9525">
            <a:noFill/>
            <a:miter lim="800000"/>
            <a:headEnd/>
            <a:tailEnd/>
          </a:ln>
        </p:spPr>
        <p:txBody>
          <a:bodyPr>
            <a:spAutoFit/>
          </a:bodyPr>
          <a:lstStyle/>
          <a:p>
            <a:pPr marL="114300" indent="-114300">
              <a:spcBef>
                <a:spcPct val="50000"/>
              </a:spcBef>
            </a:pPr>
            <a:r>
              <a:rPr lang="en-US" sz="2000">
                <a:solidFill>
                  <a:srgbClr val="000000"/>
                </a:solidFill>
                <a:latin typeface="Comic Sans MS" pitchFamily="66" charset="0"/>
              </a:rPr>
              <a:t>-a few victories helped keep morale up</a:t>
            </a:r>
          </a:p>
          <a:p>
            <a:pPr marL="114300" indent="-114300">
              <a:spcBef>
                <a:spcPct val="50000"/>
              </a:spcBef>
            </a:pPr>
            <a:endParaRPr lang="en-US" sz="2000">
              <a:solidFill>
                <a:srgbClr val="000000"/>
              </a:solidFill>
              <a:latin typeface="Comic Sans MS" pitchFamily="66" charset="0"/>
            </a:endParaRPr>
          </a:p>
          <a:p>
            <a:pPr marL="114300" indent="-114300">
              <a:spcBef>
                <a:spcPct val="50000"/>
              </a:spcBef>
            </a:pPr>
            <a:endParaRPr lang="en-US" sz="2000">
              <a:solidFill>
                <a:srgbClr val="000000"/>
              </a:solidFill>
              <a:latin typeface="Comic Sans MS" pitchFamily="66" charset="0"/>
            </a:endParaRPr>
          </a:p>
          <a:p>
            <a:pPr marL="114300" indent="-114300">
              <a:spcBef>
                <a:spcPct val="50000"/>
              </a:spcBef>
            </a:pPr>
            <a:r>
              <a:rPr lang="en-US" sz="2000">
                <a:solidFill>
                  <a:srgbClr val="000000"/>
                </a:solidFill>
                <a:latin typeface="Comic Sans MS" pitchFamily="66" charset="0"/>
              </a:rPr>
              <a:t>-Dec. 1776 at </a:t>
            </a:r>
            <a:r>
              <a:rPr lang="en-US" sz="2000" b="1" u="sng">
                <a:solidFill>
                  <a:srgbClr val="FFFF00"/>
                </a:solidFill>
                <a:latin typeface="Comic Sans MS" pitchFamily="66" charset="0"/>
              </a:rPr>
              <a:t>Trenton</a:t>
            </a:r>
          </a:p>
          <a:p>
            <a:pPr marL="114300" indent="-114300">
              <a:spcBef>
                <a:spcPct val="50000"/>
              </a:spcBef>
              <a:buFontTx/>
              <a:buChar char="•"/>
            </a:pPr>
            <a:r>
              <a:rPr lang="en-US" sz="2000">
                <a:latin typeface="Comic Sans MS" pitchFamily="66" charset="0"/>
              </a:rPr>
              <a:t>Washington surprises Hessians</a:t>
            </a:r>
          </a:p>
          <a:p>
            <a:pPr marL="114300" indent="-114300">
              <a:spcBef>
                <a:spcPct val="50000"/>
              </a:spcBef>
              <a:buFontTx/>
              <a:buChar char="•"/>
            </a:pPr>
            <a:r>
              <a:rPr lang="en-US" sz="2000">
                <a:latin typeface="Comic Sans MS" pitchFamily="66" charset="0"/>
              </a:rPr>
              <a:t>Takes 900 prisoners</a:t>
            </a:r>
          </a:p>
          <a:p>
            <a:pPr marL="114300" indent="-114300">
              <a:spcBef>
                <a:spcPct val="50000"/>
              </a:spcBef>
            </a:pPr>
            <a:r>
              <a:rPr lang="en-US" sz="2000">
                <a:solidFill>
                  <a:srgbClr val="000000"/>
                </a:solidFill>
                <a:latin typeface="Comic Sans MS" pitchFamily="66" charset="0"/>
              </a:rPr>
              <a:t>Jan. 1777 at </a:t>
            </a:r>
            <a:r>
              <a:rPr lang="en-US" sz="2000" b="1" u="sng">
                <a:solidFill>
                  <a:srgbClr val="FFFF00"/>
                </a:solidFill>
                <a:latin typeface="Comic Sans MS" pitchFamily="66" charset="0"/>
              </a:rPr>
              <a:t>Princeton</a:t>
            </a:r>
          </a:p>
          <a:p>
            <a:pPr marL="114300" indent="-114300">
              <a:spcBef>
                <a:spcPct val="50000"/>
              </a:spcBef>
              <a:buFontTx/>
              <a:buChar char="•"/>
            </a:pPr>
            <a:r>
              <a:rPr lang="en-US" sz="2000">
                <a:latin typeface="Comic Sans MS" pitchFamily="66" charset="0"/>
              </a:rPr>
              <a:t>Washington takes 300 more British soldiers</a:t>
            </a:r>
          </a:p>
          <a:p>
            <a:pPr marL="114300" indent="-114300">
              <a:spcBef>
                <a:spcPct val="50000"/>
              </a:spcBef>
            </a:pPr>
            <a:endParaRPr lang="en-US" sz="2000">
              <a:latin typeface="Comic Sans MS" pitchFamily="66" charset="0"/>
            </a:endParaRPr>
          </a:p>
          <a:p>
            <a:pPr marL="114300" indent="-114300">
              <a:spcBef>
                <a:spcPct val="50000"/>
              </a:spcBef>
              <a:buFontTx/>
              <a:buChar char="•"/>
            </a:pPr>
            <a:r>
              <a:rPr lang="en-US" sz="2000">
                <a:latin typeface="Comic Sans MS" pitchFamily="66" charset="0"/>
              </a:rPr>
              <a:t>Victories re-energize colonial troops and civilians to war effort</a:t>
            </a:r>
          </a:p>
        </p:txBody>
      </p:sp>
      <p:pic>
        <p:nvPicPr>
          <p:cNvPr id="11269" name="Picture 7" descr="Crossing Delaware R"/>
          <p:cNvPicPr>
            <a:picLocks noChangeAspect="1" noChangeArrowheads="1"/>
          </p:cNvPicPr>
          <p:nvPr/>
        </p:nvPicPr>
        <p:blipFill>
          <a:blip r:embed="rId2" cstate="print"/>
          <a:srcRect/>
          <a:stretch>
            <a:fillRect/>
          </a:stretch>
        </p:blipFill>
        <p:spPr bwMode="auto">
          <a:xfrm>
            <a:off x="152400" y="228600"/>
            <a:ext cx="4648200" cy="2662238"/>
          </a:xfrm>
          <a:prstGeom prst="rect">
            <a:avLst/>
          </a:prstGeom>
          <a:noFill/>
          <a:ln w="9525">
            <a:noFill/>
            <a:miter lim="800000"/>
            <a:headEnd/>
            <a:tailEnd/>
          </a:ln>
        </p:spPr>
      </p:pic>
      <p:sp>
        <p:nvSpPr>
          <p:cNvPr id="11270" name="Text Box 8"/>
          <p:cNvSpPr txBox="1">
            <a:spLocks noChangeArrowheads="1"/>
          </p:cNvSpPr>
          <p:nvPr/>
        </p:nvSpPr>
        <p:spPr bwMode="auto">
          <a:xfrm>
            <a:off x="76200" y="3124200"/>
            <a:ext cx="4876800" cy="3292475"/>
          </a:xfrm>
          <a:prstGeom prst="rect">
            <a:avLst/>
          </a:prstGeom>
          <a:noFill/>
          <a:ln w="9525">
            <a:noFill/>
            <a:miter lim="800000"/>
            <a:headEnd/>
            <a:tailEnd/>
          </a:ln>
        </p:spPr>
        <p:txBody>
          <a:bodyPr>
            <a:spAutoFit/>
          </a:bodyPr>
          <a:lstStyle/>
          <a:p>
            <a:pPr algn="ctr">
              <a:spcBef>
                <a:spcPct val="50000"/>
              </a:spcBef>
            </a:pPr>
            <a:r>
              <a:rPr lang="en-US" sz="1500" b="1">
                <a:latin typeface="Tahoma" pitchFamily="34" charset="0"/>
              </a:rPr>
              <a:t>Washington resolved to risk everything on one bold stroke set for Christmas night, 1776.  In the face of a fierce storm, he led 2,400 men in small rowboats across the ice-choked Delaware River.  By 8:00 the next morning, the men had marched nine miles through sleet and snow to Trenton, held by a group of Hessians.  Lulled into confidence by the storm, the Hessians had drunk too much the night before and were still sleeping.  In a surprise attack, the Americans killed 30, took 918 captives, and 6 cannons.  The Americans were rallied by another victory 8 days later at Princeton.  Encouraged, they marched into winter camp.</a:t>
            </a:r>
          </a:p>
        </p:txBody>
      </p:sp>
    </p:spTree>
  </p:cSld>
  <p:clrMapOvr>
    <a:masterClrMapping/>
  </p:clrMapOvr>
  <p:transition spd="med">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AutoShape 4"/>
          <p:cNvSpPr>
            <a:spLocks noChangeArrowheads="1"/>
          </p:cNvSpPr>
          <p:nvPr/>
        </p:nvSpPr>
        <p:spPr bwMode="auto">
          <a:xfrm>
            <a:off x="0" y="0"/>
            <a:ext cx="4114800" cy="6858000"/>
          </a:xfrm>
          <a:prstGeom prst="roundRect">
            <a:avLst>
              <a:gd name="adj" fmla="val 16667"/>
            </a:avLst>
          </a:prstGeom>
          <a:solidFill>
            <a:srgbClr val="808080"/>
          </a:solidFill>
          <a:ln w="38100">
            <a:solidFill>
              <a:schemeClr val="tx1"/>
            </a:solidFill>
            <a:round/>
            <a:headEnd/>
            <a:tailEnd/>
          </a:ln>
        </p:spPr>
        <p:txBody>
          <a:bodyPr wrap="none" anchor="ctr"/>
          <a:lstStyle/>
          <a:p>
            <a:endParaRPr lang="en-US"/>
          </a:p>
        </p:txBody>
      </p:sp>
      <p:sp>
        <p:nvSpPr>
          <p:cNvPr id="13315" name="Text Box 5"/>
          <p:cNvSpPr txBox="1">
            <a:spLocks noChangeArrowheads="1"/>
          </p:cNvSpPr>
          <p:nvPr/>
        </p:nvSpPr>
        <p:spPr bwMode="auto">
          <a:xfrm>
            <a:off x="0" y="0"/>
            <a:ext cx="4114800" cy="396875"/>
          </a:xfrm>
          <a:prstGeom prst="rect">
            <a:avLst/>
          </a:prstGeom>
          <a:noFill/>
          <a:ln w="9525">
            <a:noFill/>
            <a:miter lim="800000"/>
            <a:headEnd/>
            <a:tailEnd/>
          </a:ln>
        </p:spPr>
        <p:txBody>
          <a:bodyPr>
            <a:spAutoFit/>
          </a:bodyPr>
          <a:lstStyle/>
          <a:p>
            <a:pPr algn="ctr">
              <a:spcBef>
                <a:spcPct val="50000"/>
              </a:spcBef>
            </a:pPr>
            <a:r>
              <a:rPr lang="en-US" sz="2000" b="1">
                <a:solidFill>
                  <a:srgbClr val="000000"/>
                </a:solidFill>
                <a:latin typeface="Comic Sans MS" pitchFamily="66" charset="0"/>
              </a:rPr>
              <a:t>Turning Point</a:t>
            </a:r>
          </a:p>
        </p:txBody>
      </p:sp>
      <p:sp>
        <p:nvSpPr>
          <p:cNvPr id="13316" name="Text Box 6"/>
          <p:cNvSpPr txBox="1">
            <a:spLocks noChangeArrowheads="1"/>
          </p:cNvSpPr>
          <p:nvPr/>
        </p:nvSpPr>
        <p:spPr bwMode="auto">
          <a:xfrm>
            <a:off x="0" y="609600"/>
            <a:ext cx="4114800" cy="5121275"/>
          </a:xfrm>
          <a:prstGeom prst="rect">
            <a:avLst/>
          </a:prstGeom>
          <a:noFill/>
          <a:ln w="9525">
            <a:noFill/>
            <a:miter lim="800000"/>
            <a:headEnd/>
            <a:tailEnd/>
          </a:ln>
        </p:spPr>
        <p:txBody>
          <a:bodyPr>
            <a:spAutoFit/>
          </a:bodyPr>
          <a:lstStyle/>
          <a:p>
            <a:pPr marL="114300" indent="-114300">
              <a:spcBef>
                <a:spcPct val="50000"/>
              </a:spcBef>
            </a:pPr>
            <a:r>
              <a:rPr lang="en-US" sz="2000">
                <a:solidFill>
                  <a:srgbClr val="000000"/>
                </a:solidFill>
                <a:latin typeface="Comic Sans MS" pitchFamily="66" charset="0"/>
              </a:rPr>
              <a:t>-large British force defeated at </a:t>
            </a:r>
            <a:r>
              <a:rPr lang="en-US" sz="2000" b="1" i="1" u="sng">
                <a:solidFill>
                  <a:srgbClr val="FFFF00"/>
                </a:solidFill>
                <a:latin typeface="Comic Sans MS" pitchFamily="66" charset="0"/>
              </a:rPr>
              <a:t>Saratoga</a:t>
            </a:r>
            <a:r>
              <a:rPr lang="en-US" sz="2000">
                <a:solidFill>
                  <a:srgbClr val="FFFF00"/>
                </a:solidFill>
                <a:latin typeface="Comic Sans MS" pitchFamily="66" charset="0"/>
              </a:rPr>
              <a:t> </a:t>
            </a:r>
            <a:r>
              <a:rPr lang="en-US" sz="2000">
                <a:solidFill>
                  <a:srgbClr val="000000"/>
                </a:solidFill>
                <a:latin typeface="Comic Sans MS" pitchFamily="66" charset="0"/>
              </a:rPr>
              <a:t>Oct. 1777</a:t>
            </a:r>
          </a:p>
          <a:p>
            <a:pPr marL="114300" indent="-114300">
              <a:spcBef>
                <a:spcPct val="50000"/>
              </a:spcBef>
              <a:buFontTx/>
              <a:buChar char="•"/>
            </a:pPr>
            <a:r>
              <a:rPr lang="en-US" sz="2000">
                <a:latin typeface="Comic Sans MS" pitchFamily="66" charset="0"/>
              </a:rPr>
              <a:t>British try to take Hudson River area and cut off New England to colonists</a:t>
            </a:r>
          </a:p>
          <a:p>
            <a:pPr marL="114300" indent="-114300">
              <a:spcBef>
                <a:spcPct val="50000"/>
              </a:spcBef>
            </a:pPr>
            <a:r>
              <a:rPr lang="en-US" sz="2000">
                <a:solidFill>
                  <a:srgbClr val="000000"/>
                </a:solidFill>
                <a:latin typeface="Comic Sans MS" pitchFamily="66" charset="0"/>
              </a:rPr>
              <a:t>-kept British near the coastline</a:t>
            </a:r>
          </a:p>
          <a:p>
            <a:pPr marL="114300" indent="-114300">
              <a:spcBef>
                <a:spcPct val="50000"/>
              </a:spcBef>
            </a:pPr>
            <a:endParaRPr lang="en-US" sz="2000">
              <a:solidFill>
                <a:srgbClr val="000000"/>
              </a:solidFill>
              <a:latin typeface="Comic Sans MS" pitchFamily="66" charset="0"/>
            </a:endParaRPr>
          </a:p>
          <a:p>
            <a:pPr marL="114300" indent="-114300">
              <a:spcBef>
                <a:spcPct val="50000"/>
              </a:spcBef>
            </a:pPr>
            <a:r>
              <a:rPr lang="en-US" sz="2000">
                <a:solidFill>
                  <a:srgbClr val="000000"/>
                </a:solidFill>
                <a:latin typeface="Comic Sans MS" pitchFamily="66" charset="0"/>
              </a:rPr>
              <a:t>-</a:t>
            </a:r>
            <a:r>
              <a:rPr lang="en-US" sz="2000" b="1" u="sng">
                <a:solidFill>
                  <a:srgbClr val="FFFF00"/>
                </a:solidFill>
                <a:latin typeface="Comic Sans MS" pitchFamily="66" charset="0"/>
              </a:rPr>
              <a:t>helped colonists get French help</a:t>
            </a:r>
            <a:r>
              <a:rPr lang="en-US" sz="2000">
                <a:solidFill>
                  <a:srgbClr val="000000"/>
                </a:solidFill>
                <a:latin typeface="Comic Sans MS" pitchFamily="66" charset="0"/>
              </a:rPr>
              <a:t> in the war effort</a:t>
            </a:r>
          </a:p>
          <a:p>
            <a:pPr marL="114300" indent="-114300">
              <a:spcBef>
                <a:spcPct val="50000"/>
              </a:spcBef>
              <a:buFontTx/>
              <a:buChar char="•"/>
            </a:pPr>
            <a:r>
              <a:rPr lang="en-US" sz="2000">
                <a:latin typeface="Comic Sans MS" pitchFamily="66" charset="0"/>
              </a:rPr>
              <a:t>Sent money, weapons, troops, and warships</a:t>
            </a:r>
          </a:p>
          <a:p>
            <a:pPr marL="114300" indent="-114300">
              <a:spcBef>
                <a:spcPct val="50000"/>
              </a:spcBef>
            </a:pPr>
            <a:endParaRPr lang="en-US" sz="2000">
              <a:solidFill>
                <a:srgbClr val="000000"/>
              </a:solidFill>
              <a:latin typeface="Comic Sans MS" pitchFamily="66" charset="0"/>
            </a:endParaRPr>
          </a:p>
          <a:p>
            <a:pPr marL="114300" indent="-114300">
              <a:spcBef>
                <a:spcPct val="50000"/>
              </a:spcBef>
            </a:pPr>
            <a:r>
              <a:rPr lang="en-US" sz="2000">
                <a:solidFill>
                  <a:srgbClr val="000000"/>
                </a:solidFill>
                <a:latin typeface="Comic Sans MS" pitchFamily="66" charset="0"/>
              </a:rPr>
              <a:t>-</a:t>
            </a:r>
            <a:r>
              <a:rPr lang="en-US" sz="2000" b="1" u="sng">
                <a:solidFill>
                  <a:srgbClr val="FFFF00"/>
                </a:solidFill>
                <a:latin typeface="Comic Sans MS" pitchFamily="66" charset="0"/>
              </a:rPr>
              <a:t>turning point of the war</a:t>
            </a:r>
          </a:p>
        </p:txBody>
      </p:sp>
      <p:pic>
        <p:nvPicPr>
          <p:cNvPr id="13317" name="Picture 8" descr="saratoga"/>
          <p:cNvPicPr>
            <a:picLocks noChangeAspect="1" noChangeArrowheads="1"/>
          </p:cNvPicPr>
          <p:nvPr/>
        </p:nvPicPr>
        <p:blipFill>
          <a:blip r:embed="rId2" cstate="print"/>
          <a:srcRect l="3751" t="17252" r="6250" b="11014"/>
          <a:stretch>
            <a:fillRect/>
          </a:stretch>
        </p:blipFill>
        <p:spPr bwMode="auto">
          <a:xfrm>
            <a:off x="4267200" y="152400"/>
            <a:ext cx="4724400" cy="3017838"/>
          </a:xfrm>
          <a:prstGeom prst="rect">
            <a:avLst/>
          </a:prstGeom>
          <a:noFill/>
          <a:ln w="9525">
            <a:noFill/>
            <a:miter lim="800000"/>
            <a:headEnd/>
            <a:tailEnd/>
          </a:ln>
        </p:spPr>
      </p:pic>
      <p:sp>
        <p:nvSpPr>
          <p:cNvPr id="13318" name="Text Box 9"/>
          <p:cNvSpPr txBox="1">
            <a:spLocks noChangeArrowheads="1"/>
          </p:cNvSpPr>
          <p:nvPr/>
        </p:nvSpPr>
        <p:spPr bwMode="auto">
          <a:xfrm>
            <a:off x="4114800" y="3276600"/>
            <a:ext cx="4953000" cy="3521075"/>
          </a:xfrm>
          <a:prstGeom prst="rect">
            <a:avLst/>
          </a:prstGeom>
          <a:noFill/>
          <a:ln w="9525">
            <a:noFill/>
            <a:miter lim="800000"/>
            <a:headEnd/>
            <a:tailEnd/>
          </a:ln>
        </p:spPr>
        <p:txBody>
          <a:bodyPr>
            <a:spAutoFit/>
          </a:bodyPr>
          <a:lstStyle/>
          <a:p>
            <a:pPr algn="ctr">
              <a:spcBef>
                <a:spcPct val="50000"/>
              </a:spcBef>
            </a:pPr>
            <a:r>
              <a:rPr lang="en-US" sz="1500" b="1">
                <a:latin typeface="Tahoma" pitchFamily="34" charset="0"/>
              </a:rPr>
              <a:t>British General Burgoyne convinced the London high command to allow him to lead an army down a route of lakes from Canada to Albany (New York) where he would meet the troops coming from New Jersey and Philadelphia.  The two generals would join forces to isolate New England.  Burgoyne left with 4,000 redcoats, 3,000 mercenaries, and 1,000 Mohawk with many supplies.  The weight bogged down the army, and food supplies ran low.  Massed American troops finally, led by Gates, surrounded Burgoyne at Saratoga, where he surrendered his army to the Americans in October 1777.  From that time on, the British kept their troops close to the coast and supply bases.</a:t>
            </a:r>
          </a:p>
        </p:txBody>
      </p:sp>
    </p:spTree>
  </p:cSld>
  <p:clrMapOvr>
    <a:masterClrMapping/>
  </p:clrMapOvr>
  <p:transition spd="med">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AutoShape 4"/>
          <p:cNvSpPr>
            <a:spLocks noChangeArrowheads="1"/>
          </p:cNvSpPr>
          <p:nvPr/>
        </p:nvSpPr>
        <p:spPr bwMode="auto">
          <a:xfrm>
            <a:off x="5070475" y="0"/>
            <a:ext cx="4073525" cy="6921500"/>
          </a:xfrm>
          <a:prstGeom prst="roundRect">
            <a:avLst>
              <a:gd name="adj" fmla="val 16667"/>
            </a:avLst>
          </a:prstGeom>
          <a:solidFill>
            <a:srgbClr val="808080"/>
          </a:solidFill>
          <a:ln w="38100">
            <a:solidFill>
              <a:schemeClr val="tx1"/>
            </a:solidFill>
            <a:round/>
            <a:headEnd/>
            <a:tailEnd/>
          </a:ln>
        </p:spPr>
        <p:txBody>
          <a:bodyPr wrap="none" anchor="ctr"/>
          <a:lstStyle/>
          <a:p>
            <a:endParaRPr lang="en-US"/>
          </a:p>
        </p:txBody>
      </p:sp>
      <p:sp>
        <p:nvSpPr>
          <p:cNvPr id="14339" name="Text Box 5"/>
          <p:cNvSpPr txBox="1">
            <a:spLocks noChangeArrowheads="1"/>
          </p:cNvSpPr>
          <p:nvPr/>
        </p:nvSpPr>
        <p:spPr bwMode="auto">
          <a:xfrm>
            <a:off x="5070475" y="0"/>
            <a:ext cx="4073525" cy="396875"/>
          </a:xfrm>
          <a:prstGeom prst="rect">
            <a:avLst/>
          </a:prstGeom>
          <a:noFill/>
          <a:ln w="9525">
            <a:noFill/>
            <a:miter lim="800000"/>
            <a:headEnd/>
            <a:tailEnd/>
          </a:ln>
        </p:spPr>
        <p:txBody>
          <a:bodyPr>
            <a:spAutoFit/>
          </a:bodyPr>
          <a:lstStyle/>
          <a:p>
            <a:pPr algn="ctr">
              <a:spcBef>
                <a:spcPct val="50000"/>
              </a:spcBef>
            </a:pPr>
            <a:r>
              <a:rPr lang="en-US" sz="2000" b="1" i="1" u="sng">
                <a:solidFill>
                  <a:srgbClr val="FFFF00"/>
                </a:solidFill>
                <a:latin typeface="Comic Sans MS" pitchFamily="66" charset="0"/>
              </a:rPr>
              <a:t>Valley Forge</a:t>
            </a:r>
          </a:p>
        </p:txBody>
      </p:sp>
      <p:sp>
        <p:nvSpPr>
          <p:cNvPr id="14340" name="Text Box 6"/>
          <p:cNvSpPr txBox="1">
            <a:spLocks noChangeArrowheads="1"/>
          </p:cNvSpPr>
          <p:nvPr/>
        </p:nvSpPr>
        <p:spPr bwMode="auto">
          <a:xfrm>
            <a:off x="5105400" y="609600"/>
            <a:ext cx="4038600" cy="5426075"/>
          </a:xfrm>
          <a:prstGeom prst="rect">
            <a:avLst/>
          </a:prstGeom>
          <a:noFill/>
          <a:ln w="9525">
            <a:noFill/>
            <a:miter lim="800000"/>
            <a:headEnd/>
            <a:tailEnd/>
          </a:ln>
        </p:spPr>
        <p:txBody>
          <a:bodyPr>
            <a:spAutoFit/>
          </a:bodyPr>
          <a:lstStyle/>
          <a:p>
            <a:pPr marL="114300" indent="-114300">
              <a:spcBef>
                <a:spcPct val="50000"/>
              </a:spcBef>
            </a:pPr>
            <a:r>
              <a:rPr lang="en-US" sz="2000">
                <a:solidFill>
                  <a:srgbClr val="000000"/>
                </a:solidFill>
                <a:latin typeface="Comic Sans MS" pitchFamily="66" charset="0"/>
              </a:rPr>
              <a:t>-camp site of Washington’s army during winter of 1777-78.</a:t>
            </a:r>
          </a:p>
          <a:p>
            <a:pPr marL="114300" indent="-114300">
              <a:spcBef>
                <a:spcPct val="50000"/>
              </a:spcBef>
            </a:pPr>
            <a:r>
              <a:rPr lang="en-US" sz="2000">
                <a:solidFill>
                  <a:srgbClr val="000000"/>
                </a:solidFill>
                <a:latin typeface="Comic Sans MS" pitchFamily="66" charset="0"/>
              </a:rPr>
              <a:t>-British forces occupied nearby cities</a:t>
            </a:r>
          </a:p>
          <a:p>
            <a:pPr marL="114300" indent="-114300">
              <a:spcBef>
                <a:spcPct val="50000"/>
              </a:spcBef>
            </a:pPr>
            <a:r>
              <a:rPr lang="en-US" sz="2000">
                <a:solidFill>
                  <a:srgbClr val="000000"/>
                </a:solidFill>
                <a:latin typeface="Comic Sans MS" pitchFamily="66" charset="0"/>
              </a:rPr>
              <a:t>-many soldiers died of cold and starvation </a:t>
            </a:r>
          </a:p>
          <a:p>
            <a:pPr marL="114300" indent="-114300">
              <a:spcBef>
                <a:spcPct val="50000"/>
              </a:spcBef>
              <a:buFontTx/>
              <a:buChar char="•"/>
            </a:pPr>
            <a:r>
              <a:rPr lang="en-US" sz="2000">
                <a:latin typeface="Comic Sans MS" pitchFamily="66" charset="0"/>
              </a:rPr>
              <a:t>Farmers selling goods to the British (paid in gold)</a:t>
            </a:r>
          </a:p>
          <a:p>
            <a:pPr marL="114300" indent="-114300">
              <a:spcBef>
                <a:spcPct val="50000"/>
              </a:spcBef>
            </a:pPr>
            <a:r>
              <a:rPr lang="en-US" sz="2000">
                <a:solidFill>
                  <a:srgbClr val="000000"/>
                </a:solidFill>
                <a:latin typeface="Comic Sans MS" pitchFamily="66" charset="0"/>
              </a:rPr>
              <a:t>-Congress struggled to gain supplies for the army</a:t>
            </a:r>
          </a:p>
          <a:p>
            <a:pPr marL="114300" indent="-114300">
              <a:spcBef>
                <a:spcPct val="50000"/>
              </a:spcBef>
              <a:buFontTx/>
              <a:buChar char="•"/>
            </a:pPr>
            <a:r>
              <a:rPr lang="en-US" sz="2000">
                <a:latin typeface="Comic Sans MS" pitchFamily="66" charset="0"/>
              </a:rPr>
              <a:t>Merchants raising prices to make money</a:t>
            </a:r>
          </a:p>
          <a:p>
            <a:pPr marL="114300" indent="-114300">
              <a:spcBef>
                <a:spcPct val="50000"/>
              </a:spcBef>
            </a:pPr>
            <a:r>
              <a:rPr lang="en-US" sz="2000">
                <a:solidFill>
                  <a:srgbClr val="000000"/>
                </a:solidFill>
                <a:latin typeface="Comic Sans MS" pitchFamily="66" charset="0"/>
              </a:rPr>
              <a:t>	-lack of central gov’t</a:t>
            </a:r>
          </a:p>
          <a:p>
            <a:pPr marL="114300" indent="-114300">
              <a:spcBef>
                <a:spcPct val="50000"/>
              </a:spcBef>
              <a:buFontTx/>
              <a:buChar char="•"/>
            </a:pPr>
            <a:r>
              <a:rPr lang="en-US" sz="2000">
                <a:latin typeface="Comic Sans MS" pitchFamily="66" charset="0"/>
              </a:rPr>
              <a:t>Problem:  no tax, no power</a:t>
            </a:r>
          </a:p>
        </p:txBody>
      </p:sp>
      <p:pic>
        <p:nvPicPr>
          <p:cNvPr id="14341" name="Picture 9" descr="enlarge_waandlaatvaf"/>
          <p:cNvPicPr>
            <a:picLocks noChangeAspect="1" noChangeArrowheads="1"/>
          </p:cNvPicPr>
          <p:nvPr/>
        </p:nvPicPr>
        <p:blipFill>
          <a:blip r:embed="rId2" cstate="print"/>
          <a:srcRect/>
          <a:stretch>
            <a:fillRect/>
          </a:stretch>
        </p:blipFill>
        <p:spPr bwMode="auto">
          <a:xfrm>
            <a:off x="152400" y="255588"/>
            <a:ext cx="4648200" cy="3563937"/>
          </a:xfrm>
          <a:prstGeom prst="rect">
            <a:avLst/>
          </a:prstGeom>
          <a:noFill/>
          <a:ln w="9525">
            <a:noFill/>
            <a:miter lim="800000"/>
            <a:headEnd/>
            <a:tailEnd/>
          </a:ln>
        </p:spPr>
      </p:pic>
      <p:sp>
        <p:nvSpPr>
          <p:cNvPr id="14342" name="Text Box 10"/>
          <p:cNvSpPr txBox="1">
            <a:spLocks noChangeArrowheads="1"/>
          </p:cNvSpPr>
          <p:nvPr/>
        </p:nvSpPr>
        <p:spPr bwMode="auto">
          <a:xfrm>
            <a:off x="0" y="3886200"/>
            <a:ext cx="4953000" cy="2536825"/>
          </a:xfrm>
          <a:prstGeom prst="rect">
            <a:avLst/>
          </a:prstGeom>
          <a:noFill/>
          <a:ln w="9525">
            <a:noFill/>
            <a:miter lim="800000"/>
            <a:headEnd/>
            <a:tailEnd/>
          </a:ln>
        </p:spPr>
        <p:txBody>
          <a:bodyPr>
            <a:spAutoFit/>
          </a:bodyPr>
          <a:lstStyle/>
          <a:p>
            <a:pPr algn="ctr">
              <a:spcBef>
                <a:spcPct val="50000"/>
              </a:spcBef>
            </a:pPr>
            <a:r>
              <a:rPr lang="en-US" sz="1600" b="1">
                <a:latin typeface="Tahoma" pitchFamily="34" charset="0"/>
              </a:rPr>
              <a:t>While the British wintered comfortably in Philadelphia, Washington and his meager Continental Army struggled to stay alive amidst bitter cold and primitive conditions at winter camp in Valley Forge, Pennsylvania.  Soldiers suffered from exposure and frostbite, while surgeons tried to save arms and legs from amputation.  Of the 10,000 soldiers who braved wind, snow, and hunger that winter, more than 2,000 died.</a:t>
            </a:r>
          </a:p>
        </p:txBody>
      </p:sp>
    </p:spTree>
  </p:cSld>
  <p:clrMapOvr>
    <a:masterClrMapping/>
  </p:clrMapOvr>
  <p:transition spd="med">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362" name="Picture 5" descr="image?id=65234&amp;rendTypeId=4"/>
          <p:cNvPicPr>
            <a:picLocks noChangeAspect="1" noChangeArrowheads="1"/>
          </p:cNvPicPr>
          <p:nvPr/>
        </p:nvPicPr>
        <p:blipFill>
          <a:blip r:embed="rId2" cstate="print"/>
          <a:srcRect/>
          <a:stretch>
            <a:fillRect/>
          </a:stretch>
        </p:blipFill>
        <p:spPr bwMode="auto">
          <a:xfrm>
            <a:off x="1371600" y="166688"/>
            <a:ext cx="6172200" cy="4024312"/>
          </a:xfrm>
          <a:prstGeom prst="rect">
            <a:avLst/>
          </a:prstGeom>
          <a:noFill/>
          <a:ln w="9525">
            <a:noFill/>
            <a:miter lim="800000"/>
            <a:headEnd/>
            <a:tailEnd/>
          </a:ln>
        </p:spPr>
      </p:pic>
      <p:sp>
        <p:nvSpPr>
          <p:cNvPr id="15363" name="Text Box 6"/>
          <p:cNvSpPr txBox="1">
            <a:spLocks noChangeArrowheads="1"/>
          </p:cNvSpPr>
          <p:nvPr/>
        </p:nvSpPr>
        <p:spPr bwMode="auto">
          <a:xfrm>
            <a:off x="152400" y="4267200"/>
            <a:ext cx="8915400" cy="2536825"/>
          </a:xfrm>
          <a:prstGeom prst="rect">
            <a:avLst/>
          </a:prstGeom>
          <a:noFill/>
          <a:ln w="9525">
            <a:noFill/>
            <a:miter lim="800000"/>
            <a:headEnd/>
            <a:tailEnd/>
          </a:ln>
        </p:spPr>
        <p:txBody>
          <a:bodyPr>
            <a:spAutoFit/>
          </a:bodyPr>
          <a:lstStyle/>
          <a:p>
            <a:pPr algn="ctr">
              <a:spcBef>
                <a:spcPct val="50000"/>
              </a:spcBef>
            </a:pPr>
            <a:r>
              <a:rPr lang="en-US" sz="1600" b="1">
                <a:latin typeface="Tahoma" pitchFamily="34" charset="0"/>
              </a:rPr>
              <a:t>“Here comes a bowl of beef soup full of dead leaves and dirt.  There comes a soldier.  His bare feet are seen through his worn-out shoes—his legs nearly naked from the tattered remains of an only pair of stockings—his Breeches are not sufficient to cover his nakedness—his Shirt hanging in Strings—his hair disheveled—his face meager.”</a:t>
            </a:r>
          </a:p>
          <a:p>
            <a:pPr algn="ctr">
              <a:spcBef>
                <a:spcPct val="50000"/>
              </a:spcBef>
            </a:pPr>
            <a:endParaRPr lang="en-US" sz="1600" b="1">
              <a:latin typeface="Tahoma" pitchFamily="34" charset="0"/>
            </a:endParaRPr>
          </a:p>
          <a:p>
            <a:pPr algn="ctr">
              <a:spcBef>
                <a:spcPct val="50000"/>
              </a:spcBef>
            </a:pPr>
            <a:r>
              <a:rPr lang="en-US" sz="1600" b="1">
                <a:latin typeface="Tahoma" pitchFamily="34" charset="0"/>
              </a:rPr>
              <a:t>“To see men without Clothes to cover their nakedness, without Blankets to lay on, without Shoes, by which their Marches might be traced by the blood of their feet, and almost as often without Provision…is a mark of patience and obedience which in my opinion can scarcely be pinned.”</a:t>
            </a:r>
          </a:p>
        </p:txBody>
      </p:sp>
    </p:spTree>
  </p:cSld>
  <p:clrMapOvr>
    <a:masterClrMapping/>
  </p:clrMapOvr>
  <p:transition spd="med">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AutoShape 4"/>
          <p:cNvSpPr>
            <a:spLocks noChangeArrowheads="1"/>
          </p:cNvSpPr>
          <p:nvPr/>
        </p:nvSpPr>
        <p:spPr bwMode="auto">
          <a:xfrm>
            <a:off x="0" y="0"/>
            <a:ext cx="4114800" cy="6858000"/>
          </a:xfrm>
          <a:prstGeom prst="roundRect">
            <a:avLst>
              <a:gd name="adj" fmla="val 16667"/>
            </a:avLst>
          </a:prstGeom>
          <a:solidFill>
            <a:srgbClr val="808080"/>
          </a:solidFill>
          <a:ln w="38100">
            <a:solidFill>
              <a:schemeClr val="tx1"/>
            </a:solidFill>
            <a:round/>
            <a:headEnd/>
            <a:tailEnd/>
          </a:ln>
        </p:spPr>
        <p:txBody>
          <a:bodyPr wrap="none" anchor="ctr"/>
          <a:lstStyle/>
          <a:p>
            <a:endParaRPr lang="en-US"/>
          </a:p>
        </p:txBody>
      </p:sp>
      <p:sp>
        <p:nvSpPr>
          <p:cNvPr id="16387" name="Text Box 5"/>
          <p:cNvSpPr txBox="1">
            <a:spLocks noChangeArrowheads="1"/>
          </p:cNvSpPr>
          <p:nvPr/>
        </p:nvSpPr>
        <p:spPr bwMode="auto">
          <a:xfrm>
            <a:off x="0" y="0"/>
            <a:ext cx="4114800" cy="396875"/>
          </a:xfrm>
          <a:prstGeom prst="rect">
            <a:avLst/>
          </a:prstGeom>
          <a:noFill/>
          <a:ln w="9525">
            <a:noFill/>
            <a:miter lim="800000"/>
            <a:headEnd/>
            <a:tailEnd/>
          </a:ln>
        </p:spPr>
        <p:txBody>
          <a:bodyPr>
            <a:spAutoFit/>
          </a:bodyPr>
          <a:lstStyle/>
          <a:p>
            <a:pPr algn="ctr">
              <a:spcBef>
                <a:spcPct val="50000"/>
              </a:spcBef>
            </a:pPr>
            <a:r>
              <a:rPr lang="en-US" sz="2000" b="1">
                <a:solidFill>
                  <a:srgbClr val="000000"/>
                </a:solidFill>
                <a:latin typeface="Comic Sans MS" pitchFamily="66" charset="0"/>
              </a:rPr>
              <a:t>Civilian Life</a:t>
            </a:r>
          </a:p>
        </p:txBody>
      </p:sp>
      <p:sp>
        <p:nvSpPr>
          <p:cNvPr id="16388" name="Text Box 6"/>
          <p:cNvSpPr txBox="1">
            <a:spLocks noChangeArrowheads="1"/>
          </p:cNvSpPr>
          <p:nvPr/>
        </p:nvSpPr>
        <p:spPr bwMode="auto">
          <a:xfrm>
            <a:off x="0" y="609600"/>
            <a:ext cx="4114800" cy="4816475"/>
          </a:xfrm>
          <a:prstGeom prst="rect">
            <a:avLst/>
          </a:prstGeom>
          <a:noFill/>
          <a:ln w="9525">
            <a:noFill/>
            <a:miter lim="800000"/>
            <a:headEnd/>
            <a:tailEnd/>
          </a:ln>
        </p:spPr>
        <p:txBody>
          <a:bodyPr>
            <a:spAutoFit/>
          </a:bodyPr>
          <a:lstStyle/>
          <a:p>
            <a:pPr marL="114300" indent="-114300">
              <a:spcBef>
                <a:spcPct val="50000"/>
              </a:spcBef>
            </a:pPr>
            <a:r>
              <a:rPr lang="en-US" sz="2000">
                <a:solidFill>
                  <a:srgbClr val="000000"/>
                </a:solidFill>
                <a:latin typeface="Comic Sans MS" pitchFamily="66" charset="0"/>
              </a:rPr>
              <a:t>-inflation</a:t>
            </a:r>
          </a:p>
          <a:p>
            <a:pPr marL="114300" indent="-114300">
              <a:spcBef>
                <a:spcPct val="50000"/>
              </a:spcBef>
              <a:buFontTx/>
              <a:buChar char="•"/>
            </a:pPr>
            <a:r>
              <a:rPr lang="en-US" sz="2000">
                <a:latin typeface="Comic Sans MS" pitchFamily="66" charset="0"/>
              </a:rPr>
              <a:t>Congress had no money because they could not tax; printed worthless money</a:t>
            </a:r>
          </a:p>
          <a:p>
            <a:pPr marL="114300" indent="-114300">
              <a:spcBef>
                <a:spcPct val="50000"/>
              </a:spcBef>
            </a:pPr>
            <a:r>
              <a:rPr lang="en-US" sz="2000">
                <a:solidFill>
                  <a:srgbClr val="000000"/>
                </a:solidFill>
                <a:latin typeface="Comic Sans MS" pitchFamily="66" charset="0"/>
              </a:rPr>
              <a:t>-shortage of goods</a:t>
            </a:r>
          </a:p>
          <a:p>
            <a:pPr marL="114300" indent="-114300">
              <a:spcBef>
                <a:spcPct val="50000"/>
              </a:spcBef>
              <a:buFontTx/>
              <a:buChar char="•"/>
            </a:pPr>
            <a:r>
              <a:rPr lang="en-US" sz="2000">
                <a:latin typeface="Comic Sans MS" pitchFamily="66" charset="0"/>
              </a:rPr>
              <a:t>All going toward war</a:t>
            </a:r>
          </a:p>
          <a:p>
            <a:pPr marL="114300" indent="-114300">
              <a:spcBef>
                <a:spcPct val="50000"/>
              </a:spcBef>
            </a:pPr>
            <a:r>
              <a:rPr lang="en-US" sz="2000">
                <a:solidFill>
                  <a:srgbClr val="000000"/>
                </a:solidFill>
                <a:latin typeface="Comic Sans MS" pitchFamily="66" charset="0"/>
              </a:rPr>
              <a:t>-women took over the work of men</a:t>
            </a:r>
          </a:p>
          <a:p>
            <a:pPr marL="114300" indent="-114300">
              <a:spcBef>
                <a:spcPct val="50000"/>
              </a:spcBef>
              <a:buFontTx/>
              <a:buChar char="•"/>
            </a:pPr>
            <a:r>
              <a:rPr lang="en-US" sz="2000">
                <a:latin typeface="Comic Sans MS" pitchFamily="66" charset="0"/>
              </a:rPr>
              <a:t>Farms, shops, businesses</a:t>
            </a:r>
          </a:p>
          <a:p>
            <a:pPr marL="114300" indent="-114300">
              <a:spcBef>
                <a:spcPct val="50000"/>
              </a:spcBef>
            </a:pPr>
            <a:r>
              <a:rPr lang="en-US" sz="2000">
                <a:solidFill>
                  <a:srgbClr val="000000"/>
                </a:solidFill>
                <a:latin typeface="Comic Sans MS" pitchFamily="66" charset="0"/>
              </a:rPr>
              <a:t>-some women helped the military effort</a:t>
            </a:r>
          </a:p>
          <a:p>
            <a:pPr marL="114300" indent="-114300">
              <a:spcBef>
                <a:spcPct val="50000"/>
              </a:spcBef>
              <a:buFontTx/>
              <a:buChar char="•"/>
            </a:pPr>
            <a:r>
              <a:rPr lang="en-US" sz="2000">
                <a:latin typeface="Comic Sans MS" pitchFamily="66" charset="0"/>
              </a:rPr>
              <a:t>Nurses, messengers, etc.</a:t>
            </a:r>
          </a:p>
        </p:txBody>
      </p:sp>
      <p:pic>
        <p:nvPicPr>
          <p:cNvPr id="16389" name="Picture 7" descr="Molly Pitcher"/>
          <p:cNvPicPr>
            <a:picLocks noChangeAspect="1" noChangeArrowheads="1"/>
          </p:cNvPicPr>
          <p:nvPr/>
        </p:nvPicPr>
        <p:blipFill>
          <a:blip r:embed="rId2" cstate="print"/>
          <a:srcRect/>
          <a:stretch>
            <a:fillRect/>
          </a:stretch>
        </p:blipFill>
        <p:spPr bwMode="auto">
          <a:xfrm>
            <a:off x="4572000" y="152400"/>
            <a:ext cx="3925888" cy="4343400"/>
          </a:xfrm>
          <a:prstGeom prst="rect">
            <a:avLst/>
          </a:prstGeom>
          <a:noFill/>
          <a:ln w="9525">
            <a:noFill/>
            <a:miter lim="800000"/>
            <a:headEnd/>
            <a:tailEnd/>
          </a:ln>
        </p:spPr>
      </p:pic>
      <p:sp>
        <p:nvSpPr>
          <p:cNvPr id="16390" name="Text Box 8"/>
          <p:cNvSpPr txBox="1">
            <a:spLocks noChangeArrowheads="1"/>
          </p:cNvSpPr>
          <p:nvPr/>
        </p:nvSpPr>
        <p:spPr bwMode="auto">
          <a:xfrm>
            <a:off x="4038600" y="4489450"/>
            <a:ext cx="4953000" cy="2292350"/>
          </a:xfrm>
          <a:prstGeom prst="rect">
            <a:avLst/>
          </a:prstGeom>
          <a:noFill/>
          <a:ln w="9525">
            <a:noFill/>
            <a:miter lim="800000"/>
            <a:headEnd/>
            <a:tailEnd/>
          </a:ln>
        </p:spPr>
        <p:txBody>
          <a:bodyPr>
            <a:spAutoFit/>
          </a:bodyPr>
          <a:lstStyle/>
          <a:p>
            <a:pPr algn="ctr">
              <a:spcBef>
                <a:spcPct val="50000"/>
              </a:spcBef>
            </a:pPr>
            <a:r>
              <a:rPr lang="en-US" sz="1600" b="1">
                <a:latin typeface="Tahoma" pitchFamily="34" charset="0"/>
              </a:rPr>
              <a:t>During the American Revolution, every life was touched.  The Continental Congress ran out of gold and silver, so they began printing paper money.  The more they printed, the less it was worth.  Profiteers began raising prices for the Continentals, and merchants would sell rancid meat, cheap shoes, and defective weapons.  Every home was touched, and women helped out incredibly.</a:t>
            </a:r>
          </a:p>
        </p:txBody>
      </p:sp>
    </p:spTree>
  </p:cSld>
  <p:clrMapOvr>
    <a:masterClrMapping/>
  </p:clrMapOvr>
  <p:transition spd="med">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AutoShape 4"/>
          <p:cNvSpPr>
            <a:spLocks noChangeArrowheads="1"/>
          </p:cNvSpPr>
          <p:nvPr/>
        </p:nvSpPr>
        <p:spPr bwMode="auto">
          <a:xfrm>
            <a:off x="5029200" y="0"/>
            <a:ext cx="4114800" cy="6891338"/>
          </a:xfrm>
          <a:prstGeom prst="roundRect">
            <a:avLst>
              <a:gd name="adj" fmla="val 16667"/>
            </a:avLst>
          </a:prstGeom>
          <a:solidFill>
            <a:srgbClr val="808080"/>
          </a:solidFill>
          <a:ln w="38100">
            <a:solidFill>
              <a:schemeClr val="tx1"/>
            </a:solidFill>
            <a:round/>
            <a:headEnd/>
            <a:tailEnd/>
          </a:ln>
        </p:spPr>
        <p:txBody>
          <a:bodyPr wrap="none" anchor="ctr"/>
          <a:lstStyle/>
          <a:p>
            <a:endParaRPr lang="en-US"/>
          </a:p>
        </p:txBody>
      </p:sp>
      <p:sp>
        <p:nvSpPr>
          <p:cNvPr id="17411" name="Text Box 5"/>
          <p:cNvSpPr txBox="1">
            <a:spLocks noChangeArrowheads="1"/>
          </p:cNvSpPr>
          <p:nvPr/>
        </p:nvSpPr>
        <p:spPr bwMode="auto">
          <a:xfrm>
            <a:off x="5029200" y="0"/>
            <a:ext cx="4114800" cy="396875"/>
          </a:xfrm>
          <a:prstGeom prst="rect">
            <a:avLst/>
          </a:prstGeom>
          <a:noFill/>
          <a:ln w="9525">
            <a:noFill/>
            <a:miter lim="800000"/>
            <a:headEnd/>
            <a:tailEnd/>
          </a:ln>
        </p:spPr>
        <p:txBody>
          <a:bodyPr>
            <a:spAutoFit/>
          </a:bodyPr>
          <a:lstStyle/>
          <a:p>
            <a:pPr algn="ctr">
              <a:spcBef>
                <a:spcPct val="50000"/>
              </a:spcBef>
            </a:pPr>
            <a:r>
              <a:rPr lang="en-US" sz="2000" b="1">
                <a:solidFill>
                  <a:srgbClr val="000000"/>
                </a:solidFill>
                <a:latin typeface="Comic Sans MS" pitchFamily="66" charset="0"/>
              </a:rPr>
              <a:t>Foreign Help</a:t>
            </a:r>
          </a:p>
        </p:txBody>
      </p:sp>
      <p:sp>
        <p:nvSpPr>
          <p:cNvPr id="17412" name="Text Box 6"/>
          <p:cNvSpPr txBox="1">
            <a:spLocks noChangeArrowheads="1"/>
          </p:cNvSpPr>
          <p:nvPr/>
        </p:nvSpPr>
        <p:spPr bwMode="auto">
          <a:xfrm>
            <a:off x="5029200" y="685800"/>
            <a:ext cx="4114800" cy="4816475"/>
          </a:xfrm>
          <a:prstGeom prst="rect">
            <a:avLst/>
          </a:prstGeom>
          <a:noFill/>
          <a:ln w="9525">
            <a:noFill/>
            <a:miter lim="800000"/>
            <a:headEnd/>
            <a:tailEnd/>
          </a:ln>
        </p:spPr>
        <p:txBody>
          <a:bodyPr>
            <a:spAutoFit/>
          </a:bodyPr>
          <a:lstStyle/>
          <a:p>
            <a:pPr marL="114300" indent="-114300">
              <a:spcBef>
                <a:spcPct val="50000"/>
              </a:spcBef>
            </a:pPr>
            <a:r>
              <a:rPr lang="en-US" sz="2000">
                <a:solidFill>
                  <a:srgbClr val="000000"/>
                </a:solidFill>
                <a:latin typeface="Comic Sans MS" pitchFamily="66" charset="0"/>
              </a:rPr>
              <a:t>-foreign military leaders offered professional training for the army</a:t>
            </a:r>
          </a:p>
          <a:p>
            <a:pPr marL="114300" indent="-114300">
              <a:spcBef>
                <a:spcPct val="50000"/>
              </a:spcBef>
              <a:buFontTx/>
              <a:buChar char="•"/>
            </a:pPr>
            <a:r>
              <a:rPr lang="en-US" sz="2000">
                <a:latin typeface="Comic Sans MS" pitchFamily="66" charset="0"/>
              </a:rPr>
              <a:t>From France and Prussia</a:t>
            </a:r>
          </a:p>
          <a:p>
            <a:pPr marL="114300" indent="-114300">
              <a:spcBef>
                <a:spcPct val="50000"/>
              </a:spcBef>
            </a:pPr>
            <a:r>
              <a:rPr lang="en-US" sz="2000">
                <a:solidFill>
                  <a:srgbClr val="000000"/>
                </a:solidFill>
                <a:latin typeface="Comic Sans MS" pitchFamily="66" charset="0"/>
              </a:rPr>
              <a:t>-</a:t>
            </a:r>
            <a:r>
              <a:rPr lang="en-US" sz="2000" b="1" u="sng">
                <a:solidFill>
                  <a:srgbClr val="FFFF00"/>
                </a:solidFill>
                <a:latin typeface="Comic Sans MS" pitchFamily="66" charset="0"/>
              </a:rPr>
              <a:t>Friedrich von Steuben</a:t>
            </a:r>
          </a:p>
          <a:p>
            <a:pPr marL="114300" indent="-114300">
              <a:spcBef>
                <a:spcPct val="50000"/>
              </a:spcBef>
            </a:pPr>
            <a:r>
              <a:rPr lang="en-US" sz="2000">
                <a:solidFill>
                  <a:srgbClr val="000000"/>
                </a:solidFill>
                <a:latin typeface="Comic Sans MS" pitchFamily="66" charset="0"/>
              </a:rPr>
              <a:t>	Prussian  officer who trained patriot soldiers</a:t>
            </a:r>
          </a:p>
          <a:p>
            <a:pPr marL="114300" indent="-114300">
              <a:spcBef>
                <a:spcPct val="50000"/>
              </a:spcBef>
            </a:pPr>
            <a:endParaRPr lang="en-US" sz="2000">
              <a:solidFill>
                <a:srgbClr val="000000"/>
              </a:solidFill>
              <a:latin typeface="Comic Sans MS" pitchFamily="66" charset="0"/>
            </a:endParaRPr>
          </a:p>
          <a:p>
            <a:pPr marL="114300" indent="-114300">
              <a:spcBef>
                <a:spcPct val="50000"/>
              </a:spcBef>
            </a:pPr>
            <a:r>
              <a:rPr lang="en-US" sz="2000">
                <a:solidFill>
                  <a:srgbClr val="000000"/>
                </a:solidFill>
                <a:latin typeface="Comic Sans MS" pitchFamily="66" charset="0"/>
              </a:rPr>
              <a:t>-</a:t>
            </a:r>
            <a:r>
              <a:rPr lang="en-US" sz="2000" b="1" u="sng">
                <a:solidFill>
                  <a:srgbClr val="FFFF00"/>
                </a:solidFill>
                <a:latin typeface="Comic Sans MS" pitchFamily="66" charset="0"/>
              </a:rPr>
              <a:t>Marquis de Lafayette</a:t>
            </a:r>
          </a:p>
          <a:p>
            <a:pPr marL="114300" indent="-114300">
              <a:spcBef>
                <a:spcPct val="50000"/>
              </a:spcBef>
            </a:pPr>
            <a:r>
              <a:rPr lang="en-US" sz="2000">
                <a:solidFill>
                  <a:srgbClr val="000000"/>
                </a:solidFill>
                <a:latin typeface="Comic Sans MS" pitchFamily="66" charset="0"/>
              </a:rPr>
              <a:t>	led volunteer army from France</a:t>
            </a:r>
          </a:p>
          <a:p>
            <a:pPr marL="114300" indent="-114300">
              <a:spcBef>
                <a:spcPct val="50000"/>
              </a:spcBef>
              <a:buFontTx/>
              <a:buChar char="•"/>
            </a:pPr>
            <a:r>
              <a:rPr lang="en-US" sz="2000">
                <a:latin typeface="Comic Sans MS" pitchFamily="66" charset="0"/>
              </a:rPr>
              <a:t>Called for troops from France to assist the Americans </a:t>
            </a:r>
          </a:p>
        </p:txBody>
      </p:sp>
      <p:pic>
        <p:nvPicPr>
          <p:cNvPr id="17413" name="Picture 7" descr="Marquis de Lafayette"/>
          <p:cNvPicPr>
            <a:picLocks noChangeAspect="1" noChangeArrowheads="1"/>
          </p:cNvPicPr>
          <p:nvPr/>
        </p:nvPicPr>
        <p:blipFill>
          <a:blip r:embed="rId2" cstate="print"/>
          <a:srcRect l="11952" t="14285" r="4382"/>
          <a:stretch>
            <a:fillRect/>
          </a:stretch>
        </p:blipFill>
        <p:spPr bwMode="auto">
          <a:xfrm>
            <a:off x="152400" y="228600"/>
            <a:ext cx="2667000" cy="3657600"/>
          </a:xfrm>
          <a:prstGeom prst="rect">
            <a:avLst/>
          </a:prstGeom>
          <a:noFill/>
          <a:ln w="9525">
            <a:noFill/>
            <a:miter lim="800000"/>
            <a:headEnd/>
            <a:tailEnd/>
          </a:ln>
        </p:spPr>
      </p:pic>
      <p:pic>
        <p:nvPicPr>
          <p:cNvPr id="17414" name="Picture 9" descr="VONSTUB"/>
          <p:cNvPicPr>
            <a:picLocks noChangeAspect="1" noChangeArrowheads="1"/>
          </p:cNvPicPr>
          <p:nvPr/>
        </p:nvPicPr>
        <p:blipFill>
          <a:blip r:embed="rId3" cstate="print"/>
          <a:srcRect/>
          <a:stretch>
            <a:fillRect/>
          </a:stretch>
        </p:blipFill>
        <p:spPr bwMode="auto">
          <a:xfrm>
            <a:off x="2438400" y="762000"/>
            <a:ext cx="2374900" cy="2819400"/>
          </a:xfrm>
          <a:prstGeom prst="rect">
            <a:avLst/>
          </a:prstGeom>
          <a:noFill/>
          <a:ln w="9525">
            <a:noFill/>
            <a:miter lim="800000"/>
            <a:headEnd/>
            <a:tailEnd/>
          </a:ln>
        </p:spPr>
      </p:pic>
      <p:sp>
        <p:nvSpPr>
          <p:cNvPr id="17415" name="Text Box 10"/>
          <p:cNvSpPr txBox="1">
            <a:spLocks noChangeArrowheads="1"/>
          </p:cNvSpPr>
          <p:nvPr/>
        </p:nvSpPr>
        <p:spPr bwMode="auto">
          <a:xfrm>
            <a:off x="0" y="3962400"/>
            <a:ext cx="4953000" cy="2781300"/>
          </a:xfrm>
          <a:prstGeom prst="rect">
            <a:avLst/>
          </a:prstGeom>
          <a:noFill/>
          <a:ln w="9525">
            <a:noFill/>
            <a:miter lim="800000"/>
            <a:headEnd/>
            <a:tailEnd/>
          </a:ln>
        </p:spPr>
        <p:txBody>
          <a:bodyPr>
            <a:spAutoFit/>
          </a:bodyPr>
          <a:lstStyle/>
          <a:p>
            <a:pPr algn="ctr">
              <a:spcBef>
                <a:spcPct val="50000"/>
              </a:spcBef>
            </a:pPr>
            <a:r>
              <a:rPr lang="en-US" sz="1600" b="1">
                <a:latin typeface="Tahoma" pitchFamily="34" charset="0"/>
              </a:rPr>
              <a:t>During their winter stay at Valley Forge, two foreign diplomats helped Washington.  Friedrich von Steuben, a Prussian captain and talented drillmaster, volunteered his services to General Washington.  He taught the colonial soldiers to stand at attention, executive field maneuvers, fire and reload quickly, and wield bayonets.  The Marquis de Lafayette joined Washington’s staff as well, and with their help, the raw Continental Army was becoming an effective fighting force.</a:t>
            </a:r>
          </a:p>
        </p:txBody>
      </p:sp>
    </p:spTree>
  </p:cSld>
  <p:clrMapOvr>
    <a:masterClrMapping/>
  </p:clrMapOvr>
  <p:transition spd="med">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AutoShape 4"/>
          <p:cNvSpPr>
            <a:spLocks noChangeArrowheads="1"/>
          </p:cNvSpPr>
          <p:nvPr/>
        </p:nvSpPr>
        <p:spPr bwMode="auto">
          <a:xfrm>
            <a:off x="0" y="0"/>
            <a:ext cx="4114800" cy="6858000"/>
          </a:xfrm>
          <a:prstGeom prst="roundRect">
            <a:avLst>
              <a:gd name="adj" fmla="val 16667"/>
            </a:avLst>
          </a:prstGeom>
          <a:solidFill>
            <a:srgbClr val="808080"/>
          </a:solidFill>
          <a:ln w="38100">
            <a:solidFill>
              <a:schemeClr val="tx1"/>
            </a:solidFill>
            <a:round/>
            <a:headEnd/>
            <a:tailEnd/>
          </a:ln>
        </p:spPr>
        <p:txBody>
          <a:bodyPr wrap="none" anchor="ctr"/>
          <a:lstStyle/>
          <a:p>
            <a:endParaRPr lang="en-US"/>
          </a:p>
        </p:txBody>
      </p:sp>
      <p:sp>
        <p:nvSpPr>
          <p:cNvPr id="18435" name="Text Box 5"/>
          <p:cNvSpPr txBox="1">
            <a:spLocks noChangeArrowheads="1"/>
          </p:cNvSpPr>
          <p:nvPr/>
        </p:nvSpPr>
        <p:spPr bwMode="auto">
          <a:xfrm>
            <a:off x="0" y="0"/>
            <a:ext cx="4114800" cy="396875"/>
          </a:xfrm>
          <a:prstGeom prst="rect">
            <a:avLst/>
          </a:prstGeom>
          <a:noFill/>
          <a:ln w="9525">
            <a:noFill/>
            <a:miter lim="800000"/>
            <a:headEnd/>
            <a:tailEnd/>
          </a:ln>
        </p:spPr>
        <p:txBody>
          <a:bodyPr>
            <a:spAutoFit/>
          </a:bodyPr>
          <a:lstStyle/>
          <a:p>
            <a:pPr algn="ctr">
              <a:spcBef>
                <a:spcPct val="50000"/>
              </a:spcBef>
            </a:pPr>
            <a:r>
              <a:rPr lang="en-US" sz="2000" b="1">
                <a:solidFill>
                  <a:srgbClr val="000000"/>
                </a:solidFill>
                <a:latin typeface="Comic Sans MS" pitchFamily="66" charset="0"/>
              </a:rPr>
              <a:t>Southern Campaign</a:t>
            </a:r>
          </a:p>
        </p:txBody>
      </p:sp>
      <p:sp>
        <p:nvSpPr>
          <p:cNvPr id="18436" name="Text Box 6"/>
          <p:cNvSpPr txBox="1">
            <a:spLocks noChangeArrowheads="1"/>
          </p:cNvSpPr>
          <p:nvPr/>
        </p:nvSpPr>
        <p:spPr bwMode="auto">
          <a:xfrm>
            <a:off x="0" y="609600"/>
            <a:ext cx="4114800" cy="6015038"/>
          </a:xfrm>
          <a:prstGeom prst="rect">
            <a:avLst/>
          </a:prstGeom>
          <a:noFill/>
          <a:ln w="9525">
            <a:noFill/>
            <a:miter lim="800000"/>
            <a:headEnd/>
            <a:tailEnd/>
          </a:ln>
        </p:spPr>
        <p:txBody>
          <a:bodyPr>
            <a:spAutoFit/>
          </a:bodyPr>
          <a:lstStyle/>
          <a:p>
            <a:pPr marL="114300" indent="-114300">
              <a:spcBef>
                <a:spcPct val="50000"/>
              </a:spcBef>
            </a:pPr>
            <a:r>
              <a:rPr lang="en-US" sz="1900">
                <a:solidFill>
                  <a:srgbClr val="000000"/>
                </a:solidFill>
                <a:latin typeface="Comic Sans MS" pitchFamily="66" charset="0"/>
              </a:rPr>
              <a:t>-British strategy changed to splitting the colonies</a:t>
            </a:r>
          </a:p>
          <a:p>
            <a:pPr marL="114300" indent="-114300">
              <a:spcBef>
                <a:spcPct val="50000"/>
              </a:spcBef>
              <a:buFontTx/>
              <a:buChar char="•"/>
            </a:pPr>
            <a:r>
              <a:rPr lang="en-US" sz="1900">
                <a:latin typeface="Comic Sans MS" pitchFamily="66" charset="0"/>
              </a:rPr>
              <a:t>Cornwallis goes South to trap colonists</a:t>
            </a:r>
          </a:p>
          <a:p>
            <a:pPr marL="114300" indent="-114300">
              <a:spcBef>
                <a:spcPct val="50000"/>
              </a:spcBef>
            </a:pPr>
            <a:r>
              <a:rPr lang="en-US" sz="1900">
                <a:solidFill>
                  <a:srgbClr val="000000"/>
                </a:solidFill>
                <a:latin typeface="Comic Sans MS" pitchFamily="66" charset="0"/>
              </a:rPr>
              <a:t>-</a:t>
            </a:r>
            <a:r>
              <a:rPr lang="en-US" sz="1900" b="1" u="sng">
                <a:solidFill>
                  <a:srgbClr val="FFFF00"/>
                </a:solidFill>
                <a:latin typeface="Comic Sans MS" pitchFamily="66" charset="0"/>
              </a:rPr>
              <a:t>Charleston</a:t>
            </a:r>
            <a:r>
              <a:rPr lang="en-US" sz="1900">
                <a:solidFill>
                  <a:srgbClr val="000000"/>
                </a:solidFill>
                <a:latin typeface="Comic Sans MS" pitchFamily="66" charset="0"/>
              </a:rPr>
              <a:t> </a:t>
            </a:r>
          </a:p>
          <a:p>
            <a:pPr marL="114300" indent="-114300">
              <a:spcBef>
                <a:spcPct val="50000"/>
              </a:spcBef>
            </a:pPr>
            <a:r>
              <a:rPr lang="en-US" sz="1900">
                <a:solidFill>
                  <a:srgbClr val="000000"/>
                </a:solidFill>
                <a:latin typeface="Comic Sans MS" pitchFamily="66" charset="0"/>
              </a:rPr>
              <a:t>	captured by Cornwallis</a:t>
            </a:r>
          </a:p>
          <a:p>
            <a:pPr marL="114300" indent="-114300">
              <a:spcBef>
                <a:spcPct val="50000"/>
              </a:spcBef>
              <a:buFontTx/>
              <a:buChar char="•"/>
            </a:pPr>
            <a:r>
              <a:rPr lang="en-US" sz="1900">
                <a:latin typeface="Comic Sans MS" pitchFamily="66" charset="0"/>
              </a:rPr>
              <a:t>Moves north through Carolinas</a:t>
            </a:r>
          </a:p>
          <a:p>
            <a:pPr marL="114300" indent="-114300">
              <a:spcBef>
                <a:spcPct val="50000"/>
              </a:spcBef>
              <a:buFontTx/>
              <a:buChar char="•"/>
            </a:pPr>
            <a:r>
              <a:rPr lang="en-US" sz="1900">
                <a:latin typeface="Comic Sans MS" pitchFamily="66" charset="0"/>
              </a:rPr>
              <a:t>Met by Nathaniel Greene</a:t>
            </a:r>
          </a:p>
          <a:p>
            <a:pPr marL="114300" indent="-114300">
              <a:spcBef>
                <a:spcPct val="50000"/>
              </a:spcBef>
            </a:pPr>
            <a:r>
              <a:rPr lang="en-US" sz="1900">
                <a:solidFill>
                  <a:srgbClr val="000000"/>
                </a:solidFill>
                <a:latin typeface="Comic Sans MS" pitchFamily="66" charset="0"/>
              </a:rPr>
              <a:t>-Kings Mtn</a:t>
            </a:r>
          </a:p>
          <a:p>
            <a:pPr marL="114300" indent="-114300">
              <a:spcBef>
                <a:spcPct val="50000"/>
              </a:spcBef>
            </a:pPr>
            <a:r>
              <a:rPr lang="en-US" sz="1900">
                <a:solidFill>
                  <a:srgbClr val="000000"/>
                </a:solidFill>
                <a:latin typeface="Comic Sans MS" pitchFamily="66" charset="0"/>
              </a:rPr>
              <a:t>	Patriot</a:t>
            </a:r>
          </a:p>
          <a:p>
            <a:pPr marL="114300" indent="-114300">
              <a:spcBef>
                <a:spcPct val="50000"/>
              </a:spcBef>
            </a:pPr>
            <a:r>
              <a:rPr lang="en-US" sz="1900">
                <a:solidFill>
                  <a:srgbClr val="000000"/>
                </a:solidFill>
                <a:latin typeface="Comic Sans MS" pitchFamily="66" charset="0"/>
              </a:rPr>
              <a:t>-Cowpens</a:t>
            </a:r>
          </a:p>
          <a:p>
            <a:pPr marL="114300" indent="-114300">
              <a:spcBef>
                <a:spcPct val="50000"/>
              </a:spcBef>
            </a:pPr>
            <a:r>
              <a:rPr lang="en-US" sz="1900">
                <a:solidFill>
                  <a:srgbClr val="000000"/>
                </a:solidFill>
                <a:latin typeface="Comic Sans MS" pitchFamily="66" charset="0"/>
              </a:rPr>
              <a:t>	Patriot</a:t>
            </a:r>
          </a:p>
          <a:p>
            <a:pPr marL="114300" indent="-114300">
              <a:spcBef>
                <a:spcPct val="50000"/>
              </a:spcBef>
              <a:buFontTx/>
              <a:buChar char="•"/>
            </a:pPr>
            <a:r>
              <a:rPr lang="en-US" sz="1900">
                <a:latin typeface="Comic Sans MS" pitchFamily="66" charset="0"/>
              </a:rPr>
              <a:t>Colonists weaken British, but move North</a:t>
            </a:r>
          </a:p>
          <a:p>
            <a:pPr marL="114300" indent="-114300">
              <a:spcBef>
                <a:spcPct val="50000"/>
              </a:spcBef>
            </a:pPr>
            <a:endParaRPr lang="en-US" sz="1900">
              <a:solidFill>
                <a:srgbClr val="000000"/>
              </a:solidFill>
              <a:latin typeface="Comic Sans MS" pitchFamily="66" charset="0"/>
            </a:endParaRPr>
          </a:p>
        </p:txBody>
      </p:sp>
      <p:pic>
        <p:nvPicPr>
          <p:cNvPr id="18437" name="Picture 9" descr="image?id=4849&amp;rendTypeId=4"/>
          <p:cNvPicPr>
            <a:picLocks noChangeAspect="1" noChangeArrowheads="1"/>
          </p:cNvPicPr>
          <p:nvPr/>
        </p:nvPicPr>
        <p:blipFill>
          <a:blip r:embed="rId2" cstate="print"/>
          <a:srcRect/>
          <a:stretch>
            <a:fillRect/>
          </a:stretch>
        </p:blipFill>
        <p:spPr bwMode="auto">
          <a:xfrm>
            <a:off x="4267200" y="838200"/>
            <a:ext cx="4730750" cy="4972050"/>
          </a:xfrm>
          <a:prstGeom prst="rect">
            <a:avLst/>
          </a:prstGeom>
          <a:noFill/>
          <a:ln w="9525">
            <a:noFill/>
            <a:miter lim="800000"/>
            <a:headEnd/>
            <a:tailEnd/>
          </a:ln>
        </p:spPr>
      </p:pic>
    </p:spTree>
  </p:cSld>
  <p:clrMapOvr>
    <a:masterClrMapping/>
  </p:clrMapOvr>
  <p:transition spd="med">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AutoShape 4"/>
          <p:cNvSpPr>
            <a:spLocks noChangeArrowheads="1"/>
          </p:cNvSpPr>
          <p:nvPr/>
        </p:nvSpPr>
        <p:spPr bwMode="auto">
          <a:xfrm>
            <a:off x="4953000" y="0"/>
            <a:ext cx="4191000" cy="6858000"/>
          </a:xfrm>
          <a:prstGeom prst="roundRect">
            <a:avLst>
              <a:gd name="adj" fmla="val 16667"/>
            </a:avLst>
          </a:prstGeom>
          <a:solidFill>
            <a:srgbClr val="808080"/>
          </a:solidFill>
          <a:ln w="38100">
            <a:solidFill>
              <a:schemeClr val="tx1"/>
            </a:solidFill>
            <a:round/>
            <a:headEnd/>
            <a:tailEnd/>
          </a:ln>
        </p:spPr>
        <p:txBody>
          <a:bodyPr wrap="none" anchor="ctr"/>
          <a:lstStyle/>
          <a:p>
            <a:endParaRPr lang="en-US"/>
          </a:p>
        </p:txBody>
      </p:sp>
      <p:sp>
        <p:nvSpPr>
          <p:cNvPr id="19459" name="Text Box 5"/>
          <p:cNvSpPr txBox="1">
            <a:spLocks noChangeArrowheads="1"/>
          </p:cNvSpPr>
          <p:nvPr/>
        </p:nvSpPr>
        <p:spPr bwMode="auto">
          <a:xfrm>
            <a:off x="4953000" y="0"/>
            <a:ext cx="4191000" cy="396875"/>
          </a:xfrm>
          <a:prstGeom prst="rect">
            <a:avLst/>
          </a:prstGeom>
          <a:noFill/>
          <a:ln w="9525">
            <a:noFill/>
            <a:miter lim="800000"/>
            <a:headEnd/>
            <a:tailEnd/>
          </a:ln>
        </p:spPr>
        <p:txBody>
          <a:bodyPr>
            <a:spAutoFit/>
          </a:bodyPr>
          <a:lstStyle/>
          <a:p>
            <a:pPr algn="ctr">
              <a:spcBef>
                <a:spcPct val="50000"/>
              </a:spcBef>
            </a:pPr>
            <a:r>
              <a:rPr lang="en-US" sz="2000" b="1">
                <a:solidFill>
                  <a:srgbClr val="000000"/>
                </a:solidFill>
                <a:latin typeface="Comic Sans MS" pitchFamily="66" charset="0"/>
              </a:rPr>
              <a:t>War’s End</a:t>
            </a:r>
          </a:p>
        </p:txBody>
      </p:sp>
      <p:sp>
        <p:nvSpPr>
          <p:cNvPr id="19460" name="Text Box 6"/>
          <p:cNvSpPr txBox="1">
            <a:spLocks noChangeArrowheads="1"/>
          </p:cNvSpPr>
          <p:nvPr/>
        </p:nvSpPr>
        <p:spPr bwMode="auto">
          <a:xfrm>
            <a:off x="4953000" y="609600"/>
            <a:ext cx="4191000" cy="5273675"/>
          </a:xfrm>
          <a:prstGeom prst="rect">
            <a:avLst/>
          </a:prstGeom>
          <a:noFill/>
          <a:ln w="9525">
            <a:noFill/>
            <a:miter lim="800000"/>
            <a:headEnd/>
            <a:tailEnd/>
          </a:ln>
        </p:spPr>
        <p:txBody>
          <a:bodyPr>
            <a:spAutoFit/>
          </a:bodyPr>
          <a:lstStyle/>
          <a:p>
            <a:pPr marL="114300" indent="-114300">
              <a:spcBef>
                <a:spcPct val="50000"/>
              </a:spcBef>
            </a:pPr>
            <a:r>
              <a:rPr lang="en-US" sz="2000">
                <a:solidFill>
                  <a:srgbClr val="000000"/>
                </a:solidFill>
                <a:latin typeface="Comic Sans MS" pitchFamily="66" charset="0"/>
              </a:rPr>
              <a:t>-</a:t>
            </a:r>
            <a:r>
              <a:rPr lang="en-US" sz="2000" b="1" u="sng">
                <a:solidFill>
                  <a:srgbClr val="FFFF00"/>
                </a:solidFill>
                <a:latin typeface="Comic Sans MS" pitchFamily="66" charset="0"/>
              </a:rPr>
              <a:t>Guilford Courthouse</a:t>
            </a:r>
          </a:p>
          <a:p>
            <a:pPr marL="114300" indent="-114300">
              <a:spcBef>
                <a:spcPct val="50000"/>
              </a:spcBef>
            </a:pPr>
            <a:r>
              <a:rPr lang="en-US" sz="2000">
                <a:solidFill>
                  <a:srgbClr val="000000"/>
                </a:solidFill>
                <a:latin typeface="Comic Sans MS" pitchFamily="66" charset="0"/>
              </a:rPr>
              <a:t>	costly British victory</a:t>
            </a:r>
          </a:p>
          <a:p>
            <a:pPr marL="114300" indent="-114300">
              <a:spcBef>
                <a:spcPct val="50000"/>
              </a:spcBef>
              <a:buFontTx/>
              <a:buChar char="•"/>
            </a:pPr>
            <a:r>
              <a:rPr lang="en-US" sz="2000">
                <a:latin typeface="Comic Sans MS" pitchFamily="66" charset="0"/>
              </a:rPr>
              <a:t>North Carolina battle that killed ¼ of British troops</a:t>
            </a:r>
          </a:p>
          <a:p>
            <a:pPr marL="114300" indent="-114300">
              <a:spcBef>
                <a:spcPct val="50000"/>
              </a:spcBef>
              <a:buFontTx/>
              <a:buChar char="•"/>
            </a:pPr>
            <a:r>
              <a:rPr lang="en-US" sz="2000">
                <a:latin typeface="Comic Sans MS" pitchFamily="66" charset="0"/>
              </a:rPr>
              <a:t>British need rest</a:t>
            </a:r>
          </a:p>
          <a:p>
            <a:pPr marL="114300" indent="-114300">
              <a:spcBef>
                <a:spcPct val="50000"/>
              </a:spcBef>
            </a:pPr>
            <a:r>
              <a:rPr lang="en-US" sz="2000">
                <a:solidFill>
                  <a:srgbClr val="000000"/>
                </a:solidFill>
                <a:latin typeface="Comic Sans MS" pitchFamily="66" charset="0"/>
              </a:rPr>
              <a:t>-retreat to </a:t>
            </a:r>
            <a:r>
              <a:rPr lang="en-US" sz="2000" b="1" i="1" u="sng">
                <a:solidFill>
                  <a:srgbClr val="FFFF00"/>
                </a:solidFill>
                <a:latin typeface="Comic Sans MS" pitchFamily="66" charset="0"/>
              </a:rPr>
              <a:t>Yorktown</a:t>
            </a:r>
          </a:p>
          <a:p>
            <a:pPr marL="114300" indent="-114300">
              <a:spcBef>
                <a:spcPct val="50000"/>
              </a:spcBef>
              <a:buFontTx/>
              <a:buChar char="•"/>
            </a:pPr>
            <a:r>
              <a:rPr lang="en-US" sz="2000">
                <a:latin typeface="Comic Sans MS" pitchFamily="66" charset="0"/>
              </a:rPr>
              <a:t>British want to meet up with forces in the North, but are trapped by Americans</a:t>
            </a:r>
          </a:p>
          <a:p>
            <a:pPr marL="114300" indent="-114300">
              <a:spcBef>
                <a:spcPct val="50000"/>
              </a:spcBef>
            </a:pPr>
            <a:r>
              <a:rPr lang="en-US" sz="2000">
                <a:solidFill>
                  <a:srgbClr val="000000"/>
                </a:solidFill>
                <a:latin typeface="Comic Sans MS" pitchFamily="66" charset="0"/>
              </a:rPr>
              <a:t>-surrounded by French and Americans</a:t>
            </a:r>
          </a:p>
          <a:p>
            <a:pPr marL="114300" indent="-114300">
              <a:spcBef>
                <a:spcPct val="50000"/>
              </a:spcBef>
              <a:buFontTx/>
              <a:buChar char="•"/>
            </a:pPr>
            <a:r>
              <a:rPr lang="en-US" sz="2000">
                <a:latin typeface="Comic Sans MS" pitchFamily="66" charset="0"/>
              </a:rPr>
              <a:t>British trapped</a:t>
            </a:r>
          </a:p>
          <a:p>
            <a:pPr marL="114300" indent="-114300">
              <a:spcBef>
                <a:spcPct val="50000"/>
              </a:spcBef>
            </a:pPr>
            <a:r>
              <a:rPr lang="en-US" sz="2000">
                <a:solidFill>
                  <a:srgbClr val="000000"/>
                </a:solidFill>
                <a:latin typeface="Comic Sans MS" pitchFamily="66" charset="0"/>
              </a:rPr>
              <a:t>-</a:t>
            </a:r>
            <a:r>
              <a:rPr lang="en-US" sz="2000" b="1" u="sng">
                <a:solidFill>
                  <a:srgbClr val="FFFF00"/>
                </a:solidFill>
                <a:latin typeface="Comic Sans MS" pitchFamily="66" charset="0"/>
              </a:rPr>
              <a:t>Cornwallis surrenders</a:t>
            </a:r>
            <a:r>
              <a:rPr lang="en-US" sz="2000">
                <a:solidFill>
                  <a:srgbClr val="000000"/>
                </a:solidFill>
                <a:latin typeface="Comic Sans MS" pitchFamily="66" charset="0"/>
              </a:rPr>
              <a:t> Oct, 1781</a:t>
            </a:r>
          </a:p>
        </p:txBody>
      </p:sp>
      <p:pic>
        <p:nvPicPr>
          <p:cNvPr id="19461" name="Picture 10" descr="YorktownFinalAct"/>
          <p:cNvPicPr>
            <a:picLocks noChangeAspect="1" noChangeArrowheads="1"/>
          </p:cNvPicPr>
          <p:nvPr/>
        </p:nvPicPr>
        <p:blipFill>
          <a:blip r:embed="rId2" cstate="print"/>
          <a:srcRect/>
          <a:stretch>
            <a:fillRect/>
          </a:stretch>
        </p:blipFill>
        <p:spPr bwMode="auto">
          <a:xfrm>
            <a:off x="304800" y="304800"/>
            <a:ext cx="4343400" cy="3622675"/>
          </a:xfrm>
          <a:prstGeom prst="rect">
            <a:avLst/>
          </a:prstGeom>
          <a:noFill/>
          <a:ln w="9525">
            <a:noFill/>
            <a:miter lim="800000"/>
            <a:headEnd/>
            <a:tailEnd/>
          </a:ln>
        </p:spPr>
      </p:pic>
      <p:sp>
        <p:nvSpPr>
          <p:cNvPr id="19462" name="Text Box 11"/>
          <p:cNvSpPr txBox="1">
            <a:spLocks noChangeArrowheads="1"/>
          </p:cNvSpPr>
          <p:nvPr/>
        </p:nvSpPr>
        <p:spPr bwMode="auto">
          <a:xfrm>
            <a:off x="0" y="3962400"/>
            <a:ext cx="4953000" cy="2536825"/>
          </a:xfrm>
          <a:prstGeom prst="rect">
            <a:avLst/>
          </a:prstGeom>
          <a:noFill/>
          <a:ln w="9525">
            <a:noFill/>
            <a:miter lim="800000"/>
            <a:headEnd/>
            <a:tailEnd/>
          </a:ln>
        </p:spPr>
        <p:txBody>
          <a:bodyPr>
            <a:spAutoFit/>
          </a:bodyPr>
          <a:lstStyle/>
          <a:p>
            <a:pPr algn="ctr">
              <a:spcBef>
                <a:spcPct val="50000"/>
              </a:spcBef>
            </a:pPr>
            <a:r>
              <a:rPr lang="en-US" sz="1600" b="1">
                <a:latin typeface="Tahoma" pitchFamily="34" charset="0"/>
              </a:rPr>
              <a:t>The Americans and the French closed in on Cornwallis at Yorktown.  A French naval force defeated a British fleet and then blocked the entrance to the Chesapeake Bay, thereby preventing a British rescue by sea.  Meanwhile, about 17,000 French and American troops surrounded the British on the Yorktown peninsula and bombarded them day and night.  Three weeks later, exhausted and outnumbered, Cornwallis surrendered.</a:t>
            </a:r>
          </a:p>
        </p:txBody>
      </p:sp>
    </p:spTree>
  </p:cSld>
  <p:clrMapOvr>
    <a:masterClrMapping/>
  </p:clrMapOvr>
  <p:transition spd="med">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AutoShape 4"/>
          <p:cNvSpPr>
            <a:spLocks noChangeArrowheads="1"/>
          </p:cNvSpPr>
          <p:nvPr/>
        </p:nvSpPr>
        <p:spPr bwMode="auto">
          <a:xfrm>
            <a:off x="76200" y="0"/>
            <a:ext cx="4114800" cy="6858000"/>
          </a:xfrm>
          <a:prstGeom prst="roundRect">
            <a:avLst>
              <a:gd name="adj" fmla="val 16667"/>
            </a:avLst>
          </a:prstGeom>
          <a:solidFill>
            <a:srgbClr val="808080"/>
          </a:solidFill>
          <a:ln w="38100">
            <a:solidFill>
              <a:schemeClr val="tx1"/>
            </a:solidFill>
            <a:round/>
            <a:headEnd/>
            <a:tailEnd/>
          </a:ln>
        </p:spPr>
        <p:txBody>
          <a:bodyPr wrap="none" anchor="ctr"/>
          <a:lstStyle/>
          <a:p>
            <a:endParaRPr lang="en-US"/>
          </a:p>
        </p:txBody>
      </p:sp>
      <p:sp>
        <p:nvSpPr>
          <p:cNvPr id="21507" name="Text Box 5"/>
          <p:cNvSpPr txBox="1">
            <a:spLocks noChangeArrowheads="1"/>
          </p:cNvSpPr>
          <p:nvPr/>
        </p:nvSpPr>
        <p:spPr bwMode="auto">
          <a:xfrm>
            <a:off x="76200" y="0"/>
            <a:ext cx="4114800" cy="396875"/>
          </a:xfrm>
          <a:prstGeom prst="rect">
            <a:avLst/>
          </a:prstGeom>
          <a:noFill/>
          <a:ln w="9525">
            <a:noFill/>
            <a:miter lim="800000"/>
            <a:headEnd/>
            <a:tailEnd/>
          </a:ln>
        </p:spPr>
        <p:txBody>
          <a:bodyPr>
            <a:spAutoFit/>
          </a:bodyPr>
          <a:lstStyle/>
          <a:p>
            <a:pPr algn="ctr">
              <a:spcBef>
                <a:spcPct val="50000"/>
              </a:spcBef>
            </a:pPr>
            <a:r>
              <a:rPr lang="en-US" sz="2000" b="1">
                <a:solidFill>
                  <a:srgbClr val="000000"/>
                </a:solidFill>
                <a:latin typeface="Comic Sans MS" pitchFamily="66" charset="0"/>
              </a:rPr>
              <a:t>Treaty of Paris</a:t>
            </a:r>
          </a:p>
        </p:txBody>
      </p:sp>
      <p:sp>
        <p:nvSpPr>
          <p:cNvPr id="21508" name="Text Box 6"/>
          <p:cNvSpPr txBox="1">
            <a:spLocks noChangeArrowheads="1"/>
          </p:cNvSpPr>
          <p:nvPr/>
        </p:nvSpPr>
        <p:spPr bwMode="auto">
          <a:xfrm>
            <a:off x="0" y="533400"/>
            <a:ext cx="4310063" cy="5273675"/>
          </a:xfrm>
          <a:prstGeom prst="rect">
            <a:avLst/>
          </a:prstGeom>
          <a:noFill/>
          <a:ln w="9525">
            <a:noFill/>
            <a:miter lim="800000"/>
            <a:headEnd/>
            <a:tailEnd/>
          </a:ln>
        </p:spPr>
        <p:txBody>
          <a:bodyPr>
            <a:spAutoFit/>
          </a:bodyPr>
          <a:lstStyle/>
          <a:p>
            <a:pPr marL="114300" indent="-114300">
              <a:spcBef>
                <a:spcPct val="50000"/>
              </a:spcBef>
            </a:pPr>
            <a:r>
              <a:rPr lang="en-US" sz="2000">
                <a:solidFill>
                  <a:srgbClr val="000000"/>
                </a:solidFill>
                <a:latin typeface="Comic Sans MS" pitchFamily="66" charset="0"/>
              </a:rPr>
              <a:t>-</a:t>
            </a:r>
            <a:r>
              <a:rPr lang="en-US" sz="2000" b="1" u="sng">
                <a:solidFill>
                  <a:srgbClr val="FFFF00"/>
                </a:solidFill>
                <a:latin typeface="Comic Sans MS" pitchFamily="66" charset="0"/>
              </a:rPr>
              <a:t>Treaty of Paris 1783</a:t>
            </a:r>
          </a:p>
          <a:p>
            <a:pPr marL="114300" indent="-114300">
              <a:spcBef>
                <a:spcPct val="50000"/>
              </a:spcBef>
              <a:buFontTx/>
              <a:buChar char="•"/>
            </a:pPr>
            <a:r>
              <a:rPr lang="en-US" sz="2000">
                <a:latin typeface="Comic Sans MS" pitchFamily="66" charset="0"/>
              </a:rPr>
              <a:t>Officially ended American Revolution</a:t>
            </a:r>
          </a:p>
          <a:p>
            <a:pPr marL="114300" indent="-114300">
              <a:spcBef>
                <a:spcPct val="50000"/>
              </a:spcBef>
            </a:pPr>
            <a:r>
              <a:rPr lang="en-US" sz="2000">
                <a:solidFill>
                  <a:srgbClr val="000000"/>
                </a:solidFill>
                <a:latin typeface="Comic Sans MS" pitchFamily="66" charset="0"/>
              </a:rPr>
              <a:t>-</a:t>
            </a:r>
            <a:r>
              <a:rPr lang="en-US" sz="2000" b="1" u="sng">
                <a:solidFill>
                  <a:srgbClr val="FFFF00"/>
                </a:solidFill>
                <a:latin typeface="Comic Sans MS" pitchFamily="66" charset="0"/>
              </a:rPr>
              <a:t>recognized U.S. independence</a:t>
            </a:r>
          </a:p>
          <a:p>
            <a:pPr marL="114300" indent="-114300">
              <a:spcBef>
                <a:spcPct val="50000"/>
              </a:spcBef>
            </a:pPr>
            <a:endParaRPr lang="en-US" sz="2000">
              <a:solidFill>
                <a:srgbClr val="000000"/>
              </a:solidFill>
              <a:latin typeface="Comic Sans MS" pitchFamily="66" charset="0"/>
            </a:endParaRPr>
          </a:p>
          <a:p>
            <a:pPr marL="114300" indent="-114300">
              <a:spcBef>
                <a:spcPct val="50000"/>
              </a:spcBef>
            </a:pPr>
            <a:r>
              <a:rPr lang="en-US" sz="2000">
                <a:solidFill>
                  <a:srgbClr val="000000"/>
                </a:solidFill>
                <a:latin typeface="Comic Sans MS" pitchFamily="66" charset="0"/>
              </a:rPr>
              <a:t>-</a:t>
            </a:r>
            <a:r>
              <a:rPr lang="en-US" sz="2000" b="1" u="sng">
                <a:solidFill>
                  <a:srgbClr val="FFFF00"/>
                </a:solidFill>
                <a:latin typeface="Comic Sans MS" pitchFamily="66" charset="0"/>
              </a:rPr>
              <a:t>set boundaries to Mississippi</a:t>
            </a:r>
          </a:p>
          <a:p>
            <a:pPr marL="114300" indent="-114300">
              <a:spcBef>
                <a:spcPct val="50000"/>
              </a:spcBef>
              <a:buFontTx/>
              <a:buChar char="•"/>
            </a:pPr>
            <a:r>
              <a:rPr lang="en-US" sz="2000">
                <a:latin typeface="Comic Sans MS" pitchFamily="66" charset="0"/>
              </a:rPr>
              <a:t>From Canada to Florida</a:t>
            </a:r>
          </a:p>
          <a:p>
            <a:pPr marL="114300" indent="-114300">
              <a:spcBef>
                <a:spcPct val="50000"/>
              </a:spcBef>
            </a:pPr>
            <a:endParaRPr lang="en-US" sz="2000">
              <a:solidFill>
                <a:srgbClr val="000000"/>
              </a:solidFill>
              <a:latin typeface="Comic Sans MS" pitchFamily="66" charset="0"/>
            </a:endParaRPr>
          </a:p>
          <a:p>
            <a:pPr marL="114300" indent="-114300">
              <a:spcBef>
                <a:spcPct val="50000"/>
              </a:spcBef>
            </a:pPr>
            <a:r>
              <a:rPr lang="en-US" sz="2000">
                <a:solidFill>
                  <a:srgbClr val="000000"/>
                </a:solidFill>
                <a:latin typeface="Comic Sans MS" pitchFamily="66" charset="0"/>
              </a:rPr>
              <a:t>-some provisions of the treaty will lead to trouble later</a:t>
            </a:r>
          </a:p>
          <a:p>
            <a:pPr marL="114300" indent="-114300">
              <a:spcBef>
                <a:spcPct val="50000"/>
              </a:spcBef>
              <a:buFontTx/>
              <a:buChar char="•"/>
            </a:pPr>
            <a:r>
              <a:rPr lang="en-US" sz="2000">
                <a:latin typeface="Comic Sans MS" pitchFamily="66" charset="0"/>
              </a:rPr>
              <a:t>No mention of natives; no mention of British leaving Western forts</a:t>
            </a:r>
          </a:p>
        </p:txBody>
      </p:sp>
      <p:pic>
        <p:nvPicPr>
          <p:cNvPr id="21509" name="Picture 9" descr="usa"/>
          <p:cNvPicPr>
            <a:picLocks noChangeAspect="1" noChangeArrowheads="1"/>
          </p:cNvPicPr>
          <p:nvPr/>
        </p:nvPicPr>
        <p:blipFill>
          <a:blip r:embed="rId2" cstate="print"/>
          <a:srcRect/>
          <a:stretch>
            <a:fillRect/>
          </a:stretch>
        </p:blipFill>
        <p:spPr bwMode="auto">
          <a:xfrm>
            <a:off x="4343400" y="3429000"/>
            <a:ext cx="4724400" cy="3217863"/>
          </a:xfrm>
          <a:prstGeom prst="rect">
            <a:avLst/>
          </a:prstGeom>
          <a:noFill/>
          <a:ln w="9525">
            <a:noFill/>
            <a:miter lim="800000"/>
            <a:headEnd/>
            <a:tailEnd/>
          </a:ln>
        </p:spPr>
      </p:pic>
      <p:pic>
        <p:nvPicPr>
          <p:cNvPr id="21510" name="Picture 11" descr="toptitle"/>
          <p:cNvPicPr>
            <a:picLocks noChangeAspect="1" noChangeArrowheads="1"/>
          </p:cNvPicPr>
          <p:nvPr/>
        </p:nvPicPr>
        <p:blipFill>
          <a:blip r:embed="rId3" cstate="print"/>
          <a:srcRect/>
          <a:stretch>
            <a:fillRect/>
          </a:stretch>
        </p:blipFill>
        <p:spPr bwMode="auto">
          <a:xfrm>
            <a:off x="4495800" y="152400"/>
            <a:ext cx="4267200" cy="3133725"/>
          </a:xfrm>
          <a:prstGeom prst="rect">
            <a:avLst/>
          </a:prstGeom>
          <a:noFill/>
          <a:ln w="9525">
            <a:noFill/>
            <a:miter lim="800000"/>
            <a:headEnd/>
            <a:tailEnd/>
          </a:ln>
        </p:spPr>
      </p:pic>
    </p:spTree>
  </p:cSld>
  <p:clrMapOvr>
    <a:masterClrMapping/>
  </p:clrMapOvr>
  <p:transition spd="med">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AutoShape 4"/>
          <p:cNvSpPr>
            <a:spLocks noChangeArrowheads="1"/>
          </p:cNvSpPr>
          <p:nvPr/>
        </p:nvSpPr>
        <p:spPr bwMode="auto">
          <a:xfrm>
            <a:off x="4953000" y="0"/>
            <a:ext cx="4191000" cy="6858000"/>
          </a:xfrm>
          <a:prstGeom prst="roundRect">
            <a:avLst>
              <a:gd name="adj" fmla="val 16667"/>
            </a:avLst>
          </a:prstGeom>
          <a:solidFill>
            <a:srgbClr val="808080"/>
          </a:solidFill>
          <a:ln w="38100">
            <a:solidFill>
              <a:schemeClr val="tx1"/>
            </a:solidFill>
            <a:round/>
            <a:headEnd/>
            <a:tailEnd/>
          </a:ln>
        </p:spPr>
        <p:txBody>
          <a:bodyPr wrap="none" anchor="ctr"/>
          <a:lstStyle/>
          <a:p>
            <a:endParaRPr lang="en-US"/>
          </a:p>
        </p:txBody>
      </p:sp>
      <p:sp>
        <p:nvSpPr>
          <p:cNvPr id="22531" name="Text Box 5"/>
          <p:cNvSpPr txBox="1">
            <a:spLocks noChangeArrowheads="1"/>
          </p:cNvSpPr>
          <p:nvPr/>
        </p:nvSpPr>
        <p:spPr bwMode="auto">
          <a:xfrm>
            <a:off x="4752975" y="0"/>
            <a:ext cx="4391025" cy="396875"/>
          </a:xfrm>
          <a:prstGeom prst="rect">
            <a:avLst/>
          </a:prstGeom>
          <a:noFill/>
          <a:ln w="9525">
            <a:noFill/>
            <a:miter lim="800000"/>
            <a:headEnd/>
            <a:tailEnd/>
          </a:ln>
        </p:spPr>
        <p:txBody>
          <a:bodyPr>
            <a:spAutoFit/>
          </a:bodyPr>
          <a:lstStyle/>
          <a:p>
            <a:pPr algn="ctr">
              <a:spcBef>
                <a:spcPct val="50000"/>
              </a:spcBef>
            </a:pPr>
            <a:r>
              <a:rPr lang="en-US" sz="2000" b="1" u="sng">
                <a:solidFill>
                  <a:srgbClr val="FFFF00"/>
                </a:solidFill>
                <a:latin typeface="Comic Sans MS" pitchFamily="66" charset="0"/>
              </a:rPr>
              <a:t>Symbol to the World</a:t>
            </a:r>
          </a:p>
        </p:txBody>
      </p:sp>
      <p:sp>
        <p:nvSpPr>
          <p:cNvPr id="22532" name="Text Box 6"/>
          <p:cNvSpPr txBox="1">
            <a:spLocks noChangeArrowheads="1"/>
          </p:cNvSpPr>
          <p:nvPr/>
        </p:nvSpPr>
        <p:spPr bwMode="auto">
          <a:xfrm>
            <a:off x="4953000" y="609600"/>
            <a:ext cx="4191000" cy="3902075"/>
          </a:xfrm>
          <a:prstGeom prst="rect">
            <a:avLst/>
          </a:prstGeom>
          <a:noFill/>
          <a:ln w="9525">
            <a:noFill/>
            <a:miter lim="800000"/>
            <a:headEnd/>
            <a:tailEnd/>
          </a:ln>
        </p:spPr>
        <p:txBody>
          <a:bodyPr>
            <a:spAutoFit/>
          </a:bodyPr>
          <a:lstStyle/>
          <a:p>
            <a:pPr marL="114300" indent="-114300">
              <a:spcBef>
                <a:spcPct val="50000"/>
              </a:spcBef>
            </a:pPr>
            <a:r>
              <a:rPr lang="en-US" sz="2000">
                <a:solidFill>
                  <a:srgbClr val="000000"/>
                </a:solidFill>
                <a:latin typeface="Comic Sans MS" pitchFamily="66" charset="0"/>
              </a:rPr>
              <a:t>-liberty</a:t>
            </a:r>
          </a:p>
          <a:p>
            <a:pPr marL="114300" indent="-114300">
              <a:spcBef>
                <a:spcPct val="50000"/>
              </a:spcBef>
            </a:pPr>
            <a:r>
              <a:rPr lang="en-US" sz="2000">
                <a:solidFill>
                  <a:srgbClr val="000000"/>
                </a:solidFill>
                <a:latin typeface="Comic Sans MS" pitchFamily="66" charset="0"/>
              </a:rPr>
              <a:t>-freedom</a:t>
            </a:r>
          </a:p>
          <a:p>
            <a:pPr marL="114300" indent="-114300">
              <a:spcBef>
                <a:spcPct val="50000"/>
              </a:spcBef>
            </a:pPr>
            <a:r>
              <a:rPr lang="en-US" sz="2000">
                <a:solidFill>
                  <a:srgbClr val="000000"/>
                </a:solidFill>
                <a:latin typeface="Comic Sans MS" pitchFamily="66" charset="0"/>
              </a:rPr>
              <a:t>-equality</a:t>
            </a:r>
          </a:p>
          <a:p>
            <a:pPr marL="114300" indent="-114300">
              <a:spcBef>
                <a:spcPct val="50000"/>
              </a:spcBef>
              <a:buFontTx/>
              <a:buChar char="•"/>
            </a:pPr>
            <a:r>
              <a:rPr lang="en-US" sz="2000">
                <a:latin typeface="Comic Sans MS" pitchFamily="66" charset="0"/>
              </a:rPr>
              <a:t>Some slaves freed in the North</a:t>
            </a:r>
          </a:p>
          <a:p>
            <a:pPr marL="114300" indent="-114300">
              <a:spcBef>
                <a:spcPct val="50000"/>
              </a:spcBef>
            </a:pPr>
            <a:r>
              <a:rPr lang="en-US" sz="2000">
                <a:solidFill>
                  <a:srgbClr val="000000"/>
                </a:solidFill>
                <a:latin typeface="Comic Sans MS" pitchFamily="66" charset="0"/>
              </a:rPr>
              <a:t>-opportunity</a:t>
            </a:r>
          </a:p>
          <a:p>
            <a:pPr marL="114300" indent="-114300">
              <a:spcBef>
                <a:spcPct val="50000"/>
              </a:spcBef>
            </a:pPr>
            <a:r>
              <a:rPr lang="en-US" sz="2000">
                <a:solidFill>
                  <a:srgbClr val="000000"/>
                </a:solidFill>
                <a:latin typeface="Comic Sans MS" pitchFamily="66" charset="0"/>
              </a:rPr>
              <a:t>-belief in a greater cause</a:t>
            </a:r>
          </a:p>
          <a:p>
            <a:pPr marL="114300" indent="-114300">
              <a:spcBef>
                <a:spcPct val="50000"/>
              </a:spcBef>
            </a:pPr>
            <a:endParaRPr lang="en-US" sz="2000">
              <a:solidFill>
                <a:srgbClr val="000000"/>
              </a:solidFill>
              <a:latin typeface="Comic Sans MS" pitchFamily="66" charset="0"/>
            </a:endParaRPr>
          </a:p>
          <a:p>
            <a:pPr marL="114300" indent="-114300">
              <a:spcBef>
                <a:spcPct val="50000"/>
              </a:spcBef>
            </a:pPr>
            <a:r>
              <a:rPr lang="en-US" sz="2000">
                <a:solidFill>
                  <a:srgbClr val="000000"/>
                </a:solidFill>
                <a:latin typeface="Comic Sans MS" pitchFamily="66" charset="0"/>
              </a:rPr>
              <a:t>-set a precedent for the American future</a:t>
            </a:r>
          </a:p>
        </p:txBody>
      </p:sp>
      <p:pic>
        <p:nvPicPr>
          <p:cNvPr id="22533" name="Picture 9" descr="Spirit of 76"/>
          <p:cNvPicPr>
            <a:picLocks noChangeAspect="1" noChangeArrowheads="1"/>
          </p:cNvPicPr>
          <p:nvPr/>
        </p:nvPicPr>
        <p:blipFill>
          <a:blip r:embed="rId2" cstate="print"/>
          <a:srcRect/>
          <a:stretch>
            <a:fillRect/>
          </a:stretch>
        </p:blipFill>
        <p:spPr bwMode="auto">
          <a:xfrm>
            <a:off x="152400" y="381000"/>
            <a:ext cx="4502150" cy="5943600"/>
          </a:xfrm>
          <a:prstGeom prst="rect">
            <a:avLst/>
          </a:prstGeom>
          <a:noFill/>
          <a:ln w="9525">
            <a:noFill/>
            <a:miter lim="800000"/>
            <a:headEnd/>
            <a:tailEnd/>
          </a:ln>
        </p:spPr>
      </p:pic>
    </p:spTree>
  </p:cSld>
  <p:clrMapOvr>
    <a:masterClrMapping/>
  </p:clrMapOvr>
  <p:transition spd="med">
    <p:fade thruBlk="1"/>
  </p:transition>
  <p:timing>
    <p:tnLst>
      <p:par>
        <p:cTn id="1" dur="indefinite" restart="never" nodeType="tmRoot"/>
      </p:par>
    </p:tnLst>
  </p:timing>
</p:sld>
</file>

<file path=ppt/theme/theme1.xml><?xml version="1.0" encoding="utf-8"?>
<a:theme xmlns:a="http://schemas.openxmlformats.org/drawingml/2006/main" name="Fading Grid">
  <a:themeElements>
    <a:clrScheme name="Fading Grid 4">
      <a:dk1>
        <a:srgbClr val="6B6B99"/>
      </a:dk1>
      <a:lt1>
        <a:srgbClr val="EAEAEA"/>
      </a:lt1>
      <a:dk2>
        <a:srgbClr val="666699"/>
      </a:dk2>
      <a:lt2>
        <a:srgbClr val="CCECFF"/>
      </a:lt2>
      <a:accent1>
        <a:srgbClr val="00CC66"/>
      </a:accent1>
      <a:accent2>
        <a:srgbClr val="54547A"/>
      </a:accent2>
      <a:accent3>
        <a:srgbClr val="B8B8CA"/>
      </a:accent3>
      <a:accent4>
        <a:srgbClr val="C8C8C8"/>
      </a:accent4>
      <a:accent5>
        <a:srgbClr val="AAE2B8"/>
      </a:accent5>
      <a:accent6>
        <a:srgbClr val="4B4B6E"/>
      </a:accent6>
      <a:hlink>
        <a:srgbClr val="65B2FF"/>
      </a:hlink>
      <a:folHlink>
        <a:srgbClr val="9900FF"/>
      </a:folHlink>
    </a:clrScheme>
    <a:fontScheme name="Fading Grid">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Fading Grid 1">
        <a:dk1>
          <a:srgbClr val="7E0000"/>
        </a:dk1>
        <a:lt1>
          <a:srgbClr val="FFFFFF"/>
        </a:lt1>
        <a:dk2>
          <a:srgbClr val="800000"/>
        </a:dk2>
        <a:lt2>
          <a:srgbClr val="FCF0B2"/>
        </a:lt2>
        <a:accent1>
          <a:srgbClr val="C5543D"/>
        </a:accent1>
        <a:accent2>
          <a:srgbClr val="660000"/>
        </a:accent2>
        <a:accent3>
          <a:srgbClr val="C0AAAA"/>
        </a:accent3>
        <a:accent4>
          <a:srgbClr val="DADADA"/>
        </a:accent4>
        <a:accent5>
          <a:srgbClr val="DFB3AF"/>
        </a:accent5>
        <a:accent6>
          <a:srgbClr val="5C0000"/>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Fading Grid 2">
        <a:dk1>
          <a:srgbClr val="000066"/>
        </a:dk1>
        <a:lt1>
          <a:srgbClr val="FFFFFF"/>
        </a:lt1>
        <a:dk2>
          <a:srgbClr val="000066"/>
        </a:dk2>
        <a:lt2>
          <a:srgbClr val="B2B8C8"/>
        </a:lt2>
        <a:accent1>
          <a:srgbClr val="008080"/>
        </a:accent1>
        <a:accent2>
          <a:srgbClr val="00004E"/>
        </a:accent2>
        <a:accent3>
          <a:srgbClr val="AAAAB8"/>
        </a:accent3>
        <a:accent4>
          <a:srgbClr val="DADADA"/>
        </a:accent4>
        <a:accent5>
          <a:srgbClr val="AAC0C0"/>
        </a:accent5>
        <a:accent6>
          <a:srgbClr val="000046"/>
        </a:accent6>
        <a:hlink>
          <a:srgbClr val="00FFCC"/>
        </a:hlink>
        <a:folHlink>
          <a:srgbClr val="6699FF"/>
        </a:folHlink>
      </a:clrScheme>
      <a:clrMap bg1="dk2" tx1="lt1" bg2="dk1" tx2="lt2" accent1="accent1" accent2="accent2" accent3="accent3" accent4="accent4" accent5="accent5" accent6="accent6" hlink="hlink" folHlink="folHlink"/>
    </a:extraClrScheme>
    <a:extraClrScheme>
      <a:clrScheme name="Fading Grid 3">
        <a:dk1>
          <a:srgbClr val="010199"/>
        </a:dk1>
        <a:lt1>
          <a:srgbClr val="FFFFFF"/>
        </a:lt1>
        <a:dk2>
          <a:srgbClr val="000099"/>
        </a:dk2>
        <a:lt2>
          <a:srgbClr val="CCFFFF"/>
        </a:lt2>
        <a:accent1>
          <a:srgbClr val="00C600"/>
        </a:accent1>
        <a:accent2>
          <a:srgbClr val="01017D"/>
        </a:accent2>
        <a:accent3>
          <a:srgbClr val="AAAACA"/>
        </a:accent3>
        <a:accent4>
          <a:srgbClr val="DADADA"/>
        </a:accent4>
        <a:accent5>
          <a:srgbClr val="AADFAA"/>
        </a:accent5>
        <a:accent6>
          <a:srgbClr val="010171"/>
        </a:accent6>
        <a:hlink>
          <a:srgbClr val="FFE701"/>
        </a:hlink>
        <a:folHlink>
          <a:srgbClr val="3366FF"/>
        </a:folHlink>
      </a:clrScheme>
      <a:clrMap bg1="dk2" tx1="lt1" bg2="dk1" tx2="lt2" accent1="accent1" accent2="accent2" accent3="accent3" accent4="accent4" accent5="accent5" accent6="accent6" hlink="hlink" folHlink="folHlink"/>
    </a:extraClrScheme>
    <a:extraClrScheme>
      <a:clrScheme name="Fading Grid 4">
        <a:dk1>
          <a:srgbClr val="6B6B99"/>
        </a:dk1>
        <a:lt1>
          <a:srgbClr val="EAEAEA"/>
        </a:lt1>
        <a:dk2>
          <a:srgbClr val="666699"/>
        </a:dk2>
        <a:lt2>
          <a:srgbClr val="CCECFF"/>
        </a:lt2>
        <a:accent1>
          <a:srgbClr val="00CC66"/>
        </a:accent1>
        <a:accent2>
          <a:srgbClr val="54547A"/>
        </a:accent2>
        <a:accent3>
          <a:srgbClr val="B8B8CA"/>
        </a:accent3>
        <a:accent4>
          <a:srgbClr val="C8C8C8"/>
        </a:accent4>
        <a:accent5>
          <a:srgbClr val="AAE2B8"/>
        </a:accent5>
        <a:accent6>
          <a:srgbClr val="4B4B6E"/>
        </a:accent6>
        <a:hlink>
          <a:srgbClr val="65B2FF"/>
        </a:hlink>
        <a:folHlink>
          <a:srgbClr val="9900FF"/>
        </a:folHlink>
      </a:clrScheme>
      <a:clrMap bg1="dk2" tx1="lt1" bg2="dk1" tx2="lt2" accent1="accent1" accent2="accent2" accent3="accent3" accent4="accent4" accent5="accent5" accent6="accent6" hlink="hlink" folHlink="folHlink"/>
    </a:extraClrScheme>
    <a:extraClrScheme>
      <a:clrScheme name="Fading Grid 5">
        <a:dk1>
          <a:srgbClr val="00827F"/>
        </a:dk1>
        <a:lt1>
          <a:srgbClr val="FFFFFF"/>
        </a:lt1>
        <a:dk2>
          <a:srgbClr val="008080"/>
        </a:dk2>
        <a:lt2>
          <a:srgbClr val="FFFFCC"/>
        </a:lt2>
        <a:accent1>
          <a:srgbClr val="6D6FC7"/>
        </a:accent1>
        <a:accent2>
          <a:srgbClr val="006462"/>
        </a:accent2>
        <a:accent3>
          <a:srgbClr val="AAC0C0"/>
        </a:accent3>
        <a:accent4>
          <a:srgbClr val="DADADA"/>
        </a:accent4>
        <a:accent5>
          <a:srgbClr val="BABBE0"/>
        </a:accent5>
        <a:accent6>
          <a:srgbClr val="005A58"/>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ading Grid 6">
        <a:dk1>
          <a:srgbClr val="4D4D4D"/>
        </a:dk1>
        <a:lt1>
          <a:srgbClr val="FFFFFF"/>
        </a:lt1>
        <a:dk2>
          <a:srgbClr val="525252"/>
        </a:dk2>
        <a:lt2>
          <a:srgbClr val="C0C0C0"/>
        </a:lt2>
        <a:accent1>
          <a:srgbClr val="527C3A"/>
        </a:accent1>
        <a:accent2>
          <a:srgbClr val="444444"/>
        </a:accent2>
        <a:accent3>
          <a:srgbClr val="B3B3B3"/>
        </a:accent3>
        <a:accent4>
          <a:srgbClr val="DADADA"/>
        </a:accent4>
        <a:accent5>
          <a:srgbClr val="B3BFAE"/>
        </a:accent5>
        <a:accent6>
          <a:srgbClr val="3D3D3D"/>
        </a:accent6>
        <a:hlink>
          <a:srgbClr val="FAC458"/>
        </a:hlink>
        <a:folHlink>
          <a:srgbClr val="C7780F"/>
        </a:folHlink>
      </a:clrScheme>
      <a:clrMap bg1="dk2" tx1="lt1" bg2="dk1" tx2="lt2" accent1="accent1" accent2="accent2" accent3="accent3" accent4="accent4" accent5="accent5" accent6="accent6" hlink="hlink" folHlink="folHlink"/>
    </a:extraClrScheme>
    <a:extraClrScheme>
      <a:clrScheme name="Fading Grid 7">
        <a:dk1>
          <a:srgbClr val="516032"/>
        </a:dk1>
        <a:lt1>
          <a:srgbClr val="FFFFFF"/>
        </a:lt1>
        <a:dk2>
          <a:srgbClr val="546434"/>
        </a:dk2>
        <a:lt2>
          <a:srgbClr val="B2B68A"/>
        </a:lt2>
        <a:accent1>
          <a:srgbClr val="7D8C70"/>
        </a:accent1>
        <a:accent2>
          <a:srgbClr val="414E28"/>
        </a:accent2>
        <a:accent3>
          <a:srgbClr val="B3B8AE"/>
        </a:accent3>
        <a:accent4>
          <a:srgbClr val="DADADA"/>
        </a:accent4>
        <a:accent5>
          <a:srgbClr val="BFC5BB"/>
        </a:accent5>
        <a:accent6>
          <a:srgbClr val="3A4623"/>
        </a:accent6>
        <a:hlink>
          <a:srgbClr val="80C579"/>
        </a:hlink>
        <a:folHlink>
          <a:srgbClr val="7FADAF"/>
        </a:folHlink>
      </a:clrScheme>
      <a:clrMap bg1="dk2" tx1="lt1" bg2="dk1" tx2="lt2" accent1="accent1" accent2="accent2" accent3="accent3" accent4="accent4" accent5="accent5" accent6="accent6" hlink="hlink" folHlink="folHlink"/>
    </a:extraClrScheme>
    <a:extraClrScheme>
      <a:clrScheme name="Fading Grid 8">
        <a:dk1>
          <a:srgbClr val="D1CC00"/>
        </a:dk1>
        <a:lt1>
          <a:srgbClr val="FFFFFF"/>
        </a:lt1>
        <a:dk2>
          <a:srgbClr val="CCCC00"/>
        </a:dk2>
        <a:lt2>
          <a:srgbClr val="F3F5B1"/>
        </a:lt2>
        <a:accent1>
          <a:srgbClr val="808000"/>
        </a:accent1>
        <a:accent2>
          <a:srgbClr val="AEAA00"/>
        </a:accent2>
        <a:accent3>
          <a:srgbClr val="E2E2AA"/>
        </a:accent3>
        <a:accent4>
          <a:srgbClr val="DADADA"/>
        </a:accent4>
        <a:accent5>
          <a:srgbClr val="C0C0AA"/>
        </a:accent5>
        <a:accent6>
          <a:srgbClr val="9D9A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Fading Grid 9">
        <a:dk1>
          <a:srgbClr val="000000"/>
        </a:dk1>
        <a:lt1>
          <a:srgbClr val="F8F8F8"/>
        </a:lt1>
        <a:dk2>
          <a:srgbClr val="336600"/>
        </a:dk2>
        <a:lt2>
          <a:srgbClr val="FBFBFB"/>
        </a:lt2>
        <a:accent1>
          <a:srgbClr val="009900"/>
        </a:accent1>
        <a:accent2>
          <a:srgbClr val="C6C6C6"/>
        </a:accent2>
        <a:accent3>
          <a:srgbClr val="FBFBFB"/>
        </a:accent3>
        <a:accent4>
          <a:srgbClr val="000000"/>
        </a:accent4>
        <a:accent5>
          <a:srgbClr val="AACAAA"/>
        </a:accent5>
        <a:accent6>
          <a:srgbClr val="B3B3B3"/>
        </a:accent6>
        <a:hlink>
          <a:srgbClr val="006600"/>
        </a:hlink>
        <a:folHlink>
          <a:srgbClr val="808000"/>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Fading Grid</Template>
  <TotalTime>170</TotalTime>
  <Words>1625</Words>
  <Application>Microsoft Office PowerPoint</Application>
  <PresentationFormat>On-screen Show (4:3)</PresentationFormat>
  <Paragraphs>158</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Fading Grid</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Jason Adams</dc:creator>
  <cp:lastModifiedBy>MMcinnis</cp:lastModifiedBy>
  <cp:revision>22</cp:revision>
  <dcterms:created xsi:type="dcterms:W3CDTF">2004-01-10T15:35:02Z</dcterms:created>
  <dcterms:modified xsi:type="dcterms:W3CDTF">2013-01-22T20:14:54Z</dcterms:modified>
</cp:coreProperties>
</file>