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4"/>
  </p:notesMasterIdLst>
  <p:handoutMasterIdLst>
    <p:handoutMasterId r:id="rId25"/>
  </p:handoutMasterIdLst>
  <p:sldIdLst>
    <p:sldId id="262" r:id="rId2"/>
    <p:sldId id="263" r:id="rId3"/>
    <p:sldId id="264" r:id="rId4"/>
    <p:sldId id="266" r:id="rId5"/>
    <p:sldId id="270" r:id="rId6"/>
    <p:sldId id="267" r:id="rId7"/>
    <p:sldId id="269" r:id="rId8"/>
    <p:sldId id="256" r:id="rId9"/>
    <p:sldId id="257" r:id="rId10"/>
    <p:sldId id="258" r:id="rId11"/>
    <p:sldId id="259" r:id="rId12"/>
    <p:sldId id="271" r:id="rId13"/>
    <p:sldId id="272" r:id="rId14"/>
    <p:sldId id="273" r:id="rId15"/>
    <p:sldId id="274" r:id="rId16"/>
    <p:sldId id="275" r:id="rId17"/>
    <p:sldId id="276" r:id="rId18"/>
    <p:sldId id="277" r:id="rId19"/>
    <p:sldId id="278" r:id="rId20"/>
    <p:sldId id="279" r:id="rId21"/>
    <p:sldId id="280" r:id="rId22"/>
    <p:sldId id="281"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9" d="100"/>
          <a:sy n="69" d="100"/>
        </p:scale>
        <p:origin x="-141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p>
        </p:txBody>
      </p:sp>
      <p:sp>
        <p:nvSpPr>
          <p:cNvPr id="1536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p>
        </p:txBody>
      </p:sp>
      <p:sp>
        <p:nvSpPr>
          <p:cNvPr id="1536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p>
        </p:txBody>
      </p:sp>
      <p:sp>
        <p:nvSpPr>
          <p:cNvPr id="1536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865A82E1-D07D-4DF1-93DE-D093E2F79D3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B093A0-3C34-4D9C-93AE-78596BC4BC3F}" type="datetimeFigureOut">
              <a:rPr lang="en-US" smtClean="0"/>
              <a:pPr/>
              <a:t>8/23/2012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9FD388-2CF2-415B-94AC-E48B2C2374B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C1AF297-FBD4-4D19-B49F-4BD2C7F402A1}"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242" name="Group 2"/>
          <p:cNvGrpSpPr>
            <a:grpSpLocks/>
          </p:cNvGrpSpPr>
          <p:nvPr/>
        </p:nvGrpSpPr>
        <p:grpSpPr bwMode="auto">
          <a:xfrm>
            <a:off x="0" y="1422400"/>
            <a:ext cx="9147175" cy="5435600"/>
            <a:chOff x="0" y="896"/>
            <a:chExt cx="5762" cy="3424"/>
          </a:xfrm>
        </p:grpSpPr>
        <p:grpSp>
          <p:nvGrpSpPr>
            <p:cNvPr id="10243" name="Group 3"/>
            <p:cNvGrpSpPr>
              <a:grpSpLocks/>
            </p:cNvGrpSpPr>
            <p:nvPr userDrawn="1"/>
          </p:nvGrpSpPr>
          <p:grpSpPr bwMode="auto">
            <a:xfrm>
              <a:off x="20" y="896"/>
              <a:ext cx="5742" cy="3424"/>
              <a:chOff x="20" y="896"/>
              <a:chExt cx="5742" cy="3424"/>
            </a:xfrm>
          </p:grpSpPr>
          <p:sp>
            <p:nvSpPr>
              <p:cNvPr id="10244"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endParaRPr lang="en-US"/>
              </a:p>
            </p:txBody>
          </p:sp>
          <p:sp>
            <p:nvSpPr>
              <p:cNvPr id="10245"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10246"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10247"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endParaRPr lang="en-US"/>
              </a:p>
            </p:txBody>
          </p:sp>
          <p:sp>
            <p:nvSpPr>
              <p:cNvPr id="10248"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endParaRPr lang="en-US"/>
              </a:p>
            </p:txBody>
          </p:sp>
          <p:sp>
            <p:nvSpPr>
              <p:cNvPr id="10249"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10250"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10251"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0252"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0253"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0254"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0255"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0256"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endParaRPr lang="en-US"/>
              </a:p>
            </p:txBody>
          </p:sp>
        </p:grpSp>
        <p:grpSp>
          <p:nvGrpSpPr>
            <p:cNvPr id="10257" name="Group 17"/>
            <p:cNvGrpSpPr>
              <a:grpSpLocks/>
            </p:cNvGrpSpPr>
            <p:nvPr userDrawn="1"/>
          </p:nvGrpSpPr>
          <p:grpSpPr bwMode="auto">
            <a:xfrm>
              <a:off x="0" y="2291"/>
              <a:ext cx="1385" cy="1702"/>
              <a:chOff x="0" y="2291"/>
              <a:chExt cx="1385" cy="1702"/>
            </a:xfrm>
          </p:grpSpPr>
          <p:sp>
            <p:nvSpPr>
              <p:cNvPr id="10258" name="Rectangle 18"/>
              <p:cNvSpPr>
                <a:spLocks noChangeArrowheads="1"/>
              </p:cNvSpPr>
              <p:nvPr userDrawn="1"/>
            </p:nvSpPr>
            <p:spPr bwMode="ltGray">
              <a:xfrm rot="6798887">
                <a:off x="62" y="3883"/>
                <a:ext cx="75" cy="12"/>
              </a:xfrm>
              <a:prstGeom prst="rect">
                <a:avLst/>
              </a:prstGeom>
              <a:solidFill>
                <a:schemeClr val="bg2"/>
              </a:solidFill>
              <a:ln w="9525">
                <a:noFill/>
                <a:miter lim="800000"/>
                <a:headEnd/>
                <a:tailEnd/>
              </a:ln>
              <a:effectLst/>
            </p:spPr>
            <p:txBody>
              <a:bodyPr wrap="none" anchor="ctr"/>
              <a:lstStyle/>
              <a:p>
                <a:endParaRPr lang="en-US"/>
              </a:p>
            </p:txBody>
          </p:sp>
          <p:sp>
            <p:nvSpPr>
              <p:cNvPr id="10259"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endParaRPr lang="en-US"/>
              </a:p>
            </p:txBody>
          </p:sp>
          <p:sp>
            <p:nvSpPr>
              <p:cNvPr id="10260" name="Rectangle 20"/>
              <p:cNvSpPr>
                <a:spLocks noChangeArrowheads="1"/>
              </p:cNvSpPr>
              <p:nvPr userDrawn="1"/>
            </p:nvSpPr>
            <p:spPr bwMode="ltGray">
              <a:xfrm rot="6798887">
                <a:off x="6" y="3875"/>
                <a:ext cx="75" cy="12"/>
              </a:xfrm>
              <a:prstGeom prst="rect">
                <a:avLst/>
              </a:prstGeom>
              <a:solidFill>
                <a:schemeClr val="bg2"/>
              </a:solidFill>
              <a:ln w="9525">
                <a:noFill/>
                <a:miter lim="800000"/>
                <a:headEnd/>
                <a:tailEnd/>
              </a:ln>
              <a:effectLst/>
            </p:spPr>
            <p:txBody>
              <a:bodyPr wrap="none" anchor="ctr"/>
              <a:lstStyle/>
              <a:p>
                <a:endParaRPr lang="en-US"/>
              </a:p>
            </p:txBody>
          </p:sp>
          <p:sp>
            <p:nvSpPr>
              <p:cNvPr id="10261"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62" name="Rectangle 22"/>
              <p:cNvSpPr>
                <a:spLocks noChangeArrowheads="1"/>
              </p:cNvSpPr>
              <p:nvPr userDrawn="1"/>
            </p:nvSpPr>
            <p:spPr bwMode="ltGray">
              <a:xfrm rot="5999912">
                <a:off x="182" y="3889"/>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63" name="Rectangle 23"/>
              <p:cNvSpPr>
                <a:spLocks noChangeArrowheads="1"/>
              </p:cNvSpPr>
              <p:nvPr userDrawn="1"/>
            </p:nvSpPr>
            <p:spPr bwMode="ltGray">
              <a:xfrm rot="6250138">
                <a:off x="152" y="3888"/>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64"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65" name="Rectangle 25"/>
              <p:cNvSpPr>
                <a:spLocks noChangeArrowheads="1"/>
              </p:cNvSpPr>
              <p:nvPr userDrawn="1"/>
            </p:nvSpPr>
            <p:spPr bwMode="ltGray">
              <a:xfrm rot="5380717">
                <a:off x="363" y="3869"/>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66" name="Rectangle 26"/>
              <p:cNvSpPr>
                <a:spLocks noChangeArrowheads="1"/>
              </p:cNvSpPr>
              <p:nvPr userDrawn="1"/>
            </p:nvSpPr>
            <p:spPr bwMode="ltGray">
              <a:xfrm rot="5380717">
                <a:off x="332" y="3872"/>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67" name="Rectangle 27"/>
              <p:cNvSpPr>
                <a:spLocks noChangeArrowheads="1"/>
              </p:cNvSpPr>
              <p:nvPr userDrawn="1"/>
            </p:nvSpPr>
            <p:spPr bwMode="ltGray">
              <a:xfrm rot="5583200">
                <a:off x="302" y="3877"/>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68" name="Rectangle 28"/>
              <p:cNvSpPr>
                <a:spLocks noChangeArrowheads="1"/>
              </p:cNvSpPr>
              <p:nvPr userDrawn="1"/>
            </p:nvSpPr>
            <p:spPr bwMode="ltGray">
              <a:xfrm rot="5737625">
                <a:off x="270" y="3882"/>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69" name="Rectangle 29"/>
              <p:cNvSpPr>
                <a:spLocks noChangeArrowheads="1"/>
              </p:cNvSpPr>
              <p:nvPr userDrawn="1"/>
            </p:nvSpPr>
            <p:spPr bwMode="ltGray">
              <a:xfrm rot="4715477">
                <a:off x="516" y="3829"/>
                <a:ext cx="63" cy="12"/>
              </a:xfrm>
              <a:prstGeom prst="rect">
                <a:avLst/>
              </a:prstGeom>
              <a:solidFill>
                <a:schemeClr val="bg2"/>
              </a:solidFill>
              <a:ln w="9525">
                <a:noFill/>
                <a:miter lim="800000"/>
                <a:headEnd/>
                <a:tailEnd/>
              </a:ln>
              <a:effectLst/>
            </p:spPr>
            <p:txBody>
              <a:bodyPr wrap="none" anchor="ctr"/>
              <a:lstStyle/>
              <a:p>
                <a:endParaRPr lang="en-US"/>
              </a:p>
            </p:txBody>
          </p:sp>
          <p:sp>
            <p:nvSpPr>
              <p:cNvPr id="10270"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endParaRPr lang="en-US"/>
              </a:p>
            </p:txBody>
          </p:sp>
          <p:sp>
            <p:nvSpPr>
              <p:cNvPr id="10271"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endParaRPr lang="en-US"/>
              </a:p>
            </p:txBody>
          </p:sp>
          <p:sp>
            <p:nvSpPr>
              <p:cNvPr id="10272" name="Rectangle 32"/>
              <p:cNvSpPr>
                <a:spLocks noChangeArrowheads="1"/>
              </p:cNvSpPr>
              <p:nvPr userDrawn="1"/>
            </p:nvSpPr>
            <p:spPr bwMode="ltGray">
              <a:xfrm rot="5041352">
                <a:off x="426" y="3851"/>
                <a:ext cx="63" cy="12"/>
              </a:xfrm>
              <a:prstGeom prst="rect">
                <a:avLst/>
              </a:prstGeom>
              <a:solidFill>
                <a:schemeClr val="bg2"/>
              </a:solidFill>
              <a:ln w="9525">
                <a:noFill/>
                <a:miter lim="800000"/>
                <a:headEnd/>
                <a:tailEnd/>
              </a:ln>
              <a:effectLst/>
            </p:spPr>
            <p:txBody>
              <a:bodyPr wrap="none" anchor="ctr"/>
              <a:lstStyle/>
              <a:p>
                <a:endParaRPr lang="en-US"/>
              </a:p>
            </p:txBody>
          </p:sp>
          <p:sp>
            <p:nvSpPr>
              <p:cNvPr id="10273"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endParaRPr lang="en-US"/>
              </a:p>
            </p:txBody>
          </p:sp>
          <p:sp>
            <p:nvSpPr>
              <p:cNvPr id="10274"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endParaRPr lang="en-US"/>
              </a:p>
            </p:txBody>
          </p:sp>
          <p:sp>
            <p:nvSpPr>
              <p:cNvPr id="10275" name="Rectangle 35"/>
              <p:cNvSpPr>
                <a:spLocks noChangeArrowheads="1"/>
              </p:cNvSpPr>
              <p:nvPr userDrawn="1"/>
            </p:nvSpPr>
            <p:spPr bwMode="ltGray">
              <a:xfrm rot="4104184">
                <a:off x="605" y="3791"/>
                <a:ext cx="63" cy="12"/>
              </a:xfrm>
              <a:prstGeom prst="rect">
                <a:avLst/>
              </a:prstGeom>
              <a:solidFill>
                <a:schemeClr val="bg2"/>
              </a:solidFill>
              <a:ln w="9525">
                <a:noFill/>
                <a:miter lim="800000"/>
                <a:headEnd/>
                <a:tailEnd/>
              </a:ln>
              <a:effectLst/>
            </p:spPr>
            <p:txBody>
              <a:bodyPr wrap="none" anchor="ctr"/>
              <a:lstStyle/>
              <a:p>
                <a:endParaRPr lang="en-US"/>
              </a:p>
            </p:txBody>
          </p:sp>
          <p:sp>
            <p:nvSpPr>
              <p:cNvPr id="10276"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endParaRPr lang="en-US"/>
              </a:p>
            </p:txBody>
          </p:sp>
          <p:sp>
            <p:nvSpPr>
              <p:cNvPr id="10277" name="Rectangle 37"/>
              <p:cNvSpPr>
                <a:spLocks noChangeArrowheads="1"/>
              </p:cNvSpPr>
              <p:nvPr userDrawn="1"/>
            </p:nvSpPr>
            <p:spPr bwMode="ltGray">
              <a:xfrm rot="3368036">
                <a:off x="799" y="3683"/>
                <a:ext cx="63" cy="12"/>
              </a:xfrm>
              <a:prstGeom prst="rect">
                <a:avLst/>
              </a:prstGeom>
              <a:solidFill>
                <a:schemeClr val="bg2"/>
              </a:solidFill>
              <a:ln w="9525">
                <a:noFill/>
                <a:miter lim="800000"/>
                <a:headEnd/>
                <a:tailEnd/>
              </a:ln>
              <a:effectLst/>
            </p:spPr>
            <p:txBody>
              <a:bodyPr wrap="none" anchor="ctr"/>
              <a:lstStyle/>
              <a:p>
                <a:endParaRPr lang="en-US"/>
              </a:p>
            </p:txBody>
          </p:sp>
          <p:sp>
            <p:nvSpPr>
              <p:cNvPr id="10278" name="Rectangle 38"/>
              <p:cNvSpPr>
                <a:spLocks noChangeArrowheads="1"/>
              </p:cNvSpPr>
              <p:nvPr userDrawn="1"/>
            </p:nvSpPr>
            <p:spPr bwMode="ltGray">
              <a:xfrm rot="3368036">
                <a:off x="772" y="3699"/>
                <a:ext cx="63" cy="12"/>
              </a:xfrm>
              <a:prstGeom prst="rect">
                <a:avLst/>
              </a:prstGeom>
              <a:solidFill>
                <a:schemeClr val="bg2"/>
              </a:solidFill>
              <a:ln w="9525">
                <a:noFill/>
                <a:miter lim="800000"/>
                <a:headEnd/>
                <a:tailEnd/>
              </a:ln>
              <a:effectLst/>
            </p:spPr>
            <p:txBody>
              <a:bodyPr wrap="none" anchor="ctr"/>
              <a:lstStyle/>
              <a:p>
                <a:endParaRPr lang="en-US"/>
              </a:p>
            </p:txBody>
          </p:sp>
          <p:sp>
            <p:nvSpPr>
              <p:cNvPr id="10279" name="Rectangle 39"/>
              <p:cNvSpPr>
                <a:spLocks noChangeArrowheads="1"/>
              </p:cNvSpPr>
              <p:nvPr userDrawn="1"/>
            </p:nvSpPr>
            <p:spPr bwMode="ltGray">
              <a:xfrm rot="3368036">
                <a:off x="745" y="3717"/>
                <a:ext cx="63" cy="12"/>
              </a:xfrm>
              <a:prstGeom prst="rect">
                <a:avLst/>
              </a:prstGeom>
              <a:solidFill>
                <a:schemeClr val="bg2"/>
              </a:solidFill>
              <a:ln w="9525">
                <a:noFill/>
                <a:miter lim="800000"/>
                <a:headEnd/>
                <a:tailEnd/>
              </a:ln>
              <a:effectLst/>
            </p:spPr>
            <p:txBody>
              <a:bodyPr wrap="none" anchor="ctr"/>
              <a:lstStyle/>
              <a:p>
                <a:endParaRPr lang="en-US"/>
              </a:p>
            </p:txBody>
          </p:sp>
          <p:sp>
            <p:nvSpPr>
              <p:cNvPr id="10280"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endParaRPr lang="en-US"/>
              </a:p>
            </p:txBody>
          </p:sp>
          <p:sp>
            <p:nvSpPr>
              <p:cNvPr id="10281"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82"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83"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84"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endParaRPr lang="en-US"/>
              </a:p>
            </p:txBody>
          </p:sp>
          <p:sp>
            <p:nvSpPr>
              <p:cNvPr id="10285"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86"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87"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88"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89"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endParaRPr lang="en-US"/>
              </a:p>
            </p:txBody>
          </p:sp>
          <p:sp>
            <p:nvSpPr>
              <p:cNvPr id="10290"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91"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92"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endParaRPr lang="en-US"/>
              </a:p>
            </p:txBody>
          </p:sp>
          <p:sp>
            <p:nvSpPr>
              <p:cNvPr id="10293"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endParaRPr lang="en-US"/>
              </a:p>
            </p:txBody>
          </p:sp>
          <p:sp>
            <p:nvSpPr>
              <p:cNvPr id="10294"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endParaRPr lang="en-US"/>
              </a:p>
            </p:txBody>
          </p:sp>
          <p:sp>
            <p:nvSpPr>
              <p:cNvPr id="10295"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endParaRPr lang="en-US"/>
              </a:p>
            </p:txBody>
          </p:sp>
          <p:sp>
            <p:nvSpPr>
              <p:cNvPr id="10296"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endParaRPr lang="en-US"/>
              </a:p>
            </p:txBody>
          </p:sp>
          <p:sp>
            <p:nvSpPr>
              <p:cNvPr id="10297"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endParaRPr lang="en-US"/>
              </a:p>
            </p:txBody>
          </p:sp>
          <p:sp>
            <p:nvSpPr>
              <p:cNvPr id="10298"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endParaRPr lang="en-US"/>
              </a:p>
            </p:txBody>
          </p:sp>
          <p:sp>
            <p:nvSpPr>
              <p:cNvPr id="10299"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endParaRPr lang="en-US"/>
              </a:p>
            </p:txBody>
          </p:sp>
          <p:sp>
            <p:nvSpPr>
              <p:cNvPr id="10300"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endParaRPr lang="en-US"/>
              </a:p>
            </p:txBody>
          </p:sp>
          <p:sp>
            <p:nvSpPr>
              <p:cNvPr id="10301"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02"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03"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04"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endParaRPr lang="en-US"/>
              </a:p>
            </p:txBody>
          </p:sp>
          <p:sp>
            <p:nvSpPr>
              <p:cNvPr id="10305"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06"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07"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08"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09"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10"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11"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12"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13"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14"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15"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16"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17"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18"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19"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20"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21"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endParaRPr lang="en-US"/>
              </a:p>
            </p:txBody>
          </p:sp>
          <p:sp>
            <p:nvSpPr>
              <p:cNvPr id="10322"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endParaRPr lang="en-US"/>
              </a:p>
            </p:txBody>
          </p:sp>
          <p:sp>
            <p:nvSpPr>
              <p:cNvPr id="10323"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endParaRPr lang="en-US"/>
              </a:p>
            </p:txBody>
          </p:sp>
          <p:sp>
            <p:nvSpPr>
              <p:cNvPr id="10324" name="Rectangle 84"/>
              <p:cNvSpPr>
                <a:spLocks noChangeArrowheads="1"/>
              </p:cNvSpPr>
              <p:nvPr userDrawn="1"/>
            </p:nvSpPr>
            <p:spPr bwMode="ltGray">
              <a:xfrm rot="-2957028">
                <a:off x="907" y="2473"/>
                <a:ext cx="81" cy="12"/>
              </a:xfrm>
              <a:prstGeom prst="rect">
                <a:avLst/>
              </a:prstGeom>
              <a:solidFill>
                <a:schemeClr val="bg2"/>
              </a:solidFill>
              <a:ln w="9525">
                <a:noFill/>
                <a:miter lim="800000"/>
                <a:headEnd/>
                <a:tailEnd/>
              </a:ln>
              <a:effectLst/>
            </p:spPr>
            <p:txBody>
              <a:bodyPr wrap="none" anchor="ctr"/>
              <a:lstStyle/>
              <a:p>
                <a:endParaRPr lang="en-US"/>
              </a:p>
            </p:txBody>
          </p:sp>
          <p:sp>
            <p:nvSpPr>
              <p:cNvPr id="10325"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endParaRPr lang="en-US"/>
              </a:p>
            </p:txBody>
          </p:sp>
          <p:sp>
            <p:nvSpPr>
              <p:cNvPr id="10326"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27"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endParaRPr lang="en-US"/>
              </a:p>
            </p:txBody>
          </p:sp>
          <p:sp>
            <p:nvSpPr>
              <p:cNvPr id="10328"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endParaRPr lang="en-US"/>
              </a:p>
            </p:txBody>
          </p:sp>
          <p:sp>
            <p:nvSpPr>
              <p:cNvPr id="10329"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endParaRPr lang="en-US"/>
              </a:p>
            </p:txBody>
          </p:sp>
          <p:sp>
            <p:nvSpPr>
              <p:cNvPr id="10330" name="Rectangle 90"/>
              <p:cNvSpPr>
                <a:spLocks noChangeArrowheads="1"/>
              </p:cNvSpPr>
              <p:nvPr userDrawn="1"/>
            </p:nvSpPr>
            <p:spPr bwMode="ltGray">
              <a:xfrm rot="-3514633">
                <a:off x="837" y="2441"/>
                <a:ext cx="81" cy="12"/>
              </a:xfrm>
              <a:prstGeom prst="rect">
                <a:avLst/>
              </a:prstGeom>
              <a:solidFill>
                <a:schemeClr val="bg2"/>
              </a:solidFill>
              <a:ln w="9525">
                <a:noFill/>
                <a:miter lim="800000"/>
                <a:headEnd/>
                <a:tailEnd/>
              </a:ln>
              <a:effectLst/>
            </p:spPr>
            <p:txBody>
              <a:bodyPr wrap="none" anchor="ctr"/>
              <a:lstStyle/>
              <a:p>
                <a:endParaRPr lang="en-US"/>
              </a:p>
            </p:txBody>
          </p:sp>
          <p:sp>
            <p:nvSpPr>
              <p:cNvPr id="10331" name="Rectangle 91"/>
              <p:cNvSpPr>
                <a:spLocks noChangeArrowheads="1"/>
              </p:cNvSpPr>
              <p:nvPr userDrawn="1"/>
            </p:nvSpPr>
            <p:spPr bwMode="ltGray">
              <a:xfrm rot="-3220799">
                <a:off x="862" y="2453"/>
                <a:ext cx="81" cy="12"/>
              </a:xfrm>
              <a:prstGeom prst="rect">
                <a:avLst/>
              </a:prstGeom>
              <a:solidFill>
                <a:schemeClr val="bg2"/>
              </a:solidFill>
              <a:ln w="9525">
                <a:noFill/>
                <a:miter lim="800000"/>
                <a:headEnd/>
                <a:tailEnd/>
              </a:ln>
              <a:effectLst/>
            </p:spPr>
            <p:txBody>
              <a:bodyPr wrap="none" anchor="ctr"/>
              <a:lstStyle/>
              <a:p>
                <a:endParaRPr lang="en-US"/>
              </a:p>
            </p:txBody>
          </p:sp>
          <p:sp>
            <p:nvSpPr>
              <p:cNvPr id="10332"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endParaRPr lang="en-US"/>
              </a:p>
            </p:txBody>
          </p:sp>
          <p:sp>
            <p:nvSpPr>
              <p:cNvPr id="10333"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endParaRPr lang="en-US"/>
              </a:p>
            </p:txBody>
          </p:sp>
          <p:sp>
            <p:nvSpPr>
              <p:cNvPr id="10334" name="Rectangle 94"/>
              <p:cNvSpPr>
                <a:spLocks noChangeArrowheads="1"/>
              </p:cNvSpPr>
              <p:nvPr userDrawn="1"/>
            </p:nvSpPr>
            <p:spPr bwMode="ltGray">
              <a:xfrm rot="-4250359">
                <a:off x="707" y="2407"/>
                <a:ext cx="75" cy="12"/>
              </a:xfrm>
              <a:prstGeom prst="rect">
                <a:avLst/>
              </a:prstGeom>
              <a:solidFill>
                <a:schemeClr val="bg2"/>
              </a:solidFill>
              <a:ln w="9525">
                <a:noFill/>
                <a:miter lim="800000"/>
                <a:headEnd/>
                <a:tailEnd/>
              </a:ln>
              <a:effectLst/>
            </p:spPr>
            <p:txBody>
              <a:bodyPr wrap="none" anchor="ctr"/>
              <a:lstStyle/>
              <a:p>
                <a:endParaRPr lang="en-US"/>
              </a:p>
            </p:txBody>
          </p:sp>
          <p:sp>
            <p:nvSpPr>
              <p:cNvPr id="10335" name="Rectangle 95"/>
              <p:cNvSpPr>
                <a:spLocks noChangeArrowheads="1"/>
              </p:cNvSpPr>
              <p:nvPr userDrawn="1"/>
            </p:nvSpPr>
            <p:spPr bwMode="ltGray">
              <a:xfrm rot="-3989246">
                <a:off x="737" y="2411"/>
                <a:ext cx="75" cy="12"/>
              </a:xfrm>
              <a:prstGeom prst="rect">
                <a:avLst/>
              </a:prstGeom>
              <a:solidFill>
                <a:schemeClr val="bg2"/>
              </a:solidFill>
              <a:ln w="9525">
                <a:noFill/>
                <a:miter lim="800000"/>
                <a:headEnd/>
                <a:tailEnd/>
              </a:ln>
              <a:effectLst/>
            </p:spPr>
            <p:txBody>
              <a:bodyPr wrap="none" anchor="ctr"/>
              <a:lstStyle/>
              <a:p>
                <a:endParaRPr lang="en-US"/>
              </a:p>
            </p:txBody>
          </p:sp>
          <p:sp>
            <p:nvSpPr>
              <p:cNvPr id="10336" name="Rectangle 96"/>
              <p:cNvSpPr>
                <a:spLocks noChangeArrowheads="1"/>
              </p:cNvSpPr>
              <p:nvPr userDrawn="1"/>
            </p:nvSpPr>
            <p:spPr bwMode="ltGray">
              <a:xfrm rot="-4862215">
                <a:off x="503" y="2395"/>
                <a:ext cx="69" cy="12"/>
              </a:xfrm>
              <a:prstGeom prst="rect">
                <a:avLst/>
              </a:prstGeom>
              <a:solidFill>
                <a:schemeClr val="bg2"/>
              </a:solidFill>
              <a:ln w="9525">
                <a:noFill/>
                <a:miter lim="800000"/>
                <a:headEnd/>
                <a:tailEnd/>
              </a:ln>
              <a:effectLst/>
            </p:spPr>
            <p:txBody>
              <a:bodyPr wrap="none" anchor="ctr"/>
              <a:lstStyle/>
              <a:p>
                <a:endParaRPr lang="en-US"/>
              </a:p>
            </p:txBody>
          </p:sp>
          <p:sp>
            <p:nvSpPr>
              <p:cNvPr id="10337" name="Rectangle 97"/>
              <p:cNvSpPr>
                <a:spLocks noChangeArrowheads="1"/>
              </p:cNvSpPr>
              <p:nvPr userDrawn="1"/>
            </p:nvSpPr>
            <p:spPr bwMode="ltGray">
              <a:xfrm rot="-4673370">
                <a:off x="533" y="2393"/>
                <a:ext cx="75" cy="12"/>
              </a:xfrm>
              <a:prstGeom prst="rect">
                <a:avLst/>
              </a:prstGeom>
              <a:solidFill>
                <a:schemeClr val="bg2"/>
              </a:solidFill>
              <a:ln w="9525">
                <a:noFill/>
                <a:miter lim="800000"/>
                <a:headEnd/>
                <a:tailEnd/>
              </a:ln>
              <a:effectLst/>
            </p:spPr>
            <p:txBody>
              <a:bodyPr wrap="none" anchor="ctr"/>
              <a:lstStyle/>
              <a:p>
                <a:endParaRPr lang="en-US"/>
              </a:p>
            </p:txBody>
          </p:sp>
          <p:sp>
            <p:nvSpPr>
              <p:cNvPr id="10338"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endParaRPr lang="en-US"/>
              </a:p>
            </p:txBody>
          </p:sp>
          <p:sp>
            <p:nvSpPr>
              <p:cNvPr id="10339" name="Rectangle 99"/>
              <p:cNvSpPr>
                <a:spLocks noChangeArrowheads="1"/>
              </p:cNvSpPr>
              <p:nvPr userDrawn="1"/>
            </p:nvSpPr>
            <p:spPr bwMode="ltGray">
              <a:xfrm rot="-4580623">
                <a:off x="594" y="2391"/>
                <a:ext cx="75" cy="12"/>
              </a:xfrm>
              <a:prstGeom prst="rect">
                <a:avLst/>
              </a:prstGeom>
              <a:solidFill>
                <a:schemeClr val="bg2"/>
              </a:solidFill>
              <a:ln w="9525">
                <a:noFill/>
                <a:miter lim="800000"/>
                <a:headEnd/>
                <a:tailEnd/>
              </a:ln>
              <a:effectLst/>
            </p:spPr>
            <p:txBody>
              <a:bodyPr wrap="none" anchor="ctr"/>
              <a:lstStyle/>
              <a:p>
                <a:endParaRPr lang="en-US"/>
              </a:p>
            </p:txBody>
          </p:sp>
          <p:sp>
            <p:nvSpPr>
              <p:cNvPr id="10340"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endParaRPr lang="en-US"/>
              </a:p>
            </p:txBody>
          </p:sp>
          <p:sp>
            <p:nvSpPr>
              <p:cNvPr id="10341" name="Rectangle 101"/>
              <p:cNvSpPr>
                <a:spLocks noChangeArrowheads="1"/>
              </p:cNvSpPr>
              <p:nvPr userDrawn="1"/>
            </p:nvSpPr>
            <p:spPr bwMode="ltGray">
              <a:xfrm rot="-5360484">
                <a:off x="385" y="2409"/>
                <a:ext cx="69" cy="12"/>
              </a:xfrm>
              <a:prstGeom prst="rect">
                <a:avLst/>
              </a:prstGeom>
              <a:solidFill>
                <a:schemeClr val="bg2"/>
              </a:solidFill>
              <a:ln w="9525">
                <a:noFill/>
                <a:miter lim="800000"/>
                <a:headEnd/>
                <a:tailEnd/>
              </a:ln>
              <a:effectLst/>
            </p:spPr>
            <p:txBody>
              <a:bodyPr wrap="none" anchor="ctr"/>
              <a:lstStyle/>
              <a:p>
                <a:endParaRPr lang="en-US"/>
              </a:p>
            </p:txBody>
          </p:sp>
          <p:sp>
            <p:nvSpPr>
              <p:cNvPr id="10342" name="Rectangle 102"/>
              <p:cNvSpPr>
                <a:spLocks noChangeArrowheads="1"/>
              </p:cNvSpPr>
              <p:nvPr userDrawn="1"/>
            </p:nvSpPr>
            <p:spPr bwMode="ltGray">
              <a:xfrm rot="-5288939">
                <a:off x="418" y="2405"/>
                <a:ext cx="69" cy="12"/>
              </a:xfrm>
              <a:prstGeom prst="rect">
                <a:avLst/>
              </a:prstGeom>
              <a:solidFill>
                <a:schemeClr val="bg2"/>
              </a:solidFill>
              <a:ln w="9525">
                <a:noFill/>
                <a:miter lim="800000"/>
                <a:headEnd/>
                <a:tailEnd/>
              </a:ln>
              <a:effectLst/>
            </p:spPr>
            <p:txBody>
              <a:bodyPr wrap="none" anchor="ctr"/>
              <a:lstStyle/>
              <a:p>
                <a:endParaRPr lang="en-US"/>
              </a:p>
            </p:txBody>
          </p:sp>
          <p:sp>
            <p:nvSpPr>
              <p:cNvPr id="10343"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endParaRPr lang="en-US"/>
              </a:p>
            </p:txBody>
          </p:sp>
          <p:sp>
            <p:nvSpPr>
              <p:cNvPr id="10344"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endParaRPr lang="en-US"/>
              </a:p>
            </p:txBody>
          </p:sp>
          <p:sp>
            <p:nvSpPr>
              <p:cNvPr id="10345"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endParaRPr lang="en-US"/>
              </a:p>
            </p:txBody>
          </p:sp>
          <p:sp>
            <p:nvSpPr>
              <p:cNvPr id="10346"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endParaRPr lang="en-US"/>
              </a:p>
            </p:txBody>
          </p:sp>
          <p:sp>
            <p:nvSpPr>
              <p:cNvPr id="10347" name="Rectangle 107"/>
              <p:cNvSpPr>
                <a:spLocks noChangeArrowheads="1"/>
              </p:cNvSpPr>
              <p:nvPr userDrawn="1"/>
            </p:nvSpPr>
            <p:spPr bwMode="ltGray">
              <a:xfrm rot="-5919570">
                <a:off x="292" y="2427"/>
                <a:ext cx="69" cy="12"/>
              </a:xfrm>
              <a:prstGeom prst="rect">
                <a:avLst/>
              </a:prstGeom>
              <a:solidFill>
                <a:schemeClr val="bg2"/>
              </a:solidFill>
              <a:ln w="9525">
                <a:noFill/>
                <a:miter lim="800000"/>
                <a:headEnd/>
                <a:tailEnd/>
              </a:ln>
              <a:effectLst/>
            </p:spPr>
            <p:txBody>
              <a:bodyPr wrap="none" anchor="ctr"/>
              <a:lstStyle/>
              <a:p>
                <a:endParaRPr lang="en-US"/>
              </a:p>
            </p:txBody>
          </p:sp>
          <p:sp>
            <p:nvSpPr>
              <p:cNvPr id="10348" name="Rectangle 108"/>
              <p:cNvSpPr>
                <a:spLocks noChangeArrowheads="1"/>
              </p:cNvSpPr>
              <p:nvPr userDrawn="1"/>
            </p:nvSpPr>
            <p:spPr bwMode="ltGray">
              <a:xfrm rot="-7376291">
                <a:off x="5" y="2549"/>
                <a:ext cx="63" cy="12"/>
              </a:xfrm>
              <a:prstGeom prst="rect">
                <a:avLst/>
              </a:prstGeom>
              <a:solidFill>
                <a:schemeClr val="bg2"/>
              </a:solidFill>
              <a:ln w="9525">
                <a:noFill/>
                <a:miter lim="800000"/>
                <a:headEnd/>
                <a:tailEnd/>
              </a:ln>
              <a:effectLst/>
            </p:spPr>
            <p:txBody>
              <a:bodyPr wrap="none" anchor="ctr"/>
              <a:lstStyle/>
              <a:p>
                <a:endParaRPr lang="en-US"/>
              </a:p>
            </p:txBody>
          </p:sp>
          <p:sp>
            <p:nvSpPr>
              <p:cNvPr id="10349" name="Rectangle 109"/>
              <p:cNvSpPr>
                <a:spLocks noChangeArrowheads="1"/>
              </p:cNvSpPr>
              <p:nvPr userDrawn="1"/>
            </p:nvSpPr>
            <p:spPr bwMode="ltGray">
              <a:xfrm rot="-7168347">
                <a:off x="64" y="2517"/>
                <a:ext cx="63" cy="12"/>
              </a:xfrm>
              <a:prstGeom prst="rect">
                <a:avLst/>
              </a:prstGeom>
              <a:solidFill>
                <a:schemeClr val="bg2"/>
              </a:solidFill>
              <a:ln w="9525">
                <a:noFill/>
                <a:miter lim="800000"/>
                <a:headEnd/>
                <a:tailEnd/>
              </a:ln>
              <a:effectLst/>
            </p:spPr>
            <p:txBody>
              <a:bodyPr wrap="none" anchor="ctr"/>
              <a:lstStyle/>
              <a:p>
                <a:endParaRPr lang="en-US"/>
              </a:p>
            </p:txBody>
          </p:sp>
          <p:sp>
            <p:nvSpPr>
              <p:cNvPr id="10350"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endParaRPr lang="en-US"/>
              </a:p>
            </p:txBody>
          </p:sp>
          <p:sp>
            <p:nvSpPr>
              <p:cNvPr id="10351"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endParaRPr lang="en-US"/>
              </a:p>
            </p:txBody>
          </p:sp>
          <p:sp>
            <p:nvSpPr>
              <p:cNvPr id="10352"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endParaRPr lang="en-US"/>
              </a:p>
            </p:txBody>
          </p:sp>
          <p:sp>
            <p:nvSpPr>
              <p:cNvPr id="10353"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endParaRPr lang="en-US"/>
              </a:p>
            </p:txBody>
          </p:sp>
          <p:sp>
            <p:nvSpPr>
              <p:cNvPr id="10354"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endParaRPr lang="en-US"/>
              </a:p>
            </p:txBody>
          </p:sp>
          <p:sp>
            <p:nvSpPr>
              <p:cNvPr id="10355"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endParaRPr lang="en-US"/>
              </a:p>
            </p:txBody>
          </p:sp>
          <p:sp>
            <p:nvSpPr>
              <p:cNvPr id="10356"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endParaRPr lang="en-US"/>
              </a:p>
            </p:txBody>
          </p:sp>
          <p:sp>
            <p:nvSpPr>
              <p:cNvPr id="10357"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endParaRPr lang="en-US"/>
              </a:p>
            </p:txBody>
          </p:sp>
          <p:sp>
            <p:nvSpPr>
              <p:cNvPr id="10358"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endParaRPr lang="en-US"/>
              </a:p>
            </p:txBody>
          </p:sp>
          <p:sp>
            <p:nvSpPr>
              <p:cNvPr id="10359"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endParaRPr lang="en-US"/>
              </a:p>
            </p:txBody>
          </p:sp>
          <p:sp>
            <p:nvSpPr>
              <p:cNvPr id="10360"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endParaRPr lang="en-US"/>
              </a:p>
            </p:txBody>
          </p:sp>
          <p:sp>
            <p:nvSpPr>
              <p:cNvPr id="10361"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endParaRPr lang="en-US"/>
              </a:p>
            </p:txBody>
          </p:sp>
          <p:sp>
            <p:nvSpPr>
              <p:cNvPr id="10362"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endParaRPr lang="en-US"/>
              </a:p>
            </p:txBody>
          </p:sp>
          <p:sp>
            <p:nvSpPr>
              <p:cNvPr id="10363"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endParaRPr lang="en-US"/>
              </a:p>
            </p:txBody>
          </p:sp>
          <p:sp>
            <p:nvSpPr>
              <p:cNvPr id="10364"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endParaRPr lang="en-US"/>
              </a:p>
            </p:txBody>
          </p:sp>
          <p:sp>
            <p:nvSpPr>
              <p:cNvPr id="10365"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endParaRPr lang="en-US"/>
              </a:p>
            </p:txBody>
          </p:sp>
          <p:sp>
            <p:nvSpPr>
              <p:cNvPr id="10366"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endParaRPr lang="en-US"/>
              </a:p>
            </p:txBody>
          </p:sp>
          <p:sp>
            <p:nvSpPr>
              <p:cNvPr id="10367"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endParaRPr lang="en-US"/>
              </a:p>
            </p:txBody>
          </p:sp>
          <p:sp>
            <p:nvSpPr>
              <p:cNvPr id="10368"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endParaRPr lang="en-US"/>
              </a:p>
            </p:txBody>
          </p:sp>
          <p:sp>
            <p:nvSpPr>
              <p:cNvPr id="10369"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endParaRPr lang="en-US"/>
              </a:p>
            </p:txBody>
          </p:sp>
          <p:sp>
            <p:nvSpPr>
              <p:cNvPr id="10370"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endParaRPr lang="en-US"/>
              </a:p>
            </p:txBody>
          </p:sp>
          <p:sp>
            <p:nvSpPr>
              <p:cNvPr id="10371"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endParaRPr lang="en-US"/>
              </a:p>
            </p:txBody>
          </p:sp>
          <p:sp>
            <p:nvSpPr>
              <p:cNvPr id="10372"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endParaRPr lang="en-US"/>
              </a:p>
            </p:txBody>
          </p:sp>
          <p:sp>
            <p:nvSpPr>
              <p:cNvPr id="10373"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endParaRPr lang="en-US"/>
              </a:p>
            </p:txBody>
          </p:sp>
          <p:sp>
            <p:nvSpPr>
              <p:cNvPr id="10374"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endParaRPr lang="en-US"/>
              </a:p>
            </p:txBody>
          </p:sp>
          <p:sp>
            <p:nvSpPr>
              <p:cNvPr id="10375"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endParaRPr lang="en-US"/>
              </a:p>
            </p:txBody>
          </p:sp>
          <p:sp>
            <p:nvSpPr>
              <p:cNvPr id="10376"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endParaRPr lang="en-US"/>
              </a:p>
            </p:txBody>
          </p:sp>
          <p:sp>
            <p:nvSpPr>
              <p:cNvPr id="10377"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endParaRPr lang="en-US"/>
              </a:p>
            </p:txBody>
          </p:sp>
          <p:sp>
            <p:nvSpPr>
              <p:cNvPr id="10378"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endParaRPr lang="en-US"/>
              </a:p>
            </p:txBody>
          </p:sp>
          <p:sp>
            <p:nvSpPr>
              <p:cNvPr id="10379"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endParaRPr lang="en-US"/>
              </a:p>
            </p:txBody>
          </p:sp>
          <p:sp>
            <p:nvSpPr>
              <p:cNvPr id="10380"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endParaRPr lang="en-US"/>
              </a:p>
            </p:txBody>
          </p:sp>
          <p:sp>
            <p:nvSpPr>
              <p:cNvPr id="10381"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endParaRPr lang="en-US"/>
              </a:p>
            </p:txBody>
          </p:sp>
          <p:sp>
            <p:nvSpPr>
              <p:cNvPr id="10382"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endParaRPr lang="en-US"/>
              </a:p>
            </p:txBody>
          </p:sp>
          <p:sp>
            <p:nvSpPr>
              <p:cNvPr id="10383"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endParaRPr lang="en-US"/>
              </a:p>
            </p:txBody>
          </p:sp>
          <p:sp>
            <p:nvSpPr>
              <p:cNvPr id="10384"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endParaRPr lang="en-US"/>
              </a:p>
            </p:txBody>
          </p:sp>
          <p:sp>
            <p:nvSpPr>
              <p:cNvPr id="10385"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endParaRPr lang="en-US"/>
              </a:p>
            </p:txBody>
          </p:sp>
          <p:sp>
            <p:nvSpPr>
              <p:cNvPr id="10386"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endParaRPr lang="en-US"/>
              </a:p>
            </p:txBody>
          </p:sp>
          <p:sp>
            <p:nvSpPr>
              <p:cNvPr id="10387"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endParaRPr lang="en-US"/>
              </a:p>
            </p:txBody>
          </p:sp>
          <p:sp>
            <p:nvSpPr>
              <p:cNvPr id="10388"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endParaRPr lang="en-US"/>
              </a:p>
            </p:txBody>
          </p:sp>
          <p:sp>
            <p:nvSpPr>
              <p:cNvPr id="10389"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endParaRPr lang="en-US"/>
              </a:p>
            </p:txBody>
          </p:sp>
          <p:sp>
            <p:nvSpPr>
              <p:cNvPr id="10390"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endParaRPr lang="en-US"/>
              </a:p>
            </p:txBody>
          </p:sp>
          <p:sp>
            <p:nvSpPr>
              <p:cNvPr id="10391"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endParaRPr lang="en-US"/>
              </a:p>
            </p:txBody>
          </p:sp>
          <p:sp>
            <p:nvSpPr>
              <p:cNvPr id="10392"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endParaRPr lang="en-US"/>
              </a:p>
            </p:txBody>
          </p:sp>
        </p:grpSp>
      </p:grpSp>
      <p:sp>
        <p:nvSpPr>
          <p:cNvPr id="10393"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10394"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en-US"/>
              <a:t>Click to edit Master subtitle style</a:t>
            </a:r>
          </a:p>
        </p:txBody>
      </p:sp>
      <p:sp>
        <p:nvSpPr>
          <p:cNvPr id="10395" name="Rectangle 155"/>
          <p:cNvSpPr>
            <a:spLocks noGrp="1" noChangeArrowheads="1"/>
          </p:cNvSpPr>
          <p:nvPr>
            <p:ph type="dt" sz="quarter" idx="2"/>
          </p:nvPr>
        </p:nvSpPr>
        <p:spPr>
          <a:xfrm>
            <a:off x="304800" y="6248400"/>
            <a:ext cx="2286000" cy="457200"/>
          </a:xfrm>
        </p:spPr>
        <p:txBody>
          <a:bodyPr/>
          <a:lstStyle>
            <a:lvl1pPr>
              <a:defRPr>
                <a:effectLst>
                  <a:outerShdw blurRad="38100" dist="38100" dir="2700000" algn="tl">
                    <a:srgbClr val="5B5D6B"/>
                  </a:outerShdw>
                </a:effectLst>
                <a:latin typeface="+mn-lt"/>
              </a:defRPr>
            </a:lvl1pPr>
          </a:lstStyle>
          <a:p>
            <a:endParaRPr lang="en-US"/>
          </a:p>
        </p:txBody>
      </p:sp>
      <p:sp>
        <p:nvSpPr>
          <p:cNvPr id="10396" name="Rectangle 156"/>
          <p:cNvSpPr>
            <a:spLocks noGrp="1" noChangeArrowheads="1"/>
          </p:cNvSpPr>
          <p:nvPr>
            <p:ph type="ftr" sz="quarter" idx="3"/>
          </p:nvPr>
        </p:nvSpPr>
        <p:spPr>
          <a:xfrm>
            <a:off x="3124200" y="6248400"/>
            <a:ext cx="2895600" cy="457200"/>
          </a:xfrm>
        </p:spPr>
        <p:txBody>
          <a:bodyPr/>
          <a:lstStyle>
            <a:lvl1pPr>
              <a:defRPr>
                <a:effectLst>
                  <a:outerShdw blurRad="38100" dist="38100" dir="2700000" algn="tl">
                    <a:srgbClr val="5B5D6B"/>
                  </a:outerShdw>
                </a:effectLst>
                <a:latin typeface="+mn-lt"/>
              </a:defRPr>
            </a:lvl1pPr>
          </a:lstStyle>
          <a:p>
            <a:endParaRPr lang="en-US"/>
          </a:p>
        </p:txBody>
      </p:sp>
      <p:sp>
        <p:nvSpPr>
          <p:cNvPr id="10397" name="Rectangle 157"/>
          <p:cNvSpPr>
            <a:spLocks noGrp="1" noChangeArrowheads="1"/>
          </p:cNvSpPr>
          <p:nvPr>
            <p:ph type="sldNum" sz="quarter" idx="4"/>
          </p:nvPr>
        </p:nvSpPr>
        <p:spPr>
          <a:xfrm>
            <a:off x="6553200" y="6248400"/>
            <a:ext cx="2286000" cy="457200"/>
          </a:xfrm>
        </p:spPr>
        <p:txBody>
          <a:bodyPr/>
          <a:lstStyle>
            <a:lvl1pPr>
              <a:defRPr>
                <a:effectLst>
                  <a:outerShdw blurRad="38100" dist="38100" dir="2700000" algn="tl">
                    <a:srgbClr val="5B5D6B"/>
                  </a:outerShdw>
                </a:effectLst>
                <a:latin typeface="+mn-lt"/>
              </a:defRPr>
            </a:lvl1pPr>
          </a:lstStyle>
          <a:p>
            <a:fld id="{399083AE-03D6-42C7-A124-5F6FCA9EFD2E}" type="slidenum">
              <a:rPr lang="en-US"/>
              <a:pPr/>
              <a:t>‹#›</a:t>
            </a:fld>
            <a:endParaRPr lang="en-US"/>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7F059B-1F82-4B10-8FBD-146E2E93237D}" type="slidenum">
              <a:rPr lang="en-US"/>
              <a:pPr/>
              <a:t>‹#›</a:t>
            </a:fld>
            <a:endParaRPr lang="en-US"/>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2BBD040-EC30-47CB-B3DC-F4BE1D98FCCA}" type="slidenum">
              <a:rPr lang="en-US"/>
              <a:pPr/>
              <a:t>‹#›</a:t>
            </a:fld>
            <a:endParaRPr lang="en-US"/>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866D985-9E03-4CFE-8DB6-C027C68A2C90}" type="slidenum">
              <a:rPr lang="en-US"/>
              <a:pPr/>
              <a:t>‹#›</a:t>
            </a:fld>
            <a:endParaRPr lang="en-US"/>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DA99735-E4D9-454E-9CD7-4984A33FCB11}" type="slidenum">
              <a:rPr lang="en-US"/>
              <a:pPr/>
              <a:t>‹#›</a:t>
            </a:fld>
            <a:endParaRPr lang="en-US"/>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F45E671-398B-4C3E-9BBC-953A1FDDDED4}" type="slidenum">
              <a:rPr lang="en-US"/>
              <a:pPr/>
              <a:t>‹#›</a:t>
            </a:fld>
            <a:endParaRPr lang="en-US"/>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A17FAEE-E703-406E-983D-B77FBF66CABE}" type="slidenum">
              <a:rPr lang="en-US"/>
              <a:pPr/>
              <a:t>‹#›</a:t>
            </a:fld>
            <a:endParaRPr lang="en-US"/>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26C9679-20A7-436F-B4C3-A7A4450BD867}" type="slidenum">
              <a:rPr lang="en-US"/>
              <a:pPr/>
              <a:t>‹#›</a:t>
            </a:fld>
            <a:endParaRPr lang="en-US"/>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9DBB8AB-AD2E-4A47-86F2-CF05D170DBBC}" type="slidenum">
              <a:rPr lang="en-US"/>
              <a:pPr/>
              <a:t>‹#›</a:t>
            </a:fld>
            <a:endParaRPr lang="en-US"/>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D9E30AA-0D84-4630-ABC5-AAF27D911DDA}" type="slidenum">
              <a:rPr lang="en-US"/>
              <a:pPr/>
              <a:t>‹#›</a:t>
            </a:fld>
            <a:endParaRPr lang="en-US"/>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C97E575-B8B6-4B47-89D5-A81BA18858AD}" type="slidenum">
              <a:rPr lang="en-US"/>
              <a:pPr/>
              <a:t>‹#›</a:t>
            </a:fld>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9218" name="Group 2"/>
          <p:cNvGrpSpPr>
            <a:grpSpLocks/>
          </p:cNvGrpSpPr>
          <p:nvPr/>
        </p:nvGrpSpPr>
        <p:grpSpPr bwMode="auto">
          <a:xfrm>
            <a:off x="0" y="1422400"/>
            <a:ext cx="9147175" cy="5435600"/>
            <a:chOff x="0" y="896"/>
            <a:chExt cx="5762" cy="3424"/>
          </a:xfrm>
        </p:grpSpPr>
        <p:grpSp>
          <p:nvGrpSpPr>
            <p:cNvPr id="9219" name="Group 3"/>
            <p:cNvGrpSpPr>
              <a:grpSpLocks/>
            </p:cNvGrpSpPr>
            <p:nvPr userDrawn="1"/>
          </p:nvGrpSpPr>
          <p:grpSpPr bwMode="auto">
            <a:xfrm>
              <a:off x="20" y="896"/>
              <a:ext cx="5742" cy="3424"/>
              <a:chOff x="20" y="896"/>
              <a:chExt cx="5742" cy="3424"/>
            </a:xfrm>
          </p:grpSpPr>
          <p:sp>
            <p:nvSpPr>
              <p:cNvPr id="9220"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endParaRPr lang="en-US"/>
              </a:p>
            </p:txBody>
          </p:sp>
          <p:sp>
            <p:nvSpPr>
              <p:cNvPr id="9221"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9222"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9223"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endParaRPr lang="en-US"/>
              </a:p>
            </p:txBody>
          </p:sp>
          <p:sp>
            <p:nvSpPr>
              <p:cNvPr id="9224"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endParaRPr lang="en-US"/>
              </a:p>
            </p:txBody>
          </p:sp>
          <p:sp>
            <p:nvSpPr>
              <p:cNvPr id="9225"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9226"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9227"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9228"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9229"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9230"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9231"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9232"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endParaRPr lang="en-US"/>
              </a:p>
            </p:txBody>
          </p:sp>
        </p:grpSp>
        <p:grpSp>
          <p:nvGrpSpPr>
            <p:cNvPr id="9233" name="Group 17"/>
            <p:cNvGrpSpPr>
              <a:grpSpLocks/>
            </p:cNvGrpSpPr>
            <p:nvPr userDrawn="1"/>
          </p:nvGrpSpPr>
          <p:grpSpPr bwMode="auto">
            <a:xfrm>
              <a:off x="0" y="2291"/>
              <a:ext cx="1385" cy="1702"/>
              <a:chOff x="0" y="2291"/>
              <a:chExt cx="1385" cy="1702"/>
            </a:xfrm>
          </p:grpSpPr>
          <p:sp>
            <p:nvSpPr>
              <p:cNvPr id="9234" name="Rectangle 18"/>
              <p:cNvSpPr>
                <a:spLocks noChangeArrowheads="1"/>
              </p:cNvSpPr>
              <p:nvPr userDrawn="1"/>
            </p:nvSpPr>
            <p:spPr bwMode="ltGray">
              <a:xfrm rot="6798887">
                <a:off x="62" y="3883"/>
                <a:ext cx="75" cy="12"/>
              </a:xfrm>
              <a:prstGeom prst="rect">
                <a:avLst/>
              </a:prstGeom>
              <a:solidFill>
                <a:schemeClr val="bg2"/>
              </a:solidFill>
              <a:ln w="9525">
                <a:noFill/>
                <a:miter lim="800000"/>
                <a:headEnd/>
                <a:tailEnd/>
              </a:ln>
              <a:effectLst/>
            </p:spPr>
            <p:txBody>
              <a:bodyPr wrap="none" anchor="ctr"/>
              <a:lstStyle/>
              <a:p>
                <a:endParaRPr lang="en-US"/>
              </a:p>
            </p:txBody>
          </p:sp>
          <p:sp>
            <p:nvSpPr>
              <p:cNvPr id="9235"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endParaRPr lang="en-US"/>
              </a:p>
            </p:txBody>
          </p:sp>
          <p:sp>
            <p:nvSpPr>
              <p:cNvPr id="9236" name="Rectangle 20"/>
              <p:cNvSpPr>
                <a:spLocks noChangeArrowheads="1"/>
              </p:cNvSpPr>
              <p:nvPr userDrawn="1"/>
            </p:nvSpPr>
            <p:spPr bwMode="ltGray">
              <a:xfrm rot="6798887">
                <a:off x="6" y="3875"/>
                <a:ext cx="75" cy="12"/>
              </a:xfrm>
              <a:prstGeom prst="rect">
                <a:avLst/>
              </a:prstGeom>
              <a:solidFill>
                <a:schemeClr val="bg2"/>
              </a:solidFill>
              <a:ln w="9525">
                <a:noFill/>
                <a:miter lim="800000"/>
                <a:headEnd/>
                <a:tailEnd/>
              </a:ln>
              <a:effectLst/>
            </p:spPr>
            <p:txBody>
              <a:bodyPr wrap="none" anchor="ctr"/>
              <a:lstStyle/>
              <a:p>
                <a:endParaRPr lang="en-US"/>
              </a:p>
            </p:txBody>
          </p:sp>
          <p:sp>
            <p:nvSpPr>
              <p:cNvPr id="9237"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endParaRPr lang="en-US"/>
              </a:p>
            </p:txBody>
          </p:sp>
          <p:sp>
            <p:nvSpPr>
              <p:cNvPr id="9238" name="Rectangle 22"/>
              <p:cNvSpPr>
                <a:spLocks noChangeArrowheads="1"/>
              </p:cNvSpPr>
              <p:nvPr userDrawn="1"/>
            </p:nvSpPr>
            <p:spPr bwMode="ltGray">
              <a:xfrm rot="5999912">
                <a:off x="182" y="3889"/>
                <a:ext cx="69" cy="12"/>
              </a:xfrm>
              <a:prstGeom prst="rect">
                <a:avLst/>
              </a:prstGeom>
              <a:solidFill>
                <a:schemeClr val="bg2"/>
              </a:solidFill>
              <a:ln w="9525">
                <a:noFill/>
                <a:miter lim="800000"/>
                <a:headEnd/>
                <a:tailEnd/>
              </a:ln>
              <a:effectLst/>
            </p:spPr>
            <p:txBody>
              <a:bodyPr wrap="none" anchor="ctr"/>
              <a:lstStyle/>
              <a:p>
                <a:endParaRPr lang="en-US"/>
              </a:p>
            </p:txBody>
          </p:sp>
          <p:sp>
            <p:nvSpPr>
              <p:cNvPr id="9239" name="Rectangle 23"/>
              <p:cNvSpPr>
                <a:spLocks noChangeArrowheads="1"/>
              </p:cNvSpPr>
              <p:nvPr userDrawn="1"/>
            </p:nvSpPr>
            <p:spPr bwMode="ltGray">
              <a:xfrm rot="6250138">
                <a:off x="152" y="3888"/>
                <a:ext cx="69" cy="12"/>
              </a:xfrm>
              <a:prstGeom prst="rect">
                <a:avLst/>
              </a:prstGeom>
              <a:solidFill>
                <a:schemeClr val="bg2"/>
              </a:solidFill>
              <a:ln w="9525">
                <a:noFill/>
                <a:miter lim="800000"/>
                <a:headEnd/>
                <a:tailEnd/>
              </a:ln>
              <a:effectLst/>
            </p:spPr>
            <p:txBody>
              <a:bodyPr wrap="none" anchor="ctr"/>
              <a:lstStyle/>
              <a:p>
                <a:endParaRPr lang="en-US"/>
              </a:p>
            </p:txBody>
          </p:sp>
          <p:sp>
            <p:nvSpPr>
              <p:cNvPr id="9240"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endParaRPr lang="en-US"/>
              </a:p>
            </p:txBody>
          </p:sp>
          <p:sp>
            <p:nvSpPr>
              <p:cNvPr id="9241" name="Rectangle 25"/>
              <p:cNvSpPr>
                <a:spLocks noChangeArrowheads="1"/>
              </p:cNvSpPr>
              <p:nvPr userDrawn="1"/>
            </p:nvSpPr>
            <p:spPr bwMode="ltGray">
              <a:xfrm rot="5380717">
                <a:off x="363" y="3869"/>
                <a:ext cx="69" cy="12"/>
              </a:xfrm>
              <a:prstGeom prst="rect">
                <a:avLst/>
              </a:prstGeom>
              <a:solidFill>
                <a:schemeClr val="bg2"/>
              </a:solidFill>
              <a:ln w="9525">
                <a:noFill/>
                <a:miter lim="800000"/>
                <a:headEnd/>
                <a:tailEnd/>
              </a:ln>
              <a:effectLst/>
            </p:spPr>
            <p:txBody>
              <a:bodyPr wrap="none" anchor="ctr"/>
              <a:lstStyle/>
              <a:p>
                <a:endParaRPr lang="en-US"/>
              </a:p>
            </p:txBody>
          </p:sp>
          <p:sp>
            <p:nvSpPr>
              <p:cNvPr id="9242" name="Rectangle 26"/>
              <p:cNvSpPr>
                <a:spLocks noChangeArrowheads="1"/>
              </p:cNvSpPr>
              <p:nvPr userDrawn="1"/>
            </p:nvSpPr>
            <p:spPr bwMode="ltGray">
              <a:xfrm rot="5380717">
                <a:off x="332" y="3872"/>
                <a:ext cx="69" cy="12"/>
              </a:xfrm>
              <a:prstGeom prst="rect">
                <a:avLst/>
              </a:prstGeom>
              <a:solidFill>
                <a:schemeClr val="bg2"/>
              </a:solidFill>
              <a:ln w="9525">
                <a:noFill/>
                <a:miter lim="800000"/>
                <a:headEnd/>
                <a:tailEnd/>
              </a:ln>
              <a:effectLst/>
            </p:spPr>
            <p:txBody>
              <a:bodyPr wrap="none" anchor="ctr"/>
              <a:lstStyle/>
              <a:p>
                <a:endParaRPr lang="en-US"/>
              </a:p>
            </p:txBody>
          </p:sp>
          <p:sp>
            <p:nvSpPr>
              <p:cNvPr id="9243" name="Rectangle 27"/>
              <p:cNvSpPr>
                <a:spLocks noChangeArrowheads="1"/>
              </p:cNvSpPr>
              <p:nvPr userDrawn="1"/>
            </p:nvSpPr>
            <p:spPr bwMode="ltGray">
              <a:xfrm rot="5583200">
                <a:off x="302" y="3877"/>
                <a:ext cx="69" cy="12"/>
              </a:xfrm>
              <a:prstGeom prst="rect">
                <a:avLst/>
              </a:prstGeom>
              <a:solidFill>
                <a:schemeClr val="bg2"/>
              </a:solidFill>
              <a:ln w="9525">
                <a:noFill/>
                <a:miter lim="800000"/>
                <a:headEnd/>
                <a:tailEnd/>
              </a:ln>
              <a:effectLst/>
            </p:spPr>
            <p:txBody>
              <a:bodyPr wrap="none" anchor="ctr"/>
              <a:lstStyle/>
              <a:p>
                <a:endParaRPr lang="en-US"/>
              </a:p>
            </p:txBody>
          </p:sp>
          <p:sp>
            <p:nvSpPr>
              <p:cNvPr id="9244" name="Rectangle 28"/>
              <p:cNvSpPr>
                <a:spLocks noChangeArrowheads="1"/>
              </p:cNvSpPr>
              <p:nvPr userDrawn="1"/>
            </p:nvSpPr>
            <p:spPr bwMode="ltGray">
              <a:xfrm rot="5737625">
                <a:off x="270" y="3882"/>
                <a:ext cx="69" cy="12"/>
              </a:xfrm>
              <a:prstGeom prst="rect">
                <a:avLst/>
              </a:prstGeom>
              <a:solidFill>
                <a:schemeClr val="bg2"/>
              </a:solidFill>
              <a:ln w="9525">
                <a:noFill/>
                <a:miter lim="800000"/>
                <a:headEnd/>
                <a:tailEnd/>
              </a:ln>
              <a:effectLst/>
            </p:spPr>
            <p:txBody>
              <a:bodyPr wrap="none" anchor="ctr"/>
              <a:lstStyle/>
              <a:p>
                <a:endParaRPr lang="en-US"/>
              </a:p>
            </p:txBody>
          </p:sp>
          <p:sp>
            <p:nvSpPr>
              <p:cNvPr id="9245" name="Rectangle 29"/>
              <p:cNvSpPr>
                <a:spLocks noChangeArrowheads="1"/>
              </p:cNvSpPr>
              <p:nvPr userDrawn="1"/>
            </p:nvSpPr>
            <p:spPr bwMode="ltGray">
              <a:xfrm rot="4715477">
                <a:off x="516" y="3829"/>
                <a:ext cx="63" cy="12"/>
              </a:xfrm>
              <a:prstGeom prst="rect">
                <a:avLst/>
              </a:prstGeom>
              <a:solidFill>
                <a:schemeClr val="bg2"/>
              </a:solidFill>
              <a:ln w="9525">
                <a:noFill/>
                <a:miter lim="800000"/>
                <a:headEnd/>
                <a:tailEnd/>
              </a:ln>
              <a:effectLst/>
            </p:spPr>
            <p:txBody>
              <a:bodyPr wrap="none" anchor="ctr"/>
              <a:lstStyle/>
              <a:p>
                <a:endParaRPr lang="en-US"/>
              </a:p>
            </p:txBody>
          </p:sp>
          <p:sp>
            <p:nvSpPr>
              <p:cNvPr id="9246"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endParaRPr lang="en-US"/>
              </a:p>
            </p:txBody>
          </p:sp>
          <p:sp>
            <p:nvSpPr>
              <p:cNvPr id="9247"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endParaRPr lang="en-US"/>
              </a:p>
            </p:txBody>
          </p:sp>
          <p:sp>
            <p:nvSpPr>
              <p:cNvPr id="9248" name="Rectangle 32"/>
              <p:cNvSpPr>
                <a:spLocks noChangeArrowheads="1"/>
              </p:cNvSpPr>
              <p:nvPr userDrawn="1"/>
            </p:nvSpPr>
            <p:spPr bwMode="ltGray">
              <a:xfrm rot="5041352">
                <a:off x="426" y="3851"/>
                <a:ext cx="63" cy="12"/>
              </a:xfrm>
              <a:prstGeom prst="rect">
                <a:avLst/>
              </a:prstGeom>
              <a:solidFill>
                <a:schemeClr val="bg2"/>
              </a:solidFill>
              <a:ln w="9525">
                <a:noFill/>
                <a:miter lim="800000"/>
                <a:headEnd/>
                <a:tailEnd/>
              </a:ln>
              <a:effectLst/>
            </p:spPr>
            <p:txBody>
              <a:bodyPr wrap="none" anchor="ctr"/>
              <a:lstStyle/>
              <a:p>
                <a:endParaRPr lang="en-US"/>
              </a:p>
            </p:txBody>
          </p:sp>
          <p:sp>
            <p:nvSpPr>
              <p:cNvPr id="9249"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endParaRPr lang="en-US"/>
              </a:p>
            </p:txBody>
          </p:sp>
          <p:sp>
            <p:nvSpPr>
              <p:cNvPr id="9250"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endParaRPr lang="en-US"/>
              </a:p>
            </p:txBody>
          </p:sp>
          <p:sp>
            <p:nvSpPr>
              <p:cNvPr id="9251" name="Rectangle 35"/>
              <p:cNvSpPr>
                <a:spLocks noChangeArrowheads="1"/>
              </p:cNvSpPr>
              <p:nvPr userDrawn="1"/>
            </p:nvSpPr>
            <p:spPr bwMode="ltGray">
              <a:xfrm rot="4104184">
                <a:off x="605" y="3791"/>
                <a:ext cx="63" cy="12"/>
              </a:xfrm>
              <a:prstGeom prst="rect">
                <a:avLst/>
              </a:prstGeom>
              <a:solidFill>
                <a:schemeClr val="bg2"/>
              </a:solidFill>
              <a:ln w="9525">
                <a:noFill/>
                <a:miter lim="800000"/>
                <a:headEnd/>
                <a:tailEnd/>
              </a:ln>
              <a:effectLst/>
            </p:spPr>
            <p:txBody>
              <a:bodyPr wrap="none" anchor="ctr"/>
              <a:lstStyle/>
              <a:p>
                <a:endParaRPr lang="en-US"/>
              </a:p>
            </p:txBody>
          </p:sp>
          <p:sp>
            <p:nvSpPr>
              <p:cNvPr id="9252"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endParaRPr lang="en-US"/>
              </a:p>
            </p:txBody>
          </p:sp>
          <p:sp>
            <p:nvSpPr>
              <p:cNvPr id="9253" name="Rectangle 37"/>
              <p:cNvSpPr>
                <a:spLocks noChangeArrowheads="1"/>
              </p:cNvSpPr>
              <p:nvPr userDrawn="1"/>
            </p:nvSpPr>
            <p:spPr bwMode="ltGray">
              <a:xfrm rot="3368036">
                <a:off x="799" y="3683"/>
                <a:ext cx="63" cy="12"/>
              </a:xfrm>
              <a:prstGeom prst="rect">
                <a:avLst/>
              </a:prstGeom>
              <a:solidFill>
                <a:schemeClr val="bg2"/>
              </a:solidFill>
              <a:ln w="9525">
                <a:noFill/>
                <a:miter lim="800000"/>
                <a:headEnd/>
                <a:tailEnd/>
              </a:ln>
              <a:effectLst/>
            </p:spPr>
            <p:txBody>
              <a:bodyPr wrap="none" anchor="ctr"/>
              <a:lstStyle/>
              <a:p>
                <a:endParaRPr lang="en-US"/>
              </a:p>
            </p:txBody>
          </p:sp>
          <p:sp>
            <p:nvSpPr>
              <p:cNvPr id="9254" name="Rectangle 38"/>
              <p:cNvSpPr>
                <a:spLocks noChangeArrowheads="1"/>
              </p:cNvSpPr>
              <p:nvPr userDrawn="1"/>
            </p:nvSpPr>
            <p:spPr bwMode="ltGray">
              <a:xfrm rot="3368036">
                <a:off x="772" y="3699"/>
                <a:ext cx="63" cy="12"/>
              </a:xfrm>
              <a:prstGeom prst="rect">
                <a:avLst/>
              </a:prstGeom>
              <a:solidFill>
                <a:schemeClr val="bg2"/>
              </a:solidFill>
              <a:ln w="9525">
                <a:noFill/>
                <a:miter lim="800000"/>
                <a:headEnd/>
                <a:tailEnd/>
              </a:ln>
              <a:effectLst/>
            </p:spPr>
            <p:txBody>
              <a:bodyPr wrap="none" anchor="ctr"/>
              <a:lstStyle/>
              <a:p>
                <a:endParaRPr lang="en-US"/>
              </a:p>
            </p:txBody>
          </p:sp>
          <p:sp>
            <p:nvSpPr>
              <p:cNvPr id="9255" name="Rectangle 39"/>
              <p:cNvSpPr>
                <a:spLocks noChangeArrowheads="1"/>
              </p:cNvSpPr>
              <p:nvPr userDrawn="1"/>
            </p:nvSpPr>
            <p:spPr bwMode="ltGray">
              <a:xfrm rot="3368036">
                <a:off x="745" y="3717"/>
                <a:ext cx="63" cy="12"/>
              </a:xfrm>
              <a:prstGeom prst="rect">
                <a:avLst/>
              </a:prstGeom>
              <a:solidFill>
                <a:schemeClr val="bg2"/>
              </a:solidFill>
              <a:ln w="9525">
                <a:noFill/>
                <a:miter lim="800000"/>
                <a:headEnd/>
                <a:tailEnd/>
              </a:ln>
              <a:effectLst/>
            </p:spPr>
            <p:txBody>
              <a:bodyPr wrap="none" anchor="ctr"/>
              <a:lstStyle/>
              <a:p>
                <a:endParaRPr lang="en-US"/>
              </a:p>
            </p:txBody>
          </p:sp>
          <p:sp>
            <p:nvSpPr>
              <p:cNvPr id="9256"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endParaRPr lang="en-US"/>
              </a:p>
            </p:txBody>
          </p:sp>
          <p:sp>
            <p:nvSpPr>
              <p:cNvPr id="9257"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endParaRPr lang="en-US"/>
              </a:p>
            </p:txBody>
          </p:sp>
          <p:sp>
            <p:nvSpPr>
              <p:cNvPr id="9258"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endParaRPr lang="en-US"/>
              </a:p>
            </p:txBody>
          </p:sp>
          <p:sp>
            <p:nvSpPr>
              <p:cNvPr id="9259"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endParaRPr lang="en-US"/>
              </a:p>
            </p:txBody>
          </p:sp>
          <p:sp>
            <p:nvSpPr>
              <p:cNvPr id="9260"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endParaRPr lang="en-US"/>
              </a:p>
            </p:txBody>
          </p:sp>
          <p:sp>
            <p:nvSpPr>
              <p:cNvPr id="9261"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endParaRPr lang="en-US"/>
              </a:p>
            </p:txBody>
          </p:sp>
          <p:sp>
            <p:nvSpPr>
              <p:cNvPr id="9262"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endParaRPr lang="en-US"/>
              </a:p>
            </p:txBody>
          </p:sp>
          <p:sp>
            <p:nvSpPr>
              <p:cNvPr id="9263"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endParaRPr lang="en-US"/>
              </a:p>
            </p:txBody>
          </p:sp>
          <p:sp>
            <p:nvSpPr>
              <p:cNvPr id="9264"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endParaRPr lang="en-US"/>
              </a:p>
            </p:txBody>
          </p:sp>
          <p:sp>
            <p:nvSpPr>
              <p:cNvPr id="9265"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endParaRPr lang="en-US"/>
              </a:p>
            </p:txBody>
          </p:sp>
          <p:sp>
            <p:nvSpPr>
              <p:cNvPr id="9266"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endParaRPr lang="en-US"/>
              </a:p>
            </p:txBody>
          </p:sp>
          <p:sp>
            <p:nvSpPr>
              <p:cNvPr id="9267"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endParaRPr lang="en-US"/>
              </a:p>
            </p:txBody>
          </p:sp>
          <p:sp>
            <p:nvSpPr>
              <p:cNvPr id="9268"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endParaRPr lang="en-US"/>
              </a:p>
            </p:txBody>
          </p:sp>
          <p:sp>
            <p:nvSpPr>
              <p:cNvPr id="9269"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endParaRPr lang="en-US"/>
              </a:p>
            </p:txBody>
          </p:sp>
          <p:sp>
            <p:nvSpPr>
              <p:cNvPr id="9270"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endParaRPr lang="en-US"/>
              </a:p>
            </p:txBody>
          </p:sp>
          <p:sp>
            <p:nvSpPr>
              <p:cNvPr id="9271"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endParaRPr lang="en-US"/>
              </a:p>
            </p:txBody>
          </p:sp>
          <p:sp>
            <p:nvSpPr>
              <p:cNvPr id="9272"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endParaRPr lang="en-US"/>
              </a:p>
            </p:txBody>
          </p:sp>
          <p:sp>
            <p:nvSpPr>
              <p:cNvPr id="9273"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endParaRPr lang="en-US"/>
              </a:p>
            </p:txBody>
          </p:sp>
          <p:sp>
            <p:nvSpPr>
              <p:cNvPr id="9274"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endParaRPr lang="en-US"/>
              </a:p>
            </p:txBody>
          </p:sp>
          <p:sp>
            <p:nvSpPr>
              <p:cNvPr id="9275"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endParaRPr lang="en-US"/>
              </a:p>
            </p:txBody>
          </p:sp>
          <p:sp>
            <p:nvSpPr>
              <p:cNvPr id="9276"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endParaRPr lang="en-US"/>
              </a:p>
            </p:txBody>
          </p:sp>
          <p:sp>
            <p:nvSpPr>
              <p:cNvPr id="9277"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endParaRPr lang="en-US"/>
              </a:p>
            </p:txBody>
          </p:sp>
          <p:sp>
            <p:nvSpPr>
              <p:cNvPr id="9278"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endParaRPr lang="en-US"/>
              </a:p>
            </p:txBody>
          </p:sp>
          <p:sp>
            <p:nvSpPr>
              <p:cNvPr id="9279"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endParaRPr lang="en-US"/>
              </a:p>
            </p:txBody>
          </p:sp>
          <p:sp>
            <p:nvSpPr>
              <p:cNvPr id="9280"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endParaRPr lang="en-US"/>
              </a:p>
            </p:txBody>
          </p:sp>
          <p:sp>
            <p:nvSpPr>
              <p:cNvPr id="9281"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endParaRPr lang="en-US"/>
              </a:p>
            </p:txBody>
          </p:sp>
          <p:sp>
            <p:nvSpPr>
              <p:cNvPr id="9282"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endParaRPr lang="en-US"/>
              </a:p>
            </p:txBody>
          </p:sp>
          <p:sp>
            <p:nvSpPr>
              <p:cNvPr id="9283"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endParaRPr lang="en-US"/>
              </a:p>
            </p:txBody>
          </p:sp>
          <p:sp>
            <p:nvSpPr>
              <p:cNvPr id="9284"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endParaRPr lang="en-US"/>
              </a:p>
            </p:txBody>
          </p:sp>
          <p:sp>
            <p:nvSpPr>
              <p:cNvPr id="9285"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endParaRPr lang="en-US"/>
              </a:p>
            </p:txBody>
          </p:sp>
          <p:sp>
            <p:nvSpPr>
              <p:cNvPr id="9286"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endParaRPr lang="en-US"/>
              </a:p>
            </p:txBody>
          </p:sp>
          <p:sp>
            <p:nvSpPr>
              <p:cNvPr id="9287"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endParaRPr lang="en-US"/>
              </a:p>
            </p:txBody>
          </p:sp>
          <p:sp>
            <p:nvSpPr>
              <p:cNvPr id="9288"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endParaRPr lang="en-US"/>
              </a:p>
            </p:txBody>
          </p:sp>
          <p:sp>
            <p:nvSpPr>
              <p:cNvPr id="9289"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endParaRPr lang="en-US"/>
              </a:p>
            </p:txBody>
          </p:sp>
          <p:sp>
            <p:nvSpPr>
              <p:cNvPr id="9290"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endParaRPr lang="en-US"/>
              </a:p>
            </p:txBody>
          </p:sp>
          <p:sp>
            <p:nvSpPr>
              <p:cNvPr id="9291"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endParaRPr lang="en-US"/>
              </a:p>
            </p:txBody>
          </p:sp>
          <p:sp>
            <p:nvSpPr>
              <p:cNvPr id="9292"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endParaRPr lang="en-US"/>
              </a:p>
            </p:txBody>
          </p:sp>
          <p:sp>
            <p:nvSpPr>
              <p:cNvPr id="9293"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endParaRPr lang="en-US"/>
              </a:p>
            </p:txBody>
          </p:sp>
          <p:sp>
            <p:nvSpPr>
              <p:cNvPr id="9294"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endParaRPr lang="en-US"/>
              </a:p>
            </p:txBody>
          </p:sp>
          <p:sp>
            <p:nvSpPr>
              <p:cNvPr id="9295"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endParaRPr lang="en-US"/>
              </a:p>
            </p:txBody>
          </p:sp>
          <p:sp>
            <p:nvSpPr>
              <p:cNvPr id="9296"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endParaRPr lang="en-US"/>
              </a:p>
            </p:txBody>
          </p:sp>
          <p:sp>
            <p:nvSpPr>
              <p:cNvPr id="9297"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endParaRPr lang="en-US"/>
              </a:p>
            </p:txBody>
          </p:sp>
          <p:sp>
            <p:nvSpPr>
              <p:cNvPr id="9298"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endParaRPr lang="en-US"/>
              </a:p>
            </p:txBody>
          </p:sp>
          <p:sp>
            <p:nvSpPr>
              <p:cNvPr id="9299"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endParaRPr lang="en-US"/>
              </a:p>
            </p:txBody>
          </p:sp>
          <p:sp>
            <p:nvSpPr>
              <p:cNvPr id="9300" name="Rectangle 84"/>
              <p:cNvSpPr>
                <a:spLocks noChangeArrowheads="1"/>
              </p:cNvSpPr>
              <p:nvPr userDrawn="1"/>
            </p:nvSpPr>
            <p:spPr bwMode="ltGray">
              <a:xfrm rot="-2957028">
                <a:off x="907" y="2473"/>
                <a:ext cx="81" cy="12"/>
              </a:xfrm>
              <a:prstGeom prst="rect">
                <a:avLst/>
              </a:prstGeom>
              <a:solidFill>
                <a:schemeClr val="bg2"/>
              </a:solidFill>
              <a:ln w="9525">
                <a:noFill/>
                <a:miter lim="800000"/>
                <a:headEnd/>
                <a:tailEnd/>
              </a:ln>
              <a:effectLst/>
            </p:spPr>
            <p:txBody>
              <a:bodyPr wrap="none" anchor="ctr"/>
              <a:lstStyle/>
              <a:p>
                <a:endParaRPr lang="en-US"/>
              </a:p>
            </p:txBody>
          </p:sp>
          <p:sp>
            <p:nvSpPr>
              <p:cNvPr id="9301"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endParaRPr lang="en-US"/>
              </a:p>
            </p:txBody>
          </p:sp>
          <p:sp>
            <p:nvSpPr>
              <p:cNvPr id="9302"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endParaRPr lang="en-US"/>
              </a:p>
            </p:txBody>
          </p:sp>
          <p:sp>
            <p:nvSpPr>
              <p:cNvPr id="9303"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endParaRPr lang="en-US"/>
              </a:p>
            </p:txBody>
          </p:sp>
          <p:sp>
            <p:nvSpPr>
              <p:cNvPr id="9304"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endParaRPr lang="en-US"/>
              </a:p>
            </p:txBody>
          </p:sp>
          <p:sp>
            <p:nvSpPr>
              <p:cNvPr id="9305"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endParaRPr lang="en-US"/>
              </a:p>
            </p:txBody>
          </p:sp>
          <p:sp>
            <p:nvSpPr>
              <p:cNvPr id="9306" name="Rectangle 90"/>
              <p:cNvSpPr>
                <a:spLocks noChangeArrowheads="1"/>
              </p:cNvSpPr>
              <p:nvPr userDrawn="1"/>
            </p:nvSpPr>
            <p:spPr bwMode="ltGray">
              <a:xfrm rot="-3514633">
                <a:off x="837" y="2441"/>
                <a:ext cx="81" cy="12"/>
              </a:xfrm>
              <a:prstGeom prst="rect">
                <a:avLst/>
              </a:prstGeom>
              <a:solidFill>
                <a:schemeClr val="bg2"/>
              </a:solidFill>
              <a:ln w="9525">
                <a:noFill/>
                <a:miter lim="800000"/>
                <a:headEnd/>
                <a:tailEnd/>
              </a:ln>
              <a:effectLst/>
            </p:spPr>
            <p:txBody>
              <a:bodyPr wrap="none" anchor="ctr"/>
              <a:lstStyle/>
              <a:p>
                <a:endParaRPr lang="en-US"/>
              </a:p>
            </p:txBody>
          </p:sp>
          <p:sp>
            <p:nvSpPr>
              <p:cNvPr id="9307" name="Rectangle 91"/>
              <p:cNvSpPr>
                <a:spLocks noChangeArrowheads="1"/>
              </p:cNvSpPr>
              <p:nvPr userDrawn="1"/>
            </p:nvSpPr>
            <p:spPr bwMode="ltGray">
              <a:xfrm rot="-3220799">
                <a:off x="862" y="2453"/>
                <a:ext cx="81" cy="12"/>
              </a:xfrm>
              <a:prstGeom prst="rect">
                <a:avLst/>
              </a:prstGeom>
              <a:solidFill>
                <a:schemeClr val="bg2"/>
              </a:solidFill>
              <a:ln w="9525">
                <a:noFill/>
                <a:miter lim="800000"/>
                <a:headEnd/>
                <a:tailEnd/>
              </a:ln>
              <a:effectLst/>
            </p:spPr>
            <p:txBody>
              <a:bodyPr wrap="none" anchor="ctr"/>
              <a:lstStyle/>
              <a:p>
                <a:endParaRPr lang="en-US"/>
              </a:p>
            </p:txBody>
          </p:sp>
          <p:sp>
            <p:nvSpPr>
              <p:cNvPr id="9308"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endParaRPr lang="en-US"/>
              </a:p>
            </p:txBody>
          </p:sp>
          <p:sp>
            <p:nvSpPr>
              <p:cNvPr id="9309"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endParaRPr lang="en-US"/>
              </a:p>
            </p:txBody>
          </p:sp>
          <p:sp>
            <p:nvSpPr>
              <p:cNvPr id="9310" name="Rectangle 94"/>
              <p:cNvSpPr>
                <a:spLocks noChangeArrowheads="1"/>
              </p:cNvSpPr>
              <p:nvPr userDrawn="1"/>
            </p:nvSpPr>
            <p:spPr bwMode="ltGray">
              <a:xfrm rot="-4250359">
                <a:off x="707" y="2407"/>
                <a:ext cx="75" cy="12"/>
              </a:xfrm>
              <a:prstGeom prst="rect">
                <a:avLst/>
              </a:prstGeom>
              <a:solidFill>
                <a:schemeClr val="bg2"/>
              </a:solidFill>
              <a:ln w="9525">
                <a:noFill/>
                <a:miter lim="800000"/>
                <a:headEnd/>
                <a:tailEnd/>
              </a:ln>
              <a:effectLst/>
            </p:spPr>
            <p:txBody>
              <a:bodyPr wrap="none" anchor="ctr"/>
              <a:lstStyle/>
              <a:p>
                <a:endParaRPr lang="en-US"/>
              </a:p>
            </p:txBody>
          </p:sp>
          <p:sp>
            <p:nvSpPr>
              <p:cNvPr id="9311" name="Rectangle 95"/>
              <p:cNvSpPr>
                <a:spLocks noChangeArrowheads="1"/>
              </p:cNvSpPr>
              <p:nvPr userDrawn="1"/>
            </p:nvSpPr>
            <p:spPr bwMode="ltGray">
              <a:xfrm rot="-3989246">
                <a:off x="737" y="2411"/>
                <a:ext cx="75" cy="12"/>
              </a:xfrm>
              <a:prstGeom prst="rect">
                <a:avLst/>
              </a:prstGeom>
              <a:solidFill>
                <a:schemeClr val="bg2"/>
              </a:solidFill>
              <a:ln w="9525">
                <a:noFill/>
                <a:miter lim="800000"/>
                <a:headEnd/>
                <a:tailEnd/>
              </a:ln>
              <a:effectLst/>
            </p:spPr>
            <p:txBody>
              <a:bodyPr wrap="none" anchor="ctr"/>
              <a:lstStyle/>
              <a:p>
                <a:endParaRPr lang="en-US"/>
              </a:p>
            </p:txBody>
          </p:sp>
          <p:sp>
            <p:nvSpPr>
              <p:cNvPr id="9312" name="Rectangle 96"/>
              <p:cNvSpPr>
                <a:spLocks noChangeArrowheads="1"/>
              </p:cNvSpPr>
              <p:nvPr userDrawn="1"/>
            </p:nvSpPr>
            <p:spPr bwMode="ltGray">
              <a:xfrm rot="-4862215">
                <a:off x="503" y="2395"/>
                <a:ext cx="69" cy="12"/>
              </a:xfrm>
              <a:prstGeom prst="rect">
                <a:avLst/>
              </a:prstGeom>
              <a:solidFill>
                <a:schemeClr val="bg2"/>
              </a:solidFill>
              <a:ln w="9525">
                <a:noFill/>
                <a:miter lim="800000"/>
                <a:headEnd/>
                <a:tailEnd/>
              </a:ln>
              <a:effectLst/>
            </p:spPr>
            <p:txBody>
              <a:bodyPr wrap="none" anchor="ctr"/>
              <a:lstStyle/>
              <a:p>
                <a:endParaRPr lang="en-US"/>
              </a:p>
            </p:txBody>
          </p:sp>
          <p:sp>
            <p:nvSpPr>
              <p:cNvPr id="9313" name="Rectangle 97"/>
              <p:cNvSpPr>
                <a:spLocks noChangeArrowheads="1"/>
              </p:cNvSpPr>
              <p:nvPr userDrawn="1"/>
            </p:nvSpPr>
            <p:spPr bwMode="ltGray">
              <a:xfrm rot="-4673370">
                <a:off x="533" y="2393"/>
                <a:ext cx="75" cy="12"/>
              </a:xfrm>
              <a:prstGeom prst="rect">
                <a:avLst/>
              </a:prstGeom>
              <a:solidFill>
                <a:schemeClr val="bg2"/>
              </a:solidFill>
              <a:ln w="9525">
                <a:noFill/>
                <a:miter lim="800000"/>
                <a:headEnd/>
                <a:tailEnd/>
              </a:ln>
              <a:effectLst/>
            </p:spPr>
            <p:txBody>
              <a:bodyPr wrap="none" anchor="ctr"/>
              <a:lstStyle/>
              <a:p>
                <a:endParaRPr lang="en-US"/>
              </a:p>
            </p:txBody>
          </p:sp>
          <p:sp>
            <p:nvSpPr>
              <p:cNvPr id="9314"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endParaRPr lang="en-US"/>
              </a:p>
            </p:txBody>
          </p:sp>
          <p:sp>
            <p:nvSpPr>
              <p:cNvPr id="9315" name="Rectangle 99"/>
              <p:cNvSpPr>
                <a:spLocks noChangeArrowheads="1"/>
              </p:cNvSpPr>
              <p:nvPr userDrawn="1"/>
            </p:nvSpPr>
            <p:spPr bwMode="ltGray">
              <a:xfrm rot="-4580623">
                <a:off x="594" y="2391"/>
                <a:ext cx="75" cy="12"/>
              </a:xfrm>
              <a:prstGeom prst="rect">
                <a:avLst/>
              </a:prstGeom>
              <a:solidFill>
                <a:schemeClr val="bg2"/>
              </a:solidFill>
              <a:ln w="9525">
                <a:noFill/>
                <a:miter lim="800000"/>
                <a:headEnd/>
                <a:tailEnd/>
              </a:ln>
              <a:effectLst/>
            </p:spPr>
            <p:txBody>
              <a:bodyPr wrap="none" anchor="ctr"/>
              <a:lstStyle/>
              <a:p>
                <a:endParaRPr lang="en-US"/>
              </a:p>
            </p:txBody>
          </p:sp>
          <p:sp>
            <p:nvSpPr>
              <p:cNvPr id="9316"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endParaRPr lang="en-US"/>
              </a:p>
            </p:txBody>
          </p:sp>
          <p:sp>
            <p:nvSpPr>
              <p:cNvPr id="9317" name="Rectangle 101"/>
              <p:cNvSpPr>
                <a:spLocks noChangeArrowheads="1"/>
              </p:cNvSpPr>
              <p:nvPr userDrawn="1"/>
            </p:nvSpPr>
            <p:spPr bwMode="ltGray">
              <a:xfrm rot="-5360484">
                <a:off x="385" y="2409"/>
                <a:ext cx="69" cy="12"/>
              </a:xfrm>
              <a:prstGeom prst="rect">
                <a:avLst/>
              </a:prstGeom>
              <a:solidFill>
                <a:schemeClr val="bg2"/>
              </a:solidFill>
              <a:ln w="9525">
                <a:noFill/>
                <a:miter lim="800000"/>
                <a:headEnd/>
                <a:tailEnd/>
              </a:ln>
              <a:effectLst/>
            </p:spPr>
            <p:txBody>
              <a:bodyPr wrap="none" anchor="ctr"/>
              <a:lstStyle/>
              <a:p>
                <a:endParaRPr lang="en-US"/>
              </a:p>
            </p:txBody>
          </p:sp>
          <p:sp>
            <p:nvSpPr>
              <p:cNvPr id="9318" name="Rectangle 102"/>
              <p:cNvSpPr>
                <a:spLocks noChangeArrowheads="1"/>
              </p:cNvSpPr>
              <p:nvPr userDrawn="1"/>
            </p:nvSpPr>
            <p:spPr bwMode="ltGray">
              <a:xfrm rot="-5288939">
                <a:off x="418" y="2405"/>
                <a:ext cx="69" cy="12"/>
              </a:xfrm>
              <a:prstGeom prst="rect">
                <a:avLst/>
              </a:prstGeom>
              <a:solidFill>
                <a:schemeClr val="bg2"/>
              </a:solidFill>
              <a:ln w="9525">
                <a:noFill/>
                <a:miter lim="800000"/>
                <a:headEnd/>
                <a:tailEnd/>
              </a:ln>
              <a:effectLst/>
            </p:spPr>
            <p:txBody>
              <a:bodyPr wrap="none" anchor="ctr"/>
              <a:lstStyle/>
              <a:p>
                <a:endParaRPr lang="en-US"/>
              </a:p>
            </p:txBody>
          </p:sp>
          <p:sp>
            <p:nvSpPr>
              <p:cNvPr id="9319"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endParaRPr lang="en-US"/>
              </a:p>
            </p:txBody>
          </p:sp>
          <p:sp>
            <p:nvSpPr>
              <p:cNvPr id="9320"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endParaRPr lang="en-US"/>
              </a:p>
            </p:txBody>
          </p:sp>
          <p:sp>
            <p:nvSpPr>
              <p:cNvPr id="9321"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endParaRPr lang="en-US"/>
              </a:p>
            </p:txBody>
          </p:sp>
          <p:sp>
            <p:nvSpPr>
              <p:cNvPr id="9322"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endParaRPr lang="en-US"/>
              </a:p>
            </p:txBody>
          </p:sp>
          <p:sp>
            <p:nvSpPr>
              <p:cNvPr id="9323" name="Rectangle 107"/>
              <p:cNvSpPr>
                <a:spLocks noChangeArrowheads="1"/>
              </p:cNvSpPr>
              <p:nvPr userDrawn="1"/>
            </p:nvSpPr>
            <p:spPr bwMode="ltGray">
              <a:xfrm rot="-5919570">
                <a:off x="292" y="2427"/>
                <a:ext cx="69" cy="12"/>
              </a:xfrm>
              <a:prstGeom prst="rect">
                <a:avLst/>
              </a:prstGeom>
              <a:solidFill>
                <a:schemeClr val="bg2"/>
              </a:solidFill>
              <a:ln w="9525">
                <a:noFill/>
                <a:miter lim="800000"/>
                <a:headEnd/>
                <a:tailEnd/>
              </a:ln>
              <a:effectLst/>
            </p:spPr>
            <p:txBody>
              <a:bodyPr wrap="none" anchor="ctr"/>
              <a:lstStyle/>
              <a:p>
                <a:endParaRPr lang="en-US"/>
              </a:p>
            </p:txBody>
          </p:sp>
          <p:sp>
            <p:nvSpPr>
              <p:cNvPr id="9324" name="Rectangle 108"/>
              <p:cNvSpPr>
                <a:spLocks noChangeArrowheads="1"/>
              </p:cNvSpPr>
              <p:nvPr userDrawn="1"/>
            </p:nvSpPr>
            <p:spPr bwMode="ltGray">
              <a:xfrm rot="-7376291">
                <a:off x="5" y="2549"/>
                <a:ext cx="63" cy="12"/>
              </a:xfrm>
              <a:prstGeom prst="rect">
                <a:avLst/>
              </a:prstGeom>
              <a:solidFill>
                <a:schemeClr val="bg2"/>
              </a:solidFill>
              <a:ln w="9525">
                <a:noFill/>
                <a:miter lim="800000"/>
                <a:headEnd/>
                <a:tailEnd/>
              </a:ln>
              <a:effectLst/>
            </p:spPr>
            <p:txBody>
              <a:bodyPr wrap="none" anchor="ctr"/>
              <a:lstStyle/>
              <a:p>
                <a:endParaRPr lang="en-US"/>
              </a:p>
            </p:txBody>
          </p:sp>
          <p:sp>
            <p:nvSpPr>
              <p:cNvPr id="9325" name="Rectangle 109"/>
              <p:cNvSpPr>
                <a:spLocks noChangeArrowheads="1"/>
              </p:cNvSpPr>
              <p:nvPr userDrawn="1"/>
            </p:nvSpPr>
            <p:spPr bwMode="ltGray">
              <a:xfrm rot="-7168347">
                <a:off x="64" y="2517"/>
                <a:ext cx="63" cy="12"/>
              </a:xfrm>
              <a:prstGeom prst="rect">
                <a:avLst/>
              </a:prstGeom>
              <a:solidFill>
                <a:schemeClr val="bg2"/>
              </a:solidFill>
              <a:ln w="9525">
                <a:noFill/>
                <a:miter lim="800000"/>
                <a:headEnd/>
                <a:tailEnd/>
              </a:ln>
              <a:effectLst/>
            </p:spPr>
            <p:txBody>
              <a:bodyPr wrap="none" anchor="ctr"/>
              <a:lstStyle/>
              <a:p>
                <a:endParaRPr lang="en-US"/>
              </a:p>
            </p:txBody>
          </p:sp>
          <p:sp>
            <p:nvSpPr>
              <p:cNvPr id="9326"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endParaRPr lang="en-US"/>
              </a:p>
            </p:txBody>
          </p:sp>
          <p:sp>
            <p:nvSpPr>
              <p:cNvPr id="9327"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endParaRPr lang="en-US"/>
              </a:p>
            </p:txBody>
          </p:sp>
          <p:sp>
            <p:nvSpPr>
              <p:cNvPr id="9328"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endParaRPr lang="en-US"/>
              </a:p>
            </p:txBody>
          </p:sp>
          <p:sp>
            <p:nvSpPr>
              <p:cNvPr id="9329"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endParaRPr lang="en-US"/>
              </a:p>
            </p:txBody>
          </p:sp>
          <p:sp>
            <p:nvSpPr>
              <p:cNvPr id="9330"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endParaRPr lang="en-US"/>
              </a:p>
            </p:txBody>
          </p:sp>
          <p:sp>
            <p:nvSpPr>
              <p:cNvPr id="9331"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endParaRPr lang="en-US"/>
              </a:p>
            </p:txBody>
          </p:sp>
          <p:sp>
            <p:nvSpPr>
              <p:cNvPr id="9332"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endParaRPr lang="en-US"/>
              </a:p>
            </p:txBody>
          </p:sp>
          <p:sp>
            <p:nvSpPr>
              <p:cNvPr id="9333"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endParaRPr lang="en-US"/>
              </a:p>
            </p:txBody>
          </p:sp>
          <p:sp>
            <p:nvSpPr>
              <p:cNvPr id="9334"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endParaRPr lang="en-US"/>
              </a:p>
            </p:txBody>
          </p:sp>
          <p:sp>
            <p:nvSpPr>
              <p:cNvPr id="9335"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endParaRPr lang="en-US"/>
              </a:p>
            </p:txBody>
          </p:sp>
          <p:sp>
            <p:nvSpPr>
              <p:cNvPr id="9336"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endParaRPr lang="en-US"/>
              </a:p>
            </p:txBody>
          </p:sp>
          <p:sp>
            <p:nvSpPr>
              <p:cNvPr id="9337"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endParaRPr lang="en-US"/>
              </a:p>
            </p:txBody>
          </p:sp>
          <p:sp>
            <p:nvSpPr>
              <p:cNvPr id="9338"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endParaRPr lang="en-US"/>
              </a:p>
            </p:txBody>
          </p:sp>
          <p:sp>
            <p:nvSpPr>
              <p:cNvPr id="9339"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endParaRPr lang="en-US"/>
              </a:p>
            </p:txBody>
          </p:sp>
          <p:sp>
            <p:nvSpPr>
              <p:cNvPr id="9340"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endParaRPr lang="en-US"/>
              </a:p>
            </p:txBody>
          </p:sp>
          <p:sp>
            <p:nvSpPr>
              <p:cNvPr id="9341"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endParaRPr lang="en-US"/>
              </a:p>
            </p:txBody>
          </p:sp>
          <p:sp>
            <p:nvSpPr>
              <p:cNvPr id="9342"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endParaRPr lang="en-US"/>
              </a:p>
            </p:txBody>
          </p:sp>
          <p:sp>
            <p:nvSpPr>
              <p:cNvPr id="9343"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endParaRPr lang="en-US"/>
              </a:p>
            </p:txBody>
          </p:sp>
          <p:sp>
            <p:nvSpPr>
              <p:cNvPr id="9344"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endParaRPr lang="en-US"/>
              </a:p>
            </p:txBody>
          </p:sp>
          <p:sp>
            <p:nvSpPr>
              <p:cNvPr id="9345"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endParaRPr lang="en-US"/>
              </a:p>
            </p:txBody>
          </p:sp>
          <p:sp>
            <p:nvSpPr>
              <p:cNvPr id="9346"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endParaRPr lang="en-US"/>
              </a:p>
            </p:txBody>
          </p:sp>
          <p:sp>
            <p:nvSpPr>
              <p:cNvPr id="9347"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endParaRPr lang="en-US"/>
              </a:p>
            </p:txBody>
          </p:sp>
          <p:sp>
            <p:nvSpPr>
              <p:cNvPr id="9348"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endParaRPr lang="en-US"/>
              </a:p>
            </p:txBody>
          </p:sp>
          <p:sp>
            <p:nvSpPr>
              <p:cNvPr id="9349"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endParaRPr lang="en-US"/>
              </a:p>
            </p:txBody>
          </p:sp>
          <p:sp>
            <p:nvSpPr>
              <p:cNvPr id="9350"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endParaRPr lang="en-US"/>
              </a:p>
            </p:txBody>
          </p:sp>
          <p:sp>
            <p:nvSpPr>
              <p:cNvPr id="9351"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endParaRPr lang="en-US"/>
              </a:p>
            </p:txBody>
          </p:sp>
          <p:sp>
            <p:nvSpPr>
              <p:cNvPr id="9352"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endParaRPr lang="en-US"/>
              </a:p>
            </p:txBody>
          </p:sp>
          <p:sp>
            <p:nvSpPr>
              <p:cNvPr id="9353"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endParaRPr lang="en-US"/>
              </a:p>
            </p:txBody>
          </p:sp>
          <p:sp>
            <p:nvSpPr>
              <p:cNvPr id="9354"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endParaRPr lang="en-US"/>
              </a:p>
            </p:txBody>
          </p:sp>
          <p:sp>
            <p:nvSpPr>
              <p:cNvPr id="9355"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endParaRPr lang="en-US"/>
              </a:p>
            </p:txBody>
          </p:sp>
          <p:sp>
            <p:nvSpPr>
              <p:cNvPr id="9356"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endParaRPr lang="en-US"/>
              </a:p>
            </p:txBody>
          </p:sp>
          <p:sp>
            <p:nvSpPr>
              <p:cNvPr id="9357"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endParaRPr lang="en-US"/>
              </a:p>
            </p:txBody>
          </p:sp>
          <p:sp>
            <p:nvSpPr>
              <p:cNvPr id="9358"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endParaRPr lang="en-US"/>
              </a:p>
            </p:txBody>
          </p:sp>
          <p:sp>
            <p:nvSpPr>
              <p:cNvPr id="9359"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endParaRPr lang="en-US"/>
              </a:p>
            </p:txBody>
          </p:sp>
          <p:sp>
            <p:nvSpPr>
              <p:cNvPr id="9360"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endParaRPr lang="en-US"/>
              </a:p>
            </p:txBody>
          </p:sp>
          <p:sp>
            <p:nvSpPr>
              <p:cNvPr id="9361"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endParaRPr lang="en-US"/>
              </a:p>
            </p:txBody>
          </p:sp>
          <p:sp>
            <p:nvSpPr>
              <p:cNvPr id="9362"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endParaRPr lang="en-US"/>
              </a:p>
            </p:txBody>
          </p:sp>
          <p:sp>
            <p:nvSpPr>
              <p:cNvPr id="9363"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endParaRPr lang="en-US"/>
              </a:p>
            </p:txBody>
          </p:sp>
          <p:sp>
            <p:nvSpPr>
              <p:cNvPr id="9364"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endParaRPr lang="en-US"/>
              </a:p>
            </p:txBody>
          </p:sp>
          <p:sp>
            <p:nvSpPr>
              <p:cNvPr id="9365"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endParaRPr lang="en-US"/>
              </a:p>
            </p:txBody>
          </p:sp>
          <p:sp>
            <p:nvSpPr>
              <p:cNvPr id="9366"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endParaRPr lang="en-US"/>
              </a:p>
            </p:txBody>
          </p:sp>
          <p:sp>
            <p:nvSpPr>
              <p:cNvPr id="9367"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endParaRPr lang="en-US"/>
              </a:p>
            </p:txBody>
          </p:sp>
          <p:sp>
            <p:nvSpPr>
              <p:cNvPr id="9368"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endParaRPr lang="en-US"/>
              </a:p>
            </p:txBody>
          </p:sp>
        </p:grpSp>
      </p:grpSp>
      <p:sp>
        <p:nvSpPr>
          <p:cNvPr id="9369"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370"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defRPr>
            </a:lvl1pPr>
          </a:lstStyle>
          <a:p>
            <a:endParaRPr lang="en-US"/>
          </a:p>
        </p:txBody>
      </p:sp>
      <p:sp>
        <p:nvSpPr>
          <p:cNvPr id="9371"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charset="0"/>
              </a:defRPr>
            </a:lvl1pPr>
          </a:lstStyle>
          <a:p>
            <a:endParaRPr lang="en-US"/>
          </a:p>
        </p:txBody>
      </p:sp>
      <p:sp>
        <p:nvSpPr>
          <p:cNvPr id="9372"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defRPr>
            </a:lvl1pPr>
          </a:lstStyle>
          <a:p>
            <a:fld id="{581B825E-E7DE-4BCA-823E-90DC782FB536}" type="slidenum">
              <a:rPr lang="en-US"/>
              <a:pPr/>
              <a:t>‹#›</a:t>
            </a:fld>
            <a:endParaRPr lang="en-US"/>
          </a:p>
        </p:txBody>
      </p:sp>
      <p:sp>
        <p:nvSpPr>
          <p:cNvPr id="9373"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fade thruBlk="1"/>
  </p:transition>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cs typeface="Arial"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cs typeface="Arial"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cs typeface="Arial"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Tahoma" pitchFamily="34" charset="0"/>
          <a:cs typeface="Arial" charset="0"/>
        </a:defRPr>
      </a:lvl9pPr>
    </p:titleStyle>
    <p:bodyStyle>
      <a:lvl1pPr marL="342900" indent="-342900" algn="l" rtl="0" fontAlgn="base">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5B5D6B"/>
            </a:outerShdw>
          </a:effectLst>
          <a:latin typeface="+mn-lt"/>
          <a:ea typeface="+mn-ea"/>
          <a:cs typeface="+mn-cs"/>
        </a:defRPr>
      </a:lvl1pPr>
      <a:lvl2pPr marL="742950" indent="-285750" algn="l" rtl="0" fontAlgn="base">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5B5D6B"/>
            </a:outerShdw>
          </a:effectLst>
          <a:latin typeface="+mn-lt"/>
          <a:cs typeface="+mn-cs"/>
        </a:defRPr>
      </a:lvl2pPr>
      <a:lvl3pPr marL="1143000" indent="-228600" algn="l" rtl="0" fontAlgn="base">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5B5D6B"/>
            </a:outerShdw>
          </a:effectLst>
          <a:latin typeface="+mn-lt"/>
          <a:cs typeface="+mn-cs"/>
        </a:defRPr>
      </a:lvl3pPr>
      <a:lvl4pPr marL="1600200" indent="-228600" algn="l" rtl="0" fontAlgn="base">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5B5D6B"/>
            </a:outerShdw>
          </a:effectLst>
          <a:latin typeface="+mn-lt"/>
          <a:cs typeface="+mn-cs"/>
        </a:defRPr>
      </a:lvl4pPr>
      <a:lvl5pPr marL="20574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5B5D6B"/>
            </a:outerShdw>
          </a:effectLst>
          <a:latin typeface="+mn-lt"/>
          <a:cs typeface="+mn-cs"/>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5B5D6B"/>
            </a:outerShdw>
          </a:effectLst>
          <a:latin typeface="+mn-lt"/>
          <a:cs typeface="+mn-cs"/>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5B5D6B"/>
            </a:outerShdw>
          </a:effectLst>
          <a:latin typeface="+mn-lt"/>
          <a:cs typeface="+mn-cs"/>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5B5D6B"/>
            </a:outerShdw>
          </a:effectLst>
          <a:latin typeface="+mn-lt"/>
          <a:cs typeface="+mn-cs"/>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5B5D6B"/>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ideo" Target="file:///G:\United%20Streaming%20-%20Civics\Pages%2012-16\Committees%20of%20Correspondance.asf" TargetMode="Externa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ideo" Target="file:///G:\United%20Streaming%20-%20Civics\Pages%2012-16\Lexington.as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video" Target="file:///G:\United%20Streaming%20-%20Civics\Pages%2012-16\Concord.as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video" Target="file:///G:\United%20Streaming%20-%20Civics\Pages%2012-16\Back%20to%20Boston.asf"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video" Target="file:///G:\United%20Streaming%20-%20Civics\Pages%2012-16\Bunker%20Hill.as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8" name="WordArt 1028"/>
          <p:cNvSpPr>
            <a:spLocks noChangeArrowheads="1" noChangeShapeType="1" noTextEdit="1"/>
          </p:cNvSpPr>
          <p:nvPr/>
        </p:nvSpPr>
        <p:spPr bwMode="auto">
          <a:xfrm>
            <a:off x="381000" y="152400"/>
            <a:ext cx="8382000" cy="2514600"/>
          </a:xfrm>
          <a:prstGeom prst="rect">
            <a:avLst/>
          </a:prstGeom>
        </p:spPr>
        <p:txBody>
          <a:bodyPr wrap="none" fromWordArt="1">
            <a:prstTxWarp prst="textPlain">
              <a:avLst>
                <a:gd name="adj" fmla="val 50000"/>
              </a:avLst>
            </a:prstTxWarp>
          </a:bodyPr>
          <a:lstStyle/>
          <a:p>
            <a:pPr algn="ctr"/>
            <a:r>
              <a:rPr lang="en-US" sz="3600" kern="10">
                <a:ln w="31750">
                  <a:solidFill>
                    <a:schemeClr val="tx1"/>
                  </a:solidFill>
                  <a:round/>
                  <a:headEnd/>
                  <a:tailEnd/>
                </a:ln>
                <a:gradFill rotWithShape="0">
                  <a:gsLst>
                    <a:gs pos="0">
                      <a:srgbClr val="FF0000"/>
                    </a:gs>
                    <a:gs pos="100000">
                      <a:srgbClr val="0000CC"/>
                    </a:gs>
                  </a:gsLst>
                  <a:lin ang="5400000" scaled="1"/>
                </a:gradFill>
                <a:effectLst>
                  <a:outerShdw dist="35921" dir="2700000" algn="ctr" rotWithShape="0">
                    <a:srgbClr val="990000"/>
                  </a:outerShdw>
                </a:effectLst>
                <a:latin typeface="Impact"/>
              </a:rPr>
              <a:t>Stirrings of Rebellion</a:t>
            </a:r>
          </a:p>
        </p:txBody>
      </p:sp>
      <p:sp>
        <p:nvSpPr>
          <p:cNvPr id="11269" name="Rectangle 1029"/>
          <p:cNvSpPr>
            <a:spLocks noChangeArrowheads="1"/>
          </p:cNvSpPr>
          <p:nvPr/>
        </p:nvSpPr>
        <p:spPr bwMode="auto">
          <a:xfrm>
            <a:off x="3276600" y="3352800"/>
            <a:ext cx="5715000" cy="2557463"/>
          </a:xfrm>
          <a:prstGeom prst="rect">
            <a:avLst/>
          </a:prstGeom>
          <a:noFill/>
          <a:ln w="9525">
            <a:noFill/>
            <a:miter lim="800000"/>
            <a:headEnd/>
            <a:tailEnd/>
          </a:ln>
          <a:effectLst/>
        </p:spPr>
        <p:txBody>
          <a:bodyPr>
            <a:spAutoFit/>
          </a:bodyPr>
          <a:lstStyle/>
          <a:p>
            <a:pPr algn="ctr">
              <a:spcBef>
                <a:spcPct val="20000"/>
              </a:spcBef>
              <a:buFont typeface="Bazooka" pitchFamily="2" charset="0"/>
              <a:buNone/>
            </a:pPr>
            <a:r>
              <a:rPr lang="en-US" sz="2800">
                <a:latin typeface="Monotype Corsiva" pitchFamily="66" charset="0"/>
              </a:rPr>
              <a:t>“That the only representatives of the people of these colonies, are persons chosen therein by themselves, and that no taxes ever have been, or can be constitutionally imposed on them, but by their respective legislatures.”</a:t>
            </a:r>
            <a:r>
              <a:rPr lang="en-US" b="1"/>
              <a:t>     </a:t>
            </a:r>
          </a:p>
          <a:p>
            <a:pPr algn="ctr">
              <a:spcBef>
                <a:spcPct val="20000"/>
              </a:spcBef>
              <a:buFont typeface="Bazooka" pitchFamily="2" charset="0"/>
              <a:buNone/>
            </a:pPr>
            <a:r>
              <a:rPr lang="en-US" b="1"/>
              <a:t>~Resolution of the Stamp Act Congress</a:t>
            </a:r>
          </a:p>
        </p:txBody>
      </p:sp>
      <p:pic>
        <p:nvPicPr>
          <p:cNvPr id="2061" name="Picture 13" descr="1774_lynching"/>
          <p:cNvPicPr>
            <a:picLocks noChangeAspect="1" noChangeArrowheads="1"/>
          </p:cNvPicPr>
          <p:nvPr/>
        </p:nvPicPr>
        <p:blipFill>
          <a:blip r:embed="rId2" cstate="print"/>
          <a:srcRect/>
          <a:stretch>
            <a:fillRect/>
          </a:stretch>
        </p:blipFill>
        <p:spPr bwMode="auto">
          <a:xfrm>
            <a:off x="304800" y="2667000"/>
            <a:ext cx="2857500" cy="398145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9" name="Text Box 5"/>
          <p:cNvSpPr txBox="1">
            <a:spLocks noChangeArrowheads="1"/>
          </p:cNvSpPr>
          <p:nvPr/>
        </p:nvSpPr>
        <p:spPr bwMode="auto">
          <a:xfrm>
            <a:off x="4572000" y="3124200"/>
            <a:ext cx="4419600" cy="336550"/>
          </a:xfrm>
          <a:prstGeom prst="rect">
            <a:avLst/>
          </a:prstGeom>
          <a:noFill/>
          <a:ln w="9525">
            <a:noFill/>
            <a:miter lim="800000"/>
            <a:headEnd/>
            <a:tailEnd/>
          </a:ln>
          <a:effectLst/>
        </p:spPr>
        <p:txBody>
          <a:bodyPr>
            <a:spAutoFit/>
          </a:bodyPr>
          <a:lstStyle/>
          <a:p>
            <a:pPr algn="ctr" eaLnBrk="0" hangingPunct="0">
              <a:spcBef>
                <a:spcPct val="50000"/>
              </a:spcBef>
            </a:pPr>
            <a:endParaRPr lang="en-US" sz="1600">
              <a:cs typeface="Tahoma" pitchFamily="34" charset="0"/>
            </a:endParaRPr>
          </a:p>
        </p:txBody>
      </p:sp>
      <p:sp>
        <p:nvSpPr>
          <p:cNvPr id="21510" name="Text Box 6"/>
          <p:cNvSpPr txBox="1">
            <a:spLocks noChangeArrowheads="1"/>
          </p:cNvSpPr>
          <p:nvPr/>
        </p:nvSpPr>
        <p:spPr bwMode="auto">
          <a:xfrm>
            <a:off x="0" y="228600"/>
            <a:ext cx="4572000" cy="6264275"/>
          </a:xfrm>
          <a:prstGeom prst="rect">
            <a:avLst/>
          </a:prstGeom>
          <a:noFill/>
          <a:ln w="9525">
            <a:noFill/>
            <a:miter lim="800000"/>
            <a:headEnd/>
            <a:tailEnd/>
          </a:ln>
          <a:effectLst/>
        </p:spPr>
        <p:txBody>
          <a:bodyPr>
            <a:spAutoFit/>
          </a:bodyPr>
          <a:lstStyle/>
          <a:p>
            <a:pPr algn="ctr" eaLnBrk="0" hangingPunct="0">
              <a:spcBef>
                <a:spcPct val="50000"/>
              </a:spcBef>
            </a:pPr>
            <a:r>
              <a:rPr lang="en-US" sz="1500" b="1">
                <a:cs typeface="Tahoma" pitchFamily="34" charset="0"/>
              </a:rPr>
              <a:t>By 1754, the European population of New France had grown to only about 70,000.  The French had colonized the St. Lawrence River Valley, Quebec (Canada), the Great Lakes Region, and the Louisiana territory.  </a:t>
            </a:r>
          </a:p>
          <a:p>
            <a:pPr algn="ctr" eaLnBrk="0" hangingPunct="0">
              <a:spcBef>
                <a:spcPct val="50000"/>
              </a:spcBef>
            </a:pPr>
            <a:r>
              <a:rPr lang="en-US" sz="1500" b="1">
                <a:cs typeface="Tahoma" pitchFamily="34" charset="0"/>
              </a:rPr>
              <a:t>Typical French colonists included fur traders and Catholic priests who wanted to convert Native Americans.  Neither had a desire to build towns or raise families.  For this reason, the natives were friendlier toward the French.  The French also developed friendlier relations with the natives, who did most of the trapping, and then traded with them for furs.  This trade relationship led to several military alliances.</a:t>
            </a:r>
          </a:p>
          <a:p>
            <a:pPr algn="ctr" eaLnBrk="0" hangingPunct="0">
              <a:spcBef>
                <a:spcPct val="50000"/>
              </a:spcBef>
            </a:pPr>
            <a:r>
              <a:rPr lang="en-US" sz="1500" b="1">
                <a:cs typeface="Tahoma" pitchFamily="34" charset="0"/>
              </a:rPr>
              <a:t>By 1754, the English colonies were crowded, and the colonists wanted to expand into the Ohio River Valley.  This region was claimed by both the French and the British, and the French and natives did not want the British colonists to come into their territory.  The French began building forts in this region, close to the Virginia border, and they began attacking British colonists.  They made an early alliance with the natives, who won easy victories against the British colonists.</a:t>
            </a:r>
          </a:p>
        </p:txBody>
      </p:sp>
      <p:pic>
        <p:nvPicPr>
          <p:cNvPr id="21511" name="Picture 7" descr="a1763"/>
          <p:cNvPicPr>
            <a:picLocks noChangeAspect="1" noChangeArrowheads="1"/>
          </p:cNvPicPr>
          <p:nvPr/>
        </p:nvPicPr>
        <p:blipFill>
          <a:blip r:embed="rId2" cstate="print"/>
          <a:srcRect/>
          <a:stretch>
            <a:fillRect/>
          </a:stretch>
        </p:blipFill>
        <p:spPr bwMode="auto">
          <a:xfrm>
            <a:off x="4572000" y="1847850"/>
            <a:ext cx="4343400" cy="318135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AutoShape 2"/>
          <p:cNvSpPr>
            <a:spLocks noChangeArrowheads="1"/>
          </p:cNvSpPr>
          <p:nvPr/>
        </p:nvSpPr>
        <p:spPr bwMode="auto">
          <a:xfrm>
            <a:off x="4648200" y="0"/>
            <a:ext cx="4495800" cy="6858000"/>
          </a:xfrm>
          <a:prstGeom prst="plaque">
            <a:avLst>
              <a:gd name="adj" fmla="val 16667"/>
            </a:avLst>
          </a:prstGeom>
          <a:solidFill>
            <a:srgbClr val="808080"/>
          </a:solidFill>
          <a:ln w="38100">
            <a:solidFill>
              <a:schemeClr val="tx1"/>
            </a:solidFill>
            <a:prstDash val="sysDot"/>
            <a:miter lim="800000"/>
            <a:headEnd/>
            <a:tailEnd/>
          </a:ln>
          <a:effectLst/>
        </p:spPr>
        <p:txBody>
          <a:bodyPr wrap="none" anchor="ctr"/>
          <a:lstStyle/>
          <a:p>
            <a:endParaRPr lang="en-US"/>
          </a:p>
        </p:txBody>
      </p:sp>
      <p:sp>
        <p:nvSpPr>
          <p:cNvPr id="22531" name="Text Box 3"/>
          <p:cNvSpPr txBox="1">
            <a:spLocks noChangeArrowheads="1"/>
          </p:cNvSpPr>
          <p:nvPr/>
        </p:nvSpPr>
        <p:spPr bwMode="auto">
          <a:xfrm>
            <a:off x="5164138" y="0"/>
            <a:ext cx="3446462" cy="396875"/>
          </a:xfrm>
          <a:prstGeom prst="rect">
            <a:avLst/>
          </a:prstGeom>
          <a:noFill/>
          <a:ln w="9525">
            <a:noFill/>
            <a:miter lim="800000"/>
            <a:headEnd/>
            <a:tailEnd/>
          </a:ln>
          <a:effectLst/>
        </p:spPr>
        <p:txBody>
          <a:bodyPr>
            <a:spAutoFit/>
          </a:bodyPr>
          <a:lstStyle/>
          <a:p>
            <a:pPr algn="ctr">
              <a:spcBef>
                <a:spcPct val="50000"/>
              </a:spcBef>
            </a:pPr>
            <a:r>
              <a:rPr lang="en-US" sz="2000" b="1" i="1" u="sng">
                <a:solidFill>
                  <a:srgbClr val="FFFF00"/>
                </a:solidFill>
                <a:latin typeface="Comic Sans MS" pitchFamily="66" charset="0"/>
              </a:rPr>
              <a:t>French and Indian War</a:t>
            </a:r>
          </a:p>
        </p:txBody>
      </p:sp>
      <p:sp>
        <p:nvSpPr>
          <p:cNvPr id="22532" name="Text Box 4"/>
          <p:cNvSpPr txBox="1">
            <a:spLocks noChangeArrowheads="1"/>
          </p:cNvSpPr>
          <p:nvPr/>
        </p:nvSpPr>
        <p:spPr bwMode="auto">
          <a:xfrm>
            <a:off x="4648200" y="838200"/>
            <a:ext cx="4495800" cy="4206875"/>
          </a:xfrm>
          <a:prstGeom prst="rect">
            <a:avLst/>
          </a:prstGeom>
          <a:noFill/>
          <a:ln w="9525">
            <a:noFill/>
            <a:miter lim="800000"/>
            <a:headEnd/>
            <a:tailEnd/>
          </a:ln>
          <a:effectLst/>
        </p:spPr>
        <p:txBody>
          <a:bodyPr>
            <a:spAutoFit/>
          </a:bodyPr>
          <a:lstStyle/>
          <a:p>
            <a:pPr marL="230188" indent="-230188">
              <a:spcBef>
                <a:spcPct val="50000"/>
              </a:spcBef>
            </a:pPr>
            <a:r>
              <a:rPr lang="en-US" sz="2000">
                <a:solidFill>
                  <a:srgbClr val="000000"/>
                </a:solidFill>
                <a:latin typeface="Comic Sans MS" pitchFamily="66" charset="0"/>
              </a:rPr>
              <a:t>-Old rivalry between France and England</a:t>
            </a:r>
          </a:p>
          <a:p>
            <a:pPr marL="230188" indent="-230188">
              <a:spcBef>
                <a:spcPct val="50000"/>
              </a:spcBef>
              <a:buFontTx/>
              <a:buChar char="•"/>
            </a:pPr>
            <a:r>
              <a:rPr lang="en-US" sz="2000">
                <a:latin typeface="Comic Sans MS" pitchFamily="66" charset="0"/>
              </a:rPr>
              <a:t>Fighting for domination</a:t>
            </a:r>
          </a:p>
          <a:p>
            <a:pPr marL="230188" indent="-230188">
              <a:spcBef>
                <a:spcPct val="50000"/>
              </a:spcBef>
            </a:pPr>
            <a:r>
              <a:rPr lang="en-US" sz="2000">
                <a:solidFill>
                  <a:srgbClr val="000000"/>
                </a:solidFill>
                <a:latin typeface="Comic Sans MS" pitchFamily="66" charset="0"/>
              </a:rPr>
              <a:t>-1754 conflict ignites again as French begin building forts near Virginia border</a:t>
            </a:r>
          </a:p>
          <a:p>
            <a:pPr marL="230188" indent="-230188">
              <a:spcBef>
                <a:spcPct val="50000"/>
              </a:spcBef>
              <a:buFontTx/>
              <a:buChar char="•"/>
            </a:pPr>
            <a:r>
              <a:rPr lang="en-US" sz="2000">
                <a:latin typeface="Comic Sans MS" pitchFamily="66" charset="0"/>
              </a:rPr>
              <a:t>Angers British, </a:t>
            </a:r>
            <a:r>
              <a:rPr lang="en-US" sz="2000" b="1" u="sng">
                <a:solidFill>
                  <a:srgbClr val="FFFF00"/>
                </a:solidFill>
                <a:latin typeface="Comic Sans MS" pitchFamily="66" charset="0"/>
              </a:rPr>
              <a:t>Washington</a:t>
            </a:r>
            <a:r>
              <a:rPr lang="en-US" sz="2000">
                <a:solidFill>
                  <a:schemeClr val="bg1"/>
                </a:solidFill>
                <a:latin typeface="Comic Sans MS" pitchFamily="66" charset="0"/>
              </a:rPr>
              <a:t> </a:t>
            </a:r>
            <a:r>
              <a:rPr lang="en-US" sz="2000">
                <a:latin typeface="Comic Sans MS" pitchFamily="66" charset="0"/>
              </a:rPr>
              <a:t>leads militia against French</a:t>
            </a:r>
          </a:p>
          <a:p>
            <a:pPr marL="230188" indent="-230188">
              <a:spcBef>
                <a:spcPct val="50000"/>
              </a:spcBef>
            </a:pPr>
            <a:r>
              <a:rPr lang="en-US" sz="2000">
                <a:solidFill>
                  <a:srgbClr val="000000"/>
                </a:solidFill>
                <a:latin typeface="Comic Sans MS" pitchFamily="66" charset="0"/>
              </a:rPr>
              <a:t>-French and Indian allies won many early battles</a:t>
            </a:r>
          </a:p>
          <a:p>
            <a:pPr marL="230188" indent="-230188">
              <a:spcBef>
                <a:spcPct val="50000"/>
              </a:spcBef>
              <a:buFontTx/>
              <a:buChar char="•"/>
            </a:pPr>
            <a:r>
              <a:rPr lang="en-US" sz="2000">
                <a:latin typeface="Comic Sans MS" pitchFamily="66" charset="0"/>
              </a:rPr>
              <a:t>In 7 total years of fighting</a:t>
            </a:r>
          </a:p>
        </p:txBody>
      </p:sp>
      <p:pic>
        <p:nvPicPr>
          <p:cNvPr id="22533" name="Picture 5" descr="Washington-General"/>
          <p:cNvPicPr>
            <a:picLocks noChangeAspect="1" noChangeArrowheads="1"/>
          </p:cNvPicPr>
          <p:nvPr/>
        </p:nvPicPr>
        <p:blipFill>
          <a:blip r:embed="rId2" cstate="print"/>
          <a:srcRect l="6406" t="3999" r="10320"/>
          <a:stretch>
            <a:fillRect/>
          </a:stretch>
        </p:blipFill>
        <p:spPr bwMode="auto">
          <a:xfrm>
            <a:off x="914400" y="228600"/>
            <a:ext cx="2724150" cy="3352800"/>
          </a:xfrm>
          <a:prstGeom prst="rect">
            <a:avLst/>
          </a:prstGeom>
          <a:noFill/>
        </p:spPr>
      </p:pic>
      <p:sp>
        <p:nvSpPr>
          <p:cNvPr id="22534" name="Text Box 6"/>
          <p:cNvSpPr txBox="1">
            <a:spLocks noChangeArrowheads="1"/>
          </p:cNvSpPr>
          <p:nvPr/>
        </p:nvSpPr>
        <p:spPr bwMode="auto">
          <a:xfrm>
            <a:off x="0" y="3587750"/>
            <a:ext cx="4572000" cy="3270250"/>
          </a:xfrm>
          <a:prstGeom prst="rect">
            <a:avLst/>
          </a:prstGeom>
          <a:noFill/>
          <a:ln w="9525">
            <a:noFill/>
            <a:miter lim="800000"/>
            <a:headEnd/>
            <a:tailEnd/>
          </a:ln>
          <a:effectLst/>
        </p:spPr>
        <p:txBody>
          <a:bodyPr>
            <a:spAutoFit/>
          </a:bodyPr>
          <a:lstStyle/>
          <a:p>
            <a:pPr algn="ctr" eaLnBrk="0" hangingPunct="0">
              <a:spcBef>
                <a:spcPct val="50000"/>
              </a:spcBef>
            </a:pPr>
            <a:r>
              <a:rPr lang="en-US" sz="1600" b="1">
                <a:cs typeface="Tahoma" pitchFamily="34" charset="0"/>
              </a:rPr>
              <a:t>In 1754, the French-British conflict reignited when the French built a fort in the Ohio Territory.  The British had granted 200,000 acres of land in the Ohio country to a group of wealthy planters.  Both countries were attempting to claim the land.  The Virginia governor sent a militia to evict the French.  The small band, led by 22-year-old George Washington was swiftly defeated by the French, beginning the </a:t>
            </a:r>
            <a:r>
              <a:rPr lang="en-US" sz="1600" b="1" u="sng">
                <a:solidFill>
                  <a:srgbClr val="FFFF00"/>
                </a:solidFill>
                <a:cs typeface="Tahoma" pitchFamily="34" charset="0"/>
              </a:rPr>
              <a:t>French and Indian War</a:t>
            </a:r>
            <a:r>
              <a:rPr lang="en-US" sz="1600" b="1">
                <a:cs typeface="Tahoma" pitchFamily="34" charset="0"/>
              </a:rPr>
              <a:t>, a fight between France and England over control of North America.</a:t>
            </a:r>
          </a:p>
        </p:txBody>
      </p:sp>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AutoShape 2"/>
          <p:cNvSpPr>
            <a:spLocks noChangeArrowheads="1"/>
          </p:cNvSpPr>
          <p:nvPr/>
        </p:nvSpPr>
        <p:spPr bwMode="auto">
          <a:xfrm>
            <a:off x="4648200" y="0"/>
            <a:ext cx="4495800" cy="6858000"/>
          </a:xfrm>
          <a:prstGeom prst="plaque">
            <a:avLst>
              <a:gd name="adj" fmla="val 16667"/>
            </a:avLst>
          </a:prstGeom>
          <a:solidFill>
            <a:srgbClr val="808080"/>
          </a:solidFill>
          <a:ln w="38100">
            <a:solidFill>
              <a:schemeClr val="tx1"/>
            </a:solidFill>
            <a:prstDash val="sysDot"/>
            <a:miter lim="800000"/>
            <a:headEnd/>
            <a:tailEnd/>
          </a:ln>
          <a:effectLst/>
        </p:spPr>
        <p:txBody>
          <a:bodyPr wrap="none" anchor="ctr"/>
          <a:lstStyle/>
          <a:p>
            <a:endParaRPr lang="en-US"/>
          </a:p>
        </p:txBody>
      </p:sp>
      <p:sp>
        <p:nvSpPr>
          <p:cNvPr id="24580" name="Text Box 4"/>
          <p:cNvSpPr txBox="1">
            <a:spLocks noChangeArrowheads="1"/>
          </p:cNvSpPr>
          <p:nvPr/>
        </p:nvSpPr>
        <p:spPr bwMode="auto">
          <a:xfrm>
            <a:off x="4724400" y="685800"/>
            <a:ext cx="4419600" cy="2703513"/>
          </a:xfrm>
          <a:prstGeom prst="rect">
            <a:avLst/>
          </a:prstGeom>
          <a:noFill/>
          <a:ln w="9525">
            <a:noFill/>
            <a:miter lim="800000"/>
            <a:headEnd/>
            <a:tailEnd/>
          </a:ln>
          <a:effectLst/>
        </p:spPr>
        <p:txBody>
          <a:bodyPr>
            <a:spAutoFit/>
          </a:bodyPr>
          <a:lstStyle/>
          <a:p>
            <a:pPr marL="230188" indent="-230188">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Albany Plan of Union</a:t>
            </a:r>
            <a:r>
              <a:rPr lang="en-US">
                <a:solidFill>
                  <a:srgbClr val="FFFF00"/>
                </a:solidFill>
                <a:latin typeface="Comic Sans MS" pitchFamily="66" charset="0"/>
              </a:rPr>
              <a:t>	</a:t>
            </a:r>
          </a:p>
          <a:p>
            <a:pPr marL="230188" indent="-230188">
              <a:spcBef>
                <a:spcPct val="50000"/>
              </a:spcBef>
            </a:pPr>
            <a:r>
              <a:rPr lang="en-US">
                <a:solidFill>
                  <a:srgbClr val="000000"/>
                </a:solidFill>
                <a:latin typeface="Comic Sans MS" pitchFamily="66" charset="0"/>
              </a:rPr>
              <a:t>	-colonies debate forming central government because of possible defeat in the war </a:t>
            </a:r>
          </a:p>
          <a:p>
            <a:pPr marL="230188" indent="-230188">
              <a:spcBef>
                <a:spcPct val="50000"/>
              </a:spcBef>
            </a:pPr>
            <a:r>
              <a:rPr lang="en-US">
                <a:solidFill>
                  <a:srgbClr val="000000"/>
                </a:solidFill>
                <a:latin typeface="Comic Sans MS" pitchFamily="66" charset="0"/>
              </a:rPr>
              <a:t>	-idea was proposed by Ben Franklin but never adopted</a:t>
            </a:r>
          </a:p>
          <a:p>
            <a:pPr marL="230188" indent="-230188">
              <a:spcBef>
                <a:spcPct val="50000"/>
              </a:spcBef>
              <a:buFontTx/>
              <a:buChar char="•"/>
            </a:pPr>
            <a:r>
              <a:rPr lang="en-US">
                <a:latin typeface="Comic Sans MS" pitchFamily="66" charset="0"/>
              </a:rPr>
              <a:t>First thought of uniting colonies as one</a:t>
            </a:r>
          </a:p>
        </p:txBody>
      </p:sp>
      <p:sp>
        <p:nvSpPr>
          <p:cNvPr id="24582" name="Text Box 6"/>
          <p:cNvSpPr txBox="1">
            <a:spLocks noChangeArrowheads="1"/>
          </p:cNvSpPr>
          <p:nvPr/>
        </p:nvSpPr>
        <p:spPr bwMode="auto">
          <a:xfrm>
            <a:off x="0" y="3803650"/>
            <a:ext cx="4572000" cy="2292350"/>
          </a:xfrm>
          <a:prstGeom prst="rect">
            <a:avLst/>
          </a:prstGeom>
          <a:noFill/>
          <a:ln w="9525">
            <a:noFill/>
            <a:miter lim="800000"/>
            <a:headEnd/>
            <a:tailEnd/>
          </a:ln>
          <a:effectLst/>
        </p:spPr>
        <p:txBody>
          <a:bodyPr>
            <a:spAutoFit/>
          </a:bodyPr>
          <a:lstStyle/>
          <a:p>
            <a:pPr algn="ctr" eaLnBrk="0" hangingPunct="0">
              <a:spcBef>
                <a:spcPct val="50000"/>
              </a:spcBef>
            </a:pPr>
            <a:r>
              <a:rPr lang="en-US" sz="1600" b="1">
                <a:cs typeface="Tahoma" pitchFamily="34" charset="0"/>
              </a:rPr>
              <a:t>Early in the fighting, French soldiers and their Native American allies ambushed them.  The British soldiers, accustomed to enemies who marched in orderly rows rather than ones who fought from behind trees, turned and fled.  The weakness of the British army surprised many colonists, who debated forming one central government to fight against the French. </a:t>
            </a:r>
          </a:p>
        </p:txBody>
      </p:sp>
      <p:sp>
        <p:nvSpPr>
          <p:cNvPr id="24583" name="Text Box 7"/>
          <p:cNvSpPr txBox="1">
            <a:spLocks noChangeArrowheads="1"/>
          </p:cNvSpPr>
          <p:nvPr/>
        </p:nvSpPr>
        <p:spPr bwMode="auto">
          <a:xfrm>
            <a:off x="5164138" y="0"/>
            <a:ext cx="3446462" cy="396875"/>
          </a:xfrm>
          <a:prstGeom prst="rect">
            <a:avLst/>
          </a:prstGeom>
          <a:noFill/>
          <a:ln w="9525">
            <a:noFill/>
            <a:miter lim="800000"/>
            <a:headEnd/>
            <a:tailEnd/>
          </a:ln>
          <a:effectLst/>
        </p:spPr>
        <p:txBody>
          <a:bodyPr>
            <a:spAutoFit/>
          </a:bodyPr>
          <a:lstStyle/>
          <a:p>
            <a:pPr algn="ctr">
              <a:spcBef>
                <a:spcPct val="50000"/>
              </a:spcBef>
            </a:pPr>
            <a:r>
              <a:rPr lang="en-US" sz="2000" b="1" i="1" u="sng">
                <a:solidFill>
                  <a:srgbClr val="FFFF00"/>
                </a:solidFill>
                <a:latin typeface="Comic Sans MS" pitchFamily="66" charset="0"/>
              </a:rPr>
              <a:t>French and Indian War</a:t>
            </a:r>
          </a:p>
        </p:txBody>
      </p:sp>
      <p:pic>
        <p:nvPicPr>
          <p:cNvPr id="24584" name="Picture 8" descr="trans1"/>
          <p:cNvPicPr>
            <a:picLocks noChangeAspect="1" noChangeArrowheads="1"/>
          </p:cNvPicPr>
          <p:nvPr/>
        </p:nvPicPr>
        <p:blipFill>
          <a:blip r:embed="rId2" cstate="print"/>
          <a:srcRect/>
          <a:stretch>
            <a:fillRect/>
          </a:stretch>
        </p:blipFill>
        <p:spPr bwMode="auto">
          <a:xfrm>
            <a:off x="152400" y="476250"/>
            <a:ext cx="4343400" cy="325755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AutoShape 2"/>
          <p:cNvSpPr>
            <a:spLocks noChangeArrowheads="1"/>
          </p:cNvSpPr>
          <p:nvPr/>
        </p:nvSpPr>
        <p:spPr bwMode="auto">
          <a:xfrm>
            <a:off x="4648200" y="0"/>
            <a:ext cx="4495800" cy="6858000"/>
          </a:xfrm>
          <a:prstGeom prst="plaque">
            <a:avLst>
              <a:gd name="adj" fmla="val 16667"/>
            </a:avLst>
          </a:prstGeom>
          <a:solidFill>
            <a:srgbClr val="808080"/>
          </a:solidFill>
          <a:ln w="38100">
            <a:solidFill>
              <a:schemeClr val="tx1"/>
            </a:solidFill>
            <a:prstDash val="sysDot"/>
            <a:miter lim="800000"/>
            <a:headEnd/>
            <a:tailEnd/>
          </a:ln>
          <a:effectLst/>
        </p:spPr>
        <p:txBody>
          <a:bodyPr wrap="none" anchor="ctr"/>
          <a:lstStyle/>
          <a:p>
            <a:endParaRPr lang="en-US"/>
          </a:p>
        </p:txBody>
      </p:sp>
      <p:sp>
        <p:nvSpPr>
          <p:cNvPr id="28675" name="Text Box 3"/>
          <p:cNvSpPr txBox="1">
            <a:spLocks noChangeArrowheads="1"/>
          </p:cNvSpPr>
          <p:nvPr/>
        </p:nvSpPr>
        <p:spPr bwMode="auto">
          <a:xfrm>
            <a:off x="4724400" y="685800"/>
            <a:ext cx="4419600" cy="3117850"/>
          </a:xfrm>
          <a:prstGeom prst="rect">
            <a:avLst/>
          </a:prstGeom>
          <a:noFill/>
          <a:ln w="9525">
            <a:noFill/>
            <a:miter lim="800000"/>
            <a:headEnd/>
            <a:tailEnd/>
          </a:ln>
          <a:effectLst/>
        </p:spPr>
        <p:txBody>
          <a:bodyPr>
            <a:spAutoFit/>
          </a:bodyPr>
          <a:lstStyle/>
          <a:p>
            <a:pPr marL="230188" indent="-230188">
              <a:spcBef>
                <a:spcPct val="50000"/>
              </a:spcBef>
            </a:pPr>
            <a:endParaRPr lang="en-US">
              <a:latin typeface="Comic Sans MS" pitchFamily="66" charset="0"/>
            </a:endParaRPr>
          </a:p>
          <a:p>
            <a:pPr marL="230188" indent="-230188">
              <a:spcBef>
                <a:spcPct val="50000"/>
              </a:spcBef>
            </a:pPr>
            <a:r>
              <a:rPr lang="en-US">
                <a:solidFill>
                  <a:srgbClr val="000000"/>
                </a:solidFill>
                <a:latin typeface="Comic Sans MS" pitchFamily="66" charset="0"/>
              </a:rPr>
              <a:t>-Victory at Quebec—turning point of the conflict for the British</a:t>
            </a:r>
          </a:p>
          <a:p>
            <a:pPr marL="230188" indent="-230188">
              <a:spcBef>
                <a:spcPct val="50000"/>
              </a:spcBef>
              <a:buFontTx/>
              <a:buChar char="•"/>
            </a:pPr>
            <a:r>
              <a:rPr lang="en-US">
                <a:latin typeface="Comic Sans MS" pitchFamily="66" charset="0"/>
              </a:rPr>
              <a:t>British take over Canada</a:t>
            </a:r>
          </a:p>
          <a:p>
            <a:pPr marL="230188" indent="-230188">
              <a:spcBef>
                <a:spcPct val="50000"/>
              </a:spcBef>
            </a:pPr>
            <a:r>
              <a:rPr lang="en-US">
                <a:solidFill>
                  <a:srgbClr val="000000"/>
                </a:solidFill>
                <a:latin typeface="Comic Sans MS" pitchFamily="66" charset="0"/>
              </a:rPr>
              <a:t>-</a:t>
            </a:r>
            <a:r>
              <a:rPr lang="en-US" b="1" u="sng">
                <a:solidFill>
                  <a:srgbClr val="FFFF00"/>
                </a:solidFill>
                <a:latin typeface="Comic Sans MS" pitchFamily="66" charset="0"/>
              </a:rPr>
              <a:t>Treaty of Paris, 1763</a:t>
            </a:r>
          </a:p>
          <a:p>
            <a:pPr marL="230188" indent="-230188">
              <a:spcBef>
                <a:spcPct val="50000"/>
              </a:spcBef>
            </a:pPr>
            <a:r>
              <a:rPr lang="en-US">
                <a:solidFill>
                  <a:srgbClr val="000000"/>
                </a:solidFill>
                <a:latin typeface="Comic Sans MS" pitchFamily="66" charset="0"/>
              </a:rPr>
              <a:t>	-France lost all lands in America</a:t>
            </a:r>
          </a:p>
          <a:p>
            <a:pPr marL="230188" indent="-230188">
              <a:spcBef>
                <a:spcPct val="50000"/>
              </a:spcBef>
              <a:buFontTx/>
              <a:buChar char="•"/>
            </a:pPr>
            <a:r>
              <a:rPr lang="en-US">
                <a:latin typeface="Comic Sans MS" pitchFamily="66" charset="0"/>
              </a:rPr>
              <a:t>Gave England French territory</a:t>
            </a:r>
          </a:p>
          <a:p>
            <a:pPr marL="230188" indent="-230188">
              <a:spcBef>
                <a:spcPct val="50000"/>
              </a:spcBef>
            </a:pPr>
            <a:r>
              <a:rPr lang="en-US">
                <a:solidFill>
                  <a:srgbClr val="000000"/>
                </a:solidFill>
                <a:latin typeface="Comic Sans MS" pitchFamily="66" charset="0"/>
              </a:rPr>
              <a:t>-France lost all lands in America</a:t>
            </a:r>
          </a:p>
        </p:txBody>
      </p:sp>
      <p:pic>
        <p:nvPicPr>
          <p:cNvPr id="28676" name="Picture 4" descr="French and Indian War"/>
          <p:cNvPicPr>
            <a:picLocks noChangeAspect="1" noChangeArrowheads="1"/>
          </p:cNvPicPr>
          <p:nvPr/>
        </p:nvPicPr>
        <p:blipFill>
          <a:blip r:embed="rId2" cstate="print"/>
          <a:srcRect l="6897" t="12834" r="3448"/>
          <a:stretch>
            <a:fillRect/>
          </a:stretch>
        </p:blipFill>
        <p:spPr bwMode="auto">
          <a:xfrm>
            <a:off x="152400" y="228600"/>
            <a:ext cx="4343400" cy="2836863"/>
          </a:xfrm>
          <a:prstGeom prst="rect">
            <a:avLst/>
          </a:prstGeom>
          <a:noFill/>
        </p:spPr>
      </p:pic>
      <p:sp>
        <p:nvSpPr>
          <p:cNvPr id="28677" name="Text Box 5"/>
          <p:cNvSpPr txBox="1">
            <a:spLocks noChangeArrowheads="1"/>
          </p:cNvSpPr>
          <p:nvPr/>
        </p:nvSpPr>
        <p:spPr bwMode="auto">
          <a:xfrm>
            <a:off x="0" y="3124200"/>
            <a:ext cx="4572000" cy="2047875"/>
          </a:xfrm>
          <a:prstGeom prst="rect">
            <a:avLst/>
          </a:prstGeom>
          <a:noFill/>
          <a:ln w="9525">
            <a:noFill/>
            <a:miter lim="800000"/>
            <a:headEnd/>
            <a:tailEnd/>
          </a:ln>
          <a:effectLst/>
        </p:spPr>
        <p:txBody>
          <a:bodyPr>
            <a:spAutoFit/>
          </a:bodyPr>
          <a:lstStyle/>
          <a:p>
            <a:pPr algn="ctr" eaLnBrk="0" hangingPunct="0">
              <a:spcBef>
                <a:spcPct val="50000"/>
              </a:spcBef>
            </a:pPr>
            <a:r>
              <a:rPr lang="en-US" sz="1600" b="1">
                <a:cs typeface="Tahoma" pitchFamily="34" charset="0"/>
              </a:rPr>
              <a:t>After their early losses, King George selected new military leaders.  One of those new leaders led a surprise attack on Quebec.  This was a deadly but decisive battle, and the British triumph led them to overall victory in the war.  The Treaty of Paris officially ended the war, giving all land east of the Mississippi to England.</a:t>
            </a:r>
          </a:p>
        </p:txBody>
      </p:sp>
      <p:sp>
        <p:nvSpPr>
          <p:cNvPr id="28678" name="Text Box 6"/>
          <p:cNvSpPr txBox="1">
            <a:spLocks noChangeArrowheads="1"/>
          </p:cNvSpPr>
          <p:nvPr/>
        </p:nvSpPr>
        <p:spPr bwMode="auto">
          <a:xfrm>
            <a:off x="5164138" y="0"/>
            <a:ext cx="3446462" cy="396875"/>
          </a:xfrm>
          <a:prstGeom prst="rect">
            <a:avLst/>
          </a:prstGeom>
          <a:noFill/>
          <a:ln w="9525">
            <a:noFill/>
            <a:miter lim="800000"/>
            <a:headEnd/>
            <a:tailEnd/>
          </a:ln>
          <a:effectLst/>
        </p:spPr>
        <p:txBody>
          <a:bodyPr>
            <a:spAutoFit/>
          </a:bodyPr>
          <a:lstStyle/>
          <a:p>
            <a:pPr algn="ctr">
              <a:spcBef>
                <a:spcPct val="50000"/>
              </a:spcBef>
            </a:pPr>
            <a:r>
              <a:rPr lang="en-US" sz="2000" b="1" i="1" u="sng">
                <a:solidFill>
                  <a:srgbClr val="FFFF00"/>
                </a:solidFill>
                <a:latin typeface="Comic Sans MS" pitchFamily="66" charset="0"/>
              </a:rPr>
              <a:t>French and Indian War</a:t>
            </a:r>
          </a:p>
        </p:txBody>
      </p:sp>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AutoShape 2"/>
          <p:cNvSpPr>
            <a:spLocks noChangeArrowheads="1"/>
          </p:cNvSpPr>
          <p:nvPr/>
        </p:nvSpPr>
        <p:spPr bwMode="auto">
          <a:xfrm>
            <a:off x="0" y="0"/>
            <a:ext cx="4572000" cy="6858000"/>
          </a:xfrm>
          <a:prstGeom prst="plaque">
            <a:avLst>
              <a:gd name="adj" fmla="val 16667"/>
            </a:avLst>
          </a:prstGeom>
          <a:solidFill>
            <a:srgbClr val="808080"/>
          </a:solidFill>
          <a:ln w="38100">
            <a:solidFill>
              <a:schemeClr val="tx1"/>
            </a:solidFill>
            <a:prstDash val="sysDot"/>
            <a:miter lim="800000"/>
            <a:headEnd/>
            <a:tailEnd/>
          </a:ln>
          <a:effectLst/>
        </p:spPr>
        <p:txBody>
          <a:bodyPr wrap="none" anchor="ctr"/>
          <a:lstStyle/>
          <a:p>
            <a:endParaRPr lang="en-US"/>
          </a:p>
        </p:txBody>
      </p:sp>
      <p:sp>
        <p:nvSpPr>
          <p:cNvPr id="25603" name="Text Box 3"/>
          <p:cNvSpPr txBox="1">
            <a:spLocks noChangeArrowheads="1"/>
          </p:cNvSpPr>
          <p:nvPr/>
        </p:nvSpPr>
        <p:spPr bwMode="auto">
          <a:xfrm>
            <a:off x="457200" y="76200"/>
            <a:ext cx="3505200" cy="396875"/>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Comic Sans MS" pitchFamily="66" charset="0"/>
              </a:rPr>
              <a:t>Post-War Problems</a:t>
            </a:r>
          </a:p>
        </p:txBody>
      </p:sp>
      <p:sp>
        <p:nvSpPr>
          <p:cNvPr id="25604" name="Text Box 4"/>
          <p:cNvSpPr txBox="1">
            <a:spLocks noChangeArrowheads="1"/>
          </p:cNvSpPr>
          <p:nvPr/>
        </p:nvSpPr>
        <p:spPr bwMode="auto">
          <a:xfrm>
            <a:off x="0" y="685800"/>
            <a:ext cx="4495800" cy="5715000"/>
          </a:xfrm>
          <a:prstGeom prst="rect">
            <a:avLst/>
          </a:prstGeom>
          <a:noFill/>
          <a:ln w="9525">
            <a:noFill/>
            <a:miter lim="800000"/>
            <a:headEnd/>
            <a:tailEnd/>
          </a:ln>
          <a:effectLst/>
        </p:spPr>
        <p:txBody>
          <a:bodyPr>
            <a:spAutoFit/>
          </a:bodyPr>
          <a:lstStyle/>
          <a:p>
            <a:pPr marL="230188" indent="-230188">
              <a:spcBef>
                <a:spcPct val="50000"/>
              </a:spcBef>
              <a:tabLst>
                <a:tab pos="461963" algn="l"/>
              </a:tabLst>
            </a:pPr>
            <a:r>
              <a:rPr lang="en-US" sz="1600">
                <a:solidFill>
                  <a:srgbClr val="000000"/>
                </a:solidFill>
                <a:latin typeface="Comic Sans MS" pitchFamily="66" charset="0"/>
              </a:rPr>
              <a:t>-</a:t>
            </a:r>
            <a:r>
              <a:rPr lang="en-US" sz="1600" b="1" i="1" u="sng">
                <a:solidFill>
                  <a:srgbClr val="FFFF00"/>
                </a:solidFill>
                <a:latin typeface="Comic Sans MS" pitchFamily="66" charset="0"/>
              </a:rPr>
              <a:t>Proclamation of 1763</a:t>
            </a:r>
          </a:p>
          <a:p>
            <a:pPr marL="230188" indent="-230188">
              <a:spcBef>
                <a:spcPct val="50000"/>
              </a:spcBef>
              <a:tabLst>
                <a:tab pos="461963" algn="l"/>
              </a:tabLst>
            </a:pPr>
            <a:r>
              <a:rPr lang="en-US" sz="1600">
                <a:solidFill>
                  <a:srgbClr val="000000"/>
                </a:solidFill>
                <a:latin typeface="Comic Sans MS" pitchFamily="66" charset="0"/>
              </a:rPr>
              <a:t>- Law stated that colonists could not cross the Appalachian Mtns</a:t>
            </a:r>
          </a:p>
          <a:p>
            <a:pPr marL="230188" indent="-230188">
              <a:spcBef>
                <a:spcPct val="50000"/>
              </a:spcBef>
              <a:buFontTx/>
              <a:buChar char="•"/>
              <a:tabLst>
                <a:tab pos="461963" algn="l"/>
              </a:tabLst>
            </a:pPr>
            <a:r>
              <a:rPr lang="en-US" sz="1600">
                <a:latin typeface="Comic Sans MS" pitchFamily="66" charset="0"/>
              </a:rPr>
              <a:t>Natives attacking, angers colonists</a:t>
            </a:r>
          </a:p>
          <a:p>
            <a:pPr marL="230188" indent="-230188">
              <a:spcBef>
                <a:spcPct val="50000"/>
              </a:spcBef>
              <a:tabLst>
                <a:tab pos="461963" algn="l"/>
              </a:tabLst>
            </a:pPr>
            <a:r>
              <a:rPr lang="en-US" sz="1600">
                <a:solidFill>
                  <a:schemeClr val="bg1"/>
                </a:solidFill>
                <a:latin typeface="Comic Sans MS" pitchFamily="66" charset="0"/>
              </a:rPr>
              <a:t>-</a:t>
            </a:r>
            <a:r>
              <a:rPr lang="en-US" sz="1600" b="1" u="sng">
                <a:solidFill>
                  <a:srgbClr val="FFFF00"/>
                </a:solidFill>
                <a:latin typeface="Comic Sans MS" pitchFamily="66" charset="0"/>
              </a:rPr>
              <a:t>Colonists ignored the law</a:t>
            </a:r>
            <a:r>
              <a:rPr lang="en-US" sz="1600">
                <a:solidFill>
                  <a:srgbClr val="FFFF00"/>
                </a:solidFill>
                <a:latin typeface="Comic Sans MS" pitchFamily="66" charset="0"/>
              </a:rPr>
              <a:t> </a:t>
            </a:r>
            <a:r>
              <a:rPr lang="en-US" sz="1600">
                <a:solidFill>
                  <a:srgbClr val="000000"/>
                </a:solidFill>
                <a:latin typeface="Comic Sans MS" pitchFamily="66" charset="0"/>
              </a:rPr>
              <a:t>and continued to provoke Indians</a:t>
            </a:r>
          </a:p>
          <a:p>
            <a:pPr marL="230188" indent="-230188">
              <a:spcBef>
                <a:spcPct val="50000"/>
              </a:spcBef>
              <a:buFontTx/>
              <a:buChar char="•"/>
              <a:tabLst>
                <a:tab pos="461963" algn="l"/>
              </a:tabLst>
            </a:pPr>
            <a:r>
              <a:rPr lang="en-US" sz="1600">
                <a:latin typeface="Comic Sans MS" pitchFamily="66" charset="0"/>
              </a:rPr>
              <a:t>King sent troops to enforce the law</a:t>
            </a:r>
          </a:p>
          <a:p>
            <a:pPr marL="230188" indent="-230188">
              <a:spcBef>
                <a:spcPct val="50000"/>
              </a:spcBef>
              <a:tabLst>
                <a:tab pos="461963" algn="l"/>
              </a:tabLst>
            </a:pPr>
            <a:r>
              <a:rPr lang="en-US" sz="1600">
                <a:solidFill>
                  <a:srgbClr val="000000"/>
                </a:solidFill>
                <a:latin typeface="Comic Sans MS" pitchFamily="66" charset="0"/>
              </a:rPr>
              <a:t>-standing British Army in the colonies—British heavily in debt b/c of war</a:t>
            </a:r>
          </a:p>
          <a:p>
            <a:pPr marL="230188" indent="-230188">
              <a:spcBef>
                <a:spcPct val="50000"/>
              </a:spcBef>
              <a:buFontTx/>
              <a:buChar char="•"/>
              <a:tabLst>
                <a:tab pos="461963" algn="l"/>
              </a:tabLst>
            </a:pPr>
            <a:r>
              <a:rPr lang="en-US" sz="1600">
                <a:latin typeface="Comic Sans MS" pitchFamily="66" charset="0"/>
              </a:rPr>
              <a:t>Worries and angers colonists</a:t>
            </a:r>
          </a:p>
          <a:p>
            <a:pPr marL="230188" indent="-230188">
              <a:spcBef>
                <a:spcPct val="50000"/>
              </a:spcBef>
              <a:tabLst>
                <a:tab pos="461963" algn="l"/>
              </a:tabLst>
            </a:pPr>
            <a:r>
              <a:rPr lang="en-US" sz="1600">
                <a:solidFill>
                  <a:srgbClr val="000000"/>
                </a:solidFill>
                <a:latin typeface="Comic Sans MS" pitchFamily="66" charset="0"/>
              </a:rPr>
              <a:t>-</a:t>
            </a:r>
            <a:r>
              <a:rPr lang="en-US" sz="1600" b="1" u="sng">
                <a:solidFill>
                  <a:srgbClr val="FFFF00"/>
                </a:solidFill>
                <a:latin typeface="Comic Sans MS" pitchFamily="66" charset="0"/>
              </a:rPr>
              <a:t>Taxes (duties)</a:t>
            </a:r>
            <a:r>
              <a:rPr lang="en-US" sz="1600">
                <a:solidFill>
                  <a:srgbClr val="000000"/>
                </a:solidFill>
                <a:latin typeface="Comic Sans MS" pitchFamily="66" charset="0"/>
              </a:rPr>
              <a:t> will be established on certain goods to help </a:t>
            </a:r>
            <a:r>
              <a:rPr lang="en-US" sz="1600" b="1" u="sng">
                <a:solidFill>
                  <a:srgbClr val="FFFF00"/>
                </a:solidFill>
                <a:latin typeface="Comic Sans MS" pitchFamily="66" charset="0"/>
              </a:rPr>
              <a:t>pay for British expenses</a:t>
            </a:r>
            <a:r>
              <a:rPr lang="en-US" sz="1600">
                <a:latin typeface="Comic Sans MS" pitchFamily="66" charset="0"/>
              </a:rPr>
              <a:t> (war/troops)</a:t>
            </a:r>
            <a:endParaRPr lang="en-US" sz="1600" b="1" u="sng">
              <a:solidFill>
                <a:srgbClr val="FFFF00"/>
              </a:solidFill>
              <a:latin typeface="Comic Sans MS" pitchFamily="66" charset="0"/>
            </a:endParaRPr>
          </a:p>
          <a:p>
            <a:pPr marL="230188" indent="-230188">
              <a:spcBef>
                <a:spcPct val="50000"/>
              </a:spcBef>
              <a:tabLst>
                <a:tab pos="461963" algn="l"/>
              </a:tabLst>
            </a:pPr>
            <a:r>
              <a:rPr lang="en-US" sz="1600">
                <a:solidFill>
                  <a:srgbClr val="000000"/>
                </a:solidFill>
                <a:latin typeface="Comic Sans MS" pitchFamily="66" charset="0"/>
              </a:rPr>
              <a:t>-Smugglers tried to avoid paying taxes</a:t>
            </a:r>
          </a:p>
          <a:p>
            <a:pPr marL="230188" indent="-230188">
              <a:spcBef>
                <a:spcPct val="50000"/>
              </a:spcBef>
              <a:tabLst>
                <a:tab pos="461963" algn="l"/>
              </a:tabLst>
            </a:pPr>
            <a:r>
              <a:rPr lang="en-US" sz="1600">
                <a:solidFill>
                  <a:srgbClr val="000000"/>
                </a:solidFill>
                <a:latin typeface="Comic Sans MS" pitchFamily="66" charset="0"/>
              </a:rPr>
              <a:t>-</a:t>
            </a:r>
            <a:r>
              <a:rPr lang="en-US" sz="1600" b="1" i="1" u="sng">
                <a:solidFill>
                  <a:srgbClr val="FFFF00"/>
                </a:solidFill>
                <a:latin typeface="Comic Sans MS" pitchFamily="66" charset="0"/>
              </a:rPr>
              <a:t>Writs of assistance</a:t>
            </a:r>
            <a:r>
              <a:rPr lang="en-US" sz="1600">
                <a:solidFill>
                  <a:srgbClr val="000000"/>
                </a:solidFill>
                <a:latin typeface="Comic Sans MS" pitchFamily="66" charset="0"/>
              </a:rPr>
              <a:t>—search warrants issued by British authorities to catch smugglers</a:t>
            </a:r>
          </a:p>
          <a:p>
            <a:pPr marL="230188" indent="-230188">
              <a:spcBef>
                <a:spcPct val="50000"/>
              </a:spcBef>
              <a:buFontTx/>
              <a:buChar char="•"/>
              <a:tabLst>
                <a:tab pos="461963" algn="l"/>
              </a:tabLst>
            </a:pPr>
            <a:r>
              <a:rPr lang="en-US" sz="1600">
                <a:latin typeface="Comic Sans MS" pitchFamily="66" charset="0"/>
              </a:rPr>
              <a:t>Angered colonists, did not feel trusted</a:t>
            </a:r>
          </a:p>
        </p:txBody>
      </p:sp>
      <p:pic>
        <p:nvPicPr>
          <p:cNvPr id="25605" name="Picture 5" descr="300px-Map_of_territorial_growth_1775"/>
          <p:cNvPicPr>
            <a:picLocks noChangeAspect="1" noChangeArrowheads="1"/>
          </p:cNvPicPr>
          <p:nvPr/>
        </p:nvPicPr>
        <p:blipFill>
          <a:blip r:embed="rId2" cstate="print"/>
          <a:srcRect t="4134" r="3999" b="13179"/>
          <a:stretch>
            <a:fillRect/>
          </a:stretch>
        </p:blipFill>
        <p:spPr bwMode="auto">
          <a:xfrm>
            <a:off x="5181600" y="152400"/>
            <a:ext cx="3290888" cy="3657600"/>
          </a:xfrm>
          <a:prstGeom prst="rect">
            <a:avLst/>
          </a:prstGeom>
          <a:noFill/>
        </p:spPr>
      </p:pic>
      <p:sp>
        <p:nvSpPr>
          <p:cNvPr id="25606" name="Text Box 6"/>
          <p:cNvSpPr txBox="1">
            <a:spLocks noChangeArrowheads="1"/>
          </p:cNvSpPr>
          <p:nvPr/>
        </p:nvSpPr>
        <p:spPr bwMode="auto">
          <a:xfrm>
            <a:off x="4572000" y="3832225"/>
            <a:ext cx="4572000" cy="3025775"/>
          </a:xfrm>
          <a:prstGeom prst="rect">
            <a:avLst/>
          </a:prstGeom>
          <a:noFill/>
          <a:ln w="9525">
            <a:noFill/>
            <a:miter lim="800000"/>
            <a:headEnd/>
            <a:tailEnd/>
          </a:ln>
          <a:effectLst/>
        </p:spPr>
        <p:txBody>
          <a:bodyPr>
            <a:spAutoFit/>
          </a:bodyPr>
          <a:lstStyle/>
          <a:p>
            <a:pPr algn="ctr" eaLnBrk="0" hangingPunct="0">
              <a:spcBef>
                <a:spcPct val="50000"/>
              </a:spcBef>
            </a:pPr>
            <a:r>
              <a:rPr lang="en-US" sz="1600" b="1">
                <a:cs typeface="Tahoma" pitchFamily="34" charset="0"/>
              </a:rPr>
              <a:t>Ownership of the Ohio Territory brought Britain trouble.  Native Americans feared that the British settlers crossing the </a:t>
            </a:r>
            <a:br>
              <a:rPr lang="en-US" sz="1600" b="1">
                <a:cs typeface="Tahoma" pitchFamily="34" charset="0"/>
              </a:rPr>
            </a:br>
            <a:r>
              <a:rPr lang="en-US" sz="1600" b="1">
                <a:cs typeface="Tahoma" pitchFamily="34" charset="0"/>
              </a:rPr>
              <a:t>Appalachians would drive away the game they depended on.  The natives captured eight British forts in the region and laid siege to two others.  In angry response, British officers presented smallpox-infested blankets to two chiefs during peace negotiations, and the virus spread rapidly.  To avoid further conflicts, King George passed the Proclamation of 1763.</a:t>
            </a:r>
          </a:p>
        </p:txBody>
      </p:sp>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AutoShape 2"/>
          <p:cNvSpPr>
            <a:spLocks noChangeArrowheads="1"/>
          </p:cNvSpPr>
          <p:nvPr/>
        </p:nvSpPr>
        <p:spPr bwMode="auto">
          <a:xfrm>
            <a:off x="4648200" y="0"/>
            <a:ext cx="4495800" cy="6858000"/>
          </a:xfrm>
          <a:prstGeom prst="plaque">
            <a:avLst>
              <a:gd name="adj" fmla="val 16667"/>
            </a:avLst>
          </a:prstGeom>
          <a:solidFill>
            <a:srgbClr val="808080"/>
          </a:solidFill>
          <a:ln w="38100">
            <a:solidFill>
              <a:schemeClr val="tx1"/>
            </a:solidFill>
            <a:prstDash val="sysDot"/>
            <a:miter lim="800000"/>
            <a:headEnd/>
            <a:tailEnd/>
          </a:ln>
          <a:effectLst/>
        </p:spPr>
        <p:txBody>
          <a:bodyPr wrap="none" anchor="ctr"/>
          <a:lstStyle/>
          <a:p>
            <a:endParaRPr lang="en-US"/>
          </a:p>
        </p:txBody>
      </p:sp>
      <p:sp>
        <p:nvSpPr>
          <p:cNvPr id="27651" name="Text Box 3"/>
          <p:cNvSpPr txBox="1">
            <a:spLocks noChangeArrowheads="1"/>
          </p:cNvSpPr>
          <p:nvPr/>
        </p:nvSpPr>
        <p:spPr bwMode="auto">
          <a:xfrm>
            <a:off x="5105400" y="0"/>
            <a:ext cx="3446463" cy="396875"/>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Comic Sans MS" pitchFamily="66" charset="0"/>
              </a:rPr>
              <a:t>British Taxation</a:t>
            </a:r>
          </a:p>
        </p:txBody>
      </p:sp>
      <p:sp>
        <p:nvSpPr>
          <p:cNvPr id="27652" name="Text Box 4"/>
          <p:cNvSpPr txBox="1">
            <a:spLocks noChangeArrowheads="1"/>
          </p:cNvSpPr>
          <p:nvPr/>
        </p:nvSpPr>
        <p:spPr bwMode="auto">
          <a:xfrm>
            <a:off x="4648200" y="1066800"/>
            <a:ext cx="4495800" cy="3292475"/>
          </a:xfrm>
          <a:prstGeom prst="rect">
            <a:avLst/>
          </a:prstGeom>
          <a:noFill/>
          <a:ln w="9525">
            <a:noFill/>
            <a:miter lim="800000"/>
            <a:headEnd/>
            <a:tailEnd/>
          </a:ln>
          <a:effectLst/>
        </p:spPr>
        <p:txBody>
          <a:bodyPr>
            <a:spAutoFit/>
          </a:bodyPr>
          <a:lstStyle/>
          <a:p>
            <a:pPr marL="230188" indent="-230188">
              <a:spcBef>
                <a:spcPct val="50000"/>
              </a:spcBef>
              <a:buFontTx/>
              <a:buChar char="•"/>
            </a:pPr>
            <a:r>
              <a:rPr lang="en-US" sz="2000">
                <a:latin typeface="Comic Sans MS" pitchFamily="66" charset="0"/>
              </a:rPr>
              <a:t>Passed by British Parliament</a:t>
            </a:r>
          </a:p>
          <a:p>
            <a:pPr marL="230188" indent="-230188">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Sugar Act</a:t>
            </a:r>
          </a:p>
          <a:p>
            <a:pPr marL="230188" indent="-230188">
              <a:spcBef>
                <a:spcPct val="50000"/>
              </a:spcBef>
            </a:pPr>
            <a:r>
              <a:rPr lang="en-US" sz="2000">
                <a:solidFill>
                  <a:srgbClr val="000000"/>
                </a:solidFill>
                <a:latin typeface="Comic Sans MS" pitchFamily="66" charset="0"/>
              </a:rPr>
              <a:t>-affected merchants and traders</a:t>
            </a:r>
          </a:p>
          <a:p>
            <a:pPr marL="230188" indent="-230188">
              <a:spcBef>
                <a:spcPct val="50000"/>
              </a:spcBef>
              <a:buFontTx/>
              <a:buChar char="•"/>
            </a:pPr>
            <a:r>
              <a:rPr lang="en-US" sz="2000">
                <a:latin typeface="Comic Sans MS" pitchFamily="66" charset="0"/>
              </a:rPr>
              <a:t>Expensive, angers colonists who had no say in taxation</a:t>
            </a:r>
          </a:p>
          <a:p>
            <a:pPr marL="230188" indent="-230188">
              <a:spcBef>
                <a:spcPct val="50000"/>
              </a:spcBef>
            </a:pPr>
            <a:r>
              <a:rPr lang="en-US" sz="2000">
                <a:solidFill>
                  <a:srgbClr val="000000"/>
                </a:solidFill>
                <a:latin typeface="Comic Sans MS" pitchFamily="66" charset="0"/>
              </a:rPr>
              <a:t>-protests begin</a:t>
            </a:r>
          </a:p>
          <a:p>
            <a:pPr marL="230188" indent="-230188">
              <a:spcBef>
                <a:spcPct val="50000"/>
              </a:spcBef>
            </a:pPr>
            <a:r>
              <a:rPr lang="en-US" sz="2000">
                <a:solidFill>
                  <a:srgbClr val="000000"/>
                </a:solidFill>
                <a:latin typeface="Comic Sans MS" pitchFamily="66" charset="0"/>
              </a:rPr>
              <a:t>-James Otis—”</a:t>
            </a:r>
            <a:r>
              <a:rPr lang="en-US" sz="2000" b="1" u="sng">
                <a:solidFill>
                  <a:srgbClr val="FFFF00"/>
                </a:solidFill>
                <a:latin typeface="Comic Sans MS" pitchFamily="66" charset="0"/>
              </a:rPr>
              <a:t>no taxation without representation</a:t>
            </a:r>
            <a:r>
              <a:rPr lang="en-US" sz="2000">
                <a:solidFill>
                  <a:srgbClr val="000000"/>
                </a:solidFill>
                <a:latin typeface="Comic Sans MS" pitchFamily="66" charset="0"/>
              </a:rPr>
              <a:t>”</a:t>
            </a:r>
            <a:endParaRPr lang="en-US" sz="2000">
              <a:solidFill>
                <a:schemeClr val="bg1"/>
              </a:solidFill>
              <a:latin typeface="Comic Sans MS" pitchFamily="66" charset="0"/>
            </a:endParaRPr>
          </a:p>
        </p:txBody>
      </p:sp>
      <p:sp>
        <p:nvSpPr>
          <p:cNvPr id="27653" name="Rectangle 5"/>
          <p:cNvSpPr>
            <a:spLocks noChangeArrowheads="1"/>
          </p:cNvSpPr>
          <p:nvPr/>
        </p:nvSpPr>
        <p:spPr bwMode="auto">
          <a:xfrm>
            <a:off x="7888288" y="3990975"/>
            <a:ext cx="184150" cy="396875"/>
          </a:xfrm>
          <a:prstGeom prst="rect">
            <a:avLst/>
          </a:prstGeom>
          <a:noFill/>
          <a:ln w="9525">
            <a:noFill/>
            <a:miter lim="800000"/>
            <a:headEnd/>
            <a:tailEnd/>
          </a:ln>
          <a:effectLst/>
        </p:spPr>
        <p:txBody>
          <a:bodyPr wrap="none">
            <a:spAutoFit/>
          </a:bodyPr>
          <a:lstStyle/>
          <a:p>
            <a:pPr algn="ctr">
              <a:spcBef>
                <a:spcPct val="50000"/>
              </a:spcBef>
            </a:pPr>
            <a:endParaRPr lang="en-US" sz="2000">
              <a:solidFill>
                <a:schemeClr val="bg1"/>
              </a:solidFill>
              <a:latin typeface="Comic Sans MS" pitchFamily="66" charset="0"/>
            </a:endParaRPr>
          </a:p>
        </p:txBody>
      </p:sp>
      <p:pic>
        <p:nvPicPr>
          <p:cNvPr id="27654" name="Picture 6" descr="250px-Jonathan_Mayhew"/>
          <p:cNvPicPr>
            <a:picLocks noChangeAspect="1" noChangeArrowheads="1"/>
          </p:cNvPicPr>
          <p:nvPr/>
        </p:nvPicPr>
        <p:blipFill>
          <a:blip r:embed="rId2" cstate="print"/>
          <a:srcRect/>
          <a:stretch>
            <a:fillRect/>
          </a:stretch>
        </p:blipFill>
        <p:spPr bwMode="auto">
          <a:xfrm>
            <a:off x="685800" y="914400"/>
            <a:ext cx="3275013" cy="3590925"/>
          </a:xfrm>
          <a:prstGeom prst="rect">
            <a:avLst/>
          </a:prstGeom>
          <a:noFill/>
        </p:spPr>
      </p:pic>
      <p:sp>
        <p:nvSpPr>
          <p:cNvPr id="27655" name="Text Box 7"/>
          <p:cNvSpPr txBox="1">
            <a:spLocks noChangeArrowheads="1"/>
          </p:cNvSpPr>
          <p:nvPr/>
        </p:nvSpPr>
        <p:spPr bwMode="auto">
          <a:xfrm>
            <a:off x="0" y="4572000"/>
            <a:ext cx="4572000" cy="336550"/>
          </a:xfrm>
          <a:prstGeom prst="rect">
            <a:avLst/>
          </a:prstGeom>
          <a:noFill/>
          <a:ln w="9525">
            <a:noFill/>
            <a:miter lim="800000"/>
            <a:headEnd/>
            <a:tailEnd/>
          </a:ln>
          <a:effectLst/>
        </p:spPr>
        <p:txBody>
          <a:bodyPr>
            <a:spAutoFit/>
          </a:bodyPr>
          <a:lstStyle/>
          <a:p>
            <a:pPr algn="ctr" eaLnBrk="0" hangingPunct="0">
              <a:spcBef>
                <a:spcPct val="50000"/>
              </a:spcBef>
            </a:pPr>
            <a:r>
              <a:rPr lang="en-US" sz="1600" b="1">
                <a:cs typeface="Tahoma" pitchFamily="34" charset="0"/>
              </a:rPr>
              <a:t>“No taxation without representation!”</a:t>
            </a:r>
          </a:p>
        </p:txBody>
      </p:sp>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4495800" cy="67056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2053" name="AutoShape 5"/>
          <p:cNvSpPr>
            <a:spLocks noChangeArrowheads="1"/>
          </p:cNvSpPr>
          <p:nvPr/>
        </p:nvSpPr>
        <p:spPr bwMode="auto">
          <a:xfrm>
            <a:off x="0" y="0"/>
            <a:ext cx="4495800" cy="67056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2055" name="Text Box 7"/>
          <p:cNvSpPr txBox="1">
            <a:spLocks noChangeArrowheads="1"/>
          </p:cNvSpPr>
          <p:nvPr/>
        </p:nvSpPr>
        <p:spPr bwMode="auto">
          <a:xfrm>
            <a:off x="0" y="457200"/>
            <a:ext cx="4495800" cy="3749675"/>
          </a:xfrm>
          <a:prstGeom prst="rect">
            <a:avLst/>
          </a:prstGeom>
          <a:noFill/>
          <a:ln w="9525">
            <a:noFill/>
            <a:miter lim="800000"/>
            <a:headEnd/>
            <a:tailEnd/>
          </a:ln>
          <a:effectLst/>
        </p:spPr>
        <p:txBody>
          <a:bodyPr>
            <a:spAutoFit/>
          </a:bodyPr>
          <a:lstStyle/>
          <a:p>
            <a:pPr marL="230188" indent="-230188">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Stamp Act</a:t>
            </a:r>
          </a:p>
          <a:p>
            <a:pPr marL="230188" indent="-230188">
              <a:spcBef>
                <a:spcPct val="50000"/>
              </a:spcBef>
            </a:pPr>
            <a:r>
              <a:rPr lang="en-US" sz="2000">
                <a:solidFill>
                  <a:srgbClr val="000000"/>
                </a:solidFill>
                <a:latin typeface="Comic Sans MS" pitchFamily="66" charset="0"/>
              </a:rPr>
              <a:t>-required stamp on all legal documents, newspapers, license, and cards</a:t>
            </a:r>
          </a:p>
          <a:p>
            <a:pPr marL="230188" indent="-230188">
              <a:spcBef>
                <a:spcPct val="50000"/>
              </a:spcBef>
            </a:pPr>
            <a:r>
              <a:rPr lang="en-US" sz="2000">
                <a:solidFill>
                  <a:srgbClr val="000000"/>
                </a:solidFill>
                <a:latin typeface="Comic Sans MS" pitchFamily="66" charset="0"/>
              </a:rPr>
              <a:t>-colonists again reacted with protests</a:t>
            </a:r>
          </a:p>
          <a:p>
            <a:pPr marL="230188" indent="-230188">
              <a:spcBef>
                <a:spcPct val="50000"/>
              </a:spcBef>
              <a:buFontTx/>
              <a:buChar char="•"/>
            </a:pPr>
            <a:r>
              <a:rPr lang="en-US" sz="2000">
                <a:latin typeface="Comic Sans MS" pitchFamily="66" charset="0"/>
              </a:rPr>
              <a:t>Did not have representation in Parliament</a:t>
            </a:r>
          </a:p>
          <a:p>
            <a:pPr marL="230188" indent="-230188">
              <a:spcBef>
                <a:spcPct val="50000"/>
              </a:spcBef>
            </a:pPr>
            <a:r>
              <a:rPr lang="en-US" sz="2000">
                <a:solidFill>
                  <a:srgbClr val="000000"/>
                </a:solidFill>
                <a:latin typeface="Comic Sans MS" pitchFamily="66" charset="0"/>
              </a:rPr>
              <a:t>-British reacted by sending more troops</a:t>
            </a:r>
            <a:endParaRPr lang="en-US" sz="2000">
              <a:latin typeface="Comic Sans MS" pitchFamily="66" charset="0"/>
            </a:endParaRPr>
          </a:p>
        </p:txBody>
      </p:sp>
      <p:pic>
        <p:nvPicPr>
          <p:cNvPr id="2057" name="Picture 9" descr="Stamp Act Cartoon"/>
          <p:cNvPicPr>
            <a:picLocks noChangeAspect="1" noChangeArrowheads="1"/>
          </p:cNvPicPr>
          <p:nvPr/>
        </p:nvPicPr>
        <p:blipFill>
          <a:blip r:embed="rId2" cstate="print"/>
          <a:srcRect/>
          <a:stretch>
            <a:fillRect/>
          </a:stretch>
        </p:blipFill>
        <p:spPr bwMode="auto">
          <a:xfrm>
            <a:off x="5257800" y="152400"/>
            <a:ext cx="3086100" cy="3657600"/>
          </a:xfrm>
          <a:prstGeom prst="rect">
            <a:avLst/>
          </a:prstGeom>
          <a:noFill/>
        </p:spPr>
      </p:pic>
      <p:sp>
        <p:nvSpPr>
          <p:cNvPr id="2059" name="Text Box 11"/>
          <p:cNvSpPr txBox="1">
            <a:spLocks noChangeArrowheads="1"/>
          </p:cNvSpPr>
          <p:nvPr/>
        </p:nvSpPr>
        <p:spPr bwMode="auto">
          <a:xfrm>
            <a:off x="4495800" y="3886200"/>
            <a:ext cx="4648200" cy="2781300"/>
          </a:xfrm>
          <a:prstGeom prst="rect">
            <a:avLst/>
          </a:prstGeom>
          <a:noFill/>
          <a:ln w="9525">
            <a:noFill/>
            <a:miter lim="800000"/>
            <a:headEnd/>
            <a:tailEnd/>
          </a:ln>
          <a:effectLst/>
        </p:spPr>
        <p:txBody>
          <a:bodyPr>
            <a:spAutoFit/>
          </a:bodyPr>
          <a:lstStyle/>
          <a:p>
            <a:pPr algn="ctr">
              <a:spcBef>
                <a:spcPct val="50000"/>
              </a:spcBef>
            </a:pPr>
            <a:r>
              <a:rPr lang="en-US" sz="1600" b="1"/>
              <a:t>In order to finance debts from the French and Indian War, as well as from European wars, Parliament turned hungry eyes toward the colonies.  Tensions increased when Parliament passed the </a:t>
            </a:r>
            <a:r>
              <a:rPr lang="en-US" sz="1600" b="1" u="sng">
                <a:solidFill>
                  <a:srgbClr val="FFFF00"/>
                </a:solidFill>
              </a:rPr>
              <a:t>Stamp Act</a:t>
            </a:r>
            <a:r>
              <a:rPr lang="en-US" sz="1600" b="1"/>
              <a:t>, which required colonists to purchase special stamped paper for everything made of paper.  The tax reached every colonial pocket.  Colonists who disobeyed the law were to be tried in the vice-admiralty courts, where convictions were probable.</a:t>
            </a:r>
          </a:p>
        </p:txBody>
      </p:sp>
      <p:sp>
        <p:nvSpPr>
          <p:cNvPr id="3085" name="Text Box 13"/>
          <p:cNvSpPr txBox="1">
            <a:spLocks noChangeArrowheads="1"/>
          </p:cNvSpPr>
          <p:nvPr/>
        </p:nvSpPr>
        <p:spPr bwMode="auto">
          <a:xfrm>
            <a:off x="515938" y="0"/>
            <a:ext cx="3446462" cy="396875"/>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Comic Sans MS" pitchFamily="66" charset="0"/>
              </a:rPr>
              <a:t>British Taxation</a:t>
            </a:r>
          </a:p>
        </p:txBody>
      </p:sp>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4800600" y="0"/>
            <a:ext cx="43434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3077" name="AutoShape 5"/>
          <p:cNvSpPr>
            <a:spLocks noChangeArrowheads="1"/>
          </p:cNvSpPr>
          <p:nvPr/>
        </p:nvSpPr>
        <p:spPr bwMode="auto">
          <a:xfrm>
            <a:off x="4800600" y="0"/>
            <a:ext cx="43434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3078" name="Text Box 6"/>
          <p:cNvSpPr txBox="1">
            <a:spLocks noChangeArrowheads="1"/>
          </p:cNvSpPr>
          <p:nvPr/>
        </p:nvSpPr>
        <p:spPr bwMode="auto">
          <a:xfrm>
            <a:off x="4800600" y="0"/>
            <a:ext cx="4343400" cy="396875"/>
          </a:xfrm>
          <a:prstGeom prst="rect">
            <a:avLst/>
          </a:prstGeom>
          <a:noFill/>
          <a:ln w="9525">
            <a:noFill/>
            <a:miter lim="800000"/>
            <a:headEnd/>
            <a:tailEnd/>
          </a:ln>
          <a:effectLst/>
        </p:spPr>
        <p:txBody>
          <a:bodyPr>
            <a:spAutoFit/>
          </a:bodyPr>
          <a:lstStyle/>
          <a:p>
            <a:pPr algn="ctr">
              <a:spcBef>
                <a:spcPct val="50000"/>
              </a:spcBef>
            </a:pPr>
            <a:r>
              <a:rPr lang="en-US" sz="2000" b="1">
                <a:solidFill>
                  <a:srgbClr val="000000"/>
                </a:solidFill>
                <a:latin typeface="Comic Sans MS" pitchFamily="66" charset="0"/>
              </a:rPr>
              <a:t>Resistance Begins</a:t>
            </a:r>
          </a:p>
        </p:txBody>
      </p:sp>
      <p:sp>
        <p:nvSpPr>
          <p:cNvPr id="3079" name="Text Box 7"/>
          <p:cNvSpPr txBox="1">
            <a:spLocks noChangeArrowheads="1"/>
          </p:cNvSpPr>
          <p:nvPr/>
        </p:nvSpPr>
        <p:spPr bwMode="auto">
          <a:xfrm>
            <a:off x="4800600" y="457200"/>
            <a:ext cx="4343400" cy="6143625"/>
          </a:xfrm>
          <a:prstGeom prst="rect">
            <a:avLst/>
          </a:prstGeom>
          <a:noFill/>
          <a:ln w="9525">
            <a:noFill/>
            <a:miter lim="800000"/>
            <a:headEnd/>
            <a:tailEnd/>
          </a:ln>
          <a:effectLst/>
        </p:spPr>
        <p:txBody>
          <a:bodyPr>
            <a:spAutoFit/>
          </a:bodyPr>
          <a:lstStyle/>
          <a:p>
            <a:pPr marL="230188" indent="-230188">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Sons of Liberty</a:t>
            </a:r>
            <a:r>
              <a:rPr lang="en-US" b="1" i="1">
                <a:solidFill>
                  <a:srgbClr val="000000"/>
                </a:solidFill>
                <a:latin typeface="Comic Sans MS" pitchFamily="66" charset="0"/>
              </a:rPr>
              <a:t> </a:t>
            </a:r>
            <a:r>
              <a:rPr lang="en-US">
                <a:latin typeface="Comic Sans MS" pitchFamily="66" charset="0"/>
              </a:rPr>
              <a:t>(group of rebels)</a:t>
            </a:r>
            <a:endParaRPr lang="en-US" b="1" i="1" u="sng">
              <a:solidFill>
                <a:srgbClr val="000000"/>
              </a:solidFill>
              <a:latin typeface="Comic Sans MS" pitchFamily="66" charset="0"/>
            </a:endParaRPr>
          </a:p>
          <a:p>
            <a:pPr marL="230188" indent="-230188">
              <a:spcBef>
                <a:spcPct val="50000"/>
              </a:spcBef>
            </a:pPr>
            <a:r>
              <a:rPr lang="en-US">
                <a:solidFill>
                  <a:srgbClr val="000000"/>
                </a:solidFill>
                <a:latin typeface="Comic Sans MS" pitchFamily="66" charset="0"/>
              </a:rPr>
              <a:t>	Boston</a:t>
            </a:r>
          </a:p>
          <a:p>
            <a:pPr marL="230188" indent="-230188">
              <a:spcBef>
                <a:spcPct val="50000"/>
              </a:spcBef>
            </a:pPr>
            <a:r>
              <a:rPr lang="en-US">
                <a:solidFill>
                  <a:srgbClr val="000000"/>
                </a:solidFill>
                <a:latin typeface="Comic Sans MS" pitchFamily="66" charset="0"/>
              </a:rPr>
              <a:t>	Samuel Adams </a:t>
            </a:r>
          </a:p>
          <a:p>
            <a:pPr marL="230188" indent="-230188">
              <a:spcBef>
                <a:spcPct val="50000"/>
              </a:spcBef>
            </a:pPr>
            <a:r>
              <a:rPr lang="en-US">
                <a:solidFill>
                  <a:srgbClr val="000000"/>
                </a:solidFill>
                <a:latin typeface="Comic Sans MS" pitchFamily="66" charset="0"/>
              </a:rPr>
              <a:t>	John Adams</a:t>
            </a:r>
          </a:p>
          <a:p>
            <a:pPr marL="230188" indent="-230188">
              <a:spcBef>
                <a:spcPct val="50000"/>
              </a:spcBef>
            </a:pPr>
            <a:r>
              <a:rPr lang="en-US">
                <a:solidFill>
                  <a:srgbClr val="000000"/>
                </a:solidFill>
                <a:latin typeface="Comic Sans MS" pitchFamily="66" charset="0"/>
              </a:rPr>
              <a:t>-</a:t>
            </a:r>
            <a:r>
              <a:rPr lang="en-US" b="1" u="sng">
                <a:solidFill>
                  <a:srgbClr val="FFFF00"/>
                </a:solidFill>
                <a:latin typeface="Comic Sans MS" pitchFamily="66" charset="0"/>
              </a:rPr>
              <a:t>no taxation w/o representation</a:t>
            </a:r>
          </a:p>
          <a:p>
            <a:pPr marL="230188" indent="-230188">
              <a:spcBef>
                <a:spcPct val="50000"/>
              </a:spcBef>
              <a:buFontTx/>
              <a:buChar char="•"/>
            </a:pPr>
            <a:r>
              <a:rPr lang="en-US">
                <a:latin typeface="Comic Sans MS" pitchFamily="66" charset="0"/>
              </a:rPr>
              <a:t>Did not want Parliament’s taxes</a:t>
            </a:r>
          </a:p>
          <a:p>
            <a:pPr marL="230188" indent="-230188">
              <a:spcBef>
                <a:spcPct val="50000"/>
              </a:spcBef>
            </a:pPr>
            <a:r>
              <a:rPr lang="en-US">
                <a:solidFill>
                  <a:srgbClr val="000000"/>
                </a:solidFill>
                <a:latin typeface="Comic Sans MS" pitchFamily="66" charset="0"/>
              </a:rPr>
              <a:t>-protests and </a:t>
            </a:r>
            <a:r>
              <a:rPr lang="en-US" b="1" u="sng">
                <a:solidFill>
                  <a:srgbClr val="FFFF00"/>
                </a:solidFill>
                <a:latin typeface="Comic Sans MS" pitchFamily="66" charset="0"/>
              </a:rPr>
              <a:t>boycotts</a:t>
            </a:r>
            <a:r>
              <a:rPr lang="en-US">
                <a:solidFill>
                  <a:srgbClr val="000000"/>
                </a:solidFill>
                <a:latin typeface="Comic Sans MS" pitchFamily="66" charset="0"/>
              </a:rPr>
              <a:t> were organized</a:t>
            </a:r>
          </a:p>
          <a:p>
            <a:pPr marL="230188" indent="-230188">
              <a:spcBef>
                <a:spcPct val="50000"/>
              </a:spcBef>
              <a:buFontTx/>
              <a:buChar char="•"/>
            </a:pPr>
            <a:r>
              <a:rPr lang="en-US">
                <a:latin typeface="Comic Sans MS" pitchFamily="66" charset="0"/>
              </a:rPr>
              <a:t>Refusal to buy a product</a:t>
            </a:r>
          </a:p>
          <a:p>
            <a:pPr marL="230188" indent="-230188">
              <a:spcBef>
                <a:spcPct val="50000"/>
              </a:spcBef>
            </a:pPr>
            <a:r>
              <a:rPr lang="en-US">
                <a:solidFill>
                  <a:srgbClr val="000000"/>
                </a:solidFill>
                <a:latin typeface="Comic Sans MS" pitchFamily="66" charset="0"/>
              </a:rPr>
              <a:t>-stamp agents were harassed</a:t>
            </a:r>
          </a:p>
          <a:p>
            <a:pPr marL="230188" indent="-230188">
              <a:spcBef>
                <a:spcPct val="50000"/>
              </a:spcBef>
              <a:buFontTx/>
              <a:buChar char="•"/>
            </a:pPr>
            <a:r>
              <a:rPr lang="en-US">
                <a:latin typeface="Comic Sans MS" pitchFamily="66" charset="0"/>
              </a:rPr>
              <a:t>Tarred/feathered; some killed</a:t>
            </a:r>
          </a:p>
          <a:p>
            <a:pPr marL="230188" indent="-230188">
              <a:spcBef>
                <a:spcPct val="50000"/>
              </a:spcBef>
            </a:pPr>
            <a:r>
              <a:rPr lang="en-US">
                <a:solidFill>
                  <a:srgbClr val="000000"/>
                </a:solidFill>
                <a:latin typeface="Comic Sans MS" pitchFamily="66" charset="0"/>
              </a:rPr>
              <a:t>-law eventually </a:t>
            </a:r>
            <a:r>
              <a:rPr lang="en-US" b="1" u="sng">
                <a:solidFill>
                  <a:srgbClr val="FFFF00"/>
                </a:solidFill>
                <a:latin typeface="Comic Sans MS" pitchFamily="66" charset="0"/>
              </a:rPr>
              <a:t>repealed</a:t>
            </a:r>
            <a:r>
              <a:rPr lang="en-US" b="1">
                <a:solidFill>
                  <a:srgbClr val="FFFF00"/>
                </a:solidFill>
                <a:latin typeface="Comic Sans MS" pitchFamily="66" charset="0"/>
              </a:rPr>
              <a:t> </a:t>
            </a:r>
            <a:r>
              <a:rPr lang="en-US">
                <a:latin typeface="Comic Sans MS" pitchFamily="66" charset="0"/>
              </a:rPr>
              <a:t>(taken back)</a:t>
            </a:r>
            <a:endParaRPr lang="en-US" b="1" u="sng">
              <a:solidFill>
                <a:srgbClr val="FFFF00"/>
              </a:solidFill>
              <a:latin typeface="Comic Sans MS" pitchFamily="66" charset="0"/>
            </a:endParaRPr>
          </a:p>
          <a:p>
            <a:pPr marL="230188" indent="-230188">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Declaratory Act</a:t>
            </a:r>
            <a:r>
              <a:rPr lang="en-US">
                <a:solidFill>
                  <a:srgbClr val="000000"/>
                </a:solidFill>
                <a:latin typeface="Comic Sans MS" pitchFamily="66" charset="0"/>
              </a:rPr>
              <a:t>– states that Parliament has the right to declare laws for British colonies</a:t>
            </a:r>
          </a:p>
          <a:p>
            <a:pPr marL="230188" indent="-230188">
              <a:spcBef>
                <a:spcPct val="50000"/>
              </a:spcBef>
              <a:buFontTx/>
              <a:buChar char="•"/>
            </a:pPr>
            <a:r>
              <a:rPr lang="en-US">
                <a:latin typeface="Comic Sans MS" pitchFamily="66" charset="0"/>
              </a:rPr>
              <a:t>Quartering Act forced colonists to house British soldiers</a:t>
            </a:r>
          </a:p>
        </p:txBody>
      </p:sp>
      <p:pic>
        <p:nvPicPr>
          <p:cNvPr id="3080" name="Picture 8" descr="Colonial Boycotts"/>
          <p:cNvPicPr>
            <a:picLocks noChangeAspect="1" noChangeArrowheads="1"/>
          </p:cNvPicPr>
          <p:nvPr/>
        </p:nvPicPr>
        <p:blipFill>
          <a:blip r:embed="rId2" cstate="print"/>
          <a:srcRect/>
          <a:stretch>
            <a:fillRect/>
          </a:stretch>
        </p:blipFill>
        <p:spPr bwMode="auto">
          <a:xfrm>
            <a:off x="152400" y="152400"/>
            <a:ext cx="2271713" cy="3352800"/>
          </a:xfrm>
          <a:prstGeom prst="rect">
            <a:avLst/>
          </a:prstGeom>
          <a:noFill/>
        </p:spPr>
      </p:pic>
      <p:sp>
        <p:nvSpPr>
          <p:cNvPr id="3081" name="Text Box 9"/>
          <p:cNvSpPr txBox="1">
            <a:spLocks noChangeArrowheads="1"/>
          </p:cNvSpPr>
          <p:nvPr/>
        </p:nvSpPr>
        <p:spPr bwMode="auto">
          <a:xfrm>
            <a:off x="0" y="3587750"/>
            <a:ext cx="4648200" cy="3270250"/>
          </a:xfrm>
          <a:prstGeom prst="rect">
            <a:avLst/>
          </a:prstGeom>
          <a:noFill/>
          <a:ln w="9525">
            <a:noFill/>
            <a:miter lim="800000"/>
            <a:headEnd/>
            <a:tailEnd/>
          </a:ln>
          <a:effectLst/>
        </p:spPr>
        <p:txBody>
          <a:bodyPr>
            <a:spAutoFit/>
          </a:bodyPr>
          <a:lstStyle/>
          <a:p>
            <a:pPr algn="ctr">
              <a:spcBef>
                <a:spcPct val="50000"/>
              </a:spcBef>
            </a:pPr>
            <a:r>
              <a:rPr lang="en-US" sz="1600" b="1"/>
              <a:t>Bostonians organized a secret resistance group called the </a:t>
            </a:r>
            <a:r>
              <a:rPr lang="en-US" sz="1600" b="1" u="sng">
                <a:solidFill>
                  <a:srgbClr val="FFFF00"/>
                </a:solidFill>
              </a:rPr>
              <a:t>Sons of Liberty</a:t>
            </a:r>
            <a:r>
              <a:rPr lang="en-US" sz="1600" b="1"/>
              <a:t>.  They harassed the customs workers, stamp agents, and sometimes royal governors.  Stamp Agents all over the colonies resigned and colonial protestors prevented any stamps from being sold.  Several assemblies passed resolutions that they would not pay any taxes not enacted by their own assemblies.  Eventually, Parliament repealed the Stamp Act; but on the same day, to make its power clear, Parliament issued the </a:t>
            </a:r>
            <a:r>
              <a:rPr lang="en-US" sz="1600" b="1" u="sng">
                <a:solidFill>
                  <a:srgbClr val="FFFF00"/>
                </a:solidFill>
              </a:rPr>
              <a:t>Declaratory Act</a:t>
            </a:r>
            <a:r>
              <a:rPr lang="en-US" sz="1600" b="1"/>
              <a:t>.</a:t>
            </a:r>
          </a:p>
        </p:txBody>
      </p:sp>
      <p:pic>
        <p:nvPicPr>
          <p:cNvPr id="3083" name="Picture 11" descr="sam-adams"/>
          <p:cNvPicPr>
            <a:picLocks noChangeAspect="1" noChangeArrowheads="1"/>
          </p:cNvPicPr>
          <p:nvPr/>
        </p:nvPicPr>
        <p:blipFill>
          <a:blip r:embed="rId3" cstate="print"/>
          <a:srcRect/>
          <a:stretch>
            <a:fillRect/>
          </a:stretch>
        </p:blipFill>
        <p:spPr bwMode="auto">
          <a:xfrm>
            <a:off x="2286000" y="762000"/>
            <a:ext cx="2362200" cy="2243138"/>
          </a:xfrm>
          <a:prstGeom prst="rect">
            <a:avLst/>
          </a:prstGeom>
          <a:noFill/>
          <a:ln w="38100">
            <a:solidFill>
              <a:schemeClr val="tx1"/>
            </a:solidFill>
            <a:miter lim="800000"/>
            <a:headEnd/>
            <a:tailEnd/>
          </a:ln>
        </p:spPr>
      </p:pic>
      <p:sp>
        <p:nvSpPr>
          <p:cNvPr id="3084" name="Text Box 12"/>
          <p:cNvSpPr txBox="1">
            <a:spLocks noChangeArrowheads="1"/>
          </p:cNvSpPr>
          <p:nvPr/>
        </p:nvSpPr>
        <p:spPr bwMode="auto">
          <a:xfrm>
            <a:off x="2514600" y="3048000"/>
            <a:ext cx="2057400" cy="304800"/>
          </a:xfrm>
          <a:prstGeom prst="rect">
            <a:avLst/>
          </a:prstGeom>
          <a:noFill/>
          <a:ln w="9525">
            <a:noFill/>
            <a:miter lim="800000"/>
            <a:headEnd/>
            <a:tailEnd/>
          </a:ln>
          <a:effectLst/>
        </p:spPr>
        <p:txBody>
          <a:bodyPr>
            <a:spAutoFit/>
          </a:bodyPr>
          <a:lstStyle/>
          <a:p>
            <a:pPr algn="ctr">
              <a:spcBef>
                <a:spcPct val="50000"/>
              </a:spcBef>
            </a:pPr>
            <a:r>
              <a:rPr lang="en-US" sz="1400" b="1"/>
              <a:t>Sam Adams</a:t>
            </a:r>
          </a:p>
        </p:txBody>
      </p:sp>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00" name="Rectangle 4"/>
          <p:cNvSpPr>
            <a:spLocks noChangeArrowheads="1"/>
          </p:cNvSpPr>
          <p:nvPr/>
        </p:nvSpPr>
        <p:spPr bwMode="auto">
          <a:xfrm>
            <a:off x="0" y="0"/>
            <a:ext cx="44196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4101" name="AutoShape 5"/>
          <p:cNvSpPr>
            <a:spLocks noChangeArrowheads="1"/>
          </p:cNvSpPr>
          <p:nvPr/>
        </p:nvSpPr>
        <p:spPr bwMode="auto">
          <a:xfrm>
            <a:off x="0" y="0"/>
            <a:ext cx="44196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4102" name="Text Box 6"/>
          <p:cNvSpPr txBox="1">
            <a:spLocks noChangeArrowheads="1"/>
          </p:cNvSpPr>
          <p:nvPr/>
        </p:nvSpPr>
        <p:spPr bwMode="auto">
          <a:xfrm>
            <a:off x="0" y="0"/>
            <a:ext cx="4419600" cy="396875"/>
          </a:xfrm>
          <a:prstGeom prst="rect">
            <a:avLst/>
          </a:prstGeom>
          <a:noFill/>
          <a:ln w="9525">
            <a:noFill/>
            <a:miter lim="800000"/>
            <a:headEnd/>
            <a:tailEnd/>
          </a:ln>
          <a:effectLst/>
        </p:spPr>
        <p:txBody>
          <a:bodyPr>
            <a:spAutoFit/>
          </a:bodyPr>
          <a:lstStyle/>
          <a:p>
            <a:pPr algn="ctr">
              <a:spcBef>
                <a:spcPct val="50000"/>
              </a:spcBef>
            </a:pPr>
            <a:r>
              <a:rPr lang="en-US" sz="2000" b="1" u="sng">
                <a:solidFill>
                  <a:srgbClr val="FFFF00"/>
                </a:solidFill>
                <a:latin typeface="Comic Sans MS" pitchFamily="66" charset="0"/>
              </a:rPr>
              <a:t>Townshend Act</a:t>
            </a:r>
          </a:p>
        </p:txBody>
      </p:sp>
      <p:sp>
        <p:nvSpPr>
          <p:cNvPr id="4103" name="Text Box 7"/>
          <p:cNvSpPr txBox="1">
            <a:spLocks noChangeArrowheads="1"/>
          </p:cNvSpPr>
          <p:nvPr/>
        </p:nvSpPr>
        <p:spPr bwMode="auto">
          <a:xfrm>
            <a:off x="0" y="685800"/>
            <a:ext cx="4419600" cy="4511675"/>
          </a:xfrm>
          <a:prstGeom prst="rect">
            <a:avLst/>
          </a:prstGeom>
          <a:noFill/>
          <a:ln w="9525">
            <a:noFill/>
            <a:miter lim="800000"/>
            <a:headEnd/>
            <a:tailEnd/>
          </a:ln>
          <a:effectLst/>
        </p:spPr>
        <p:txBody>
          <a:bodyPr>
            <a:spAutoFit/>
          </a:bodyPr>
          <a:lstStyle/>
          <a:p>
            <a:pPr marL="230188" indent="-230188">
              <a:spcBef>
                <a:spcPct val="50000"/>
              </a:spcBef>
            </a:pPr>
            <a:r>
              <a:rPr lang="en-US" sz="2000">
                <a:solidFill>
                  <a:srgbClr val="000000"/>
                </a:solidFill>
                <a:latin typeface="Comic Sans MS" pitchFamily="66" charset="0"/>
              </a:rPr>
              <a:t>-new </a:t>
            </a:r>
            <a:r>
              <a:rPr lang="en-US" sz="2000" b="1" u="sng">
                <a:solidFill>
                  <a:srgbClr val="FFFF00"/>
                </a:solidFill>
                <a:latin typeface="Comic Sans MS" pitchFamily="66" charset="0"/>
              </a:rPr>
              <a:t>tax placed on imports</a:t>
            </a:r>
            <a:r>
              <a:rPr lang="en-US" sz="2000">
                <a:solidFill>
                  <a:srgbClr val="000000"/>
                </a:solidFill>
                <a:latin typeface="Comic Sans MS" pitchFamily="66" charset="0"/>
              </a:rPr>
              <a:t> such as tea, glass, paper, paint</a:t>
            </a:r>
          </a:p>
          <a:p>
            <a:pPr marL="230188" indent="-230188">
              <a:spcBef>
                <a:spcPct val="50000"/>
              </a:spcBef>
              <a:buFontTx/>
              <a:buChar char="•"/>
            </a:pPr>
            <a:r>
              <a:rPr lang="en-US" sz="2000">
                <a:latin typeface="Comic Sans MS" pitchFamily="66" charset="0"/>
              </a:rPr>
              <a:t>Making colonists pay for increased troops in America</a:t>
            </a:r>
          </a:p>
          <a:p>
            <a:pPr marL="230188" indent="-230188">
              <a:spcBef>
                <a:spcPct val="50000"/>
              </a:spcBef>
            </a:pPr>
            <a:r>
              <a:rPr lang="en-US" sz="2000">
                <a:solidFill>
                  <a:srgbClr val="000000"/>
                </a:solidFill>
                <a:latin typeface="Comic Sans MS" pitchFamily="66" charset="0"/>
              </a:rPr>
              <a:t>-colonists again reacted with protests</a:t>
            </a:r>
          </a:p>
          <a:p>
            <a:pPr marL="230188" indent="-230188">
              <a:spcBef>
                <a:spcPct val="50000"/>
              </a:spcBef>
              <a:buFontTx/>
              <a:buChar char="•"/>
            </a:pPr>
            <a:r>
              <a:rPr lang="en-US" sz="2000">
                <a:latin typeface="Comic Sans MS" pitchFamily="66" charset="0"/>
              </a:rPr>
              <a:t>Boycotted; determined not to pay taxes their assemblies had not voted on</a:t>
            </a:r>
          </a:p>
          <a:p>
            <a:pPr marL="230188" indent="-230188">
              <a:spcBef>
                <a:spcPct val="50000"/>
              </a:spcBef>
            </a:pPr>
            <a:r>
              <a:rPr lang="en-US" sz="2000">
                <a:solidFill>
                  <a:srgbClr val="000000"/>
                </a:solidFill>
                <a:latin typeface="Comic Sans MS" pitchFamily="66" charset="0"/>
              </a:rPr>
              <a:t>-British reacted by sending more troops</a:t>
            </a:r>
          </a:p>
          <a:p>
            <a:pPr marL="230188" indent="-230188">
              <a:spcBef>
                <a:spcPct val="50000"/>
              </a:spcBef>
              <a:buFontTx/>
              <a:buChar char="•"/>
            </a:pPr>
            <a:r>
              <a:rPr lang="en-US" sz="2000">
                <a:latin typeface="Comic Sans MS" pitchFamily="66" charset="0"/>
              </a:rPr>
              <a:t>Repealed all taxes except on tea</a:t>
            </a:r>
          </a:p>
        </p:txBody>
      </p:sp>
      <p:pic>
        <p:nvPicPr>
          <p:cNvPr id="4104" name="Picture 8" descr="Redcoat Soldier"/>
          <p:cNvPicPr>
            <a:picLocks noChangeAspect="1" noChangeArrowheads="1"/>
          </p:cNvPicPr>
          <p:nvPr/>
        </p:nvPicPr>
        <p:blipFill>
          <a:blip r:embed="rId2" cstate="print"/>
          <a:srcRect/>
          <a:stretch>
            <a:fillRect/>
          </a:stretch>
        </p:blipFill>
        <p:spPr bwMode="auto">
          <a:xfrm>
            <a:off x="4572000" y="152400"/>
            <a:ext cx="2027238" cy="3352800"/>
          </a:xfrm>
          <a:prstGeom prst="rect">
            <a:avLst/>
          </a:prstGeom>
          <a:noFill/>
        </p:spPr>
      </p:pic>
      <p:sp>
        <p:nvSpPr>
          <p:cNvPr id="4107" name="Text Box 11"/>
          <p:cNvSpPr txBox="1">
            <a:spLocks noChangeArrowheads="1"/>
          </p:cNvSpPr>
          <p:nvPr/>
        </p:nvSpPr>
        <p:spPr bwMode="auto">
          <a:xfrm>
            <a:off x="4419600" y="3587750"/>
            <a:ext cx="4724400" cy="3270250"/>
          </a:xfrm>
          <a:prstGeom prst="rect">
            <a:avLst/>
          </a:prstGeom>
          <a:noFill/>
          <a:ln w="9525">
            <a:noFill/>
            <a:miter lim="800000"/>
            <a:headEnd/>
            <a:tailEnd/>
          </a:ln>
          <a:effectLst/>
        </p:spPr>
        <p:txBody>
          <a:bodyPr>
            <a:spAutoFit/>
          </a:bodyPr>
          <a:lstStyle/>
          <a:p>
            <a:pPr algn="ctr">
              <a:spcBef>
                <a:spcPct val="50000"/>
              </a:spcBef>
            </a:pPr>
            <a:r>
              <a:rPr lang="en-US" sz="1600" b="1"/>
              <a:t>The </a:t>
            </a:r>
            <a:r>
              <a:rPr lang="en-US" sz="1600" b="1" u="sng">
                <a:solidFill>
                  <a:srgbClr val="FFFF00"/>
                </a:solidFill>
              </a:rPr>
              <a:t>Townshend Acts</a:t>
            </a:r>
            <a:r>
              <a:rPr lang="en-US" sz="1600" b="1"/>
              <a:t> were indirect taxes placed products as they came into the colonies from Britain.  The acts also imposed a three-penny tax on tea, the most popular drink in the colonies.  The colonists reacted with rage and resistance.  Americans protested “taxation without representation,” boycotted British goods, and attacked customs inspectors.  After John Hancock’s ship was seized, riots against customs agents abound in Massachusetts.  In response, the British stationed 2,000 “</a:t>
            </a:r>
            <a:r>
              <a:rPr lang="en-US" sz="1600" b="1" u="sng">
                <a:solidFill>
                  <a:srgbClr val="FFFF00"/>
                </a:solidFill>
              </a:rPr>
              <a:t>redcoats</a:t>
            </a:r>
            <a:r>
              <a:rPr lang="en-US" sz="1600" b="1"/>
              <a:t>” in Boston.</a:t>
            </a:r>
          </a:p>
        </p:txBody>
      </p:sp>
      <p:pic>
        <p:nvPicPr>
          <p:cNvPr id="4109" name="Picture 13" descr="1774_lynching"/>
          <p:cNvPicPr>
            <a:picLocks noChangeAspect="1" noChangeArrowheads="1"/>
          </p:cNvPicPr>
          <p:nvPr/>
        </p:nvPicPr>
        <p:blipFill>
          <a:blip r:embed="rId3" cstate="print"/>
          <a:srcRect b="8134"/>
          <a:stretch>
            <a:fillRect/>
          </a:stretch>
        </p:blipFill>
        <p:spPr bwMode="auto">
          <a:xfrm>
            <a:off x="6705600" y="304800"/>
            <a:ext cx="2381250" cy="30480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4"/>
          <p:cNvSpPr>
            <a:spLocks noChangeArrowheads="1"/>
          </p:cNvSpPr>
          <p:nvPr/>
        </p:nvSpPr>
        <p:spPr bwMode="auto">
          <a:xfrm>
            <a:off x="4724400" y="0"/>
            <a:ext cx="44196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5125" name="AutoShape 5"/>
          <p:cNvSpPr>
            <a:spLocks noChangeArrowheads="1"/>
          </p:cNvSpPr>
          <p:nvPr/>
        </p:nvSpPr>
        <p:spPr bwMode="auto">
          <a:xfrm>
            <a:off x="4724400" y="0"/>
            <a:ext cx="44196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5126" name="Text Box 6"/>
          <p:cNvSpPr txBox="1">
            <a:spLocks noChangeArrowheads="1"/>
          </p:cNvSpPr>
          <p:nvPr/>
        </p:nvSpPr>
        <p:spPr bwMode="auto">
          <a:xfrm>
            <a:off x="4778375" y="76200"/>
            <a:ext cx="4308475" cy="396875"/>
          </a:xfrm>
          <a:prstGeom prst="rect">
            <a:avLst/>
          </a:prstGeom>
          <a:noFill/>
          <a:ln w="9525">
            <a:noFill/>
            <a:miter lim="800000"/>
            <a:headEnd/>
            <a:tailEnd/>
          </a:ln>
          <a:effectLst/>
        </p:spPr>
        <p:txBody>
          <a:bodyPr>
            <a:spAutoFit/>
          </a:bodyPr>
          <a:lstStyle/>
          <a:p>
            <a:pPr algn="ctr">
              <a:spcBef>
                <a:spcPct val="50000"/>
              </a:spcBef>
            </a:pPr>
            <a:r>
              <a:rPr lang="en-US" sz="2000" b="1" i="1" u="sng">
                <a:solidFill>
                  <a:srgbClr val="FFFF00"/>
                </a:solidFill>
                <a:latin typeface="Comic Sans MS" pitchFamily="66" charset="0"/>
              </a:rPr>
              <a:t>Boston Massacre</a:t>
            </a:r>
          </a:p>
        </p:txBody>
      </p:sp>
      <p:sp>
        <p:nvSpPr>
          <p:cNvPr id="5127" name="Text Box 7"/>
          <p:cNvSpPr txBox="1">
            <a:spLocks noChangeArrowheads="1"/>
          </p:cNvSpPr>
          <p:nvPr/>
        </p:nvSpPr>
        <p:spPr bwMode="auto">
          <a:xfrm>
            <a:off x="4724400" y="609600"/>
            <a:ext cx="4419600" cy="5730875"/>
          </a:xfrm>
          <a:prstGeom prst="rect">
            <a:avLst/>
          </a:prstGeom>
          <a:noFill/>
          <a:ln w="9525">
            <a:noFill/>
            <a:miter lim="800000"/>
            <a:headEnd/>
            <a:tailEnd/>
          </a:ln>
          <a:effectLst/>
        </p:spPr>
        <p:txBody>
          <a:bodyPr>
            <a:spAutoFit/>
          </a:bodyPr>
          <a:lstStyle/>
          <a:p>
            <a:pPr marL="230188" indent="-230188">
              <a:spcBef>
                <a:spcPct val="50000"/>
              </a:spcBef>
            </a:pPr>
            <a:r>
              <a:rPr lang="en-US">
                <a:solidFill>
                  <a:srgbClr val="000000"/>
                </a:solidFill>
                <a:latin typeface="Comic Sans MS" pitchFamily="66" charset="0"/>
              </a:rPr>
              <a:t>-March 1770</a:t>
            </a:r>
          </a:p>
          <a:p>
            <a:pPr marL="230188" indent="-230188">
              <a:spcBef>
                <a:spcPct val="50000"/>
              </a:spcBef>
            </a:pPr>
            <a:r>
              <a:rPr lang="en-US">
                <a:solidFill>
                  <a:srgbClr val="000000"/>
                </a:solidFill>
                <a:latin typeface="Comic Sans MS" pitchFamily="66" charset="0"/>
              </a:rPr>
              <a:t>-protests by colonists</a:t>
            </a:r>
          </a:p>
          <a:p>
            <a:pPr marL="230188" indent="-230188">
              <a:spcBef>
                <a:spcPct val="50000"/>
              </a:spcBef>
              <a:buFontTx/>
              <a:buChar char="•"/>
            </a:pPr>
            <a:r>
              <a:rPr lang="en-US">
                <a:latin typeface="Comic Sans MS" pitchFamily="66" charset="0"/>
              </a:rPr>
              <a:t>Protesting tax on tea</a:t>
            </a:r>
          </a:p>
          <a:p>
            <a:pPr marL="230188" indent="-230188">
              <a:spcBef>
                <a:spcPct val="50000"/>
              </a:spcBef>
            </a:pPr>
            <a:r>
              <a:rPr lang="en-US">
                <a:solidFill>
                  <a:srgbClr val="000000"/>
                </a:solidFill>
                <a:latin typeface="Comic Sans MS" pitchFamily="66" charset="0"/>
              </a:rPr>
              <a:t>-British troops fire on crowd</a:t>
            </a:r>
          </a:p>
          <a:p>
            <a:pPr marL="230188" indent="-230188">
              <a:spcBef>
                <a:spcPct val="50000"/>
              </a:spcBef>
              <a:buFontTx/>
              <a:buChar char="•"/>
            </a:pPr>
            <a:r>
              <a:rPr lang="en-US">
                <a:latin typeface="Comic Sans MS" pitchFamily="66" charset="0"/>
              </a:rPr>
              <a:t>Colonists harassing British troops</a:t>
            </a:r>
          </a:p>
          <a:p>
            <a:pPr marL="230188" indent="-230188">
              <a:spcBef>
                <a:spcPct val="50000"/>
              </a:spcBef>
            </a:pPr>
            <a:r>
              <a:rPr lang="en-US">
                <a:solidFill>
                  <a:srgbClr val="000000"/>
                </a:solidFill>
                <a:latin typeface="Comic Sans MS" pitchFamily="66" charset="0"/>
              </a:rPr>
              <a:t>-5 colonists killed</a:t>
            </a:r>
            <a:r>
              <a:rPr lang="en-US">
                <a:latin typeface="Comic Sans MS" pitchFamily="66" charset="0"/>
              </a:rPr>
              <a:t>/10 injured</a:t>
            </a:r>
            <a:endParaRPr lang="en-US">
              <a:solidFill>
                <a:srgbClr val="000000"/>
              </a:solidFill>
              <a:latin typeface="Comic Sans MS" pitchFamily="66" charset="0"/>
            </a:endParaRPr>
          </a:p>
          <a:p>
            <a:pPr marL="230188" indent="-230188">
              <a:spcBef>
                <a:spcPct val="50000"/>
              </a:spcBef>
            </a:pPr>
            <a:r>
              <a:rPr lang="en-US">
                <a:solidFill>
                  <a:srgbClr val="000000"/>
                </a:solidFill>
                <a:latin typeface="Comic Sans MS" pitchFamily="66" charset="0"/>
              </a:rPr>
              <a:t>	</a:t>
            </a:r>
            <a:r>
              <a:rPr lang="en-US" b="1" u="sng">
                <a:solidFill>
                  <a:srgbClr val="FFFF00"/>
                </a:solidFill>
                <a:latin typeface="Comic Sans MS" pitchFamily="66" charset="0"/>
              </a:rPr>
              <a:t>Crispus Attucks</a:t>
            </a:r>
          </a:p>
          <a:p>
            <a:pPr marL="230188" indent="-230188">
              <a:spcBef>
                <a:spcPct val="50000"/>
              </a:spcBef>
              <a:buFontTx/>
              <a:buChar char="•"/>
            </a:pPr>
            <a:r>
              <a:rPr lang="en-US">
                <a:latin typeface="Comic Sans MS" pitchFamily="66" charset="0"/>
              </a:rPr>
              <a:t>First to die in American Revolution</a:t>
            </a:r>
          </a:p>
          <a:p>
            <a:pPr marL="230188" indent="-230188">
              <a:spcBef>
                <a:spcPct val="50000"/>
              </a:spcBef>
            </a:pPr>
            <a:r>
              <a:rPr lang="en-US">
                <a:solidFill>
                  <a:srgbClr val="000000"/>
                </a:solidFill>
                <a:latin typeface="Comic Sans MS" pitchFamily="66" charset="0"/>
              </a:rPr>
              <a:t>-Most </a:t>
            </a:r>
            <a:r>
              <a:rPr lang="en-US" b="1" u="sng">
                <a:solidFill>
                  <a:srgbClr val="FFFF00"/>
                </a:solidFill>
                <a:latin typeface="Comic Sans MS" pitchFamily="66" charset="0"/>
              </a:rPr>
              <a:t>soldiers found not guilty</a:t>
            </a:r>
            <a:r>
              <a:rPr lang="en-US">
                <a:solidFill>
                  <a:srgbClr val="000000"/>
                </a:solidFill>
                <a:latin typeface="Comic Sans MS" pitchFamily="66" charset="0"/>
              </a:rPr>
              <a:t> at their trial for murder.  Ruled they acted in </a:t>
            </a:r>
            <a:r>
              <a:rPr lang="en-US" b="1" u="sng">
                <a:solidFill>
                  <a:srgbClr val="FFFF00"/>
                </a:solidFill>
                <a:latin typeface="Comic Sans MS" pitchFamily="66" charset="0"/>
              </a:rPr>
              <a:t>self-defense</a:t>
            </a:r>
          </a:p>
          <a:p>
            <a:pPr marL="230188" indent="-230188">
              <a:spcBef>
                <a:spcPct val="50000"/>
              </a:spcBef>
            </a:pPr>
            <a:r>
              <a:rPr lang="en-US">
                <a:solidFill>
                  <a:srgbClr val="000000"/>
                </a:solidFill>
                <a:latin typeface="Comic Sans MS" pitchFamily="66" charset="0"/>
              </a:rPr>
              <a:t>	</a:t>
            </a:r>
            <a:r>
              <a:rPr lang="en-US" b="1" u="sng">
                <a:solidFill>
                  <a:srgbClr val="FFFF00"/>
                </a:solidFill>
                <a:latin typeface="Comic Sans MS" pitchFamily="66" charset="0"/>
              </a:rPr>
              <a:t>John Adams</a:t>
            </a:r>
            <a:r>
              <a:rPr lang="en-US">
                <a:solidFill>
                  <a:srgbClr val="000000"/>
                </a:solidFill>
                <a:latin typeface="Comic Sans MS" pitchFamily="66" charset="0"/>
              </a:rPr>
              <a:t> served as attorney for the soldiers</a:t>
            </a:r>
          </a:p>
          <a:p>
            <a:pPr marL="230188" indent="-230188">
              <a:spcBef>
                <a:spcPct val="50000"/>
              </a:spcBef>
              <a:buFontTx/>
              <a:buChar char="•"/>
            </a:pPr>
            <a:r>
              <a:rPr lang="en-US">
                <a:latin typeface="Comic Sans MS" pitchFamily="66" charset="0"/>
              </a:rPr>
              <a:t>Colonists appalled</a:t>
            </a:r>
          </a:p>
          <a:p>
            <a:pPr marL="230188" indent="-230188">
              <a:spcBef>
                <a:spcPct val="50000"/>
              </a:spcBef>
            </a:pPr>
            <a:endParaRPr lang="en-US">
              <a:solidFill>
                <a:srgbClr val="000000"/>
              </a:solidFill>
              <a:latin typeface="Comic Sans MS" pitchFamily="66" charset="0"/>
            </a:endParaRPr>
          </a:p>
        </p:txBody>
      </p:sp>
      <p:pic>
        <p:nvPicPr>
          <p:cNvPr id="5128" name="Picture 8" descr="BOSTON MASSACRE"/>
          <p:cNvPicPr>
            <a:picLocks noChangeAspect="1" noChangeArrowheads="1"/>
          </p:cNvPicPr>
          <p:nvPr/>
        </p:nvPicPr>
        <p:blipFill>
          <a:blip r:embed="rId2" cstate="print"/>
          <a:srcRect/>
          <a:stretch>
            <a:fillRect/>
          </a:stretch>
        </p:blipFill>
        <p:spPr bwMode="auto">
          <a:xfrm>
            <a:off x="457200" y="228600"/>
            <a:ext cx="3733800" cy="3579813"/>
          </a:xfrm>
          <a:prstGeom prst="rect">
            <a:avLst/>
          </a:prstGeom>
          <a:noFill/>
        </p:spPr>
      </p:pic>
      <p:sp>
        <p:nvSpPr>
          <p:cNvPr id="5131" name="Text Box 11"/>
          <p:cNvSpPr txBox="1">
            <a:spLocks noChangeArrowheads="1"/>
          </p:cNvSpPr>
          <p:nvPr/>
        </p:nvSpPr>
        <p:spPr bwMode="auto">
          <a:xfrm>
            <a:off x="0" y="3832225"/>
            <a:ext cx="4724400" cy="3025775"/>
          </a:xfrm>
          <a:prstGeom prst="rect">
            <a:avLst/>
          </a:prstGeom>
          <a:noFill/>
          <a:ln w="9525">
            <a:noFill/>
            <a:miter lim="800000"/>
            <a:headEnd/>
            <a:tailEnd/>
          </a:ln>
          <a:effectLst/>
        </p:spPr>
        <p:txBody>
          <a:bodyPr>
            <a:spAutoFit/>
          </a:bodyPr>
          <a:lstStyle/>
          <a:p>
            <a:pPr algn="ctr">
              <a:spcBef>
                <a:spcPct val="50000"/>
              </a:spcBef>
            </a:pPr>
            <a:r>
              <a:rPr lang="en-US" sz="1600" b="1"/>
              <a:t>In March of 1770, a fistfight broke out between colonial settlers and British soldiers.  That evening a mob gathered in front of the Customs House and taunted the guards.  When </a:t>
            </a:r>
            <a:r>
              <a:rPr lang="en-US" sz="1600" b="1" u="sng">
                <a:solidFill>
                  <a:srgbClr val="FFFF00"/>
                </a:solidFill>
              </a:rPr>
              <a:t>Crispus Attucks</a:t>
            </a:r>
            <a:r>
              <a:rPr lang="en-US" sz="1600" b="1"/>
              <a:t> and several dockhands appeared on the scene, an armed clash erupted, leaving Attucks and four others dead in the snow.  Instantly, Samuel Adams and other colonial agitators labeled this confrontation the </a:t>
            </a:r>
            <a:r>
              <a:rPr lang="en-US" sz="1600" b="1" u="sng">
                <a:solidFill>
                  <a:srgbClr val="FFFF00"/>
                </a:solidFill>
              </a:rPr>
              <a:t>Boston Massacre</a:t>
            </a:r>
            <a:r>
              <a:rPr lang="en-US" sz="1600" b="1"/>
              <a:t>, presenting it as a British attack on defenseless citizens.</a:t>
            </a:r>
          </a:p>
        </p:txBody>
      </p:sp>
    </p:spTree>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4"/>
          <p:cNvSpPr txBox="1">
            <a:spLocks noChangeArrowheads="1"/>
          </p:cNvSpPr>
          <p:nvPr/>
        </p:nvSpPr>
        <p:spPr bwMode="auto">
          <a:xfrm>
            <a:off x="533400" y="762000"/>
            <a:ext cx="7924800" cy="914400"/>
          </a:xfrm>
          <a:prstGeom prst="rect">
            <a:avLst/>
          </a:prstGeom>
          <a:noFill/>
          <a:ln w="9525">
            <a:noFill/>
            <a:miter lim="800000"/>
            <a:headEnd/>
            <a:tailEnd/>
          </a:ln>
          <a:effectLst/>
        </p:spPr>
        <p:txBody>
          <a:bodyPr>
            <a:spAutoFit/>
          </a:bodyPr>
          <a:lstStyle/>
          <a:p>
            <a:pPr algn="ctr">
              <a:spcBef>
                <a:spcPct val="50000"/>
              </a:spcBef>
            </a:pPr>
            <a:r>
              <a:rPr lang="en-US" sz="5400">
                <a:latin typeface="Comic Sans MS" pitchFamily="66" charset="0"/>
              </a:rPr>
              <a:t>Revolution Begins</a:t>
            </a:r>
          </a:p>
        </p:txBody>
      </p:sp>
      <p:pic>
        <p:nvPicPr>
          <p:cNvPr id="14346" name="Picture 10" descr="T058859A"/>
          <p:cNvPicPr>
            <a:picLocks noChangeAspect="1" noChangeArrowheads="1"/>
          </p:cNvPicPr>
          <p:nvPr/>
        </p:nvPicPr>
        <p:blipFill>
          <a:blip r:embed="rId3" cstate="print"/>
          <a:srcRect/>
          <a:stretch>
            <a:fillRect/>
          </a:stretch>
        </p:blipFill>
        <p:spPr bwMode="auto">
          <a:xfrm>
            <a:off x="1219200" y="2438400"/>
            <a:ext cx="6781800" cy="4124325"/>
          </a:xfrm>
          <a:prstGeom prst="rect">
            <a:avLst/>
          </a:prstGeom>
          <a:noFill/>
        </p:spPr>
      </p:pic>
      <p:pic>
        <p:nvPicPr>
          <p:cNvPr id="14348" name="Picture 12" descr="British_flag"/>
          <p:cNvPicPr>
            <a:picLocks noChangeAspect="1" noChangeArrowheads="1"/>
          </p:cNvPicPr>
          <p:nvPr/>
        </p:nvPicPr>
        <p:blipFill>
          <a:blip r:embed="rId4" cstate="print"/>
          <a:srcRect/>
          <a:stretch>
            <a:fillRect/>
          </a:stretch>
        </p:blipFill>
        <p:spPr bwMode="auto">
          <a:xfrm>
            <a:off x="228600" y="228600"/>
            <a:ext cx="8686800" cy="457200"/>
          </a:xfrm>
          <a:prstGeom prst="rect">
            <a:avLst/>
          </a:prstGeom>
          <a:noFill/>
        </p:spPr>
      </p:pic>
      <p:pic>
        <p:nvPicPr>
          <p:cNvPr id="14350" name="Picture 14" descr="Grand Union Flag"/>
          <p:cNvPicPr>
            <a:picLocks noChangeAspect="1" noChangeArrowheads="1"/>
          </p:cNvPicPr>
          <p:nvPr/>
        </p:nvPicPr>
        <p:blipFill>
          <a:blip r:embed="rId5" cstate="print"/>
          <a:srcRect/>
          <a:stretch>
            <a:fillRect/>
          </a:stretch>
        </p:blipFill>
        <p:spPr bwMode="auto">
          <a:xfrm>
            <a:off x="304800" y="1752600"/>
            <a:ext cx="8534400" cy="457200"/>
          </a:xfrm>
          <a:prstGeom prst="rect">
            <a:avLst/>
          </a:prstGeom>
          <a:noFill/>
        </p:spPr>
      </p:pic>
    </p:spTree>
  </p:cSld>
  <p:clrMapOvr>
    <a:masterClrMapping/>
  </p:clrMapOvr>
  <p:transition spd="med">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0" y="0"/>
            <a:ext cx="42672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18435" name="AutoShape 3"/>
          <p:cNvSpPr>
            <a:spLocks noChangeArrowheads="1"/>
          </p:cNvSpPr>
          <p:nvPr/>
        </p:nvSpPr>
        <p:spPr bwMode="auto">
          <a:xfrm>
            <a:off x="0" y="0"/>
            <a:ext cx="42672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18436" name="Text Box 4"/>
          <p:cNvSpPr txBox="1">
            <a:spLocks noChangeArrowheads="1"/>
          </p:cNvSpPr>
          <p:nvPr/>
        </p:nvSpPr>
        <p:spPr bwMode="auto">
          <a:xfrm>
            <a:off x="60325" y="0"/>
            <a:ext cx="4054475" cy="396875"/>
          </a:xfrm>
          <a:prstGeom prst="rect">
            <a:avLst/>
          </a:prstGeom>
          <a:noFill/>
          <a:ln w="9525">
            <a:noFill/>
            <a:miter lim="800000"/>
            <a:headEnd/>
            <a:tailEnd/>
          </a:ln>
          <a:effectLst/>
        </p:spPr>
        <p:txBody>
          <a:bodyPr>
            <a:spAutoFit/>
          </a:bodyPr>
          <a:lstStyle/>
          <a:p>
            <a:pPr algn="ctr">
              <a:spcBef>
                <a:spcPct val="50000"/>
              </a:spcBef>
            </a:pPr>
            <a:r>
              <a:rPr lang="en-US" sz="2000" b="1" u="sng">
                <a:solidFill>
                  <a:srgbClr val="FFFF00"/>
                </a:solidFill>
                <a:latin typeface="Comic Sans MS" pitchFamily="66" charset="0"/>
              </a:rPr>
              <a:t>Boston Tea Party</a:t>
            </a:r>
          </a:p>
        </p:txBody>
      </p:sp>
      <p:sp>
        <p:nvSpPr>
          <p:cNvPr id="18437" name="Text Box 5"/>
          <p:cNvSpPr txBox="1">
            <a:spLocks noChangeArrowheads="1"/>
          </p:cNvSpPr>
          <p:nvPr/>
        </p:nvSpPr>
        <p:spPr bwMode="auto">
          <a:xfrm>
            <a:off x="0" y="762000"/>
            <a:ext cx="4267200" cy="5426075"/>
          </a:xfrm>
          <a:prstGeom prst="rect">
            <a:avLst/>
          </a:prstGeom>
          <a:noFill/>
          <a:ln w="9525">
            <a:noFill/>
            <a:miter lim="800000"/>
            <a:headEnd/>
            <a:tailEnd/>
          </a:ln>
          <a:effectLst/>
        </p:spPr>
        <p:txBody>
          <a:bodyPr>
            <a:spAutoFit/>
          </a:bodyPr>
          <a:lstStyle/>
          <a:p>
            <a:pPr marL="230188" indent="-230188">
              <a:spcBef>
                <a:spcPct val="50000"/>
              </a:spcBef>
            </a:pPr>
            <a:r>
              <a:rPr lang="en-US" sz="2000">
                <a:solidFill>
                  <a:srgbClr val="000000"/>
                </a:solidFill>
                <a:latin typeface="Comic Sans MS" pitchFamily="66" charset="0"/>
              </a:rPr>
              <a:t>-tax on tea still remain in effect</a:t>
            </a:r>
          </a:p>
          <a:p>
            <a:pPr marL="230188" indent="-230188">
              <a:spcBef>
                <a:spcPct val="50000"/>
              </a:spcBef>
              <a:buFontTx/>
              <a:buChar char="•"/>
            </a:pPr>
            <a:r>
              <a:rPr lang="en-US" sz="2000">
                <a:latin typeface="Comic Sans MS" pitchFamily="66" charset="0"/>
              </a:rPr>
              <a:t>Townshend Act</a:t>
            </a:r>
          </a:p>
          <a:p>
            <a:pPr marL="230188" indent="-230188">
              <a:spcBef>
                <a:spcPct val="50000"/>
              </a:spcBef>
            </a:pPr>
            <a:r>
              <a:rPr lang="en-US" sz="2000">
                <a:solidFill>
                  <a:srgbClr val="000000"/>
                </a:solidFill>
                <a:latin typeface="Comic Sans MS" pitchFamily="66" charset="0"/>
              </a:rPr>
              <a:t>-monopoly on tea given to British company</a:t>
            </a:r>
          </a:p>
          <a:p>
            <a:pPr marL="230188" indent="-230188">
              <a:spcBef>
                <a:spcPct val="50000"/>
              </a:spcBef>
              <a:buFontTx/>
              <a:buChar char="•"/>
            </a:pPr>
            <a:r>
              <a:rPr lang="en-US" sz="2000">
                <a:latin typeface="Comic Sans MS" pitchFamily="66" charset="0"/>
              </a:rPr>
              <a:t>Colonists wondered what British would control next</a:t>
            </a:r>
          </a:p>
          <a:p>
            <a:pPr marL="230188" indent="-230188">
              <a:spcBef>
                <a:spcPct val="50000"/>
              </a:spcBef>
            </a:pPr>
            <a:endParaRPr lang="en-US" sz="2000">
              <a:latin typeface="Comic Sans MS" pitchFamily="66" charset="0"/>
            </a:endParaRPr>
          </a:p>
          <a:p>
            <a:pPr marL="230188" indent="-230188">
              <a:spcBef>
                <a:spcPct val="50000"/>
              </a:spcBef>
            </a:pPr>
            <a:r>
              <a:rPr lang="en-US" sz="2000">
                <a:solidFill>
                  <a:srgbClr val="000000"/>
                </a:solidFill>
                <a:latin typeface="Comic Sans MS" pitchFamily="66" charset="0"/>
              </a:rPr>
              <a:t>-Dec. 1773 colonists raided Boston harbor and threw the tea overboard and burned the ships</a:t>
            </a:r>
          </a:p>
          <a:p>
            <a:pPr marL="230188" indent="-230188">
              <a:spcBef>
                <a:spcPct val="50000"/>
              </a:spcBef>
              <a:buFontTx/>
              <a:buChar char="•"/>
            </a:pPr>
            <a:r>
              <a:rPr lang="en-US" sz="2000">
                <a:latin typeface="Comic Sans MS" pitchFamily="66" charset="0"/>
              </a:rPr>
              <a:t>Dressed like natives to fool British soldiers</a:t>
            </a:r>
          </a:p>
          <a:p>
            <a:pPr marL="230188" indent="-230188">
              <a:spcBef>
                <a:spcPct val="50000"/>
              </a:spcBef>
              <a:buFontTx/>
              <a:buChar char="•"/>
            </a:pPr>
            <a:r>
              <a:rPr lang="en-US" sz="2000">
                <a:latin typeface="Comic Sans MS" pitchFamily="66" charset="0"/>
              </a:rPr>
              <a:t>18,000 pounds of tea ruined</a:t>
            </a:r>
          </a:p>
        </p:txBody>
      </p:sp>
      <p:pic>
        <p:nvPicPr>
          <p:cNvPr id="18438" name="Picture 6" descr="Boston Tea Party"/>
          <p:cNvPicPr>
            <a:picLocks noChangeAspect="1" noChangeArrowheads="1"/>
          </p:cNvPicPr>
          <p:nvPr/>
        </p:nvPicPr>
        <p:blipFill>
          <a:blip r:embed="rId2" cstate="print"/>
          <a:srcRect/>
          <a:stretch>
            <a:fillRect/>
          </a:stretch>
        </p:blipFill>
        <p:spPr bwMode="auto">
          <a:xfrm>
            <a:off x="4419600" y="228600"/>
            <a:ext cx="4572000" cy="2833688"/>
          </a:xfrm>
          <a:prstGeom prst="rect">
            <a:avLst/>
          </a:prstGeom>
          <a:noFill/>
        </p:spPr>
      </p:pic>
      <p:sp>
        <p:nvSpPr>
          <p:cNvPr id="18439" name="Text Box 7"/>
          <p:cNvSpPr txBox="1">
            <a:spLocks noChangeArrowheads="1"/>
          </p:cNvSpPr>
          <p:nvPr/>
        </p:nvSpPr>
        <p:spPr bwMode="auto">
          <a:xfrm>
            <a:off x="4267200" y="3200400"/>
            <a:ext cx="4724400" cy="3392488"/>
          </a:xfrm>
          <a:prstGeom prst="rect">
            <a:avLst/>
          </a:prstGeom>
          <a:noFill/>
          <a:ln w="9525">
            <a:noFill/>
            <a:miter lim="800000"/>
            <a:headEnd/>
            <a:tailEnd/>
          </a:ln>
          <a:effectLst/>
        </p:spPr>
        <p:txBody>
          <a:bodyPr>
            <a:spAutoFit/>
          </a:bodyPr>
          <a:lstStyle/>
          <a:p>
            <a:pPr algn="ctr">
              <a:spcBef>
                <a:spcPct val="50000"/>
              </a:spcBef>
            </a:pPr>
            <a:r>
              <a:rPr lang="en-US" sz="1600" b="1"/>
              <a:t>“They muster’d…to the number of about two hundred, and proceeded…to Griffin’s wharf, where [the three ships] lay, each with 114 chests of the ill fated article…and before nine o’clock in the evening, every chest from on bound the three vessels was knock’d to pieces and flung over the sides.  They say the actors were Indians.  Whether they were or not,…they appear’d as such, being cloath’d in Blankets with the heads muffled, and copper color’d countenances, being each arm’d with a hatchet or axe.”</a:t>
            </a:r>
          </a:p>
          <a:p>
            <a:pPr algn="ctr">
              <a:spcBef>
                <a:spcPct val="50000"/>
              </a:spcBef>
            </a:pPr>
            <a:r>
              <a:rPr lang="en-US" sz="1600" b="1"/>
              <a:t>~Journals of American Independence</a:t>
            </a:r>
          </a:p>
        </p:txBody>
      </p:sp>
    </p:spTree>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4724400" y="0"/>
            <a:ext cx="44196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19459" name="AutoShape 3"/>
          <p:cNvSpPr>
            <a:spLocks noChangeArrowheads="1"/>
          </p:cNvSpPr>
          <p:nvPr/>
        </p:nvSpPr>
        <p:spPr bwMode="auto">
          <a:xfrm>
            <a:off x="4724400" y="0"/>
            <a:ext cx="44196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19460" name="Text Box 4"/>
          <p:cNvSpPr txBox="1">
            <a:spLocks noChangeArrowheads="1"/>
          </p:cNvSpPr>
          <p:nvPr/>
        </p:nvSpPr>
        <p:spPr bwMode="auto">
          <a:xfrm>
            <a:off x="4724400" y="0"/>
            <a:ext cx="4419600" cy="396875"/>
          </a:xfrm>
          <a:prstGeom prst="rect">
            <a:avLst/>
          </a:prstGeom>
          <a:noFill/>
          <a:ln w="9525">
            <a:noFill/>
            <a:miter lim="800000"/>
            <a:headEnd/>
            <a:tailEnd/>
          </a:ln>
          <a:effectLst/>
        </p:spPr>
        <p:txBody>
          <a:bodyPr>
            <a:spAutoFit/>
          </a:bodyPr>
          <a:lstStyle/>
          <a:p>
            <a:pPr algn="ctr">
              <a:spcBef>
                <a:spcPct val="50000"/>
              </a:spcBef>
            </a:pPr>
            <a:r>
              <a:rPr lang="en-US" sz="2000" b="1" u="sng">
                <a:solidFill>
                  <a:srgbClr val="FFFF00"/>
                </a:solidFill>
                <a:latin typeface="Comic Sans MS" pitchFamily="66" charset="0"/>
              </a:rPr>
              <a:t>Intolerable Acts</a:t>
            </a:r>
          </a:p>
        </p:txBody>
      </p:sp>
      <p:sp>
        <p:nvSpPr>
          <p:cNvPr id="19461" name="Text Box 5"/>
          <p:cNvSpPr txBox="1">
            <a:spLocks noChangeArrowheads="1"/>
          </p:cNvSpPr>
          <p:nvPr/>
        </p:nvSpPr>
        <p:spPr bwMode="auto">
          <a:xfrm>
            <a:off x="4724400" y="533400"/>
            <a:ext cx="4419600" cy="5043488"/>
          </a:xfrm>
          <a:prstGeom prst="rect">
            <a:avLst/>
          </a:prstGeom>
          <a:noFill/>
          <a:ln w="9525">
            <a:noFill/>
            <a:miter lim="800000"/>
            <a:headEnd/>
            <a:tailEnd/>
          </a:ln>
          <a:effectLst/>
        </p:spPr>
        <p:txBody>
          <a:bodyPr>
            <a:spAutoFit/>
          </a:bodyPr>
          <a:lstStyle/>
          <a:p>
            <a:pPr marL="230188" indent="-230188">
              <a:spcBef>
                <a:spcPct val="50000"/>
              </a:spcBef>
            </a:pPr>
            <a:r>
              <a:rPr lang="en-US">
                <a:solidFill>
                  <a:srgbClr val="000000"/>
                </a:solidFill>
                <a:latin typeface="Comic Sans MS" pitchFamily="66" charset="0"/>
              </a:rPr>
              <a:t>-Parliament passes </a:t>
            </a:r>
            <a:r>
              <a:rPr lang="en-US" b="1" u="sng">
                <a:solidFill>
                  <a:srgbClr val="FFFF00"/>
                </a:solidFill>
                <a:latin typeface="Comic Sans MS" pitchFamily="66" charset="0"/>
              </a:rPr>
              <a:t>Coercive Acts</a:t>
            </a:r>
            <a:r>
              <a:rPr lang="en-US">
                <a:solidFill>
                  <a:srgbClr val="000000"/>
                </a:solidFill>
                <a:latin typeface="Comic Sans MS" pitchFamily="66" charset="0"/>
              </a:rPr>
              <a:t> to punish Boston</a:t>
            </a:r>
          </a:p>
          <a:p>
            <a:pPr marL="230188" indent="-230188">
              <a:spcBef>
                <a:spcPct val="50000"/>
              </a:spcBef>
              <a:buFontTx/>
              <a:buChar char="•"/>
            </a:pPr>
            <a:r>
              <a:rPr lang="en-US">
                <a:latin typeface="Comic Sans MS" pitchFamily="66" charset="0"/>
              </a:rPr>
              <a:t>For Boston Tea Party</a:t>
            </a:r>
          </a:p>
          <a:p>
            <a:pPr marL="230188" indent="-230188">
              <a:spcBef>
                <a:spcPct val="50000"/>
              </a:spcBef>
            </a:pPr>
            <a:r>
              <a:rPr lang="en-US">
                <a:solidFill>
                  <a:srgbClr val="000000"/>
                </a:solidFill>
                <a:latin typeface="Comic Sans MS" pitchFamily="66" charset="0"/>
              </a:rPr>
              <a:t>-Colonist call it the Intolerable Acts</a:t>
            </a:r>
          </a:p>
          <a:p>
            <a:pPr marL="230188" indent="-230188">
              <a:spcBef>
                <a:spcPct val="50000"/>
              </a:spcBef>
            </a:pPr>
            <a:r>
              <a:rPr lang="en-US">
                <a:solidFill>
                  <a:srgbClr val="000000"/>
                </a:solidFill>
                <a:latin typeface="Comic Sans MS" pitchFamily="66" charset="0"/>
              </a:rPr>
              <a:t>-closed Boston Harbor</a:t>
            </a:r>
          </a:p>
          <a:p>
            <a:pPr marL="230188" indent="-230188">
              <a:spcBef>
                <a:spcPct val="50000"/>
              </a:spcBef>
              <a:buFontTx/>
              <a:buChar char="•"/>
            </a:pPr>
            <a:r>
              <a:rPr lang="en-US">
                <a:latin typeface="Comic Sans MS" pitchFamily="66" charset="0"/>
              </a:rPr>
              <a:t>Until all tea was paid for</a:t>
            </a:r>
          </a:p>
          <a:p>
            <a:pPr marL="230188" indent="-230188">
              <a:spcBef>
                <a:spcPct val="50000"/>
              </a:spcBef>
            </a:pPr>
            <a:r>
              <a:rPr lang="en-US">
                <a:solidFill>
                  <a:srgbClr val="000000"/>
                </a:solidFill>
                <a:latin typeface="Comic Sans MS" pitchFamily="66" charset="0"/>
              </a:rPr>
              <a:t>-suspended basic civil rights</a:t>
            </a:r>
          </a:p>
          <a:p>
            <a:pPr marL="230188" indent="-230188">
              <a:spcBef>
                <a:spcPct val="50000"/>
              </a:spcBef>
              <a:buFontTx/>
              <a:buChar char="•"/>
            </a:pPr>
            <a:r>
              <a:rPr lang="en-US">
                <a:latin typeface="Comic Sans MS" pitchFamily="66" charset="0"/>
              </a:rPr>
              <a:t>Rights as citizens taken away</a:t>
            </a:r>
          </a:p>
          <a:p>
            <a:pPr marL="230188" indent="-230188">
              <a:spcBef>
                <a:spcPct val="50000"/>
              </a:spcBef>
            </a:pPr>
            <a:r>
              <a:rPr lang="en-US">
                <a:solidFill>
                  <a:srgbClr val="000000"/>
                </a:solidFill>
                <a:latin typeface="Comic Sans MS" pitchFamily="66" charset="0"/>
              </a:rPr>
              <a:t>-housed troops in peoples’ homes</a:t>
            </a:r>
          </a:p>
          <a:p>
            <a:pPr marL="230188" indent="-230188">
              <a:spcBef>
                <a:spcPct val="50000"/>
              </a:spcBef>
              <a:buFontTx/>
              <a:buChar char="•"/>
            </a:pPr>
            <a:r>
              <a:rPr lang="en-US">
                <a:latin typeface="Comic Sans MS" pitchFamily="66" charset="0"/>
              </a:rPr>
              <a:t>No privacy, no protection</a:t>
            </a:r>
          </a:p>
          <a:p>
            <a:pPr marL="230188" indent="-230188">
              <a:spcBef>
                <a:spcPct val="50000"/>
              </a:spcBef>
            </a:pPr>
            <a:r>
              <a:rPr lang="en-US">
                <a:solidFill>
                  <a:srgbClr val="000000"/>
                </a:solidFill>
                <a:latin typeface="Comic Sans MS" pitchFamily="66" charset="0"/>
              </a:rPr>
              <a:t>-</a:t>
            </a:r>
            <a:r>
              <a:rPr lang="en-US" b="1" u="sng">
                <a:solidFill>
                  <a:srgbClr val="FFFF00"/>
                </a:solidFill>
                <a:latin typeface="Comic Sans MS" pitchFamily="66" charset="0"/>
              </a:rPr>
              <a:t>Committees of Correspondence</a:t>
            </a:r>
          </a:p>
          <a:p>
            <a:pPr marL="230188" indent="-230188">
              <a:spcBef>
                <a:spcPct val="50000"/>
              </a:spcBef>
              <a:buFontTx/>
              <a:buChar char="•"/>
            </a:pPr>
            <a:r>
              <a:rPr lang="en-US">
                <a:latin typeface="Comic Sans MS" pitchFamily="66" charset="0"/>
              </a:rPr>
              <a:t>Colonies communicate about attacks on American freedom</a:t>
            </a:r>
          </a:p>
        </p:txBody>
      </p:sp>
      <p:sp>
        <p:nvSpPr>
          <p:cNvPr id="19462" name="Rectangle 6"/>
          <p:cNvSpPr>
            <a:spLocks noChangeArrowheads="1"/>
          </p:cNvSpPr>
          <p:nvPr/>
        </p:nvSpPr>
        <p:spPr bwMode="auto">
          <a:xfrm>
            <a:off x="7907338" y="3533775"/>
            <a:ext cx="184150" cy="396875"/>
          </a:xfrm>
          <a:prstGeom prst="rect">
            <a:avLst/>
          </a:prstGeom>
          <a:noFill/>
          <a:ln w="9525">
            <a:noFill/>
            <a:miter lim="800000"/>
            <a:headEnd/>
            <a:tailEnd/>
          </a:ln>
          <a:effectLst/>
        </p:spPr>
        <p:txBody>
          <a:bodyPr wrap="none">
            <a:spAutoFit/>
          </a:bodyPr>
          <a:lstStyle/>
          <a:p>
            <a:pPr algn="ctr">
              <a:spcBef>
                <a:spcPct val="50000"/>
              </a:spcBef>
            </a:pPr>
            <a:endParaRPr lang="en-US" sz="2000">
              <a:latin typeface="Comic Sans MS" pitchFamily="66" charset="0"/>
            </a:endParaRPr>
          </a:p>
        </p:txBody>
      </p:sp>
      <p:pic>
        <p:nvPicPr>
          <p:cNvPr id="19465" name="Committees of Correspondance.asf">
            <a:hlinkClick r:id="" action="ppaction://media"/>
          </p:cNvPr>
          <p:cNvPicPr>
            <a:picLocks noRot="1" noChangeAspect="1" noChangeArrowheads="1"/>
          </p:cNvPicPr>
          <p:nvPr>
            <a:videoFile r:link="rId1"/>
          </p:nvPr>
        </p:nvPicPr>
        <p:blipFill>
          <a:blip r:embed="rId3" cstate="print"/>
          <a:srcRect/>
          <a:stretch>
            <a:fillRect/>
          </a:stretch>
        </p:blipFill>
        <p:spPr bwMode="auto">
          <a:xfrm>
            <a:off x="76200" y="3640138"/>
            <a:ext cx="4495800" cy="3065462"/>
          </a:xfrm>
          <a:prstGeom prst="rect">
            <a:avLst/>
          </a:prstGeom>
          <a:noFill/>
          <a:ln w="38100">
            <a:solidFill>
              <a:schemeClr val="tx1"/>
            </a:solidFill>
            <a:miter lim="800000"/>
            <a:headEnd/>
            <a:tailEnd/>
          </a:ln>
        </p:spPr>
      </p:pic>
      <p:pic>
        <p:nvPicPr>
          <p:cNvPr id="19466" name="Picture 10" descr="Redcoat Soldier"/>
          <p:cNvPicPr>
            <a:picLocks noChangeAspect="1" noChangeArrowheads="1"/>
          </p:cNvPicPr>
          <p:nvPr/>
        </p:nvPicPr>
        <p:blipFill>
          <a:blip r:embed="rId4" cstate="print"/>
          <a:srcRect/>
          <a:stretch>
            <a:fillRect/>
          </a:stretch>
        </p:blipFill>
        <p:spPr bwMode="auto">
          <a:xfrm>
            <a:off x="304800" y="152400"/>
            <a:ext cx="2489200" cy="4114800"/>
          </a:xfrm>
          <a:prstGeom prst="rect">
            <a:avLst/>
          </a:prstGeom>
          <a:noFill/>
          <a:ln w="38100">
            <a:solidFill>
              <a:schemeClr val="tx1"/>
            </a:solidFill>
            <a:miter lim="800000"/>
            <a:headEnd/>
            <a:tailEnd/>
          </a:ln>
        </p:spPr>
      </p:pic>
    </p:spTree>
  </p:cSld>
  <p:clrMapOvr>
    <a:masterClrMapping/>
  </p:clrMapOvr>
  <p:transition spd="med">
    <p:fade thruBlk="1"/>
  </p:transition>
  <p:timing>
    <p:tnLst>
      <p:par>
        <p:cTn id="1" dur="indefinite" restart="never" nodeType="tmRoot">
          <p:childTnLst>
            <p:seq concurrent="1" nextAc="seek">
              <p:cTn id="2" restart="whenNotActive" fill="hold" evtFilter="cancelBubble" nodeType="interactiveSeq">
                <p:stCondLst>
                  <p:cond evt="onClick" delay="0">
                    <p:tgtEl>
                      <p:spTgt spid="1946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9465"/>
                                        </p:tgtEl>
                                      </p:cBhvr>
                                    </p:cmd>
                                  </p:childTnLst>
                                </p:cTn>
                              </p:par>
                            </p:childTnLst>
                          </p:cTn>
                        </p:par>
                      </p:childTnLst>
                    </p:cTn>
                  </p:par>
                </p:childTnLst>
              </p:cTn>
              <p:nextCondLst>
                <p:cond evt="onClick" delay="0">
                  <p:tgtEl>
                    <p:spTgt spid="19465"/>
                  </p:tgtEl>
                </p:cond>
              </p:nextCondLst>
            </p:seq>
            <p:video>
              <p:cMediaNode>
                <p:cTn id="7" fill="hold" display="0">
                  <p:stCondLst>
                    <p:cond delay="indefinite"/>
                  </p:stCondLst>
                  <p:endCondLst>
                    <p:cond evt="onNext" delay="0">
                      <p:tgtEl>
                        <p:sldTgt/>
                      </p:tgtEl>
                    </p:cond>
                    <p:cond evt="onPrev" delay="0">
                      <p:tgtEl>
                        <p:sldTgt/>
                      </p:tgtEl>
                    </p:cond>
                  </p:endCondLst>
                </p:cTn>
                <p:tgtEl>
                  <p:spTgt spid="19465"/>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0" y="0"/>
            <a:ext cx="44196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2053" name="AutoShape 5"/>
          <p:cNvSpPr>
            <a:spLocks noChangeArrowheads="1"/>
          </p:cNvSpPr>
          <p:nvPr/>
        </p:nvSpPr>
        <p:spPr bwMode="auto">
          <a:xfrm>
            <a:off x="0" y="0"/>
            <a:ext cx="44196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2054" name="Text Box 6"/>
          <p:cNvSpPr txBox="1">
            <a:spLocks noChangeArrowheads="1"/>
          </p:cNvSpPr>
          <p:nvPr/>
        </p:nvSpPr>
        <p:spPr bwMode="auto">
          <a:xfrm>
            <a:off x="228600" y="0"/>
            <a:ext cx="3425825" cy="396875"/>
          </a:xfrm>
          <a:prstGeom prst="rect">
            <a:avLst/>
          </a:prstGeom>
          <a:noFill/>
          <a:ln w="9525">
            <a:noFill/>
            <a:miter lim="800000"/>
            <a:headEnd/>
            <a:tailEnd/>
          </a:ln>
          <a:effectLst/>
        </p:spPr>
        <p:txBody>
          <a:bodyPr>
            <a:spAutoFit/>
          </a:bodyPr>
          <a:lstStyle/>
          <a:p>
            <a:pPr algn="ctr">
              <a:spcBef>
                <a:spcPct val="50000"/>
              </a:spcBef>
            </a:pPr>
            <a:r>
              <a:rPr lang="en-US" sz="2000" b="1" u="sng">
                <a:solidFill>
                  <a:srgbClr val="FFFF00"/>
                </a:solidFill>
                <a:latin typeface="Comic Sans MS" pitchFamily="66" charset="0"/>
              </a:rPr>
              <a:t>1</a:t>
            </a:r>
            <a:r>
              <a:rPr lang="en-US" sz="2000" b="1" u="sng" baseline="30000">
                <a:solidFill>
                  <a:srgbClr val="FFFF00"/>
                </a:solidFill>
                <a:latin typeface="Comic Sans MS" pitchFamily="66" charset="0"/>
              </a:rPr>
              <a:t>St</a:t>
            </a:r>
            <a:r>
              <a:rPr lang="en-US" sz="2000" b="1" u="sng">
                <a:solidFill>
                  <a:srgbClr val="FFFF00"/>
                </a:solidFill>
                <a:latin typeface="Comic Sans MS" pitchFamily="66" charset="0"/>
              </a:rPr>
              <a:t> Continental Congress</a:t>
            </a:r>
          </a:p>
        </p:txBody>
      </p:sp>
      <p:sp>
        <p:nvSpPr>
          <p:cNvPr id="2055" name="Text Box 7"/>
          <p:cNvSpPr txBox="1">
            <a:spLocks noChangeArrowheads="1"/>
          </p:cNvSpPr>
          <p:nvPr/>
        </p:nvSpPr>
        <p:spPr bwMode="auto">
          <a:xfrm>
            <a:off x="0" y="627063"/>
            <a:ext cx="4419600" cy="5316537"/>
          </a:xfrm>
          <a:prstGeom prst="rect">
            <a:avLst/>
          </a:prstGeom>
          <a:noFill/>
          <a:ln w="9525">
            <a:noFill/>
            <a:miter lim="800000"/>
            <a:headEnd/>
            <a:tailEnd/>
          </a:ln>
          <a:effectLst/>
        </p:spPr>
        <p:txBody>
          <a:bodyPr>
            <a:spAutoFit/>
          </a:bodyPr>
          <a:lstStyle/>
          <a:p>
            <a:pPr marL="230188" indent="-230188">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Committees of Correspondence</a:t>
            </a:r>
            <a:r>
              <a:rPr lang="en-US">
                <a:solidFill>
                  <a:srgbClr val="000000"/>
                </a:solidFill>
                <a:latin typeface="Comic Sans MS" pitchFamily="66" charset="0"/>
              </a:rPr>
              <a:t> had been communicating with other colonies</a:t>
            </a:r>
            <a:endParaRPr lang="en-US">
              <a:latin typeface="Comic Sans MS" pitchFamily="66" charset="0"/>
            </a:endParaRPr>
          </a:p>
          <a:p>
            <a:pPr marL="230188" indent="-230188">
              <a:spcBef>
                <a:spcPct val="50000"/>
              </a:spcBef>
            </a:pPr>
            <a:r>
              <a:rPr lang="en-US">
                <a:solidFill>
                  <a:srgbClr val="000000"/>
                </a:solidFill>
                <a:latin typeface="Comic Sans MS" pitchFamily="66" charset="0"/>
              </a:rPr>
              <a:t>-</a:t>
            </a:r>
            <a:r>
              <a:rPr lang="en-US" b="1" u="sng">
                <a:solidFill>
                  <a:srgbClr val="FFFF00"/>
                </a:solidFill>
                <a:latin typeface="Comic Sans MS" pitchFamily="66" charset="0"/>
              </a:rPr>
              <a:t>militias</a:t>
            </a:r>
            <a:r>
              <a:rPr lang="en-US">
                <a:solidFill>
                  <a:srgbClr val="000000"/>
                </a:solidFill>
                <a:latin typeface="Comic Sans MS" pitchFamily="66" charset="0"/>
              </a:rPr>
              <a:t> begin to form</a:t>
            </a:r>
          </a:p>
          <a:p>
            <a:pPr marL="230188" indent="-230188">
              <a:spcBef>
                <a:spcPct val="50000"/>
              </a:spcBef>
            </a:pPr>
            <a:r>
              <a:rPr lang="en-US">
                <a:solidFill>
                  <a:srgbClr val="000000"/>
                </a:solidFill>
                <a:latin typeface="Comic Sans MS" pitchFamily="66" charset="0"/>
              </a:rPr>
              <a:t>	-</a:t>
            </a:r>
            <a:r>
              <a:rPr lang="en-US" b="1" u="sng">
                <a:solidFill>
                  <a:srgbClr val="FFFF00"/>
                </a:solidFill>
                <a:latin typeface="Comic Sans MS" pitchFamily="66" charset="0"/>
              </a:rPr>
              <a:t>minutemen</a:t>
            </a:r>
            <a:r>
              <a:rPr lang="en-US">
                <a:latin typeface="Comic Sans MS" pitchFamily="66" charset="0"/>
              </a:rPr>
              <a:t>:  militia ready to fight in 60 seconds</a:t>
            </a:r>
            <a:endParaRPr lang="en-US">
              <a:solidFill>
                <a:srgbClr val="000000"/>
              </a:solidFill>
              <a:latin typeface="Comic Sans MS" pitchFamily="66" charset="0"/>
            </a:endParaRPr>
          </a:p>
          <a:p>
            <a:pPr marL="230188" indent="-230188">
              <a:spcBef>
                <a:spcPct val="50000"/>
              </a:spcBef>
            </a:pPr>
            <a:r>
              <a:rPr lang="en-US">
                <a:solidFill>
                  <a:srgbClr val="000000"/>
                </a:solidFill>
                <a:latin typeface="Comic Sans MS" pitchFamily="66" charset="0"/>
              </a:rPr>
              <a:t>-after Intolerable Acts they call for a meeting</a:t>
            </a:r>
          </a:p>
          <a:p>
            <a:pPr marL="230188" indent="-230188">
              <a:spcBef>
                <a:spcPct val="50000"/>
              </a:spcBef>
              <a:buFontTx/>
              <a:buChar char="•"/>
            </a:pPr>
            <a:r>
              <a:rPr lang="en-US">
                <a:latin typeface="Comic Sans MS" pitchFamily="66" charset="0"/>
              </a:rPr>
              <a:t>Virginians call for a Congress</a:t>
            </a:r>
          </a:p>
          <a:p>
            <a:pPr marL="230188" indent="-230188">
              <a:spcBef>
                <a:spcPct val="50000"/>
              </a:spcBef>
            </a:pPr>
            <a:r>
              <a:rPr lang="en-US">
                <a:solidFill>
                  <a:srgbClr val="000000"/>
                </a:solidFill>
                <a:latin typeface="Comic Sans MS" pitchFamily="66" charset="0"/>
              </a:rPr>
              <a:t>-late 1774 1</a:t>
            </a:r>
            <a:r>
              <a:rPr lang="en-US" baseline="30000">
                <a:solidFill>
                  <a:srgbClr val="000000"/>
                </a:solidFill>
                <a:latin typeface="Comic Sans MS" pitchFamily="66" charset="0"/>
              </a:rPr>
              <a:t>st</a:t>
            </a:r>
            <a:r>
              <a:rPr lang="en-US">
                <a:solidFill>
                  <a:srgbClr val="000000"/>
                </a:solidFill>
                <a:latin typeface="Comic Sans MS" pitchFamily="66" charset="0"/>
              </a:rPr>
              <a:t> meeting held in </a:t>
            </a:r>
            <a:r>
              <a:rPr lang="en-US" b="1" u="sng">
                <a:solidFill>
                  <a:srgbClr val="FFFF00"/>
                </a:solidFill>
                <a:latin typeface="Comic Sans MS" pitchFamily="66" charset="0"/>
              </a:rPr>
              <a:t>Philadelphia</a:t>
            </a:r>
            <a:r>
              <a:rPr lang="en-US">
                <a:solidFill>
                  <a:srgbClr val="000000"/>
                </a:solidFill>
                <a:latin typeface="Comic Sans MS" pitchFamily="66" charset="0"/>
              </a:rPr>
              <a:t> </a:t>
            </a:r>
            <a:r>
              <a:rPr lang="en-US">
                <a:latin typeface="Comic Sans MS" pitchFamily="66" charset="0"/>
              </a:rPr>
              <a:t>(want peaceful solution)</a:t>
            </a:r>
            <a:endParaRPr lang="en-US">
              <a:solidFill>
                <a:srgbClr val="000000"/>
              </a:solidFill>
              <a:latin typeface="Comic Sans MS" pitchFamily="66" charset="0"/>
            </a:endParaRPr>
          </a:p>
          <a:p>
            <a:pPr marL="230188" indent="-230188">
              <a:spcBef>
                <a:spcPct val="50000"/>
              </a:spcBef>
            </a:pPr>
            <a:r>
              <a:rPr lang="en-US">
                <a:solidFill>
                  <a:srgbClr val="000000"/>
                </a:solidFill>
                <a:latin typeface="Comic Sans MS" pitchFamily="66" charset="0"/>
              </a:rPr>
              <a:t>	-discussed rights of colonies</a:t>
            </a:r>
          </a:p>
          <a:p>
            <a:pPr marL="230188" indent="-230188">
              <a:spcBef>
                <a:spcPct val="50000"/>
              </a:spcBef>
            </a:pPr>
            <a:r>
              <a:rPr lang="en-US">
                <a:solidFill>
                  <a:srgbClr val="000000"/>
                </a:solidFill>
                <a:latin typeface="Comic Sans MS" pitchFamily="66" charset="0"/>
              </a:rPr>
              <a:t>	-agreed to meet again in 1 year</a:t>
            </a:r>
          </a:p>
          <a:p>
            <a:pPr marL="230188" indent="-230188">
              <a:spcBef>
                <a:spcPct val="50000"/>
              </a:spcBef>
              <a:buFontTx/>
              <a:buChar char="•"/>
            </a:pPr>
            <a:r>
              <a:rPr lang="en-US">
                <a:latin typeface="Comic Sans MS" pitchFamily="66" charset="0"/>
              </a:rPr>
              <a:t>Sent message to King George asking him to respect rights</a:t>
            </a:r>
          </a:p>
        </p:txBody>
      </p:sp>
      <p:pic>
        <p:nvPicPr>
          <p:cNvPr id="2057" name="Picture 9" descr="MinuteMan1"/>
          <p:cNvPicPr>
            <a:picLocks noChangeAspect="1" noChangeArrowheads="1"/>
          </p:cNvPicPr>
          <p:nvPr/>
        </p:nvPicPr>
        <p:blipFill>
          <a:blip r:embed="rId2" cstate="print"/>
          <a:srcRect/>
          <a:stretch>
            <a:fillRect/>
          </a:stretch>
        </p:blipFill>
        <p:spPr bwMode="auto">
          <a:xfrm>
            <a:off x="4876800" y="228600"/>
            <a:ext cx="3821113" cy="4086225"/>
          </a:xfrm>
          <a:prstGeom prst="rect">
            <a:avLst/>
          </a:prstGeom>
          <a:noFill/>
        </p:spPr>
      </p:pic>
      <p:sp>
        <p:nvSpPr>
          <p:cNvPr id="2058" name="Text Box 10"/>
          <p:cNvSpPr txBox="1">
            <a:spLocks noChangeArrowheads="1"/>
          </p:cNvSpPr>
          <p:nvPr/>
        </p:nvSpPr>
        <p:spPr bwMode="auto">
          <a:xfrm>
            <a:off x="4495800" y="4343400"/>
            <a:ext cx="4648200" cy="2292350"/>
          </a:xfrm>
          <a:prstGeom prst="rect">
            <a:avLst/>
          </a:prstGeom>
          <a:solidFill>
            <a:srgbClr val="0000FF"/>
          </a:solidFill>
          <a:ln w="9525">
            <a:noFill/>
            <a:miter lim="800000"/>
            <a:headEnd/>
            <a:tailEnd/>
          </a:ln>
          <a:effectLst/>
        </p:spPr>
        <p:txBody>
          <a:bodyPr>
            <a:spAutoFit/>
          </a:bodyPr>
          <a:lstStyle/>
          <a:p>
            <a:pPr algn="ctr">
              <a:spcBef>
                <a:spcPct val="50000"/>
              </a:spcBef>
            </a:pPr>
            <a:r>
              <a:rPr lang="en-US" sz="1600" b="1"/>
              <a:t>While the colonies were communicating through committees of correspondence, and after the First Continental Congress, colonists in many New England towns stepped up military preparations.  Minutemen, or civilian soldiers, began to quietly stockpile firearms and gunpowder.  General Gage soon learned about these activities and prepared to strike back.</a:t>
            </a:r>
          </a:p>
        </p:txBody>
      </p:sp>
    </p:spTree>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4876800" y="0"/>
            <a:ext cx="42672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16387" name="AutoShape 3"/>
          <p:cNvSpPr>
            <a:spLocks noChangeArrowheads="1"/>
          </p:cNvSpPr>
          <p:nvPr/>
        </p:nvSpPr>
        <p:spPr bwMode="auto">
          <a:xfrm>
            <a:off x="4876800" y="0"/>
            <a:ext cx="42672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16388" name="Text Box 4"/>
          <p:cNvSpPr txBox="1">
            <a:spLocks noChangeArrowheads="1"/>
          </p:cNvSpPr>
          <p:nvPr/>
        </p:nvSpPr>
        <p:spPr bwMode="auto">
          <a:xfrm>
            <a:off x="4876800" y="0"/>
            <a:ext cx="4267200" cy="396875"/>
          </a:xfrm>
          <a:prstGeom prst="rect">
            <a:avLst/>
          </a:prstGeom>
          <a:noFill/>
          <a:ln w="9525">
            <a:noFill/>
            <a:miter lim="800000"/>
            <a:headEnd/>
            <a:tailEnd/>
          </a:ln>
          <a:effectLst/>
        </p:spPr>
        <p:txBody>
          <a:bodyPr>
            <a:spAutoFit/>
          </a:bodyPr>
          <a:lstStyle/>
          <a:p>
            <a:pPr algn="ctr">
              <a:spcBef>
                <a:spcPct val="50000"/>
              </a:spcBef>
            </a:pPr>
            <a:r>
              <a:rPr lang="en-US" sz="2000" b="1" i="1" u="sng">
                <a:solidFill>
                  <a:srgbClr val="FFFF00"/>
                </a:solidFill>
                <a:latin typeface="Comic Sans MS" pitchFamily="66" charset="0"/>
              </a:rPr>
              <a:t>Lexington &amp; Concord</a:t>
            </a:r>
          </a:p>
        </p:txBody>
      </p:sp>
      <p:sp>
        <p:nvSpPr>
          <p:cNvPr id="16389" name="Text Box 5"/>
          <p:cNvSpPr txBox="1">
            <a:spLocks noChangeArrowheads="1"/>
          </p:cNvSpPr>
          <p:nvPr/>
        </p:nvSpPr>
        <p:spPr bwMode="auto">
          <a:xfrm>
            <a:off x="4876800" y="561975"/>
            <a:ext cx="4267200" cy="3667125"/>
          </a:xfrm>
          <a:prstGeom prst="rect">
            <a:avLst/>
          </a:prstGeom>
          <a:noFill/>
          <a:ln w="9525">
            <a:noFill/>
            <a:miter lim="800000"/>
            <a:headEnd/>
            <a:tailEnd/>
          </a:ln>
          <a:effectLst/>
        </p:spPr>
        <p:txBody>
          <a:bodyPr>
            <a:spAutoFit/>
          </a:bodyPr>
          <a:lstStyle/>
          <a:p>
            <a:pPr marL="230188" indent="-230188">
              <a:spcBef>
                <a:spcPct val="50000"/>
              </a:spcBef>
            </a:pPr>
            <a:r>
              <a:rPr lang="en-US">
                <a:solidFill>
                  <a:srgbClr val="000000"/>
                </a:solidFill>
                <a:latin typeface="Comic Sans MS" pitchFamily="66" charset="0"/>
              </a:rPr>
              <a:t>-April 1775</a:t>
            </a:r>
          </a:p>
          <a:p>
            <a:pPr marL="230188" indent="-230188">
              <a:spcBef>
                <a:spcPct val="50000"/>
              </a:spcBef>
            </a:pPr>
            <a:r>
              <a:rPr lang="en-US">
                <a:solidFill>
                  <a:srgbClr val="000000"/>
                </a:solidFill>
                <a:latin typeface="Comic Sans MS" pitchFamily="66" charset="0"/>
              </a:rPr>
              <a:t>-British try to seize weapons stored in </a:t>
            </a:r>
            <a:r>
              <a:rPr lang="en-US" b="1" u="sng">
                <a:solidFill>
                  <a:srgbClr val="FFFF00"/>
                </a:solidFill>
                <a:latin typeface="Comic Sans MS" pitchFamily="66" charset="0"/>
              </a:rPr>
              <a:t>Concord</a:t>
            </a:r>
          </a:p>
          <a:p>
            <a:pPr marL="230188" indent="-230188">
              <a:spcBef>
                <a:spcPct val="50000"/>
              </a:spcBef>
              <a:buFontTx/>
              <a:buChar char="•"/>
            </a:pPr>
            <a:r>
              <a:rPr lang="en-US">
                <a:latin typeface="Comic Sans MS" pitchFamily="66" charset="0"/>
              </a:rPr>
              <a:t>Tried to surprise attack, colonists had spies</a:t>
            </a:r>
          </a:p>
          <a:p>
            <a:pPr marL="230188" indent="-230188">
              <a:spcBef>
                <a:spcPct val="50000"/>
              </a:spcBef>
            </a:pPr>
            <a:r>
              <a:rPr lang="en-US">
                <a:solidFill>
                  <a:srgbClr val="000000"/>
                </a:solidFill>
                <a:latin typeface="Comic Sans MS" pitchFamily="66" charset="0"/>
              </a:rPr>
              <a:t>-</a:t>
            </a:r>
            <a:r>
              <a:rPr lang="en-US" b="1" u="sng">
                <a:solidFill>
                  <a:srgbClr val="FFFF00"/>
                </a:solidFill>
                <a:latin typeface="Comic Sans MS" pitchFamily="66" charset="0"/>
              </a:rPr>
              <a:t>Paul Revere</a:t>
            </a:r>
            <a:r>
              <a:rPr lang="en-US">
                <a:solidFill>
                  <a:srgbClr val="000000"/>
                </a:solidFill>
                <a:latin typeface="Comic Sans MS" pitchFamily="66" charset="0"/>
              </a:rPr>
              <a:t>, William Dawes, Samuel Prescott warn colonists</a:t>
            </a:r>
          </a:p>
          <a:p>
            <a:pPr marL="230188" indent="-230188">
              <a:spcBef>
                <a:spcPct val="50000"/>
              </a:spcBef>
              <a:buFontTx/>
              <a:buChar char="•"/>
            </a:pPr>
            <a:r>
              <a:rPr lang="en-US">
                <a:latin typeface="Comic Sans MS" pitchFamily="66" charset="0"/>
              </a:rPr>
              <a:t>“The British are coming!”</a:t>
            </a:r>
          </a:p>
          <a:p>
            <a:pPr marL="230188" indent="-230188">
              <a:spcBef>
                <a:spcPct val="50000"/>
              </a:spcBef>
            </a:pPr>
            <a:r>
              <a:rPr lang="en-US">
                <a:solidFill>
                  <a:srgbClr val="000000"/>
                </a:solidFill>
                <a:latin typeface="Comic Sans MS" pitchFamily="66" charset="0"/>
              </a:rPr>
              <a:t>-minutemen met British at </a:t>
            </a:r>
            <a:r>
              <a:rPr lang="en-US" b="1" u="sng">
                <a:solidFill>
                  <a:srgbClr val="FFFF00"/>
                </a:solidFill>
                <a:latin typeface="Comic Sans MS" pitchFamily="66" charset="0"/>
              </a:rPr>
              <a:t>Lexington</a:t>
            </a:r>
          </a:p>
          <a:p>
            <a:pPr marL="230188" indent="-230188">
              <a:spcBef>
                <a:spcPct val="50000"/>
              </a:spcBef>
              <a:buFontTx/>
              <a:buChar char="•"/>
            </a:pPr>
            <a:r>
              <a:rPr lang="en-US">
                <a:latin typeface="Comic Sans MS" pitchFamily="66" charset="0"/>
              </a:rPr>
              <a:t>Village on the way to Concord</a:t>
            </a:r>
          </a:p>
        </p:txBody>
      </p:sp>
      <p:sp>
        <p:nvSpPr>
          <p:cNvPr id="16392" name="Text Box 8"/>
          <p:cNvSpPr txBox="1">
            <a:spLocks noChangeArrowheads="1"/>
          </p:cNvSpPr>
          <p:nvPr/>
        </p:nvSpPr>
        <p:spPr bwMode="auto">
          <a:xfrm>
            <a:off x="152400" y="3657600"/>
            <a:ext cx="4572000" cy="3025775"/>
          </a:xfrm>
          <a:prstGeom prst="rect">
            <a:avLst/>
          </a:prstGeom>
          <a:solidFill>
            <a:srgbClr val="0000FF"/>
          </a:solidFill>
          <a:ln w="9525">
            <a:noFill/>
            <a:miter lim="800000"/>
            <a:headEnd/>
            <a:tailEnd/>
          </a:ln>
          <a:effectLst/>
        </p:spPr>
        <p:txBody>
          <a:bodyPr>
            <a:spAutoFit/>
          </a:bodyPr>
          <a:lstStyle/>
          <a:p>
            <a:pPr algn="ctr">
              <a:spcBef>
                <a:spcPct val="50000"/>
              </a:spcBef>
            </a:pPr>
            <a:r>
              <a:rPr lang="en-US" sz="1600" b="1"/>
              <a:t>British General Gage became concerned about reports brought to him concerning large amounts of arms and munitions hidden outside of Boston.  In March, Gage sent agents toward Concord, a town outside of Boston, reported to be the site of one of the stockpiles.  The agents returned with useful information, and Gage drew up orders for him men to march along the Lexington Road to Concord, where they would seize and destroy all munitions they could find.</a:t>
            </a:r>
          </a:p>
        </p:txBody>
      </p:sp>
      <p:sp>
        <p:nvSpPr>
          <p:cNvPr id="16393" name="Text Box 9"/>
          <p:cNvSpPr txBox="1">
            <a:spLocks noChangeArrowheads="1"/>
          </p:cNvSpPr>
          <p:nvPr/>
        </p:nvSpPr>
        <p:spPr bwMode="auto">
          <a:xfrm>
            <a:off x="5029200" y="4267200"/>
            <a:ext cx="3886200" cy="2025650"/>
          </a:xfrm>
          <a:prstGeom prst="rect">
            <a:avLst/>
          </a:prstGeom>
          <a:noFill/>
          <a:ln w="19050">
            <a:solidFill>
              <a:srgbClr val="000000"/>
            </a:solidFill>
            <a:miter lim="800000"/>
            <a:headEnd/>
            <a:tailEnd/>
          </a:ln>
          <a:effectLst/>
        </p:spPr>
        <p:txBody>
          <a:bodyPr>
            <a:spAutoFit/>
          </a:bodyPr>
          <a:lstStyle/>
          <a:p>
            <a:pPr algn="ctr">
              <a:spcBef>
                <a:spcPct val="50000"/>
              </a:spcBef>
            </a:pPr>
            <a:r>
              <a:rPr lang="en-US" sz="1400" b="1">
                <a:solidFill>
                  <a:srgbClr val="000000"/>
                </a:solidFill>
              </a:rPr>
              <a:t>A source close to the minutemen informed them of Gage’s plans, and the leader sent three men out to warn prominent leaders Hancock and Adams, as well as the towns.  Before long, the countryside rang with church bells and gunshots, prearranged signals to war the population that the British Regulars were coming.</a:t>
            </a:r>
          </a:p>
        </p:txBody>
      </p:sp>
      <p:pic>
        <p:nvPicPr>
          <p:cNvPr id="16397" name="Lexington.asf">
            <a:hlinkClick r:id="" action="ppaction://media"/>
          </p:cNvPr>
          <p:cNvPicPr>
            <a:picLocks noRot="1" noChangeAspect="1" noChangeArrowheads="1"/>
          </p:cNvPicPr>
          <p:nvPr>
            <a:videoFile r:link="rId1"/>
          </p:nvPr>
        </p:nvPicPr>
        <p:blipFill>
          <a:blip r:embed="rId3" cstate="print"/>
          <a:srcRect/>
          <a:stretch>
            <a:fillRect/>
          </a:stretch>
        </p:blipFill>
        <p:spPr bwMode="auto">
          <a:xfrm>
            <a:off x="152400" y="152400"/>
            <a:ext cx="4572000" cy="3429000"/>
          </a:xfrm>
          <a:prstGeom prst="rect">
            <a:avLst/>
          </a:prstGeom>
          <a:noFill/>
          <a:ln w="38100">
            <a:solidFill>
              <a:schemeClr val="tx1"/>
            </a:solidFill>
            <a:miter lim="800000"/>
            <a:headEnd/>
            <a:tailEnd/>
          </a:ln>
        </p:spPr>
      </p:pic>
    </p:spTree>
  </p:cSld>
  <p:clrMapOvr>
    <a:masterClrMapping/>
  </p:clrMapOvr>
  <p:transition spd="med">
    <p:fade thruBlk="1"/>
  </p:transition>
  <p:timing>
    <p:tnLst>
      <p:par>
        <p:cTn id="1" dur="indefinite" restart="never" nodeType="tmRoot">
          <p:childTnLst>
            <p:seq concurrent="1" nextAc="seek">
              <p:cTn id="2" restart="whenNotActive" fill="hold" evtFilter="cancelBubble" nodeType="interactiveSeq">
                <p:stCondLst>
                  <p:cond evt="onClick" delay="0">
                    <p:tgtEl>
                      <p:spTgt spid="1639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6397"/>
                                        </p:tgtEl>
                                      </p:cBhvr>
                                    </p:cmd>
                                  </p:childTnLst>
                                </p:cTn>
                              </p:par>
                            </p:childTnLst>
                          </p:cTn>
                        </p:par>
                      </p:childTnLst>
                    </p:cTn>
                  </p:par>
                </p:childTnLst>
              </p:cTn>
              <p:nextCondLst>
                <p:cond evt="onClick" delay="0">
                  <p:tgtEl>
                    <p:spTgt spid="16397"/>
                  </p:tgtEl>
                </p:cond>
              </p:nextCondLst>
            </p:seq>
            <p:video>
              <p:cMediaNode>
                <p:cTn id="7" fill="hold" display="0">
                  <p:stCondLst>
                    <p:cond delay="indefinite"/>
                  </p:stCondLst>
                  <p:endCondLst>
                    <p:cond evt="onNext" delay="0">
                      <p:tgtEl>
                        <p:sldTgt/>
                      </p:tgtEl>
                    </p:cond>
                    <p:cond evt="onPrev" delay="0">
                      <p:tgtEl>
                        <p:sldTgt/>
                      </p:tgtEl>
                    </p:cond>
                  </p:endCondLst>
                </p:cTn>
                <p:tgtEl>
                  <p:spTgt spid="16397"/>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4876800" y="0"/>
            <a:ext cx="42672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3077" name="AutoShape 5"/>
          <p:cNvSpPr>
            <a:spLocks noChangeArrowheads="1"/>
          </p:cNvSpPr>
          <p:nvPr/>
        </p:nvSpPr>
        <p:spPr bwMode="auto">
          <a:xfrm>
            <a:off x="4876800" y="0"/>
            <a:ext cx="42672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3078" name="Text Box 6"/>
          <p:cNvSpPr txBox="1">
            <a:spLocks noChangeArrowheads="1"/>
          </p:cNvSpPr>
          <p:nvPr/>
        </p:nvSpPr>
        <p:spPr bwMode="auto">
          <a:xfrm>
            <a:off x="4876800" y="0"/>
            <a:ext cx="4267200" cy="396875"/>
          </a:xfrm>
          <a:prstGeom prst="rect">
            <a:avLst/>
          </a:prstGeom>
          <a:noFill/>
          <a:ln w="9525">
            <a:noFill/>
            <a:miter lim="800000"/>
            <a:headEnd/>
            <a:tailEnd/>
          </a:ln>
          <a:effectLst/>
        </p:spPr>
        <p:txBody>
          <a:bodyPr>
            <a:spAutoFit/>
          </a:bodyPr>
          <a:lstStyle/>
          <a:p>
            <a:pPr algn="ctr">
              <a:spcBef>
                <a:spcPct val="50000"/>
              </a:spcBef>
            </a:pPr>
            <a:r>
              <a:rPr lang="en-US" sz="2000" b="1" i="1" u="sng">
                <a:solidFill>
                  <a:srgbClr val="FFFF00"/>
                </a:solidFill>
                <a:latin typeface="Comic Sans MS" pitchFamily="66" charset="0"/>
              </a:rPr>
              <a:t>Lexington &amp; Concord</a:t>
            </a:r>
          </a:p>
        </p:txBody>
      </p:sp>
      <p:sp>
        <p:nvSpPr>
          <p:cNvPr id="3079" name="Text Box 7"/>
          <p:cNvSpPr txBox="1">
            <a:spLocks noChangeArrowheads="1"/>
          </p:cNvSpPr>
          <p:nvPr/>
        </p:nvSpPr>
        <p:spPr bwMode="auto">
          <a:xfrm>
            <a:off x="4876800" y="561975"/>
            <a:ext cx="4267200" cy="2979738"/>
          </a:xfrm>
          <a:prstGeom prst="rect">
            <a:avLst/>
          </a:prstGeom>
          <a:noFill/>
          <a:ln w="9525">
            <a:noFill/>
            <a:miter lim="800000"/>
            <a:headEnd/>
            <a:tailEnd/>
          </a:ln>
          <a:effectLst/>
        </p:spPr>
        <p:txBody>
          <a:bodyPr>
            <a:spAutoFit/>
          </a:bodyPr>
          <a:lstStyle/>
          <a:p>
            <a:pPr marL="230188" indent="-230188">
              <a:spcBef>
                <a:spcPct val="50000"/>
              </a:spcBef>
            </a:pPr>
            <a:r>
              <a:rPr lang="en-US">
                <a:solidFill>
                  <a:srgbClr val="000000"/>
                </a:solidFill>
                <a:latin typeface="Comic Sans MS" pitchFamily="66" charset="0"/>
              </a:rPr>
              <a:t>-shots fired and colonists killed</a:t>
            </a:r>
          </a:p>
          <a:p>
            <a:pPr marL="230188" indent="-230188">
              <a:spcBef>
                <a:spcPct val="50000"/>
              </a:spcBef>
            </a:pPr>
            <a:r>
              <a:rPr lang="en-US">
                <a:solidFill>
                  <a:srgbClr val="000000"/>
                </a:solidFill>
                <a:latin typeface="Comic Sans MS" pitchFamily="66" charset="0"/>
              </a:rPr>
              <a:t>   </a:t>
            </a:r>
            <a:r>
              <a:rPr lang="en-US">
                <a:solidFill>
                  <a:srgbClr val="FFFF00"/>
                </a:solidFill>
                <a:latin typeface="Comic Sans MS" pitchFamily="66" charset="0"/>
              </a:rPr>
              <a:t>-</a:t>
            </a:r>
            <a:r>
              <a:rPr lang="en-US" b="1" i="1" u="sng">
                <a:solidFill>
                  <a:srgbClr val="FFFF00"/>
                </a:solidFill>
                <a:latin typeface="Comic Sans MS" pitchFamily="66" charset="0"/>
              </a:rPr>
              <a:t>”shot heard around the world“</a:t>
            </a:r>
          </a:p>
          <a:p>
            <a:pPr marL="230188" indent="-230188">
              <a:spcBef>
                <a:spcPct val="50000"/>
              </a:spcBef>
              <a:buFontTx/>
              <a:buChar char="•"/>
            </a:pPr>
            <a:r>
              <a:rPr lang="en-US">
                <a:latin typeface="Comic Sans MS" pitchFamily="66" charset="0"/>
              </a:rPr>
              <a:t>British victorious at Lexington</a:t>
            </a:r>
          </a:p>
          <a:p>
            <a:pPr marL="230188" indent="-230188">
              <a:spcBef>
                <a:spcPct val="50000"/>
              </a:spcBef>
            </a:pPr>
            <a:r>
              <a:rPr lang="en-US">
                <a:solidFill>
                  <a:srgbClr val="000000"/>
                </a:solidFill>
                <a:latin typeface="Comic Sans MS" pitchFamily="66" charset="0"/>
              </a:rPr>
              <a:t>-colonist conduct </a:t>
            </a:r>
            <a:r>
              <a:rPr lang="en-US" b="1" u="sng">
                <a:solidFill>
                  <a:srgbClr val="FFFF00"/>
                </a:solidFill>
                <a:latin typeface="Comic Sans MS" pitchFamily="66" charset="0"/>
              </a:rPr>
              <a:t>guerilla battle</a:t>
            </a:r>
            <a:r>
              <a:rPr lang="en-US">
                <a:solidFill>
                  <a:srgbClr val="000000"/>
                </a:solidFill>
                <a:latin typeface="Comic Sans MS" pitchFamily="66" charset="0"/>
              </a:rPr>
              <a:t> along road to Concord</a:t>
            </a:r>
          </a:p>
          <a:p>
            <a:pPr marL="230188" indent="-230188">
              <a:spcBef>
                <a:spcPct val="50000"/>
              </a:spcBef>
              <a:buFontTx/>
              <a:buChar char="•"/>
            </a:pPr>
            <a:r>
              <a:rPr lang="en-US">
                <a:latin typeface="Comic Sans MS" pitchFamily="66" charset="0"/>
              </a:rPr>
              <a:t>Americans prove willing to fight/die for their rights</a:t>
            </a:r>
          </a:p>
          <a:p>
            <a:pPr marL="230188" indent="-230188">
              <a:spcBef>
                <a:spcPct val="50000"/>
              </a:spcBef>
            </a:pPr>
            <a:endParaRPr lang="en-US">
              <a:solidFill>
                <a:srgbClr val="000000"/>
              </a:solidFill>
              <a:latin typeface="Comic Sans MS" pitchFamily="66" charset="0"/>
            </a:endParaRPr>
          </a:p>
        </p:txBody>
      </p:sp>
      <p:pic>
        <p:nvPicPr>
          <p:cNvPr id="3088" name="Concord.asf">
            <a:hlinkClick r:id="" action="ppaction://media"/>
          </p:cNvPr>
          <p:cNvPicPr>
            <a:picLocks noRot="1" noChangeAspect="1" noChangeArrowheads="1"/>
          </p:cNvPicPr>
          <p:nvPr>
            <a:videoFile r:link="rId1"/>
          </p:nvPr>
        </p:nvPicPr>
        <p:blipFill>
          <a:blip r:embed="rId3" cstate="print"/>
          <a:srcRect/>
          <a:stretch>
            <a:fillRect/>
          </a:stretch>
        </p:blipFill>
        <p:spPr bwMode="auto">
          <a:xfrm>
            <a:off x="152400" y="152400"/>
            <a:ext cx="4572000" cy="3429000"/>
          </a:xfrm>
          <a:prstGeom prst="rect">
            <a:avLst/>
          </a:prstGeom>
          <a:noFill/>
          <a:ln w="38100">
            <a:solidFill>
              <a:schemeClr val="tx1"/>
            </a:solidFill>
            <a:miter lim="800000"/>
            <a:headEnd/>
            <a:tailEnd/>
          </a:ln>
        </p:spPr>
      </p:pic>
    </p:spTree>
  </p:cSld>
  <p:clrMapOvr>
    <a:masterClrMapping/>
  </p:clrMapOvr>
  <p:transition spd="med">
    <p:fade thruBlk="1"/>
  </p:transition>
  <p:timing>
    <p:tnLst>
      <p:par>
        <p:cTn id="1" dur="indefinite" restart="never" nodeType="tmRoot">
          <p:childTnLst>
            <p:seq concurrent="1" nextAc="seek">
              <p:cTn id="2" restart="whenNotActive" fill="hold" evtFilter="cancelBubble" nodeType="interactiveSeq">
                <p:stCondLst>
                  <p:cond evt="onClick" delay="0">
                    <p:tgtEl>
                      <p:spTgt spid="308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088"/>
                                        </p:tgtEl>
                                      </p:cBhvr>
                                    </p:cmd>
                                  </p:childTnLst>
                                </p:cTn>
                              </p:par>
                            </p:childTnLst>
                          </p:cTn>
                        </p:par>
                      </p:childTnLst>
                    </p:cTn>
                  </p:par>
                </p:childTnLst>
              </p:cTn>
              <p:nextCondLst>
                <p:cond evt="onClick" delay="0">
                  <p:tgtEl>
                    <p:spTgt spid="3088"/>
                  </p:tgtEl>
                </p:cond>
              </p:nextCondLst>
            </p:seq>
            <p:video>
              <p:cMediaNode>
                <p:cTn id="7" fill="hold" display="0">
                  <p:stCondLst>
                    <p:cond delay="indefinite"/>
                  </p:stCondLst>
                  <p:endCondLst>
                    <p:cond evt="onNext" delay="0">
                      <p:tgtEl>
                        <p:sldTgt/>
                      </p:tgtEl>
                    </p:cond>
                    <p:cond evt="onPrev" delay="0">
                      <p:tgtEl>
                        <p:sldTgt/>
                      </p:tgtEl>
                    </p:cond>
                  </p:endCondLst>
                </p:cTn>
                <p:tgtEl>
                  <p:spTgt spid="3088"/>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4"/>
          <p:cNvSpPr txBox="1">
            <a:spLocks noChangeArrowheads="1"/>
          </p:cNvSpPr>
          <p:nvPr/>
        </p:nvSpPr>
        <p:spPr bwMode="auto">
          <a:xfrm>
            <a:off x="1371600" y="228600"/>
            <a:ext cx="6400800" cy="617538"/>
          </a:xfrm>
          <a:prstGeom prst="rect">
            <a:avLst/>
          </a:prstGeom>
          <a:noFill/>
          <a:ln w="38100">
            <a:solidFill>
              <a:schemeClr val="tx1"/>
            </a:solidFill>
            <a:miter lim="800000"/>
            <a:headEnd/>
            <a:tailEnd/>
          </a:ln>
          <a:effectLst/>
        </p:spPr>
        <p:txBody>
          <a:bodyPr>
            <a:spAutoFit/>
          </a:bodyPr>
          <a:lstStyle/>
          <a:p>
            <a:pPr algn="ctr">
              <a:spcBef>
                <a:spcPct val="50000"/>
              </a:spcBef>
            </a:pPr>
            <a:r>
              <a:rPr lang="en-US" sz="3200" b="1"/>
              <a:t>Back to Boston…</a:t>
            </a:r>
          </a:p>
        </p:txBody>
      </p:sp>
      <p:pic>
        <p:nvPicPr>
          <p:cNvPr id="17413" name="Back to Boston.asf">
            <a:hlinkClick r:id="" action="ppaction://media"/>
          </p:cNvPr>
          <p:cNvPicPr>
            <a:picLocks noRot="1" noChangeAspect="1" noChangeArrowheads="1"/>
          </p:cNvPicPr>
          <p:nvPr>
            <a:videoFile r:link="rId1"/>
          </p:nvPr>
        </p:nvPicPr>
        <p:blipFill>
          <a:blip r:embed="rId3" cstate="print"/>
          <a:srcRect/>
          <a:stretch>
            <a:fillRect/>
          </a:stretch>
        </p:blipFill>
        <p:spPr bwMode="auto">
          <a:xfrm>
            <a:off x="762000" y="990600"/>
            <a:ext cx="7543800" cy="5657850"/>
          </a:xfrm>
          <a:prstGeom prst="rect">
            <a:avLst/>
          </a:prstGeom>
          <a:noFill/>
          <a:ln w="38100">
            <a:solidFill>
              <a:schemeClr val="tx1"/>
            </a:solidFill>
            <a:miter lim="800000"/>
            <a:headEnd/>
            <a:tailEnd/>
          </a:ln>
        </p:spPr>
      </p:pic>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7332" fill="hold"/>
                                        <p:tgtEl>
                                          <p:spTgt spid="174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7413"/>
                </p:tgtEl>
              </p:cMediaNode>
            </p:video>
            <p:seq concurrent="1" nextAc="seek">
              <p:cTn id="8" restart="whenNotActive" fill="hold" evtFilter="cancelBubble" nodeType="interactiveSeq">
                <p:stCondLst>
                  <p:cond evt="onClick" delay="0">
                    <p:tgtEl>
                      <p:spTgt spid="174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7413"/>
                                        </p:tgtEl>
                                      </p:cBhvr>
                                    </p:cmd>
                                  </p:childTnLst>
                                </p:cTn>
                              </p:par>
                            </p:childTnLst>
                          </p:cTn>
                        </p:par>
                      </p:childTnLst>
                    </p:cTn>
                  </p:par>
                </p:childTnLst>
              </p:cTn>
              <p:nextCondLst>
                <p:cond evt="onClick" delay="0">
                  <p:tgtEl>
                    <p:spTgt spid="1741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ChangeArrowheads="1"/>
          </p:cNvSpPr>
          <p:nvPr/>
        </p:nvSpPr>
        <p:spPr bwMode="auto">
          <a:xfrm>
            <a:off x="0" y="0"/>
            <a:ext cx="42672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4101" name="AutoShape 5"/>
          <p:cNvSpPr>
            <a:spLocks noChangeArrowheads="1"/>
          </p:cNvSpPr>
          <p:nvPr/>
        </p:nvSpPr>
        <p:spPr bwMode="auto">
          <a:xfrm>
            <a:off x="0" y="0"/>
            <a:ext cx="42672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4102" name="Text Box 6"/>
          <p:cNvSpPr txBox="1">
            <a:spLocks noChangeArrowheads="1"/>
          </p:cNvSpPr>
          <p:nvPr/>
        </p:nvSpPr>
        <p:spPr bwMode="auto">
          <a:xfrm>
            <a:off x="76200" y="0"/>
            <a:ext cx="4124325" cy="396875"/>
          </a:xfrm>
          <a:prstGeom prst="rect">
            <a:avLst/>
          </a:prstGeom>
          <a:noFill/>
          <a:ln w="9525">
            <a:noFill/>
            <a:miter lim="800000"/>
            <a:headEnd/>
            <a:tailEnd/>
          </a:ln>
          <a:effectLst/>
        </p:spPr>
        <p:txBody>
          <a:bodyPr>
            <a:spAutoFit/>
          </a:bodyPr>
          <a:lstStyle/>
          <a:p>
            <a:pPr algn="ctr">
              <a:spcBef>
                <a:spcPct val="50000"/>
              </a:spcBef>
            </a:pPr>
            <a:r>
              <a:rPr lang="en-US" sz="2000" b="1" u="sng">
                <a:solidFill>
                  <a:srgbClr val="FFFF00"/>
                </a:solidFill>
                <a:latin typeface="Comic Sans MS" pitchFamily="66" charset="0"/>
              </a:rPr>
              <a:t>2</a:t>
            </a:r>
            <a:r>
              <a:rPr lang="en-US" sz="2000" b="1" u="sng" baseline="30000">
                <a:solidFill>
                  <a:srgbClr val="FFFF00"/>
                </a:solidFill>
                <a:latin typeface="Comic Sans MS" pitchFamily="66" charset="0"/>
              </a:rPr>
              <a:t>nd</a:t>
            </a:r>
            <a:r>
              <a:rPr lang="en-US" sz="2000" b="1" u="sng">
                <a:solidFill>
                  <a:srgbClr val="FFFF00"/>
                </a:solidFill>
                <a:latin typeface="Comic Sans MS" pitchFamily="66" charset="0"/>
              </a:rPr>
              <a:t> Continental Congress</a:t>
            </a:r>
          </a:p>
        </p:txBody>
      </p:sp>
      <p:sp>
        <p:nvSpPr>
          <p:cNvPr id="4103" name="Text Box 7"/>
          <p:cNvSpPr txBox="1">
            <a:spLocks noChangeArrowheads="1"/>
          </p:cNvSpPr>
          <p:nvPr/>
        </p:nvSpPr>
        <p:spPr bwMode="auto">
          <a:xfrm>
            <a:off x="0" y="685800"/>
            <a:ext cx="4267200" cy="3597275"/>
          </a:xfrm>
          <a:prstGeom prst="rect">
            <a:avLst/>
          </a:prstGeom>
          <a:noFill/>
          <a:ln w="9525">
            <a:noFill/>
            <a:miter lim="800000"/>
            <a:headEnd/>
            <a:tailEnd/>
          </a:ln>
          <a:effectLst/>
        </p:spPr>
        <p:txBody>
          <a:bodyPr>
            <a:spAutoFit/>
          </a:bodyPr>
          <a:lstStyle/>
          <a:p>
            <a:pPr marL="230188" indent="-230188">
              <a:spcBef>
                <a:spcPct val="50000"/>
              </a:spcBef>
            </a:pPr>
            <a:r>
              <a:rPr lang="en-US" sz="2000">
                <a:solidFill>
                  <a:srgbClr val="000000"/>
                </a:solidFill>
                <a:latin typeface="Comic Sans MS" pitchFamily="66" charset="0"/>
              </a:rPr>
              <a:t>-May 1775</a:t>
            </a:r>
          </a:p>
          <a:p>
            <a:pPr marL="230188" indent="-230188">
              <a:spcBef>
                <a:spcPct val="50000"/>
              </a:spcBef>
              <a:buFontTx/>
              <a:buChar char="•"/>
            </a:pPr>
            <a:r>
              <a:rPr lang="en-US" sz="2000">
                <a:latin typeface="Comic Sans MS" pitchFamily="66" charset="0"/>
              </a:rPr>
              <a:t>Met in Philadelphia</a:t>
            </a:r>
          </a:p>
          <a:p>
            <a:pPr marL="230188" indent="-230188">
              <a:spcBef>
                <a:spcPct val="50000"/>
              </a:spcBef>
            </a:pPr>
            <a:r>
              <a:rPr lang="en-US" sz="2000">
                <a:solidFill>
                  <a:srgbClr val="000000"/>
                </a:solidFill>
                <a:latin typeface="Comic Sans MS" pitchFamily="66" charset="0"/>
              </a:rPr>
              <a:t>-called for an army and </a:t>
            </a:r>
            <a:r>
              <a:rPr lang="en-US" sz="2000" b="1" u="sng">
                <a:solidFill>
                  <a:srgbClr val="FFFF00"/>
                </a:solidFill>
                <a:latin typeface="Comic Sans MS" pitchFamily="66" charset="0"/>
              </a:rPr>
              <a:t>appointed Washington as leader</a:t>
            </a:r>
          </a:p>
          <a:p>
            <a:pPr marL="230188" indent="-230188">
              <a:spcBef>
                <a:spcPct val="50000"/>
              </a:spcBef>
              <a:buFontTx/>
              <a:buChar char="•"/>
            </a:pPr>
            <a:r>
              <a:rPr lang="en-US" sz="2000">
                <a:latin typeface="Comic Sans MS" pitchFamily="66" charset="0"/>
              </a:rPr>
              <a:t>Continental Army:  troops from all colonies</a:t>
            </a:r>
          </a:p>
          <a:p>
            <a:pPr marL="230188" indent="-230188">
              <a:spcBef>
                <a:spcPct val="50000"/>
              </a:spcBef>
            </a:pPr>
            <a:r>
              <a:rPr lang="en-US" sz="2000">
                <a:solidFill>
                  <a:srgbClr val="000000"/>
                </a:solidFill>
                <a:latin typeface="Comic Sans MS" pitchFamily="66" charset="0"/>
              </a:rPr>
              <a:t>-some talk of compromise and some of independence</a:t>
            </a:r>
          </a:p>
          <a:p>
            <a:pPr marL="230188" indent="-230188">
              <a:spcBef>
                <a:spcPct val="50000"/>
              </a:spcBef>
              <a:buFontTx/>
              <a:buChar char="•"/>
            </a:pPr>
            <a:r>
              <a:rPr lang="en-US" sz="2000">
                <a:latin typeface="Comic Sans MS" pitchFamily="66" charset="0"/>
              </a:rPr>
              <a:t>Loyalists vs. Patriots</a:t>
            </a:r>
          </a:p>
        </p:txBody>
      </p:sp>
      <p:pic>
        <p:nvPicPr>
          <p:cNvPr id="4104" name="Picture 8" descr="Washington-General"/>
          <p:cNvPicPr>
            <a:picLocks noChangeAspect="1" noChangeArrowheads="1"/>
          </p:cNvPicPr>
          <p:nvPr/>
        </p:nvPicPr>
        <p:blipFill>
          <a:blip r:embed="rId2" cstate="print"/>
          <a:srcRect/>
          <a:stretch>
            <a:fillRect/>
          </a:stretch>
        </p:blipFill>
        <p:spPr bwMode="auto">
          <a:xfrm>
            <a:off x="4876800" y="304800"/>
            <a:ext cx="3425825" cy="3657600"/>
          </a:xfrm>
          <a:prstGeom prst="rect">
            <a:avLst/>
          </a:prstGeom>
          <a:noFill/>
        </p:spPr>
      </p:pic>
      <p:sp>
        <p:nvSpPr>
          <p:cNvPr id="4105" name="Text Box 9"/>
          <p:cNvSpPr txBox="1">
            <a:spLocks noChangeArrowheads="1"/>
          </p:cNvSpPr>
          <p:nvPr/>
        </p:nvSpPr>
        <p:spPr bwMode="auto">
          <a:xfrm>
            <a:off x="4419600" y="4114800"/>
            <a:ext cx="4572000" cy="2536825"/>
          </a:xfrm>
          <a:prstGeom prst="rect">
            <a:avLst/>
          </a:prstGeom>
          <a:solidFill>
            <a:srgbClr val="0000FF"/>
          </a:solidFill>
          <a:ln w="9525">
            <a:noFill/>
            <a:miter lim="800000"/>
            <a:headEnd/>
            <a:tailEnd/>
          </a:ln>
          <a:effectLst/>
        </p:spPr>
        <p:txBody>
          <a:bodyPr>
            <a:spAutoFit/>
          </a:bodyPr>
          <a:lstStyle/>
          <a:p>
            <a:pPr algn="ctr">
              <a:spcBef>
                <a:spcPct val="50000"/>
              </a:spcBef>
            </a:pPr>
            <a:r>
              <a:rPr lang="en-US" sz="1600" b="1"/>
              <a:t>The Second Continental Congress agreed to recognize the militiamen as the Continental Army, and they appoint as its commander 43-year-old French and Indian War veteran George Washington.  The Congress, acting like an independent government, also authorized the printing of paper money to pay the troops and organized a committee to deal with foreign nations.</a:t>
            </a:r>
          </a:p>
        </p:txBody>
      </p:sp>
    </p:spTree>
  </p:cSld>
  <p:clrMapOvr>
    <a:masterClrMapping/>
  </p:clrMapOvr>
  <p:transition spd="med">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ChangeArrowheads="1"/>
          </p:cNvSpPr>
          <p:nvPr/>
        </p:nvSpPr>
        <p:spPr bwMode="auto">
          <a:xfrm>
            <a:off x="4800600" y="0"/>
            <a:ext cx="4343400" cy="6848475"/>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5125" name="AutoShape 5"/>
          <p:cNvSpPr>
            <a:spLocks noChangeArrowheads="1"/>
          </p:cNvSpPr>
          <p:nvPr/>
        </p:nvSpPr>
        <p:spPr bwMode="auto">
          <a:xfrm>
            <a:off x="4800600" y="0"/>
            <a:ext cx="4343400" cy="6848475"/>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5126" name="Text Box 6"/>
          <p:cNvSpPr txBox="1">
            <a:spLocks noChangeArrowheads="1"/>
          </p:cNvSpPr>
          <p:nvPr/>
        </p:nvSpPr>
        <p:spPr bwMode="auto">
          <a:xfrm>
            <a:off x="4851400" y="76200"/>
            <a:ext cx="4235450" cy="396875"/>
          </a:xfrm>
          <a:prstGeom prst="rect">
            <a:avLst/>
          </a:prstGeom>
          <a:noFill/>
          <a:ln w="9525">
            <a:noFill/>
            <a:miter lim="800000"/>
            <a:headEnd/>
            <a:tailEnd/>
          </a:ln>
          <a:effectLst/>
        </p:spPr>
        <p:txBody>
          <a:bodyPr>
            <a:spAutoFit/>
          </a:bodyPr>
          <a:lstStyle/>
          <a:p>
            <a:pPr algn="ctr">
              <a:spcBef>
                <a:spcPct val="50000"/>
              </a:spcBef>
            </a:pPr>
            <a:r>
              <a:rPr lang="en-US" sz="2000" b="1" u="sng">
                <a:solidFill>
                  <a:srgbClr val="FFFF00"/>
                </a:solidFill>
                <a:latin typeface="Comic Sans MS" pitchFamily="66" charset="0"/>
              </a:rPr>
              <a:t>Bunker Hill</a:t>
            </a:r>
          </a:p>
        </p:txBody>
      </p:sp>
      <p:sp>
        <p:nvSpPr>
          <p:cNvPr id="5127" name="Text Box 7"/>
          <p:cNvSpPr txBox="1">
            <a:spLocks noChangeArrowheads="1"/>
          </p:cNvSpPr>
          <p:nvPr/>
        </p:nvSpPr>
        <p:spPr bwMode="auto">
          <a:xfrm>
            <a:off x="4800600" y="577850"/>
            <a:ext cx="4343400" cy="5592763"/>
          </a:xfrm>
          <a:prstGeom prst="rect">
            <a:avLst/>
          </a:prstGeom>
          <a:noFill/>
          <a:ln w="9525">
            <a:noFill/>
            <a:miter lim="800000"/>
            <a:headEnd/>
            <a:tailEnd/>
          </a:ln>
          <a:effectLst/>
        </p:spPr>
        <p:txBody>
          <a:bodyPr>
            <a:spAutoFit/>
          </a:bodyPr>
          <a:lstStyle/>
          <a:p>
            <a:pPr marL="230188" indent="-230188">
              <a:spcBef>
                <a:spcPct val="50000"/>
              </a:spcBef>
              <a:buFontTx/>
              <a:buChar char="•"/>
            </a:pPr>
            <a:r>
              <a:rPr lang="en-US">
                <a:latin typeface="Comic Sans MS" pitchFamily="66" charset="0"/>
              </a:rPr>
              <a:t>Massachusetts</a:t>
            </a:r>
          </a:p>
          <a:p>
            <a:pPr marL="230188" indent="-230188">
              <a:spcBef>
                <a:spcPct val="50000"/>
              </a:spcBef>
            </a:pPr>
            <a:r>
              <a:rPr lang="en-US">
                <a:solidFill>
                  <a:srgbClr val="000000"/>
                </a:solidFill>
                <a:latin typeface="Comic Sans MS" pitchFamily="66" charset="0"/>
              </a:rPr>
              <a:t>-June 1775</a:t>
            </a:r>
            <a:endParaRPr lang="en-US">
              <a:latin typeface="Comic Sans MS" pitchFamily="66" charset="0"/>
            </a:endParaRPr>
          </a:p>
          <a:p>
            <a:pPr marL="230188" indent="-230188">
              <a:spcBef>
                <a:spcPct val="50000"/>
              </a:spcBef>
            </a:pPr>
            <a:r>
              <a:rPr lang="en-US">
                <a:solidFill>
                  <a:srgbClr val="000000"/>
                </a:solidFill>
                <a:latin typeface="Comic Sans MS" pitchFamily="66" charset="0"/>
              </a:rPr>
              <a:t>-Colonist take hill overlooking Boston (</a:t>
            </a:r>
            <a:r>
              <a:rPr lang="en-US" b="1" u="sng">
                <a:solidFill>
                  <a:srgbClr val="FFFF00"/>
                </a:solidFill>
                <a:latin typeface="Comic Sans MS" pitchFamily="66" charset="0"/>
              </a:rPr>
              <a:t>Breed’s Hill</a:t>
            </a:r>
            <a:r>
              <a:rPr lang="en-US">
                <a:solidFill>
                  <a:srgbClr val="000000"/>
                </a:solidFill>
                <a:latin typeface="Comic Sans MS" pitchFamily="66" charset="0"/>
              </a:rPr>
              <a:t>)</a:t>
            </a:r>
          </a:p>
          <a:p>
            <a:pPr marL="230188" indent="-230188">
              <a:spcBef>
                <a:spcPct val="50000"/>
              </a:spcBef>
              <a:buFontTx/>
              <a:buChar char="•"/>
            </a:pPr>
            <a:r>
              <a:rPr lang="en-US">
                <a:latin typeface="Comic Sans MS" pitchFamily="66" charset="0"/>
              </a:rPr>
              <a:t>Colonists built fort for protection</a:t>
            </a:r>
          </a:p>
          <a:p>
            <a:pPr marL="230188" indent="-230188">
              <a:spcBef>
                <a:spcPct val="50000"/>
              </a:spcBef>
              <a:buFontTx/>
              <a:buChar char="•"/>
            </a:pPr>
            <a:r>
              <a:rPr lang="en-US">
                <a:latin typeface="Comic Sans MS" pitchFamily="66" charset="0"/>
              </a:rPr>
              <a:t>British have 2,000 fresh soldiers</a:t>
            </a:r>
          </a:p>
          <a:p>
            <a:pPr marL="230188" indent="-230188">
              <a:spcBef>
                <a:spcPct val="50000"/>
              </a:spcBef>
            </a:pPr>
            <a:r>
              <a:rPr lang="en-US">
                <a:solidFill>
                  <a:srgbClr val="000000"/>
                </a:solidFill>
                <a:latin typeface="Comic Sans MS" pitchFamily="66" charset="0"/>
              </a:rPr>
              <a:t>-</a:t>
            </a:r>
            <a:r>
              <a:rPr lang="en-US" b="1" u="sng">
                <a:solidFill>
                  <a:srgbClr val="FFFF00"/>
                </a:solidFill>
                <a:latin typeface="Comic Sans MS" pitchFamily="66" charset="0"/>
              </a:rPr>
              <a:t>British charge the hill 3 times until colonists run out of ammo</a:t>
            </a:r>
          </a:p>
          <a:p>
            <a:pPr marL="230188" indent="-230188">
              <a:spcBef>
                <a:spcPct val="50000"/>
              </a:spcBef>
              <a:buFontTx/>
              <a:buChar char="•"/>
            </a:pPr>
            <a:r>
              <a:rPr lang="en-US">
                <a:latin typeface="Comic Sans MS" pitchFamily="66" charset="0"/>
              </a:rPr>
              <a:t>British take control of the hill</a:t>
            </a:r>
          </a:p>
          <a:p>
            <a:pPr marL="230188" indent="-230188">
              <a:spcBef>
                <a:spcPct val="50000"/>
              </a:spcBef>
            </a:pPr>
            <a:r>
              <a:rPr lang="en-US">
                <a:solidFill>
                  <a:srgbClr val="000000"/>
                </a:solidFill>
                <a:latin typeface="Comic Sans MS" pitchFamily="66" charset="0"/>
              </a:rPr>
              <a:t>-lots of casualties</a:t>
            </a:r>
          </a:p>
          <a:p>
            <a:pPr marL="230188" indent="-230188">
              <a:spcBef>
                <a:spcPct val="50000"/>
              </a:spcBef>
            </a:pPr>
            <a:r>
              <a:rPr lang="en-US">
                <a:solidFill>
                  <a:srgbClr val="000000"/>
                </a:solidFill>
                <a:latin typeface="Comic Sans MS" pitchFamily="66" charset="0"/>
              </a:rPr>
              <a:t>	deadliest battle of war</a:t>
            </a:r>
          </a:p>
          <a:p>
            <a:pPr marL="230188" indent="-230188">
              <a:spcBef>
                <a:spcPct val="50000"/>
              </a:spcBef>
              <a:buFontTx/>
              <a:buChar char="•"/>
            </a:pPr>
            <a:r>
              <a:rPr lang="en-US">
                <a:latin typeface="Comic Sans MS" pitchFamily="66" charset="0"/>
              </a:rPr>
              <a:t>War began</a:t>
            </a:r>
          </a:p>
          <a:p>
            <a:pPr marL="230188" indent="-230188">
              <a:spcBef>
                <a:spcPct val="50000"/>
              </a:spcBef>
            </a:pPr>
            <a:r>
              <a:rPr lang="en-US">
                <a:solidFill>
                  <a:srgbClr val="000000"/>
                </a:solidFill>
                <a:latin typeface="Comic Sans MS" pitchFamily="66" charset="0"/>
              </a:rPr>
              <a:t>-proved colonists could compete with the British army in certain situations</a:t>
            </a:r>
          </a:p>
        </p:txBody>
      </p:sp>
      <p:sp>
        <p:nvSpPr>
          <p:cNvPr id="5130" name="Text Box 10"/>
          <p:cNvSpPr txBox="1">
            <a:spLocks noChangeArrowheads="1"/>
          </p:cNvSpPr>
          <p:nvPr/>
        </p:nvSpPr>
        <p:spPr bwMode="auto">
          <a:xfrm>
            <a:off x="152400" y="3343275"/>
            <a:ext cx="4572000" cy="3514725"/>
          </a:xfrm>
          <a:prstGeom prst="rect">
            <a:avLst/>
          </a:prstGeom>
          <a:solidFill>
            <a:srgbClr val="0000FF"/>
          </a:solidFill>
          <a:ln w="9525">
            <a:noFill/>
            <a:miter lim="800000"/>
            <a:headEnd/>
            <a:tailEnd/>
          </a:ln>
          <a:effectLst/>
        </p:spPr>
        <p:txBody>
          <a:bodyPr>
            <a:spAutoFit/>
          </a:bodyPr>
          <a:lstStyle/>
          <a:p>
            <a:pPr algn="ctr">
              <a:spcBef>
                <a:spcPct val="50000"/>
              </a:spcBef>
            </a:pPr>
            <a:r>
              <a:rPr lang="en-US" sz="1600" b="1"/>
              <a:t>Cooped up in Boston, British General Thomas Gage decided to strike at militiamen who dug in on Breed’s Hill, north of the city and near Bunker Hill.  On the steamy summer morning of June 17, 1775, Gage sent out nearly 2,400 British troops.  The British began marching up Breed’s Hill in their customary broad lines.  The colonists held their fire until the last minute, then began to shoot down the advancing redcoats.  The surviving British troops made a second attack, and then a third.  The third assault only succeeded because the militia ran out of ammunition.</a:t>
            </a:r>
          </a:p>
        </p:txBody>
      </p:sp>
      <p:pic>
        <p:nvPicPr>
          <p:cNvPr id="5133" name="Bunker Hill.asf">
            <a:hlinkClick r:id="" action="ppaction://media"/>
          </p:cNvPr>
          <p:cNvPicPr>
            <a:picLocks noRot="1" noChangeAspect="1" noChangeArrowheads="1"/>
          </p:cNvPicPr>
          <p:nvPr>
            <a:videoFile r:link="rId1"/>
          </p:nvPr>
        </p:nvPicPr>
        <p:blipFill>
          <a:blip r:embed="rId3" cstate="print"/>
          <a:srcRect/>
          <a:stretch>
            <a:fillRect/>
          </a:stretch>
        </p:blipFill>
        <p:spPr bwMode="auto">
          <a:xfrm>
            <a:off x="304800" y="152400"/>
            <a:ext cx="4114800" cy="3086100"/>
          </a:xfrm>
          <a:prstGeom prst="rect">
            <a:avLst/>
          </a:prstGeom>
          <a:noFill/>
          <a:ln w="38100">
            <a:solidFill>
              <a:schemeClr val="tx1"/>
            </a:solidFill>
            <a:miter lim="800000"/>
            <a:headEnd/>
            <a:tailEnd/>
          </a:ln>
        </p:spPr>
      </p:pic>
    </p:spTree>
  </p:cSld>
  <p:clrMapOvr>
    <a:masterClrMapping/>
  </p:clrMapOvr>
  <p:transition spd="med">
    <p:fade thruBlk="1"/>
  </p:transition>
  <p:timing>
    <p:tnLst>
      <p:par>
        <p:cTn id="1" dur="indefinite" restart="never" nodeType="tmRoot">
          <p:childTnLst>
            <p:seq concurrent="1" nextAc="seek">
              <p:cTn id="2" restart="whenNotActive" fill="hold" evtFilter="cancelBubble" nodeType="interactiveSeq">
                <p:stCondLst>
                  <p:cond evt="onClick" delay="0">
                    <p:tgtEl>
                      <p:spTgt spid="513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133"/>
                                        </p:tgtEl>
                                      </p:cBhvr>
                                    </p:cmd>
                                  </p:childTnLst>
                                </p:cTn>
                              </p:par>
                            </p:childTnLst>
                          </p:cTn>
                        </p:par>
                      </p:childTnLst>
                    </p:cTn>
                  </p:par>
                </p:childTnLst>
              </p:cTn>
              <p:nextCondLst>
                <p:cond evt="onClick" delay="0">
                  <p:tgtEl>
                    <p:spTgt spid="5133"/>
                  </p:tgtEl>
                </p:cond>
              </p:nextCondLst>
            </p:seq>
            <p:video>
              <p:cMediaNode>
                <p:cTn id="7" fill="hold" display="0">
                  <p:stCondLst>
                    <p:cond delay="indefinite"/>
                  </p:stCondLst>
                  <p:endCondLst>
                    <p:cond evt="onNext" delay="0">
                      <p:tgtEl>
                        <p:sldTgt/>
                      </p:tgtEl>
                    </p:cond>
                    <p:cond evt="onPrev" delay="0">
                      <p:tgtEl>
                        <p:sldTgt/>
                      </p:tgtEl>
                    </p:cond>
                  </p:endCondLst>
                </p:cTn>
                <p:tgtEl>
                  <p:spTgt spid="5133"/>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ChangeArrowheads="1"/>
          </p:cNvSpPr>
          <p:nvPr/>
        </p:nvSpPr>
        <p:spPr bwMode="auto">
          <a:xfrm>
            <a:off x="0" y="0"/>
            <a:ext cx="43434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6149" name="AutoShape 5"/>
          <p:cNvSpPr>
            <a:spLocks noChangeArrowheads="1"/>
          </p:cNvSpPr>
          <p:nvPr/>
        </p:nvSpPr>
        <p:spPr bwMode="auto">
          <a:xfrm>
            <a:off x="0" y="0"/>
            <a:ext cx="43434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6150" name="Text Box 6"/>
          <p:cNvSpPr txBox="1">
            <a:spLocks noChangeArrowheads="1"/>
          </p:cNvSpPr>
          <p:nvPr/>
        </p:nvSpPr>
        <p:spPr bwMode="auto">
          <a:xfrm>
            <a:off x="76200" y="0"/>
            <a:ext cx="4125913" cy="396875"/>
          </a:xfrm>
          <a:prstGeom prst="rect">
            <a:avLst/>
          </a:prstGeom>
          <a:noFill/>
          <a:ln w="9525">
            <a:noFill/>
            <a:miter lim="800000"/>
            <a:headEnd/>
            <a:tailEnd/>
          </a:ln>
          <a:effectLst/>
        </p:spPr>
        <p:txBody>
          <a:bodyPr>
            <a:spAutoFit/>
          </a:bodyPr>
          <a:lstStyle/>
          <a:p>
            <a:pPr algn="ctr">
              <a:spcBef>
                <a:spcPct val="50000"/>
              </a:spcBef>
            </a:pPr>
            <a:r>
              <a:rPr lang="en-US" sz="2000" b="1" u="sng">
                <a:solidFill>
                  <a:srgbClr val="FFFF00"/>
                </a:solidFill>
                <a:latin typeface="Comic Sans MS" pitchFamily="66" charset="0"/>
              </a:rPr>
              <a:t>Olive Branch </a:t>
            </a:r>
          </a:p>
        </p:txBody>
      </p:sp>
      <p:sp>
        <p:nvSpPr>
          <p:cNvPr id="6151" name="Text Box 7"/>
          <p:cNvSpPr txBox="1">
            <a:spLocks noChangeArrowheads="1"/>
          </p:cNvSpPr>
          <p:nvPr/>
        </p:nvSpPr>
        <p:spPr bwMode="auto">
          <a:xfrm>
            <a:off x="0" y="685800"/>
            <a:ext cx="4343400" cy="4968875"/>
          </a:xfrm>
          <a:prstGeom prst="rect">
            <a:avLst/>
          </a:prstGeom>
          <a:noFill/>
          <a:ln w="9525">
            <a:noFill/>
            <a:miter lim="800000"/>
            <a:headEnd/>
            <a:tailEnd/>
          </a:ln>
          <a:effectLst/>
        </p:spPr>
        <p:txBody>
          <a:bodyPr>
            <a:spAutoFit/>
          </a:bodyPr>
          <a:lstStyle/>
          <a:p>
            <a:pPr marL="230188" indent="-230188">
              <a:spcBef>
                <a:spcPct val="50000"/>
              </a:spcBef>
            </a:pPr>
            <a:r>
              <a:rPr lang="en-US" sz="2000">
                <a:solidFill>
                  <a:srgbClr val="000000"/>
                </a:solidFill>
                <a:latin typeface="Comic Sans MS" pitchFamily="66" charset="0"/>
              </a:rPr>
              <a:t>-July 1775</a:t>
            </a:r>
          </a:p>
          <a:p>
            <a:pPr marL="230188" indent="-230188">
              <a:spcBef>
                <a:spcPct val="50000"/>
              </a:spcBef>
              <a:buFontTx/>
              <a:buChar char="•"/>
            </a:pPr>
            <a:r>
              <a:rPr lang="en-US" sz="2000">
                <a:latin typeface="Comic Sans MS" pitchFamily="66" charset="0"/>
              </a:rPr>
              <a:t>Peace pinned on King George III</a:t>
            </a:r>
          </a:p>
          <a:p>
            <a:pPr marL="230188" indent="-230188">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2</a:t>
            </a:r>
            <a:r>
              <a:rPr lang="en-US" sz="2000" b="1" u="sng" baseline="30000">
                <a:solidFill>
                  <a:srgbClr val="FFFF00"/>
                </a:solidFill>
                <a:latin typeface="Comic Sans MS" pitchFamily="66" charset="0"/>
              </a:rPr>
              <a:t>nd</a:t>
            </a:r>
            <a:r>
              <a:rPr lang="en-US" sz="2000" b="1" u="sng">
                <a:solidFill>
                  <a:srgbClr val="FFFF00"/>
                </a:solidFill>
                <a:latin typeface="Comic Sans MS" pitchFamily="66" charset="0"/>
              </a:rPr>
              <a:t> Continental Congress sends King George a petition</a:t>
            </a:r>
            <a:r>
              <a:rPr lang="en-US" sz="2000">
                <a:solidFill>
                  <a:srgbClr val="000000"/>
                </a:solidFill>
                <a:latin typeface="Comic Sans MS" pitchFamily="66" charset="0"/>
              </a:rPr>
              <a:t> to return to the peace of the past</a:t>
            </a:r>
          </a:p>
          <a:p>
            <a:pPr marL="230188" indent="-230188">
              <a:spcBef>
                <a:spcPct val="50000"/>
              </a:spcBef>
              <a:buFontTx/>
              <a:buChar char="•"/>
            </a:pPr>
            <a:r>
              <a:rPr lang="en-US" sz="2000">
                <a:latin typeface="Comic Sans MS" pitchFamily="66" charset="0"/>
              </a:rPr>
              <a:t>Called “Olive Branch” </a:t>
            </a:r>
          </a:p>
          <a:p>
            <a:pPr marL="230188" indent="-230188">
              <a:spcBef>
                <a:spcPct val="50000"/>
              </a:spcBef>
              <a:buFontTx/>
              <a:buChar char="•"/>
            </a:pPr>
            <a:r>
              <a:rPr lang="en-US" sz="2000">
                <a:latin typeface="Comic Sans MS" pitchFamily="66" charset="0"/>
              </a:rPr>
              <a:t>Ancient symbol of peace</a:t>
            </a:r>
          </a:p>
          <a:p>
            <a:pPr marL="230188" indent="-230188">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he refuses the petition</a:t>
            </a:r>
            <a:r>
              <a:rPr lang="en-US" sz="2000">
                <a:solidFill>
                  <a:srgbClr val="000000"/>
                </a:solidFill>
                <a:latin typeface="Comic Sans MS" pitchFamily="66" charset="0"/>
              </a:rPr>
              <a:t> and urges the rebellion put down</a:t>
            </a:r>
          </a:p>
          <a:p>
            <a:pPr marL="230188" indent="-230188">
              <a:spcBef>
                <a:spcPct val="50000"/>
              </a:spcBef>
              <a:buFontTx/>
              <a:buChar char="•"/>
            </a:pPr>
            <a:r>
              <a:rPr lang="en-US" sz="2000">
                <a:latin typeface="Comic Sans MS" pitchFamily="66" charset="0"/>
              </a:rPr>
              <a:t>King declares colonies to be in “open and avowed rebellion” and orders the traitors to be brought to justice</a:t>
            </a:r>
          </a:p>
        </p:txBody>
      </p:sp>
      <p:pic>
        <p:nvPicPr>
          <p:cNvPr id="6152" name="Picture 8" descr="King George III"/>
          <p:cNvPicPr>
            <a:picLocks noChangeAspect="1" noChangeArrowheads="1"/>
          </p:cNvPicPr>
          <p:nvPr/>
        </p:nvPicPr>
        <p:blipFill>
          <a:blip r:embed="rId2" cstate="print"/>
          <a:srcRect l="5084" r="3391"/>
          <a:stretch>
            <a:fillRect/>
          </a:stretch>
        </p:blipFill>
        <p:spPr bwMode="auto">
          <a:xfrm>
            <a:off x="4572000" y="155575"/>
            <a:ext cx="4419600" cy="3275013"/>
          </a:xfrm>
          <a:prstGeom prst="rect">
            <a:avLst/>
          </a:prstGeom>
          <a:noFill/>
        </p:spPr>
      </p:pic>
      <p:sp>
        <p:nvSpPr>
          <p:cNvPr id="6153" name="Text Box 9"/>
          <p:cNvSpPr txBox="1">
            <a:spLocks noChangeArrowheads="1"/>
          </p:cNvSpPr>
          <p:nvPr/>
        </p:nvSpPr>
        <p:spPr bwMode="auto">
          <a:xfrm>
            <a:off x="4495800" y="4419600"/>
            <a:ext cx="4343400" cy="2292350"/>
          </a:xfrm>
          <a:prstGeom prst="rect">
            <a:avLst/>
          </a:prstGeom>
          <a:solidFill>
            <a:srgbClr val="0000FF"/>
          </a:solidFill>
          <a:ln w="9525">
            <a:noFill/>
            <a:miter lim="800000"/>
            <a:headEnd/>
            <a:tailEnd/>
          </a:ln>
          <a:effectLst/>
        </p:spPr>
        <p:txBody>
          <a:bodyPr>
            <a:spAutoFit/>
          </a:bodyPr>
          <a:lstStyle/>
          <a:p>
            <a:pPr algn="ctr">
              <a:spcBef>
                <a:spcPct val="50000"/>
              </a:spcBef>
            </a:pPr>
            <a:r>
              <a:rPr lang="en-US" sz="1600" b="1"/>
              <a:t>The Second Continental Congress was still reading the colonies for war while hoping for peace.  Most of the delegates, like most colonists, felt deep loyalty to King George III and blamed the bloodshed on the king’s ministers.  On July 8, 1775, the Congress sent the Olive Branch Petition, urging a return to the “former harmony” between them.</a:t>
            </a:r>
          </a:p>
        </p:txBody>
      </p:sp>
      <p:pic>
        <p:nvPicPr>
          <p:cNvPr id="6155" name="Picture 11" descr="istockphoto_596149_olive_branch_wreath"/>
          <p:cNvPicPr>
            <a:picLocks noChangeAspect="1" noChangeArrowheads="1"/>
          </p:cNvPicPr>
          <p:nvPr/>
        </p:nvPicPr>
        <p:blipFill>
          <a:blip r:embed="rId3" cstate="print"/>
          <a:srcRect/>
          <a:stretch>
            <a:fillRect/>
          </a:stretch>
        </p:blipFill>
        <p:spPr bwMode="auto">
          <a:xfrm>
            <a:off x="6781800" y="2409825"/>
            <a:ext cx="2057400" cy="186848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ChangeArrowheads="1"/>
          </p:cNvSpPr>
          <p:nvPr/>
        </p:nvSpPr>
        <p:spPr bwMode="auto">
          <a:xfrm>
            <a:off x="4724400" y="0"/>
            <a:ext cx="44196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7173" name="AutoShape 5"/>
          <p:cNvSpPr>
            <a:spLocks noChangeArrowheads="1"/>
          </p:cNvSpPr>
          <p:nvPr/>
        </p:nvSpPr>
        <p:spPr bwMode="auto">
          <a:xfrm>
            <a:off x="4724400" y="0"/>
            <a:ext cx="4419600" cy="6858000"/>
          </a:xfrm>
          <a:prstGeom prst="roundRect">
            <a:avLst>
              <a:gd name="adj" fmla="val 16667"/>
            </a:avLst>
          </a:prstGeom>
          <a:solidFill>
            <a:srgbClr val="808080"/>
          </a:solidFill>
          <a:ln w="38100">
            <a:solidFill>
              <a:schemeClr val="tx1"/>
            </a:solidFill>
            <a:round/>
            <a:headEnd/>
            <a:tailEnd/>
          </a:ln>
          <a:effectLst/>
        </p:spPr>
        <p:txBody>
          <a:bodyPr wrap="none" anchor="ctr"/>
          <a:lstStyle/>
          <a:p>
            <a:endParaRPr lang="en-US"/>
          </a:p>
        </p:txBody>
      </p:sp>
      <p:sp>
        <p:nvSpPr>
          <p:cNvPr id="7174" name="Text Box 6"/>
          <p:cNvSpPr txBox="1">
            <a:spLocks noChangeArrowheads="1"/>
          </p:cNvSpPr>
          <p:nvPr/>
        </p:nvSpPr>
        <p:spPr bwMode="auto">
          <a:xfrm>
            <a:off x="4724400" y="0"/>
            <a:ext cx="4419600" cy="396875"/>
          </a:xfrm>
          <a:prstGeom prst="rect">
            <a:avLst/>
          </a:prstGeom>
          <a:noFill/>
          <a:ln w="9525">
            <a:noFill/>
            <a:miter lim="800000"/>
            <a:headEnd/>
            <a:tailEnd/>
          </a:ln>
          <a:effectLst/>
        </p:spPr>
        <p:txBody>
          <a:bodyPr>
            <a:spAutoFit/>
          </a:bodyPr>
          <a:lstStyle/>
          <a:p>
            <a:pPr algn="ctr">
              <a:spcBef>
                <a:spcPct val="50000"/>
              </a:spcBef>
            </a:pPr>
            <a:r>
              <a:rPr lang="en-US" sz="2000" b="1" u="sng">
                <a:solidFill>
                  <a:srgbClr val="FFFF00"/>
                </a:solidFill>
                <a:latin typeface="Comic Sans MS" pitchFamily="66" charset="0"/>
              </a:rPr>
              <a:t>Common Sense</a:t>
            </a:r>
          </a:p>
        </p:txBody>
      </p:sp>
      <p:sp>
        <p:nvSpPr>
          <p:cNvPr id="7175" name="Text Box 7"/>
          <p:cNvSpPr txBox="1">
            <a:spLocks noChangeArrowheads="1"/>
          </p:cNvSpPr>
          <p:nvPr/>
        </p:nvSpPr>
        <p:spPr bwMode="auto">
          <a:xfrm>
            <a:off x="4724400" y="533400"/>
            <a:ext cx="4419600" cy="4905375"/>
          </a:xfrm>
          <a:prstGeom prst="rect">
            <a:avLst/>
          </a:prstGeom>
          <a:noFill/>
          <a:ln w="9525">
            <a:noFill/>
            <a:miter lim="800000"/>
            <a:headEnd/>
            <a:tailEnd/>
          </a:ln>
          <a:effectLst/>
        </p:spPr>
        <p:txBody>
          <a:bodyPr>
            <a:spAutoFit/>
          </a:bodyPr>
          <a:lstStyle/>
          <a:p>
            <a:pPr marL="230188" indent="-230188">
              <a:spcBef>
                <a:spcPct val="50000"/>
              </a:spcBef>
            </a:pPr>
            <a:r>
              <a:rPr lang="en-US">
                <a:solidFill>
                  <a:srgbClr val="000000"/>
                </a:solidFill>
                <a:latin typeface="Comic Sans MS" pitchFamily="66" charset="0"/>
              </a:rPr>
              <a:t>-many colonists had loyalties that were strong to Britain</a:t>
            </a:r>
          </a:p>
          <a:p>
            <a:pPr marL="230188" indent="-230188">
              <a:spcBef>
                <a:spcPct val="50000"/>
              </a:spcBef>
            </a:pPr>
            <a:r>
              <a:rPr lang="en-US">
                <a:solidFill>
                  <a:srgbClr val="000000"/>
                </a:solidFill>
                <a:latin typeface="Comic Sans MS" pitchFamily="66" charset="0"/>
              </a:rPr>
              <a:t>	-</a:t>
            </a:r>
            <a:r>
              <a:rPr lang="en-US" b="1" u="sng">
                <a:solidFill>
                  <a:srgbClr val="FFFF00"/>
                </a:solidFill>
                <a:latin typeface="Comic Sans MS" pitchFamily="66" charset="0"/>
              </a:rPr>
              <a:t>Loyalists</a:t>
            </a:r>
          </a:p>
          <a:p>
            <a:pPr marL="230188" indent="-230188">
              <a:spcBef>
                <a:spcPct val="50000"/>
              </a:spcBef>
              <a:buFontTx/>
              <a:buChar char="•"/>
            </a:pPr>
            <a:r>
              <a:rPr lang="en-US">
                <a:latin typeface="Comic Sans MS" pitchFamily="66" charset="0"/>
              </a:rPr>
              <a:t>Loyal to home country of Britain</a:t>
            </a:r>
          </a:p>
          <a:p>
            <a:pPr marL="230188" indent="-230188">
              <a:spcBef>
                <a:spcPct val="50000"/>
              </a:spcBef>
            </a:pPr>
            <a:r>
              <a:rPr lang="en-US">
                <a:solidFill>
                  <a:srgbClr val="000000"/>
                </a:solidFill>
                <a:latin typeface="Comic Sans MS" pitchFamily="66" charset="0"/>
              </a:rPr>
              <a:t>	-</a:t>
            </a:r>
            <a:r>
              <a:rPr lang="en-US" b="1" i="1" u="sng">
                <a:solidFill>
                  <a:srgbClr val="FFFF00"/>
                </a:solidFill>
                <a:latin typeface="Comic Sans MS" pitchFamily="66" charset="0"/>
              </a:rPr>
              <a:t>Patriots</a:t>
            </a:r>
          </a:p>
          <a:p>
            <a:pPr marL="230188" indent="-230188">
              <a:spcBef>
                <a:spcPct val="50000"/>
              </a:spcBef>
              <a:buFontTx/>
              <a:buChar char="•"/>
            </a:pPr>
            <a:r>
              <a:rPr lang="en-US">
                <a:latin typeface="Comic Sans MS" pitchFamily="66" charset="0"/>
              </a:rPr>
              <a:t>Loyal to America and fighting for independence</a:t>
            </a:r>
          </a:p>
          <a:p>
            <a:pPr marL="230188" indent="-230188">
              <a:spcBef>
                <a:spcPct val="50000"/>
              </a:spcBef>
            </a:pPr>
            <a:r>
              <a:rPr lang="en-US">
                <a:solidFill>
                  <a:srgbClr val="000000"/>
                </a:solidFill>
                <a:latin typeface="Comic Sans MS" pitchFamily="66" charset="0"/>
              </a:rPr>
              <a:t>-</a:t>
            </a:r>
            <a:r>
              <a:rPr lang="en-US" b="1" u="sng">
                <a:solidFill>
                  <a:srgbClr val="FFFF00"/>
                </a:solidFill>
                <a:latin typeface="Comic Sans MS" pitchFamily="66" charset="0"/>
              </a:rPr>
              <a:t>Common Sense</a:t>
            </a:r>
            <a:r>
              <a:rPr lang="en-US">
                <a:solidFill>
                  <a:srgbClr val="000000"/>
                </a:solidFill>
                <a:latin typeface="Comic Sans MS" pitchFamily="66" charset="0"/>
              </a:rPr>
              <a:t> – pamphlet that urged independence for the colonies</a:t>
            </a:r>
            <a:endParaRPr lang="en-US">
              <a:latin typeface="Comic Sans MS" pitchFamily="66" charset="0"/>
            </a:endParaRPr>
          </a:p>
          <a:p>
            <a:pPr marL="230188" indent="-230188">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Thomas Paine</a:t>
            </a:r>
          </a:p>
          <a:p>
            <a:pPr marL="230188" indent="-230188">
              <a:spcBef>
                <a:spcPct val="50000"/>
              </a:spcBef>
              <a:buFontTx/>
              <a:buChar char="•"/>
            </a:pPr>
            <a:r>
              <a:rPr lang="en-US">
                <a:latin typeface="Comic Sans MS" pitchFamily="66" charset="0"/>
              </a:rPr>
              <a:t>Americans owe nothing to Britain</a:t>
            </a:r>
          </a:p>
          <a:p>
            <a:pPr marL="230188" indent="-230188">
              <a:spcBef>
                <a:spcPct val="50000"/>
              </a:spcBef>
            </a:pPr>
            <a:r>
              <a:rPr lang="en-US">
                <a:solidFill>
                  <a:srgbClr val="000000"/>
                </a:solidFill>
                <a:latin typeface="Comic Sans MS" pitchFamily="66" charset="0"/>
              </a:rPr>
              <a:t>-Jan. 1776</a:t>
            </a:r>
          </a:p>
          <a:p>
            <a:pPr marL="230188" indent="-230188">
              <a:spcBef>
                <a:spcPct val="50000"/>
              </a:spcBef>
              <a:buFontTx/>
              <a:buChar char="•"/>
            </a:pPr>
            <a:r>
              <a:rPr lang="en-US">
                <a:latin typeface="Comic Sans MS" pitchFamily="66" charset="0"/>
              </a:rPr>
              <a:t>Stresses American independence</a:t>
            </a:r>
          </a:p>
        </p:txBody>
      </p:sp>
      <p:pic>
        <p:nvPicPr>
          <p:cNvPr id="7178" name="Picture 10" descr="Common Sense"/>
          <p:cNvPicPr>
            <a:picLocks noChangeAspect="1" noChangeArrowheads="1"/>
          </p:cNvPicPr>
          <p:nvPr/>
        </p:nvPicPr>
        <p:blipFill>
          <a:blip r:embed="rId2" cstate="print"/>
          <a:srcRect/>
          <a:stretch>
            <a:fillRect/>
          </a:stretch>
        </p:blipFill>
        <p:spPr bwMode="auto">
          <a:xfrm>
            <a:off x="1143000" y="1524000"/>
            <a:ext cx="2749550" cy="4038600"/>
          </a:xfrm>
          <a:prstGeom prst="rect">
            <a:avLst/>
          </a:prstGeom>
          <a:noFill/>
        </p:spPr>
      </p:pic>
      <p:sp>
        <p:nvSpPr>
          <p:cNvPr id="7181" name="Text Box 13"/>
          <p:cNvSpPr txBox="1">
            <a:spLocks noChangeArrowheads="1"/>
          </p:cNvSpPr>
          <p:nvPr/>
        </p:nvSpPr>
        <p:spPr bwMode="auto">
          <a:xfrm>
            <a:off x="0" y="5665788"/>
            <a:ext cx="4724400" cy="1192212"/>
          </a:xfrm>
          <a:prstGeom prst="rect">
            <a:avLst/>
          </a:prstGeom>
          <a:solidFill>
            <a:srgbClr val="0000FF"/>
          </a:solidFill>
          <a:ln w="9525">
            <a:noFill/>
            <a:miter lim="800000"/>
            <a:headEnd/>
            <a:tailEnd/>
          </a:ln>
          <a:effectLst/>
        </p:spPr>
        <p:txBody>
          <a:bodyPr>
            <a:spAutoFit/>
          </a:bodyPr>
          <a:lstStyle/>
          <a:p>
            <a:pPr algn="ctr">
              <a:spcBef>
                <a:spcPct val="50000"/>
              </a:spcBef>
            </a:pPr>
            <a:r>
              <a:rPr lang="en-US" sz="1600" b="1"/>
              <a:t>“I find Common Sense is working a powerful change in the minds of many men.”</a:t>
            </a:r>
          </a:p>
          <a:p>
            <a:pPr algn="ctr">
              <a:spcBef>
                <a:spcPct val="50000"/>
              </a:spcBef>
            </a:pPr>
            <a:r>
              <a:rPr lang="en-US" sz="1600" b="1"/>
              <a:t>~George Washington</a:t>
            </a:r>
          </a:p>
        </p:txBody>
      </p:sp>
      <p:sp>
        <p:nvSpPr>
          <p:cNvPr id="7182" name="Text Box 14"/>
          <p:cNvSpPr txBox="1">
            <a:spLocks noChangeArrowheads="1"/>
          </p:cNvSpPr>
          <p:nvPr/>
        </p:nvSpPr>
        <p:spPr bwMode="auto">
          <a:xfrm>
            <a:off x="0" y="0"/>
            <a:ext cx="4724400" cy="1363663"/>
          </a:xfrm>
          <a:prstGeom prst="rect">
            <a:avLst/>
          </a:prstGeom>
          <a:solidFill>
            <a:srgbClr val="0000FF"/>
          </a:solidFill>
          <a:ln w="9525">
            <a:noFill/>
            <a:miter lim="800000"/>
            <a:headEnd/>
            <a:tailEnd/>
          </a:ln>
          <a:effectLst/>
        </p:spPr>
        <p:txBody>
          <a:bodyPr>
            <a:spAutoFit/>
          </a:bodyPr>
          <a:lstStyle/>
          <a:p>
            <a:pPr algn="ctr">
              <a:spcBef>
                <a:spcPct val="20000"/>
              </a:spcBef>
              <a:buFont typeface="Bazooka" pitchFamily="2" charset="0"/>
              <a:buNone/>
            </a:pPr>
            <a:r>
              <a:rPr lang="en-US" sz="1600" b="1"/>
              <a:t>“Everything that is right or reasonable pleads for separation. The blood of the slain, the weeping voice of nature cries, ‘Tis time to part.”     </a:t>
            </a:r>
          </a:p>
          <a:p>
            <a:pPr algn="ctr">
              <a:spcBef>
                <a:spcPct val="20000"/>
              </a:spcBef>
              <a:buFont typeface="Bazooka" pitchFamily="2" charset="0"/>
              <a:buNone/>
            </a:pPr>
            <a:r>
              <a:rPr lang="en-US" sz="1600" b="1"/>
              <a:t>~Thomas Paine</a:t>
            </a:r>
          </a:p>
        </p:txBody>
      </p:sp>
    </p:spTree>
  </p:cSld>
  <p:clrMapOvr>
    <a:masterClrMapping/>
  </p:clrMapOvr>
  <p:transition spd="med">
    <p:fade thruBlk="1"/>
  </p:transition>
</p:sld>
</file>

<file path=ppt/theme/theme1.xml><?xml version="1.0" encoding="utf-8"?>
<a:theme xmlns:a="http://schemas.openxmlformats.org/drawingml/2006/main" name="Compass">
  <a:themeElements>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fontScheme name="Compas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Compass</Template>
  <TotalTime>290</TotalTime>
  <Words>2180</Words>
  <Application>Microsoft Office PowerPoint</Application>
  <PresentationFormat>On-screen Show (4:3)</PresentationFormat>
  <Paragraphs>192</Paragraphs>
  <Slides>22</Slides>
  <Notes>1</Notes>
  <HiddenSlides>0</HiddenSlides>
  <MMClips>5</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Compass</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Jason Adams</dc:creator>
  <cp:lastModifiedBy>MMcinnis</cp:lastModifiedBy>
  <cp:revision>18</cp:revision>
  <dcterms:created xsi:type="dcterms:W3CDTF">2004-01-10T00:40:05Z</dcterms:created>
  <dcterms:modified xsi:type="dcterms:W3CDTF">2012-08-23T19:42:22Z</dcterms:modified>
</cp:coreProperties>
</file>