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AB23E-CE9B-43AE-B8CC-D66A20D96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0B942-7631-4B31-94D5-85196CF60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097278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1EE62-6ED0-4AA3-B9A2-0B1630758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525062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 3 weaknesses of the Articles of Confederation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Age of Enlightenment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1600’s</a:t>
            </a:r>
          </a:p>
          <a:p>
            <a:r>
              <a:rPr lang="en-US" dirty="0" smtClean="0"/>
              <a:t>Urged reason and logic for figuring out nature’s laws</a:t>
            </a:r>
          </a:p>
          <a:p>
            <a:r>
              <a:rPr lang="en-US" dirty="0" smtClean="0"/>
              <a:t>Natural law could be applied to society</a:t>
            </a:r>
          </a:p>
          <a:p>
            <a:r>
              <a:rPr lang="en-US" dirty="0" smtClean="0"/>
              <a:t>Promoted democracy over monarchy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Thomas Hobbes</a:t>
            </a:r>
            <a:br>
              <a:rPr lang="en-US" smtClean="0"/>
            </a:br>
            <a:r>
              <a:rPr lang="en-US" smtClean="0"/>
              <a:t>(1588-1679)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People could not rule themselves</a:t>
            </a:r>
          </a:p>
          <a:p>
            <a:pPr eaLnBrk="1" hangingPunct="1"/>
            <a:r>
              <a:rPr lang="en-US" sz="2800" smtClean="0"/>
              <a:t>Give up rights to absolute monarch for fear of a violent death</a:t>
            </a:r>
          </a:p>
        </p:txBody>
      </p:sp>
      <p:pic>
        <p:nvPicPr>
          <p:cNvPr id="11269" name="Picture 7" descr="hobbes_leviath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391477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John Locke</a:t>
            </a:r>
            <a:br>
              <a:rPr lang="en-US" smtClean="0"/>
            </a:br>
            <a:r>
              <a:rPr lang="en-US" smtClean="0"/>
              <a:t>(1632-1704)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49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u="sng" smtClean="0"/>
              <a:t>Natural Rights</a:t>
            </a:r>
            <a:r>
              <a:rPr lang="en-US" sz="2000" smtClean="0"/>
              <a:t> – all people are born with basic rights (Life, Liberty, Property)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u="sng" smtClean="0"/>
              <a:t>Social Contract</a:t>
            </a:r>
            <a:r>
              <a:rPr lang="en-US" sz="2000" smtClean="0"/>
              <a:t> – Relation between government and the people is a contract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People obey laws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Government protects rights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u="sng" smtClean="0"/>
              <a:t>Right to rebel</a:t>
            </a:r>
            <a:r>
              <a:rPr lang="en-US" sz="2000" smtClean="0"/>
              <a:t> – if the government does not protect rights it is the right of the people to destroy that government</a:t>
            </a:r>
            <a:endParaRPr lang="en-US" sz="2000" u="sng" smtClean="0"/>
          </a:p>
        </p:txBody>
      </p:sp>
      <p:pic>
        <p:nvPicPr>
          <p:cNvPr id="12293" name="Picture 7" descr="loc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3733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0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0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6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Jean-Jacques Rousseau</a:t>
            </a:r>
            <a:br>
              <a:rPr lang="en-US" smtClean="0"/>
            </a:br>
            <a:r>
              <a:rPr lang="en-US" smtClean="0"/>
              <a:t>(1712-1778)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4958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Everywhere gov. is oppressing the people</a:t>
            </a:r>
          </a:p>
          <a:p>
            <a:pPr eaLnBrk="1" hangingPunct="1"/>
            <a:r>
              <a:rPr lang="en-US" sz="2800" smtClean="0"/>
              <a:t>The only just gov. is one the people create</a:t>
            </a:r>
          </a:p>
        </p:txBody>
      </p:sp>
      <p:pic>
        <p:nvPicPr>
          <p:cNvPr id="13317" name="Picture 8" descr="rousse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3962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462088"/>
          </a:xfrm>
        </p:spPr>
        <p:txBody>
          <a:bodyPr/>
          <a:lstStyle/>
          <a:p>
            <a:pPr algn="ctr" eaLnBrk="1" hangingPunct="1"/>
            <a:r>
              <a:rPr lang="en-US" smtClean="0"/>
              <a:t>Baron de Montesquieu</a:t>
            </a:r>
            <a:br>
              <a:rPr lang="en-US" smtClean="0"/>
            </a:br>
            <a:r>
              <a:rPr lang="en-US" smtClean="0"/>
              <a:t>(1689-1755)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495800" cy="4114800"/>
          </a:xfrm>
        </p:spPr>
        <p:txBody>
          <a:bodyPr/>
          <a:lstStyle/>
          <a:p>
            <a:pPr eaLnBrk="1" hangingPunct="1"/>
            <a:r>
              <a:rPr lang="en-US" sz="2800" smtClean="0"/>
              <a:t>Gov. needs power but power corrupts</a:t>
            </a:r>
          </a:p>
          <a:p>
            <a:pPr eaLnBrk="1" hangingPunct="1"/>
            <a:r>
              <a:rPr lang="en-US" sz="2800" smtClean="0"/>
              <a:t>Protect the people by separating the powers of gov. into three branches</a:t>
            </a:r>
          </a:p>
          <a:p>
            <a:pPr lvl="1" eaLnBrk="1" hangingPunct="1"/>
            <a:r>
              <a:rPr lang="en-US" sz="2400" smtClean="0"/>
              <a:t>Write the laws</a:t>
            </a:r>
          </a:p>
          <a:p>
            <a:pPr lvl="1" eaLnBrk="1" hangingPunct="1"/>
            <a:r>
              <a:rPr lang="en-US" sz="2400" smtClean="0"/>
              <a:t>Enforce the laws</a:t>
            </a:r>
          </a:p>
          <a:p>
            <a:pPr lvl="1" eaLnBrk="1" hangingPunct="1"/>
            <a:r>
              <a:rPr lang="en-US" sz="2400" smtClean="0"/>
              <a:t>Interpret the laws</a:t>
            </a:r>
          </a:p>
        </p:txBody>
      </p:sp>
      <p:pic>
        <p:nvPicPr>
          <p:cNvPr id="14341" name="Picture 7" descr="25283-003-EF57BC4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57400"/>
            <a:ext cx="3429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Answer the EQ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Using two examples of from your notes on Our English Heritage answer the essential question: </a:t>
            </a:r>
          </a:p>
          <a:p>
            <a:pPr eaLnBrk="1" hangingPunct="1"/>
            <a:r>
              <a:rPr lang="en-US" sz="2800" b="1" smtClean="0"/>
              <a:t>What characteristics of their English heritage influenced the founding fathers in the development of American democracy?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800"/>
              <a:t>Who wrote </a:t>
            </a:r>
            <a:r>
              <a:rPr lang="en-US" sz="3800" b="1" i="1"/>
              <a:t>Common Sense</a:t>
            </a:r>
            <a:r>
              <a:rPr lang="en-US" sz="3800"/>
              <a:t> and what was its purpose?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Thomas Paine</a:t>
            </a:r>
          </a:p>
          <a:p>
            <a:pPr eaLnBrk="1" hangingPunct="1">
              <a:defRPr/>
            </a:pPr>
            <a:r>
              <a:rPr lang="en-US" sz="2800"/>
              <a:t>Purpose was to encourage revolution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pic>
        <p:nvPicPr>
          <p:cNvPr id="39940" name="Picture 7" descr="dco0167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00200"/>
            <a:ext cx="381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9" descr="thomaspaineov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352800"/>
            <a:ext cx="27432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004825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800"/>
              <a:t>Who wrote the</a:t>
            </a:r>
            <a:br>
              <a:rPr lang="en-US" sz="3800"/>
            </a:br>
            <a:r>
              <a:rPr lang="en-US" sz="3800"/>
              <a:t> Declaration of Independence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Thomas Jefferson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pic>
        <p:nvPicPr>
          <p:cNvPr id="40964" name="Picture 7" descr="Thomas-Jeffer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1529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991660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Two Purposes of Declaration</a:t>
            </a:r>
          </a:p>
        </p:txBody>
      </p:sp>
      <p:sp>
        <p:nvSpPr>
          <p:cNvPr id="50184" name="Rectangle 8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/>
          </a:p>
        </p:txBody>
      </p:sp>
      <p:sp>
        <p:nvSpPr>
          <p:cNvPr id="50185" name="Rectangle 9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400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Declare independence</a:t>
            </a:r>
          </a:p>
          <a:p>
            <a:pPr eaLnBrk="1" hangingPunct="1">
              <a:defRPr/>
            </a:pPr>
            <a:endParaRPr lang="en-US" sz="2800"/>
          </a:p>
          <a:p>
            <a:pPr eaLnBrk="1" hangingPunct="1">
              <a:defRPr/>
            </a:pPr>
            <a:endParaRPr lang="en-US" sz="2800"/>
          </a:p>
          <a:p>
            <a:pPr eaLnBrk="1" hangingPunct="1">
              <a:defRPr/>
            </a:pPr>
            <a:endParaRPr lang="en-US" sz="2800"/>
          </a:p>
          <a:p>
            <a:pPr eaLnBrk="1" hangingPunct="1">
              <a:defRPr/>
            </a:pPr>
            <a:endParaRPr lang="en-US" sz="2800"/>
          </a:p>
          <a:p>
            <a:pPr eaLnBrk="1" hangingPunct="1">
              <a:defRPr/>
            </a:pPr>
            <a:r>
              <a:rPr lang="en-US" sz="2800"/>
              <a:t>State the reasons why</a:t>
            </a:r>
          </a:p>
        </p:txBody>
      </p:sp>
      <p:pic>
        <p:nvPicPr>
          <p:cNvPr id="41989" name="Picture 11" descr="declaration-of-independ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371600"/>
            <a:ext cx="45688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13" descr="GrievanceReport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733800"/>
            <a:ext cx="46577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8394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800"/>
              <a:t>John Locke’s Influence on Declaration of Independence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All men equal </a:t>
            </a:r>
          </a:p>
          <a:p>
            <a:pPr eaLnBrk="1" hangingPunct="1">
              <a:defRPr/>
            </a:pPr>
            <a:r>
              <a:rPr lang="en-US" sz="2800"/>
              <a:t>All men entitled to rights</a:t>
            </a:r>
          </a:p>
          <a:p>
            <a:pPr eaLnBrk="1" hangingPunct="1">
              <a:defRPr/>
            </a:pPr>
            <a:r>
              <a:rPr lang="en-US" sz="2800"/>
              <a:t>Government power comes from the people</a:t>
            </a:r>
          </a:p>
          <a:p>
            <a:pPr eaLnBrk="1" hangingPunct="1">
              <a:defRPr/>
            </a:pPr>
            <a:r>
              <a:rPr lang="en-US" sz="2800"/>
              <a:t>Right to abolish an oppressive government 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pic>
        <p:nvPicPr>
          <p:cNvPr id="43012" name="Picture 7" descr="equal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524000"/>
            <a:ext cx="4267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5617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John Locke’s Social Contract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Government is created to secure rights of people and when it fails to do this the people have the right to abolish it.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4036" name="Picture 7" descr="French-Revolu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24000"/>
            <a:ext cx="396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94929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323</TotalTime>
  <Words>286</Words>
  <Application>Microsoft Office PowerPoint</Application>
  <PresentationFormat>On-screen Show (4:3)</PresentationFormat>
  <Paragraphs>47</Paragraphs>
  <Slides>12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Warm-up</vt:lpstr>
      <vt:lpstr>The Age of Enlightenment</vt:lpstr>
      <vt:lpstr>Thomas Hobbes (1588-1679)</vt:lpstr>
      <vt:lpstr>John Locke (1632-1704)</vt:lpstr>
      <vt:lpstr>Jean-Jacques Rousseau (1712-1778)</vt:lpstr>
      <vt:lpstr>Baron de Montesquieu (1689-1755)</vt:lpstr>
      <vt:lpstr>Answer the EQ</vt:lpstr>
      <vt:lpstr>Who wrote Common Sense and what was its purpose?</vt:lpstr>
      <vt:lpstr>Who wrote the  Declaration of Independence</vt:lpstr>
      <vt:lpstr>Two Purposes of Declaration</vt:lpstr>
      <vt:lpstr>John Locke’s Influence on Declaration of Independence</vt:lpstr>
      <vt:lpstr>John Locke’s Social Contract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Age of Enlightenment</dc:title>
  <dc:creator>Crews, Matthew A</dc:creator>
  <cp:lastModifiedBy>macrews</cp:lastModifiedBy>
  <cp:revision>24</cp:revision>
  <dcterms:created xsi:type="dcterms:W3CDTF">2006-08-16T00:00:00Z</dcterms:created>
  <dcterms:modified xsi:type="dcterms:W3CDTF">2013-01-31T18:49:52Z</dcterms:modified>
</cp:coreProperties>
</file>