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36294-FDBE-4C0C-BEC4-D20557AE9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A4E84-FD28-45A8-912C-6E8C19170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Why do you think we need government?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Unit 1 Part III: The Government and the People</a:t>
            </a:r>
          </a:p>
        </p:txBody>
      </p:sp>
      <p:sp>
        <p:nvSpPr>
          <p:cNvPr id="136196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36197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62468" name="Picture 7" descr="gov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426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9" descr="peo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524000"/>
            <a:ext cx="4038600" cy="470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Government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smtClean="0"/>
              <a:t>The Ruling authority for a community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Why do communities need government?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smtClean="0"/>
              <a:t>To make it possible for people to live together peacefully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Thomas Hobbes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Scottish political philosopher (1588-1679)</a:t>
            </a:r>
          </a:p>
        </p:txBody>
      </p:sp>
      <p:pic>
        <p:nvPicPr>
          <p:cNvPr id="65539" name="Picture 5" descr="Thomas_Hobb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819400"/>
            <a:ext cx="3143250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Life without government would be “nasty, brutish, and short.”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66563" name="Picture 5" descr="calvin_and_hobb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7848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85800" y="1676400"/>
            <a:ext cx="1752600" cy="533400"/>
          </a:xfrm>
          <a:prstGeom prst="rect">
            <a:avLst/>
          </a:prstGeom>
          <a:solidFill>
            <a:schemeClr val="accent4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6705600" y="1676400"/>
            <a:ext cx="1752600" cy="609600"/>
          </a:xfrm>
          <a:prstGeom prst="rect">
            <a:avLst/>
          </a:prstGeom>
          <a:solidFill>
            <a:schemeClr val="accent4">
              <a:lumMod val="1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do governments do?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67587" name="Picture 5" descr="unr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Provide Laws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68611" name="Picture 5" descr="v41n2a9%20US%20La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76400"/>
            <a:ext cx="4953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Provide Security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69635" name="Picture 5" descr="security-bu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80010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70659" name="Picture 5" descr="us-homeland-security-seal-plaque_m-7472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334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7" descr="600px-United_States_Department_of_Defense_S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04800"/>
            <a:ext cx="47910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1" name="Picture 9" descr="USCoastGuard%20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05200"/>
            <a:ext cx="35814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2" name="Picture 11" descr="cia-se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7338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Provide Services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0" y="403860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71683" name="Picture 5" descr="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3124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7" descr="ParksR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676400"/>
            <a:ext cx="2895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9" descr="public-schoo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1676400"/>
            <a:ext cx="25527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6" name="Picture 11" descr="The%20Electric%20Cigarette%20Approved%20In%20Many%20Hospital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07050" y="4114800"/>
            <a:ext cx="3536950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7" name="Picture 13" descr="mailbox-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4038600"/>
            <a:ext cx="28575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8" name="Picture 15" descr="trash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886200"/>
            <a:ext cx="25717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Guide the Community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5400" smtClean="0"/>
              <a:t>Help shape </a:t>
            </a:r>
            <a:r>
              <a:rPr lang="en-US" sz="5400" b="1" u="sng" smtClean="0"/>
              <a:t>public policy</a:t>
            </a:r>
            <a:r>
              <a:rPr lang="en-US" sz="5400" b="1" smtClean="0"/>
              <a:t> </a:t>
            </a:r>
            <a:r>
              <a:rPr lang="en-US" sz="5400" smtClean="0"/>
              <a:t>– the course of action to achieve community goals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Levels of Government</a:t>
            </a:r>
          </a:p>
        </p:txBody>
      </p:sp>
      <p:sp>
        <p:nvSpPr>
          <p:cNvPr id="172043" name="Rectangle 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smtClean="0"/>
              <a:t>National Government</a:t>
            </a:r>
          </a:p>
          <a:p>
            <a:pPr lvl="1" eaLnBrk="1" hangingPunct="1">
              <a:defRPr/>
            </a:pPr>
            <a:r>
              <a:rPr lang="en-US" sz="2400" smtClean="0"/>
              <a:t>The government of the entire country</a:t>
            </a:r>
          </a:p>
        </p:txBody>
      </p:sp>
      <p:pic>
        <p:nvPicPr>
          <p:cNvPr id="73731" name="Picture 14" descr="fedreservewhoneed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842055"/>
            <a:ext cx="4038600" cy="4047014"/>
          </a:xfrm>
        </p:spPr>
      </p:pic>
      <p:pic>
        <p:nvPicPr>
          <p:cNvPr id="73732" name="Picture 16" descr="barack-obama-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429000"/>
            <a:ext cx="39052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State Government</a:t>
            </a:r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Decides matters for people in the state 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74756" name="Picture 7" descr="nc+state+se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905000"/>
            <a:ext cx="3962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7" name="Picture 9" descr="33403-perdue-600x4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029075"/>
            <a:ext cx="36576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Local Government</a:t>
            </a:r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Counties, cities and towns</a:t>
            </a:r>
          </a:p>
          <a:p>
            <a:pPr eaLnBrk="1" hangingPunct="1">
              <a:defRPr/>
            </a:pPr>
            <a:r>
              <a:rPr lang="en-US" sz="2800" smtClean="0"/>
              <a:t>Closest gov. to the people</a:t>
            </a:r>
          </a:p>
        </p:txBody>
      </p:sp>
      <p:sp>
        <p:nvSpPr>
          <p:cNvPr id="177157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75780" name="Picture 7" descr="Forsyth County, North Carolina locator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6002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1" name="Picture 9" descr="allen_joines_may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43148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smtClean="0"/>
              <a:t>Principles of American Democracy</a:t>
            </a:r>
          </a:p>
        </p:txBody>
      </p:sp>
      <p:pic>
        <p:nvPicPr>
          <p:cNvPr id="76802" name="Picture 6" descr="j030084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2057400"/>
            <a:ext cx="6934200" cy="4114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Rule of Law</a:t>
            </a:r>
          </a:p>
        </p:txBody>
      </p:sp>
      <p:sp>
        <p:nvSpPr>
          <p:cNvPr id="19456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All people are bound by the law</a:t>
            </a:r>
          </a:p>
        </p:txBody>
      </p:sp>
      <p:sp>
        <p:nvSpPr>
          <p:cNvPr id="194565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77828" name="Picture 7" descr="law_boo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752600"/>
            <a:ext cx="461962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Limited Government</a:t>
            </a:r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The government can only do the things that the people have given it power to do.</a:t>
            </a:r>
          </a:p>
        </p:txBody>
      </p:sp>
      <p:sp>
        <p:nvSpPr>
          <p:cNvPr id="19661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78852" name="Picture 9" descr="limited_government_sticker-p217040777445019602tdcj_2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396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Consent of the Governed</a:t>
            </a:r>
          </a:p>
        </p:txBody>
      </p:sp>
      <p:sp>
        <p:nvSpPr>
          <p:cNvPr id="1986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American citizens are the source of all government power </a:t>
            </a:r>
          </a:p>
          <a:p>
            <a:pPr lvl="1" eaLnBrk="1" hangingPunct="1">
              <a:defRPr/>
            </a:pPr>
            <a:r>
              <a:rPr lang="en-US" sz="2400" b="1" u="sng" smtClean="0"/>
              <a:t>Popular Sovereignty</a:t>
            </a:r>
            <a:r>
              <a:rPr lang="en-US" sz="2400" smtClean="0"/>
              <a:t> – “The People Rule”</a:t>
            </a:r>
            <a:endParaRPr lang="en-US" sz="2400" b="1" u="sng" smtClean="0"/>
          </a:p>
        </p:txBody>
      </p:sp>
      <p:sp>
        <p:nvSpPr>
          <p:cNvPr id="198661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79876" name="Picture 7" descr="Nebraska Territory Se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524000"/>
            <a:ext cx="464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Individual Rights</a:t>
            </a:r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Individual rights, even of those not popular with the majority, are protected by the government.</a:t>
            </a:r>
          </a:p>
        </p:txBody>
      </p:sp>
      <p:sp>
        <p:nvSpPr>
          <p:cNvPr id="200709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80900" name="Picture 7" descr="shallnotbeinfringed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219575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Representative Government</a:t>
            </a:r>
          </a:p>
        </p:txBody>
      </p:sp>
      <p:sp>
        <p:nvSpPr>
          <p:cNvPr id="2027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smtClean="0"/>
              <a:t>People elect leaders to make the laws and govern on their behalf.</a:t>
            </a:r>
          </a:p>
        </p:txBody>
      </p:sp>
      <p:sp>
        <p:nvSpPr>
          <p:cNvPr id="202757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81924" name="Picture 9" descr="161_61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600200"/>
            <a:ext cx="396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30" name="Picture 6" descr="http://cdn3.chartsbin.com/chartimages/l_6kx_a0cef2783b6a114d1354f3253cd93d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278469" cy="52578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981</TotalTime>
  <Words>212</Words>
  <Application>Microsoft Office PowerPoint</Application>
  <PresentationFormat>On-screen Show (4:3)</PresentationFormat>
  <Paragraphs>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Book Antiqua</vt:lpstr>
      <vt:lpstr>Lucida Sans</vt:lpstr>
      <vt:lpstr>Wingdings</vt:lpstr>
      <vt:lpstr>Wingdings 2</vt:lpstr>
      <vt:lpstr>Wingdings 3</vt:lpstr>
      <vt:lpstr>Apex</vt:lpstr>
      <vt:lpstr>Warm-Up</vt:lpstr>
      <vt:lpstr>Unit 1 Part III: The Government and the People</vt:lpstr>
      <vt:lpstr>Government</vt:lpstr>
      <vt:lpstr>Why do communities need government?</vt:lpstr>
      <vt:lpstr>Thomas Hobbes</vt:lpstr>
      <vt:lpstr>Life without government would be “nasty, brutish, and short.”</vt:lpstr>
      <vt:lpstr>What do governments do?</vt:lpstr>
      <vt:lpstr>Provide Laws</vt:lpstr>
      <vt:lpstr>Provide Security</vt:lpstr>
      <vt:lpstr>PowerPoint Presentation</vt:lpstr>
      <vt:lpstr>Provide Services</vt:lpstr>
      <vt:lpstr>Guide the Community</vt:lpstr>
      <vt:lpstr>Levels of Government</vt:lpstr>
      <vt:lpstr>State Government</vt:lpstr>
      <vt:lpstr>Local Government</vt:lpstr>
      <vt:lpstr>Principles of American Democracy</vt:lpstr>
      <vt:lpstr>Rule of Law</vt:lpstr>
      <vt:lpstr>Limited Government</vt:lpstr>
      <vt:lpstr>Consent of the Governed</vt:lpstr>
      <vt:lpstr>Individual Rights</vt:lpstr>
      <vt:lpstr>Representative Government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 Part III: The Government and the People</dc:title>
  <dc:creator>Crews, Matthew A</dc:creator>
  <cp:lastModifiedBy>Daniel Patton</cp:lastModifiedBy>
  <cp:revision>48</cp:revision>
  <dcterms:created xsi:type="dcterms:W3CDTF">2006-08-16T00:00:00Z</dcterms:created>
  <dcterms:modified xsi:type="dcterms:W3CDTF">2019-08-29T14:36:35Z</dcterms:modified>
</cp:coreProperties>
</file>