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7" r:id="rId13"/>
    <p:sldId id="264" r:id="rId14"/>
    <p:sldId id="265" r:id="rId15"/>
    <p:sldId id="266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260C90-9E7B-45B4-948A-5574ACD64779}" v="14" dt="2026-04-10T16:06:46.8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150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4" Type="http://schemas.openxmlformats.org/officeDocument/2006/relationships/image" Target="../media/image2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" Type="http://schemas.openxmlformats.org/officeDocument/2006/relationships/image" Target="../media/image23.png"/><Relationship Id="rId4" Type="http://schemas.openxmlformats.org/officeDocument/2006/relationships/image" Target="../media/image2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294D40-6DF8-4AD3-BEDB-843C5A56CFD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8E9ED9CC-1C43-48FD-904E-3251795DF9F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FAST ELA &amp; Math (3x/year)</a:t>
          </a:r>
        </a:p>
      </dgm:t>
    </dgm:pt>
    <dgm:pt modelId="{23D2C377-7DC8-4760-887B-F733B7D685EB}" type="parTrans" cxnId="{4BE18F05-25DC-4BD6-9731-160893862AB2}">
      <dgm:prSet/>
      <dgm:spPr/>
      <dgm:t>
        <a:bodyPr/>
        <a:lstStyle/>
        <a:p>
          <a:endParaRPr lang="en-US"/>
        </a:p>
      </dgm:t>
    </dgm:pt>
    <dgm:pt modelId="{FAF4C3D7-DD5B-49B0-97C0-CB24D48CE55F}" type="sibTrans" cxnId="{4BE18F05-25DC-4BD6-9731-160893862AB2}">
      <dgm:prSet/>
      <dgm:spPr/>
      <dgm:t>
        <a:bodyPr/>
        <a:lstStyle/>
        <a:p>
          <a:endParaRPr lang="en-US"/>
        </a:p>
      </dgm:t>
    </dgm:pt>
    <dgm:pt modelId="{D465E996-8A6F-4DE7-A511-EC6EF2B06C3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8th Grade Science</a:t>
          </a:r>
        </a:p>
      </dgm:t>
    </dgm:pt>
    <dgm:pt modelId="{DBEB1261-BBC9-43BD-A655-70AB72C1FB9A}" type="parTrans" cxnId="{2DCF5FF1-2BCC-4BC8-9562-7DEDDDEC6EA9}">
      <dgm:prSet/>
      <dgm:spPr/>
      <dgm:t>
        <a:bodyPr/>
        <a:lstStyle/>
        <a:p>
          <a:endParaRPr lang="en-US"/>
        </a:p>
      </dgm:t>
    </dgm:pt>
    <dgm:pt modelId="{AEB4C942-697B-4868-8EA4-37F7DBD0D2C7}" type="sibTrans" cxnId="{2DCF5FF1-2BCC-4BC8-9562-7DEDDDEC6EA9}">
      <dgm:prSet/>
      <dgm:spPr/>
      <dgm:t>
        <a:bodyPr/>
        <a:lstStyle/>
        <a:p>
          <a:endParaRPr lang="en-US"/>
        </a:p>
      </dgm:t>
    </dgm:pt>
    <dgm:pt modelId="{648552BF-8F70-487B-8F59-6265945F430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Civics EOC</a:t>
          </a:r>
        </a:p>
      </dgm:t>
    </dgm:pt>
    <dgm:pt modelId="{6E4CD395-DB3C-4D82-BAEE-17424D489BBB}" type="parTrans" cxnId="{F6F00650-7EF7-49F3-B3C3-281FB3822AD3}">
      <dgm:prSet/>
      <dgm:spPr/>
      <dgm:t>
        <a:bodyPr/>
        <a:lstStyle/>
        <a:p>
          <a:endParaRPr lang="en-US"/>
        </a:p>
      </dgm:t>
    </dgm:pt>
    <dgm:pt modelId="{0C305C11-E661-4201-8B5E-3AE63680E5E5}" type="sibTrans" cxnId="{F6F00650-7EF7-49F3-B3C3-281FB3822AD3}">
      <dgm:prSet/>
      <dgm:spPr/>
      <dgm:t>
        <a:bodyPr/>
        <a:lstStyle/>
        <a:p>
          <a:endParaRPr lang="en-US"/>
        </a:p>
      </dgm:t>
    </dgm:pt>
    <dgm:pt modelId="{9B633091-B541-416C-9D0F-92642E0E9A3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Algebra 1 &amp; Geometry EOCs (some students)</a:t>
          </a:r>
        </a:p>
      </dgm:t>
    </dgm:pt>
    <dgm:pt modelId="{B1530035-E0CD-400F-A09C-36A89A799DC1}" type="parTrans" cxnId="{46F497DE-8504-41DF-8EBF-2413D8645893}">
      <dgm:prSet/>
      <dgm:spPr/>
      <dgm:t>
        <a:bodyPr/>
        <a:lstStyle/>
        <a:p>
          <a:endParaRPr lang="en-US"/>
        </a:p>
      </dgm:t>
    </dgm:pt>
    <dgm:pt modelId="{12CA50FC-FE08-4C93-90E9-6029E5174DEB}" type="sibTrans" cxnId="{46F497DE-8504-41DF-8EBF-2413D8645893}">
      <dgm:prSet/>
      <dgm:spPr/>
      <dgm:t>
        <a:bodyPr/>
        <a:lstStyle/>
        <a:p>
          <a:endParaRPr lang="en-US"/>
        </a:p>
      </dgm:t>
    </dgm:pt>
    <dgm:pt modelId="{C6D3C357-C3F9-45CD-922E-8A7B213448D4}" type="pres">
      <dgm:prSet presAssocID="{AD294D40-6DF8-4AD3-BEDB-843C5A56CFDD}" presName="root" presStyleCnt="0">
        <dgm:presLayoutVars>
          <dgm:dir/>
          <dgm:resizeHandles val="exact"/>
        </dgm:presLayoutVars>
      </dgm:prSet>
      <dgm:spPr/>
    </dgm:pt>
    <dgm:pt modelId="{A8916841-5162-41B4-9F65-E3920E35EB63}" type="pres">
      <dgm:prSet presAssocID="{8E9ED9CC-1C43-48FD-904E-3251795DF9F9}" presName="compNode" presStyleCnt="0"/>
      <dgm:spPr/>
    </dgm:pt>
    <dgm:pt modelId="{A98A637D-F49E-4723-A946-3D2F0D5EF55B}" type="pres">
      <dgm:prSet presAssocID="{8E9ED9CC-1C43-48FD-904E-3251795DF9F9}" presName="bgRect" presStyleLbl="bgShp" presStyleIdx="0" presStyleCnt="4"/>
      <dgm:spPr/>
    </dgm:pt>
    <dgm:pt modelId="{E0D03C36-49F8-4B1B-81B3-7BBB166A85A9}" type="pres">
      <dgm:prSet presAssocID="{8E9ED9CC-1C43-48FD-904E-3251795DF9F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062CAEB8-FB37-4C6C-B6DE-E8076DBF1DF4}" type="pres">
      <dgm:prSet presAssocID="{8E9ED9CC-1C43-48FD-904E-3251795DF9F9}" presName="spaceRect" presStyleCnt="0"/>
      <dgm:spPr/>
    </dgm:pt>
    <dgm:pt modelId="{C8E7D86A-D772-4417-8664-ED7E104A3110}" type="pres">
      <dgm:prSet presAssocID="{8E9ED9CC-1C43-48FD-904E-3251795DF9F9}" presName="parTx" presStyleLbl="revTx" presStyleIdx="0" presStyleCnt="4">
        <dgm:presLayoutVars>
          <dgm:chMax val="0"/>
          <dgm:chPref val="0"/>
        </dgm:presLayoutVars>
      </dgm:prSet>
      <dgm:spPr/>
    </dgm:pt>
    <dgm:pt modelId="{3A584E07-471D-488A-B613-351EB2C762C2}" type="pres">
      <dgm:prSet presAssocID="{FAF4C3D7-DD5B-49B0-97C0-CB24D48CE55F}" presName="sibTrans" presStyleCnt="0"/>
      <dgm:spPr/>
    </dgm:pt>
    <dgm:pt modelId="{BF78E579-6B14-4D6F-92BA-E09C411EF1F1}" type="pres">
      <dgm:prSet presAssocID="{D465E996-8A6F-4DE7-A511-EC6EF2B06C37}" presName="compNode" presStyleCnt="0"/>
      <dgm:spPr/>
    </dgm:pt>
    <dgm:pt modelId="{A93C0F48-E357-4DCE-837B-1EDB1A9A5CAE}" type="pres">
      <dgm:prSet presAssocID="{D465E996-8A6F-4DE7-A511-EC6EF2B06C37}" presName="bgRect" presStyleLbl="bgShp" presStyleIdx="1" presStyleCnt="4"/>
      <dgm:spPr/>
    </dgm:pt>
    <dgm:pt modelId="{30F2265E-9C4F-4FCA-AE47-A28F5C16AE08}" type="pres">
      <dgm:prSet presAssocID="{D465E996-8A6F-4DE7-A511-EC6EF2B06C3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E9EF0A8B-84B6-47FB-B17E-674B51D21E8B}" type="pres">
      <dgm:prSet presAssocID="{D465E996-8A6F-4DE7-A511-EC6EF2B06C37}" presName="spaceRect" presStyleCnt="0"/>
      <dgm:spPr/>
    </dgm:pt>
    <dgm:pt modelId="{48AE7454-F2D1-4919-838E-CA84263B6F80}" type="pres">
      <dgm:prSet presAssocID="{D465E996-8A6F-4DE7-A511-EC6EF2B06C37}" presName="parTx" presStyleLbl="revTx" presStyleIdx="1" presStyleCnt="4">
        <dgm:presLayoutVars>
          <dgm:chMax val="0"/>
          <dgm:chPref val="0"/>
        </dgm:presLayoutVars>
      </dgm:prSet>
      <dgm:spPr/>
    </dgm:pt>
    <dgm:pt modelId="{86BF4C44-8E8D-4915-8793-9CFC88CABEF0}" type="pres">
      <dgm:prSet presAssocID="{AEB4C942-697B-4868-8EA4-37F7DBD0D2C7}" presName="sibTrans" presStyleCnt="0"/>
      <dgm:spPr/>
    </dgm:pt>
    <dgm:pt modelId="{DEEFF0B4-0ED4-492C-9176-A000A782212A}" type="pres">
      <dgm:prSet presAssocID="{648552BF-8F70-487B-8F59-6265945F4309}" presName="compNode" presStyleCnt="0"/>
      <dgm:spPr/>
    </dgm:pt>
    <dgm:pt modelId="{95563F06-B13A-4F6F-988F-82EE1701CC80}" type="pres">
      <dgm:prSet presAssocID="{648552BF-8F70-487B-8F59-6265945F4309}" presName="bgRect" presStyleLbl="bgShp" presStyleIdx="2" presStyleCnt="4"/>
      <dgm:spPr/>
    </dgm:pt>
    <dgm:pt modelId="{37054B3F-8540-4154-B99B-D50D3676BB2F}" type="pres">
      <dgm:prSet presAssocID="{648552BF-8F70-487B-8F59-6265945F4309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54273DE0-AC95-4F9B-A246-83C43642B46F}" type="pres">
      <dgm:prSet presAssocID="{648552BF-8F70-487B-8F59-6265945F4309}" presName="spaceRect" presStyleCnt="0"/>
      <dgm:spPr/>
    </dgm:pt>
    <dgm:pt modelId="{85FEE021-E9AD-4B60-AFEC-7387E7B62326}" type="pres">
      <dgm:prSet presAssocID="{648552BF-8F70-487B-8F59-6265945F4309}" presName="parTx" presStyleLbl="revTx" presStyleIdx="2" presStyleCnt="4">
        <dgm:presLayoutVars>
          <dgm:chMax val="0"/>
          <dgm:chPref val="0"/>
        </dgm:presLayoutVars>
      </dgm:prSet>
      <dgm:spPr/>
    </dgm:pt>
    <dgm:pt modelId="{91A84A28-5B9B-45DD-B0D7-D65133532ADD}" type="pres">
      <dgm:prSet presAssocID="{0C305C11-E661-4201-8B5E-3AE63680E5E5}" presName="sibTrans" presStyleCnt="0"/>
      <dgm:spPr/>
    </dgm:pt>
    <dgm:pt modelId="{1FC3F629-2F51-4ED7-85E5-583E145A5DAA}" type="pres">
      <dgm:prSet presAssocID="{9B633091-B541-416C-9D0F-92642E0E9A3B}" presName="compNode" presStyleCnt="0"/>
      <dgm:spPr/>
    </dgm:pt>
    <dgm:pt modelId="{3D2BE0AC-83D6-4F1C-873D-B77D258647D0}" type="pres">
      <dgm:prSet presAssocID="{9B633091-B541-416C-9D0F-92642E0E9A3B}" presName="bgRect" presStyleLbl="bgShp" presStyleIdx="3" presStyleCnt="4"/>
      <dgm:spPr/>
    </dgm:pt>
    <dgm:pt modelId="{29DEBB0B-9AE4-49DD-A32C-8744CC155A2D}" type="pres">
      <dgm:prSet presAssocID="{9B633091-B541-416C-9D0F-92642E0E9A3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rawing Compass"/>
        </a:ext>
      </dgm:extLst>
    </dgm:pt>
    <dgm:pt modelId="{F28B899A-05BF-46BA-BC7B-F4DD3205873B}" type="pres">
      <dgm:prSet presAssocID="{9B633091-B541-416C-9D0F-92642E0E9A3B}" presName="spaceRect" presStyleCnt="0"/>
      <dgm:spPr/>
    </dgm:pt>
    <dgm:pt modelId="{F6E7498D-33E6-4008-8298-CACB0DB4D46F}" type="pres">
      <dgm:prSet presAssocID="{9B633091-B541-416C-9D0F-92642E0E9A3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4BE18F05-25DC-4BD6-9731-160893862AB2}" srcId="{AD294D40-6DF8-4AD3-BEDB-843C5A56CFDD}" destId="{8E9ED9CC-1C43-48FD-904E-3251795DF9F9}" srcOrd="0" destOrd="0" parTransId="{23D2C377-7DC8-4760-887B-F733B7D685EB}" sibTransId="{FAF4C3D7-DD5B-49B0-97C0-CB24D48CE55F}"/>
    <dgm:cxn modelId="{EEF02224-684B-4066-8C2B-6399EFA71830}" type="presOf" srcId="{AD294D40-6DF8-4AD3-BEDB-843C5A56CFDD}" destId="{C6D3C357-C3F9-45CD-922E-8A7B213448D4}" srcOrd="0" destOrd="0" presId="urn:microsoft.com/office/officeart/2018/2/layout/IconVerticalSolidList"/>
    <dgm:cxn modelId="{562B2C30-3E97-4CBA-B70B-5E6B32E66F04}" type="presOf" srcId="{9B633091-B541-416C-9D0F-92642E0E9A3B}" destId="{F6E7498D-33E6-4008-8298-CACB0DB4D46F}" srcOrd="0" destOrd="0" presId="urn:microsoft.com/office/officeart/2018/2/layout/IconVerticalSolidList"/>
    <dgm:cxn modelId="{F6F00650-7EF7-49F3-B3C3-281FB3822AD3}" srcId="{AD294D40-6DF8-4AD3-BEDB-843C5A56CFDD}" destId="{648552BF-8F70-487B-8F59-6265945F4309}" srcOrd="2" destOrd="0" parTransId="{6E4CD395-DB3C-4D82-BAEE-17424D489BBB}" sibTransId="{0C305C11-E661-4201-8B5E-3AE63680E5E5}"/>
    <dgm:cxn modelId="{2289E1B0-1D34-465E-B834-3C5C3594BAED}" type="presOf" srcId="{D465E996-8A6F-4DE7-A511-EC6EF2B06C37}" destId="{48AE7454-F2D1-4919-838E-CA84263B6F80}" srcOrd="0" destOrd="0" presId="urn:microsoft.com/office/officeart/2018/2/layout/IconVerticalSolidList"/>
    <dgm:cxn modelId="{941D75B2-DE73-4F75-B006-7A8EA9021C98}" type="presOf" srcId="{648552BF-8F70-487B-8F59-6265945F4309}" destId="{85FEE021-E9AD-4B60-AFEC-7387E7B62326}" srcOrd="0" destOrd="0" presId="urn:microsoft.com/office/officeart/2018/2/layout/IconVerticalSolidList"/>
    <dgm:cxn modelId="{46F497DE-8504-41DF-8EBF-2413D8645893}" srcId="{AD294D40-6DF8-4AD3-BEDB-843C5A56CFDD}" destId="{9B633091-B541-416C-9D0F-92642E0E9A3B}" srcOrd="3" destOrd="0" parTransId="{B1530035-E0CD-400F-A09C-36A89A799DC1}" sibTransId="{12CA50FC-FE08-4C93-90E9-6029E5174DEB}"/>
    <dgm:cxn modelId="{2DCF5FF1-2BCC-4BC8-9562-7DEDDDEC6EA9}" srcId="{AD294D40-6DF8-4AD3-BEDB-843C5A56CFDD}" destId="{D465E996-8A6F-4DE7-A511-EC6EF2B06C37}" srcOrd="1" destOrd="0" parTransId="{DBEB1261-BBC9-43BD-A655-70AB72C1FB9A}" sibTransId="{AEB4C942-697B-4868-8EA4-37F7DBD0D2C7}"/>
    <dgm:cxn modelId="{9BA35AFE-79A3-428B-95A9-145992529E4B}" type="presOf" srcId="{8E9ED9CC-1C43-48FD-904E-3251795DF9F9}" destId="{C8E7D86A-D772-4417-8664-ED7E104A3110}" srcOrd="0" destOrd="0" presId="urn:microsoft.com/office/officeart/2018/2/layout/IconVerticalSolidList"/>
    <dgm:cxn modelId="{0B99DAE2-C7EA-415F-91BE-0E8CA5B2AD8E}" type="presParOf" srcId="{C6D3C357-C3F9-45CD-922E-8A7B213448D4}" destId="{A8916841-5162-41B4-9F65-E3920E35EB63}" srcOrd="0" destOrd="0" presId="urn:microsoft.com/office/officeart/2018/2/layout/IconVerticalSolidList"/>
    <dgm:cxn modelId="{42D12CC0-ABD4-4C35-B81A-85888769E8A4}" type="presParOf" srcId="{A8916841-5162-41B4-9F65-E3920E35EB63}" destId="{A98A637D-F49E-4723-A946-3D2F0D5EF55B}" srcOrd="0" destOrd="0" presId="urn:microsoft.com/office/officeart/2018/2/layout/IconVerticalSolidList"/>
    <dgm:cxn modelId="{AA52EF38-F9CF-4453-8585-CE075F25BF3A}" type="presParOf" srcId="{A8916841-5162-41B4-9F65-E3920E35EB63}" destId="{E0D03C36-49F8-4B1B-81B3-7BBB166A85A9}" srcOrd="1" destOrd="0" presId="urn:microsoft.com/office/officeart/2018/2/layout/IconVerticalSolidList"/>
    <dgm:cxn modelId="{7801F95A-3A3C-41DF-AD8A-8D9494BCA41B}" type="presParOf" srcId="{A8916841-5162-41B4-9F65-E3920E35EB63}" destId="{062CAEB8-FB37-4C6C-B6DE-E8076DBF1DF4}" srcOrd="2" destOrd="0" presId="urn:microsoft.com/office/officeart/2018/2/layout/IconVerticalSolidList"/>
    <dgm:cxn modelId="{3431A66E-20AB-404E-A00C-3E6E379A8DCE}" type="presParOf" srcId="{A8916841-5162-41B4-9F65-E3920E35EB63}" destId="{C8E7D86A-D772-4417-8664-ED7E104A3110}" srcOrd="3" destOrd="0" presId="urn:microsoft.com/office/officeart/2018/2/layout/IconVerticalSolidList"/>
    <dgm:cxn modelId="{D8F887E5-417D-429E-8171-63F08DE2955A}" type="presParOf" srcId="{C6D3C357-C3F9-45CD-922E-8A7B213448D4}" destId="{3A584E07-471D-488A-B613-351EB2C762C2}" srcOrd="1" destOrd="0" presId="urn:microsoft.com/office/officeart/2018/2/layout/IconVerticalSolidList"/>
    <dgm:cxn modelId="{F652980B-7299-457C-AB7B-1859CF173BB9}" type="presParOf" srcId="{C6D3C357-C3F9-45CD-922E-8A7B213448D4}" destId="{BF78E579-6B14-4D6F-92BA-E09C411EF1F1}" srcOrd="2" destOrd="0" presId="urn:microsoft.com/office/officeart/2018/2/layout/IconVerticalSolidList"/>
    <dgm:cxn modelId="{02348308-5C4E-47B6-A7B0-16067F27B656}" type="presParOf" srcId="{BF78E579-6B14-4D6F-92BA-E09C411EF1F1}" destId="{A93C0F48-E357-4DCE-837B-1EDB1A9A5CAE}" srcOrd="0" destOrd="0" presId="urn:microsoft.com/office/officeart/2018/2/layout/IconVerticalSolidList"/>
    <dgm:cxn modelId="{5639D628-173E-4B76-8170-36E957776E0B}" type="presParOf" srcId="{BF78E579-6B14-4D6F-92BA-E09C411EF1F1}" destId="{30F2265E-9C4F-4FCA-AE47-A28F5C16AE08}" srcOrd="1" destOrd="0" presId="urn:microsoft.com/office/officeart/2018/2/layout/IconVerticalSolidList"/>
    <dgm:cxn modelId="{89B2E6DA-9456-44DD-89AF-5D011B5FCBB7}" type="presParOf" srcId="{BF78E579-6B14-4D6F-92BA-E09C411EF1F1}" destId="{E9EF0A8B-84B6-47FB-B17E-674B51D21E8B}" srcOrd="2" destOrd="0" presId="urn:microsoft.com/office/officeart/2018/2/layout/IconVerticalSolidList"/>
    <dgm:cxn modelId="{98AC1ED1-D835-429A-B511-64A9EFAEE92E}" type="presParOf" srcId="{BF78E579-6B14-4D6F-92BA-E09C411EF1F1}" destId="{48AE7454-F2D1-4919-838E-CA84263B6F80}" srcOrd="3" destOrd="0" presId="urn:microsoft.com/office/officeart/2018/2/layout/IconVerticalSolidList"/>
    <dgm:cxn modelId="{21EDB3CD-7C54-4C43-85EA-35D6540E6E43}" type="presParOf" srcId="{C6D3C357-C3F9-45CD-922E-8A7B213448D4}" destId="{86BF4C44-8E8D-4915-8793-9CFC88CABEF0}" srcOrd="3" destOrd="0" presId="urn:microsoft.com/office/officeart/2018/2/layout/IconVerticalSolidList"/>
    <dgm:cxn modelId="{770477E4-B220-483C-A00D-81E835C30DDC}" type="presParOf" srcId="{C6D3C357-C3F9-45CD-922E-8A7B213448D4}" destId="{DEEFF0B4-0ED4-492C-9176-A000A782212A}" srcOrd="4" destOrd="0" presId="urn:microsoft.com/office/officeart/2018/2/layout/IconVerticalSolidList"/>
    <dgm:cxn modelId="{A910AB58-BB7B-44C5-8691-7A9E6024FAB1}" type="presParOf" srcId="{DEEFF0B4-0ED4-492C-9176-A000A782212A}" destId="{95563F06-B13A-4F6F-988F-82EE1701CC80}" srcOrd="0" destOrd="0" presId="urn:microsoft.com/office/officeart/2018/2/layout/IconVerticalSolidList"/>
    <dgm:cxn modelId="{7604667A-73BB-4192-B620-5D731E770186}" type="presParOf" srcId="{DEEFF0B4-0ED4-492C-9176-A000A782212A}" destId="{37054B3F-8540-4154-B99B-D50D3676BB2F}" srcOrd="1" destOrd="0" presId="urn:microsoft.com/office/officeart/2018/2/layout/IconVerticalSolidList"/>
    <dgm:cxn modelId="{F653DAD7-6FF4-499F-9DD8-ED4666D8167D}" type="presParOf" srcId="{DEEFF0B4-0ED4-492C-9176-A000A782212A}" destId="{54273DE0-AC95-4F9B-A246-83C43642B46F}" srcOrd="2" destOrd="0" presId="urn:microsoft.com/office/officeart/2018/2/layout/IconVerticalSolidList"/>
    <dgm:cxn modelId="{33901023-C52D-482A-B24C-1D28BCB40B98}" type="presParOf" srcId="{DEEFF0B4-0ED4-492C-9176-A000A782212A}" destId="{85FEE021-E9AD-4B60-AFEC-7387E7B62326}" srcOrd="3" destOrd="0" presId="urn:microsoft.com/office/officeart/2018/2/layout/IconVerticalSolidList"/>
    <dgm:cxn modelId="{1261BFAB-EF79-4BC7-A2D7-A333A848B521}" type="presParOf" srcId="{C6D3C357-C3F9-45CD-922E-8A7B213448D4}" destId="{91A84A28-5B9B-45DD-B0D7-D65133532ADD}" srcOrd="5" destOrd="0" presId="urn:microsoft.com/office/officeart/2018/2/layout/IconVerticalSolidList"/>
    <dgm:cxn modelId="{72AF704D-CA6F-4D3A-9131-07EE3473CF55}" type="presParOf" srcId="{C6D3C357-C3F9-45CD-922E-8A7B213448D4}" destId="{1FC3F629-2F51-4ED7-85E5-583E145A5DAA}" srcOrd="6" destOrd="0" presId="urn:microsoft.com/office/officeart/2018/2/layout/IconVerticalSolidList"/>
    <dgm:cxn modelId="{C592DCCB-BFFC-4BFB-8B6E-9BDC826165B7}" type="presParOf" srcId="{1FC3F629-2F51-4ED7-85E5-583E145A5DAA}" destId="{3D2BE0AC-83D6-4F1C-873D-B77D258647D0}" srcOrd="0" destOrd="0" presId="urn:microsoft.com/office/officeart/2018/2/layout/IconVerticalSolidList"/>
    <dgm:cxn modelId="{8B74D46A-2F44-4DA2-8763-31C491361C5F}" type="presParOf" srcId="{1FC3F629-2F51-4ED7-85E5-583E145A5DAA}" destId="{29DEBB0B-9AE4-49DD-A32C-8744CC155A2D}" srcOrd="1" destOrd="0" presId="urn:microsoft.com/office/officeart/2018/2/layout/IconVerticalSolidList"/>
    <dgm:cxn modelId="{81CBA105-3FCF-463B-85DE-817E44B88B9E}" type="presParOf" srcId="{1FC3F629-2F51-4ED7-85E5-583E145A5DAA}" destId="{F28B899A-05BF-46BA-BC7B-F4DD3205873B}" srcOrd="2" destOrd="0" presId="urn:microsoft.com/office/officeart/2018/2/layout/IconVerticalSolidList"/>
    <dgm:cxn modelId="{54DBF2D8-595A-47DE-9937-458F1C76E995}" type="presParOf" srcId="{1FC3F629-2F51-4ED7-85E5-583E145A5DAA}" destId="{F6E7498D-33E6-4008-8298-CACB0DB4D46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BAB419-0D91-4DB1-A24B-4C9C3515635A}" type="doc">
      <dgm:prSet loTypeId="urn:microsoft.com/office/officeart/2005/8/layout/list1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2E499C00-45D0-4EE5-A422-44C0AB2C76F6}">
      <dgm:prSet/>
      <dgm:spPr/>
      <dgm:t>
        <a:bodyPr/>
        <a:lstStyle/>
        <a:p>
          <a:r>
            <a:rPr lang="en-US"/>
            <a:t>Level 1: Below</a:t>
          </a:r>
        </a:p>
      </dgm:t>
    </dgm:pt>
    <dgm:pt modelId="{4B84EBA9-BF24-4EDB-B66A-07F778BEA9CA}" type="parTrans" cxnId="{0F18E2BE-273A-4FA8-ACA4-7FD23206C5A5}">
      <dgm:prSet/>
      <dgm:spPr/>
      <dgm:t>
        <a:bodyPr/>
        <a:lstStyle/>
        <a:p>
          <a:endParaRPr lang="en-US"/>
        </a:p>
      </dgm:t>
    </dgm:pt>
    <dgm:pt modelId="{57BDF7FB-854C-4482-91C5-38A468E7A860}" type="sibTrans" cxnId="{0F18E2BE-273A-4FA8-ACA4-7FD23206C5A5}">
      <dgm:prSet/>
      <dgm:spPr/>
      <dgm:t>
        <a:bodyPr/>
        <a:lstStyle/>
        <a:p>
          <a:endParaRPr lang="en-US"/>
        </a:p>
      </dgm:t>
    </dgm:pt>
    <dgm:pt modelId="{21C4B49E-5282-41DC-86BC-E8AD51429EB2}">
      <dgm:prSet/>
      <dgm:spPr/>
      <dgm:t>
        <a:bodyPr/>
        <a:lstStyle/>
        <a:p>
          <a:r>
            <a:rPr lang="en-US"/>
            <a:t>Level 2: Approaching</a:t>
          </a:r>
        </a:p>
      </dgm:t>
    </dgm:pt>
    <dgm:pt modelId="{C4E6565A-9603-42F0-97A9-53ACFEF5A4D8}" type="parTrans" cxnId="{E8BC76A0-2A91-42E5-9BE5-038EB7C331DE}">
      <dgm:prSet/>
      <dgm:spPr/>
      <dgm:t>
        <a:bodyPr/>
        <a:lstStyle/>
        <a:p>
          <a:endParaRPr lang="en-US"/>
        </a:p>
      </dgm:t>
    </dgm:pt>
    <dgm:pt modelId="{C3CB1892-525D-4474-8E05-BD765C87E8F3}" type="sibTrans" cxnId="{E8BC76A0-2A91-42E5-9BE5-038EB7C331DE}">
      <dgm:prSet/>
      <dgm:spPr/>
      <dgm:t>
        <a:bodyPr/>
        <a:lstStyle/>
        <a:p>
          <a:endParaRPr lang="en-US"/>
        </a:p>
      </dgm:t>
    </dgm:pt>
    <dgm:pt modelId="{AC60677C-17E0-4CF1-A2D6-00EF55DC741B}">
      <dgm:prSet/>
      <dgm:spPr/>
      <dgm:t>
        <a:bodyPr/>
        <a:lstStyle/>
        <a:p>
          <a:r>
            <a:rPr lang="en-US"/>
            <a:t>Level 3: Proficient</a:t>
          </a:r>
        </a:p>
      </dgm:t>
    </dgm:pt>
    <dgm:pt modelId="{6904BE88-2861-495C-9A8C-EC0ECDF94E8B}" type="parTrans" cxnId="{955B1BCD-F5BC-44DA-AE5C-227BA536A44D}">
      <dgm:prSet/>
      <dgm:spPr/>
      <dgm:t>
        <a:bodyPr/>
        <a:lstStyle/>
        <a:p>
          <a:endParaRPr lang="en-US"/>
        </a:p>
      </dgm:t>
    </dgm:pt>
    <dgm:pt modelId="{E2C0C3E2-60BB-44B0-9852-DAD533D08C88}" type="sibTrans" cxnId="{955B1BCD-F5BC-44DA-AE5C-227BA536A44D}">
      <dgm:prSet/>
      <dgm:spPr/>
      <dgm:t>
        <a:bodyPr/>
        <a:lstStyle/>
        <a:p>
          <a:endParaRPr lang="en-US"/>
        </a:p>
      </dgm:t>
    </dgm:pt>
    <dgm:pt modelId="{27F5E064-BE04-4A73-B98F-5F57F7AAFCB3}">
      <dgm:prSet/>
      <dgm:spPr/>
      <dgm:t>
        <a:bodyPr/>
        <a:lstStyle/>
        <a:p>
          <a:r>
            <a:rPr lang="en-US"/>
            <a:t>Level 4: Above</a:t>
          </a:r>
        </a:p>
      </dgm:t>
    </dgm:pt>
    <dgm:pt modelId="{30F328ED-63E8-4942-9061-E7B06798CE3A}" type="parTrans" cxnId="{104CC271-54B9-4E21-929A-3E503A1D0B0D}">
      <dgm:prSet/>
      <dgm:spPr/>
      <dgm:t>
        <a:bodyPr/>
        <a:lstStyle/>
        <a:p>
          <a:endParaRPr lang="en-US"/>
        </a:p>
      </dgm:t>
    </dgm:pt>
    <dgm:pt modelId="{D2394587-B3CD-4D46-A7E8-6082F97252D6}" type="sibTrans" cxnId="{104CC271-54B9-4E21-929A-3E503A1D0B0D}">
      <dgm:prSet/>
      <dgm:spPr/>
      <dgm:t>
        <a:bodyPr/>
        <a:lstStyle/>
        <a:p>
          <a:endParaRPr lang="en-US"/>
        </a:p>
      </dgm:t>
    </dgm:pt>
    <dgm:pt modelId="{3CD45E2E-18B2-40A8-BA0B-813CAC69F053}">
      <dgm:prSet/>
      <dgm:spPr/>
      <dgm:t>
        <a:bodyPr/>
        <a:lstStyle/>
        <a:p>
          <a:r>
            <a:rPr lang="en-US"/>
            <a:t>Level 5: Advanced</a:t>
          </a:r>
        </a:p>
      </dgm:t>
    </dgm:pt>
    <dgm:pt modelId="{1BB43A2D-8192-4D59-B95B-9CB30328194A}" type="parTrans" cxnId="{EDE9809E-BF00-4A7B-A688-81AE2326B443}">
      <dgm:prSet/>
      <dgm:spPr/>
      <dgm:t>
        <a:bodyPr/>
        <a:lstStyle/>
        <a:p>
          <a:endParaRPr lang="en-US"/>
        </a:p>
      </dgm:t>
    </dgm:pt>
    <dgm:pt modelId="{5679084B-064E-4334-8A93-64EDBBE289FB}" type="sibTrans" cxnId="{EDE9809E-BF00-4A7B-A688-81AE2326B443}">
      <dgm:prSet/>
      <dgm:spPr/>
      <dgm:t>
        <a:bodyPr/>
        <a:lstStyle/>
        <a:p>
          <a:endParaRPr lang="en-US"/>
        </a:p>
      </dgm:t>
    </dgm:pt>
    <dgm:pt modelId="{D87BAA19-9F5C-479D-9207-E489424593CE}" type="pres">
      <dgm:prSet presAssocID="{AABAB419-0D91-4DB1-A24B-4C9C3515635A}" presName="linear" presStyleCnt="0">
        <dgm:presLayoutVars>
          <dgm:dir/>
          <dgm:animLvl val="lvl"/>
          <dgm:resizeHandles val="exact"/>
        </dgm:presLayoutVars>
      </dgm:prSet>
      <dgm:spPr/>
    </dgm:pt>
    <dgm:pt modelId="{F38AEF73-C0E7-4B58-AF19-26F1A5A812C1}" type="pres">
      <dgm:prSet presAssocID="{2E499C00-45D0-4EE5-A422-44C0AB2C76F6}" presName="parentLin" presStyleCnt="0"/>
      <dgm:spPr/>
    </dgm:pt>
    <dgm:pt modelId="{98D163A2-C5E8-4F82-930D-6CC9DEB15C3D}" type="pres">
      <dgm:prSet presAssocID="{2E499C00-45D0-4EE5-A422-44C0AB2C76F6}" presName="parentLeftMargin" presStyleLbl="node1" presStyleIdx="0" presStyleCnt="5"/>
      <dgm:spPr/>
    </dgm:pt>
    <dgm:pt modelId="{C35334FA-2288-43FC-AEB1-CE4DA5129673}" type="pres">
      <dgm:prSet presAssocID="{2E499C00-45D0-4EE5-A422-44C0AB2C76F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D396BF9-375C-4D73-80A2-D052F9B1E3C7}" type="pres">
      <dgm:prSet presAssocID="{2E499C00-45D0-4EE5-A422-44C0AB2C76F6}" presName="negativeSpace" presStyleCnt="0"/>
      <dgm:spPr/>
    </dgm:pt>
    <dgm:pt modelId="{F45DC1CA-1816-4572-91C6-FEEC8880E090}" type="pres">
      <dgm:prSet presAssocID="{2E499C00-45D0-4EE5-A422-44C0AB2C76F6}" presName="childText" presStyleLbl="conFgAcc1" presStyleIdx="0" presStyleCnt="5">
        <dgm:presLayoutVars>
          <dgm:bulletEnabled val="1"/>
        </dgm:presLayoutVars>
      </dgm:prSet>
      <dgm:spPr/>
    </dgm:pt>
    <dgm:pt modelId="{4DBD1A88-9F89-4019-9C8C-755FFB6BE09B}" type="pres">
      <dgm:prSet presAssocID="{57BDF7FB-854C-4482-91C5-38A468E7A860}" presName="spaceBetweenRectangles" presStyleCnt="0"/>
      <dgm:spPr/>
    </dgm:pt>
    <dgm:pt modelId="{561D0141-4807-4D4D-BF7A-9C95F17B94F1}" type="pres">
      <dgm:prSet presAssocID="{21C4B49E-5282-41DC-86BC-E8AD51429EB2}" presName="parentLin" presStyleCnt="0"/>
      <dgm:spPr/>
    </dgm:pt>
    <dgm:pt modelId="{BD2FF386-A343-4D02-885B-6AEE5D5562B1}" type="pres">
      <dgm:prSet presAssocID="{21C4B49E-5282-41DC-86BC-E8AD51429EB2}" presName="parentLeftMargin" presStyleLbl="node1" presStyleIdx="0" presStyleCnt="5"/>
      <dgm:spPr/>
    </dgm:pt>
    <dgm:pt modelId="{28B5D2D5-308E-49FA-844F-8008836C5D00}" type="pres">
      <dgm:prSet presAssocID="{21C4B49E-5282-41DC-86BC-E8AD51429EB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5104716-37CF-44B6-991D-0E57FFE932AB}" type="pres">
      <dgm:prSet presAssocID="{21C4B49E-5282-41DC-86BC-E8AD51429EB2}" presName="negativeSpace" presStyleCnt="0"/>
      <dgm:spPr/>
    </dgm:pt>
    <dgm:pt modelId="{57AB1710-BEFE-48A2-BE18-C45070F8CE69}" type="pres">
      <dgm:prSet presAssocID="{21C4B49E-5282-41DC-86BC-E8AD51429EB2}" presName="childText" presStyleLbl="conFgAcc1" presStyleIdx="1" presStyleCnt="5">
        <dgm:presLayoutVars>
          <dgm:bulletEnabled val="1"/>
        </dgm:presLayoutVars>
      </dgm:prSet>
      <dgm:spPr/>
    </dgm:pt>
    <dgm:pt modelId="{9759FA49-7BC2-4B02-871B-6058CFD4F31D}" type="pres">
      <dgm:prSet presAssocID="{C3CB1892-525D-4474-8E05-BD765C87E8F3}" presName="spaceBetweenRectangles" presStyleCnt="0"/>
      <dgm:spPr/>
    </dgm:pt>
    <dgm:pt modelId="{6A6E43D3-6E4A-4B7A-969B-5EFCCB800492}" type="pres">
      <dgm:prSet presAssocID="{AC60677C-17E0-4CF1-A2D6-00EF55DC741B}" presName="parentLin" presStyleCnt="0"/>
      <dgm:spPr/>
    </dgm:pt>
    <dgm:pt modelId="{EEF2987F-F1BA-44E0-B22A-821E870DB7D3}" type="pres">
      <dgm:prSet presAssocID="{AC60677C-17E0-4CF1-A2D6-00EF55DC741B}" presName="parentLeftMargin" presStyleLbl="node1" presStyleIdx="1" presStyleCnt="5"/>
      <dgm:spPr/>
    </dgm:pt>
    <dgm:pt modelId="{6BEEA376-74B7-4024-A421-47212A2624A1}" type="pres">
      <dgm:prSet presAssocID="{AC60677C-17E0-4CF1-A2D6-00EF55DC741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619632F6-FD07-4E51-BDBD-6B0D15C525BE}" type="pres">
      <dgm:prSet presAssocID="{AC60677C-17E0-4CF1-A2D6-00EF55DC741B}" presName="negativeSpace" presStyleCnt="0"/>
      <dgm:spPr/>
    </dgm:pt>
    <dgm:pt modelId="{D4388BBE-971B-4503-B71B-D7F9C9C51D6E}" type="pres">
      <dgm:prSet presAssocID="{AC60677C-17E0-4CF1-A2D6-00EF55DC741B}" presName="childText" presStyleLbl="conFgAcc1" presStyleIdx="2" presStyleCnt="5">
        <dgm:presLayoutVars>
          <dgm:bulletEnabled val="1"/>
        </dgm:presLayoutVars>
      </dgm:prSet>
      <dgm:spPr/>
    </dgm:pt>
    <dgm:pt modelId="{BDBD85D0-B17A-424D-B3C7-884ABA538295}" type="pres">
      <dgm:prSet presAssocID="{E2C0C3E2-60BB-44B0-9852-DAD533D08C88}" presName="spaceBetweenRectangles" presStyleCnt="0"/>
      <dgm:spPr/>
    </dgm:pt>
    <dgm:pt modelId="{7B6415AB-A328-4137-A0B1-4CAC08EA6B74}" type="pres">
      <dgm:prSet presAssocID="{27F5E064-BE04-4A73-B98F-5F57F7AAFCB3}" presName="parentLin" presStyleCnt="0"/>
      <dgm:spPr/>
    </dgm:pt>
    <dgm:pt modelId="{3FC809AB-E153-4925-B43B-FF35238D425E}" type="pres">
      <dgm:prSet presAssocID="{27F5E064-BE04-4A73-B98F-5F57F7AAFCB3}" presName="parentLeftMargin" presStyleLbl="node1" presStyleIdx="2" presStyleCnt="5"/>
      <dgm:spPr/>
    </dgm:pt>
    <dgm:pt modelId="{90F62B75-07DB-43B4-B5CF-A58F8321BC82}" type="pres">
      <dgm:prSet presAssocID="{27F5E064-BE04-4A73-B98F-5F57F7AAFCB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8D7420A-1276-4231-8F6B-30D4DAAAB9D2}" type="pres">
      <dgm:prSet presAssocID="{27F5E064-BE04-4A73-B98F-5F57F7AAFCB3}" presName="negativeSpace" presStyleCnt="0"/>
      <dgm:spPr/>
    </dgm:pt>
    <dgm:pt modelId="{D1272810-B650-475A-92BF-62E6B0DC2222}" type="pres">
      <dgm:prSet presAssocID="{27F5E064-BE04-4A73-B98F-5F57F7AAFCB3}" presName="childText" presStyleLbl="conFgAcc1" presStyleIdx="3" presStyleCnt="5">
        <dgm:presLayoutVars>
          <dgm:bulletEnabled val="1"/>
        </dgm:presLayoutVars>
      </dgm:prSet>
      <dgm:spPr/>
    </dgm:pt>
    <dgm:pt modelId="{C1B3FB63-1E89-4B5E-A689-0A83A975D7CE}" type="pres">
      <dgm:prSet presAssocID="{D2394587-B3CD-4D46-A7E8-6082F97252D6}" presName="spaceBetweenRectangles" presStyleCnt="0"/>
      <dgm:spPr/>
    </dgm:pt>
    <dgm:pt modelId="{4FCA52A1-B789-4D87-86F9-568504601996}" type="pres">
      <dgm:prSet presAssocID="{3CD45E2E-18B2-40A8-BA0B-813CAC69F053}" presName="parentLin" presStyleCnt="0"/>
      <dgm:spPr/>
    </dgm:pt>
    <dgm:pt modelId="{28DB1372-3E50-4E5A-A585-26A21E1D80AB}" type="pres">
      <dgm:prSet presAssocID="{3CD45E2E-18B2-40A8-BA0B-813CAC69F053}" presName="parentLeftMargin" presStyleLbl="node1" presStyleIdx="3" presStyleCnt="5"/>
      <dgm:spPr/>
    </dgm:pt>
    <dgm:pt modelId="{68CC1406-F4E4-4D8F-AC28-2380AED31B68}" type="pres">
      <dgm:prSet presAssocID="{3CD45E2E-18B2-40A8-BA0B-813CAC69F053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83A4DBFF-9A53-4276-AEF6-ADDDE1003D67}" type="pres">
      <dgm:prSet presAssocID="{3CD45E2E-18B2-40A8-BA0B-813CAC69F053}" presName="negativeSpace" presStyleCnt="0"/>
      <dgm:spPr/>
    </dgm:pt>
    <dgm:pt modelId="{645C3778-AD45-43E8-9332-3A4BF544180B}" type="pres">
      <dgm:prSet presAssocID="{3CD45E2E-18B2-40A8-BA0B-813CAC69F053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9C3E4719-D417-49AC-9BF2-ACBA824F9C54}" type="presOf" srcId="{2E499C00-45D0-4EE5-A422-44C0AB2C76F6}" destId="{98D163A2-C5E8-4F82-930D-6CC9DEB15C3D}" srcOrd="0" destOrd="0" presId="urn:microsoft.com/office/officeart/2005/8/layout/list1"/>
    <dgm:cxn modelId="{2F64E422-9559-4407-965C-8C75E65392CF}" type="presOf" srcId="{21C4B49E-5282-41DC-86BC-E8AD51429EB2}" destId="{28B5D2D5-308E-49FA-844F-8008836C5D00}" srcOrd="1" destOrd="0" presId="urn:microsoft.com/office/officeart/2005/8/layout/list1"/>
    <dgm:cxn modelId="{4302A424-8E52-4C5F-A6B7-F070CF08C391}" type="presOf" srcId="{AABAB419-0D91-4DB1-A24B-4C9C3515635A}" destId="{D87BAA19-9F5C-479D-9207-E489424593CE}" srcOrd="0" destOrd="0" presId="urn:microsoft.com/office/officeart/2005/8/layout/list1"/>
    <dgm:cxn modelId="{35D6B838-F5DD-46F7-A5D3-26A3D4EE4597}" type="presOf" srcId="{3CD45E2E-18B2-40A8-BA0B-813CAC69F053}" destId="{28DB1372-3E50-4E5A-A585-26A21E1D80AB}" srcOrd="0" destOrd="0" presId="urn:microsoft.com/office/officeart/2005/8/layout/list1"/>
    <dgm:cxn modelId="{86E4026E-D28F-45FD-A45E-B40815EDE821}" type="presOf" srcId="{27F5E064-BE04-4A73-B98F-5F57F7AAFCB3}" destId="{90F62B75-07DB-43B4-B5CF-A58F8321BC82}" srcOrd="1" destOrd="0" presId="urn:microsoft.com/office/officeart/2005/8/layout/list1"/>
    <dgm:cxn modelId="{104CC271-54B9-4E21-929A-3E503A1D0B0D}" srcId="{AABAB419-0D91-4DB1-A24B-4C9C3515635A}" destId="{27F5E064-BE04-4A73-B98F-5F57F7AAFCB3}" srcOrd="3" destOrd="0" parTransId="{30F328ED-63E8-4942-9061-E7B06798CE3A}" sibTransId="{D2394587-B3CD-4D46-A7E8-6082F97252D6}"/>
    <dgm:cxn modelId="{51FC3C7F-1A6C-4887-AC22-0FD0FCDB32ED}" type="presOf" srcId="{AC60677C-17E0-4CF1-A2D6-00EF55DC741B}" destId="{6BEEA376-74B7-4024-A421-47212A2624A1}" srcOrd="1" destOrd="0" presId="urn:microsoft.com/office/officeart/2005/8/layout/list1"/>
    <dgm:cxn modelId="{EDE9809E-BF00-4A7B-A688-81AE2326B443}" srcId="{AABAB419-0D91-4DB1-A24B-4C9C3515635A}" destId="{3CD45E2E-18B2-40A8-BA0B-813CAC69F053}" srcOrd="4" destOrd="0" parTransId="{1BB43A2D-8192-4D59-B95B-9CB30328194A}" sibTransId="{5679084B-064E-4334-8A93-64EDBBE289FB}"/>
    <dgm:cxn modelId="{959B9D9F-B7D1-45E5-958A-5E59BA84F218}" type="presOf" srcId="{3CD45E2E-18B2-40A8-BA0B-813CAC69F053}" destId="{68CC1406-F4E4-4D8F-AC28-2380AED31B68}" srcOrd="1" destOrd="0" presId="urn:microsoft.com/office/officeart/2005/8/layout/list1"/>
    <dgm:cxn modelId="{E8BC76A0-2A91-42E5-9BE5-038EB7C331DE}" srcId="{AABAB419-0D91-4DB1-A24B-4C9C3515635A}" destId="{21C4B49E-5282-41DC-86BC-E8AD51429EB2}" srcOrd="1" destOrd="0" parTransId="{C4E6565A-9603-42F0-97A9-53ACFEF5A4D8}" sibTransId="{C3CB1892-525D-4474-8E05-BD765C87E8F3}"/>
    <dgm:cxn modelId="{714306A3-E61C-41E0-8111-C51A0FC805ED}" type="presOf" srcId="{2E499C00-45D0-4EE5-A422-44C0AB2C76F6}" destId="{C35334FA-2288-43FC-AEB1-CE4DA5129673}" srcOrd="1" destOrd="0" presId="urn:microsoft.com/office/officeart/2005/8/layout/list1"/>
    <dgm:cxn modelId="{126E6DA5-BE41-4B84-BED1-B8A307EFC502}" type="presOf" srcId="{AC60677C-17E0-4CF1-A2D6-00EF55DC741B}" destId="{EEF2987F-F1BA-44E0-B22A-821E870DB7D3}" srcOrd="0" destOrd="0" presId="urn:microsoft.com/office/officeart/2005/8/layout/list1"/>
    <dgm:cxn modelId="{0F18E2BE-273A-4FA8-ACA4-7FD23206C5A5}" srcId="{AABAB419-0D91-4DB1-A24B-4C9C3515635A}" destId="{2E499C00-45D0-4EE5-A422-44C0AB2C76F6}" srcOrd="0" destOrd="0" parTransId="{4B84EBA9-BF24-4EDB-B66A-07F778BEA9CA}" sibTransId="{57BDF7FB-854C-4482-91C5-38A468E7A860}"/>
    <dgm:cxn modelId="{FBEB3CC5-CDA6-41C6-8EC2-6312649A3CD0}" type="presOf" srcId="{21C4B49E-5282-41DC-86BC-E8AD51429EB2}" destId="{BD2FF386-A343-4D02-885B-6AEE5D5562B1}" srcOrd="0" destOrd="0" presId="urn:microsoft.com/office/officeart/2005/8/layout/list1"/>
    <dgm:cxn modelId="{955B1BCD-F5BC-44DA-AE5C-227BA536A44D}" srcId="{AABAB419-0D91-4DB1-A24B-4C9C3515635A}" destId="{AC60677C-17E0-4CF1-A2D6-00EF55DC741B}" srcOrd="2" destOrd="0" parTransId="{6904BE88-2861-495C-9A8C-EC0ECDF94E8B}" sibTransId="{E2C0C3E2-60BB-44B0-9852-DAD533D08C88}"/>
    <dgm:cxn modelId="{A71555F1-5C0B-4C5E-8E91-8AA7AFDEAC26}" type="presOf" srcId="{27F5E064-BE04-4A73-B98F-5F57F7AAFCB3}" destId="{3FC809AB-E153-4925-B43B-FF35238D425E}" srcOrd="0" destOrd="0" presId="urn:microsoft.com/office/officeart/2005/8/layout/list1"/>
    <dgm:cxn modelId="{993EA500-55D8-4E77-87C2-9E4F3921D43D}" type="presParOf" srcId="{D87BAA19-9F5C-479D-9207-E489424593CE}" destId="{F38AEF73-C0E7-4B58-AF19-26F1A5A812C1}" srcOrd="0" destOrd="0" presId="urn:microsoft.com/office/officeart/2005/8/layout/list1"/>
    <dgm:cxn modelId="{F46AC522-7D40-46FF-86D4-73F48EA55150}" type="presParOf" srcId="{F38AEF73-C0E7-4B58-AF19-26F1A5A812C1}" destId="{98D163A2-C5E8-4F82-930D-6CC9DEB15C3D}" srcOrd="0" destOrd="0" presId="urn:microsoft.com/office/officeart/2005/8/layout/list1"/>
    <dgm:cxn modelId="{15FF9D33-9D88-4CC4-BB66-756340A5D986}" type="presParOf" srcId="{F38AEF73-C0E7-4B58-AF19-26F1A5A812C1}" destId="{C35334FA-2288-43FC-AEB1-CE4DA5129673}" srcOrd="1" destOrd="0" presId="urn:microsoft.com/office/officeart/2005/8/layout/list1"/>
    <dgm:cxn modelId="{7EAFED1F-7EDC-4FD9-B25D-67A386F027FC}" type="presParOf" srcId="{D87BAA19-9F5C-479D-9207-E489424593CE}" destId="{3D396BF9-375C-4D73-80A2-D052F9B1E3C7}" srcOrd="1" destOrd="0" presId="urn:microsoft.com/office/officeart/2005/8/layout/list1"/>
    <dgm:cxn modelId="{CC097D6B-58EF-4D06-A317-03BFA3222907}" type="presParOf" srcId="{D87BAA19-9F5C-479D-9207-E489424593CE}" destId="{F45DC1CA-1816-4572-91C6-FEEC8880E090}" srcOrd="2" destOrd="0" presId="urn:microsoft.com/office/officeart/2005/8/layout/list1"/>
    <dgm:cxn modelId="{797C980B-BD1B-45A4-AFF4-F03BD081A063}" type="presParOf" srcId="{D87BAA19-9F5C-479D-9207-E489424593CE}" destId="{4DBD1A88-9F89-4019-9C8C-755FFB6BE09B}" srcOrd="3" destOrd="0" presId="urn:microsoft.com/office/officeart/2005/8/layout/list1"/>
    <dgm:cxn modelId="{E42FB9CF-38D2-491D-970D-043ADECC7E45}" type="presParOf" srcId="{D87BAA19-9F5C-479D-9207-E489424593CE}" destId="{561D0141-4807-4D4D-BF7A-9C95F17B94F1}" srcOrd="4" destOrd="0" presId="urn:microsoft.com/office/officeart/2005/8/layout/list1"/>
    <dgm:cxn modelId="{E87F7A9B-C37F-4BEF-9F20-95EA80F12ACA}" type="presParOf" srcId="{561D0141-4807-4D4D-BF7A-9C95F17B94F1}" destId="{BD2FF386-A343-4D02-885B-6AEE5D5562B1}" srcOrd="0" destOrd="0" presId="urn:microsoft.com/office/officeart/2005/8/layout/list1"/>
    <dgm:cxn modelId="{66DF2AF1-4ECC-4ACF-8B91-E5C6274E8ED5}" type="presParOf" srcId="{561D0141-4807-4D4D-BF7A-9C95F17B94F1}" destId="{28B5D2D5-308E-49FA-844F-8008836C5D00}" srcOrd="1" destOrd="0" presId="urn:microsoft.com/office/officeart/2005/8/layout/list1"/>
    <dgm:cxn modelId="{852F3648-A560-4486-BD61-1FD23AB64F91}" type="presParOf" srcId="{D87BAA19-9F5C-479D-9207-E489424593CE}" destId="{45104716-37CF-44B6-991D-0E57FFE932AB}" srcOrd="5" destOrd="0" presId="urn:microsoft.com/office/officeart/2005/8/layout/list1"/>
    <dgm:cxn modelId="{F4BFD097-5FE0-4A4B-9C60-C92DA03BC80A}" type="presParOf" srcId="{D87BAA19-9F5C-479D-9207-E489424593CE}" destId="{57AB1710-BEFE-48A2-BE18-C45070F8CE69}" srcOrd="6" destOrd="0" presId="urn:microsoft.com/office/officeart/2005/8/layout/list1"/>
    <dgm:cxn modelId="{2EB0FBD1-8039-42D9-A56E-761D712D6839}" type="presParOf" srcId="{D87BAA19-9F5C-479D-9207-E489424593CE}" destId="{9759FA49-7BC2-4B02-871B-6058CFD4F31D}" srcOrd="7" destOrd="0" presId="urn:microsoft.com/office/officeart/2005/8/layout/list1"/>
    <dgm:cxn modelId="{C74DC2DF-4E45-4E49-94FF-D0236FBADB38}" type="presParOf" srcId="{D87BAA19-9F5C-479D-9207-E489424593CE}" destId="{6A6E43D3-6E4A-4B7A-969B-5EFCCB800492}" srcOrd="8" destOrd="0" presId="urn:microsoft.com/office/officeart/2005/8/layout/list1"/>
    <dgm:cxn modelId="{A12E52D6-95ED-491D-8E6E-8DBD2DBB5668}" type="presParOf" srcId="{6A6E43D3-6E4A-4B7A-969B-5EFCCB800492}" destId="{EEF2987F-F1BA-44E0-B22A-821E870DB7D3}" srcOrd="0" destOrd="0" presId="urn:microsoft.com/office/officeart/2005/8/layout/list1"/>
    <dgm:cxn modelId="{EFB5017D-81F3-4C28-92D5-7A9B47996C2E}" type="presParOf" srcId="{6A6E43D3-6E4A-4B7A-969B-5EFCCB800492}" destId="{6BEEA376-74B7-4024-A421-47212A2624A1}" srcOrd="1" destOrd="0" presId="urn:microsoft.com/office/officeart/2005/8/layout/list1"/>
    <dgm:cxn modelId="{4905F821-AF28-4EAC-B629-3685C7CD1824}" type="presParOf" srcId="{D87BAA19-9F5C-479D-9207-E489424593CE}" destId="{619632F6-FD07-4E51-BDBD-6B0D15C525BE}" srcOrd="9" destOrd="0" presId="urn:microsoft.com/office/officeart/2005/8/layout/list1"/>
    <dgm:cxn modelId="{385C7650-BFBB-44F3-9AB7-13526816729F}" type="presParOf" srcId="{D87BAA19-9F5C-479D-9207-E489424593CE}" destId="{D4388BBE-971B-4503-B71B-D7F9C9C51D6E}" srcOrd="10" destOrd="0" presId="urn:microsoft.com/office/officeart/2005/8/layout/list1"/>
    <dgm:cxn modelId="{D6CF28A1-2722-40FF-B435-6096D508D604}" type="presParOf" srcId="{D87BAA19-9F5C-479D-9207-E489424593CE}" destId="{BDBD85D0-B17A-424D-B3C7-884ABA538295}" srcOrd="11" destOrd="0" presId="urn:microsoft.com/office/officeart/2005/8/layout/list1"/>
    <dgm:cxn modelId="{5F837431-F32D-4852-B91D-481439361426}" type="presParOf" srcId="{D87BAA19-9F5C-479D-9207-E489424593CE}" destId="{7B6415AB-A328-4137-A0B1-4CAC08EA6B74}" srcOrd="12" destOrd="0" presId="urn:microsoft.com/office/officeart/2005/8/layout/list1"/>
    <dgm:cxn modelId="{67EEF4A8-548F-4419-99F5-8EE9E86EDB0C}" type="presParOf" srcId="{7B6415AB-A328-4137-A0B1-4CAC08EA6B74}" destId="{3FC809AB-E153-4925-B43B-FF35238D425E}" srcOrd="0" destOrd="0" presId="urn:microsoft.com/office/officeart/2005/8/layout/list1"/>
    <dgm:cxn modelId="{7C2BF499-5FB2-4DD7-810C-D9811600472A}" type="presParOf" srcId="{7B6415AB-A328-4137-A0B1-4CAC08EA6B74}" destId="{90F62B75-07DB-43B4-B5CF-A58F8321BC82}" srcOrd="1" destOrd="0" presId="urn:microsoft.com/office/officeart/2005/8/layout/list1"/>
    <dgm:cxn modelId="{258FA8B7-A7C1-4A0F-A3B5-E2903DAEA70F}" type="presParOf" srcId="{D87BAA19-9F5C-479D-9207-E489424593CE}" destId="{08D7420A-1276-4231-8F6B-30D4DAAAB9D2}" srcOrd="13" destOrd="0" presId="urn:microsoft.com/office/officeart/2005/8/layout/list1"/>
    <dgm:cxn modelId="{AA94F52F-7E22-4706-BAA3-18C2D8B3707C}" type="presParOf" srcId="{D87BAA19-9F5C-479D-9207-E489424593CE}" destId="{D1272810-B650-475A-92BF-62E6B0DC2222}" srcOrd="14" destOrd="0" presId="urn:microsoft.com/office/officeart/2005/8/layout/list1"/>
    <dgm:cxn modelId="{5229887D-F881-4667-AE42-2469FEBC6B3A}" type="presParOf" srcId="{D87BAA19-9F5C-479D-9207-E489424593CE}" destId="{C1B3FB63-1E89-4B5E-A689-0A83A975D7CE}" srcOrd="15" destOrd="0" presId="urn:microsoft.com/office/officeart/2005/8/layout/list1"/>
    <dgm:cxn modelId="{8680FB89-32BC-4BC4-8130-8173C9390454}" type="presParOf" srcId="{D87BAA19-9F5C-479D-9207-E489424593CE}" destId="{4FCA52A1-B789-4D87-86F9-568504601996}" srcOrd="16" destOrd="0" presId="urn:microsoft.com/office/officeart/2005/8/layout/list1"/>
    <dgm:cxn modelId="{4554F80F-3C66-4941-85E2-662DB885396B}" type="presParOf" srcId="{4FCA52A1-B789-4D87-86F9-568504601996}" destId="{28DB1372-3E50-4E5A-A585-26A21E1D80AB}" srcOrd="0" destOrd="0" presId="urn:microsoft.com/office/officeart/2005/8/layout/list1"/>
    <dgm:cxn modelId="{FBABB995-2B40-4BF3-8867-20353F49D76B}" type="presParOf" srcId="{4FCA52A1-B789-4D87-86F9-568504601996}" destId="{68CC1406-F4E4-4D8F-AC28-2380AED31B68}" srcOrd="1" destOrd="0" presId="urn:microsoft.com/office/officeart/2005/8/layout/list1"/>
    <dgm:cxn modelId="{91780584-9749-4EEC-A5F1-8974F8C0FFCE}" type="presParOf" srcId="{D87BAA19-9F5C-479D-9207-E489424593CE}" destId="{83A4DBFF-9A53-4276-AEF6-ADDDE1003D67}" srcOrd="17" destOrd="0" presId="urn:microsoft.com/office/officeart/2005/8/layout/list1"/>
    <dgm:cxn modelId="{62FF65E0-9F4D-4FD2-AC28-3B25F73DBFB8}" type="presParOf" srcId="{D87BAA19-9F5C-479D-9207-E489424593CE}" destId="{645C3778-AD45-43E8-9332-3A4BF544180B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B323B39-0272-4885-9F3E-F9C23A1032A9}" type="doc">
      <dgm:prSet loTypeId="urn:microsoft.com/office/officeart/2005/8/layout/default" loCatId="list" qsTypeId="urn:microsoft.com/office/officeart/2005/8/quickstyle/simple2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3A927087-CA05-44C4-A08A-EF20588AB729}">
      <dgm:prSet/>
      <dgm:spPr/>
      <dgm:t>
        <a:bodyPr/>
        <a:lstStyle/>
        <a:p>
          <a:r>
            <a:rPr lang="en-US"/>
            <a:t>Do NOT skip questions</a:t>
          </a:r>
        </a:p>
      </dgm:t>
    </dgm:pt>
    <dgm:pt modelId="{D721EC90-1B96-4078-8311-FD38553A51D0}" type="parTrans" cxnId="{28A52944-0384-4193-82B5-ABBDD748499D}">
      <dgm:prSet/>
      <dgm:spPr/>
      <dgm:t>
        <a:bodyPr/>
        <a:lstStyle/>
        <a:p>
          <a:endParaRPr lang="en-US"/>
        </a:p>
      </dgm:t>
    </dgm:pt>
    <dgm:pt modelId="{8CFEAD99-5EB3-4621-98B5-B8FE1AD0FD2F}" type="sibTrans" cxnId="{28A52944-0384-4193-82B5-ABBDD748499D}">
      <dgm:prSet/>
      <dgm:spPr/>
      <dgm:t>
        <a:bodyPr/>
        <a:lstStyle/>
        <a:p>
          <a:endParaRPr lang="en-US"/>
        </a:p>
      </dgm:t>
    </dgm:pt>
    <dgm:pt modelId="{A7259085-2405-4648-8337-B6F80991264A}">
      <dgm:prSet/>
      <dgm:spPr/>
      <dgm:t>
        <a:bodyPr/>
        <a:lstStyle/>
        <a:p>
          <a:r>
            <a:rPr lang="en-US"/>
            <a:t>Answer carefully the first time</a:t>
          </a:r>
        </a:p>
      </dgm:t>
    </dgm:pt>
    <dgm:pt modelId="{B2F218D7-1E08-44FA-89AD-F70DBD1ECB2C}" type="parTrans" cxnId="{29B24CC0-8D8F-4E8C-89A5-6919CDBB7F02}">
      <dgm:prSet/>
      <dgm:spPr/>
      <dgm:t>
        <a:bodyPr/>
        <a:lstStyle/>
        <a:p>
          <a:endParaRPr lang="en-US"/>
        </a:p>
      </dgm:t>
    </dgm:pt>
    <dgm:pt modelId="{209FA884-59D1-440C-B667-02C171EA29B4}" type="sibTrans" cxnId="{29B24CC0-8D8F-4E8C-89A5-6919CDBB7F02}">
      <dgm:prSet/>
      <dgm:spPr/>
      <dgm:t>
        <a:bodyPr/>
        <a:lstStyle/>
        <a:p>
          <a:endParaRPr lang="en-US"/>
        </a:p>
      </dgm:t>
    </dgm:pt>
    <dgm:pt modelId="{451F7FFC-22FE-4F5B-BEC1-BA4167F69401}">
      <dgm:prSet/>
      <dgm:spPr/>
      <dgm:t>
        <a:bodyPr/>
        <a:lstStyle/>
        <a:p>
          <a:r>
            <a:rPr lang="en-US"/>
            <a:t>Test adjusts based on answers</a:t>
          </a:r>
        </a:p>
      </dgm:t>
    </dgm:pt>
    <dgm:pt modelId="{B7E66E53-107E-4C39-B5AC-02786957FDDE}" type="parTrans" cxnId="{DD8E1867-5343-4163-AA37-E14169E0522B}">
      <dgm:prSet/>
      <dgm:spPr/>
      <dgm:t>
        <a:bodyPr/>
        <a:lstStyle/>
        <a:p>
          <a:endParaRPr lang="en-US"/>
        </a:p>
      </dgm:t>
    </dgm:pt>
    <dgm:pt modelId="{3F80B816-94A3-411D-880C-71FF2E6CD647}" type="sibTrans" cxnId="{DD8E1867-5343-4163-AA37-E14169E0522B}">
      <dgm:prSet/>
      <dgm:spPr/>
      <dgm:t>
        <a:bodyPr/>
        <a:lstStyle/>
        <a:p>
          <a:endParaRPr lang="en-US"/>
        </a:p>
      </dgm:t>
    </dgm:pt>
    <dgm:pt modelId="{6F67B0E5-64A7-4618-B3B0-1123350084B0}" type="pres">
      <dgm:prSet presAssocID="{3B323B39-0272-4885-9F3E-F9C23A1032A9}" presName="diagram" presStyleCnt="0">
        <dgm:presLayoutVars>
          <dgm:dir/>
          <dgm:resizeHandles val="exact"/>
        </dgm:presLayoutVars>
      </dgm:prSet>
      <dgm:spPr/>
    </dgm:pt>
    <dgm:pt modelId="{98911361-74FD-4E3A-AAA9-70A217058B59}" type="pres">
      <dgm:prSet presAssocID="{3A927087-CA05-44C4-A08A-EF20588AB729}" presName="node" presStyleLbl="node1" presStyleIdx="0" presStyleCnt="3">
        <dgm:presLayoutVars>
          <dgm:bulletEnabled val="1"/>
        </dgm:presLayoutVars>
      </dgm:prSet>
      <dgm:spPr/>
    </dgm:pt>
    <dgm:pt modelId="{50FBDD5E-BD62-42C6-849C-E46A0C63AD77}" type="pres">
      <dgm:prSet presAssocID="{8CFEAD99-5EB3-4621-98B5-B8FE1AD0FD2F}" presName="sibTrans" presStyleCnt="0"/>
      <dgm:spPr/>
    </dgm:pt>
    <dgm:pt modelId="{08CABDA8-31D3-4FBC-A940-0C90837E112C}" type="pres">
      <dgm:prSet presAssocID="{A7259085-2405-4648-8337-B6F80991264A}" presName="node" presStyleLbl="node1" presStyleIdx="1" presStyleCnt="3">
        <dgm:presLayoutVars>
          <dgm:bulletEnabled val="1"/>
        </dgm:presLayoutVars>
      </dgm:prSet>
      <dgm:spPr/>
    </dgm:pt>
    <dgm:pt modelId="{6AACC57B-2F52-470B-9F00-1237D3652848}" type="pres">
      <dgm:prSet presAssocID="{209FA884-59D1-440C-B667-02C171EA29B4}" presName="sibTrans" presStyleCnt="0"/>
      <dgm:spPr/>
    </dgm:pt>
    <dgm:pt modelId="{89CDF035-47AB-410C-B83D-3A868D35431C}" type="pres">
      <dgm:prSet presAssocID="{451F7FFC-22FE-4F5B-BEC1-BA4167F69401}" presName="node" presStyleLbl="node1" presStyleIdx="2" presStyleCnt="3">
        <dgm:presLayoutVars>
          <dgm:bulletEnabled val="1"/>
        </dgm:presLayoutVars>
      </dgm:prSet>
      <dgm:spPr/>
    </dgm:pt>
  </dgm:ptLst>
  <dgm:cxnLst>
    <dgm:cxn modelId="{B59F2F0E-4E1E-4521-A78A-AAA529DDA872}" type="presOf" srcId="{451F7FFC-22FE-4F5B-BEC1-BA4167F69401}" destId="{89CDF035-47AB-410C-B83D-3A868D35431C}" srcOrd="0" destOrd="0" presId="urn:microsoft.com/office/officeart/2005/8/layout/default"/>
    <dgm:cxn modelId="{5B4D3A3F-4A57-4882-9309-DE2ACE6EE6CE}" type="presOf" srcId="{3B323B39-0272-4885-9F3E-F9C23A1032A9}" destId="{6F67B0E5-64A7-4618-B3B0-1123350084B0}" srcOrd="0" destOrd="0" presId="urn:microsoft.com/office/officeart/2005/8/layout/default"/>
    <dgm:cxn modelId="{28A52944-0384-4193-82B5-ABBDD748499D}" srcId="{3B323B39-0272-4885-9F3E-F9C23A1032A9}" destId="{3A927087-CA05-44C4-A08A-EF20588AB729}" srcOrd="0" destOrd="0" parTransId="{D721EC90-1B96-4078-8311-FD38553A51D0}" sibTransId="{8CFEAD99-5EB3-4621-98B5-B8FE1AD0FD2F}"/>
    <dgm:cxn modelId="{DD8E1867-5343-4163-AA37-E14169E0522B}" srcId="{3B323B39-0272-4885-9F3E-F9C23A1032A9}" destId="{451F7FFC-22FE-4F5B-BEC1-BA4167F69401}" srcOrd="2" destOrd="0" parTransId="{B7E66E53-107E-4C39-B5AC-02786957FDDE}" sibTransId="{3F80B816-94A3-411D-880C-71FF2E6CD647}"/>
    <dgm:cxn modelId="{997E8F4F-496D-4DC5-9D99-FE4401B748E9}" type="presOf" srcId="{3A927087-CA05-44C4-A08A-EF20588AB729}" destId="{98911361-74FD-4E3A-AAA9-70A217058B59}" srcOrd="0" destOrd="0" presId="urn:microsoft.com/office/officeart/2005/8/layout/default"/>
    <dgm:cxn modelId="{29B24CC0-8D8F-4E8C-89A5-6919CDBB7F02}" srcId="{3B323B39-0272-4885-9F3E-F9C23A1032A9}" destId="{A7259085-2405-4648-8337-B6F80991264A}" srcOrd="1" destOrd="0" parTransId="{B2F218D7-1E08-44FA-89AD-F70DBD1ECB2C}" sibTransId="{209FA884-59D1-440C-B667-02C171EA29B4}"/>
    <dgm:cxn modelId="{1C677BFC-E69F-48C4-9E3E-A8FB4296CC16}" type="presOf" srcId="{A7259085-2405-4648-8337-B6F80991264A}" destId="{08CABDA8-31D3-4FBC-A940-0C90837E112C}" srcOrd="0" destOrd="0" presId="urn:microsoft.com/office/officeart/2005/8/layout/default"/>
    <dgm:cxn modelId="{C3BABA83-9441-409E-B850-677C66D73200}" type="presParOf" srcId="{6F67B0E5-64A7-4618-B3B0-1123350084B0}" destId="{98911361-74FD-4E3A-AAA9-70A217058B59}" srcOrd="0" destOrd="0" presId="urn:microsoft.com/office/officeart/2005/8/layout/default"/>
    <dgm:cxn modelId="{18B25BD9-A012-467A-9367-48F8FBFBD7E8}" type="presParOf" srcId="{6F67B0E5-64A7-4618-B3B0-1123350084B0}" destId="{50FBDD5E-BD62-42C6-849C-E46A0C63AD77}" srcOrd="1" destOrd="0" presId="urn:microsoft.com/office/officeart/2005/8/layout/default"/>
    <dgm:cxn modelId="{FBA378F4-8D6F-459A-87B5-3DECF4C03549}" type="presParOf" srcId="{6F67B0E5-64A7-4618-B3B0-1123350084B0}" destId="{08CABDA8-31D3-4FBC-A940-0C90837E112C}" srcOrd="2" destOrd="0" presId="urn:microsoft.com/office/officeart/2005/8/layout/default"/>
    <dgm:cxn modelId="{C7C0947F-C098-46D7-99A2-E5F7A6B083CB}" type="presParOf" srcId="{6F67B0E5-64A7-4618-B3B0-1123350084B0}" destId="{6AACC57B-2F52-470B-9F00-1237D3652848}" srcOrd="3" destOrd="0" presId="urn:microsoft.com/office/officeart/2005/8/layout/default"/>
    <dgm:cxn modelId="{50392AFD-8AD6-4589-9846-A5DD7370E697}" type="presParOf" srcId="{6F67B0E5-64A7-4618-B3B0-1123350084B0}" destId="{89CDF035-47AB-410C-B83D-3A868D35431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872386-2306-44BE-A65A-0639420C1460}" type="doc">
      <dgm:prSet loTypeId="urn:microsoft.com/office/officeart/2005/8/layout/vList5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DC51BB9-78E3-48A2-9268-6F94074FF563}">
      <dgm:prSet/>
      <dgm:spPr/>
      <dgm:t>
        <a:bodyPr/>
        <a:lstStyle/>
        <a:p>
          <a:r>
            <a:rPr lang="en-US"/>
            <a:t>Cross out wrong answers</a:t>
          </a:r>
        </a:p>
      </dgm:t>
    </dgm:pt>
    <dgm:pt modelId="{268B7721-54CF-4E65-9AE4-B98A9EDA5327}" type="parTrans" cxnId="{FB447808-049D-426F-9C56-474D2C08B3AF}">
      <dgm:prSet/>
      <dgm:spPr/>
      <dgm:t>
        <a:bodyPr/>
        <a:lstStyle/>
        <a:p>
          <a:endParaRPr lang="en-US"/>
        </a:p>
      </dgm:t>
    </dgm:pt>
    <dgm:pt modelId="{80278365-B988-4F92-932C-CA21F2890A3C}" type="sibTrans" cxnId="{FB447808-049D-426F-9C56-474D2C08B3AF}">
      <dgm:prSet/>
      <dgm:spPr/>
      <dgm:t>
        <a:bodyPr/>
        <a:lstStyle/>
        <a:p>
          <a:endParaRPr lang="en-US"/>
        </a:p>
      </dgm:t>
    </dgm:pt>
    <dgm:pt modelId="{80757759-B4A0-483E-B116-10A80FFE7C7B}">
      <dgm:prSet/>
      <dgm:spPr/>
      <dgm:t>
        <a:bodyPr/>
        <a:lstStyle/>
        <a:p>
          <a:r>
            <a:rPr lang="en-US"/>
            <a:t>Narrow choices</a:t>
          </a:r>
        </a:p>
      </dgm:t>
    </dgm:pt>
    <dgm:pt modelId="{FA76B224-E89E-4BC7-A250-65FB2FED5AAE}" type="parTrans" cxnId="{04F36453-F107-4309-AE3F-813D64C957F2}">
      <dgm:prSet/>
      <dgm:spPr/>
      <dgm:t>
        <a:bodyPr/>
        <a:lstStyle/>
        <a:p>
          <a:endParaRPr lang="en-US"/>
        </a:p>
      </dgm:t>
    </dgm:pt>
    <dgm:pt modelId="{971B0DA9-9838-4E6A-B575-D28E71C5E08D}" type="sibTrans" cxnId="{04F36453-F107-4309-AE3F-813D64C957F2}">
      <dgm:prSet/>
      <dgm:spPr/>
      <dgm:t>
        <a:bodyPr/>
        <a:lstStyle/>
        <a:p>
          <a:endParaRPr lang="en-US"/>
        </a:p>
      </dgm:t>
    </dgm:pt>
    <dgm:pt modelId="{28B63F12-1C38-4216-B59A-5F55E0A5EFAF}">
      <dgm:prSet/>
      <dgm:spPr/>
      <dgm:t>
        <a:bodyPr/>
        <a:lstStyle/>
        <a:p>
          <a:r>
            <a:rPr lang="en-US"/>
            <a:t>Make best guess</a:t>
          </a:r>
        </a:p>
      </dgm:t>
    </dgm:pt>
    <dgm:pt modelId="{4EF48022-0719-43ED-9A75-EEADD443F73B}" type="parTrans" cxnId="{97312A2E-C14F-4B0A-BE4A-44FC2530499A}">
      <dgm:prSet/>
      <dgm:spPr/>
      <dgm:t>
        <a:bodyPr/>
        <a:lstStyle/>
        <a:p>
          <a:endParaRPr lang="en-US"/>
        </a:p>
      </dgm:t>
    </dgm:pt>
    <dgm:pt modelId="{B89ABF7B-D071-4003-A417-AF445E10D745}" type="sibTrans" cxnId="{97312A2E-C14F-4B0A-BE4A-44FC2530499A}">
      <dgm:prSet/>
      <dgm:spPr/>
      <dgm:t>
        <a:bodyPr/>
        <a:lstStyle/>
        <a:p>
          <a:endParaRPr lang="en-US"/>
        </a:p>
      </dgm:t>
    </dgm:pt>
    <dgm:pt modelId="{18C1823B-9A9A-4D3E-B6A4-F496CD653589}" type="pres">
      <dgm:prSet presAssocID="{16872386-2306-44BE-A65A-0639420C1460}" presName="Name0" presStyleCnt="0">
        <dgm:presLayoutVars>
          <dgm:dir/>
          <dgm:animLvl val="lvl"/>
          <dgm:resizeHandles val="exact"/>
        </dgm:presLayoutVars>
      </dgm:prSet>
      <dgm:spPr/>
    </dgm:pt>
    <dgm:pt modelId="{0BE059D5-7546-448A-A8D0-AE99DF7A478C}" type="pres">
      <dgm:prSet presAssocID="{BDC51BB9-78E3-48A2-9268-6F94074FF563}" presName="linNode" presStyleCnt="0"/>
      <dgm:spPr/>
    </dgm:pt>
    <dgm:pt modelId="{15DDB31F-A3B0-4069-880F-1F2521F3F5C7}" type="pres">
      <dgm:prSet presAssocID="{BDC51BB9-78E3-48A2-9268-6F94074FF56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94F6C4B2-D8B4-49B9-B711-BF7A7F60E268}" type="pres">
      <dgm:prSet presAssocID="{80278365-B988-4F92-932C-CA21F2890A3C}" presName="sp" presStyleCnt="0"/>
      <dgm:spPr/>
    </dgm:pt>
    <dgm:pt modelId="{57BB52B0-0DAD-44F8-843E-7FDF2CA22226}" type="pres">
      <dgm:prSet presAssocID="{80757759-B4A0-483E-B116-10A80FFE7C7B}" presName="linNode" presStyleCnt="0"/>
      <dgm:spPr/>
    </dgm:pt>
    <dgm:pt modelId="{64CC30B6-51C3-492A-8F8D-C79E35D1791F}" type="pres">
      <dgm:prSet presAssocID="{80757759-B4A0-483E-B116-10A80FFE7C7B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197453C7-FF95-4AFD-BA95-5A33D4751993}" type="pres">
      <dgm:prSet presAssocID="{971B0DA9-9838-4E6A-B575-D28E71C5E08D}" presName="sp" presStyleCnt="0"/>
      <dgm:spPr/>
    </dgm:pt>
    <dgm:pt modelId="{7E7761DB-FC82-4F62-BAB9-9D417907FF82}" type="pres">
      <dgm:prSet presAssocID="{28B63F12-1C38-4216-B59A-5F55E0A5EFAF}" presName="linNode" presStyleCnt="0"/>
      <dgm:spPr/>
    </dgm:pt>
    <dgm:pt modelId="{F2591B3D-B087-4780-A3B5-2C4E638155E9}" type="pres">
      <dgm:prSet presAssocID="{28B63F12-1C38-4216-B59A-5F55E0A5EFAF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FB447808-049D-426F-9C56-474D2C08B3AF}" srcId="{16872386-2306-44BE-A65A-0639420C1460}" destId="{BDC51BB9-78E3-48A2-9268-6F94074FF563}" srcOrd="0" destOrd="0" parTransId="{268B7721-54CF-4E65-9AE4-B98A9EDA5327}" sibTransId="{80278365-B988-4F92-932C-CA21F2890A3C}"/>
    <dgm:cxn modelId="{76C7EC28-585D-4888-AE93-77A68CB38A0B}" type="presOf" srcId="{16872386-2306-44BE-A65A-0639420C1460}" destId="{18C1823B-9A9A-4D3E-B6A4-F496CD653589}" srcOrd="0" destOrd="0" presId="urn:microsoft.com/office/officeart/2005/8/layout/vList5"/>
    <dgm:cxn modelId="{97312A2E-C14F-4B0A-BE4A-44FC2530499A}" srcId="{16872386-2306-44BE-A65A-0639420C1460}" destId="{28B63F12-1C38-4216-B59A-5F55E0A5EFAF}" srcOrd="2" destOrd="0" parTransId="{4EF48022-0719-43ED-9A75-EEADD443F73B}" sibTransId="{B89ABF7B-D071-4003-A417-AF445E10D745}"/>
    <dgm:cxn modelId="{FC558C40-098D-4C36-AB24-7DB813AE3619}" type="presOf" srcId="{28B63F12-1C38-4216-B59A-5F55E0A5EFAF}" destId="{F2591B3D-B087-4780-A3B5-2C4E638155E9}" srcOrd="0" destOrd="0" presId="urn:microsoft.com/office/officeart/2005/8/layout/vList5"/>
    <dgm:cxn modelId="{04F36453-F107-4309-AE3F-813D64C957F2}" srcId="{16872386-2306-44BE-A65A-0639420C1460}" destId="{80757759-B4A0-483E-B116-10A80FFE7C7B}" srcOrd="1" destOrd="0" parTransId="{FA76B224-E89E-4BC7-A250-65FB2FED5AAE}" sibTransId="{971B0DA9-9838-4E6A-B575-D28E71C5E08D}"/>
    <dgm:cxn modelId="{7E059E75-0DA6-401A-A609-4A63126F827B}" type="presOf" srcId="{80757759-B4A0-483E-B116-10A80FFE7C7B}" destId="{64CC30B6-51C3-492A-8F8D-C79E35D1791F}" srcOrd="0" destOrd="0" presId="urn:microsoft.com/office/officeart/2005/8/layout/vList5"/>
    <dgm:cxn modelId="{B2AABFBE-359E-43DA-A197-CE8F55211DE7}" type="presOf" srcId="{BDC51BB9-78E3-48A2-9268-6F94074FF563}" destId="{15DDB31F-A3B0-4069-880F-1F2521F3F5C7}" srcOrd="0" destOrd="0" presId="urn:microsoft.com/office/officeart/2005/8/layout/vList5"/>
    <dgm:cxn modelId="{BEFF776A-B938-4C79-A23D-79BA66B7BC70}" type="presParOf" srcId="{18C1823B-9A9A-4D3E-B6A4-F496CD653589}" destId="{0BE059D5-7546-448A-A8D0-AE99DF7A478C}" srcOrd="0" destOrd="0" presId="urn:microsoft.com/office/officeart/2005/8/layout/vList5"/>
    <dgm:cxn modelId="{FCC51EE3-8DD9-400E-9EDF-A74BBFD5C56D}" type="presParOf" srcId="{0BE059D5-7546-448A-A8D0-AE99DF7A478C}" destId="{15DDB31F-A3B0-4069-880F-1F2521F3F5C7}" srcOrd="0" destOrd="0" presId="urn:microsoft.com/office/officeart/2005/8/layout/vList5"/>
    <dgm:cxn modelId="{7FB142DC-C79D-41B0-840F-3014D9B8710A}" type="presParOf" srcId="{18C1823B-9A9A-4D3E-B6A4-F496CD653589}" destId="{94F6C4B2-D8B4-49B9-B711-BF7A7F60E268}" srcOrd="1" destOrd="0" presId="urn:microsoft.com/office/officeart/2005/8/layout/vList5"/>
    <dgm:cxn modelId="{95214D28-CBBF-4DE3-927D-4DF0DCBCDFA0}" type="presParOf" srcId="{18C1823B-9A9A-4D3E-B6A4-F496CD653589}" destId="{57BB52B0-0DAD-44F8-843E-7FDF2CA22226}" srcOrd="2" destOrd="0" presId="urn:microsoft.com/office/officeart/2005/8/layout/vList5"/>
    <dgm:cxn modelId="{975233B5-ECB1-4918-B3AE-FE4A0D039055}" type="presParOf" srcId="{57BB52B0-0DAD-44F8-843E-7FDF2CA22226}" destId="{64CC30B6-51C3-492A-8F8D-C79E35D1791F}" srcOrd="0" destOrd="0" presId="urn:microsoft.com/office/officeart/2005/8/layout/vList5"/>
    <dgm:cxn modelId="{CBE448A8-2B4A-4347-BA25-5C4BD4674610}" type="presParOf" srcId="{18C1823B-9A9A-4D3E-B6A4-F496CD653589}" destId="{197453C7-FF95-4AFD-BA95-5A33D4751993}" srcOrd="3" destOrd="0" presId="urn:microsoft.com/office/officeart/2005/8/layout/vList5"/>
    <dgm:cxn modelId="{8C1CFEF9-50D4-4BFF-A4A2-0777C6290C29}" type="presParOf" srcId="{18C1823B-9A9A-4D3E-B6A4-F496CD653589}" destId="{7E7761DB-FC82-4F62-BAB9-9D417907FF82}" srcOrd="4" destOrd="0" presId="urn:microsoft.com/office/officeart/2005/8/layout/vList5"/>
    <dgm:cxn modelId="{EF32AA8B-D93A-49E8-9B8E-C4096990F8A6}" type="presParOf" srcId="{7E7761DB-FC82-4F62-BAB9-9D417907FF82}" destId="{F2591B3D-B087-4780-A3B5-2C4E638155E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55D3C3-892E-4F89-BAA2-80E735D17C6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39E256D-CFFB-463E-83F6-181C3E585AE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Don't rush</a:t>
          </a:r>
        </a:p>
      </dgm:t>
    </dgm:pt>
    <dgm:pt modelId="{E80C556D-81C5-4CEC-8A6A-085F3A0356D4}" type="parTrans" cxnId="{4F7273B5-3052-4F29-A51D-CA702A919BB8}">
      <dgm:prSet/>
      <dgm:spPr/>
      <dgm:t>
        <a:bodyPr/>
        <a:lstStyle/>
        <a:p>
          <a:endParaRPr lang="en-US"/>
        </a:p>
      </dgm:t>
    </dgm:pt>
    <dgm:pt modelId="{8C7D29E9-C8D1-4EF2-B29D-3CB02EBC30DF}" type="sibTrans" cxnId="{4F7273B5-3052-4F29-A51D-CA702A919BB8}">
      <dgm:prSet/>
      <dgm:spPr/>
      <dgm:t>
        <a:bodyPr/>
        <a:lstStyle/>
        <a:p>
          <a:endParaRPr lang="en-US"/>
        </a:p>
      </dgm:t>
    </dgm:pt>
    <dgm:pt modelId="{86976E8B-CD86-4F52-B435-F62EE961D0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Review answers</a:t>
          </a:r>
        </a:p>
      </dgm:t>
    </dgm:pt>
    <dgm:pt modelId="{9D9DE538-59D0-478B-AD27-120A9E20FCEB}" type="parTrans" cxnId="{93CDBF9B-88C2-4808-90BC-DF56ECB65B44}">
      <dgm:prSet/>
      <dgm:spPr/>
      <dgm:t>
        <a:bodyPr/>
        <a:lstStyle/>
        <a:p>
          <a:endParaRPr lang="en-US"/>
        </a:p>
      </dgm:t>
    </dgm:pt>
    <dgm:pt modelId="{31B37C75-2B0F-46B4-8C41-868A8C451C1D}" type="sibTrans" cxnId="{93CDBF9B-88C2-4808-90BC-DF56ECB65B44}">
      <dgm:prSet/>
      <dgm:spPr/>
      <dgm:t>
        <a:bodyPr/>
        <a:lstStyle/>
        <a:p>
          <a:endParaRPr lang="en-US"/>
        </a:p>
      </dgm:t>
    </dgm:pt>
    <dgm:pt modelId="{CB0AE44E-18B4-44B7-A390-A1A3342CA108}" type="pres">
      <dgm:prSet presAssocID="{7355D3C3-892E-4F89-BAA2-80E735D17C6C}" presName="root" presStyleCnt="0">
        <dgm:presLayoutVars>
          <dgm:dir/>
          <dgm:resizeHandles val="exact"/>
        </dgm:presLayoutVars>
      </dgm:prSet>
      <dgm:spPr/>
    </dgm:pt>
    <dgm:pt modelId="{0E04297E-E2F4-4824-B953-C4702FD7284B}" type="pres">
      <dgm:prSet presAssocID="{239E256D-CFFB-463E-83F6-181C3E585AE3}" presName="compNode" presStyleCnt="0"/>
      <dgm:spPr/>
    </dgm:pt>
    <dgm:pt modelId="{49CA193E-2685-45EF-94E2-166F3E8735D1}" type="pres">
      <dgm:prSet presAssocID="{239E256D-CFFB-463E-83F6-181C3E585AE3}" presName="bgRect" presStyleLbl="bgShp" presStyleIdx="0" presStyleCnt="2"/>
      <dgm:spPr/>
    </dgm:pt>
    <dgm:pt modelId="{AF461218-AFFB-4BE3-8EC6-208ED393D22C}" type="pres">
      <dgm:prSet presAssocID="{239E256D-CFFB-463E-83F6-181C3E585AE3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71C759DC-B2A5-4CA6-B22A-11360E2BBD0D}" type="pres">
      <dgm:prSet presAssocID="{239E256D-CFFB-463E-83F6-181C3E585AE3}" presName="spaceRect" presStyleCnt="0"/>
      <dgm:spPr/>
    </dgm:pt>
    <dgm:pt modelId="{48C88A70-858A-41B0-9F0B-199AB15769FD}" type="pres">
      <dgm:prSet presAssocID="{239E256D-CFFB-463E-83F6-181C3E585AE3}" presName="parTx" presStyleLbl="revTx" presStyleIdx="0" presStyleCnt="2">
        <dgm:presLayoutVars>
          <dgm:chMax val="0"/>
          <dgm:chPref val="0"/>
        </dgm:presLayoutVars>
      </dgm:prSet>
      <dgm:spPr/>
    </dgm:pt>
    <dgm:pt modelId="{2588BAB6-643C-4A39-9E27-2E01FCAB94A5}" type="pres">
      <dgm:prSet presAssocID="{8C7D29E9-C8D1-4EF2-B29D-3CB02EBC30DF}" presName="sibTrans" presStyleCnt="0"/>
      <dgm:spPr/>
    </dgm:pt>
    <dgm:pt modelId="{CF48D734-180A-45A7-82DB-EED60E5F6654}" type="pres">
      <dgm:prSet presAssocID="{86976E8B-CD86-4F52-B435-F62EE961D0EA}" presName="compNode" presStyleCnt="0"/>
      <dgm:spPr/>
    </dgm:pt>
    <dgm:pt modelId="{BBD535AE-8B67-416A-A4F5-4D3B72C01AE7}" type="pres">
      <dgm:prSet presAssocID="{86976E8B-CD86-4F52-B435-F62EE961D0EA}" presName="bgRect" presStyleLbl="bgShp" presStyleIdx="1" presStyleCnt="2"/>
      <dgm:spPr/>
    </dgm:pt>
    <dgm:pt modelId="{32D91BE8-40D7-43E4-B3E2-5B5EA0990CBA}" type="pres">
      <dgm:prSet presAssocID="{86976E8B-CD86-4F52-B435-F62EE961D0E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C714A483-374A-43EF-9B69-B5D668D18910}" type="pres">
      <dgm:prSet presAssocID="{86976E8B-CD86-4F52-B435-F62EE961D0EA}" presName="spaceRect" presStyleCnt="0"/>
      <dgm:spPr/>
    </dgm:pt>
    <dgm:pt modelId="{D2682037-7DF5-4A0A-8F25-C1A24E056BBF}" type="pres">
      <dgm:prSet presAssocID="{86976E8B-CD86-4F52-B435-F62EE961D0EA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F3596634-30EF-49BB-9F7B-EF0838358965}" type="presOf" srcId="{86976E8B-CD86-4F52-B435-F62EE961D0EA}" destId="{D2682037-7DF5-4A0A-8F25-C1A24E056BBF}" srcOrd="0" destOrd="0" presId="urn:microsoft.com/office/officeart/2018/2/layout/IconVerticalSolidList"/>
    <dgm:cxn modelId="{33415B4F-19D5-417C-9F47-A4EE74A9AC4B}" type="presOf" srcId="{7355D3C3-892E-4F89-BAA2-80E735D17C6C}" destId="{CB0AE44E-18B4-44B7-A390-A1A3342CA108}" srcOrd="0" destOrd="0" presId="urn:microsoft.com/office/officeart/2018/2/layout/IconVerticalSolidList"/>
    <dgm:cxn modelId="{A096CC80-3A74-4D1A-88FF-811C18FBD290}" type="presOf" srcId="{239E256D-CFFB-463E-83F6-181C3E585AE3}" destId="{48C88A70-858A-41B0-9F0B-199AB15769FD}" srcOrd="0" destOrd="0" presId="urn:microsoft.com/office/officeart/2018/2/layout/IconVerticalSolidList"/>
    <dgm:cxn modelId="{93CDBF9B-88C2-4808-90BC-DF56ECB65B44}" srcId="{7355D3C3-892E-4F89-BAA2-80E735D17C6C}" destId="{86976E8B-CD86-4F52-B435-F62EE961D0EA}" srcOrd="1" destOrd="0" parTransId="{9D9DE538-59D0-478B-AD27-120A9E20FCEB}" sibTransId="{31B37C75-2B0F-46B4-8C41-868A8C451C1D}"/>
    <dgm:cxn modelId="{4F7273B5-3052-4F29-A51D-CA702A919BB8}" srcId="{7355D3C3-892E-4F89-BAA2-80E735D17C6C}" destId="{239E256D-CFFB-463E-83F6-181C3E585AE3}" srcOrd="0" destOrd="0" parTransId="{E80C556D-81C5-4CEC-8A6A-085F3A0356D4}" sibTransId="{8C7D29E9-C8D1-4EF2-B29D-3CB02EBC30DF}"/>
    <dgm:cxn modelId="{C13D0D40-64AF-415A-86EC-09A1A4738CEA}" type="presParOf" srcId="{CB0AE44E-18B4-44B7-A390-A1A3342CA108}" destId="{0E04297E-E2F4-4824-B953-C4702FD7284B}" srcOrd="0" destOrd="0" presId="urn:microsoft.com/office/officeart/2018/2/layout/IconVerticalSolidList"/>
    <dgm:cxn modelId="{109C7DF9-7214-4AAB-8711-9887659E0707}" type="presParOf" srcId="{0E04297E-E2F4-4824-B953-C4702FD7284B}" destId="{49CA193E-2685-45EF-94E2-166F3E8735D1}" srcOrd="0" destOrd="0" presId="urn:microsoft.com/office/officeart/2018/2/layout/IconVerticalSolidList"/>
    <dgm:cxn modelId="{E1CDAB9C-6262-438A-BAD5-8DE87CA9F6A7}" type="presParOf" srcId="{0E04297E-E2F4-4824-B953-C4702FD7284B}" destId="{AF461218-AFFB-4BE3-8EC6-208ED393D22C}" srcOrd="1" destOrd="0" presId="urn:microsoft.com/office/officeart/2018/2/layout/IconVerticalSolidList"/>
    <dgm:cxn modelId="{99B50153-10D9-4CA9-9F12-A8B912299DDB}" type="presParOf" srcId="{0E04297E-E2F4-4824-B953-C4702FD7284B}" destId="{71C759DC-B2A5-4CA6-B22A-11360E2BBD0D}" srcOrd="2" destOrd="0" presId="urn:microsoft.com/office/officeart/2018/2/layout/IconVerticalSolidList"/>
    <dgm:cxn modelId="{4DD4439E-20B0-4358-8EBE-4698A33828A7}" type="presParOf" srcId="{0E04297E-E2F4-4824-B953-C4702FD7284B}" destId="{48C88A70-858A-41B0-9F0B-199AB15769FD}" srcOrd="3" destOrd="0" presId="urn:microsoft.com/office/officeart/2018/2/layout/IconVerticalSolidList"/>
    <dgm:cxn modelId="{CAD40608-9BDE-4D58-BD1B-235A9B6E493E}" type="presParOf" srcId="{CB0AE44E-18B4-44B7-A390-A1A3342CA108}" destId="{2588BAB6-643C-4A39-9E27-2E01FCAB94A5}" srcOrd="1" destOrd="0" presId="urn:microsoft.com/office/officeart/2018/2/layout/IconVerticalSolidList"/>
    <dgm:cxn modelId="{56015215-B771-4D6F-88B1-6DF4563F2B6D}" type="presParOf" srcId="{CB0AE44E-18B4-44B7-A390-A1A3342CA108}" destId="{CF48D734-180A-45A7-82DB-EED60E5F6654}" srcOrd="2" destOrd="0" presId="urn:microsoft.com/office/officeart/2018/2/layout/IconVerticalSolidList"/>
    <dgm:cxn modelId="{07B48CAA-4376-4DF6-BD3A-A7B43555CCB7}" type="presParOf" srcId="{CF48D734-180A-45A7-82DB-EED60E5F6654}" destId="{BBD535AE-8B67-416A-A4F5-4D3B72C01AE7}" srcOrd="0" destOrd="0" presId="urn:microsoft.com/office/officeart/2018/2/layout/IconVerticalSolidList"/>
    <dgm:cxn modelId="{27D842C7-45C9-4F7F-8261-439DA7BA8F5E}" type="presParOf" srcId="{CF48D734-180A-45A7-82DB-EED60E5F6654}" destId="{32D91BE8-40D7-43E4-B3E2-5B5EA0990CBA}" srcOrd="1" destOrd="0" presId="urn:microsoft.com/office/officeart/2018/2/layout/IconVerticalSolidList"/>
    <dgm:cxn modelId="{4C4918FC-8563-45F1-A4FF-5EB76DCAC656}" type="presParOf" srcId="{CF48D734-180A-45A7-82DB-EED60E5F6654}" destId="{C714A483-374A-43EF-9B69-B5D668D18910}" srcOrd="2" destOrd="0" presId="urn:microsoft.com/office/officeart/2018/2/layout/IconVerticalSolidList"/>
    <dgm:cxn modelId="{E1B1EC4E-9685-4CAE-AAA9-71EE2FAF2261}" type="presParOf" srcId="{CF48D734-180A-45A7-82DB-EED60E5F6654}" destId="{D2682037-7DF5-4A0A-8F25-C1A24E056BB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8A637D-F49E-4723-A946-3D2F0D5EF55B}">
      <dsp:nvSpPr>
        <dsp:cNvPr id="0" name=""/>
        <dsp:cNvSpPr/>
      </dsp:nvSpPr>
      <dsp:spPr>
        <a:xfrm>
          <a:off x="0" y="2319"/>
          <a:ext cx="4683949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D03C36-49F8-4B1B-81B3-7BBB166A85A9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7D86A-D772-4417-8664-ED7E104A3110}">
      <dsp:nvSpPr>
        <dsp:cNvPr id="0" name=""/>
        <dsp:cNvSpPr/>
      </dsp:nvSpPr>
      <dsp:spPr>
        <a:xfrm>
          <a:off x="1357965" y="231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FAST ELA &amp; Math (3x/year)</a:t>
          </a:r>
        </a:p>
      </dsp:txBody>
      <dsp:txXfrm>
        <a:off x="1357965" y="2319"/>
        <a:ext cx="3325983" cy="1175727"/>
      </dsp:txXfrm>
    </dsp:sp>
    <dsp:sp modelId="{A93C0F48-E357-4DCE-837B-1EDB1A9A5CAE}">
      <dsp:nvSpPr>
        <dsp:cNvPr id="0" name=""/>
        <dsp:cNvSpPr/>
      </dsp:nvSpPr>
      <dsp:spPr>
        <a:xfrm>
          <a:off x="0" y="1471979"/>
          <a:ext cx="4683949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F2265E-9C4F-4FCA-AE47-A28F5C16AE08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AE7454-F2D1-4919-838E-CA84263B6F80}">
      <dsp:nvSpPr>
        <dsp:cNvPr id="0" name=""/>
        <dsp:cNvSpPr/>
      </dsp:nvSpPr>
      <dsp:spPr>
        <a:xfrm>
          <a:off x="1357965" y="147197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8th Grade Science</a:t>
          </a:r>
        </a:p>
      </dsp:txBody>
      <dsp:txXfrm>
        <a:off x="1357965" y="1471979"/>
        <a:ext cx="3325983" cy="1175727"/>
      </dsp:txXfrm>
    </dsp:sp>
    <dsp:sp modelId="{95563F06-B13A-4F6F-988F-82EE1701CC80}">
      <dsp:nvSpPr>
        <dsp:cNvPr id="0" name=""/>
        <dsp:cNvSpPr/>
      </dsp:nvSpPr>
      <dsp:spPr>
        <a:xfrm>
          <a:off x="0" y="2941639"/>
          <a:ext cx="4683949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054B3F-8540-4154-B99B-D50D3676BB2F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FEE021-E9AD-4B60-AFEC-7387E7B62326}">
      <dsp:nvSpPr>
        <dsp:cNvPr id="0" name=""/>
        <dsp:cNvSpPr/>
      </dsp:nvSpPr>
      <dsp:spPr>
        <a:xfrm>
          <a:off x="1357965" y="294163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Civics EOC</a:t>
          </a:r>
        </a:p>
      </dsp:txBody>
      <dsp:txXfrm>
        <a:off x="1357965" y="2941639"/>
        <a:ext cx="3325983" cy="1175727"/>
      </dsp:txXfrm>
    </dsp:sp>
    <dsp:sp modelId="{3D2BE0AC-83D6-4F1C-873D-B77D258647D0}">
      <dsp:nvSpPr>
        <dsp:cNvPr id="0" name=""/>
        <dsp:cNvSpPr/>
      </dsp:nvSpPr>
      <dsp:spPr>
        <a:xfrm>
          <a:off x="0" y="4411299"/>
          <a:ext cx="4683949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DEBB0B-9AE4-49DD-A32C-8744CC155A2D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E7498D-33E6-4008-8298-CACB0DB4D46F}">
      <dsp:nvSpPr>
        <dsp:cNvPr id="0" name=""/>
        <dsp:cNvSpPr/>
      </dsp:nvSpPr>
      <dsp:spPr>
        <a:xfrm>
          <a:off x="1357965" y="441129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Algebra 1 &amp; Geometry EOCs (some students)</a:t>
          </a:r>
        </a:p>
      </dsp:txBody>
      <dsp:txXfrm>
        <a:off x="1357965" y="4411299"/>
        <a:ext cx="3325983" cy="11757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5DC1CA-1816-4572-91C6-FEEC8880E090}">
      <dsp:nvSpPr>
        <dsp:cNvPr id="0" name=""/>
        <dsp:cNvSpPr/>
      </dsp:nvSpPr>
      <dsp:spPr>
        <a:xfrm>
          <a:off x="0" y="424400"/>
          <a:ext cx="500012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5334FA-2288-43FC-AEB1-CE4DA5129673}">
      <dsp:nvSpPr>
        <dsp:cNvPr id="0" name=""/>
        <dsp:cNvSpPr/>
      </dsp:nvSpPr>
      <dsp:spPr>
        <a:xfrm>
          <a:off x="250006" y="70160"/>
          <a:ext cx="3500086" cy="7084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295" tIns="0" rIns="13229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Level 1: Below</a:t>
          </a:r>
        </a:p>
      </dsp:txBody>
      <dsp:txXfrm>
        <a:off x="284591" y="104745"/>
        <a:ext cx="3430916" cy="639310"/>
      </dsp:txXfrm>
    </dsp:sp>
    <dsp:sp modelId="{57AB1710-BEFE-48A2-BE18-C45070F8CE69}">
      <dsp:nvSpPr>
        <dsp:cNvPr id="0" name=""/>
        <dsp:cNvSpPr/>
      </dsp:nvSpPr>
      <dsp:spPr>
        <a:xfrm>
          <a:off x="0" y="1513040"/>
          <a:ext cx="500012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B5D2D5-308E-49FA-844F-8008836C5D00}">
      <dsp:nvSpPr>
        <dsp:cNvPr id="0" name=""/>
        <dsp:cNvSpPr/>
      </dsp:nvSpPr>
      <dsp:spPr>
        <a:xfrm>
          <a:off x="250006" y="1158800"/>
          <a:ext cx="3500086" cy="708480"/>
        </a:xfrm>
        <a:prstGeom prst="roundRect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295" tIns="0" rIns="13229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Level 2: Approaching</a:t>
          </a:r>
        </a:p>
      </dsp:txBody>
      <dsp:txXfrm>
        <a:off x="284591" y="1193385"/>
        <a:ext cx="3430916" cy="639310"/>
      </dsp:txXfrm>
    </dsp:sp>
    <dsp:sp modelId="{D4388BBE-971B-4503-B71B-D7F9C9C51D6E}">
      <dsp:nvSpPr>
        <dsp:cNvPr id="0" name=""/>
        <dsp:cNvSpPr/>
      </dsp:nvSpPr>
      <dsp:spPr>
        <a:xfrm>
          <a:off x="0" y="2601680"/>
          <a:ext cx="500012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EEA376-74B7-4024-A421-47212A2624A1}">
      <dsp:nvSpPr>
        <dsp:cNvPr id="0" name=""/>
        <dsp:cNvSpPr/>
      </dsp:nvSpPr>
      <dsp:spPr>
        <a:xfrm>
          <a:off x="250006" y="2247440"/>
          <a:ext cx="3500086" cy="70848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295" tIns="0" rIns="13229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Level 3: Proficient</a:t>
          </a:r>
        </a:p>
      </dsp:txBody>
      <dsp:txXfrm>
        <a:off x="284591" y="2282025"/>
        <a:ext cx="3430916" cy="639310"/>
      </dsp:txXfrm>
    </dsp:sp>
    <dsp:sp modelId="{D1272810-B650-475A-92BF-62E6B0DC2222}">
      <dsp:nvSpPr>
        <dsp:cNvPr id="0" name=""/>
        <dsp:cNvSpPr/>
      </dsp:nvSpPr>
      <dsp:spPr>
        <a:xfrm>
          <a:off x="0" y="3690319"/>
          <a:ext cx="500012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62B75-07DB-43B4-B5CF-A58F8321BC82}">
      <dsp:nvSpPr>
        <dsp:cNvPr id="0" name=""/>
        <dsp:cNvSpPr/>
      </dsp:nvSpPr>
      <dsp:spPr>
        <a:xfrm>
          <a:off x="250006" y="3336080"/>
          <a:ext cx="3500086" cy="708480"/>
        </a:xfrm>
        <a:prstGeom prst="roundRect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295" tIns="0" rIns="13229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Level 4: Above</a:t>
          </a:r>
        </a:p>
      </dsp:txBody>
      <dsp:txXfrm>
        <a:off x="284591" y="3370665"/>
        <a:ext cx="3430916" cy="639310"/>
      </dsp:txXfrm>
    </dsp:sp>
    <dsp:sp modelId="{645C3778-AD45-43E8-9332-3A4BF544180B}">
      <dsp:nvSpPr>
        <dsp:cNvPr id="0" name=""/>
        <dsp:cNvSpPr/>
      </dsp:nvSpPr>
      <dsp:spPr>
        <a:xfrm>
          <a:off x="0" y="4778959"/>
          <a:ext cx="5000124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CC1406-F4E4-4D8F-AC28-2380AED31B68}">
      <dsp:nvSpPr>
        <dsp:cNvPr id="0" name=""/>
        <dsp:cNvSpPr/>
      </dsp:nvSpPr>
      <dsp:spPr>
        <a:xfrm>
          <a:off x="250006" y="4424719"/>
          <a:ext cx="3500086" cy="70848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295" tIns="0" rIns="132295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Level 5: Advanced</a:t>
          </a:r>
        </a:p>
      </dsp:txBody>
      <dsp:txXfrm>
        <a:off x="284591" y="4459304"/>
        <a:ext cx="3430916" cy="639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911361-74FD-4E3A-AAA9-70A217058B59}">
      <dsp:nvSpPr>
        <dsp:cNvPr id="0" name=""/>
        <dsp:cNvSpPr/>
      </dsp:nvSpPr>
      <dsp:spPr>
        <a:xfrm>
          <a:off x="429570" y="472"/>
          <a:ext cx="3346456" cy="20078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Do NOT skip questions</a:t>
          </a:r>
        </a:p>
      </dsp:txBody>
      <dsp:txXfrm>
        <a:off x="429570" y="472"/>
        <a:ext cx="3346456" cy="2007873"/>
      </dsp:txXfrm>
    </dsp:sp>
    <dsp:sp modelId="{08CABDA8-31D3-4FBC-A940-0C90837E112C}">
      <dsp:nvSpPr>
        <dsp:cNvPr id="0" name=""/>
        <dsp:cNvSpPr/>
      </dsp:nvSpPr>
      <dsp:spPr>
        <a:xfrm>
          <a:off x="4110672" y="472"/>
          <a:ext cx="3346456" cy="2007873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Answer carefully the first time</a:t>
          </a:r>
        </a:p>
      </dsp:txBody>
      <dsp:txXfrm>
        <a:off x="4110672" y="472"/>
        <a:ext cx="3346456" cy="2007873"/>
      </dsp:txXfrm>
    </dsp:sp>
    <dsp:sp modelId="{89CDF035-47AB-410C-B83D-3A868D35431C}">
      <dsp:nvSpPr>
        <dsp:cNvPr id="0" name=""/>
        <dsp:cNvSpPr/>
      </dsp:nvSpPr>
      <dsp:spPr>
        <a:xfrm>
          <a:off x="2270121" y="2342991"/>
          <a:ext cx="3346456" cy="2007873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Test adjusts based on answers</a:t>
          </a:r>
        </a:p>
      </dsp:txBody>
      <dsp:txXfrm>
        <a:off x="2270121" y="2342991"/>
        <a:ext cx="3346456" cy="20078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DB31F-A3B0-4069-880F-1F2521F3F5C7}">
      <dsp:nvSpPr>
        <dsp:cNvPr id="0" name=""/>
        <dsp:cNvSpPr/>
      </dsp:nvSpPr>
      <dsp:spPr>
        <a:xfrm>
          <a:off x="2523743" y="2124"/>
          <a:ext cx="2839212" cy="140228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Cross out wrong answers</a:t>
          </a:r>
        </a:p>
      </dsp:txBody>
      <dsp:txXfrm>
        <a:off x="2592197" y="70578"/>
        <a:ext cx="2702304" cy="1265378"/>
      </dsp:txXfrm>
    </dsp:sp>
    <dsp:sp modelId="{64CC30B6-51C3-492A-8F8D-C79E35D1791F}">
      <dsp:nvSpPr>
        <dsp:cNvPr id="0" name=""/>
        <dsp:cNvSpPr/>
      </dsp:nvSpPr>
      <dsp:spPr>
        <a:xfrm>
          <a:off x="2523743" y="1474525"/>
          <a:ext cx="2839212" cy="1402286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Narrow choices</a:t>
          </a:r>
        </a:p>
      </dsp:txBody>
      <dsp:txXfrm>
        <a:off x="2592197" y="1542979"/>
        <a:ext cx="2702304" cy="1265378"/>
      </dsp:txXfrm>
    </dsp:sp>
    <dsp:sp modelId="{F2591B3D-B087-4780-A3B5-2C4E638155E9}">
      <dsp:nvSpPr>
        <dsp:cNvPr id="0" name=""/>
        <dsp:cNvSpPr/>
      </dsp:nvSpPr>
      <dsp:spPr>
        <a:xfrm>
          <a:off x="2523743" y="2946926"/>
          <a:ext cx="2839212" cy="1402286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Make best guess</a:t>
          </a:r>
        </a:p>
      </dsp:txBody>
      <dsp:txXfrm>
        <a:off x="2592197" y="3015380"/>
        <a:ext cx="2702304" cy="12653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A193E-2685-45EF-94E2-166F3E8735D1}">
      <dsp:nvSpPr>
        <dsp:cNvPr id="0" name=""/>
        <dsp:cNvSpPr/>
      </dsp:nvSpPr>
      <dsp:spPr>
        <a:xfrm>
          <a:off x="0" y="420624"/>
          <a:ext cx="7881884" cy="77653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461218-AFFB-4BE3-8EC6-208ED393D22C}">
      <dsp:nvSpPr>
        <dsp:cNvPr id="0" name=""/>
        <dsp:cNvSpPr/>
      </dsp:nvSpPr>
      <dsp:spPr>
        <a:xfrm>
          <a:off x="234902" y="595345"/>
          <a:ext cx="427095" cy="4270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C88A70-858A-41B0-9F0B-199AB15769FD}">
      <dsp:nvSpPr>
        <dsp:cNvPr id="0" name=""/>
        <dsp:cNvSpPr/>
      </dsp:nvSpPr>
      <dsp:spPr>
        <a:xfrm>
          <a:off x="896900" y="420624"/>
          <a:ext cx="6984983" cy="776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84" tIns="82184" rIns="82184" bIns="8218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Don't rush</a:t>
          </a:r>
        </a:p>
      </dsp:txBody>
      <dsp:txXfrm>
        <a:off x="896900" y="420624"/>
        <a:ext cx="6984983" cy="776537"/>
      </dsp:txXfrm>
    </dsp:sp>
    <dsp:sp modelId="{BBD535AE-8B67-416A-A4F5-4D3B72C01AE7}">
      <dsp:nvSpPr>
        <dsp:cNvPr id="0" name=""/>
        <dsp:cNvSpPr/>
      </dsp:nvSpPr>
      <dsp:spPr>
        <a:xfrm>
          <a:off x="0" y="1391296"/>
          <a:ext cx="7881884" cy="77653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D91BE8-40D7-43E4-B3E2-5B5EA0990CBA}">
      <dsp:nvSpPr>
        <dsp:cNvPr id="0" name=""/>
        <dsp:cNvSpPr/>
      </dsp:nvSpPr>
      <dsp:spPr>
        <a:xfrm>
          <a:off x="234902" y="1566017"/>
          <a:ext cx="427095" cy="4270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682037-7DF5-4A0A-8F25-C1A24E056BBF}">
      <dsp:nvSpPr>
        <dsp:cNvPr id="0" name=""/>
        <dsp:cNvSpPr/>
      </dsp:nvSpPr>
      <dsp:spPr>
        <a:xfrm>
          <a:off x="896900" y="1391296"/>
          <a:ext cx="6984983" cy="776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184" tIns="82184" rIns="82184" bIns="8218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Review answers</a:t>
          </a:r>
        </a:p>
      </dsp:txBody>
      <dsp:txXfrm>
        <a:off x="896900" y="1391296"/>
        <a:ext cx="6984983" cy="776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bluediamondgallery.com/handwriting/t/testing.html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42931449@N07/5418401602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textbc.ca/studentsuccess/chapter/note-taking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campusontario.pressbooks.pub/commbusprofcdn/chapter/group-problem-solving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ruebasypracticas.blogspot.com/2016/05/geometry-formula-sheet.html" TargetMode="Externa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useweb.org/cause/resources/fun/cartoons/exam-i" TargetMode="External"/><Relationship Id="rId7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s://www.k12opened.com/ebooks/math/msmath_algebra/index.html" TargetMode="Externa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hyperlink" Target="https://martinhumanities.com/tag/assessments/" TargetMode="External"/><Relationship Id="rId7" Type="http://schemas.openxmlformats.org/officeDocument/2006/relationships/diagramLayout" Target="../diagrams/layout5.xml"/><Relationship Id="rId12" Type="http://schemas.openxmlformats.org/officeDocument/2006/relationships/hyperlink" Target="https://creativecommons.org/licenses/by-nc-sa/3.0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11" Type="http://schemas.openxmlformats.org/officeDocument/2006/relationships/hyperlink" Target="https://creativecommons.org/licenses/by-nc-nd/3.0/" TargetMode="External"/><Relationship Id="rId5" Type="http://schemas.openxmlformats.org/officeDocument/2006/relationships/hyperlink" Target="https://www.theidearoom.net/helping-children-manage-time-wisely/" TargetMode="External"/><Relationship Id="rId10" Type="http://schemas.microsoft.com/office/2007/relationships/diagramDrawing" Target="../diagrams/drawing5.xml"/><Relationship Id="rId4" Type="http://schemas.openxmlformats.org/officeDocument/2006/relationships/image" Target="../media/image22.jpeg"/><Relationship Id="rId9" Type="http://schemas.openxmlformats.org/officeDocument/2006/relationships/diagramColors" Target="../diagrams/colors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3.0/" TargetMode="External"/><Relationship Id="rId3" Type="http://schemas.openxmlformats.org/officeDocument/2006/relationships/hyperlink" Target="https://www.fldoe.org/accountability/assessments/k-12-student-assessment/archive/fcat-2-0/sample-questions-answer-key.stml" TargetMode="External"/><Relationship Id="rId7" Type="http://schemas.openxmlformats.org/officeDocument/2006/relationships/hyperlink" Target="https://www.causeweb.org/cause/resources/fun/cartoons/exam-i" TargetMode="External"/><Relationship Id="rId2" Type="http://schemas.openxmlformats.org/officeDocument/2006/relationships/hyperlink" Target="https://flfast.org/familie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d/3.0/" TargetMode="External"/><Relationship Id="rId5" Type="http://schemas.openxmlformats.org/officeDocument/2006/relationships/hyperlink" Target="https://guides.law.fsu.edu/c.php?g=789693&amp;p=5652457" TargetMode="Externa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5BF4DF2C-F028-4921-9C23-41303F650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598246"/>
            <a:ext cx="3309314" cy="36262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 defTabSz="914400">
              <a:lnSpc>
                <a:spcPct val="90000"/>
              </a:lnSpc>
            </a:pPr>
            <a:r>
              <a:rPr lang="en-US" sz="39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Understanding FAST &amp; State Testing (Grades 6–8)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5350213"/>
            <a:ext cx="3309312" cy="103153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r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2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Learn about FAST, EOCs, and how to support your child.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85491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hand writing a word&#10;&#10;Description automatically generated">
            <a:extLst>
              <a:ext uri="{FF2B5EF4-FFF2-40B4-BE49-F238E27FC236}">
                <a16:creationId xmlns:a16="http://schemas.microsoft.com/office/drawing/2014/main" id="{419B76B9-B1DF-4B7A-9299-290F84E5A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90193" y="2540320"/>
            <a:ext cx="4248100" cy="2835606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892B7B61-D701-474B-AE8F-EA238B550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34057" y="1267063"/>
            <a:ext cx="276361" cy="519967"/>
            <a:chOff x="11512034" y="1267063"/>
            <a:chExt cx="368480" cy="519967"/>
          </a:xfrm>
          <a:solidFill>
            <a:srgbClr val="FFFFFF"/>
          </a:solidFill>
        </p:grpSpPr>
        <p:sp>
          <p:nvSpPr>
            <p:cNvPr id="47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12034" y="1267063"/>
              <a:ext cx="139037" cy="139039"/>
            </a:xfrm>
            <a:custGeom>
              <a:avLst/>
              <a:gdLst>
                <a:gd name="connsiteX0" fmla="*/ 129600 w 139037"/>
                <a:gd name="connsiteY0" fmla="*/ 60082 h 139039"/>
                <a:gd name="connsiteX1" fmla="*/ 78955 w 139037"/>
                <a:gd name="connsiteY1" fmla="*/ 60082 h 139039"/>
                <a:gd name="connsiteX2" fmla="*/ 78955 w 139037"/>
                <a:gd name="connsiteY2" fmla="*/ 9437 h 139039"/>
                <a:gd name="connsiteX3" fmla="*/ 69519 w 139037"/>
                <a:gd name="connsiteY3" fmla="*/ 0 h 139039"/>
                <a:gd name="connsiteX4" fmla="*/ 60082 w 139037"/>
                <a:gd name="connsiteY4" fmla="*/ 9437 h 139039"/>
                <a:gd name="connsiteX5" fmla="*/ 60082 w 139037"/>
                <a:gd name="connsiteY5" fmla="*/ 60082 h 139039"/>
                <a:gd name="connsiteX6" fmla="*/ 9437 w 139037"/>
                <a:gd name="connsiteY6" fmla="*/ 60082 h 139039"/>
                <a:gd name="connsiteX7" fmla="*/ 0 w 139037"/>
                <a:gd name="connsiteY7" fmla="*/ 69520 h 139039"/>
                <a:gd name="connsiteX8" fmla="*/ 9437 w 139037"/>
                <a:gd name="connsiteY8" fmla="*/ 78957 h 139039"/>
                <a:gd name="connsiteX9" fmla="*/ 60082 w 139037"/>
                <a:gd name="connsiteY9" fmla="*/ 78957 h 139039"/>
                <a:gd name="connsiteX10" fmla="*/ 60082 w 139037"/>
                <a:gd name="connsiteY10" fmla="*/ 129602 h 139039"/>
                <a:gd name="connsiteX11" fmla="*/ 69519 w 139037"/>
                <a:gd name="connsiteY11" fmla="*/ 139039 h 139039"/>
                <a:gd name="connsiteX12" fmla="*/ 78955 w 139037"/>
                <a:gd name="connsiteY12" fmla="*/ 129602 h 139039"/>
                <a:gd name="connsiteX13" fmla="*/ 78955 w 139037"/>
                <a:gd name="connsiteY13" fmla="*/ 78957 h 139039"/>
                <a:gd name="connsiteX14" fmla="*/ 129600 w 139037"/>
                <a:gd name="connsiteY14" fmla="*/ 78957 h 139039"/>
                <a:gd name="connsiteX15" fmla="*/ 139037 w 139037"/>
                <a:gd name="connsiteY15" fmla="*/ 69520 h 139039"/>
                <a:gd name="connsiteX16" fmla="*/ 129600 w 139037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7" h="139039">
                  <a:moveTo>
                    <a:pt x="129600" y="60082"/>
                  </a:moveTo>
                  <a:lnTo>
                    <a:pt x="78955" y="60082"/>
                  </a:lnTo>
                  <a:lnTo>
                    <a:pt x="78955" y="9437"/>
                  </a:lnTo>
                  <a:cubicBezTo>
                    <a:pt x="78955" y="4225"/>
                    <a:pt x="74730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7" y="139039"/>
                    <a:pt x="69519" y="139039"/>
                  </a:cubicBezTo>
                  <a:cubicBezTo>
                    <a:pt x="74730" y="139039"/>
                    <a:pt x="78955" y="134814"/>
                    <a:pt x="78955" y="129602"/>
                  </a:cubicBezTo>
                  <a:lnTo>
                    <a:pt x="78955" y="78957"/>
                  </a:lnTo>
                  <a:lnTo>
                    <a:pt x="129600" y="78957"/>
                  </a:lnTo>
                  <a:cubicBezTo>
                    <a:pt x="134812" y="78957"/>
                    <a:pt x="139037" y="74731"/>
                    <a:pt x="139037" y="69520"/>
                  </a:cubicBezTo>
                  <a:cubicBezTo>
                    <a:pt x="139037" y="64308"/>
                    <a:pt x="134812" y="60082"/>
                    <a:pt x="129600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8" name="Graphic 21">
              <a:extLst>
                <a:ext uri="{FF2B5EF4-FFF2-40B4-BE49-F238E27FC236}">
                  <a16:creationId xmlns:a16="http://schemas.microsoft.com/office/drawing/2014/main" id="{8D61482F-F3C5-4D66-8C5D-C6BBE3E12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52801" y="1659316"/>
              <a:ext cx="127713" cy="127714"/>
            </a:xfrm>
            <a:custGeom>
              <a:avLst/>
              <a:gdLst>
                <a:gd name="connsiteX0" fmla="*/ 63857 w 127713"/>
                <a:gd name="connsiteY0" fmla="*/ 18874 h 127714"/>
                <a:gd name="connsiteX1" fmla="*/ 108839 w 127713"/>
                <a:gd name="connsiteY1" fmla="*/ 63857 h 127714"/>
                <a:gd name="connsiteX2" fmla="*/ 63857 w 127713"/>
                <a:gd name="connsiteY2" fmla="*/ 108840 h 127714"/>
                <a:gd name="connsiteX3" fmla="*/ 18874 w 127713"/>
                <a:gd name="connsiteY3" fmla="*/ 63857 h 127714"/>
                <a:gd name="connsiteX4" fmla="*/ 63857 w 127713"/>
                <a:gd name="connsiteY4" fmla="*/ 18874 h 127714"/>
                <a:gd name="connsiteX5" fmla="*/ 63857 w 127713"/>
                <a:gd name="connsiteY5" fmla="*/ 0 h 127714"/>
                <a:gd name="connsiteX6" fmla="*/ 0 w 127713"/>
                <a:gd name="connsiteY6" fmla="*/ 63857 h 127714"/>
                <a:gd name="connsiteX7" fmla="*/ 63857 w 127713"/>
                <a:gd name="connsiteY7" fmla="*/ 127714 h 127714"/>
                <a:gd name="connsiteX8" fmla="*/ 127713 w 127713"/>
                <a:gd name="connsiteY8" fmla="*/ 63857 h 127714"/>
                <a:gd name="connsiteX9" fmla="*/ 63857 w 127713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4">
                  <a:moveTo>
                    <a:pt x="63857" y="18874"/>
                  </a:moveTo>
                  <a:cubicBezTo>
                    <a:pt x="88700" y="18874"/>
                    <a:pt x="108839" y="39014"/>
                    <a:pt x="108839" y="63857"/>
                  </a:cubicBezTo>
                  <a:cubicBezTo>
                    <a:pt x="108839" y="88700"/>
                    <a:pt x="88700" y="108840"/>
                    <a:pt x="63857" y="108840"/>
                  </a:cubicBezTo>
                  <a:cubicBezTo>
                    <a:pt x="39013" y="108840"/>
                    <a:pt x="18874" y="88700"/>
                    <a:pt x="18874" y="63857"/>
                  </a:cubicBezTo>
                  <a:cubicBezTo>
                    <a:pt x="18898" y="39024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EA232F3-7275-436C-AD71-EA03FF28D82C}"/>
              </a:ext>
            </a:extLst>
          </p:cNvPr>
          <p:cNvSpPr txBox="1"/>
          <p:nvPr/>
        </p:nvSpPr>
        <p:spPr>
          <a:xfrm>
            <a:off x="6431251" y="5175871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thebluediamondgallery.com/handwriting/t/testing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19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45" y="1070800"/>
            <a:ext cx="2954766" cy="5583126"/>
          </a:xfrm>
        </p:spPr>
        <p:txBody>
          <a:bodyPr>
            <a:normAutofit/>
          </a:bodyPr>
          <a:lstStyle/>
          <a:p>
            <a:pPr algn="r"/>
            <a:r>
              <a:rPr lang="en-US" sz="7000"/>
              <a:t>What Tests Will My Child Take?</a:t>
            </a:r>
          </a:p>
        </p:txBody>
      </p:sp>
      <p:cxnSp>
        <p:nvCxnSpPr>
          <p:cNvPr id="53" name="Straight Connector 21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6039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0276CD5-785E-CFAE-6EDC-5DECB433B7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1823286"/>
              </p:ext>
            </p:extLst>
          </p:nvPr>
        </p:nvGraphicFramePr>
        <p:xfrm>
          <a:off x="3831401" y="1070800"/>
          <a:ext cx="4683949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000">
                <a:solidFill>
                  <a:srgbClr val="FFFFFF"/>
                </a:solidFill>
              </a:rPr>
              <a:t>FAST Achievement Levels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CDBE8FD-3142-18B1-4A2F-72DE028AAC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5244428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4F3E901-95A1-42C2-8F9F-F332463B6B56}"/>
              </a:ext>
            </a:extLst>
          </p:cNvPr>
          <p:cNvSpPr txBox="1"/>
          <p:nvPr/>
        </p:nvSpPr>
        <p:spPr>
          <a:xfrm>
            <a:off x="668867" y="4546599"/>
            <a:ext cx="1938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https://flfast.org/families.html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737C78-B504-6B5E-ED69-66217A6E46F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228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t>Important: FAST is Adaptive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2246FA-1768-C433-43ED-EFFC6CE1A8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74206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13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4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82344"/>
            <a:ext cx="9143997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7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6086475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5282344"/>
            <a:ext cx="9143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785" y="5490971"/>
            <a:ext cx="5221554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Brain Dump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2391" y="5633765"/>
            <a:ext cx="2556416" cy="87361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7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Write formulas and notes at the start to reduce stress</a:t>
            </a:r>
          </a:p>
        </p:txBody>
      </p:sp>
      <p:pic>
        <p:nvPicPr>
          <p:cNvPr id="5" name="Picture 4" descr="Scribbles on a notebook">
            <a:extLst>
              <a:ext uri="{FF2B5EF4-FFF2-40B4-BE49-F238E27FC236}">
                <a16:creationId xmlns:a16="http://schemas.microsoft.com/office/drawing/2014/main" id="{CCBCF0D4-ED3A-F0C7-A8D4-DAA234A8C3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837" b="21545"/>
          <a:stretch>
            <a:fillRect/>
          </a:stretch>
        </p:blipFill>
        <p:spPr>
          <a:xfrm>
            <a:off x="358901" y="711962"/>
            <a:ext cx="8495662" cy="38768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5DE8BC-D8E6-9B90-D80D-6A9071E171A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25000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/>
              <a:t>Process of Elimination (POE)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71149A9-FDFB-E069-B14E-1DD7267446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314548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963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58FB4AD-41E6-47ED-BDA3-A923E30D3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7034"/>
            <a:ext cx="9141711" cy="6858000"/>
            <a:chOff x="-2848" y="0"/>
            <a:chExt cx="12188949" cy="6858000"/>
          </a:xfrm>
        </p:grpSpPr>
        <p:sp>
          <p:nvSpPr>
            <p:cNvPr id="28" name="Color Cover">
              <a:extLst>
                <a:ext uri="{FF2B5EF4-FFF2-40B4-BE49-F238E27FC236}">
                  <a16:creationId xmlns:a16="http://schemas.microsoft.com/office/drawing/2014/main" id="{6BAE21C0-2D03-4FC3-9667-4C4B9CC76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Color Cover">
              <a:extLst>
                <a:ext uri="{FF2B5EF4-FFF2-40B4-BE49-F238E27FC236}">
                  <a16:creationId xmlns:a16="http://schemas.microsoft.com/office/drawing/2014/main" id="{FCB3CB3B-5D77-4F1E-A155-DF4EE6E859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4F4E70D-A4C9-44E3-A00A-F3AD121A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8459" y="598259"/>
            <a:ext cx="8167081" cy="5680742"/>
            <a:chOff x="651279" y="598259"/>
            <a:chExt cx="10889442" cy="5680742"/>
          </a:xfrm>
        </p:grpSpPr>
        <p:sp>
          <p:nvSpPr>
            <p:cNvPr id="32" name="Color">
              <a:extLst>
                <a:ext uri="{FF2B5EF4-FFF2-40B4-BE49-F238E27FC236}">
                  <a16:creationId xmlns:a16="http://schemas.microsoft.com/office/drawing/2014/main" id="{E8AFF701-6A8D-44BD-8C85-9EE4110F6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Color">
              <a:extLst>
                <a:ext uri="{FF2B5EF4-FFF2-40B4-BE49-F238E27FC236}">
                  <a16:creationId xmlns:a16="http://schemas.microsoft.com/office/drawing/2014/main" id="{7D44C50E-4B0D-458E-8745-151B0968E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5" descr="A group of highlighters with different colors&#10;&#10;Description automatically generated">
            <a:extLst>
              <a:ext uri="{FF2B5EF4-FFF2-40B4-BE49-F238E27FC236}">
                <a16:creationId xmlns:a16="http://schemas.microsoft.com/office/drawing/2014/main" id="{5DC491BF-E2FB-43DD-A699-9413E1D02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9426" r="-5" b="-5"/>
          <a:stretch>
            <a:fillRect/>
          </a:stretch>
        </p:blipFill>
        <p:spPr>
          <a:xfrm>
            <a:off x="5312107" y="823198"/>
            <a:ext cx="3124613" cy="2587337"/>
          </a:xfrm>
          <a:prstGeom prst="rect">
            <a:avLst/>
          </a:prstGeom>
        </p:spPr>
      </p:pic>
      <p:pic>
        <p:nvPicPr>
          <p:cNvPr id="5" name="Picture 4" descr="Person writing on a notepad">
            <a:extLst>
              <a:ext uri="{FF2B5EF4-FFF2-40B4-BE49-F238E27FC236}">
                <a16:creationId xmlns:a16="http://schemas.microsoft.com/office/drawing/2014/main" id="{4B682750-2F12-A9BF-72CB-6ED4728F96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293" r="1" b="1"/>
          <a:stretch>
            <a:fillRect/>
          </a:stretch>
        </p:blipFill>
        <p:spPr>
          <a:xfrm>
            <a:off x="5312107" y="3440249"/>
            <a:ext cx="3124613" cy="2587337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F61F91B-361F-4DD4-9DD1-C381F901C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77608" y="6400535"/>
              <a:ext cx="985772" cy="457465"/>
            </a:xfrm>
            <a:custGeom>
              <a:avLst/>
              <a:gdLst>
                <a:gd name="connsiteX0" fmla="*/ 492886 w 985772"/>
                <a:gd name="connsiteY0" fmla="*/ 0 h 460049"/>
                <a:gd name="connsiteX1" fmla="*/ 979365 w 985772"/>
                <a:gd name="connsiteY1" fmla="*/ 396492 h 460049"/>
                <a:gd name="connsiteX2" fmla="*/ 985772 w 985772"/>
                <a:gd name="connsiteY2" fmla="*/ 460049 h 460049"/>
                <a:gd name="connsiteX3" fmla="*/ 0 w 985772"/>
                <a:gd name="connsiteY3" fmla="*/ 460049 h 460049"/>
                <a:gd name="connsiteX4" fmla="*/ 6407 w 985772"/>
                <a:gd name="connsiteY4" fmla="*/ 396492 h 460049"/>
                <a:gd name="connsiteX5" fmla="*/ 492886 w 985772"/>
                <a:gd name="connsiteY5" fmla="*/ 0 h 46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772" h="460049">
                  <a:moveTo>
                    <a:pt x="492886" y="0"/>
                  </a:moveTo>
                  <a:cubicBezTo>
                    <a:pt x="732851" y="0"/>
                    <a:pt x="933061" y="170215"/>
                    <a:pt x="979365" y="396492"/>
                  </a:cubicBezTo>
                  <a:lnTo>
                    <a:pt x="985772" y="460049"/>
                  </a:lnTo>
                  <a:lnTo>
                    <a:pt x="0" y="460049"/>
                  </a:lnTo>
                  <a:lnTo>
                    <a:pt x="6407" y="396492"/>
                  </a:lnTo>
                  <a:cubicBezTo>
                    <a:pt x="52711" y="170215"/>
                    <a:pt x="252921" y="0"/>
                    <a:pt x="492886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38" y="819015"/>
            <a:ext cx="4366152" cy="2545726"/>
          </a:xfrm>
        </p:spPr>
        <p:txBody>
          <a:bodyPr anchor="b">
            <a:normAutofit/>
          </a:bodyPr>
          <a:lstStyle/>
          <a:p>
            <a:pPr algn="l"/>
            <a:r>
              <a:rPr lang="en-US" sz="4200">
                <a:solidFill>
                  <a:schemeClr val="bg1"/>
                </a:solidFill>
              </a:rPr>
              <a:t>Highlight &amp; Annotate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238" y="3442089"/>
            <a:ext cx="4366152" cy="2596896"/>
          </a:xfrm>
        </p:spPr>
        <p:txBody>
          <a:bodyPr anchor="t">
            <a:norm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Highlight key words</a:t>
            </a:r>
          </a:p>
          <a:p>
            <a:r>
              <a:rPr lang="en-US" sz="1600">
                <a:solidFill>
                  <a:schemeClr val="bg1"/>
                </a:solidFill>
              </a:rPr>
              <a:t>Take notes on passages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39B9A3-6FD5-453E-B397-BB7EBA8A75D2}"/>
              </a:ext>
            </a:extLst>
          </p:cNvPr>
          <p:cNvSpPr txBox="1"/>
          <p:nvPr/>
        </p:nvSpPr>
        <p:spPr>
          <a:xfrm>
            <a:off x="6249904" y="3210480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flickr.com/photos/42931449@N07/5418401602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913AE63C-D5B4-45D1-ACFC-648CFFCF9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01C064A-E6E4-44D2-B345-2BB7514A7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4" cy="6858000"/>
            <a:chOff x="651279" y="598259"/>
            <a:chExt cx="10889442" cy="5680742"/>
          </a:xfrm>
        </p:grpSpPr>
        <p:sp>
          <p:nvSpPr>
            <p:cNvPr id="21" name="Color">
              <a:extLst>
                <a:ext uri="{FF2B5EF4-FFF2-40B4-BE49-F238E27FC236}">
                  <a16:creationId xmlns:a16="http://schemas.microsoft.com/office/drawing/2014/main" id="{DB12EA1C-AD22-49E2-9660-D9CDC6B61C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Color">
              <a:extLst>
                <a:ext uri="{FF2B5EF4-FFF2-40B4-BE49-F238E27FC236}">
                  <a16:creationId xmlns:a16="http://schemas.microsoft.com/office/drawing/2014/main" id="{67CE115B-4A96-4B14-8520-5C5FC624E5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" name="Color">
            <a:extLst>
              <a:ext uri="{FF2B5EF4-FFF2-40B4-BE49-F238E27FC236}">
                <a16:creationId xmlns:a16="http://schemas.microsoft.com/office/drawing/2014/main" id="{D1945E2A-ABF1-415C-B37A-BD0A5C199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03" y="598259"/>
            <a:ext cx="8167081" cy="5680742"/>
          </a:xfrm>
          <a:prstGeom prst="rect">
            <a:avLst/>
          </a:prstGeom>
          <a:solidFill>
            <a:srgbClr val="CD7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A group of students writing on paper&#10;&#10;Description automatically generated">
            <a:extLst>
              <a:ext uri="{FF2B5EF4-FFF2-40B4-BE49-F238E27FC236}">
                <a16:creationId xmlns:a16="http://schemas.microsoft.com/office/drawing/2014/main" id="{D28AC953-63E9-4841-BA9C-CEA9F0DB5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3076" r="16361"/>
          <a:stretch>
            <a:fillRect/>
          </a:stretch>
        </p:blipFill>
        <p:spPr>
          <a:xfrm>
            <a:off x="3560479" y="653615"/>
            <a:ext cx="5026459" cy="5540004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CCEE623-F22A-4681-990C-036558C13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9928A56-DDFB-4B12-BB34-20833166BD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B3765F0-85F4-4EB3-93DA-59F421CD49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8E03A00-A562-4753-8BA0-93F8B05DE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5F5D032-1BA8-410D-B68E-0DD597582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BA3FCDE-79E0-49F5-A381-232AB935D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E27297F-31E8-46C6-8569-1FD12C653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374C063-2A46-4D9F-A085-0FB2F194C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9"/>
            <a:ext cx="2821282" cy="3018870"/>
          </a:xfrm>
        </p:spPr>
        <p:txBody>
          <a:bodyPr anchor="b">
            <a:normAutofit/>
          </a:bodyPr>
          <a:lstStyle/>
          <a:p>
            <a:pPr algn="l"/>
            <a:r>
              <a:rPr lang="en-US" sz="4200">
                <a:solidFill>
                  <a:schemeClr val="tx2"/>
                </a:solidFill>
              </a:rPr>
              <a:t>Take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787" y="3952172"/>
            <a:ext cx="2821282" cy="2229172"/>
          </a:xfrm>
        </p:spPr>
        <p:txBody>
          <a:bodyPr anchor="t">
            <a:norm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Show work in math</a:t>
            </a:r>
          </a:p>
          <a:p>
            <a:r>
              <a:rPr lang="en-US" sz="1600">
                <a:solidFill>
                  <a:schemeClr val="tx2"/>
                </a:solidFill>
              </a:rPr>
              <a:t>Break down problems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241514-F3B5-47FA-9A81-3CFA0AAD78FF}"/>
              </a:ext>
            </a:extLst>
          </p:cNvPr>
          <p:cNvSpPr txBox="1"/>
          <p:nvPr/>
        </p:nvSpPr>
        <p:spPr>
          <a:xfrm>
            <a:off x="6146847" y="5993564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opentextbc.ca/studentsuccess/chapter/note-taking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6E71F1-5A87-4A96-B42F-2DFA1B76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0"/>
            <a:ext cx="9141711" cy="6858000"/>
            <a:chOff x="-2848" y="0"/>
            <a:chExt cx="12188949" cy="6858000"/>
          </a:xfrm>
        </p:grpSpPr>
        <p:sp>
          <p:nvSpPr>
            <p:cNvPr id="24" name="Color Cover">
              <a:extLst>
                <a:ext uri="{FF2B5EF4-FFF2-40B4-BE49-F238E27FC236}">
                  <a16:creationId xmlns:a16="http://schemas.microsoft.com/office/drawing/2014/main" id="{CF5215DD-02E8-49F2-8F73-D509B6A02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Color Cover">
              <a:extLst>
                <a:ext uri="{FF2B5EF4-FFF2-40B4-BE49-F238E27FC236}">
                  <a16:creationId xmlns:a16="http://schemas.microsoft.com/office/drawing/2014/main" id="{8E743EB7-3A15-4D51-A603-1F3C290A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733FE3C-12C4-4FA2-A795-87D2F6776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8459" y="598259"/>
            <a:ext cx="8167081" cy="5680742"/>
            <a:chOff x="651279" y="598259"/>
            <a:chExt cx="10889442" cy="5680742"/>
          </a:xfrm>
        </p:grpSpPr>
        <p:sp>
          <p:nvSpPr>
            <p:cNvPr id="28" name="Color">
              <a:extLst>
                <a:ext uri="{FF2B5EF4-FFF2-40B4-BE49-F238E27FC236}">
                  <a16:creationId xmlns:a16="http://schemas.microsoft.com/office/drawing/2014/main" id="{66F1E4BF-D491-4254-81A6-5119D1672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Color">
              <a:extLst>
                <a:ext uri="{FF2B5EF4-FFF2-40B4-BE49-F238E27FC236}">
                  <a16:creationId xmlns:a16="http://schemas.microsoft.com/office/drawing/2014/main" id="{98C6C0CF-E3BD-4627-9DDF-246EAF2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A person walking up the stairs&#10;&#10;Description automatically generated">
            <a:extLst>
              <a:ext uri="{FF2B5EF4-FFF2-40B4-BE49-F238E27FC236}">
                <a16:creationId xmlns:a16="http://schemas.microsoft.com/office/drawing/2014/main" id="{5AA4E170-E9D1-4B03-BB70-24BD6EFD1A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499" r="38860" b="-2"/>
          <a:stretch>
            <a:fillRect/>
          </a:stretch>
        </p:blipFill>
        <p:spPr>
          <a:xfrm>
            <a:off x="5312107" y="841663"/>
            <a:ext cx="3124613" cy="5185923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0C2B5F12-8A82-4A59-9400-3164CBF47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0"/>
            <a:ext cx="9141717" cy="6858000"/>
            <a:chOff x="0" y="0"/>
            <a:chExt cx="12188952" cy="685800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74BC7CB-EC69-421D-B286-57CAFE86D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2D86EA2-D090-4E0C-B153-3ECE91311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AC29764-D054-4F76-9FE5-49811EDB6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D9BB18B-7B57-4D1E-B87E-D2A7214F7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0A98EF1-1185-4EFF-A3C0-25DEBE8CD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CDA8723-DE3F-48D0-8822-0269EE207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2B072E5-03AC-4D0A-A767-43EFB55BED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38" y="819015"/>
            <a:ext cx="4366152" cy="2353362"/>
          </a:xfrm>
        </p:spPr>
        <p:txBody>
          <a:bodyPr anchor="b">
            <a:normAutofit/>
          </a:bodyPr>
          <a:lstStyle/>
          <a:p>
            <a:pPr algn="l"/>
            <a:r>
              <a:rPr lang="en-US" sz="4200">
                <a:solidFill>
                  <a:schemeClr val="bg1"/>
                </a:solidFill>
              </a:rPr>
              <a:t>Break Down the Question/steps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238" y="3442089"/>
            <a:ext cx="4366152" cy="2596896"/>
          </a:xfrm>
        </p:spPr>
        <p:txBody>
          <a:bodyPr anchor="t">
            <a:norm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Ask: What is this asking?</a:t>
            </a:r>
          </a:p>
          <a:p>
            <a:r>
              <a:rPr lang="en-US" sz="1600">
                <a:solidFill>
                  <a:schemeClr val="bg1"/>
                </a:solidFill>
              </a:rPr>
              <a:t>Answer all parts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429EEC-7A46-416A-85F3-32B6CF2F6B97}"/>
              </a:ext>
            </a:extLst>
          </p:cNvPr>
          <p:cNvSpPr txBox="1"/>
          <p:nvPr/>
        </p:nvSpPr>
        <p:spPr>
          <a:xfrm>
            <a:off x="6129678" y="5827531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ecampusontario.pressbooks.pub/commbusprofcdn/chapter/group-problem-solving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030" y="2767106"/>
            <a:ext cx="2160621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Use Formulas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031" y="806824"/>
            <a:ext cx="2189804" cy="1494117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7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Write and apply formulas carefully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4F24C-C02E-4DBE-B9B3-1759B6264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12521" y="467208"/>
            <a:ext cx="4747910" cy="59235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9FB923-AA8A-488A-9CEA-AC5F280A7612}"/>
              </a:ext>
            </a:extLst>
          </p:cNvPr>
          <p:cNvSpPr txBox="1"/>
          <p:nvPr/>
        </p:nvSpPr>
        <p:spPr>
          <a:xfrm>
            <a:off x="6273614" y="6190737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pruebasypracticas.blogspot.com/2016/05/geometry-formula-sheet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963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8" name="Group 50">
            <a:extLst>
              <a:ext uri="{FF2B5EF4-FFF2-40B4-BE49-F238E27FC236}">
                <a16:creationId xmlns:a16="http://schemas.microsoft.com/office/drawing/2014/main" id="{B58FB4AD-41E6-47ED-BDA3-A923E30D3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7034"/>
            <a:ext cx="9141711" cy="6858000"/>
            <a:chOff x="-2848" y="0"/>
            <a:chExt cx="12188949" cy="6858000"/>
          </a:xfrm>
        </p:grpSpPr>
        <p:sp>
          <p:nvSpPr>
            <p:cNvPr id="52" name="Color Cover">
              <a:extLst>
                <a:ext uri="{FF2B5EF4-FFF2-40B4-BE49-F238E27FC236}">
                  <a16:creationId xmlns:a16="http://schemas.microsoft.com/office/drawing/2014/main" id="{6BAE21C0-2D03-4FC3-9667-4C4B9CC76B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Color Cover">
              <a:extLst>
                <a:ext uri="{FF2B5EF4-FFF2-40B4-BE49-F238E27FC236}">
                  <a16:creationId xmlns:a16="http://schemas.microsoft.com/office/drawing/2014/main" id="{FCB3CB3B-5D77-4F1E-A155-DF4EE6E859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4F4E70D-A4C9-44E3-A00A-F3AD121A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8459" y="598259"/>
            <a:ext cx="8167081" cy="5680742"/>
            <a:chOff x="651279" y="598259"/>
            <a:chExt cx="10889442" cy="5680742"/>
          </a:xfrm>
        </p:grpSpPr>
        <p:sp>
          <p:nvSpPr>
            <p:cNvPr id="56" name="Color">
              <a:extLst>
                <a:ext uri="{FF2B5EF4-FFF2-40B4-BE49-F238E27FC236}">
                  <a16:creationId xmlns:a16="http://schemas.microsoft.com/office/drawing/2014/main" id="{E8AFF701-6A8D-44BD-8C85-9EE4110F6B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Color">
              <a:extLst>
                <a:ext uri="{FF2B5EF4-FFF2-40B4-BE49-F238E27FC236}">
                  <a16:creationId xmlns:a16="http://schemas.microsoft.com/office/drawing/2014/main" id="{7D44C50E-4B0D-458E-8745-151B0968E5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79BAB3CF-7BD0-45B3-8CDE-147DD772F6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8550" r="1" b="4378"/>
          <a:stretch>
            <a:fillRect/>
          </a:stretch>
        </p:blipFill>
        <p:spPr>
          <a:xfrm>
            <a:off x="5312107" y="823198"/>
            <a:ext cx="3124613" cy="2587337"/>
          </a:xfrm>
          <a:prstGeom prst="rect">
            <a:avLst/>
          </a:prstGeom>
        </p:spPr>
      </p:pic>
      <p:pic>
        <p:nvPicPr>
          <p:cNvPr id="5" name="Picture 4" descr="A math problem with numbers and a check mark&#10;&#10;Description automatically generated">
            <a:extLst>
              <a:ext uri="{FF2B5EF4-FFF2-40B4-BE49-F238E27FC236}">
                <a16:creationId xmlns:a16="http://schemas.microsoft.com/office/drawing/2014/main" id="{3043D112-2724-4DD6-AC39-6ED5262820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r="6" b="540"/>
          <a:stretch>
            <a:fillRect/>
          </a:stretch>
        </p:blipFill>
        <p:spPr>
          <a:xfrm>
            <a:off x="5312107" y="3440249"/>
            <a:ext cx="3124613" cy="2587337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F61F91B-361F-4DD4-9DD1-C381F901C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277608" y="6400535"/>
              <a:ext cx="985772" cy="457465"/>
            </a:xfrm>
            <a:custGeom>
              <a:avLst/>
              <a:gdLst>
                <a:gd name="connsiteX0" fmla="*/ 492886 w 985772"/>
                <a:gd name="connsiteY0" fmla="*/ 0 h 460049"/>
                <a:gd name="connsiteX1" fmla="*/ 979365 w 985772"/>
                <a:gd name="connsiteY1" fmla="*/ 396492 h 460049"/>
                <a:gd name="connsiteX2" fmla="*/ 985772 w 985772"/>
                <a:gd name="connsiteY2" fmla="*/ 460049 h 460049"/>
                <a:gd name="connsiteX3" fmla="*/ 0 w 985772"/>
                <a:gd name="connsiteY3" fmla="*/ 460049 h 460049"/>
                <a:gd name="connsiteX4" fmla="*/ 6407 w 985772"/>
                <a:gd name="connsiteY4" fmla="*/ 396492 h 460049"/>
                <a:gd name="connsiteX5" fmla="*/ 492886 w 985772"/>
                <a:gd name="connsiteY5" fmla="*/ 0 h 46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772" h="460049">
                  <a:moveTo>
                    <a:pt x="492886" y="0"/>
                  </a:moveTo>
                  <a:cubicBezTo>
                    <a:pt x="732851" y="0"/>
                    <a:pt x="933061" y="170215"/>
                    <a:pt x="979365" y="396492"/>
                  </a:cubicBezTo>
                  <a:lnTo>
                    <a:pt x="985772" y="460049"/>
                  </a:lnTo>
                  <a:lnTo>
                    <a:pt x="0" y="460049"/>
                  </a:lnTo>
                  <a:lnTo>
                    <a:pt x="6407" y="396492"/>
                  </a:lnTo>
                  <a:cubicBezTo>
                    <a:pt x="52711" y="170215"/>
                    <a:pt x="252921" y="0"/>
                    <a:pt x="492886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38" y="819015"/>
            <a:ext cx="4366152" cy="2545726"/>
          </a:xfrm>
        </p:spPr>
        <p:txBody>
          <a:bodyPr anchor="b">
            <a:normAutofit/>
          </a:bodyPr>
          <a:lstStyle/>
          <a:p>
            <a:pPr algn="l"/>
            <a:r>
              <a:rPr lang="en-US" sz="4200">
                <a:solidFill>
                  <a:schemeClr val="bg1"/>
                </a:solidFill>
              </a:rPr>
              <a:t>Double Check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1238" y="3442089"/>
            <a:ext cx="4366152" cy="2596896"/>
          </a:xfrm>
        </p:spPr>
        <p:txBody>
          <a:bodyPr anchor="t">
            <a:normAutofit/>
          </a:bodyPr>
          <a:lstStyle/>
          <a:p>
            <a:r>
              <a:rPr lang="en-US" sz="1600">
                <a:solidFill>
                  <a:schemeClr val="bg1"/>
                </a:solidFill>
              </a:rPr>
              <a:t>Reread questions</a:t>
            </a:r>
          </a:p>
          <a:p>
            <a:r>
              <a:rPr lang="en-US" sz="1600">
                <a:solidFill>
                  <a:schemeClr val="bg1"/>
                </a:solidFill>
              </a:rPr>
              <a:t>Check answers</a:t>
            </a:r>
          </a:p>
          <a:p>
            <a:r>
              <a:rPr lang="en-US" sz="1600">
                <a:solidFill>
                  <a:schemeClr val="bg1"/>
                </a:solidFill>
              </a:rPr>
              <a:t>Make sure you answer all the questions and double check your work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588DCD-7A3F-4162-94A1-F964A12489ED}"/>
              </a:ext>
            </a:extLst>
          </p:cNvPr>
          <p:cNvSpPr txBox="1"/>
          <p:nvPr/>
        </p:nvSpPr>
        <p:spPr>
          <a:xfrm>
            <a:off x="6710740" y="6293473"/>
            <a:ext cx="218681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s://www.k12opened.com/ebooks/math/msmath_algebra/index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5D8B2C-2F14-4749-8DB5-CDBF09537ACA}"/>
              </a:ext>
            </a:extLst>
          </p:cNvPr>
          <p:cNvSpPr txBox="1"/>
          <p:nvPr/>
        </p:nvSpPr>
        <p:spPr>
          <a:xfrm>
            <a:off x="5996628" y="3210480"/>
            <a:ext cx="24400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.causeweb.org/cause/resources/fun/cartoons/exam-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7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0541" y="181576"/>
            <a:ext cx="886772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cartoon of a person writing on papers&#10;&#10;Description automatically generated">
            <a:extLst>
              <a:ext uri="{FF2B5EF4-FFF2-40B4-BE49-F238E27FC236}">
                <a16:creationId xmlns:a16="http://schemas.microsoft.com/office/drawing/2014/main" id="{0D39DA60-733E-4624-BC53-CD887058E3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9046" r="589" b="-3"/>
          <a:stretch>
            <a:fillRect/>
          </a:stretch>
        </p:blipFill>
        <p:spPr>
          <a:xfrm>
            <a:off x="136424" y="182880"/>
            <a:ext cx="4436269" cy="6499784"/>
          </a:xfrm>
          <a:prstGeom prst="rect">
            <a:avLst/>
          </a:prstGeom>
        </p:spPr>
      </p:pic>
      <p:pic>
        <p:nvPicPr>
          <p:cNvPr id="7" name="Picture 6" descr="A white clock with black hands&#10;&#10;Description automatically generated">
            <a:extLst>
              <a:ext uri="{FF2B5EF4-FFF2-40B4-BE49-F238E27FC236}">
                <a16:creationId xmlns:a16="http://schemas.microsoft.com/office/drawing/2014/main" id="{A2A9AFD5-733B-4410-BC7A-4C38ABE0054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60000"/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32191" r="45115" b="1"/>
          <a:stretch>
            <a:fillRect/>
          </a:stretch>
        </p:blipFill>
        <p:spPr>
          <a:xfrm>
            <a:off x="4571367" y="182880"/>
            <a:ext cx="4436268" cy="64997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460" y="557189"/>
            <a:ext cx="7881884" cy="2795808"/>
          </a:xfrm>
        </p:spPr>
        <p:txBody>
          <a:bodyPr anchor="b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Use All Your Time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CF4FA484-5660-96CC-956E-E3042E1B51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4011040"/>
              </p:ext>
            </p:extLst>
          </p:nvPr>
        </p:nvGraphicFramePr>
        <p:xfrm>
          <a:off x="633460" y="3526300"/>
          <a:ext cx="7881884" cy="25884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00CA3FA-478B-4BE3-949D-7D88E7F5BC13}"/>
              </a:ext>
            </a:extLst>
          </p:cNvPr>
          <p:cNvSpPr txBox="1"/>
          <p:nvPr/>
        </p:nvSpPr>
        <p:spPr>
          <a:xfrm>
            <a:off x="6548309" y="6482610"/>
            <a:ext cx="245701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s://www.theidearoom.net/helping-children-manage-time-wisel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11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76A6201-C68C-49A9-A973-844A76F21F06}"/>
              </a:ext>
            </a:extLst>
          </p:cNvPr>
          <p:cNvSpPr txBox="1"/>
          <p:nvPr/>
        </p:nvSpPr>
        <p:spPr>
          <a:xfrm>
            <a:off x="2132603" y="6482610"/>
            <a:ext cx="2437794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martinhumanities.com/tag/assessment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12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1A9D8B-3117-4D9D-BDA4-DD8189509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5600700" cy="6858000"/>
            <a:chOff x="7467600" y="0"/>
            <a:chExt cx="47244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877B25-8C10-4C8D-BC88-BF3C557F8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F0DD86-96CD-4F5F-BA4D-FFC17F2D6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D92035A-AA2F-4CD8-A556-1CE8BDEC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27275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990600"/>
            <a:ext cx="84582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E7996A-E77A-4908-ADD2-AE4AA1FC0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1676400"/>
            <a:ext cx="2857500" cy="3505200"/>
          </a:xfrm>
        </p:spPr>
        <p:txBody>
          <a:bodyPr anchor="t">
            <a:normAutofit/>
          </a:bodyPr>
          <a:lstStyle/>
          <a:p>
            <a:r>
              <a:rPr lang="en-US" sz="3500" dirty="0"/>
              <a:t>Websites and resources </a:t>
            </a:r>
            <a:br>
              <a:rPr lang="en-US" sz="3500" dirty="0"/>
            </a:br>
            <a:endParaRPr lang="en-US" sz="35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BA601-281B-4586-BD80-52176C147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6203" y="1676400"/>
            <a:ext cx="4229097" cy="3505200"/>
          </a:xfrm>
        </p:spPr>
        <p:txBody>
          <a:bodyPr>
            <a:normAutofit/>
          </a:bodyPr>
          <a:lstStyle/>
          <a:p>
            <a:r>
              <a:rPr lang="en-US" sz="2100" dirty="0">
                <a:solidFill>
                  <a:schemeClr val="tx1">
                    <a:alpha val="55000"/>
                  </a:schemeClr>
                </a:solidFill>
                <a:hlinkClick r:id="rId2"/>
              </a:rPr>
              <a:t>https://flfast.org/families.html</a:t>
            </a:r>
            <a:endParaRPr lang="en-US" sz="2100" dirty="0">
              <a:solidFill>
                <a:schemeClr val="tx1">
                  <a:alpha val="55000"/>
                </a:schemeClr>
              </a:solidFill>
            </a:endParaRPr>
          </a:p>
          <a:p>
            <a:r>
              <a:rPr lang="en-US" sz="2100">
                <a:solidFill>
                  <a:schemeClr val="tx1">
                    <a:alpha val="55000"/>
                  </a:schemeClr>
                </a:solidFill>
                <a:hlinkClick r:id="rId3"/>
              </a:rPr>
              <a:t>https://www.fldoe.org/accountability/assessments/k-12-student-assessment/archive/fcat-2-0/sample-questions-answer-key.stml</a:t>
            </a:r>
            <a:endParaRPr lang="en-US" sz="2100">
              <a:solidFill>
                <a:schemeClr val="tx1">
                  <a:alpha val="55000"/>
                </a:schemeClr>
              </a:solidFill>
            </a:endParaRPr>
          </a:p>
          <a:p>
            <a:endParaRPr lang="en-US" sz="2100" dirty="0">
              <a:solidFill>
                <a:schemeClr val="tx1">
                  <a:alpha val="55000"/>
                </a:schemeClr>
              </a:solidFill>
            </a:endParaRPr>
          </a:p>
          <a:p>
            <a:endParaRPr lang="en-US" sz="2100" dirty="0">
              <a:solidFill>
                <a:schemeClr val="tx1">
                  <a:alpha val="5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9C6CE8-81C3-4A10-9FAD-6AF6AE026C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91066" y="3359771"/>
            <a:ext cx="6637867" cy="23986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74CAF9-B2E9-42A6-8730-96809743046A}"/>
              </a:ext>
            </a:extLst>
          </p:cNvPr>
          <p:cNvSpPr txBox="1"/>
          <p:nvPr/>
        </p:nvSpPr>
        <p:spPr>
          <a:xfrm>
            <a:off x="425591" y="6503848"/>
            <a:ext cx="5752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s://guides.law.fsu.edu/c.php?g=789693&amp;p=5652457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-nd/3.0/"/>
              </a:rPr>
              <a:t>CC BY-ND</a:t>
            </a:r>
            <a:endParaRPr lang="en-US" sz="9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69C19A-B0B6-48B7-9D07-AC20A3B6478A}"/>
              </a:ext>
            </a:extLst>
          </p:cNvPr>
          <p:cNvSpPr txBox="1"/>
          <p:nvPr/>
        </p:nvSpPr>
        <p:spPr>
          <a:xfrm flipH="1" flipV="1">
            <a:off x="6489031" y="6078697"/>
            <a:ext cx="28875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7" tooltip="https://www.causeweb.org/cause/resources/fun/cartoons/exam-i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8" tooltip="https://creativecommons.org/licenses/by-nc-sa/3.0/"/>
              </a:rPr>
              <a:t>CC BY-SA-NC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652365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activity xmlns="470e3eb8-2c6e-4173-8601-803ae60d320b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2801C5F63A8043822B92FA3B16A45A" ma:contentTypeVersion="20" ma:contentTypeDescription="Create a new document." ma:contentTypeScope="" ma:versionID="a6044d7625c9c2035b77713e46a3ba8d">
  <xsd:schema xmlns:xsd="http://www.w3.org/2001/XMLSchema" xmlns:xs="http://www.w3.org/2001/XMLSchema" xmlns:p="http://schemas.microsoft.com/office/2006/metadata/properties" xmlns:ns1="http://schemas.microsoft.com/sharepoint/v3" xmlns:ns3="bfa61328-a57b-4abf-9956-9c179249eabe" xmlns:ns4="470e3eb8-2c6e-4173-8601-803ae60d320b" targetNamespace="http://schemas.microsoft.com/office/2006/metadata/properties" ma:root="true" ma:fieldsID="70f3a50262bd98d54aa1e369babf7952" ns1:_="" ns3:_="" ns4:_="">
    <xsd:import namespace="http://schemas.microsoft.com/sharepoint/v3"/>
    <xsd:import namespace="bfa61328-a57b-4abf-9956-9c179249eabe"/>
    <xsd:import namespace="470e3eb8-2c6e-4173-8601-803ae60d320b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a61328-a57b-4abf-9956-9c179249eab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0e3eb8-2c6e-4173-8601-803ae60d32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F4AE562-3AA3-4736-BF4D-530EE152FC62}">
  <ds:schemaRefs>
    <ds:schemaRef ds:uri="http://schemas.microsoft.com/sharepoint/v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470e3eb8-2c6e-4173-8601-803ae60d320b"/>
    <ds:schemaRef ds:uri="bfa61328-a57b-4abf-9956-9c179249eab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0D239F0-9C11-4F7B-85C5-EFC5B3E3F9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fa61328-a57b-4abf-9956-9c179249eabe"/>
    <ds:schemaRef ds:uri="470e3eb8-2c6e-4173-8601-803ae60d32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B692E-5866-44CF-A01C-7AA72B62D2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On-screen Show (4:3)</PresentationFormat>
  <Paragraphs>56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Understanding FAST &amp; State Testing (Grades 6–8)</vt:lpstr>
      <vt:lpstr>What Tests Will My Child Take?</vt:lpstr>
      <vt:lpstr>FAST Achievement Levels</vt:lpstr>
      <vt:lpstr>Important: FAST is Adaptive</vt:lpstr>
      <vt:lpstr>Brain Dump Strategy</vt:lpstr>
      <vt:lpstr>Process of Elimination (POE)</vt:lpstr>
      <vt:lpstr>Highlight &amp; Annotate</vt:lpstr>
      <vt:lpstr>Take Notes</vt:lpstr>
      <vt:lpstr>Break Down the Question/steps</vt:lpstr>
      <vt:lpstr>Use Formulas</vt:lpstr>
      <vt:lpstr>Double Check Work</vt:lpstr>
      <vt:lpstr>Use All Your Time</vt:lpstr>
      <vt:lpstr>Websites and resources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FAST &amp; State Testing (Grades 6–8)</dc:title>
  <dc:creator>Mardis Kimberly</dc:creator>
  <cp:lastModifiedBy>Sorensen Shelli</cp:lastModifiedBy>
  <cp:revision>2</cp:revision>
  <dcterms:created xsi:type="dcterms:W3CDTF">2026-04-10T16:04:07Z</dcterms:created>
  <dcterms:modified xsi:type="dcterms:W3CDTF">2026-04-29T16:15:40Z</dcterms:modified>
</cp:coreProperties>
</file>