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Lst>
  <p:sldSz cx="10058400" cy="7772400"/>
  <p:notesSz cx="7010400" cy="9296400"/>
  <p:embeddedFontLst>
    <p:embeddedFont>
      <p:font typeface="Arial Black" panose="020B0A04020102020204" pitchFamily="34" charset="0"/>
      <p:bold r:id="rId3"/>
    </p:embeddedFont>
    <p:embeddedFont>
      <p:font typeface="Poppins" panose="00000500000000000000" pitchFamily="2" charset="0"/>
      <p:regular r:id="rId4"/>
      <p:bold r:id="rId5"/>
      <p:italic r:id="rId6"/>
      <p:boldItalic r:id="rId7"/>
    </p:embeddedFont>
  </p:embeddedFontLst>
  <p:defaultTextStyle>
    <a:defPPr>
      <a:defRPr lang="en-US"/>
    </a:defPPr>
    <a:lvl1pPr marL="0" algn="l" defTabSz="570586" rtl="0" eaLnBrk="1" latinLnBrk="0" hangingPunct="1">
      <a:defRPr sz="1123" kern="1200">
        <a:solidFill>
          <a:schemeClr val="tx1"/>
        </a:solidFill>
        <a:latin typeface="+mn-lt"/>
        <a:ea typeface="+mn-ea"/>
        <a:cs typeface="+mn-cs"/>
      </a:defRPr>
    </a:lvl1pPr>
    <a:lvl2pPr marL="285293" algn="l" defTabSz="570586" rtl="0" eaLnBrk="1" latinLnBrk="0" hangingPunct="1">
      <a:defRPr sz="1123" kern="1200">
        <a:solidFill>
          <a:schemeClr val="tx1"/>
        </a:solidFill>
        <a:latin typeface="+mn-lt"/>
        <a:ea typeface="+mn-ea"/>
        <a:cs typeface="+mn-cs"/>
      </a:defRPr>
    </a:lvl2pPr>
    <a:lvl3pPr marL="570586" algn="l" defTabSz="570586" rtl="0" eaLnBrk="1" latinLnBrk="0" hangingPunct="1">
      <a:defRPr sz="1123" kern="1200">
        <a:solidFill>
          <a:schemeClr val="tx1"/>
        </a:solidFill>
        <a:latin typeface="+mn-lt"/>
        <a:ea typeface="+mn-ea"/>
        <a:cs typeface="+mn-cs"/>
      </a:defRPr>
    </a:lvl3pPr>
    <a:lvl4pPr marL="855878" algn="l" defTabSz="570586" rtl="0" eaLnBrk="1" latinLnBrk="0" hangingPunct="1">
      <a:defRPr sz="1123" kern="1200">
        <a:solidFill>
          <a:schemeClr val="tx1"/>
        </a:solidFill>
        <a:latin typeface="+mn-lt"/>
        <a:ea typeface="+mn-ea"/>
        <a:cs typeface="+mn-cs"/>
      </a:defRPr>
    </a:lvl4pPr>
    <a:lvl5pPr marL="1141171" algn="l" defTabSz="570586" rtl="0" eaLnBrk="1" latinLnBrk="0" hangingPunct="1">
      <a:defRPr sz="1123" kern="1200">
        <a:solidFill>
          <a:schemeClr val="tx1"/>
        </a:solidFill>
        <a:latin typeface="+mn-lt"/>
        <a:ea typeface="+mn-ea"/>
        <a:cs typeface="+mn-cs"/>
      </a:defRPr>
    </a:lvl5pPr>
    <a:lvl6pPr marL="1426464" algn="l" defTabSz="570586" rtl="0" eaLnBrk="1" latinLnBrk="0" hangingPunct="1">
      <a:defRPr sz="1123" kern="1200">
        <a:solidFill>
          <a:schemeClr val="tx1"/>
        </a:solidFill>
        <a:latin typeface="+mn-lt"/>
        <a:ea typeface="+mn-ea"/>
        <a:cs typeface="+mn-cs"/>
      </a:defRPr>
    </a:lvl6pPr>
    <a:lvl7pPr marL="1711757" algn="l" defTabSz="570586" rtl="0" eaLnBrk="1" latinLnBrk="0" hangingPunct="1">
      <a:defRPr sz="1123" kern="1200">
        <a:solidFill>
          <a:schemeClr val="tx1"/>
        </a:solidFill>
        <a:latin typeface="+mn-lt"/>
        <a:ea typeface="+mn-ea"/>
        <a:cs typeface="+mn-cs"/>
      </a:defRPr>
    </a:lvl7pPr>
    <a:lvl8pPr marL="1997050" algn="l" defTabSz="570586" rtl="0" eaLnBrk="1" latinLnBrk="0" hangingPunct="1">
      <a:defRPr sz="1123" kern="1200">
        <a:solidFill>
          <a:schemeClr val="tx1"/>
        </a:solidFill>
        <a:latin typeface="+mn-lt"/>
        <a:ea typeface="+mn-ea"/>
        <a:cs typeface="+mn-cs"/>
      </a:defRPr>
    </a:lvl8pPr>
    <a:lvl9pPr marL="2282342" algn="l" defTabSz="570586" rtl="0" eaLnBrk="1" latinLnBrk="0" hangingPunct="1">
      <a:defRPr sz="1123"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32" userDrawn="1">
          <p15:clr>
            <a:srgbClr val="A4A3A4"/>
          </p15:clr>
        </p15:guide>
        <p15:guide id="2" pos="158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948" y="78"/>
      </p:cViewPr>
      <p:guideLst>
        <p:guide orient="horz" pos="1632"/>
        <p:guide pos="158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font" Target="fonts/font1.fntdata"/><Relationship Id="rId7" Type="http://schemas.openxmlformats.org/officeDocument/2006/relationships/font" Target="fonts/font5.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11" Type="http://schemas.openxmlformats.org/officeDocument/2006/relationships/tableStyles" Target="tableStyles.xml"/><Relationship Id="rId5" Type="http://schemas.openxmlformats.org/officeDocument/2006/relationships/font" Target="fonts/font3.fntdata"/><Relationship Id="rId10" Type="http://schemas.openxmlformats.org/officeDocument/2006/relationships/theme" Target="theme/theme1.xml"/><Relationship Id="rId4" Type="http://schemas.openxmlformats.org/officeDocument/2006/relationships/font" Target="fonts/font2.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7190" y="1609655"/>
            <a:ext cx="4274820" cy="1110686"/>
          </a:xfrm>
        </p:spPr>
        <p:txBody>
          <a:bodyPr/>
          <a:lstStyle/>
          <a:p>
            <a:r>
              <a:rPr lang="en-US"/>
              <a:t>Click to edit Master title style</a:t>
            </a:r>
          </a:p>
        </p:txBody>
      </p:sp>
      <p:sp>
        <p:nvSpPr>
          <p:cNvPr id="3" name="Subtitle 2"/>
          <p:cNvSpPr>
            <a:spLocks noGrp="1"/>
          </p:cNvSpPr>
          <p:nvPr>
            <p:ph type="subTitle" idx="1"/>
          </p:nvPr>
        </p:nvSpPr>
        <p:spPr>
          <a:xfrm>
            <a:off x="754380" y="2936240"/>
            <a:ext cx="3520440" cy="1324187"/>
          </a:xfrm>
        </p:spPr>
        <p:txBody>
          <a:bodyPr/>
          <a:lstStyle>
            <a:lvl1pPr marL="0" indent="0" algn="ctr">
              <a:buNone/>
              <a:defRPr>
                <a:solidFill>
                  <a:schemeClr val="tx1">
                    <a:tint val="75000"/>
                  </a:schemeClr>
                </a:solidFill>
              </a:defRPr>
            </a:lvl1pPr>
            <a:lvl2pPr marL="251460" indent="0" algn="ctr">
              <a:buNone/>
              <a:defRPr>
                <a:solidFill>
                  <a:schemeClr val="tx1">
                    <a:tint val="75000"/>
                  </a:schemeClr>
                </a:solidFill>
              </a:defRPr>
            </a:lvl2pPr>
            <a:lvl3pPr marL="502920" indent="0" algn="ctr">
              <a:buNone/>
              <a:defRPr>
                <a:solidFill>
                  <a:schemeClr val="tx1">
                    <a:tint val="75000"/>
                  </a:schemeClr>
                </a:solidFill>
              </a:defRPr>
            </a:lvl3pPr>
            <a:lvl4pPr marL="754380" indent="0" algn="ctr">
              <a:buNone/>
              <a:defRPr>
                <a:solidFill>
                  <a:schemeClr val="tx1">
                    <a:tint val="75000"/>
                  </a:schemeClr>
                </a:solidFill>
              </a:defRPr>
            </a:lvl4pPr>
            <a:lvl5pPr marL="1005840" indent="0" algn="ctr">
              <a:buNone/>
              <a:defRPr>
                <a:solidFill>
                  <a:schemeClr val="tx1">
                    <a:tint val="75000"/>
                  </a:schemeClr>
                </a:solidFill>
              </a:defRPr>
            </a:lvl5pPr>
            <a:lvl6pPr marL="1257300" indent="0" algn="ctr">
              <a:buNone/>
              <a:defRPr>
                <a:solidFill>
                  <a:schemeClr val="tx1">
                    <a:tint val="75000"/>
                  </a:schemeClr>
                </a:solidFill>
              </a:defRPr>
            </a:lvl6pPr>
            <a:lvl7pPr marL="1508760" indent="0" algn="ctr">
              <a:buNone/>
              <a:defRPr>
                <a:solidFill>
                  <a:schemeClr val="tx1">
                    <a:tint val="75000"/>
                  </a:schemeClr>
                </a:solidFill>
              </a:defRPr>
            </a:lvl7pPr>
            <a:lvl8pPr marL="1760220" indent="0" algn="ctr">
              <a:buNone/>
              <a:defRPr>
                <a:solidFill>
                  <a:schemeClr val="tx1">
                    <a:tint val="75000"/>
                  </a:schemeClr>
                </a:solidFill>
              </a:defRPr>
            </a:lvl8pPr>
            <a:lvl9pPr marL="20116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97272" y="3329658"/>
            <a:ext cx="4274820" cy="1029123"/>
          </a:xfrm>
        </p:spPr>
        <p:txBody>
          <a:bodyPr anchor="t"/>
          <a:lstStyle>
            <a:lvl1pPr algn="l">
              <a:defRPr sz="2200" b="1" cap="all"/>
            </a:lvl1pPr>
          </a:lstStyle>
          <a:p>
            <a:r>
              <a:rPr lang="en-US"/>
              <a:t>Click to edit Master title style</a:t>
            </a:r>
          </a:p>
        </p:txBody>
      </p:sp>
      <p:sp>
        <p:nvSpPr>
          <p:cNvPr id="3" name="Text Placeholder 2"/>
          <p:cNvSpPr>
            <a:spLocks noGrp="1"/>
          </p:cNvSpPr>
          <p:nvPr>
            <p:ph type="body" idx="1"/>
          </p:nvPr>
        </p:nvSpPr>
        <p:spPr>
          <a:xfrm>
            <a:off x="397272" y="2196183"/>
            <a:ext cx="4274820" cy="1133475"/>
          </a:xfrm>
        </p:spPr>
        <p:txBody>
          <a:bodyPr anchor="b"/>
          <a:lstStyle>
            <a:lvl1pPr marL="0" indent="0">
              <a:buNone/>
              <a:defRPr sz="1100">
                <a:solidFill>
                  <a:schemeClr val="tx1">
                    <a:tint val="75000"/>
                  </a:schemeClr>
                </a:solidFill>
              </a:defRPr>
            </a:lvl1pPr>
            <a:lvl2pPr marL="251460" indent="0">
              <a:buNone/>
              <a:defRPr sz="990">
                <a:solidFill>
                  <a:schemeClr val="tx1">
                    <a:tint val="75000"/>
                  </a:schemeClr>
                </a:solidFill>
              </a:defRPr>
            </a:lvl2pPr>
            <a:lvl3pPr marL="502920" indent="0">
              <a:buNone/>
              <a:defRPr sz="880">
                <a:solidFill>
                  <a:schemeClr val="tx1">
                    <a:tint val="75000"/>
                  </a:schemeClr>
                </a:solidFill>
              </a:defRPr>
            </a:lvl3pPr>
            <a:lvl4pPr marL="754380" indent="0">
              <a:buNone/>
              <a:defRPr sz="770">
                <a:solidFill>
                  <a:schemeClr val="tx1">
                    <a:tint val="75000"/>
                  </a:schemeClr>
                </a:solidFill>
              </a:defRPr>
            </a:lvl4pPr>
            <a:lvl5pPr marL="1005840" indent="0">
              <a:buNone/>
              <a:defRPr sz="770">
                <a:solidFill>
                  <a:schemeClr val="tx1">
                    <a:tint val="75000"/>
                  </a:schemeClr>
                </a:solidFill>
              </a:defRPr>
            </a:lvl5pPr>
            <a:lvl6pPr marL="1257300" indent="0">
              <a:buNone/>
              <a:defRPr sz="770">
                <a:solidFill>
                  <a:schemeClr val="tx1">
                    <a:tint val="75000"/>
                  </a:schemeClr>
                </a:solidFill>
              </a:defRPr>
            </a:lvl6pPr>
            <a:lvl7pPr marL="1508760" indent="0">
              <a:buNone/>
              <a:defRPr sz="770">
                <a:solidFill>
                  <a:schemeClr val="tx1">
                    <a:tint val="75000"/>
                  </a:schemeClr>
                </a:solidFill>
              </a:defRPr>
            </a:lvl7pPr>
            <a:lvl8pPr marL="1760220" indent="0">
              <a:buNone/>
              <a:defRPr sz="770">
                <a:solidFill>
                  <a:schemeClr val="tx1">
                    <a:tint val="75000"/>
                  </a:schemeClr>
                </a:solidFill>
              </a:defRPr>
            </a:lvl8pPr>
            <a:lvl9pPr marL="2011680" indent="0">
              <a:buNone/>
              <a:defRPr sz="77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51460" y="1209041"/>
            <a:ext cx="2221230" cy="3419616"/>
          </a:xfrm>
        </p:spPr>
        <p:txBody>
          <a:bodyPr/>
          <a:lstStyle>
            <a:lvl1pPr>
              <a:defRPr sz="1540"/>
            </a:lvl1pPr>
            <a:lvl2pPr>
              <a:defRPr sz="1320"/>
            </a:lvl2pPr>
            <a:lvl3pPr>
              <a:defRPr sz="1100"/>
            </a:lvl3pPr>
            <a:lvl4pPr>
              <a:defRPr sz="990"/>
            </a:lvl4pPr>
            <a:lvl5pPr>
              <a:defRPr sz="990"/>
            </a:lvl5pPr>
            <a:lvl6pPr>
              <a:defRPr sz="990"/>
            </a:lvl6pPr>
            <a:lvl7pPr>
              <a:defRPr sz="990"/>
            </a:lvl7pPr>
            <a:lvl8pPr>
              <a:defRPr sz="990"/>
            </a:lvl8pPr>
            <a:lvl9pPr>
              <a:defRPr sz="99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556510" y="1209041"/>
            <a:ext cx="2221230" cy="3419616"/>
          </a:xfrm>
        </p:spPr>
        <p:txBody>
          <a:bodyPr/>
          <a:lstStyle>
            <a:lvl1pPr>
              <a:defRPr sz="1540"/>
            </a:lvl1pPr>
            <a:lvl2pPr>
              <a:defRPr sz="1320"/>
            </a:lvl2pPr>
            <a:lvl3pPr>
              <a:defRPr sz="1100"/>
            </a:lvl3pPr>
            <a:lvl4pPr>
              <a:defRPr sz="990"/>
            </a:lvl4pPr>
            <a:lvl5pPr>
              <a:defRPr sz="990"/>
            </a:lvl5pPr>
            <a:lvl6pPr>
              <a:defRPr sz="990"/>
            </a:lvl6pPr>
            <a:lvl7pPr>
              <a:defRPr sz="990"/>
            </a:lvl7pPr>
            <a:lvl8pPr>
              <a:defRPr sz="990"/>
            </a:lvl8pPr>
            <a:lvl9pPr>
              <a:defRPr sz="99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51460" y="1159863"/>
            <a:ext cx="2222103" cy="483376"/>
          </a:xfrm>
        </p:spPr>
        <p:txBody>
          <a:bodyPr anchor="b"/>
          <a:lstStyle>
            <a:lvl1pPr marL="0" indent="0">
              <a:buNone/>
              <a:defRPr sz="1320" b="1"/>
            </a:lvl1pPr>
            <a:lvl2pPr marL="251460" indent="0">
              <a:buNone/>
              <a:defRPr sz="1100" b="1"/>
            </a:lvl2pPr>
            <a:lvl3pPr marL="502920" indent="0">
              <a:buNone/>
              <a:defRPr sz="990" b="1"/>
            </a:lvl3pPr>
            <a:lvl4pPr marL="754380" indent="0">
              <a:buNone/>
              <a:defRPr sz="880" b="1"/>
            </a:lvl4pPr>
            <a:lvl5pPr marL="1005840" indent="0">
              <a:buNone/>
              <a:defRPr sz="880" b="1"/>
            </a:lvl5pPr>
            <a:lvl6pPr marL="1257300" indent="0">
              <a:buNone/>
              <a:defRPr sz="880" b="1"/>
            </a:lvl6pPr>
            <a:lvl7pPr marL="1508760" indent="0">
              <a:buNone/>
              <a:defRPr sz="880" b="1"/>
            </a:lvl7pPr>
            <a:lvl8pPr marL="1760220" indent="0">
              <a:buNone/>
              <a:defRPr sz="880" b="1"/>
            </a:lvl8pPr>
            <a:lvl9pPr marL="2011680" indent="0">
              <a:buNone/>
              <a:defRPr sz="880" b="1"/>
            </a:lvl9pPr>
          </a:lstStyle>
          <a:p>
            <a:pPr lvl="0"/>
            <a:r>
              <a:rPr lang="en-US"/>
              <a:t>Click to edit Master text styles</a:t>
            </a:r>
          </a:p>
        </p:txBody>
      </p:sp>
      <p:sp>
        <p:nvSpPr>
          <p:cNvPr id="4" name="Content Placeholder 3"/>
          <p:cNvSpPr>
            <a:spLocks noGrp="1"/>
          </p:cNvSpPr>
          <p:nvPr>
            <p:ph sz="half" idx="2"/>
          </p:nvPr>
        </p:nvSpPr>
        <p:spPr>
          <a:xfrm>
            <a:off x="251460" y="1643239"/>
            <a:ext cx="2222103" cy="2985418"/>
          </a:xfrm>
        </p:spPr>
        <p:txBody>
          <a:bodyPr/>
          <a:lstStyle>
            <a:lvl1pPr>
              <a:defRPr sz="1320"/>
            </a:lvl1pPr>
            <a:lvl2pPr>
              <a:defRPr sz="1100"/>
            </a:lvl2pPr>
            <a:lvl3pPr>
              <a:defRPr sz="990"/>
            </a:lvl3pPr>
            <a:lvl4pPr>
              <a:defRPr sz="880"/>
            </a:lvl4pPr>
            <a:lvl5pPr>
              <a:defRPr sz="880"/>
            </a:lvl5pPr>
            <a:lvl6pPr>
              <a:defRPr sz="880"/>
            </a:lvl6pPr>
            <a:lvl7pPr>
              <a:defRPr sz="880"/>
            </a:lvl7pPr>
            <a:lvl8pPr>
              <a:defRPr sz="880"/>
            </a:lvl8pPr>
            <a:lvl9pPr>
              <a:defRPr sz="8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554764" y="1159863"/>
            <a:ext cx="2222976" cy="483376"/>
          </a:xfrm>
        </p:spPr>
        <p:txBody>
          <a:bodyPr anchor="b"/>
          <a:lstStyle>
            <a:lvl1pPr marL="0" indent="0">
              <a:buNone/>
              <a:defRPr sz="1320" b="1"/>
            </a:lvl1pPr>
            <a:lvl2pPr marL="251460" indent="0">
              <a:buNone/>
              <a:defRPr sz="1100" b="1"/>
            </a:lvl2pPr>
            <a:lvl3pPr marL="502920" indent="0">
              <a:buNone/>
              <a:defRPr sz="990" b="1"/>
            </a:lvl3pPr>
            <a:lvl4pPr marL="754380" indent="0">
              <a:buNone/>
              <a:defRPr sz="880" b="1"/>
            </a:lvl4pPr>
            <a:lvl5pPr marL="1005840" indent="0">
              <a:buNone/>
              <a:defRPr sz="880" b="1"/>
            </a:lvl5pPr>
            <a:lvl6pPr marL="1257300" indent="0">
              <a:buNone/>
              <a:defRPr sz="880" b="1"/>
            </a:lvl6pPr>
            <a:lvl7pPr marL="1508760" indent="0">
              <a:buNone/>
              <a:defRPr sz="880" b="1"/>
            </a:lvl7pPr>
            <a:lvl8pPr marL="1760220" indent="0">
              <a:buNone/>
              <a:defRPr sz="880" b="1"/>
            </a:lvl8pPr>
            <a:lvl9pPr marL="2011680" indent="0">
              <a:buNone/>
              <a:defRPr sz="880" b="1"/>
            </a:lvl9pPr>
          </a:lstStyle>
          <a:p>
            <a:pPr lvl="0"/>
            <a:r>
              <a:rPr lang="en-US"/>
              <a:t>Click to edit Master text styles</a:t>
            </a:r>
          </a:p>
        </p:txBody>
      </p:sp>
      <p:sp>
        <p:nvSpPr>
          <p:cNvPr id="6" name="Content Placeholder 5"/>
          <p:cNvSpPr>
            <a:spLocks noGrp="1"/>
          </p:cNvSpPr>
          <p:nvPr>
            <p:ph sz="quarter" idx="4"/>
          </p:nvPr>
        </p:nvSpPr>
        <p:spPr>
          <a:xfrm>
            <a:off x="2554764" y="1643239"/>
            <a:ext cx="2222976" cy="2985418"/>
          </a:xfrm>
        </p:spPr>
        <p:txBody>
          <a:bodyPr/>
          <a:lstStyle>
            <a:lvl1pPr>
              <a:defRPr sz="1320"/>
            </a:lvl1pPr>
            <a:lvl2pPr>
              <a:defRPr sz="1100"/>
            </a:lvl2pPr>
            <a:lvl3pPr>
              <a:defRPr sz="990"/>
            </a:lvl3pPr>
            <a:lvl4pPr>
              <a:defRPr sz="880"/>
            </a:lvl4pPr>
            <a:lvl5pPr>
              <a:defRPr sz="880"/>
            </a:lvl5pPr>
            <a:lvl6pPr>
              <a:defRPr sz="880"/>
            </a:lvl6pPr>
            <a:lvl7pPr>
              <a:defRPr sz="880"/>
            </a:lvl7pPr>
            <a:lvl8pPr>
              <a:defRPr sz="880"/>
            </a:lvl8pPr>
            <a:lvl9pPr>
              <a:defRPr sz="8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1460" y="206305"/>
            <a:ext cx="1654572" cy="877993"/>
          </a:xfrm>
        </p:spPr>
        <p:txBody>
          <a:bodyPr anchor="b"/>
          <a:lstStyle>
            <a:lvl1pPr algn="l">
              <a:defRPr sz="1100" b="1"/>
            </a:lvl1pPr>
          </a:lstStyle>
          <a:p>
            <a:r>
              <a:rPr lang="en-US"/>
              <a:t>Click to edit Master title style</a:t>
            </a:r>
          </a:p>
        </p:txBody>
      </p:sp>
      <p:sp>
        <p:nvSpPr>
          <p:cNvPr id="3" name="Content Placeholder 2"/>
          <p:cNvSpPr>
            <a:spLocks noGrp="1"/>
          </p:cNvSpPr>
          <p:nvPr>
            <p:ph idx="1"/>
          </p:nvPr>
        </p:nvSpPr>
        <p:spPr>
          <a:xfrm>
            <a:off x="1966277" y="206305"/>
            <a:ext cx="2811463" cy="4422352"/>
          </a:xfrm>
        </p:spPr>
        <p:txBody>
          <a:bodyPr/>
          <a:lstStyle>
            <a:lvl1pPr>
              <a:defRPr sz="1760"/>
            </a:lvl1pPr>
            <a:lvl2pPr>
              <a:defRPr sz="1540"/>
            </a:lvl2pPr>
            <a:lvl3pPr>
              <a:defRPr sz="132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1460" y="1084298"/>
            <a:ext cx="1654572" cy="3544359"/>
          </a:xfrm>
        </p:spPr>
        <p:txBody>
          <a:bodyPr/>
          <a:lstStyle>
            <a:lvl1pPr marL="0" indent="0">
              <a:buNone/>
              <a:defRPr sz="770"/>
            </a:lvl1pPr>
            <a:lvl2pPr marL="251460" indent="0">
              <a:buNone/>
              <a:defRPr sz="660"/>
            </a:lvl2pPr>
            <a:lvl3pPr marL="502920" indent="0">
              <a:buNone/>
              <a:defRPr sz="550"/>
            </a:lvl3pPr>
            <a:lvl4pPr marL="754380" indent="0">
              <a:buNone/>
              <a:defRPr sz="495"/>
            </a:lvl4pPr>
            <a:lvl5pPr marL="1005840" indent="0">
              <a:buNone/>
              <a:defRPr sz="495"/>
            </a:lvl5pPr>
            <a:lvl6pPr marL="1257300" indent="0">
              <a:buNone/>
              <a:defRPr sz="495"/>
            </a:lvl6pPr>
            <a:lvl7pPr marL="1508760" indent="0">
              <a:buNone/>
              <a:defRPr sz="495"/>
            </a:lvl7pPr>
            <a:lvl8pPr marL="1760220" indent="0">
              <a:buNone/>
              <a:defRPr sz="495"/>
            </a:lvl8pPr>
            <a:lvl9pPr marL="2011680" indent="0">
              <a:buNone/>
              <a:defRPr sz="49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85758" y="3627120"/>
            <a:ext cx="3017520" cy="428202"/>
          </a:xfrm>
        </p:spPr>
        <p:txBody>
          <a:bodyPr anchor="b"/>
          <a:lstStyle>
            <a:lvl1pPr algn="l">
              <a:defRPr sz="1100" b="1"/>
            </a:lvl1pPr>
          </a:lstStyle>
          <a:p>
            <a:r>
              <a:rPr lang="en-US"/>
              <a:t>Click to edit Master title style</a:t>
            </a:r>
          </a:p>
        </p:txBody>
      </p:sp>
      <p:sp>
        <p:nvSpPr>
          <p:cNvPr id="3" name="Picture Placeholder 2"/>
          <p:cNvSpPr>
            <a:spLocks noGrp="1"/>
          </p:cNvSpPr>
          <p:nvPr>
            <p:ph type="pic" idx="1"/>
          </p:nvPr>
        </p:nvSpPr>
        <p:spPr>
          <a:xfrm>
            <a:off x="985758" y="462986"/>
            <a:ext cx="3017520" cy="3108960"/>
          </a:xfrm>
        </p:spPr>
        <p:txBody>
          <a:bodyPr/>
          <a:lstStyle>
            <a:lvl1pPr marL="0" indent="0">
              <a:buNone/>
              <a:defRPr sz="1760"/>
            </a:lvl1pPr>
            <a:lvl2pPr marL="251460" indent="0">
              <a:buNone/>
              <a:defRPr sz="1540"/>
            </a:lvl2pPr>
            <a:lvl3pPr marL="502920" indent="0">
              <a:buNone/>
              <a:defRPr sz="1320"/>
            </a:lvl3pPr>
            <a:lvl4pPr marL="754380" indent="0">
              <a:buNone/>
              <a:defRPr sz="1100"/>
            </a:lvl4pPr>
            <a:lvl5pPr marL="1005840" indent="0">
              <a:buNone/>
              <a:defRPr sz="1100"/>
            </a:lvl5pPr>
            <a:lvl6pPr marL="1257300" indent="0">
              <a:buNone/>
              <a:defRPr sz="1100"/>
            </a:lvl6pPr>
            <a:lvl7pPr marL="1508760" indent="0">
              <a:buNone/>
              <a:defRPr sz="1100"/>
            </a:lvl7pPr>
            <a:lvl8pPr marL="1760220" indent="0">
              <a:buNone/>
              <a:defRPr sz="1100"/>
            </a:lvl8pPr>
            <a:lvl9pPr marL="2011680" indent="0">
              <a:buNone/>
              <a:defRPr sz="1100"/>
            </a:lvl9pPr>
          </a:lstStyle>
          <a:p>
            <a:endParaRPr lang="en-US"/>
          </a:p>
        </p:txBody>
      </p:sp>
      <p:sp>
        <p:nvSpPr>
          <p:cNvPr id="4" name="Text Placeholder 3"/>
          <p:cNvSpPr>
            <a:spLocks noGrp="1"/>
          </p:cNvSpPr>
          <p:nvPr>
            <p:ph type="body" sz="half" idx="2"/>
          </p:nvPr>
        </p:nvSpPr>
        <p:spPr>
          <a:xfrm>
            <a:off x="985758" y="4055322"/>
            <a:ext cx="3017520" cy="608118"/>
          </a:xfrm>
        </p:spPr>
        <p:txBody>
          <a:bodyPr/>
          <a:lstStyle>
            <a:lvl1pPr marL="0" indent="0">
              <a:buNone/>
              <a:defRPr sz="770"/>
            </a:lvl1pPr>
            <a:lvl2pPr marL="251460" indent="0">
              <a:buNone/>
              <a:defRPr sz="660"/>
            </a:lvl2pPr>
            <a:lvl3pPr marL="502920" indent="0">
              <a:buNone/>
              <a:defRPr sz="550"/>
            </a:lvl3pPr>
            <a:lvl4pPr marL="754380" indent="0">
              <a:buNone/>
              <a:defRPr sz="495"/>
            </a:lvl4pPr>
            <a:lvl5pPr marL="1005840" indent="0">
              <a:buNone/>
              <a:defRPr sz="495"/>
            </a:lvl5pPr>
            <a:lvl6pPr marL="1257300" indent="0">
              <a:buNone/>
              <a:defRPr sz="495"/>
            </a:lvl6pPr>
            <a:lvl7pPr marL="1508760" indent="0">
              <a:buNone/>
              <a:defRPr sz="495"/>
            </a:lvl7pPr>
            <a:lvl8pPr marL="1760220" indent="0">
              <a:buNone/>
              <a:defRPr sz="495"/>
            </a:lvl8pPr>
            <a:lvl9pPr marL="2011680" indent="0">
              <a:buNone/>
              <a:defRPr sz="49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46170" y="207505"/>
            <a:ext cx="1131570" cy="442115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51460" y="207505"/>
            <a:ext cx="3310890" cy="44211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1460" y="207504"/>
            <a:ext cx="4526280" cy="863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51460" y="1209041"/>
            <a:ext cx="4526280" cy="34196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51460" y="4802576"/>
            <a:ext cx="1173480" cy="275872"/>
          </a:xfrm>
          <a:prstGeom prst="rect">
            <a:avLst/>
          </a:prstGeom>
        </p:spPr>
        <p:txBody>
          <a:bodyPr vert="horz" lIns="91440" tIns="45720" rIns="91440" bIns="45720" rtlCol="0" anchor="ctr"/>
          <a:lstStyle>
            <a:lvl1pPr algn="l">
              <a:defRPr sz="660">
                <a:solidFill>
                  <a:schemeClr val="tx1">
                    <a:tint val="75000"/>
                  </a:schemeClr>
                </a:solidFill>
              </a:defRPr>
            </a:lvl1pPr>
          </a:lstStyle>
          <a:p>
            <a:fld id="{1D8BD707-D9CF-40AE-B4C6-C98DA3205C09}" type="datetimeFigureOut">
              <a:rPr lang="en-US" smtClean="0"/>
              <a:pPr/>
              <a:t>5/13/2026</a:t>
            </a:fld>
            <a:endParaRPr lang="en-US"/>
          </a:p>
        </p:txBody>
      </p:sp>
      <p:sp>
        <p:nvSpPr>
          <p:cNvPr id="5" name="Footer Placeholder 4"/>
          <p:cNvSpPr>
            <a:spLocks noGrp="1"/>
          </p:cNvSpPr>
          <p:nvPr>
            <p:ph type="ftr" sz="quarter" idx="3"/>
          </p:nvPr>
        </p:nvSpPr>
        <p:spPr>
          <a:xfrm>
            <a:off x="1718310" y="4802576"/>
            <a:ext cx="1592580" cy="275872"/>
          </a:xfrm>
          <a:prstGeom prst="rect">
            <a:avLst/>
          </a:prstGeom>
        </p:spPr>
        <p:txBody>
          <a:bodyPr vert="horz" lIns="91440" tIns="45720" rIns="91440" bIns="45720" rtlCol="0" anchor="ctr"/>
          <a:lstStyle>
            <a:lvl1pPr algn="ctr">
              <a:defRPr sz="6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604260" y="4802576"/>
            <a:ext cx="1173480" cy="275872"/>
          </a:xfrm>
          <a:prstGeom prst="rect">
            <a:avLst/>
          </a:prstGeom>
        </p:spPr>
        <p:txBody>
          <a:bodyPr vert="horz" lIns="91440" tIns="45720" rIns="91440" bIns="45720" rtlCol="0" anchor="ctr"/>
          <a:lstStyle>
            <a:lvl1pPr algn="r">
              <a:defRPr sz="66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502920" rtl="0" eaLnBrk="1" latinLnBrk="0" hangingPunct="1">
        <a:spcBef>
          <a:spcPct val="0"/>
        </a:spcBef>
        <a:buNone/>
        <a:defRPr sz="2420" kern="1200">
          <a:solidFill>
            <a:schemeClr val="tx1"/>
          </a:solidFill>
          <a:latin typeface="+mj-lt"/>
          <a:ea typeface="+mj-ea"/>
          <a:cs typeface="+mj-cs"/>
        </a:defRPr>
      </a:lvl1pPr>
    </p:titleStyle>
    <p:bodyStyle>
      <a:lvl1pPr marL="188595" indent="-188595" algn="l" defTabSz="502920" rtl="0" eaLnBrk="1" latinLnBrk="0" hangingPunct="1">
        <a:spcBef>
          <a:spcPct val="20000"/>
        </a:spcBef>
        <a:buFont typeface="Arial" pitchFamily="34" charset="0"/>
        <a:buChar char="•"/>
        <a:defRPr sz="1760" kern="1200">
          <a:solidFill>
            <a:schemeClr val="tx1"/>
          </a:solidFill>
          <a:latin typeface="+mn-lt"/>
          <a:ea typeface="+mn-ea"/>
          <a:cs typeface="+mn-cs"/>
        </a:defRPr>
      </a:lvl1pPr>
      <a:lvl2pPr marL="408623" indent="-157163" algn="l" defTabSz="502920" rtl="0" eaLnBrk="1" latinLnBrk="0" hangingPunct="1">
        <a:spcBef>
          <a:spcPct val="20000"/>
        </a:spcBef>
        <a:buFont typeface="Arial" pitchFamily="34" charset="0"/>
        <a:buChar char="–"/>
        <a:defRPr sz="1540" kern="1200">
          <a:solidFill>
            <a:schemeClr val="tx1"/>
          </a:solidFill>
          <a:latin typeface="+mn-lt"/>
          <a:ea typeface="+mn-ea"/>
          <a:cs typeface="+mn-cs"/>
        </a:defRPr>
      </a:lvl2pPr>
      <a:lvl3pPr marL="628650" indent="-125730" algn="l" defTabSz="502920" rtl="0" eaLnBrk="1" latinLnBrk="0" hangingPunct="1">
        <a:spcBef>
          <a:spcPct val="20000"/>
        </a:spcBef>
        <a:buFont typeface="Arial" pitchFamily="34" charset="0"/>
        <a:buChar char="•"/>
        <a:defRPr sz="1320" kern="1200">
          <a:solidFill>
            <a:schemeClr val="tx1"/>
          </a:solidFill>
          <a:latin typeface="+mn-lt"/>
          <a:ea typeface="+mn-ea"/>
          <a:cs typeface="+mn-cs"/>
        </a:defRPr>
      </a:lvl3pPr>
      <a:lvl4pPr marL="880110" indent="-125730" algn="l" defTabSz="50292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1131570" indent="-125730" algn="l" defTabSz="50292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1383030" indent="-125730" algn="l" defTabSz="502920" rtl="0" eaLnBrk="1" latinLnBrk="0" hangingPunct="1">
        <a:spcBef>
          <a:spcPct val="20000"/>
        </a:spcBef>
        <a:buFont typeface="Arial" pitchFamily="34" charset="0"/>
        <a:buChar char="•"/>
        <a:defRPr sz="1100" kern="1200">
          <a:solidFill>
            <a:schemeClr val="tx1"/>
          </a:solidFill>
          <a:latin typeface="+mn-lt"/>
          <a:ea typeface="+mn-ea"/>
          <a:cs typeface="+mn-cs"/>
        </a:defRPr>
      </a:lvl6pPr>
      <a:lvl7pPr marL="1634490" indent="-125730" algn="l" defTabSz="502920" rtl="0" eaLnBrk="1" latinLnBrk="0" hangingPunct="1">
        <a:spcBef>
          <a:spcPct val="20000"/>
        </a:spcBef>
        <a:buFont typeface="Arial" pitchFamily="34" charset="0"/>
        <a:buChar char="•"/>
        <a:defRPr sz="1100" kern="1200">
          <a:solidFill>
            <a:schemeClr val="tx1"/>
          </a:solidFill>
          <a:latin typeface="+mn-lt"/>
          <a:ea typeface="+mn-ea"/>
          <a:cs typeface="+mn-cs"/>
        </a:defRPr>
      </a:lvl7pPr>
      <a:lvl8pPr marL="1885950" indent="-125730" algn="l" defTabSz="502920" rtl="0" eaLnBrk="1" latinLnBrk="0" hangingPunct="1">
        <a:spcBef>
          <a:spcPct val="20000"/>
        </a:spcBef>
        <a:buFont typeface="Arial" pitchFamily="34" charset="0"/>
        <a:buChar char="•"/>
        <a:defRPr sz="1100" kern="1200">
          <a:solidFill>
            <a:schemeClr val="tx1"/>
          </a:solidFill>
          <a:latin typeface="+mn-lt"/>
          <a:ea typeface="+mn-ea"/>
          <a:cs typeface="+mn-cs"/>
        </a:defRPr>
      </a:lvl8pPr>
      <a:lvl9pPr marL="2137410" indent="-125730" algn="l" defTabSz="502920" rtl="0" eaLnBrk="1" latinLnBrk="0" hangingPunct="1">
        <a:spcBef>
          <a:spcPct val="20000"/>
        </a:spcBef>
        <a:buFont typeface="Arial" pitchFamily="34" charset="0"/>
        <a:buChar char="•"/>
        <a:defRPr sz="1100" kern="1200">
          <a:solidFill>
            <a:schemeClr val="tx1"/>
          </a:solidFill>
          <a:latin typeface="+mn-lt"/>
          <a:ea typeface="+mn-ea"/>
          <a:cs typeface="+mn-cs"/>
        </a:defRPr>
      </a:lvl9pPr>
    </p:bodyStyle>
    <p:otherStyle>
      <a:defPPr>
        <a:defRPr lang="en-US"/>
      </a:defPPr>
      <a:lvl1pPr marL="0" algn="l" defTabSz="502920" rtl="0" eaLnBrk="1" latinLnBrk="0" hangingPunct="1">
        <a:defRPr sz="990" kern="1200">
          <a:solidFill>
            <a:schemeClr val="tx1"/>
          </a:solidFill>
          <a:latin typeface="+mn-lt"/>
          <a:ea typeface="+mn-ea"/>
          <a:cs typeface="+mn-cs"/>
        </a:defRPr>
      </a:lvl1pPr>
      <a:lvl2pPr marL="251460" algn="l" defTabSz="502920" rtl="0" eaLnBrk="1" latinLnBrk="0" hangingPunct="1">
        <a:defRPr sz="990" kern="1200">
          <a:solidFill>
            <a:schemeClr val="tx1"/>
          </a:solidFill>
          <a:latin typeface="+mn-lt"/>
          <a:ea typeface="+mn-ea"/>
          <a:cs typeface="+mn-cs"/>
        </a:defRPr>
      </a:lvl2pPr>
      <a:lvl3pPr marL="502920" algn="l" defTabSz="502920" rtl="0" eaLnBrk="1" latinLnBrk="0" hangingPunct="1">
        <a:defRPr sz="990" kern="1200">
          <a:solidFill>
            <a:schemeClr val="tx1"/>
          </a:solidFill>
          <a:latin typeface="+mn-lt"/>
          <a:ea typeface="+mn-ea"/>
          <a:cs typeface="+mn-cs"/>
        </a:defRPr>
      </a:lvl3pPr>
      <a:lvl4pPr marL="754380" algn="l" defTabSz="502920" rtl="0" eaLnBrk="1" latinLnBrk="0" hangingPunct="1">
        <a:defRPr sz="990" kern="1200">
          <a:solidFill>
            <a:schemeClr val="tx1"/>
          </a:solidFill>
          <a:latin typeface="+mn-lt"/>
          <a:ea typeface="+mn-ea"/>
          <a:cs typeface="+mn-cs"/>
        </a:defRPr>
      </a:lvl4pPr>
      <a:lvl5pPr marL="1005840" algn="l" defTabSz="502920" rtl="0" eaLnBrk="1" latinLnBrk="0" hangingPunct="1">
        <a:defRPr sz="990" kern="1200">
          <a:solidFill>
            <a:schemeClr val="tx1"/>
          </a:solidFill>
          <a:latin typeface="+mn-lt"/>
          <a:ea typeface="+mn-ea"/>
          <a:cs typeface="+mn-cs"/>
        </a:defRPr>
      </a:lvl5pPr>
      <a:lvl6pPr marL="1257300" algn="l" defTabSz="502920" rtl="0" eaLnBrk="1" latinLnBrk="0" hangingPunct="1">
        <a:defRPr sz="990" kern="1200">
          <a:solidFill>
            <a:schemeClr val="tx1"/>
          </a:solidFill>
          <a:latin typeface="+mn-lt"/>
          <a:ea typeface="+mn-ea"/>
          <a:cs typeface="+mn-cs"/>
        </a:defRPr>
      </a:lvl6pPr>
      <a:lvl7pPr marL="1508760" algn="l" defTabSz="502920" rtl="0" eaLnBrk="1" latinLnBrk="0" hangingPunct="1">
        <a:defRPr sz="990" kern="1200">
          <a:solidFill>
            <a:schemeClr val="tx1"/>
          </a:solidFill>
          <a:latin typeface="+mn-lt"/>
          <a:ea typeface="+mn-ea"/>
          <a:cs typeface="+mn-cs"/>
        </a:defRPr>
      </a:lvl7pPr>
      <a:lvl8pPr marL="1760220" algn="l" defTabSz="502920" rtl="0" eaLnBrk="1" latinLnBrk="0" hangingPunct="1">
        <a:defRPr sz="990" kern="1200">
          <a:solidFill>
            <a:schemeClr val="tx1"/>
          </a:solidFill>
          <a:latin typeface="+mn-lt"/>
          <a:ea typeface="+mn-ea"/>
          <a:cs typeface="+mn-cs"/>
        </a:defRPr>
      </a:lvl8pPr>
      <a:lvl9pPr marL="2011680" algn="l" defTabSz="502920" rtl="0" eaLnBrk="1" latinLnBrk="0" hangingPunct="1">
        <a:defRPr sz="9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EDF03-0CE7-6EF6-CC61-3B32A00E1FB3}"/>
            </a:ext>
          </a:extLst>
        </p:cNvPr>
        <p:cNvGrpSpPr/>
        <p:nvPr/>
      </p:nvGrpSpPr>
      <p:grpSpPr>
        <a:xfrm>
          <a:off x="0" y="0"/>
          <a:ext cx="0" cy="0"/>
          <a:chOff x="0" y="0"/>
          <a:chExt cx="0" cy="0"/>
        </a:xfrm>
      </p:grpSpPr>
      <p:sp>
        <p:nvSpPr>
          <p:cNvPr id="220" name="TextBox 219">
            <a:extLst>
              <a:ext uri="{FF2B5EF4-FFF2-40B4-BE49-F238E27FC236}">
                <a16:creationId xmlns:a16="http://schemas.microsoft.com/office/drawing/2014/main" id="{C5092896-59D5-F201-C7ED-B26D0FC12DC3}"/>
              </a:ext>
            </a:extLst>
          </p:cNvPr>
          <p:cNvSpPr txBox="1"/>
          <p:nvPr/>
        </p:nvSpPr>
        <p:spPr>
          <a:xfrm>
            <a:off x="2077841" y="275924"/>
            <a:ext cx="7059929" cy="1200329"/>
          </a:xfrm>
          <a:prstGeom prst="rect">
            <a:avLst/>
          </a:prstGeom>
          <a:noFill/>
        </p:spPr>
        <p:txBody>
          <a:bodyPr wrap="square" rtlCol="0">
            <a:spAutoFit/>
          </a:bodyPr>
          <a:lstStyle/>
          <a:p>
            <a:pPr algn="ctr"/>
            <a:r>
              <a:rPr lang="en-US" sz="4000" dirty="0">
                <a:latin typeface="Arial Black" panose="020B0A04020102020204" pitchFamily="34" charset="0"/>
              </a:rPr>
              <a:t>K-5 Summer Reading </a:t>
            </a:r>
            <a:br>
              <a:rPr lang="en-US" sz="4000" dirty="0">
                <a:latin typeface="Arial Black" panose="020B0A04020102020204" pitchFamily="34" charset="0"/>
              </a:rPr>
            </a:br>
            <a:r>
              <a:rPr lang="en-US" sz="3200" dirty="0">
                <a:latin typeface="Arial Black" panose="020B0A04020102020204" pitchFamily="34" charset="0"/>
              </a:rPr>
              <a:t>Tic-Tac-Toe Activity Chart </a:t>
            </a:r>
            <a:endParaRPr lang="en-US" sz="4000" dirty="0">
              <a:latin typeface="Arial Black" panose="020B0A04020102020204" pitchFamily="34" charset="0"/>
            </a:endParaRPr>
          </a:p>
        </p:txBody>
      </p:sp>
      <p:pic>
        <p:nvPicPr>
          <p:cNvPr id="222" name="Picture 221" descr="Rockdale County Public Schools logo">
            <a:extLst>
              <a:ext uri="{FF2B5EF4-FFF2-40B4-BE49-F238E27FC236}">
                <a16:creationId xmlns:a16="http://schemas.microsoft.com/office/drawing/2014/main" id="{19EF0C8A-1E8D-355E-BE19-BD278A08D7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904" y="381960"/>
            <a:ext cx="2081412" cy="701782"/>
          </a:xfrm>
          <a:prstGeom prst="rect">
            <a:avLst/>
          </a:prstGeom>
        </p:spPr>
      </p:pic>
      <p:sp>
        <p:nvSpPr>
          <p:cNvPr id="218" name="Rectangle 1">
            <a:extLst>
              <a:ext uri="{FF2B5EF4-FFF2-40B4-BE49-F238E27FC236}">
                <a16:creationId xmlns:a16="http://schemas.microsoft.com/office/drawing/2014/main" id="{D5B6D710-B2BE-8144-60B7-FAB6BEE69108}"/>
              </a:ext>
              <a:ext uri="{C183D7F6-B498-43B3-948B-1728B52AA6E4}">
                <adec:decorative xmlns:adec="http://schemas.microsoft.com/office/drawing/2017/decorative" val="1"/>
              </a:ext>
            </a:extLst>
          </p:cNvPr>
          <p:cNvSpPr>
            <a:spLocks noChangeArrowheads="1"/>
          </p:cNvSpPr>
          <p:nvPr/>
        </p:nvSpPr>
        <p:spPr bwMode="auto">
          <a:xfrm>
            <a:off x="0" y="0"/>
            <a:ext cx="100584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21" name="TextBox 217">
            <a:extLst>
              <a:ext uri="{FF2B5EF4-FFF2-40B4-BE49-F238E27FC236}">
                <a16:creationId xmlns:a16="http://schemas.microsoft.com/office/drawing/2014/main" id="{D2367122-E716-4D41-1A9B-2EB213FE5A5C}"/>
              </a:ext>
            </a:extLst>
          </p:cNvPr>
          <p:cNvSpPr txBox="1"/>
          <p:nvPr/>
        </p:nvSpPr>
        <p:spPr>
          <a:xfrm>
            <a:off x="282870" y="1503049"/>
            <a:ext cx="9143999" cy="861774"/>
          </a:xfrm>
          <a:prstGeom prst="rect">
            <a:avLst/>
          </a:prstGeom>
        </p:spPr>
        <p:txBody>
          <a:bodyPr wrap="square" lIns="0" tIns="0" rIns="0" bIns="0" rtlCol="0" anchor="t">
            <a:spAutoFit/>
          </a:bodyPr>
          <a:lstStyle/>
          <a:p>
            <a:pPr>
              <a:spcBef>
                <a:spcPct val="0"/>
              </a:spcBef>
            </a:pPr>
            <a:r>
              <a:rPr lang="en-US" sz="1400" dirty="0">
                <a:latin typeface="Poppins"/>
                <a:ea typeface="Poppins"/>
                <a:cs typeface="Poppins"/>
                <a:sym typeface="Poppins"/>
              </a:rPr>
              <a:t>After reading, choose an activity to complete. Color the pencil on your </a:t>
            </a:r>
            <a:r>
              <a:rPr lang="en-US" sz="1400" b="1" dirty="0">
                <a:latin typeface="Poppins"/>
                <a:ea typeface="Poppins"/>
                <a:cs typeface="Poppins"/>
                <a:sym typeface="Poppins"/>
              </a:rPr>
              <a:t>Summer Reading Tracker </a:t>
            </a:r>
            <a:r>
              <a:rPr lang="en-US" sz="1400" b="1" dirty="0">
                <a:solidFill>
                  <a:srgbClr val="FF0000"/>
                </a:solidFill>
                <a:latin typeface="Poppins"/>
                <a:ea typeface="Poppins"/>
                <a:cs typeface="Poppins"/>
                <a:sym typeface="Poppins"/>
              </a:rPr>
              <a:t>  </a:t>
            </a:r>
            <a:r>
              <a:rPr lang="en-US" sz="1400" dirty="0">
                <a:latin typeface="Poppins"/>
                <a:ea typeface="Poppins"/>
                <a:cs typeface="Poppins"/>
                <a:sym typeface="Poppins"/>
              </a:rPr>
              <a:t>once you have finished the task. </a:t>
            </a:r>
          </a:p>
          <a:p>
            <a:pPr>
              <a:spcBef>
                <a:spcPct val="0"/>
              </a:spcBef>
            </a:pPr>
            <a:r>
              <a:rPr lang="en-US" sz="1400" dirty="0">
                <a:latin typeface="Poppins"/>
                <a:ea typeface="Poppins"/>
                <a:cs typeface="Poppins"/>
                <a:sym typeface="Poppins"/>
              </a:rPr>
              <a:t>You can complete these tasks multiple times throughout the summer. </a:t>
            </a:r>
          </a:p>
          <a:p>
            <a:pPr marL="571043" lvl="1" indent="-285750">
              <a:spcBef>
                <a:spcPct val="0"/>
              </a:spcBef>
              <a:buFont typeface="Arial" panose="020B0604020202020204" pitchFamily="34" charset="0"/>
              <a:buChar char="•"/>
            </a:pPr>
            <a:endParaRPr lang="en-US" sz="1400" dirty="0">
              <a:latin typeface="Poppins"/>
              <a:ea typeface="Poppins"/>
              <a:cs typeface="Poppins"/>
              <a:sym typeface="Poppins"/>
            </a:endParaRPr>
          </a:p>
        </p:txBody>
      </p:sp>
      <p:graphicFrame>
        <p:nvGraphicFramePr>
          <p:cNvPr id="3" name="Table 2">
            <a:extLst>
              <a:ext uri="{FF2B5EF4-FFF2-40B4-BE49-F238E27FC236}">
                <a16:creationId xmlns:a16="http://schemas.microsoft.com/office/drawing/2014/main" id="{B0706006-3F78-3FAA-3FB8-05D19A64FED3}"/>
              </a:ext>
            </a:extLst>
          </p:cNvPr>
          <p:cNvGraphicFramePr>
            <a:graphicFrameLocks noGrp="1"/>
          </p:cNvGraphicFramePr>
          <p:nvPr>
            <p:extLst>
              <p:ext uri="{D42A27DB-BD31-4B8C-83A1-F6EECF244321}">
                <p14:modId xmlns:p14="http://schemas.microsoft.com/office/powerpoint/2010/main" val="1252578836"/>
              </p:ext>
            </p:extLst>
          </p:nvPr>
        </p:nvGraphicFramePr>
        <p:xfrm>
          <a:off x="282870" y="2260827"/>
          <a:ext cx="9394530" cy="5282973"/>
        </p:xfrm>
        <a:graphic>
          <a:graphicData uri="http://schemas.openxmlformats.org/drawingml/2006/table">
            <a:tbl>
              <a:tblPr firstRow="1" bandRow="1">
                <a:tableStyleId>{5940675A-B579-460E-94D1-54222C63F5DA}</a:tableStyleId>
              </a:tblPr>
              <a:tblGrid>
                <a:gridCol w="1878906">
                  <a:extLst>
                    <a:ext uri="{9D8B030D-6E8A-4147-A177-3AD203B41FA5}">
                      <a16:colId xmlns:a16="http://schemas.microsoft.com/office/drawing/2014/main" val="3244161191"/>
                    </a:ext>
                  </a:extLst>
                </a:gridCol>
                <a:gridCol w="1878906">
                  <a:extLst>
                    <a:ext uri="{9D8B030D-6E8A-4147-A177-3AD203B41FA5}">
                      <a16:colId xmlns:a16="http://schemas.microsoft.com/office/drawing/2014/main" val="777683991"/>
                    </a:ext>
                  </a:extLst>
                </a:gridCol>
                <a:gridCol w="1878906">
                  <a:extLst>
                    <a:ext uri="{9D8B030D-6E8A-4147-A177-3AD203B41FA5}">
                      <a16:colId xmlns:a16="http://schemas.microsoft.com/office/drawing/2014/main" val="2479640828"/>
                    </a:ext>
                  </a:extLst>
                </a:gridCol>
                <a:gridCol w="1878906">
                  <a:extLst>
                    <a:ext uri="{9D8B030D-6E8A-4147-A177-3AD203B41FA5}">
                      <a16:colId xmlns:a16="http://schemas.microsoft.com/office/drawing/2014/main" val="3527106958"/>
                    </a:ext>
                  </a:extLst>
                </a:gridCol>
                <a:gridCol w="1878906">
                  <a:extLst>
                    <a:ext uri="{9D8B030D-6E8A-4147-A177-3AD203B41FA5}">
                      <a16:colId xmlns:a16="http://schemas.microsoft.com/office/drawing/2014/main" val="957346447"/>
                    </a:ext>
                  </a:extLst>
                </a:gridCol>
              </a:tblGrid>
              <a:tr h="1709871">
                <a:tc>
                  <a:txBody>
                    <a:bodyPr/>
                    <a:lstStyle/>
                    <a:p>
                      <a:pPr algn="ctr"/>
                      <a:r>
                        <a:rPr lang="en-US" sz="1000" b="1" i="1" kern="1200" dirty="0">
                          <a:solidFill>
                            <a:schemeClr val="tx1"/>
                          </a:solidFill>
                          <a:effectLst/>
                          <a:latin typeface="+mn-lt"/>
                          <a:ea typeface="+mn-ea"/>
                          <a:cs typeface="+mn-cs"/>
                        </a:rPr>
                        <a:t>Write About It.</a:t>
                      </a:r>
                    </a:p>
                    <a:p>
                      <a:pPr algn="ctr"/>
                      <a:endParaRPr lang="en-US" sz="1000" kern="1200" dirty="0">
                        <a:solidFill>
                          <a:schemeClr val="tx1"/>
                        </a:solidFill>
                        <a:effectLst/>
                        <a:latin typeface="+mn-lt"/>
                        <a:ea typeface="+mn-ea"/>
                        <a:cs typeface="+mn-cs"/>
                      </a:endParaRPr>
                    </a:p>
                    <a:p>
                      <a:pPr algn="ctr"/>
                      <a:r>
                        <a:rPr lang="en-US" sz="1000" kern="1200" dirty="0">
                          <a:solidFill>
                            <a:schemeClr val="tx1"/>
                          </a:solidFill>
                          <a:effectLst/>
                          <a:latin typeface="+mn-lt"/>
                          <a:ea typeface="+mn-ea"/>
                          <a:cs typeface="+mn-cs"/>
                        </a:rPr>
                        <a:t>After reading a book,  write about the book. You can add a different ending, add a new character, or give an opinion on the book.</a:t>
                      </a:r>
                      <a:endParaRPr lang="en-US" sz="1000" dirty="0">
                        <a:latin typeface="+mn-lt"/>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1000" b="1" i="1" kern="100" dirty="0">
                          <a:effectLst/>
                          <a:latin typeface="+mn-lt"/>
                          <a:ea typeface="Aptos" panose="020B0004020202020204" pitchFamily="34" charset="0"/>
                          <a:cs typeface="Times New Roman" panose="02020603050405020304" pitchFamily="18" charset="0"/>
                        </a:rPr>
                        <a:t>My Favorite. </a:t>
                      </a:r>
                    </a:p>
                    <a:p>
                      <a:pPr marL="0" marR="0" lvl="0" indent="0" algn="ctr" defTabSz="502920" rtl="0" eaLnBrk="1" fontAlgn="auto" latinLnBrk="0" hangingPunct="1">
                        <a:lnSpc>
                          <a:spcPct val="107000"/>
                        </a:lnSpc>
                        <a:spcBef>
                          <a:spcPts val="0"/>
                        </a:spcBef>
                        <a:spcAft>
                          <a:spcPts val="800"/>
                        </a:spcAft>
                        <a:buClrTx/>
                        <a:buSzTx/>
                        <a:buFontTx/>
                        <a:buNone/>
                        <a:tabLst/>
                        <a:defRPr/>
                      </a:pPr>
                      <a:r>
                        <a:rPr lang="en-US" sz="1000" kern="1200" dirty="0">
                          <a:solidFill>
                            <a:schemeClr val="tx1"/>
                          </a:solidFill>
                          <a:effectLst/>
                          <a:latin typeface="+mn-lt"/>
                          <a:ea typeface="+mn-ea"/>
                          <a:cs typeface="+mn-cs"/>
                        </a:rPr>
                        <a:t>Choose the favorite part of the book. Tell someone why this is your favorite part. Make sure to speak in complete sentences when describing your favorite part of the book.</a:t>
                      </a:r>
                      <a:endParaRPr lang="en-US" sz="1000" dirty="0">
                        <a:latin typeface="+mn-lt"/>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lang="en-US" sz="1000" b="1" i="1" kern="1200">
                          <a:solidFill>
                            <a:schemeClr val="tx1"/>
                          </a:solidFill>
                          <a:effectLst/>
                          <a:latin typeface="+mn-lt"/>
                          <a:ea typeface="+mn-ea"/>
                          <a:cs typeface="+mn-cs"/>
                        </a:rPr>
                        <a:t>Word Building.</a:t>
                      </a:r>
                      <a:endParaRPr lang="en-US" sz="1000" kern="1200">
                        <a:solidFill>
                          <a:schemeClr val="tx1"/>
                        </a:solidFill>
                        <a:effectLst/>
                        <a:latin typeface="+mn-lt"/>
                        <a:ea typeface="+mn-ea"/>
                        <a:cs typeface="+mn-cs"/>
                      </a:endParaRPr>
                    </a:p>
                    <a:p>
                      <a:pPr algn="ctr"/>
                      <a:endParaRPr lang="en-US" sz="1000" kern="1200">
                        <a:solidFill>
                          <a:schemeClr val="tx1"/>
                        </a:solidFill>
                        <a:effectLst/>
                        <a:latin typeface="+mn-lt"/>
                        <a:ea typeface="+mn-ea"/>
                        <a:cs typeface="+mn-cs"/>
                      </a:endParaRPr>
                    </a:p>
                    <a:p>
                      <a:pPr algn="ctr"/>
                      <a:r>
                        <a:rPr lang="en-US" sz="1000" kern="1200">
                          <a:solidFill>
                            <a:schemeClr val="tx1"/>
                          </a:solidFill>
                          <a:effectLst/>
                          <a:latin typeface="+mn-lt"/>
                          <a:ea typeface="+mn-ea"/>
                          <a:cs typeface="+mn-cs"/>
                        </a:rPr>
                        <a:t>Say a word from one of the books. Have your child build the word using magnet letters or on paper. Then, have your child read the word and say a sentence using that word. </a:t>
                      </a:r>
                      <a:endParaRPr lang="en-US" sz="1000" kern="100">
                        <a:effectLst/>
                        <a:latin typeface="+mn-lt"/>
                        <a:ea typeface="Aptos" panose="020B0004020202020204" pitchFamily="34" charset="0"/>
                        <a:cs typeface="Times New Roman" panose="02020603050405020304"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lang="en-US" sz="1000" b="1">
                          <a:latin typeface="+mn-lt"/>
                        </a:rPr>
                        <a:t>Review It. </a:t>
                      </a:r>
                    </a:p>
                    <a:p>
                      <a:pPr algn="ctr"/>
                      <a:endParaRPr lang="en-US" sz="1000">
                        <a:latin typeface="+mn-lt"/>
                      </a:endParaRPr>
                    </a:p>
                    <a:p>
                      <a:pPr algn="ctr"/>
                      <a:r>
                        <a:rPr lang="en-US" sz="1000">
                          <a:latin typeface="+mn-lt"/>
                        </a:rPr>
                        <a:t>Create a 1-minute video reviewing the book. Make sure to include the book title, a quick summary, and a rating. Share the video with a family member, neighbor, or friend. </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1000" b="1" i="1" kern="100" dirty="0">
                          <a:effectLst/>
                          <a:latin typeface="+mn-lt"/>
                          <a:ea typeface="Aptos" panose="020B0004020202020204" pitchFamily="34" charset="0"/>
                          <a:cs typeface="Times New Roman" panose="02020603050405020304" pitchFamily="18" charset="0"/>
                        </a:rPr>
                        <a:t>I Spy.</a:t>
                      </a:r>
                      <a:endParaRPr lang="en-US" sz="1000" kern="100" dirty="0">
                        <a:effectLst/>
                        <a:latin typeface="+mn-lt"/>
                        <a:ea typeface="Aptos" panose="020B0004020202020204" pitchFamily="34" charset="0"/>
                        <a:cs typeface="Times New Roman" panose="02020603050405020304" pitchFamily="18" charset="0"/>
                      </a:endParaRPr>
                    </a:p>
                    <a:p>
                      <a:pPr algn="ctr">
                        <a:buNone/>
                      </a:pPr>
                      <a:r>
                        <a:rPr lang="en-US" sz="1000" dirty="0">
                          <a:effectLst/>
                          <a:latin typeface="+mn-lt"/>
                          <a:ea typeface="Aptos" panose="020B0004020202020204" pitchFamily="34" charset="0"/>
                          <a:cs typeface="Times New Roman" panose="02020603050405020304" pitchFamily="18" charset="0"/>
                        </a:rPr>
                        <a:t>Help your child identify letter sounds or letter patterns in the book. Give your child a clue. Then, have your child find the matching letter(s). For example, I spy something that begins with the sound /t/. Child finds the letter t. </a:t>
                      </a:r>
                      <a:endParaRPr lang="en-US" sz="1000" dirty="0">
                        <a:latin typeface="+mn-lt"/>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0097087"/>
                  </a:ext>
                </a:extLst>
              </a:tr>
              <a:tr h="1709871">
                <a:tc>
                  <a:txBody>
                    <a:bodyPr/>
                    <a:lstStyle/>
                    <a:p>
                      <a:pPr algn="ctr"/>
                      <a:r>
                        <a:rPr lang="en-US" sz="1000" b="1">
                          <a:latin typeface="+mn-lt"/>
                        </a:rPr>
                        <a:t>Summarize It.</a:t>
                      </a:r>
                    </a:p>
                    <a:p>
                      <a:pPr algn="ctr"/>
                      <a:endParaRPr lang="en-US" sz="1000">
                        <a:latin typeface="+mn-lt"/>
                      </a:endParaRPr>
                    </a:p>
                    <a:p>
                      <a:pPr algn="ctr"/>
                      <a:r>
                        <a:rPr lang="en-US" sz="1000">
                          <a:latin typeface="+mn-lt"/>
                        </a:rPr>
                        <a:t>Write a three-sentence summary of what you read. Write the details in order. Share your summary with a family member, neighbor, or friend.</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1000" b="1" i="1" kern="100">
                          <a:effectLst/>
                          <a:latin typeface="+mn-lt"/>
                          <a:ea typeface="Aptos" panose="020B0004020202020204" pitchFamily="34" charset="0"/>
                          <a:cs typeface="Times New Roman" panose="02020603050405020304" pitchFamily="18" charset="0"/>
                        </a:rPr>
                        <a:t>Oops. </a:t>
                      </a:r>
                      <a:endParaRPr lang="en-US" sz="1000" kern="100">
                        <a:effectLst/>
                        <a:latin typeface="+mn-lt"/>
                        <a:ea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1000" b="1" kern="100">
                          <a:effectLst/>
                          <a:latin typeface="+mn-lt"/>
                          <a:ea typeface="Aptos" panose="020B0004020202020204" pitchFamily="34" charset="0"/>
                          <a:cs typeface="Times New Roman" panose="02020603050405020304" pitchFamily="18" charset="0"/>
                        </a:rPr>
                        <a:t> This is a partner task. </a:t>
                      </a:r>
                      <a:r>
                        <a:rPr lang="en-US" sz="970">
                          <a:effectLst/>
                          <a:latin typeface="+mn-lt"/>
                          <a:ea typeface="Aptos" panose="020B0004020202020204" pitchFamily="34" charset="0"/>
                          <a:cs typeface="Times New Roman" panose="02020603050405020304" pitchFamily="18" charset="0"/>
                        </a:rPr>
                        <a:t>Write words from the book on index cards. Place words in a basket. Take turns reading the words. If the word is read correctly, the person keeps card. If the word is read incorrectly, you must say oops and put all words back in the basket. Continue until all cards are removed from the basket. </a:t>
                      </a:r>
                      <a:endParaRPr lang="en-US" sz="970">
                        <a:latin typeface="+mn-lt"/>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1000" b="1" i="1" kern="100">
                          <a:effectLst/>
                          <a:latin typeface="+mn-lt"/>
                          <a:ea typeface="Aptos" panose="020B0004020202020204" pitchFamily="34" charset="0"/>
                          <a:cs typeface="Times New Roman" panose="02020603050405020304" pitchFamily="18" charset="0"/>
                        </a:rPr>
                        <a:t>Words in the Story.</a:t>
                      </a:r>
                      <a:endParaRPr lang="en-US" sz="1000" kern="100">
                        <a:effectLst/>
                        <a:latin typeface="+mn-lt"/>
                        <a:ea typeface="Aptos" panose="020B0004020202020204" pitchFamily="34" charset="0"/>
                        <a:cs typeface="Times New Roman" panose="02020603050405020304" pitchFamily="18" charset="0"/>
                      </a:endParaRPr>
                    </a:p>
                    <a:p>
                      <a:pPr algn="ctr">
                        <a:buNone/>
                      </a:pPr>
                      <a:r>
                        <a:rPr lang="en-US" sz="1000">
                          <a:effectLst/>
                          <a:latin typeface="+mn-lt"/>
                          <a:ea typeface="Aptos" panose="020B0004020202020204" pitchFamily="34" charset="0"/>
                          <a:cs typeface="Times New Roman" panose="02020603050405020304" pitchFamily="18" charset="0"/>
                        </a:rPr>
                        <a:t>Choose one of the books. Make a list of words with similar spellings. Have your child read the list of words 2-3 times. Have your child highlight the words from the word list in the book. Then, read the book together again.</a:t>
                      </a:r>
                      <a:endParaRPr lang="en-US" sz="1000">
                        <a:latin typeface="+mn-lt"/>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0" marR="0" algn="ctr">
                        <a:lnSpc>
                          <a:spcPct val="107000"/>
                        </a:lnSpc>
                        <a:spcAft>
                          <a:spcPts val="800"/>
                        </a:spcAft>
                        <a:buNone/>
                      </a:pPr>
                      <a:r>
                        <a:rPr lang="en-US" sz="1000" b="1" i="1" kern="100">
                          <a:effectLst/>
                          <a:latin typeface="+mn-lt"/>
                          <a:ea typeface="Aptos" panose="020B0004020202020204" pitchFamily="34" charset="0"/>
                          <a:cs typeface="Times New Roman" panose="02020603050405020304" pitchFamily="18" charset="0"/>
                        </a:rPr>
                        <a:t>Beat the Clock.</a:t>
                      </a:r>
                    </a:p>
                    <a:p>
                      <a:pPr marL="0" marR="0" algn="ctr">
                        <a:lnSpc>
                          <a:spcPct val="107000"/>
                        </a:lnSpc>
                        <a:spcAft>
                          <a:spcPts val="800"/>
                        </a:spcAft>
                        <a:buNone/>
                      </a:pPr>
                      <a:r>
                        <a:rPr lang="en-US" sz="1000" kern="100">
                          <a:effectLst/>
                          <a:latin typeface="+mn-lt"/>
                          <a:ea typeface="Aptos" panose="020B0004020202020204" pitchFamily="34" charset="0"/>
                          <a:cs typeface="Times New Roman" panose="02020603050405020304" pitchFamily="18" charset="0"/>
                        </a:rPr>
                        <a:t>Use a timer to record your child’s time when reading a book. Have your child reread the book throughout the week. See if your child can beat the time from the previous reading of the book. Don’t forget to ask questions about the story.</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lang="en-US" sz="1000" b="1">
                          <a:latin typeface="+mn-lt"/>
                        </a:rPr>
                        <a:t>Lesson Learned.</a:t>
                      </a:r>
                    </a:p>
                    <a:p>
                      <a:pPr algn="ctr"/>
                      <a:endParaRPr lang="en-US" sz="1000">
                        <a:latin typeface="+mn-lt"/>
                      </a:endParaRPr>
                    </a:p>
                    <a:p>
                      <a:pPr algn="ctr"/>
                      <a:r>
                        <a:rPr lang="en-US" sz="1000">
                          <a:latin typeface="+mn-lt"/>
                        </a:rPr>
                        <a:t>What lesson do you think the author wants you to learn from the book? Share the lesson of the book with a family member, neighbor, or friend.</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6669821"/>
                  </a:ext>
                </a:extLst>
              </a:tr>
              <a:tr h="1479126">
                <a:tc>
                  <a:txBody>
                    <a:bodyPr/>
                    <a:lstStyle/>
                    <a:p>
                      <a:pPr algn="ctr"/>
                      <a:r>
                        <a:rPr lang="en-US" sz="1000" b="1">
                          <a:latin typeface="+mn-lt"/>
                        </a:rPr>
                        <a:t>Make a Connection.</a:t>
                      </a:r>
                    </a:p>
                    <a:p>
                      <a:pPr algn="ctr"/>
                      <a:endParaRPr lang="en-US" sz="1000">
                        <a:latin typeface="+mn-lt"/>
                      </a:endParaRPr>
                    </a:p>
                    <a:p>
                      <a:pPr algn="ctr"/>
                      <a:r>
                        <a:rPr lang="en-US" sz="1000">
                          <a:latin typeface="+mn-lt"/>
                        </a:rPr>
                        <a:t>Think about the book that you have read. What story is like this one and why? OR How can you relate to the book and why? </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lang="en-US" sz="1000" b="1">
                          <a:latin typeface="+mn-lt"/>
                        </a:rPr>
                        <a:t>The Sequel. </a:t>
                      </a:r>
                    </a:p>
                    <a:p>
                      <a:pPr algn="ctr"/>
                      <a:endParaRPr lang="en-US" sz="1000">
                        <a:latin typeface="+mn-lt"/>
                      </a:endParaRPr>
                    </a:p>
                    <a:p>
                      <a:pPr algn="ctr"/>
                      <a:r>
                        <a:rPr lang="en-US" sz="1000">
                          <a:latin typeface="+mn-lt"/>
                        </a:rPr>
                        <a:t>Think about the book you have read. If you wrote a sequel to this book, what title would you give it and why?</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lang="en-US" sz="1000" b="1">
                          <a:latin typeface="+mn-lt"/>
                        </a:rPr>
                        <a:t>Make a Movie. </a:t>
                      </a:r>
                    </a:p>
                    <a:p>
                      <a:pPr algn="ctr"/>
                      <a:endParaRPr lang="en-US" sz="1000" b="1">
                        <a:latin typeface="+mn-lt"/>
                      </a:endParaRPr>
                    </a:p>
                    <a:p>
                      <a:pPr algn="ctr"/>
                      <a:r>
                        <a:rPr lang="en-US" sz="1000" b="0">
                          <a:latin typeface="+mn-lt"/>
                        </a:rPr>
                        <a:t>Create a short movie retelling the key details of the book. Use stuffed animals or family members to play different roles. Make sure to include the most important parts of the book. </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lang="en-US" sz="1000" b="1">
                          <a:latin typeface="+mn-lt"/>
                        </a:rPr>
                        <a:t>Be an Author.</a:t>
                      </a:r>
                    </a:p>
                    <a:p>
                      <a:pPr algn="ctr"/>
                      <a:endParaRPr lang="en-US" sz="1000">
                        <a:latin typeface="+mn-lt"/>
                      </a:endParaRPr>
                    </a:p>
                    <a:p>
                      <a:pPr algn="ctr"/>
                      <a:r>
                        <a:rPr lang="en-US" sz="1000">
                          <a:latin typeface="+mn-lt"/>
                        </a:rPr>
                        <a:t>Write and draw your favorite part of the book. Make sure to include details about the setting or surroundings of the book. </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lang="en-US" sz="1000" b="1" dirty="0">
                          <a:latin typeface="+mn-lt"/>
                        </a:rPr>
                        <a:t>Reread It. </a:t>
                      </a:r>
                    </a:p>
                    <a:p>
                      <a:pPr algn="ctr"/>
                      <a:endParaRPr lang="en-US" sz="1000" dirty="0">
                        <a:latin typeface="+mn-lt"/>
                      </a:endParaRPr>
                    </a:p>
                    <a:p>
                      <a:pPr algn="ctr"/>
                      <a:r>
                        <a:rPr lang="en-US" sz="1000" dirty="0">
                          <a:latin typeface="+mn-lt"/>
                        </a:rPr>
                        <a:t>Did you enjoy that book? Choose a different way to reread the book, such as in a different voice, with a flashlight, with a magnifying glass or sitting in a new space. </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33533792"/>
                  </a:ext>
                </a:extLst>
              </a:tr>
            </a:tbl>
          </a:graphicData>
        </a:graphic>
      </p:graphicFrame>
      <p:sp>
        <p:nvSpPr>
          <p:cNvPr id="331" name="Freeform 10">
            <a:extLst>
              <a:ext uri="{FF2B5EF4-FFF2-40B4-BE49-F238E27FC236}">
                <a16:creationId xmlns:a16="http://schemas.microsoft.com/office/drawing/2014/main" id="{745C7E41-1DC5-7087-1154-04B8E20AF856}"/>
              </a:ext>
              <a:ext uri="{C183D7F6-B498-43B3-948B-1728B52AA6E4}">
                <adec:decorative xmlns:adec="http://schemas.microsoft.com/office/drawing/2017/decorative" val="1"/>
              </a:ext>
            </a:extLst>
          </p:cNvPr>
          <p:cNvSpPr/>
          <p:nvPr/>
        </p:nvSpPr>
        <p:spPr>
          <a:xfrm>
            <a:off x="8902198" y="178583"/>
            <a:ext cx="1023686" cy="1085436"/>
          </a:xfrm>
          <a:custGeom>
            <a:avLst/>
            <a:gdLst/>
            <a:ahLst/>
            <a:cxnLst/>
            <a:rect l="l" t="t" r="r" b="b"/>
            <a:pathLst>
              <a:path w="894676" h="678327">
                <a:moveTo>
                  <a:pt x="0" y="0"/>
                </a:moveTo>
                <a:lnTo>
                  <a:pt x="894675" y="0"/>
                </a:lnTo>
                <a:lnTo>
                  <a:pt x="894675" y="678327"/>
                </a:lnTo>
                <a:lnTo>
                  <a:pt x="0" y="678327"/>
                </a:lnTo>
                <a:lnTo>
                  <a:pt x="0" y="0"/>
                </a:lnTo>
                <a:close/>
              </a:path>
            </a:pathLst>
          </a:custGeom>
          <a:blipFill>
            <a:blip>
              <a:extLst>
                <a:ext uri="{96DAC541-7B7A-43D3-8B79-37D633B846F1}">
                  <asvg:svgBlip xmlns:asvg="http://schemas.microsoft.com/office/drawing/2016/SVG/main" r:embed="rId3"/>
                </a:ext>
              </a:extLst>
            </a:blip>
            <a:stretch>
              <a:fillRect/>
            </a:stretch>
          </a:blipFill>
          <a:ln>
            <a:noFill/>
          </a:ln>
        </p:spPr>
        <p:txBody>
          <a:bodyPr/>
          <a:lstStyle/>
          <a:p>
            <a:endParaRPr lang="en-US"/>
          </a:p>
        </p:txBody>
      </p:sp>
    </p:spTree>
    <p:extLst>
      <p:ext uri="{BB962C8B-B14F-4D97-AF65-F5344CB8AC3E}">
        <p14:creationId xmlns:p14="http://schemas.microsoft.com/office/powerpoint/2010/main" val="9436649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658</Words>
  <Application>Microsoft Office PowerPoint</Application>
  <PresentationFormat>Custom</PresentationFormat>
  <Paragraphs>43</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Poppins</vt:lpstr>
      <vt:lpstr>Calibri</vt:lpstr>
      <vt:lpstr>Arial</vt:lpstr>
      <vt:lpstr>Arial Black</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Yellow Orange Blue Modern Simple Summer Illustration July 2025 Monthly Calendar</dc:title>
  <dc:creator>Michelle Kim</dc:creator>
  <cp:lastModifiedBy>Michelle Kim</cp:lastModifiedBy>
  <cp:revision>4</cp:revision>
  <cp:lastPrinted>2025-04-30T16:42:48Z</cp:lastPrinted>
  <dcterms:created xsi:type="dcterms:W3CDTF">2006-08-16T00:00:00Z</dcterms:created>
  <dcterms:modified xsi:type="dcterms:W3CDTF">2026-05-13T16:45:19Z</dcterms:modified>
  <dc:identifier>DAGmC9fJ6pc</dc:identifier>
</cp:coreProperties>
</file>