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10058400" cy="7772400"/>
  <p:notesSz cx="7010400" cy="9296400"/>
  <p:embeddedFontLst>
    <p:embeddedFont>
      <p:font typeface="Arial Black" panose="020B0A04020102020204" pitchFamily="34" charset="0"/>
      <p:bold r:id="rId5"/>
    </p:embeddedFont>
    <p:embeddedFont>
      <p:font typeface="Poppins" panose="00000500000000000000" pitchFamily="2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570586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1pPr>
    <a:lvl2pPr marL="285293" algn="l" defTabSz="570586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2pPr>
    <a:lvl3pPr marL="570586" algn="l" defTabSz="570586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3pPr>
    <a:lvl4pPr marL="855878" algn="l" defTabSz="570586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4pPr>
    <a:lvl5pPr marL="1141171" algn="l" defTabSz="570586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5pPr>
    <a:lvl6pPr marL="1426464" algn="l" defTabSz="570586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6pPr>
    <a:lvl7pPr marL="1711757" algn="l" defTabSz="570586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7pPr>
    <a:lvl8pPr marL="1997050" algn="l" defTabSz="570586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8pPr>
    <a:lvl9pPr marL="2282342" algn="l" defTabSz="570586" rtl="0" eaLnBrk="1" latinLnBrk="0" hangingPunct="1">
      <a:defRPr sz="11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 userDrawn="1">
          <p15:clr>
            <a:srgbClr val="A4A3A4"/>
          </p15:clr>
        </p15:guide>
        <p15:guide id="2" pos="15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8D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F8F944-580D-3CBC-BE5B-E3A0159D487B}" v="100" dt="2026-04-28T19:44:38.7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6" autoAdjust="0"/>
    <p:restoredTop sz="86441" autoAdjust="0"/>
  </p:normalViewPr>
  <p:slideViewPr>
    <p:cSldViewPr>
      <p:cViewPr varScale="1">
        <p:scale>
          <a:sx n="85" d="100"/>
          <a:sy n="85" d="100"/>
        </p:scale>
        <p:origin x="792" y="60"/>
      </p:cViewPr>
      <p:guideLst>
        <p:guide orient="horz" pos="1632"/>
        <p:guide pos="15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BB8C9-4505-4F45-89E7-4056EF72C076}" type="datetimeFigureOut">
              <a:rPr lang="en-US" smtClean="0"/>
              <a:t>5/13/2026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74788" y="1162050"/>
            <a:ext cx="40608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6D658-3DAB-42DF-AE01-B5123068D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70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96D658-3DAB-42DF-AE01-B5123068D9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29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190" y="1609655"/>
            <a:ext cx="4274820" cy="111068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4380" y="2936240"/>
            <a:ext cx="3520440" cy="13241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1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0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54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05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57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08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60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11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272" y="3329658"/>
            <a:ext cx="4274820" cy="1029123"/>
          </a:xfrm>
        </p:spPr>
        <p:txBody>
          <a:bodyPr anchor="t"/>
          <a:lstStyle>
            <a:lvl1pPr algn="l">
              <a:defRPr sz="2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272" y="2196183"/>
            <a:ext cx="4274820" cy="1133475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146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2pPr>
            <a:lvl3pPr marL="502920" indent="0">
              <a:buNone/>
              <a:defRPr sz="880">
                <a:solidFill>
                  <a:schemeClr val="tx1">
                    <a:tint val="75000"/>
                  </a:schemeClr>
                </a:solidFill>
              </a:defRPr>
            </a:lvl3pPr>
            <a:lvl4pPr marL="754380" indent="0">
              <a:buNone/>
              <a:defRPr sz="770">
                <a:solidFill>
                  <a:schemeClr val="tx1">
                    <a:tint val="75000"/>
                  </a:schemeClr>
                </a:solidFill>
              </a:defRPr>
            </a:lvl4pPr>
            <a:lvl5pPr marL="1005840" indent="0">
              <a:buNone/>
              <a:defRPr sz="770">
                <a:solidFill>
                  <a:schemeClr val="tx1">
                    <a:tint val="75000"/>
                  </a:schemeClr>
                </a:solidFill>
              </a:defRPr>
            </a:lvl5pPr>
            <a:lvl6pPr marL="1257300" indent="0">
              <a:buNone/>
              <a:defRPr sz="770">
                <a:solidFill>
                  <a:schemeClr val="tx1">
                    <a:tint val="75000"/>
                  </a:schemeClr>
                </a:solidFill>
              </a:defRPr>
            </a:lvl6pPr>
            <a:lvl7pPr marL="1508760" indent="0">
              <a:buNone/>
              <a:defRPr sz="770">
                <a:solidFill>
                  <a:schemeClr val="tx1">
                    <a:tint val="75000"/>
                  </a:schemeClr>
                </a:solidFill>
              </a:defRPr>
            </a:lvl7pPr>
            <a:lvl8pPr marL="1760220" indent="0">
              <a:buNone/>
              <a:defRPr sz="770">
                <a:solidFill>
                  <a:schemeClr val="tx1">
                    <a:tint val="75000"/>
                  </a:schemeClr>
                </a:solidFill>
              </a:defRPr>
            </a:lvl8pPr>
            <a:lvl9pPr marL="2011680" indent="0">
              <a:buNone/>
              <a:defRPr sz="7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" y="1209041"/>
            <a:ext cx="2221230" cy="3419616"/>
          </a:xfrm>
        </p:spPr>
        <p:txBody>
          <a:bodyPr/>
          <a:lstStyle>
            <a:lvl1pPr>
              <a:defRPr sz="1540"/>
            </a:lvl1pPr>
            <a:lvl2pPr>
              <a:defRPr sz="1320"/>
            </a:lvl2pPr>
            <a:lvl3pPr>
              <a:defRPr sz="1100"/>
            </a:lvl3pPr>
            <a:lvl4pPr>
              <a:defRPr sz="990"/>
            </a:lvl4pPr>
            <a:lvl5pPr>
              <a:defRPr sz="990"/>
            </a:lvl5pPr>
            <a:lvl6pPr>
              <a:defRPr sz="990"/>
            </a:lvl6pPr>
            <a:lvl7pPr>
              <a:defRPr sz="990"/>
            </a:lvl7pPr>
            <a:lvl8pPr>
              <a:defRPr sz="990"/>
            </a:lvl8pPr>
            <a:lvl9pPr>
              <a:defRPr sz="99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56510" y="1209041"/>
            <a:ext cx="2221230" cy="3419616"/>
          </a:xfrm>
        </p:spPr>
        <p:txBody>
          <a:bodyPr/>
          <a:lstStyle>
            <a:lvl1pPr>
              <a:defRPr sz="1540"/>
            </a:lvl1pPr>
            <a:lvl2pPr>
              <a:defRPr sz="1320"/>
            </a:lvl2pPr>
            <a:lvl3pPr>
              <a:defRPr sz="1100"/>
            </a:lvl3pPr>
            <a:lvl4pPr>
              <a:defRPr sz="990"/>
            </a:lvl4pPr>
            <a:lvl5pPr>
              <a:defRPr sz="990"/>
            </a:lvl5pPr>
            <a:lvl6pPr>
              <a:defRPr sz="990"/>
            </a:lvl6pPr>
            <a:lvl7pPr>
              <a:defRPr sz="990"/>
            </a:lvl7pPr>
            <a:lvl8pPr>
              <a:defRPr sz="990"/>
            </a:lvl8pPr>
            <a:lvl9pPr>
              <a:defRPr sz="99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" y="1159863"/>
            <a:ext cx="2222103" cy="483376"/>
          </a:xfrm>
        </p:spPr>
        <p:txBody>
          <a:bodyPr anchor="b"/>
          <a:lstStyle>
            <a:lvl1pPr marL="0" indent="0">
              <a:buNone/>
              <a:defRPr sz="1320" b="1"/>
            </a:lvl1pPr>
            <a:lvl2pPr marL="251460" indent="0">
              <a:buNone/>
              <a:defRPr sz="1100" b="1"/>
            </a:lvl2pPr>
            <a:lvl3pPr marL="502920" indent="0">
              <a:buNone/>
              <a:defRPr sz="990" b="1"/>
            </a:lvl3pPr>
            <a:lvl4pPr marL="754380" indent="0">
              <a:buNone/>
              <a:defRPr sz="880" b="1"/>
            </a:lvl4pPr>
            <a:lvl5pPr marL="1005840" indent="0">
              <a:buNone/>
              <a:defRPr sz="880" b="1"/>
            </a:lvl5pPr>
            <a:lvl6pPr marL="1257300" indent="0">
              <a:buNone/>
              <a:defRPr sz="880" b="1"/>
            </a:lvl6pPr>
            <a:lvl7pPr marL="1508760" indent="0">
              <a:buNone/>
              <a:defRPr sz="880" b="1"/>
            </a:lvl7pPr>
            <a:lvl8pPr marL="1760220" indent="0">
              <a:buNone/>
              <a:defRPr sz="880" b="1"/>
            </a:lvl8pPr>
            <a:lvl9pPr marL="2011680" indent="0">
              <a:buNone/>
              <a:defRPr sz="8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460" y="1643239"/>
            <a:ext cx="2222103" cy="2985418"/>
          </a:xfrm>
        </p:spPr>
        <p:txBody>
          <a:bodyPr/>
          <a:lstStyle>
            <a:lvl1pPr>
              <a:defRPr sz="1320"/>
            </a:lvl1pPr>
            <a:lvl2pPr>
              <a:defRPr sz="1100"/>
            </a:lvl2pPr>
            <a:lvl3pPr>
              <a:defRPr sz="990"/>
            </a:lvl3pPr>
            <a:lvl4pPr>
              <a:defRPr sz="880"/>
            </a:lvl4pPr>
            <a:lvl5pPr>
              <a:defRPr sz="880"/>
            </a:lvl5pPr>
            <a:lvl6pPr>
              <a:defRPr sz="880"/>
            </a:lvl6pPr>
            <a:lvl7pPr>
              <a:defRPr sz="880"/>
            </a:lvl7pPr>
            <a:lvl8pPr>
              <a:defRPr sz="880"/>
            </a:lvl8pPr>
            <a:lvl9pPr>
              <a:defRPr sz="8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54764" y="1159863"/>
            <a:ext cx="2222976" cy="483376"/>
          </a:xfrm>
        </p:spPr>
        <p:txBody>
          <a:bodyPr anchor="b"/>
          <a:lstStyle>
            <a:lvl1pPr marL="0" indent="0">
              <a:buNone/>
              <a:defRPr sz="1320" b="1"/>
            </a:lvl1pPr>
            <a:lvl2pPr marL="251460" indent="0">
              <a:buNone/>
              <a:defRPr sz="1100" b="1"/>
            </a:lvl2pPr>
            <a:lvl3pPr marL="502920" indent="0">
              <a:buNone/>
              <a:defRPr sz="990" b="1"/>
            </a:lvl3pPr>
            <a:lvl4pPr marL="754380" indent="0">
              <a:buNone/>
              <a:defRPr sz="880" b="1"/>
            </a:lvl4pPr>
            <a:lvl5pPr marL="1005840" indent="0">
              <a:buNone/>
              <a:defRPr sz="880" b="1"/>
            </a:lvl5pPr>
            <a:lvl6pPr marL="1257300" indent="0">
              <a:buNone/>
              <a:defRPr sz="880" b="1"/>
            </a:lvl6pPr>
            <a:lvl7pPr marL="1508760" indent="0">
              <a:buNone/>
              <a:defRPr sz="880" b="1"/>
            </a:lvl7pPr>
            <a:lvl8pPr marL="1760220" indent="0">
              <a:buNone/>
              <a:defRPr sz="880" b="1"/>
            </a:lvl8pPr>
            <a:lvl9pPr marL="2011680" indent="0">
              <a:buNone/>
              <a:defRPr sz="8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54764" y="1643239"/>
            <a:ext cx="2222976" cy="2985418"/>
          </a:xfrm>
        </p:spPr>
        <p:txBody>
          <a:bodyPr/>
          <a:lstStyle>
            <a:lvl1pPr>
              <a:defRPr sz="1320"/>
            </a:lvl1pPr>
            <a:lvl2pPr>
              <a:defRPr sz="1100"/>
            </a:lvl2pPr>
            <a:lvl3pPr>
              <a:defRPr sz="990"/>
            </a:lvl3pPr>
            <a:lvl4pPr>
              <a:defRPr sz="880"/>
            </a:lvl4pPr>
            <a:lvl5pPr>
              <a:defRPr sz="880"/>
            </a:lvl5pPr>
            <a:lvl6pPr>
              <a:defRPr sz="880"/>
            </a:lvl6pPr>
            <a:lvl7pPr>
              <a:defRPr sz="880"/>
            </a:lvl7pPr>
            <a:lvl8pPr>
              <a:defRPr sz="880"/>
            </a:lvl8pPr>
            <a:lvl9pPr>
              <a:defRPr sz="8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" y="206305"/>
            <a:ext cx="1654572" cy="877993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6277" y="206305"/>
            <a:ext cx="2811463" cy="4422352"/>
          </a:xfrm>
        </p:spPr>
        <p:txBody>
          <a:bodyPr/>
          <a:lstStyle>
            <a:lvl1pPr>
              <a:defRPr sz="1760"/>
            </a:lvl1pPr>
            <a:lvl2pPr>
              <a:defRPr sz="1540"/>
            </a:lvl2pPr>
            <a:lvl3pPr>
              <a:defRPr sz="132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460" y="1084298"/>
            <a:ext cx="1654572" cy="3544359"/>
          </a:xfrm>
        </p:spPr>
        <p:txBody>
          <a:bodyPr/>
          <a:lstStyle>
            <a:lvl1pPr marL="0" indent="0">
              <a:buNone/>
              <a:defRPr sz="770"/>
            </a:lvl1pPr>
            <a:lvl2pPr marL="251460" indent="0">
              <a:buNone/>
              <a:defRPr sz="660"/>
            </a:lvl2pPr>
            <a:lvl3pPr marL="502920" indent="0">
              <a:buNone/>
              <a:defRPr sz="550"/>
            </a:lvl3pPr>
            <a:lvl4pPr marL="754380" indent="0">
              <a:buNone/>
              <a:defRPr sz="495"/>
            </a:lvl4pPr>
            <a:lvl5pPr marL="1005840" indent="0">
              <a:buNone/>
              <a:defRPr sz="495"/>
            </a:lvl5pPr>
            <a:lvl6pPr marL="1257300" indent="0">
              <a:buNone/>
              <a:defRPr sz="495"/>
            </a:lvl6pPr>
            <a:lvl7pPr marL="1508760" indent="0">
              <a:buNone/>
              <a:defRPr sz="495"/>
            </a:lvl7pPr>
            <a:lvl8pPr marL="1760220" indent="0">
              <a:buNone/>
              <a:defRPr sz="495"/>
            </a:lvl8pPr>
            <a:lvl9pPr marL="2011680" indent="0">
              <a:buNone/>
              <a:defRPr sz="49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58" y="3627120"/>
            <a:ext cx="3017520" cy="428202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85758" y="462986"/>
            <a:ext cx="3017520" cy="3108960"/>
          </a:xfrm>
        </p:spPr>
        <p:txBody>
          <a:bodyPr/>
          <a:lstStyle>
            <a:lvl1pPr marL="0" indent="0">
              <a:buNone/>
              <a:defRPr sz="1760"/>
            </a:lvl1pPr>
            <a:lvl2pPr marL="251460" indent="0">
              <a:buNone/>
              <a:defRPr sz="1540"/>
            </a:lvl2pPr>
            <a:lvl3pPr marL="502920" indent="0">
              <a:buNone/>
              <a:defRPr sz="1320"/>
            </a:lvl3pPr>
            <a:lvl4pPr marL="754380" indent="0">
              <a:buNone/>
              <a:defRPr sz="1100"/>
            </a:lvl4pPr>
            <a:lvl5pPr marL="1005840" indent="0">
              <a:buNone/>
              <a:defRPr sz="1100"/>
            </a:lvl5pPr>
            <a:lvl6pPr marL="1257300" indent="0">
              <a:buNone/>
              <a:defRPr sz="1100"/>
            </a:lvl6pPr>
            <a:lvl7pPr marL="1508760" indent="0">
              <a:buNone/>
              <a:defRPr sz="1100"/>
            </a:lvl7pPr>
            <a:lvl8pPr marL="1760220" indent="0">
              <a:buNone/>
              <a:defRPr sz="1100"/>
            </a:lvl8pPr>
            <a:lvl9pPr marL="2011680" indent="0">
              <a:buNone/>
              <a:defRPr sz="1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85758" y="4055322"/>
            <a:ext cx="3017520" cy="608118"/>
          </a:xfrm>
        </p:spPr>
        <p:txBody>
          <a:bodyPr/>
          <a:lstStyle>
            <a:lvl1pPr marL="0" indent="0">
              <a:buNone/>
              <a:defRPr sz="770"/>
            </a:lvl1pPr>
            <a:lvl2pPr marL="251460" indent="0">
              <a:buNone/>
              <a:defRPr sz="660"/>
            </a:lvl2pPr>
            <a:lvl3pPr marL="502920" indent="0">
              <a:buNone/>
              <a:defRPr sz="550"/>
            </a:lvl3pPr>
            <a:lvl4pPr marL="754380" indent="0">
              <a:buNone/>
              <a:defRPr sz="495"/>
            </a:lvl4pPr>
            <a:lvl5pPr marL="1005840" indent="0">
              <a:buNone/>
              <a:defRPr sz="495"/>
            </a:lvl5pPr>
            <a:lvl6pPr marL="1257300" indent="0">
              <a:buNone/>
              <a:defRPr sz="495"/>
            </a:lvl6pPr>
            <a:lvl7pPr marL="1508760" indent="0">
              <a:buNone/>
              <a:defRPr sz="495"/>
            </a:lvl7pPr>
            <a:lvl8pPr marL="1760220" indent="0">
              <a:buNone/>
              <a:defRPr sz="495"/>
            </a:lvl8pPr>
            <a:lvl9pPr marL="2011680" indent="0">
              <a:buNone/>
              <a:defRPr sz="49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46170" y="207505"/>
            <a:ext cx="1131570" cy="44211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" y="207505"/>
            <a:ext cx="3310890" cy="4421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" y="207504"/>
            <a:ext cx="4526280" cy="863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" y="1209041"/>
            <a:ext cx="4526280" cy="341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" y="4802576"/>
            <a:ext cx="1173480" cy="2758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18310" y="4802576"/>
            <a:ext cx="1592580" cy="2758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4260" y="4802576"/>
            <a:ext cx="1173480" cy="2758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502920" rtl="0" eaLnBrk="1" latinLnBrk="0" hangingPunct="1">
        <a:spcBef>
          <a:spcPct val="0"/>
        </a:spcBef>
        <a:buNone/>
        <a:defRPr sz="24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595" indent="-188595" algn="l" defTabSz="502920" rtl="0" eaLnBrk="1" latinLnBrk="0" hangingPunct="1">
        <a:spcBef>
          <a:spcPct val="20000"/>
        </a:spcBef>
        <a:buFont typeface="Arial" pitchFamily="34" charset="0"/>
        <a:buChar char="•"/>
        <a:defRPr sz="1760" kern="1200">
          <a:solidFill>
            <a:schemeClr val="tx1"/>
          </a:solidFill>
          <a:latin typeface="+mn-lt"/>
          <a:ea typeface="+mn-ea"/>
          <a:cs typeface="+mn-cs"/>
        </a:defRPr>
      </a:lvl1pPr>
      <a:lvl2pPr marL="408623" indent="-157163" algn="l" defTabSz="502920" rtl="0" eaLnBrk="1" latinLnBrk="0" hangingPunct="1">
        <a:spcBef>
          <a:spcPct val="20000"/>
        </a:spcBef>
        <a:buFont typeface="Arial" pitchFamily="34" charset="0"/>
        <a:buChar char="–"/>
        <a:defRPr sz="1540" kern="120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25730" algn="l" defTabSz="502920" rtl="0" eaLnBrk="1" latinLnBrk="0" hangingPunct="1">
        <a:spcBef>
          <a:spcPct val="20000"/>
        </a:spcBef>
        <a:buFont typeface="Arial" pitchFamily="34" charset="0"/>
        <a:buChar char="•"/>
        <a:defRPr sz="1320" kern="1200">
          <a:solidFill>
            <a:schemeClr val="tx1"/>
          </a:solidFill>
          <a:latin typeface="+mn-lt"/>
          <a:ea typeface="+mn-ea"/>
          <a:cs typeface="+mn-cs"/>
        </a:defRPr>
      </a:lvl3pPr>
      <a:lvl4pPr marL="880110" indent="-125730" algn="l" defTabSz="502920" rtl="0" eaLnBrk="1" latinLnBrk="0" hangingPunct="1">
        <a:spcBef>
          <a:spcPct val="20000"/>
        </a:spcBef>
        <a:buFont typeface="Arial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31570" indent="-125730" algn="l" defTabSz="502920" rtl="0" eaLnBrk="1" latinLnBrk="0" hangingPunct="1">
        <a:spcBef>
          <a:spcPct val="20000"/>
        </a:spcBef>
        <a:buFont typeface="Arial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383030" indent="-125730" algn="l" defTabSz="50292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34490" indent="-125730" algn="l" defTabSz="50292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885950" indent="-125730" algn="l" defTabSz="50292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37410" indent="-125730" algn="l" defTabSz="502920" rtl="0" eaLnBrk="1" latinLnBrk="0" hangingPunct="1">
        <a:spcBef>
          <a:spcPct val="20000"/>
        </a:spcBef>
        <a:buFont typeface="Arial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1pPr>
      <a:lvl2pPr marL="25146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2pPr>
      <a:lvl3pPr marL="50292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4pPr>
      <a:lvl5pPr marL="100584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6pPr>
      <a:lvl7pPr marL="150876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7pPr>
      <a:lvl8pPr marL="176022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8pPr>
      <a:lvl9pPr marL="2011680" algn="l" defTabSz="502920" rtl="0" eaLnBrk="1" latinLnBrk="0" hangingPunct="1">
        <a:defRPr sz="9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.jpeg"/><Relationship Id="rId7" Type="http://schemas.openxmlformats.org/officeDocument/2006/relationships/image" Target="../media/image13.svg"/><Relationship Id="rId12" Type="http://schemas.openxmlformats.org/officeDocument/2006/relationships/image" Target="../media/image1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17.svg"/><Relationship Id="rId5" Type="http://schemas.openxmlformats.org/officeDocument/2006/relationships/image" Target="../media/image3.svg"/><Relationship Id="rId10" Type="http://schemas.openxmlformats.org/officeDocument/2006/relationships/image" Target="../media/image16.svg"/><Relationship Id="rId4" Type="http://schemas.openxmlformats.org/officeDocument/2006/relationships/image" Target="../media/image11.svg"/><Relationship Id="rId9" Type="http://schemas.openxmlformats.org/officeDocument/2006/relationships/image" Target="../media/image1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221" descr="Rockdale County Public Schools logo">
            <a:extLst>
              <a:ext uri="{FF2B5EF4-FFF2-40B4-BE49-F238E27FC236}">
                <a16:creationId xmlns:a16="http://schemas.microsoft.com/office/drawing/2014/main" id="{7F03DD99-685F-4B9A-981B-857898C89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3" y="381960"/>
            <a:ext cx="2166407" cy="701782"/>
          </a:xfrm>
          <a:prstGeom prst="rect">
            <a:avLst/>
          </a:prstGeom>
        </p:spPr>
      </p:pic>
      <p:sp>
        <p:nvSpPr>
          <p:cNvPr id="220" name="Title 219">
            <a:extLst>
              <a:ext uri="{FF2B5EF4-FFF2-40B4-BE49-F238E27FC236}">
                <a16:creationId xmlns:a16="http://schemas.microsoft.com/office/drawing/2014/main" id="{45003DA5-0266-156A-5D37-718E84A7A0E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093790" y="69771"/>
            <a:ext cx="7059929" cy="13234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705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K-5 SUMMER READING TRACKER </a:t>
            </a:r>
          </a:p>
        </p:txBody>
      </p:sp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77883" y="1320975"/>
            <a:ext cx="2252163" cy="4022662"/>
            <a:chOff x="0" y="0"/>
            <a:chExt cx="700983" cy="72379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00983" cy="723795"/>
            </a:xfrm>
            <a:custGeom>
              <a:avLst/>
              <a:gdLst/>
              <a:ahLst/>
              <a:cxnLst/>
              <a:rect l="l" t="t" r="r" b="b"/>
              <a:pathLst>
                <a:path w="700983" h="723795">
                  <a:moveTo>
                    <a:pt x="18384" y="0"/>
                  </a:moveTo>
                  <a:lnTo>
                    <a:pt x="682599" y="0"/>
                  </a:lnTo>
                  <a:cubicBezTo>
                    <a:pt x="692752" y="0"/>
                    <a:pt x="700983" y="8231"/>
                    <a:pt x="700983" y="18384"/>
                  </a:cubicBezTo>
                  <a:lnTo>
                    <a:pt x="700983" y="705411"/>
                  </a:lnTo>
                  <a:cubicBezTo>
                    <a:pt x="700983" y="710287"/>
                    <a:pt x="699046" y="714963"/>
                    <a:pt x="695599" y="718410"/>
                  </a:cubicBezTo>
                  <a:cubicBezTo>
                    <a:pt x="692151" y="721858"/>
                    <a:pt x="687475" y="723795"/>
                    <a:pt x="682599" y="723795"/>
                  </a:cubicBezTo>
                  <a:lnTo>
                    <a:pt x="18384" y="723795"/>
                  </a:lnTo>
                  <a:cubicBezTo>
                    <a:pt x="13508" y="723795"/>
                    <a:pt x="8832" y="721858"/>
                    <a:pt x="5385" y="718410"/>
                  </a:cubicBezTo>
                  <a:cubicBezTo>
                    <a:pt x="1937" y="714963"/>
                    <a:pt x="0" y="710287"/>
                    <a:pt x="0" y="705411"/>
                  </a:cubicBezTo>
                  <a:lnTo>
                    <a:pt x="0" y="18384"/>
                  </a:lnTo>
                  <a:cubicBezTo>
                    <a:pt x="0" y="8231"/>
                    <a:pt x="8231" y="0"/>
                    <a:pt x="1838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700983" cy="76189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154"/>
                </a:lnSpc>
              </a:pPr>
              <a:endParaRPr sz="618"/>
            </a:p>
          </p:txBody>
        </p:sp>
      </p:grpSp>
      <p:sp>
        <p:nvSpPr>
          <p:cNvPr id="217" name="TextBox 217"/>
          <p:cNvSpPr txBox="1"/>
          <p:nvPr/>
        </p:nvSpPr>
        <p:spPr>
          <a:xfrm>
            <a:off x="7769521" y="1511492"/>
            <a:ext cx="1624335" cy="177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  <a:spcBef>
                <a:spcPct val="0"/>
              </a:spcBef>
            </a:pPr>
            <a:r>
              <a:rPr lang="en-US" sz="2000" b="1" dirty="0">
                <a:latin typeface="Poppins"/>
                <a:ea typeface="Poppins"/>
                <a:cs typeface="Poppins"/>
                <a:sym typeface="Poppins"/>
              </a:rPr>
              <a:t>Directions: </a:t>
            </a:r>
          </a:p>
        </p:txBody>
      </p:sp>
      <p:sp>
        <p:nvSpPr>
          <p:cNvPr id="2" name="TextBox 217">
            <a:extLst>
              <a:ext uri="{FF2B5EF4-FFF2-40B4-BE49-F238E27FC236}">
                <a16:creationId xmlns:a16="http://schemas.microsoft.com/office/drawing/2014/main" id="{F9A8B0E6-FA31-B8C4-C92A-834F2881F18C}"/>
              </a:ext>
            </a:extLst>
          </p:cNvPr>
          <p:cNvSpPr txBox="1"/>
          <p:nvPr/>
        </p:nvSpPr>
        <p:spPr>
          <a:xfrm>
            <a:off x="7690643" y="1919016"/>
            <a:ext cx="2057400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 dirty="0"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sz="1400" b="1" dirty="0">
                <a:latin typeface="Poppins"/>
                <a:ea typeface="Poppins"/>
                <a:cs typeface="Poppins"/>
                <a:sym typeface="Poppins"/>
              </a:rPr>
              <a:t>Read for 30 minutes each day. </a:t>
            </a:r>
            <a:r>
              <a:rPr lang="en-US" sz="1400" dirty="0">
                <a:latin typeface="Poppins"/>
                <a:ea typeface="Poppins"/>
                <a:cs typeface="Poppins"/>
                <a:sym typeface="Poppins"/>
              </a:rPr>
              <a:t>Color in the book to track your reading. Record your reading on the Reading Log.</a:t>
            </a:r>
          </a:p>
          <a:p>
            <a:pPr marL="342900" indent="-342900">
              <a:spcBef>
                <a:spcPct val="0"/>
              </a:spcBef>
              <a:buAutoNum type="arabicPeriod"/>
            </a:pPr>
            <a:endParaRPr lang="en-US" sz="1400" dirty="0">
              <a:latin typeface="Poppins"/>
              <a:ea typeface="Poppins"/>
              <a:cs typeface="Poppins"/>
              <a:sym typeface="Poppins"/>
            </a:endParaRPr>
          </a:p>
          <a:p>
            <a:pPr>
              <a:spcBef>
                <a:spcPct val="0"/>
              </a:spcBef>
            </a:pPr>
            <a:r>
              <a:rPr lang="en-US" sz="1400" dirty="0">
                <a:latin typeface="Poppins"/>
                <a:ea typeface="Poppins"/>
                <a:cs typeface="Poppins"/>
                <a:sym typeface="Poppins"/>
              </a:rPr>
              <a:t>2. </a:t>
            </a:r>
            <a:r>
              <a:rPr lang="en-US" sz="1400" b="1" dirty="0">
                <a:latin typeface="Poppins"/>
                <a:ea typeface="Poppins"/>
                <a:cs typeface="Poppins"/>
                <a:sym typeface="Poppins"/>
              </a:rPr>
              <a:t>After reading, choose one activity from the Tic-Tac-Toe chart to complete. </a:t>
            </a:r>
            <a:r>
              <a:rPr lang="en-US" sz="1400" dirty="0">
                <a:latin typeface="Poppins"/>
                <a:ea typeface="Poppins"/>
                <a:cs typeface="Poppins"/>
                <a:sym typeface="Poppins"/>
              </a:rPr>
              <a:t>Color in the pencil once you are done. Record your activity on the Reading Log.</a:t>
            </a:r>
          </a:p>
        </p:txBody>
      </p:sp>
      <p:sp>
        <p:nvSpPr>
          <p:cNvPr id="169" name="TextBox 169"/>
          <p:cNvSpPr txBox="1"/>
          <p:nvPr/>
        </p:nvSpPr>
        <p:spPr>
          <a:xfrm rot="-5400000">
            <a:off x="-212280" y="3142607"/>
            <a:ext cx="1267837" cy="4947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846"/>
              </a:lnSpc>
            </a:pPr>
            <a:r>
              <a:rPr lang="en-US" sz="3200" spc="142">
                <a:solidFill>
                  <a:srgbClr val="F26522"/>
                </a:solidFill>
                <a:latin typeface="Poppins"/>
                <a:ea typeface="Poppins"/>
                <a:cs typeface="Poppins"/>
                <a:sym typeface="Poppins"/>
              </a:rPr>
              <a:t>JUNE</a:t>
            </a:r>
          </a:p>
        </p:txBody>
      </p:sp>
      <p:sp>
        <p:nvSpPr>
          <p:cNvPr id="168" name="TextBox 168"/>
          <p:cNvSpPr txBox="1"/>
          <p:nvPr/>
        </p:nvSpPr>
        <p:spPr>
          <a:xfrm rot="-5400000">
            <a:off x="-115019" y="1860140"/>
            <a:ext cx="1073316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846"/>
              </a:lnSpc>
            </a:pPr>
            <a:r>
              <a:rPr lang="en-US" sz="3200" spc="142" dirty="0">
                <a:solidFill>
                  <a:srgbClr val="318D9F"/>
                </a:solidFill>
                <a:latin typeface="Poppins"/>
                <a:ea typeface="Poppins"/>
                <a:cs typeface="Poppins"/>
                <a:sym typeface="Poppins"/>
              </a:rPr>
              <a:t>2026</a:t>
            </a:r>
          </a:p>
        </p:txBody>
      </p:sp>
      <p:grpSp>
        <p:nvGrpSpPr>
          <p:cNvPr id="84" name="Group 8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5548" y="1295400"/>
            <a:ext cx="939835" cy="245544"/>
            <a:chOff x="0" y="0"/>
            <a:chExt cx="316047" cy="82571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2652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2" name="TextBox 182"/>
          <p:cNvSpPr txBox="1"/>
          <p:nvPr/>
        </p:nvSpPr>
        <p:spPr>
          <a:xfrm>
            <a:off x="816356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Sun</a:t>
            </a:r>
          </a:p>
        </p:txBody>
      </p:sp>
      <p:grpSp>
        <p:nvGrpSpPr>
          <p:cNvPr id="90" name="Group 9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6315" y="1295400"/>
            <a:ext cx="939835" cy="245544"/>
            <a:chOff x="0" y="0"/>
            <a:chExt cx="316047" cy="82571"/>
          </a:xfrm>
        </p:grpSpPr>
        <p:sp>
          <p:nvSpPr>
            <p:cNvPr id="91" name="Freeform 91"/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85CBD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>
                <a:highlight>
                  <a:srgbClr val="318D9F"/>
                </a:highlight>
              </a:endParaRP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>
                <a:highlight>
                  <a:srgbClr val="318D9F"/>
                </a:highlight>
              </a:endParaRPr>
            </a:p>
          </p:txBody>
        </p:sp>
      </p:grpSp>
      <p:sp>
        <p:nvSpPr>
          <p:cNvPr id="183" name="TextBox 183"/>
          <p:cNvSpPr txBox="1"/>
          <p:nvPr/>
        </p:nvSpPr>
        <p:spPr>
          <a:xfrm>
            <a:off x="1800126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>
                <a:latin typeface="Poppins"/>
                <a:ea typeface="Poppins"/>
                <a:cs typeface="Poppins"/>
                <a:sym typeface="Poppins"/>
              </a:rPr>
              <a:t>Mon</a:t>
            </a:r>
          </a:p>
        </p:txBody>
      </p:sp>
      <p:grpSp>
        <p:nvGrpSpPr>
          <p:cNvPr id="96" name="Group 9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67000" y="1295400"/>
            <a:ext cx="939835" cy="245544"/>
            <a:chOff x="0" y="0"/>
            <a:chExt cx="316047" cy="82571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85CBD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98" name="TextBox 98"/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sp>
        <p:nvSpPr>
          <p:cNvPr id="184" name="TextBox 184"/>
          <p:cNvSpPr txBox="1"/>
          <p:nvPr/>
        </p:nvSpPr>
        <p:spPr>
          <a:xfrm>
            <a:off x="2770811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Tue</a:t>
            </a:r>
          </a:p>
        </p:txBody>
      </p:sp>
      <p:grpSp>
        <p:nvGrpSpPr>
          <p:cNvPr id="102" name="Group 10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7685" y="1295400"/>
            <a:ext cx="939835" cy="245544"/>
            <a:chOff x="0" y="0"/>
            <a:chExt cx="316047" cy="82571"/>
          </a:xfrm>
        </p:grpSpPr>
        <p:sp>
          <p:nvSpPr>
            <p:cNvPr id="103" name="Freeform 103"/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85CBD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sp>
        <p:nvSpPr>
          <p:cNvPr id="185" name="TextBox 185"/>
          <p:cNvSpPr txBox="1"/>
          <p:nvPr/>
        </p:nvSpPr>
        <p:spPr>
          <a:xfrm>
            <a:off x="3741496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Wed</a:t>
            </a:r>
          </a:p>
        </p:txBody>
      </p:sp>
      <p:grpSp>
        <p:nvGrpSpPr>
          <p:cNvPr id="108" name="Group 10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08370" y="1295400"/>
            <a:ext cx="939835" cy="245544"/>
            <a:chOff x="0" y="0"/>
            <a:chExt cx="316047" cy="82571"/>
          </a:xfrm>
        </p:grpSpPr>
        <p:sp>
          <p:nvSpPr>
            <p:cNvPr id="109" name="Freeform 109"/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85CBD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10" name="TextBox 110"/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sp>
        <p:nvSpPr>
          <p:cNvPr id="181" name="TextBox 181"/>
          <p:cNvSpPr txBox="1"/>
          <p:nvPr/>
        </p:nvSpPr>
        <p:spPr>
          <a:xfrm>
            <a:off x="4713728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Thu</a:t>
            </a:r>
          </a:p>
        </p:txBody>
      </p:sp>
      <p:grpSp>
        <p:nvGrpSpPr>
          <p:cNvPr id="114" name="Group 1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79056" y="1295400"/>
            <a:ext cx="939835" cy="245544"/>
            <a:chOff x="0" y="0"/>
            <a:chExt cx="316047" cy="82571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85CBD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sp>
        <p:nvSpPr>
          <p:cNvPr id="186" name="TextBox 186"/>
          <p:cNvSpPr txBox="1"/>
          <p:nvPr/>
        </p:nvSpPr>
        <p:spPr>
          <a:xfrm>
            <a:off x="5711359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Fri</a:t>
            </a:r>
          </a:p>
        </p:txBody>
      </p:sp>
      <p:grpSp>
        <p:nvGrpSpPr>
          <p:cNvPr id="120" name="Group 1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49741" y="1295400"/>
            <a:ext cx="939835" cy="245544"/>
            <a:chOff x="0" y="0"/>
            <a:chExt cx="316047" cy="82571"/>
          </a:xfrm>
        </p:grpSpPr>
        <p:sp>
          <p:nvSpPr>
            <p:cNvPr id="121" name="Freeform 121"/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2652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122" name="TextBox 122"/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187" name="TextBox 187"/>
          <p:cNvSpPr txBox="1"/>
          <p:nvPr/>
        </p:nvSpPr>
        <p:spPr>
          <a:xfrm>
            <a:off x="6644621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Sat</a:t>
            </a:r>
          </a:p>
        </p:txBody>
      </p:sp>
      <p:grpSp>
        <p:nvGrpSpPr>
          <p:cNvPr id="9" name="Group 87">
            <a:extLst>
              <a:ext uri="{FF2B5EF4-FFF2-40B4-BE49-F238E27FC236}">
                <a16:creationId xmlns:a16="http://schemas.microsoft.com/office/drawing/2014/main" id="{EB4B1829-1BFD-5625-F5F4-2E38157D8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15277" y="1555590"/>
            <a:ext cx="939835" cy="927249"/>
            <a:chOff x="0" y="0"/>
            <a:chExt cx="316047" cy="311814"/>
          </a:xfrm>
        </p:grpSpPr>
        <p:sp>
          <p:nvSpPr>
            <p:cNvPr id="10" name="Freeform 88">
              <a:extLst>
                <a:ext uri="{FF2B5EF4-FFF2-40B4-BE49-F238E27FC236}">
                  <a16:creationId xmlns:a16="http://schemas.microsoft.com/office/drawing/2014/main" id="{FCB9C9A6-1286-E89B-73C3-3418EEEA9CE8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1" name="TextBox 89">
              <a:extLst>
                <a:ext uri="{FF2B5EF4-FFF2-40B4-BE49-F238E27FC236}">
                  <a16:creationId xmlns:a16="http://schemas.microsoft.com/office/drawing/2014/main" id="{CDC3C10C-6DC9-21BD-8EA5-8E17C827B970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87" name="Group 87" descr="Bo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6315" y="1567138"/>
            <a:ext cx="939835" cy="927249"/>
            <a:chOff x="0" y="0"/>
            <a:chExt cx="316047" cy="311814"/>
          </a:xfrm>
        </p:grpSpPr>
        <p:sp>
          <p:nvSpPr>
            <p:cNvPr id="88" name="Freeform 88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93" name="Group 9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75779" y="1432305"/>
            <a:ext cx="939835" cy="1068873"/>
            <a:chOff x="0" y="-47625"/>
            <a:chExt cx="316047" cy="359439"/>
          </a:xfrm>
        </p:grpSpPr>
        <p:sp>
          <p:nvSpPr>
            <p:cNvPr id="94" name="Freeform 94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99" name="Group 9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7685" y="1567138"/>
            <a:ext cx="939835" cy="927249"/>
            <a:chOff x="0" y="0"/>
            <a:chExt cx="316047" cy="311814"/>
          </a:xfrm>
        </p:grpSpPr>
        <p:sp>
          <p:nvSpPr>
            <p:cNvPr id="100" name="Freeform 100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05" name="Group 10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08370" y="1567138"/>
            <a:ext cx="939835" cy="927249"/>
            <a:chOff x="0" y="0"/>
            <a:chExt cx="316047" cy="311814"/>
          </a:xfrm>
        </p:grpSpPr>
        <p:sp>
          <p:nvSpPr>
            <p:cNvPr id="106" name="Freeform 106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11" name="Group 1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79056" y="1567138"/>
            <a:ext cx="939835" cy="927249"/>
            <a:chOff x="0" y="0"/>
            <a:chExt cx="316047" cy="311814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17" name="Group 1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49741" y="1567138"/>
            <a:ext cx="939835" cy="927249"/>
            <a:chOff x="0" y="0"/>
            <a:chExt cx="316047" cy="311814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19" name="TextBox 119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39" name="Group 3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5548" y="2520516"/>
            <a:ext cx="939835" cy="927249"/>
            <a:chOff x="0" y="0"/>
            <a:chExt cx="316047" cy="311814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45" name="Group 4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6315" y="2520516"/>
            <a:ext cx="939835" cy="927249"/>
            <a:chOff x="0" y="0"/>
            <a:chExt cx="316047" cy="311814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51" name="Group 51" descr="book icon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67000" y="2520516"/>
            <a:ext cx="939835" cy="927249"/>
            <a:chOff x="0" y="0"/>
            <a:chExt cx="316047" cy="311814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57" name="Group 5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7685" y="2520516"/>
            <a:ext cx="939835" cy="927249"/>
            <a:chOff x="0" y="0"/>
            <a:chExt cx="316047" cy="311814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63" name="Group 6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08370" y="2520516"/>
            <a:ext cx="939835" cy="927249"/>
            <a:chOff x="0" y="0"/>
            <a:chExt cx="316047" cy="311814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69" name="Group 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79056" y="2520516"/>
            <a:ext cx="939835" cy="927249"/>
            <a:chOff x="0" y="0"/>
            <a:chExt cx="316047" cy="311814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75" name="Group 7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49741" y="2520516"/>
            <a:ext cx="939835" cy="927249"/>
            <a:chOff x="0" y="0"/>
            <a:chExt cx="316047" cy="311814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42" name="Group 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5548" y="3475745"/>
            <a:ext cx="939835" cy="927249"/>
            <a:chOff x="0" y="0"/>
            <a:chExt cx="316047" cy="311814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48" name="Group 4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6315" y="3475745"/>
            <a:ext cx="939835" cy="927249"/>
            <a:chOff x="0" y="0"/>
            <a:chExt cx="316047" cy="311814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54" name="Group 5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67000" y="3475745"/>
            <a:ext cx="939835" cy="927249"/>
            <a:chOff x="0" y="0"/>
            <a:chExt cx="316047" cy="311814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60" name="Group 6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7685" y="3475745"/>
            <a:ext cx="939835" cy="927249"/>
            <a:chOff x="0" y="0"/>
            <a:chExt cx="316047" cy="311814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66" name="Group 6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08370" y="3475745"/>
            <a:ext cx="939835" cy="927249"/>
            <a:chOff x="0" y="0"/>
            <a:chExt cx="316047" cy="311814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72" name="Group 7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79056" y="3475745"/>
            <a:ext cx="939835" cy="927249"/>
            <a:chOff x="0" y="0"/>
            <a:chExt cx="316047" cy="311814"/>
          </a:xfrm>
        </p:grpSpPr>
        <p:sp>
          <p:nvSpPr>
            <p:cNvPr id="73" name="Freeform 73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78" name="Group 7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49741" y="3475745"/>
            <a:ext cx="939835" cy="927249"/>
            <a:chOff x="0" y="0"/>
            <a:chExt cx="316047" cy="311814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23" name="Group 1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6989" y="4430974"/>
            <a:ext cx="939835" cy="927249"/>
            <a:chOff x="0" y="0"/>
            <a:chExt cx="316047" cy="311814"/>
          </a:xfrm>
        </p:grpSpPr>
        <p:sp>
          <p:nvSpPr>
            <p:cNvPr id="124" name="Freeform 124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25" name="TextBox 125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26" name="Group 1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7756" y="4430974"/>
            <a:ext cx="939835" cy="927249"/>
            <a:chOff x="0" y="0"/>
            <a:chExt cx="316047" cy="311814"/>
          </a:xfrm>
        </p:grpSpPr>
        <p:sp>
          <p:nvSpPr>
            <p:cNvPr id="127" name="Freeform 127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28" name="TextBox 128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29" name="Group 1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68441" y="4430974"/>
            <a:ext cx="939835" cy="927249"/>
            <a:chOff x="0" y="0"/>
            <a:chExt cx="316047" cy="311814"/>
          </a:xfrm>
        </p:grpSpPr>
        <p:sp>
          <p:nvSpPr>
            <p:cNvPr id="130" name="Freeform 130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31" name="TextBox 131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32" name="Group 1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9126" y="4430974"/>
            <a:ext cx="939835" cy="927249"/>
            <a:chOff x="0" y="0"/>
            <a:chExt cx="316047" cy="311814"/>
          </a:xfrm>
        </p:grpSpPr>
        <p:sp>
          <p:nvSpPr>
            <p:cNvPr id="133" name="Freeform 133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34" name="TextBox 134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35" name="Group 1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14382" y="4436020"/>
            <a:ext cx="939835" cy="956611"/>
            <a:chOff x="0" y="0"/>
            <a:chExt cx="316047" cy="311814"/>
          </a:xfrm>
        </p:grpSpPr>
        <p:sp>
          <p:nvSpPr>
            <p:cNvPr id="136" name="Freeform 136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37" name="TextBox 137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38" name="Group 1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80497" y="4430974"/>
            <a:ext cx="939835" cy="927249"/>
            <a:chOff x="0" y="0"/>
            <a:chExt cx="316047" cy="311814"/>
          </a:xfrm>
        </p:grpSpPr>
        <p:sp>
          <p:nvSpPr>
            <p:cNvPr id="139" name="Freeform 139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40" name="TextBox 140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41" name="Group 14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51182" y="4430974"/>
            <a:ext cx="939835" cy="927249"/>
            <a:chOff x="0" y="0"/>
            <a:chExt cx="316047" cy="311814"/>
          </a:xfrm>
        </p:grpSpPr>
        <p:sp>
          <p:nvSpPr>
            <p:cNvPr id="142" name="Freeform 142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43" name="TextBox 143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81" name="Group 8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17010" y="5395674"/>
            <a:ext cx="939835" cy="927249"/>
            <a:chOff x="0" y="0"/>
            <a:chExt cx="316047" cy="311814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44" name="Group 14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727165" y="5387585"/>
            <a:ext cx="939835" cy="927249"/>
            <a:chOff x="0" y="0"/>
            <a:chExt cx="316047" cy="311814"/>
          </a:xfrm>
        </p:grpSpPr>
        <p:sp>
          <p:nvSpPr>
            <p:cNvPr id="145" name="Freeform 145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46" name="TextBox 146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47" name="Group 14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97932" y="5387585"/>
            <a:ext cx="939835" cy="927249"/>
            <a:chOff x="0" y="0"/>
            <a:chExt cx="316047" cy="311814"/>
          </a:xfrm>
        </p:grpSpPr>
        <p:sp>
          <p:nvSpPr>
            <p:cNvPr id="148" name="Freeform 148"/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49" name="TextBox 149"/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sp>
        <p:nvSpPr>
          <p:cNvPr id="336" name="TextBox 194">
            <a:extLst>
              <a:ext uri="{FF2B5EF4-FFF2-40B4-BE49-F238E27FC236}">
                <a16:creationId xmlns:a16="http://schemas.microsoft.com/office/drawing/2014/main" id="{A4C466C3-4ED7-8A41-5A73-BDC423A4147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798719" y="1574869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</a:p>
        </p:txBody>
      </p:sp>
      <p:grpSp>
        <p:nvGrpSpPr>
          <p:cNvPr id="337" name="Group 336" descr="Book icon for coloring">
            <a:extLst>
              <a:ext uri="{FF2B5EF4-FFF2-40B4-BE49-F238E27FC236}">
                <a16:creationId xmlns:a16="http://schemas.microsoft.com/office/drawing/2014/main" id="{95FB7B4C-95BE-28A4-CE8B-F939E8E438BB}"/>
              </a:ext>
            </a:extLst>
          </p:cNvPr>
          <p:cNvGrpSpPr/>
          <p:nvPr/>
        </p:nvGrpSpPr>
        <p:grpSpPr>
          <a:xfrm>
            <a:off x="1857783" y="1615259"/>
            <a:ext cx="663288" cy="1021389"/>
            <a:chOff x="3780425" y="6738549"/>
            <a:chExt cx="663288" cy="1021389"/>
          </a:xfrm>
        </p:grpSpPr>
        <p:sp>
          <p:nvSpPr>
            <p:cNvPr id="338" name="Freeform 9">
              <a:extLst>
                <a:ext uri="{FF2B5EF4-FFF2-40B4-BE49-F238E27FC236}">
                  <a16:creationId xmlns:a16="http://schemas.microsoft.com/office/drawing/2014/main" id="{D4997917-9F2C-4603-B863-7127B399187A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39" name="Graphic 338" descr="Pencil outline">
              <a:extLst>
                <a:ext uri="{FF2B5EF4-FFF2-40B4-BE49-F238E27FC236}">
                  <a16:creationId xmlns:a16="http://schemas.microsoft.com/office/drawing/2014/main" id="{AE0D310B-D180-B8EE-4506-8B4FCD0A82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4" name="TextBox 194"/>
          <p:cNvSpPr txBox="1"/>
          <p:nvPr/>
        </p:nvSpPr>
        <p:spPr>
          <a:xfrm>
            <a:off x="2725647" y="1572184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</a:p>
        </p:txBody>
      </p:sp>
      <p:grpSp>
        <p:nvGrpSpPr>
          <p:cNvPr id="258" name="Group 257" descr="Book icon for coloring">
            <a:extLst>
              <a:ext uri="{FF2B5EF4-FFF2-40B4-BE49-F238E27FC236}">
                <a16:creationId xmlns:a16="http://schemas.microsoft.com/office/drawing/2014/main" id="{1AAFA2A3-5DEA-FC5F-2BE4-3FFF158A0F71}"/>
              </a:ext>
            </a:extLst>
          </p:cNvPr>
          <p:cNvGrpSpPr/>
          <p:nvPr/>
        </p:nvGrpSpPr>
        <p:grpSpPr>
          <a:xfrm>
            <a:off x="2784711" y="1612574"/>
            <a:ext cx="663288" cy="1021389"/>
            <a:chOff x="3780425" y="6738549"/>
            <a:chExt cx="663288" cy="1021389"/>
          </a:xfrm>
        </p:grpSpPr>
        <p:sp>
          <p:nvSpPr>
            <p:cNvPr id="259" name="Freeform 9">
              <a:extLst>
                <a:ext uri="{FF2B5EF4-FFF2-40B4-BE49-F238E27FC236}">
                  <a16:creationId xmlns:a16="http://schemas.microsoft.com/office/drawing/2014/main" id="{BB463408-CE73-E039-CE3C-A86209EA35C4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60" name="Graphic 259" descr="Pencil outline">
              <a:extLst>
                <a:ext uri="{FF2B5EF4-FFF2-40B4-BE49-F238E27FC236}">
                  <a16:creationId xmlns:a16="http://schemas.microsoft.com/office/drawing/2014/main" id="{4AD769FC-66AB-FAE9-D263-1C6E66E476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7" name="TextBox 197"/>
          <p:cNvSpPr txBox="1"/>
          <p:nvPr/>
        </p:nvSpPr>
        <p:spPr>
          <a:xfrm>
            <a:off x="3696332" y="1572184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</a:p>
        </p:txBody>
      </p:sp>
      <p:grpSp>
        <p:nvGrpSpPr>
          <p:cNvPr id="255" name="Group 254" descr="Book icon for coloring">
            <a:extLst>
              <a:ext uri="{FF2B5EF4-FFF2-40B4-BE49-F238E27FC236}">
                <a16:creationId xmlns:a16="http://schemas.microsoft.com/office/drawing/2014/main" id="{8144146E-31E2-AA32-5B98-783720BB25D8}"/>
              </a:ext>
            </a:extLst>
          </p:cNvPr>
          <p:cNvGrpSpPr/>
          <p:nvPr/>
        </p:nvGrpSpPr>
        <p:grpSpPr>
          <a:xfrm>
            <a:off x="3845136" y="1619066"/>
            <a:ext cx="663288" cy="1021389"/>
            <a:chOff x="3780425" y="6738549"/>
            <a:chExt cx="663288" cy="1021389"/>
          </a:xfrm>
        </p:grpSpPr>
        <p:sp>
          <p:nvSpPr>
            <p:cNvPr id="256" name="Freeform 9">
              <a:extLst>
                <a:ext uri="{FF2B5EF4-FFF2-40B4-BE49-F238E27FC236}">
                  <a16:creationId xmlns:a16="http://schemas.microsoft.com/office/drawing/2014/main" id="{12249BB6-22CE-68A4-25D8-C99ADBA2756A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57" name="Graphic 256" descr="Pencil outline">
              <a:extLst>
                <a:ext uri="{FF2B5EF4-FFF2-40B4-BE49-F238E27FC236}">
                  <a16:creationId xmlns:a16="http://schemas.microsoft.com/office/drawing/2014/main" id="{5E138389-3CCB-66AB-6517-E584074E61C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9" name="TextBox 199"/>
          <p:cNvSpPr txBox="1"/>
          <p:nvPr/>
        </p:nvSpPr>
        <p:spPr>
          <a:xfrm>
            <a:off x="4667017" y="1572184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</a:p>
        </p:txBody>
      </p:sp>
      <p:grpSp>
        <p:nvGrpSpPr>
          <p:cNvPr id="252" name="Group 251" descr="Book icon for coloring">
            <a:extLst>
              <a:ext uri="{FF2B5EF4-FFF2-40B4-BE49-F238E27FC236}">
                <a16:creationId xmlns:a16="http://schemas.microsoft.com/office/drawing/2014/main" id="{5F5E98C3-B6B1-FE8C-0E0E-3B8A3EE77FE6}"/>
              </a:ext>
            </a:extLst>
          </p:cNvPr>
          <p:cNvGrpSpPr/>
          <p:nvPr/>
        </p:nvGrpSpPr>
        <p:grpSpPr>
          <a:xfrm>
            <a:off x="4798623" y="1593101"/>
            <a:ext cx="663288" cy="1021389"/>
            <a:chOff x="3780425" y="6738549"/>
            <a:chExt cx="663288" cy="1021389"/>
          </a:xfrm>
        </p:grpSpPr>
        <p:sp>
          <p:nvSpPr>
            <p:cNvPr id="253" name="Freeform 9">
              <a:extLst>
                <a:ext uri="{FF2B5EF4-FFF2-40B4-BE49-F238E27FC236}">
                  <a16:creationId xmlns:a16="http://schemas.microsoft.com/office/drawing/2014/main" id="{E3E5A489-B6E2-FB94-3071-E8120B393CF3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54" name="Graphic 253" descr="Pencil outline">
              <a:extLst>
                <a:ext uri="{FF2B5EF4-FFF2-40B4-BE49-F238E27FC236}">
                  <a16:creationId xmlns:a16="http://schemas.microsoft.com/office/drawing/2014/main" id="{72A28F94-6EB3-B1F6-0C28-1DA1C20400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2" name="TextBox 202"/>
          <p:cNvSpPr txBox="1"/>
          <p:nvPr/>
        </p:nvSpPr>
        <p:spPr>
          <a:xfrm>
            <a:off x="5637703" y="1572184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</a:p>
        </p:txBody>
      </p:sp>
      <p:grpSp>
        <p:nvGrpSpPr>
          <p:cNvPr id="249" name="Group 248" descr="Book icon for coloring">
            <a:extLst>
              <a:ext uri="{FF2B5EF4-FFF2-40B4-BE49-F238E27FC236}">
                <a16:creationId xmlns:a16="http://schemas.microsoft.com/office/drawing/2014/main" id="{962E1596-9D30-D310-0468-17114E0F9FBD}"/>
              </a:ext>
            </a:extLst>
          </p:cNvPr>
          <p:cNvGrpSpPr/>
          <p:nvPr/>
        </p:nvGrpSpPr>
        <p:grpSpPr>
          <a:xfrm>
            <a:off x="5728941" y="1599592"/>
            <a:ext cx="663288" cy="1021389"/>
            <a:chOff x="3780425" y="6738549"/>
            <a:chExt cx="663288" cy="1021389"/>
          </a:xfrm>
        </p:grpSpPr>
        <p:sp>
          <p:nvSpPr>
            <p:cNvPr id="250" name="Freeform 9">
              <a:extLst>
                <a:ext uri="{FF2B5EF4-FFF2-40B4-BE49-F238E27FC236}">
                  <a16:creationId xmlns:a16="http://schemas.microsoft.com/office/drawing/2014/main" id="{4DD8A7C3-8C0F-16C5-8F39-AC850DEF701F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51" name="Graphic 250" descr="Pencil outline">
              <a:extLst>
                <a:ext uri="{FF2B5EF4-FFF2-40B4-BE49-F238E27FC236}">
                  <a16:creationId xmlns:a16="http://schemas.microsoft.com/office/drawing/2014/main" id="{CA2F367B-20B1-E443-FBB9-0A551E5B5F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88" name="TextBox 188"/>
          <p:cNvSpPr txBox="1"/>
          <p:nvPr/>
        </p:nvSpPr>
        <p:spPr>
          <a:xfrm>
            <a:off x="6608388" y="1572184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</a:p>
        </p:txBody>
      </p:sp>
      <p:grpSp>
        <p:nvGrpSpPr>
          <p:cNvPr id="246" name="Group 245" descr="Book icon for coloring">
            <a:extLst>
              <a:ext uri="{FF2B5EF4-FFF2-40B4-BE49-F238E27FC236}">
                <a16:creationId xmlns:a16="http://schemas.microsoft.com/office/drawing/2014/main" id="{D09D064D-0340-EE8E-7D84-EB90BA30662B}"/>
              </a:ext>
            </a:extLst>
          </p:cNvPr>
          <p:cNvGrpSpPr/>
          <p:nvPr/>
        </p:nvGrpSpPr>
        <p:grpSpPr>
          <a:xfrm>
            <a:off x="6697556" y="1606083"/>
            <a:ext cx="663288" cy="1021389"/>
            <a:chOff x="3780425" y="6738549"/>
            <a:chExt cx="663288" cy="1021389"/>
          </a:xfrm>
        </p:grpSpPr>
        <p:sp>
          <p:nvSpPr>
            <p:cNvPr id="247" name="Freeform 9">
              <a:extLst>
                <a:ext uri="{FF2B5EF4-FFF2-40B4-BE49-F238E27FC236}">
                  <a16:creationId xmlns:a16="http://schemas.microsoft.com/office/drawing/2014/main" id="{4846533D-CF13-D5AE-23FA-3D4929506BDF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48" name="Graphic 247" descr="Pencil outline">
              <a:extLst>
                <a:ext uri="{FF2B5EF4-FFF2-40B4-BE49-F238E27FC236}">
                  <a16:creationId xmlns:a16="http://schemas.microsoft.com/office/drawing/2014/main" id="{B17C58C0-C02A-0376-6F93-0B888121D1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89" name="TextBox 189"/>
          <p:cNvSpPr txBox="1"/>
          <p:nvPr/>
        </p:nvSpPr>
        <p:spPr>
          <a:xfrm>
            <a:off x="781122" y="2525562"/>
            <a:ext cx="201713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</a:p>
        </p:txBody>
      </p:sp>
      <p:grpSp>
        <p:nvGrpSpPr>
          <p:cNvPr id="243" name="Group 242" descr="Book icon for coloring">
            <a:extLst>
              <a:ext uri="{FF2B5EF4-FFF2-40B4-BE49-F238E27FC236}">
                <a16:creationId xmlns:a16="http://schemas.microsoft.com/office/drawing/2014/main" id="{7B40B6B2-5E02-E1DB-D7B0-35F32A89EF65}"/>
              </a:ext>
            </a:extLst>
          </p:cNvPr>
          <p:cNvGrpSpPr/>
          <p:nvPr/>
        </p:nvGrpSpPr>
        <p:grpSpPr>
          <a:xfrm>
            <a:off x="855284" y="2558508"/>
            <a:ext cx="663288" cy="1021389"/>
            <a:chOff x="3780425" y="6738549"/>
            <a:chExt cx="663288" cy="1021389"/>
          </a:xfrm>
        </p:grpSpPr>
        <p:sp>
          <p:nvSpPr>
            <p:cNvPr id="244" name="Freeform 9">
              <a:extLst>
                <a:ext uri="{FF2B5EF4-FFF2-40B4-BE49-F238E27FC236}">
                  <a16:creationId xmlns:a16="http://schemas.microsoft.com/office/drawing/2014/main" id="{D9BB5A66-1BFF-04A1-5953-2AB8CAFFA05C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45" name="Graphic 244" descr="Pencil outline">
              <a:extLst>
                <a:ext uri="{FF2B5EF4-FFF2-40B4-BE49-F238E27FC236}">
                  <a16:creationId xmlns:a16="http://schemas.microsoft.com/office/drawing/2014/main" id="{BEDFF31A-5E86-0F2B-45FF-4B454799D26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1" name="TextBox 191"/>
          <p:cNvSpPr txBox="1"/>
          <p:nvPr/>
        </p:nvSpPr>
        <p:spPr>
          <a:xfrm>
            <a:off x="1754961" y="2525562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</a:p>
        </p:txBody>
      </p:sp>
      <p:grpSp>
        <p:nvGrpSpPr>
          <p:cNvPr id="240" name="Group 239" descr="Book icon for coloring">
            <a:extLst>
              <a:ext uri="{FF2B5EF4-FFF2-40B4-BE49-F238E27FC236}">
                <a16:creationId xmlns:a16="http://schemas.microsoft.com/office/drawing/2014/main" id="{DF6C0ACE-5262-CC9D-9C6F-EAB0CCE2B870}"/>
              </a:ext>
            </a:extLst>
          </p:cNvPr>
          <p:cNvGrpSpPr/>
          <p:nvPr/>
        </p:nvGrpSpPr>
        <p:grpSpPr>
          <a:xfrm>
            <a:off x="1832190" y="2599180"/>
            <a:ext cx="663288" cy="1021389"/>
            <a:chOff x="3780425" y="6738549"/>
            <a:chExt cx="663288" cy="1021389"/>
          </a:xfrm>
        </p:grpSpPr>
        <p:sp>
          <p:nvSpPr>
            <p:cNvPr id="241" name="Freeform 9">
              <a:extLst>
                <a:ext uri="{FF2B5EF4-FFF2-40B4-BE49-F238E27FC236}">
                  <a16:creationId xmlns:a16="http://schemas.microsoft.com/office/drawing/2014/main" id="{88ADD41F-130F-24C7-FE13-4D8345C5D76C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42" name="Graphic 241" descr="Pencil outline">
              <a:extLst>
                <a:ext uri="{FF2B5EF4-FFF2-40B4-BE49-F238E27FC236}">
                  <a16:creationId xmlns:a16="http://schemas.microsoft.com/office/drawing/2014/main" id="{368942D0-A3C7-BDD0-A8E3-FC28C98CD0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3" name="TextBox 193"/>
          <p:cNvSpPr txBox="1"/>
          <p:nvPr/>
        </p:nvSpPr>
        <p:spPr>
          <a:xfrm>
            <a:off x="2725647" y="2525562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9</a:t>
            </a:r>
          </a:p>
        </p:txBody>
      </p:sp>
      <p:grpSp>
        <p:nvGrpSpPr>
          <p:cNvPr id="237" name="Group 236" descr="Book icon for coloring">
            <a:extLst>
              <a:ext uri="{FF2B5EF4-FFF2-40B4-BE49-F238E27FC236}">
                <a16:creationId xmlns:a16="http://schemas.microsoft.com/office/drawing/2014/main" id="{287289B8-877E-1E36-12BB-2D932627DA93}"/>
              </a:ext>
            </a:extLst>
          </p:cNvPr>
          <p:cNvGrpSpPr/>
          <p:nvPr/>
        </p:nvGrpSpPr>
        <p:grpSpPr>
          <a:xfrm>
            <a:off x="2823231" y="2572066"/>
            <a:ext cx="663288" cy="1021389"/>
            <a:chOff x="3780425" y="6738549"/>
            <a:chExt cx="663288" cy="1021389"/>
          </a:xfrm>
        </p:grpSpPr>
        <p:sp>
          <p:nvSpPr>
            <p:cNvPr id="238" name="Freeform 9">
              <a:extLst>
                <a:ext uri="{FF2B5EF4-FFF2-40B4-BE49-F238E27FC236}">
                  <a16:creationId xmlns:a16="http://schemas.microsoft.com/office/drawing/2014/main" id="{D1D30513-05DE-366C-4DD1-426BA4217F47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39" name="Graphic 238" descr="Pencil outline">
              <a:extLst>
                <a:ext uri="{FF2B5EF4-FFF2-40B4-BE49-F238E27FC236}">
                  <a16:creationId xmlns:a16="http://schemas.microsoft.com/office/drawing/2014/main" id="{3A152A4B-3310-E4A6-CD45-AF30BEA0004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6" name="TextBox 196"/>
          <p:cNvSpPr txBox="1"/>
          <p:nvPr/>
        </p:nvSpPr>
        <p:spPr>
          <a:xfrm>
            <a:off x="3696332" y="2525562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</a:p>
        </p:txBody>
      </p:sp>
      <p:grpSp>
        <p:nvGrpSpPr>
          <p:cNvPr id="234" name="Group 233" descr="Book icon for coloring">
            <a:extLst>
              <a:ext uri="{FF2B5EF4-FFF2-40B4-BE49-F238E27FC236}">
                <a16:creationId xmlns:a16="http://schemas.microsoft.com/office/drawing/2014/main" id="{FA1A8951-1713-FD18-7D56-C73E841B5207}"/>
              </a:ext>
            </a:extLst>
          </p:cNvPr>
          <p:cNvGrpSpPr/>
          <p:nvPr/>
        </p:nvGrpSpPr>
        <p:grpSpPr>
          <a:xfrm>
            <a:off x="3819353" y="2565287"/>
            <a:ext cx="663288" cy="1021389"/>
            <a:chOff x="3780425" y="6738549"/>
            <a:chExt cx="663288" cy="1021389"/>
          </a:xfrm>
        </p:grpSpPr>
        <p:sp>
          <p:nvSpPr>
            <p:cNvPr id="235" name="Freeform 9">
              <a:extLst>
                <a:ext uri="{FF2B5EF4-FFF2-40B4-BE49-F238E27FC236}">
                  <a16:creationId xmlns:a16="http://schemas.microsoft.com/office/drawing/2014/main" id="{AE7A12DB-B838-7E5F-B6C2-0A9FEC52C505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36" name="Graphic 235" descr="Pencil outline">
              <a:extLst>
                <a:ext uri="{FF2B5EF4-FFF2-40B4-BE49-F238E27FC236}">
                  <a16:creationId xmlns:a16="http://schemas.microsoft.com/office/drawing/2014/main" id="{4DE15A49-C5EF-E3E4-38A2-521987212C4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8" name="TextBox 198"/>
          <p:cNvSpPr txBox="1"/>
          <p:nvPr/>
        </p:nvSpPr>
        <p:spPr>
          <a:xfrm>
            <a:off x="4667017" y="2525562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11</a:t>
            </a:r>
          </a:p>
        </p:txBody>
      </p:sp>
      <p:grpSp>
        <p:nvGrpSpPr>
          <p:cNvPr id="276" name="Group 275" descr="Book icon for coloring">
            <a:extLst>
              <a:ext uri="{FF2B5EF4-FFF2-40B4-BE49-F238E27FC236}">
                <a16:creationId xmlns:a16="http://schemas.microsoft.com/office/drawing/2014/main" id="{DF4717DE-170B-DDD5-E177-9C1D68F23E1D}"/>
              </a:ext>
            </a:extLst>
          </p:cNvPr>
          <p:cNvGrpSpPr/>
          <p:nvPr/>
        </p:nvGrpSpPr>
        <p:grpSpPr>
          <a:xfrm>
            <a:off x="4752656" y="2578845"/>
            <a:ext cx="663288" cy="1021389"/>
            <a:chOff x="3780425" y="6738549"/>
            <a:chExt cx="663288" cy="1021389"/>
          </a:xfrm>
        </p:grpSpPr>
        <p:sp>
          <p:nvSpPr>
            <p:cNvPr id="277" name="Freeform 9">
              <a:extLst>
                <a:ext uri="{FF2B5EF4-FFF2-40B4-BE49-F238E27FC236}">
                  <a16:creationId xmlns:a16="http://schemas.microsoft.com/office/drawing/2014/main" id="{C2B70846-77BD-7AF0-234A-08E63809D08A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78" name="Graphic 277" descr="Pencil outline">
              <a:extLst>
                <a:ext uri="{FF2B5EF4-FFF2-40B4-BE49-F238E27FC236}">
                  <a16:creationId xmlns:a16="http://schemas.microsoft.com/office/drawing/2014/main" id="{76A56463-F363-7672-6F5A-178D449D75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1" name="TextBox 201"/>
          <p:cNvSpPr txBox="1"/>
          <p:nvPr/>
        </p:nvSpPr>
        <p:spPr>
          <a:xfrm>
            <a:off x="5637703" y="2525562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12</a:t>
            </a:r>
          </a:p>
        </p:txBody>
      </p:sp>
      <p:grpSp>
        <p:nvGrpSpPr>
          <p:cNvPr id="273" name="Group 272" descr="Book icon for coloring">
            <a:extLst>
              <a:ext uri="{FF2B5EF4-FFF2-40B4-BE49-F238E27FC236}">
                <a16:creationId xmlns:a16="http://schemas.microsoft.com/office/drawing/2014/main" id="{14F9033D-9B04-0D45-D992-4AA3F3E747AE}"/>
              </a:ext>
            </a:extLst>
          </p:cNvPr>
          <p:cNvGrpSpPr/>
          <p:nvPr/>
        </p:nvGrpSpPr>
        <p:grpSpPr>
          <a:xfrm>
            <a:off x="5753387" y="2585624"/>
            <a:ext cx="663288" cy="1021389"/>
            <a:chOff x="3780425" y="6738549"/>
            <a:chExt cx="663288" cy="1021389"/>
          </a:xfrm>
        </p:grpSpPr>
        <p:sp>
          <p:nvSpPr>
            <p:cNvPr id="274" name="Freeform 9">
              <a:extLst>
                <a:ext uri="{FF2B5EF4-FFF2-40B4-BE49-F238E27FC236}">
                  <a16:creationId xmlns:a16="http://schemas.microsoft.com/office/drawing/2014/main" id="{343A3541-D532-05F1-FC5C-3D6025641B4F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75" name="Graphic 274" descr="Pencil outline">
              <a:extLst>
                <a:ext uri="{FF2B5EF4-FFF2-40B4-BE49-F238E27FC236}">
                  <a16:creationId xmlns:a16="http://schemas.microsoft.com/office/drawing/2014/main" id="{24C4E31A-BCA1-0B67-08D3-F64D67C445E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4" name="TextBox 204"/>
          <p:cNvSpPr txBox="1"/>
          <p:nvPr/>
        </p:nvSpPr>
        <p:spPr>
          <a:xfrm>
            <a:off x="6608388" y="2525562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13</a:t>
            </a:r>
          </a:p>
        </p:txBody>
      </p:sp>
      <p:grpSp>
        <p:nvGrpSpPr>
          <p:cNvPr id="270" name="Group 269" descr="Book icon for coloring">
            <a:extLst>
              <a:ext uri="{FF2B5EF4-FFF2-40B4-BE49-F238E27FC236}">
                <a16:creationId xmlns:a16="http://schemas.microsoft.com/office/drawing/2014/main" id="{2C0C78A0-5735-2869-1FC9-547A6D99BD31}"/>
              </a:ext>
            </a:extLst>
          </p:cNvPr>
          <p:cNvGrpSpPr/>
          <p:nvPr/>
        </p:nvGrpSpPr>
        <p:grpSpPr>
          <a:xfrm>
            <a:off x="6724073" y="2592403"/>
            <a:ext cx="663288" cy="1021389"/>
            <a:chOff x="3780425" y="6738549"/>
            <a:chExt cx="663288" cy="1021389"/>
          </a:xfrm>
        </p:grpSpPr>
        <p:sp>
          <p:nvSpPr>
            <p:cNvPr id="271" name="Freeform 9">
              <a:extLst>
                <a:ext uri="{FF2B5EF4-FFF2-40B4-BE49-F238E27FC236}">
                  <a16:creationId xmlns:a16="http://schemas.microsoft.com/office/drawing/2014/main" id="{F2D58DBA-B37D-3380-F36E-6E075F59F67F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72" name="Graphic 271" descr="Pencil outline">
              <a:extLst>
                <a:ext uri="{FF2B5EF4-FFF2-40B4-BE49-F238E27FC236}">
                  <a16:creationId xmlns:a16="http://schemas.microsoft.com/office/drawing/2014/main" id="{290C5019-C6CC-A37D-F86B-FAE4BE2767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0" name="TextBox 190"/>
          <p:cNvSpPr txBox="1"/>
          <p:nvPr/>
        </p:nvSpPr>
        <p:spPr>
          <a:xfrm>
            <a:off x="781122" y="3480791"/>
            <a:ext cx="201713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14</a:t>
            </a:r>
          </a:p>
        </p:txBody>
      </p:sp>
      <p:grpSp>
        <p:nvGrpSpPr>
          <p:cNvPr id="267" name="Group 266" descr="Book icon for coloring">
            <a:extLst>
              <a:ext uri="{FF2B5EF4-FFF2-40B4-BE49-F238E27FC236}">
                <a16:creationId xmlns:a16="http://schemas.microsoft.com/office/drawing/2014/main" id="{C1677A1F-DB2B-4110-288C-59522EFB3F53}"/>
              </a:ext>
            </a:extLst>
          </p:cNvPr>
          <p:cNvGrpSpPr/>
          <p:nvPr/>
        </p:nvGrpSpPr>
        <p:grpSpPr>
          <a:xfrm>
            <a:off x="894213" y="3547508"/>
            <a:ext cx="663288" cy="1021389"/>
            <a:chOff x="3780425" y="6738549"/>
            <a:chExt cx="663288" cy="1021389"/>
          </a:xfrm>
        </p:grpSpPr>
        <p:sp>
          <p:nvSpPr>
            <p:cNvPr id="268" name="Freeform 9">
              <a:extLst>
                <a:ext uri="{FF2B5EF4-FFF2-40B4-BE49-F238E27FC236}">
                  <a16:creationId xmlns:a16="http://schemas.microsoft.com/office/drawing/2014/main" id="{8256C1DC-DAC1-2EB4-5351-233962E8B4F5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69" name="Graphic 268" descr="Pencil outline">
              <a:extLst>
                <a:ext uri="{FF2B5EF4-FFF2-40B4-BE49-F238E27FC236}">
                  <a16:creationId xmlns:a16="http://schemas.microsoft.com/office/drawing/2014/main" id="{C0824D6F-84BF-DB6B-25EF-A00D3379E92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2" name="TextBox 192"/>
          <p:cNvSpPr txBox="1"/>
          <p:nvPr/>
        </p:nvSpPr>
        <p:spPr>
          <a:xfrm>
            <a:off x="1754961" y="348079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</a:t>
            </a:r>
          </a:p>
        </p:txBody>
      </p:sp>
      <p:grpSp>
        <p:nvGrpSpPr>
          <p:cNvPr id="264" name="Group 263" descr="Book icon for coloring">
            <a:extLst>
              <a:ext uri="{FF2B5EF4-FFF2-40B4-BE49-F238E27FC236}">
                <a16:creationId xmlns:a16="http://schemas.microsoft.com/office/drawing/2014/main" id="{CE3B4245-979B-CECE-38E4-3E91F012742A}"/>
              </a:ext>
            </a:extLst>
          </p:cNvPr>
          <p:cNvGrpSpPr/>
          <p:nvPr/>
        </p:nvGrpSpPr>
        <p:grpSpPr>
          <a:xfrm>
            <a:off x="1831175" y="3548065"/>
            <a:ext cx="663288" cy="1021389"/>
            <a:chOff x="3780425" y="6738549"/>
            <a:chExt cx="663288" cy="1021389"/>
          </a:xfrm>
        </p:grpSpPr>
        <p:sp>
          <p:nvSpPr>
            <p:cNvPr id="265" name="Freeform 9">
              <a:extLst>
                <a:ext uri="{FF2B5EF4-FFF2-40B4-BE49-F238E27FC236}">
                  <a16:creationId xmlns:a16="http://schemas.microsoft.com/office/drawing/2014/main" id="{130195AF-04CE-2705-913D-6B39FDB039CB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66" name="Graphic 265" descr="Pencil outline">
              <a:extLst>
                <a:ext uri="{FF2B5EF4-FFF2-40B4-BE49-F238E27FC236}">
                  <a16:creationId xmlns:a16="http://schemas.microsoft.com/office/drawing/2014/main" id="{87B7381C-84DE-F3D4-FAD6-F712DE5DE9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5" name="TextBox 195"/>
          <p:cNvSpPr txBox="1"/>
          <p:nvPr/>
        </p:nvSpPr>
        <p:spPr>
          <a:xfrm>
            <a:off x="2725647" y="348079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16</a:t>
            </a:r>
          </a:p>
        </p:txBody>
      </p:sp>
      <p:grpSp>
        <p:nvGrpSpPr>
          <p:cNvPr id="261" name="Group 260" descr="Book icon for coloring">
            <a:extLst>
              <a:ext uri="{FF2B5EF4-FFF2-40B4-BE49-F238E27FC236}">
                <a16:creationId xmlns:a16="http://schemas.microsoft.com/office/drawing/2014/main" id="{2050B953-D83D-AEAF-9112-04615804BFBC}"/>
              </a:ext>
            </a:extLst>
          </p:cNvPr>
          <p:cNvGrpSpPr/>
          <p:nvPr/>
        </p:nvGrpSpPr>
        <p:grpSpPr>
          <a:xfrm>
            <a:off x="2805684" y="3548065"/>
            <a:ext cx="663288" cy="1021389"/>
            <a:chOff x="3780425" y="6738549"/>
            <a:chExt cx="663288" cy="1021389"/>
          </a:xfrm>
        </p:grpSpPr>
        <p:sp>
          <p:nvSpPr>
            <p:cNvPr id="262" name="Freeform 9">
              <a:extLst>
                <a:ext uri="{FF2B5EF4-FFF2-40B4-BE49-F238E27FC236}">
                  <a16:creationId xmlns:a16="http://schemas.microsoft.com/office/drawing/2014/main" id="{03BBE88E-D08B-391C-E9CC-25440C9440E7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63" name="Graphic 262" descr="Pencil outline">
              <a:extLst>
                <a:ext uri="{FF2B5EF4-FFF2-40B4-BE49-F238E27FC236}">
                  <a16:creationId xmlns:a16="http://schemas.microsoft.com/office/drawing/2014/main" id="{1D85CFF9-E0E5-A038-D8F1-1A1C17F55BD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78" name="TextBox 178"/>
          <p:cNvSpPr txBox="1"/>
          <p:nvPr/>
        </p:nvSpPr>
        <p:spPr>
          <a:xfrm>
            <a:off x="3696332" y="348079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17</a:t>
            </a:r>
          </a:p>
        </p:txBody>
      </p:sp>
      <p:grpSp>
        <p:nvGrpSpPr>
          <p:cNvPr id="291" name="Group 290" descr="Book icon for coloring">
            <a:extLst>
              <a:ext uri="{FF2B5EF4-FFF2-40B4-BE49-F238E27FC236}">
                <a16:creationId xmlns:a16="http://schemas.microsoft.com/office/drawing/2014/main" id="{24B7FA93-8F49-D296-177F-A4C41DB253DE}"/>
              </a:ext>
            </a:extLst>
          </p:cNvPr>
          <p:cNvGrpSpPr/>
          <p:nvPr/>
        </p:nvGrpSpPr>
        <p:grpSpPr>
          <a:xfrm>
            <a:off x="3799153" y="3547508"/>
            <a:ext cx="663288" cy="1021389"/>
            <a:chOff x="3780425" y="6738549"/>
            <a:chExt cx="663288" cy="1021389"/>
          </a:xfrm>
        </p:grpSpPr>
        <p:sp>
          <p:nvSpPr>
            <p:cNvPr id="292" name="Freeform 9">
              <a:extLst>
                <a:ext uri="{FF2B5EF4-FFF2-40B4-BE49-F238E27FC236}">
                  <a16:creationId xmlns:a16="http://schemas.microsoft.com/office/drawing/2014/main" id="{C899407C-9F41-A376-54D6-794066D4DCC0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93" name="Graphic 292" descr="Pencil outline">
              <a:extLst>
                <a:ext uri="{FF2B5EF4-FFF2-40B4-BE49-F238E27FC236}">
                  <a16:creationId xmlns:a16="http://schemas.microsoft.com/office/drawing/2014/main" id="{8799EA90-AC81-6970-FCDC-A7FCDDE709E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0" name="TextBox 200"/>
          <p:cNvSpPr txBox="1"/>
          <p:nvPr/>
        </p:nvSpPr>
        <p:spPr>
          <a:xfrm>
            <a:off x="4667017" y="348079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18</a:t>
            </a:r>
          </a:p>
        </p:txBody>
      </p:sp>
      <p:grpSp>
        <p:nvGrpSpPr>
          <p:cNvPr id="288" name="Group 287" descr="Book icon for coloring">
            <a:extLst>
              <a:ext uri="{FF2B5EF4-FFF2-40B4-BE49-F238E27FC236}">
                <a16:creationId xmlns:a16="http://schemas.microsoft.com/office/drawing/2014/main" id="{D8D03CA1-BB83-72A1-200E-AA3AFEA48FDE}"/>
              </a:ext>
            </a:extLst>
          </p:cNvPr>
          <p:cNvGrpSpPr/>
          <p:nvPr/>
        </p:nvGrpSpPr>
        <p:grpSpPr>
          <a:xfrm>
            <a:off x="4807766" y="3517739"/>
            <a:ext cx="663288" cy="1021389"/>
            <a:chOff x="3780425" y="6738549"/>
            <a:chExt cx="663288" cy="1021389"/>
          </a:xfrm>
        </p:grpSpPr>
        <p:sp>
          <p:nvSpPr>
            <p:cNvPr id="289" name="Freeform 9">
              <a:extLst>
                <a:ext uri="{FF2B5EF4-FFF2-40B4-BE49-F238E27FC236}">
                  <a16:creationId xmlns:a16="http://schemas.microsoft.com/office/drawing/2014/main" id="{F7CBDBD5-AC8A-CC3A-C42C-14E2EBB8C241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90" name="Graphic 289" descr="Pencil outline">
              <a:extLst>
                <a:ext uri="{FF2B5EF4-FFF2-40B4-BE49-F238E27FC236}">
                  <a16:creationId xmlns:a16="http://schemas.microsoft.com/office/drawing/2014/main" id="{BE59C6B7-895E-9088-38FE-FF3E4E99956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3" name="TextBox 203"/>
          <p:cNvSpPr txBox="1"/>
          <p:nvPr/>
        </p:nvSpPr>
        <p:spPr>
          <a:xfrm>
            <a:off x="5637703" y="348079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19</a:t>
            </a:r>
          </a:p>
        </p:txBody>
      </p:sp>
      <p:grpSp>
        <p:nvGrpSpPr>
          <p:cNvPr id="285" name="Group 284" descr="Book icon for coloring">
            <a:extLst>
              <a:ext uri="{FF2B5EF4-FFF2-40B4-BE49-F238E27FC236}">
                <a16:creationId xmlns:a16="http://schemas.microsoft.com/office/drawing/2014/main" id="{1757AD9F-9485-A99F-8AB0-5622BFB0509C}"/>
              </a:ext>
            </a:extLst>
          </p:cNvPr>
          <p:cNvGrpSpPr/>
          <p:nvPr/>
        </p:nvGrpSpPr>
        <p:grpSpPr>
          <a:xfrm>
            <a:off x="5766699" y="3547508"/>
            <a:ext cx="663288" cy="1021389"/>
            <a:chOff x="3780425" y="6738549"/>
            <a:chExt cx="663288" cy="1021389"/>
          </a:xfrm>
        </p:grpSpPr>
        <p:sp>
          <p:nvSpPr>
            <p:cNvPr id="286" name="Freeform 9">
              <a:extLst>
                <a:ext uri="{FF2B5EF4-FFF2-40B4-BE49-F238E27FC236}">
                  <a16:creationId xmlns:a16="http://schemas.microsoft.com/office/drawing/2014/main" id="{1F57A301-8E40-6B5E-4CE5-E54FEA7649BA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87" name="Graphic 286" descr="Pencil outline">
              <a:extLst>
                <a:ext uri="{FF2B5EF4-FFF2-40B4-BE49-F238E27FC236}">
                  <a16:creationId xmlns:a16="http://schemas.microsoft.com/office/drawing/2014/main" id="{DD0D9C7C-74F1-C615-C438-DCDE668DA2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5" name="TextBox 205"/>
          <p:cNvSpPr txBox="1"/>
          <p:nvPr/>
        </p:nvSpPr>
        <p:spPr>
          <a:xfrm>
            <a:off x="6608388" y="348079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</a:t>
            </a:r>
          </a:p>
        </p:txBody>
      </p:sp>
      <p:grpSp>
        <p:nvGrpSpPr>
          <p:cNvPr id="282" name="Group 281" descr="Book icon for coloring">
            <a:extLst>
              <a:ext uri="{FF2B5EF4-FFF2-40B4-BE49-F238E27FC236}">
                <a16:creationId xmlns:a16="http://schemas.microsoft.com/office/drawing/2014/main" id="{AABF6B22-97A2-3BF2-CE16-1705FEE17472}"/>
              </a:ext>
            </a:extLst>
          </p:cNvPr>
          <p:cNvGrpSpPr/>
          <p:nvPr/>
        </p:nvGrpSpPr>
        <p:grpSpPr>
          <a:xfrm>
            <a:off x="6707745" y="3558698"/>
            <a:ext cx="663288" cy="1021389"/>
            <a:chOff x="3780425" y="6738549"/>
            <a:chExt cx="663288" cy="1021389"/>
          </a:xfrm>
        </p:grpSpPr>
        <p:sp>
          <p:nvSpPr>
            <p:cNvPr id="283" name="Freeform 9">
              <a:extLst>
                <a:ext uri="{FF2B5EF4-FFF2-40B4-BE49-F238E27FC236}">
                  <a16:creationId xmlns:a16="http://schemas.microsoft.com/office/drawing/2014/main" id="{2B7000D4-A592-67E2-1258-AF3F17ABE812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84" name="Graphic 283" descr="Pencil outline">
              <a:extLst>
                <a:ext uri="{FF2B5EF4-FFF2-40B4-BE49-F238E27FC236}">
                  <a16:creationId xmlns:a16="http://schemas.microsoft.com/office/drawing/2014/main" id="{9F89FCD3-0D2E-CDD5-7D50-4FA3B7C02BA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79" name="TextBox 179"/>
          <p:cNvSpPr txBox="1"/>
          <p:nvPr/>
        </p:nvSpPr>
        <p:spPr>
          <a:xfrm>
            <a:off x="782563" y="4436020"/>
            <a:ext cx="201713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21</a:t>
            </a:r>
          </a:p>
        </p:txBody>
      </p:sp>
      <p:grpSp>
        <p:nvGrpSpPr>
          <p:cNvPr id="279" name="Group 278" descr="Book icon for coloring">
            <a:extLst>
              <a:ext uri="{FF2B5EF4-FFF2-40B4-BE49-F238E27FC236}">
                <a16:creationId xmlns:a16="http://schemas.microsoft.com/office/drawing/2014/main" id="{41A783C4-F206-0AAF-069B-1EF620FEC65A}"/>
              </a:ext>
            </a:extLst>
          </p:cNvPr>
          <p:cNvGrpSpPr/>
          <p:nvPr/>
        </p:nvGrpSpPr>
        <p:grpSpPr>
          <a:xfrm>
            <a:off x="894213" y="4470348"/>
            <a:ext cx="663288" cy="1021389"/>
            <a:chOff x="3780425" y="6738549"/>
            <a:chExt cx="663288" cy="1021389"/>
          </a:xfrm>
        </p:grpSpPr>
        <p:sp>
          <p:nvSpPr>
            <p:cNvPr id="280" name="Freeform 9">
              <a:extLst>
                <a:ext uri="{FF2B5EF4-FFF2-40B4-BE49-F238E27FC236}">
                  <a16:creationId xmlns:a16="http://schemas.microsoft.com/office/drawing/2014/main" id="{779AF84A-BEDB-909A-581A-9509184E16E8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81" name="Graphic 280" descr="Pencil outline">
              <a:extLst>
                <a:ext uri="{FF2B5EF4-FFF2-40B4-BE49-F238E27FC236}">
                  <a16:creationId xmlns:a16="http://schemas.microsoft.com/office/drawing/2014/main" id="{D294934F-1346-DA3B-BAEA-8D439FEBD11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6" name="TextBox 206"/>
          <p:cNvSpPr txBox="1"/>
          <p:nvPr/>
        </p:nvSpPr>
        <p:spPr>
          <a:xfrm>
            <a:off x="1756403" y="443602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</a:p>
        </p:txBody>
      </p:sp>
      <p:grpSp>
        <p:nvGrpSpPr>
          <p:cNvPr id="309" name="Group 308" descr="Book icon for coloring">
            <a:extLst>
              <a:ext uri="{FF2B5EF4-FFF2-40B4-BE49-F238E27FC236}">
                <a16:creationId xmlns:a16="http://schemas.microsoft.com/office/drawing/2014/main" id="{912464C0-4B16-8285-55CF-E3E9C895C831}"/>
              </a:ext>
            </a:extLst>
          </p:cNvPr>
          <p:cNvGrpSpPr/>
          <p:nvPr/>
        </p:nvGrpSpPr>
        <p:grpSpPr>
          <a:xfrm>
            <a:off x="1850698" y="4486828"/>
            <a:ext cx="663288" cy="1021389"/>
            <a:chOff x="3780425" y="6738549"/>
            <a:chExt cx="663288" cy="1021389"/>
          </a:xfrm>
        </p:grpSpPr>
        <p:sp>
          <p:nvSpPr>
            <p:cNvPr id="310" name="Freeform 9">
              <a:extLst>
                <a:ext uri="{FF2B5EF4-FFF2-40B4-BE49-F238E27FC236}">
                  <a16:creationId xmlns:a16="http://schemas.microsoft.com/office/drawing/2014/main" id="{0010CC8E-D0DA-1528-7F29-8A5440C867AB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11" name="Graphic 310" descr="Pencil outline">
              <a:extLst>
                <a:ext uri="{FF2B5EF4-FFF2-40B4-BE49-F238E27FC236}">
                  <a16:creationId xmlns:a16="http://schemas.microsoft.com/office/drawing/2014/main" id="{28278D5E-FCD4-E386-5048-95C8A981685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7" name="TextBox 207"/>
          <p:cNvSpPr txBox="1"/>
          <p:nvPr/>
        </p:nvSpPr>
        <p:spPr>
          <a:xfrm>
            <a:off x="2727088" y="443602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23</a:t>
            </a:r>
          </a:p>
        </p:txBody>
      </p:sp>
      <p:grpSp>
        <p:nvGrpSpPr>
          <p:cNvPr id="306" name="Group 305" descr="Book icon for coloring">
            <a:extLst>
              <a:ext uri="{FF2B5EF4-FFF2-40B4-BE49-F238E27FC236}">
                <a16:creationId xmlns:a16="http://schemas.microsoft.com/office/drawing/2014/main" id="{69929529-5097-5323-463D-DF3E5F116284}"/>
              </a:ext>
            </a:extLst>
          </p:cNvPr>
          <p:cNvGrpSpPr/>
          <p:nvPr/>
        </p:nvGrpSpPr>
        <p:grpSpPr>
          <a:xfrm>
            <a:off x="2785283" y="4491613"/>
            <a:ext cx="663288" cy="1021389"/>
            <a:chOff x="3780425" y="6738549"/>
            <a:chExt cx="663288" cy="1021389"/>
          </a:xfrm>
        </p:grpSpPr>
        <p:sp>
          <p:nvSpPr>
            <p:cNvPr id="307" name="Freeform 9">
              <a:extLst>
                <a:ext uri="{FF2B5EF4-FFF2-40B4-BE49-F238E27FC236}">
                  <a16:creationId xmlns:a16="http://schemas.microsoft.com/office/drawing/2014/main" id="{DB9207A2-D387-F47F-75AE-40254F9E370F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08" name="Graphic 307" descr="Pencil outline">
              <a:extLst>
                <a:ext uri="{FF2B5EF4-FFF2-40B4-BE49-F238E27FC236}">
                  <a16:creationId xmlns:a16="http://schemas.microsoft.com/office/drawing/2014/main" id="{45383630-27DC-10DA-AC95-6CB4E2EA86B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8" name="TextBox 208"/>
          <p:cNvSpPr txBox="1"/>
          <p:nvPr/>
        </p:nvSpPr>
        <p:spPr>
          <a:xfrm>
            <a:off x="3697774" y="443602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24</a:t>
            </a:r>
          </a:p>
        </p:txBody>
      </p:sp>
      <p:grpSp>
        <p:nvGrpSpPr>
          <p:cNvPr id="303" name="Group 302" descr="Book icon for coloring">
            <a:extLst>
              <a:ext uri="{FF2B5EF4-FFF2-40B4-BE49-F238E27FC236}">
                <a16:creationId xmlns:a16="http://schemas.microsoft.com/office/drawing/2014/main" id="{567C091F-B729-24CD-4BCB-9778E5EAAD25}"/>
              </a:ext>
            </a:extLst>
          </p:cNvPr>
          <p:cNvGrpSpPr/>
          <p:nvPr/>
        </p:nvGrpSpPr>
        <p:grpSpPr>
          <a:xfrm>
            <a:off x="3792564" y="4502737"/>
            <a:ext cx="663288" cy="1021389"/>
            <a:chOff x="3780425" y="6738549"/>
            <a:chExt cx="663288" cy="1021389"/>
          </a:xfrm>
        </p:grpSpPr>
        <p:sp>
          <p:nvSpPr>
            <p:cNvPr id="304" name="Freeform 9">
              <a:extLst>
                <a:ext uri="{FF2B5EF4-FFF2-40B4-BE49-F238E27FC236}">
                  <a16:creationId xmlns:a16="http://schemas.microsoft.com/office/drawing/2014/main" id="{2B7DDDAA-4592-B03A-7E4E-59A9E9FD43C8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05" name="Graphic 304" descr="Pencil outline">
              <a:extLst>
                <a:ext uri="{FF2B5EF4-FFF2-40B4-BE49-F238E27FC236}">
                  <a16:creationId xmlns:a16="http://schemas.microsoft.com/office/drawing/2014/main" id="{C19D79CD-BDAD-AD92-B3B4-8DCB0A283C0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9" name="TextBox 209"/>
          <p:cNvSpPr txBox="1"/>
          <p:nvPr/>
        </p:nvSpPr>
        <p:spPr>
          <a:xfrm>
            <a:off x="4668459" y="443602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25</a:t>
            </a:r>
          </a:p>
        </p:txBody>
      </p:sp>
      <p:grpSp>
        <p:nvGrpSpPr>
          <p:cNvPr id="300" name="Group 299" descr="Book icon for coloring">
            <a:extLst>
              <a:ext uri="{FF2B5EF4-FFF2-40B4-BE49-F238E27FC236}">
                <a16:creationId xmlns:a16="http://schemas.microsoft.com/office/drawing/2014/main" id="{F7BFA986-B4F6-3436-ABB4-ACAEFD7436A7}"/>
              </a:ext>
            </a:extLst>
          </p:cNvPr>
          <p:cNvGrpSpPr/>
          <p:nvPr/>
        </p:nvGrpSpPr>
        <p:grpSpPr>
          <a:xfrm>
            <a:off x="4798623" y="4504676"/>
            <a:ext cx="663288" cy="1021389"/>
            <a:chOff x="3780425" y="6738549"/>
            <a:chExt cx="663288" cy="1021389"/>
          </a:xfrm>
        </p:grpSpPr>
        <p:sp>
          <p:nvSpPr>
            <p:cNvPr id="301" name="Freeform 9">
              <a:extLst>
                <a:ext uri="{FF2B5EF4-FFF2-40B4-BE49-F238E27FC236}">
                  <a16:creationId xmlns:a16="http://schemas.microsoft.com/office/drawing/2014/main" id="{123E2449-EBAF-E5A5-D802-429A1417A2FC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02" name="Graphic 301" descr="Pencil outline">
              <a:extLst>
                <a:ext uri="{FF2B5EF4-FFF2-40B4-BE49-F238E27FC236}">
                  <a16:creationId xmlns:a16="http://schemas.microsoft.com/office/drawing/2014/main" id="{91EBCB3E-C2C4-6FA0-C366-61EB15E4AA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10" name="TextBox 210"/>
          <p:cNvSpPr txBox="1"/>
          <p:nvPr/>
        </p:nvSpPr>
        <p:spPr>
          <a:xfrm>
            <a:off x="5639144" y="443602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26</a:t>
            </a:r>
          </a:p>
        </p:txBody>
      </p:sp>
      <p:grpSp>
        <p:nvGrpSpPr>
          <p:cNvPr id="297" name="Group 296" descr="Book icon for coloring">
            <a:extLst>
              <a:ext uri="{FF2B5EF4-FFF2-40B4-BE49-F238E27FC236}">
                <a16:creationId xmlns:a16="http://schemas.microsoft.com/office/drawing/2014/main" id="{6C9F9E61-82BE-64BD-D142-1A3E9B928175}"/>
              </a:ext>
            </a:extLst>
          </p:cNvPr>
          <p:cNvGrpSpPr/>
          <p:nvPr/>
        </p:nvGrpSpPr>
        <p:grpSpPr>
          <a:xfrm>
            <a:off x="5749333" y="4510597"/>
            <a:ext cx="663288" cy="1021389"/>
            <a:chOff x="3780425" y="6738549"/>
            <a:chExt cx="663288" cy="1021389"/>
          </a:xfrm>
        </p:grpSpPr>
        <p:sp>
          <p:nvSpPr>
            <p:cNvPr id="298" name="Freeform 9">
              <a:extLst>
                <a:ext uri="{FF2B5EF4-FFF2-40B4-BE49-F238E27FC236}">
                  <a16:creationId xmlns:a16="http://schemas.microsoft.com/office/drawing/2014/main" id="{ED9D04D5-7974-67D2-6C8D-A94F9DEDD2A7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99" name="Graphic 298" descr="Pencil outline">
              <a:extLst>
                <a:ext uri="{FF2B5EF4-FFF2-40B4-BE49-F238E27FC236}">
                  <a16:creationId xmlns:a16="http://schemas.microsoft.com/office/drawing/2014/main" id="{51FBC9A6-57CB-B54E-1441-0048498DBC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11" name="TextBox 211"/>
          <p:cNvSpPr txBox="1"/>
          <p:nvPr/>
        </p:nvSpPr>
        <p:spPr>
          <a:xfrm>
            <a:off x="6609830" y="443602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27</a:t>
            </a:r>
          </a:p>
        </p:txBody>
      </p:sp>
      <p:grpSp>
        <p:nvGrpSpPr>
          <p:cNvPr id="294" name="Group 293" descr="Book icon for coloring">
            <a:extLst>
              <a:ext uri="{FF2B5EF4-FFF2-40B4-BE49-F238E27FC236}">
                <a16:creationId xmlns:a16="http://schemas.microsoft.com/office/drawing/2014/main" id="{D954C2EA-0F75-16EB-D541-CDF1EDEB68F2}"/>
              </a:ext>
            </a:extLst>
          </p:cNvPr>
          <p:cNvGrpSpPr/>
          <p:nvPr/>
        </p:nvGrpSpPr>
        <p:grpSpPr>
          <a:xfrm>
            <a:off x="6700758" y="4504676"/>
            <a:ext cx="663288" cy="1021389"/>
            <a:chOff x="3780425" y="6738549"/>
            <a:chExt cx="663288" cy="1021389"/>
          </a:xfrm>
        </p:grpSpPr>
        <p:sp>
          <p:nvSpPr>
            <p:cNvPr id="295" name="Freeform 9">
              <a:extLst>
                <a:ext uri="{FF2B5EF4-FFF2-40B4-BE49-F238E27FC236}">
                  <a16:creationId xmlns:a16="http://schemas.microsoft.com/office/drawing/2014/main" id="{3237036C-3A40-BF0A-5B81-F2F2972F5881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96" name="Graphic 295" descr="Pencil outline">
              <a:extLst>
                <a:ext uri="{FF2B5EF4-FFF2-40B4-BE49-F238E27FC236}">
                  <a16:creationId xmlns:a16="http://schemas.microsoft.com/office/drawing/2014/main" id="{BAB8144E-FF0D-55FA-8AC0-C730C3E5560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8" name="TextBox 212">
            <a:extLst>
              <a:ext uri="{FF2B5EF4-FFF2-40B4-BE49-F238E27FC236}">
                <a16:creationId xmlns:a16="http://schemas.microsoft.com/office/drawing/2014/main" id="{AA66FDD5-0E6B-A475-97B4-676BF990A1F7}"/>
              </a:ext>
            </a:extLst>
          </p:cNvPr>
          <p:cNvSpPr txBox="1"/>
          <p:nvPr/>
        </p:nvSpPr>
        <p:spPr>
          <a:xfrm>
            <a:off x="804406" y="5405853"/>
            <a:ext cx="201713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28</a:t>
            </a:r>
          </a:p>
        </p:txBody>
      </p:sp>
      <p:grpSp>
        <p:nvGrpSpPr>
          <p:cNvPr id="321" name="Group 320" descr="Book icon for coloring">
            <a:extLst>
              <a:ext uri="{FF2B5EF4-FFF2-40B4-BE49-F238E27FC236}">
                <a16:creationId xmlns:a16="http://schemas.microsoft.com/office/drawing/2014/main" id="{EC31722E-D0B0-A1CF-B495-B2D63EF314E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851837" y="5503848"/>
            <a:ext cx="663288" cy="1021389"/>
            <a:chOff x="3780425" y="6738549"/>
            <a:chExt cx="663288" cy="1021389"/>
          </a:xfrm>
        </p:grpSpPr>
        <p:sp>
          <p:nvSpPr>
            <p:cNvPr id="322" name="Freeform 9">
              <a:extLst>
                <a:ext uri="{FF2B5EF4-FFF2-40B4-BE49-F238E27FC236}">
                  <a16:creationId xmlns:a16="http://schemas.microsoft.com/office/drawing/2014/main" id="{706C0BCB-D4AF-24F3-B76E-0D787ADBDC33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pic>
          <p:nvPicPr>
            <p:cNvPr id="323" name="Graphic 322" descr="Pencil outline">
              <a:extLst>
                <a:ext uri="{FF2B5EF4-FFF2-40B4-BE49-F238E27FC236}">
                  <a16:creationId xmlns:a16="http://schemas.microsoft.com/office/drawing/2014/main" id="{0E6FA0F5-BC26-4A07-2DDD-B5CD5F58884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12" name="TextBox 212"/>
          <p:cNvSpPr txBox="1"/>
          <p:nvPr/>
        </p:nvSpPr>
        <p:spPr>
          <a:xfrm>
            <a:off x="1782739" y="5392631"/>
            <a:ext cx="201713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29</a:t>
            </a:r>
          </a:p>
        </p:txBody>
      </p:sp>
      <p:grpSp>
        <p:nvGrpSpPr>
          <p:cNvPr id="318" name="Group 317" descr="Book icon for coloring">
            <a:extLst>
              <a:ext uri="{FF2B5EF4-FFF2-40B4-BE49-F238E27FC236}">
                <a16:creationId xmlns:a16="http://schemas.microsoft.com/office/drawing/2014/main" id="{21BC7ADB-80EA-CBA8-9DDC-68D9CA7A598D}"/>
              </a:ext>
            </a:extLst>
          </p:cNvPr>
          <p:cNvGrpSpPr/>
          <p:nvPr/>
        </p:nvGrpSpPr>
        <p:grpSpPr>
          <a:xfrm>
            <a:off x="1849539" y="5509283"/>
            <a:ext cx="663288" cy="1021389"/>
            <a:chOff x="3780425" y="6738549"/>
            <a:chExt cx="663288" cy="1021389"/>
          </a:xfrm>
        </p:grpSpPr>
        <p:sp>
          <p:nvSpPr>
            <p:cNvPr id="319" name="Freeform 9">
              <a:extLst>
                <a:ext uri="{FF2B5EF4-FFF2-40B4-BE49-F238E27FC236}">
                  <a16:creationId xmlns:a16="http://schemas.microsoft.com/office/drawing/2014/main" id="{489835E4-AECE-A95D-C783-912BCF1D4EF8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20" name="Graphic 319" descr="Pencil outline">
              <a:extLst>
                <a:ext uri="{FF2B5EF4-FFF2-40B4-BE49-F238E27FC236}">
                  <a16:creationId xmlns:a16="http://schemas.microsoft.com/office/drawing/2014/main" id="{98A9FB07-D44F-A026-68F3-9C6E11F5808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13" name="TextBox 213"/>
          <p:cNvSpPr txBox="1"/>
          <p:nvPr/>
        </p:nvSpPr>
        <p:spPr>
          <a:xfrm>
            <a:off x="2756578" y="539263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</a:t>
            </a:r>
          </a:p>
        </p:txBody>
      </p:sp>
      <p:grpSp>
        <p:nvGrpSpPr>
          <p:cNvPr id="333" name="Group 332" descr="Book icon for coloring">
            <a:extLst>
              <a:ext uri="{FF2B5EF4-FFF2-40B4-BE49-F238E27FC236}">
                <a16:creationId xmlns:a16="http://schemas.microsoft.com/office/drawing/2014/main" id="{9B2F7CAE-2C99-1025-F38C-FCD2C4EE8BDD}"/>
              </a:ext>
            </a:extLst>
          </p:cNvPr>
          <p:cNvGrpSpPr/>
          <p:nvPr/>
        </p:nvGrpSpPr>
        <p:grpSpPr>
          <a:xfrm>
            <a:off x="2843746" y="5459348"/>
            <a:ext cx="663288" cy="1021389"/>
            <a:chOff x="3780425" y="6738549"/>
            <a:chExt cx="663288" cy="1021389"/>
          </a:xfrm>
        </p:grpSpPr>
        <p:sp>
          <p:nvSpPr>
            <p:cNvPr id="334" name="Freeform 9">
              <a:extLst>
                <a:ext uri="{FF2B5EF4-FFF2-40B4-BE49-F238E27FC236}">
                  <a16:creationId xmlns:a16="http://schemas.microsoft.com/office/drawing/2014/main" id="{D5A09B61-42A2-D4F3-1C61-842FA3EA9BB8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35" name="Graphic 334" descr="Pencil outline">
              <a:extLst>
                <a:ext uri="{FF2B5EF4-FFF2-40B4-BE49-F238E27FC236}">
                  <a16:creationId xmlns:a16="http://schemas.microsoft.com/office/drawing/2014/main" id="{B18BAAEF-B6A1-97F3-8723-9D1B7D07F9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8C91919-1DC4-0E92-36EA-0C83FB63A5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11522" y="5439018"/>
            <a:ext cx="3832277" cy="905609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217">
            <a:extLst>
              <a:ext uri="{FF2B5EF4-FFF2-40B4-BE49-F238E27FC236}">
                <a16:creationId xmlns:a16="http://schemas.microsoft.com/office/drawing/2014/main" id="{B4FE0BB6-5189-55F8-5436-76E903E52449}"/>
              </a:ext>
            </a:extLst>
          </p:cNvPr>
          <p:cNvSpPr txBox="1"/>
          <p:nvPr/>
        </p:nvSpPr>
        <p:spPr>
          <a:xfrm>
            <a:off x="3852562" y="5528026"/>
            <a:ext cx="1925219" cy="146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  <a:spcBef>
                <a:spcPct val="0"/>
              </a:spcBef>
            </a:pPr>
            <a:r>
              <a:rPr lang="en-US" sz="1400" b="1" dirty="0">
                <a:latin typeface="Poppins"/>
                <a:ea typeface="Poppins"/>
                <a:cs typeface="Poppins"/>
                <a:sym typeface="Poppins"/>
              </a:rPr>
              <a:t>June Favorite Book: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9BC7F5-16ED-4959-03EE-CB163C7C6EAC}"/>
              </a:ext>
            </a:extLst>
          </p:cNvPr>
          <p:cNvSpPr txBox="1"/>
          <p:nvPr/>
        </p:nvSpPr>
        <p:spPr>
          <a:xfrm>
            <a:off x="905262" y="6482160"/>
            <a:ext cx="4974944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                                                                            □ Read at home    □ Read in bed</a:t>
            </a:r>
          </a:p>
          <a:p>
            <a:pPr defTabSz="914400"/>
            <a:endParaRPr lang="en-US" sz="200" dirty="0">
              <a:solidFill>
                <a:prstClr val="black"/>
              </a:solidFill>
              <a:latin typeface="Aptos" panose="02110004020202020204"/>
            </a:endParaRPr>
          </a:p>
          <a:p>
            <a:pPr defTabSz="914400"/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□ Read in a Tent   □ Read outside at sunset      □ Read at a beach </a:t>
            </a:r>
          </a:p>
          <a:p>
            <a:pPr defTabSz="914400"/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□ Read at a playground     □ Read at a park    □ Read at the restaurant </a:t>
            </a:r>
          </a:p>
          <a:p>
            <a:pPr defTabSz="914400"/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□ Read at the library  □ Read at the pool  □ Read in a sleeping bag</a:t>
            </a:r>
          </a:p>
          <a:p>
            <a:pPr defTabSz="914400"/>
            <a:r>
              <a:rPr lang="az-Cyrl-AZ" sz="1200" dirty="0">
                <a:solidFill>
                  <a:prstClr val="black"/>
                </a:solidFill>
                <a:latin typeface="Aptos" panose="02110004020202020204"/>
              </a:rPr>
              <a:t>□ </a:t>
            </a:r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Read at a friend’s house   □ Read in a car    </a:t>
            </a:r>
            <a:r>
              <a:rPr lang="az-Cyrl-AZ" sz="1200" dirty="0">
                <a:solidFill>
                  <a:prstClr val="black"/>
                </a:solidFill>
                <a:latin typeface="Aptos" panose="02110004020202020204"/>
              </a:rPr>
              <a:t>□</a:t>
            </a:r>
            <a:r>
              <a:rPr lang="en-US" sz="1200" dirty="0">
                <a:solidFill>
                  <a:prstClr val="black"/>
                </a:solidFill>
                <a:latin typeface="Aptos" panose="02110004020202020204"/>
              </a:rPr>
              <a:t> Read under a tree </a:t>
            </a:r>
          </a:p>
        </p:txBody>
      </p:sp>
      <p:sp>
        <p:nvSpPr>
          <p:cNvPr id="218" name="Rectangle 1">
            <a:extLst>
              <a:ext uri="{FF2B5EF4-FFF2-40B4-BE49-F238E27FC236}">
                <a16:creationId xmlns:a16="http://schemas.microsoft.com/office/drawing/2014/main" id="{8940897B-E10D-D9CB-F3D0-6BD345D97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58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40" name="Rectangle: Rounded Corners 339">
            <a:extLst>
              <a:ext uri="{FF2B5EF4-FFF2-40B4-BE49-F238E27FC236}">
                <a16:creationId xmlns:a16="http://schemas.microsoft.com/office/drawing/2014/main" id="{09569D2B-E183-C925-6B54-41ADA2DEF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6892" y="6510897"/>
            <a:ext cx="5193314" cy="1040136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1" name="TextBox 217">
            <a:extLst>
              <a:ext uri="{FF2B5EF4-FFF2-40B4-BE49-F238E27FC236}">
                <a16:creationId xmlns:a16="http://schemas.microsoft.com/office/drawing/2014/main" id="{EA50B301-D33C-E013-C98E-B98E051F0F8D}"/>
              </a:ext>
            </a:extLst>
          </p:cNvPr>
          <p:cNvSpPr txBox="1"/>
          <p:nvPr/>
        </p:nvSpPr>
        <p:spPr>
          <a:xfrm>
            <a:off x="804406" y="6593076"/>
            <a:ext cx="3188248" cy="146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  <a:spcBef>
                <a:spcPct val="0"/>
              </a:spcBef>
            </a:pPr>
            <a:r>
              <a:rPr lang="en-US" sz="1400" b="1" dirty="0">
                <a:latin typeface="Poppins"/>
                <a:ea typeface="Poppins"/>
                <a:cs typeface="Poppins"/>
                <a:sym typeface="Poppins"/>
              </a:rPr>
              <a:t>Read Everywhere You Go!</a:t>
            </a:r>
          </a:p>
        </p:txBody>
      </p:sp>
      <p:sp>
        <p:nvSpPr>
          <p:cNvPr id="331" name="Freeform 10">
            <a:extLst>
              <a:ext uri="{FF2B5EF4-FFF2-40B4-BE49-F238E27FC236}">
                <a16:creationId xmlns:a16="http://schemas.microsoft.com/office/drawing/2014/main" id="{E1E3095E-0BD7-F61D-554F-82869D634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02198" y="178583"/>
            <a:ext cx="1023686" cy="1085436"/>
          </a:xfrm>
          <a:custGeom>
            <a:avLst/>
            <a:gdLst/>
            <a:ahLst/>
            <a:cxnLst/>
            <a:rect l="l" t="t" r="r" b="b"/>
            <a:pathLst>
              <a:path w="894676" h="678327">
                <a:moveTo>
                  <a:pt x="0" y="0"/>
                </a:moveTo>
                <a:lnTo>
                  <a:pt x="894675" y="0"/>
                </a:lnTo>
                <a:lnTo>
                  <a:pt x="894675" y="678327"/>
                </a:lnTo>
                <a:lnTo>
                  <a:pt x="0" y="678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6" name="Freeform 2">
            <a:extLst>
              <a:ext uri="{FF2B5EF4-FFF2-40B4-BE49-F238E27FC236}">
                <a16:creationId xmlns:a16="http://schemas.microsoft.com/office/drawing/2014/main" id="{3E365A2D-7D26-8E79-FF77-9419C03B8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66042">
            <a:off x="7695791" y="5862195"/>
            <a:ext cx="1233310" cy="551631"/>
          </a:xfrm>
          <a:custGeom>
            <a:avLst/>
            <a:gdLst/>
            <a:ahLst/>
            <a:cxnLst/>
            <a:rect l="l" t="t" r="r" b="b"/>
            <a:pathLst>
              <a:path w="7315200" h="2633472">
                <a:moveTo>
                  <a:pt x="0" y="0"/>
                </a:moveTo>
                <a:lnTo>
                  <a:pt x="7315200" y="0"/>
                </a:lnTo>
                <a:lnTo>
                  <a:pt x="7315200" y="2633472"/>
                </a:lnTo>
                <a:lnTo>
                  <a:pt x="0" y="26334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7" name="Freeform 3">
            <a:extLst>
              <a:ext uri="{FF2B5EF4-FFF2-40B4-BE49-F238E27FC236}">
                <a16:creationId xmlns:a16="http://schemas.microsoft.com/office/drawing/2014/main" id="{F63CB797-C572-FF41-CCF3-2BC562C5D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453502">
            <a:off x="8702649" y="6468735"/>
            <a:ext cx="1028712" cy="988975"/>
          </a:xfrm>
          <a:custGeom>
            <a:avLst/>
            <a:gdLst/>
            <a:ahLst/>
            <a:cxnLst/>
            <a:rect l="l" t="t" r="r" b="b"/>
            <a:pathLst>
              <a:path w="4342797" h="4114800">
                <a:moveTo>
                  <a:pt x="0" y="0"/>
                </a:moveTo>
                <a:lnTo>
                  <a:pt x="4342797" y="0"/>
                </a:lnTo>
                <a:lnTo>
                  <a:pt x="4342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8" name="Freeform 4">
            <a:extLst>
              <a:ext uri="{FF2B5EF4-FFF2-40B4-BE49-F238E27FC236}">
                <a16:creationId xmlns:a16="http://schemas.microsoft.com/office/drawing/2014/main" id="{56F2EEE0-632E-2345-8650-DB9B96B9DB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594416">
            <a:off x="7751941" y="6318247"/>
            <a:ext cx="352343" cy="1042048"/>
          </a:xfrm>
          <a:custGeom>
            <a:avLst/>
            <a:gdLst/>
            <a:ahLst/>
            <a:cxnLst/>
            <a:rect l="l" t="t" r="r" b="b"/>
            <a:pathLst>
              <a:path w="2175700" h="4114800">
                <a:moveTo>
                  <a:pt x="0" y="0"/>
                </a:moveTo>
                <a:lnTo>
                  <a:pt x="2175701" y="0"/>
                </a:lnTo>
                <a:lnTo>
                  <a:pt x="21757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49" name="Freeform 5">
            <a:extLst>
              <a:ext uri="{FF2B5EF4-FFF2-40B4-BE49-F238E27FC236}">
                <a16:creationId xmlns:a16="http://schemas.microsoft.com/office/drawing/2014/main" id="{DD0C33F2-EAD8-230D-7D2F-CE87B1302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09891" y="6494307"/>
            <a:ext cx="1210826" cy="1073316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0" name="Freeform 6">
            <a:extLst>
              <a:ext uri="{FF2B5EF4-FFF2-40B4-BE49-F238E27FC236}">
                <a16:creationId xmlns:a16="http://schemas.microsoft.com/office/drawing/2014/main" id="{09DB8BBA-7EA4-F089-80AF-02E552EF9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46882">
            <a:off x="6918630" y="6800698"/>
            <a:ext cx="596881" cy="824579"/>
          </a:xfrm>
          <a:custGeom>
            <a:avLst/>
            <a:gdLst/>
            <a:ahLst/>
            <a:cxnLst/>
            <a:rect l="l" t="t" r="r" b="b"/>
            <a:pathLst>
              <a:path w="3194113" h="4114800">
                <a:moveTo>
                  <a:pt x="0" y="0"/>
                </a:moveTo>
                <a:lnTo>
                  <a:pt x="3194114" y="0"/>
                </a:lnTo>
                <a:lnTo>
                  <a:pt x="31941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51" name="Freeform 11">
            <a:extLst>
              <a:ext uri="{FF2B5EF4-FFF2-40B4-BE49-F238E27FC236}">
                <a16:creationId xmlns:a16="http://schemas.microsoft.com/office/drawing/2014/main" id="{8853EA0D-1AB5-0F66-D1DE-A11229D58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03422" y="5020514"/>
            <a:ext cx="1207791" cy="794622"/>
          </a:xfrm>
          <a:custGeom>
            <a:avLst/>
            <a:gdLst/>
            <a:ahLst/>
            <a:cxnLst/>
            <a:rect l="l" t="t" r="r" b="b"/>
            <a:pathLst>
              <a:path w="5266944" h="4114800">
                <a:moveTo>
                  <a:pt x="0" y="0"/>
                </a:moveTo>
                <a:lnTo>
                  <a:pt x="5266944" y="0"/>
                </a:lnTo>
                <a:lnTo>
                  <a:pt x="52669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E8881-1383-F418-ADC9-54B35E22B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Picture 221" descr="Rockdale County Public Schools lobo">
            <a:extLst>
              <a:ext uri="{FF2B5EF4-FFF2-40B4-BE49-F238E27FC236}">
                <a16:creationId xmlns:a16="http://schemas.microsoft.com/office/drawing/2014/main" id="{C59CD716-AA48-6AD6-AA7A-B11E84B824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03" y="381960"/>
            <a:ext cx="2166407" cy="701782"/>
          </a:xfrm>
          <a:prstGeom prst="rect">
            <a:avLst/>
          </a:prstGeom>
        </p:spPr>
      </p:pic>
      <p:sp>
        <p:nvSpPr>
          <p:cNvPr id="220" name="Title 219">
            <a:extLst>
              <a:ext uri="{FF2B5EF4-FFF2-40B4-BE49-F238E27FC236}">
                <a16:creationId xmlns:a16="http://schemas.microsoft.com/office/drawing/2014/main" id="{3E4B72F5-0E8A-9547-7BDC-03D61B1C213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07738" y="114470"/>
            <a:ext cx="7059929" cy="132343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57058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t>K-5 SUMMER READING TRACKER </a:t>
            </a:r>
          </a:p>
        </p:txBody>
      </p:sp>
      <p:sp>
        <p:nvSpPr>
          <p:cNvPr id="169" name="TextBox 169">
            <a:extLst>
              <a:ext uri="{FF2B5EF4-FFF2-40B4-BE49-F238E27FC236}">
                <a16:creationId xmlns:a16="http://schemas.microsoft.com/office/drawing/2014/main" id="{529E11B3-B5D0-DBF3-A6D7-65E3529F568E}"/>
              </a:ext>
            </a:extLst>
          </p:cNvPr>
          <p:cNvSpPr txBox="1"/>
          <p:nvPr/>
        </p:nvSpPr>
        <p:spPr>
          <a:xfrm rot="-5400000">
            <a:off x="-212280" y="3142607"/>
            <a:ext cx="1267837" cy="4947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846"/>
              </a:lnSpc>
            </a:pPr>
            <a:r>
              <a:rPr lang="en-US" sz="3200" spc="142" dirty="0">
                <a:solidFill>
                  <a:srgbClr val="F26522"/>
                </a:solidFill>
                <a:latin typeface="Poppins"/>
                <a:ea typeface="Poppins"/>
                <a:cs typeface="Poppins"/>
                <a:sym typeface="Poppins"/>
              </a:rPr>
              <a:t>JULY</a:t>
            </a:r>
          </a:p>
        </p:txBody>
      </p:sp>
      <p:sp>
        <p:nvSpPr>
          <p:cNvPr id="168" name="TextBox 168">
            <a:extLst>
              <a:ext uri="{FF2B5EF4-FFF2-40B4-BE49-F238E27FC236}">
                <a16:creationId xmlns:a16="http://schemas.microsoft.com/office/drawing/2014/main" id="{F4601A4A-E263-49C5-73FA-3AEB31250A2E}"/>
              </a:ext>
            </a:extLst>
          </p:cNvPr>
          <p:cNvSpPr txBox="1"/>
          <p:nvPr/>
        </p:nvSpPr>
        <p:spPr>
          <a:xfrm rot="-5400000">
            <a:off x="-115019" y="1860140"/>
            <a:ext cx="1073316" cy="4873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3846"/>
              </a:lnSpc>
            </a:pPr>
            <a:r>
              <a:rPr lang="en-US" sz="3200" spc="142" dirty="0">
                <a:solidFill>
                  <a:srgbClr val="318D9F"/>
                </a:solidFill>
                <a:latin typeface="Poppins"/>
                <a:ea typeface="Poppins"/>
                <a:cs typeface="Poppins"/>
                <a:sym typeface="Poppins"/>
              </a:rPr>
              <a:t>2026</a:t>
            </a:r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9174656-F4E9-454A-BEC9-E860FE5F7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577883" y="1320975"/>
            <a:ext cx="2252163" cy="3936825"/>
            <a:chOff x="0" y="0"/>
            <a:chExt cx="700983" cy="723795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AB2B4874-6BC6-5EBC-0160-CBD3C995EA1B}"/>
                </a:ext>
              </a:extLst>
            </p:cNvPr>
            <p:cNvSpPr/>
            <p:nvPr/>
          </p:nvSpPr>
          <p:spPr>
            <a:xfrm>
              <a:off x="0" y="0"/>
              <a:ext cx="700983" cy="723795"/>
            </a:xfrm>
            <a:custGeom>
              <a:avLst/>
              <a:gdLst/>
              <a:ahLst/>
              <a:cxnLst/>
              <a:rect l="l" t="t" r="r" b="b"/>
              <a:pathLst>
                <a:path w="700983" h="723795">
                  <a:moveTo>
                    <a:pt x="18384" y="0"/>
                  </a:moveTo>
                  <a:lnTo>
                    <a:pt x="682599" y="0"/>
                  </a:lnTo>
                  <a:cubicBezTo>
                    <a:pt x="692752" y="0"/>
                    <a:pt x="700983" y="8231"/>
                    <a:pt x="700983" y="18384"/>
                  </a:cubicBezTo>
                  <a:lnTo>
                    <a:pt x="700983" y="705411"/>
                  </a:lnTo>
                  <a:cubicBezTo>
                    <a:pt x="700983" y="710287"/>
                    <a:pt x="699046" y="714963"/>
                    <a:pt x="695599" y="718410"/>
                  </a:cubicBezTo>
                  <a:cubicBezTo>
                    <a:pt x="692151" y="721858"/>
                    <a:pt x="687475" y="723795"/>
                    <a:pt x="682599" y="723795"/>
                  </a:cubicBezTo>
                  <a:lnTo>
                    <a:pt x="18384" y="723795"/>
                  </a:lnTo>
                  <a:cubicBezTo>
                    <a:pt x="13508" y="723795"/>
                    <a:pt x="8832" y="721858"/>
                    <a:pt x="5385" y="718410"/>
                  </a:cubicBezTo>
                  <a:cubicBezTo>
                    <a:pt x="1937" y="714963"/>
                    <a:pt x="0" y="710287"/>
                    <a:pt x="0" y="705411"/>
                  </a:cubicBezTo>
                  <a:lnTo>
                    <a:pt x="0" y="18384"/>
                  </a:lnTo>
                  <a:cubicBezTo>
                    <a:pt x="0" y="8231"/>
                    <a:pt x="8231" y="0"/>
                    <a:pt x="18384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591D20DB-545C-44EF-8FDF-4F06B43DE87E}"/>
                </a:ext>
              </a:extLst>
            </p:cNvPr>
            <p:cNvSpPr txBox="1"/>
            <p:nvPr/>
          </p:nvSpPr>
          <p:spPr>
            <a:xfrm>
              <a:off x="0" y="-38100"/>
              <a:ext cx="700983" cy="761895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154"/>
                </a:lnSpc>
              </a:pPr>
              <a:endParaRPr sz="618"/>
            </a:p>
          </p:txBody>
        </p:sp>
      </p:grpSp>
      <p:sp>
        <p:nvSpPr>
          <p:cNvPr id="7" name="TextBox 217">
            <a:extLst>
              <a:ext uri="{FF2B5EF4-FFF2-40B4-BE49-F238E27FC236}">
                <a16:creationId xmlns:a16="http://schemas.microsoft.com/office/drawing/2014/main" id="{8C86DD44-A876-DFF1-F269-EE07DCCFBF42}"/>
              </a:ext>
            </a:extLst>
          </p:cNvPr>
          <p:cNvSpPr txBox="1"/>
          <p:nvPr/>
        </p:nvSpPr>
        <p:spPr>
          <a:xfrm>
            <a:off x="7769521" y="1511492"/>
            <a:ext cx="1624335" cy="1776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  <a:spcBef>
                <a:spcPct val="0"/>
              </a:spcBef>
            </a:pPr>
            <a:r>
              <a:rPr lang="en-US" sz="2000" b="1" dirty="0">
                <a:latin typeface="Poppins"/>
                <a:ea typeface="Poppins"/>
                <a:cs typeface="Poppins"/>
                <a:sym typeface="Poppins"/>
              </a:rPr>
              <a:t>Directions: </a:t>
            </a:r>
          </a:p>
        </p:txBody>
      </p:sp>
      <p:sp>
        <p:nvSpPr>
          <p:cNvPr id="6" name="TextBox 217">
            <a:extLst>
              <a:ext uri="{FF2B5EF4-FFF2-40B4-BE49-F238E27FC236}">
                <a16:creationId xmlns:a16="http://schemas.microsoft.com/office/drawing/2014/main" id="{B2586EF9-7478-7A62-CDE6-846CC3B1795D}"/>
              </a:ext>
            </a:extLst>
          </p:cNvPr>
          <p:cNvSpPr txBox="1"/>
          <p:nvPr/>
        </p:nvSpPr>
        <p:spPr>
          <a:xfrm>
            <a:off x="7690643" y="1919016"/>
            <a:ext cx="2057400" cy="3231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1400" dirty="0">
                <a:latin typeface="Poppins"/>
                <a:ea typeface="Poppins"/>
                <a:cs typeface="Poppins"/>
                <a:sym typeface="Poppins"/>
              </a:rPr>
              <a:t>1. </a:t>
            </a:r>
            <a:r>
              <a:rPr lang="en-US" sz="1400" b="1" dirty="0">
                <a:latin typeface="Poppins"/>
                <a:ea typeface="Poppins"/>
                <a:cs typeface="Poppins"/>
                <a:sym typeface="Poppins"/>
              </a:rPr>
              <a:t>Read for 30 minutes each day. </a:t>
            </a:r>
            <a:r>
              <a:rPr lang="en-US" sz="1400" dirty="0">
                <a:latin typeface="Poppins"/>
                <a:ea typeface="Poppins"/>
                <a:cs typeface="Poppins"/>
                <a:sym typeface="Poppins"/>
              </a:rPr>
              <a:t>Color in the book to track your reading. Record your reading on the Reading Log.</a:t>
            </a:r>
          </a:p>
          <a:p>
            <a:pPr marL="342900" indent="-342900">
              <a:spcBef>
                <a:spcPct val="0"/>
              </a:spcBef>
              <a:buAutoNum type="arabicPeriod"/>
            </a:pPr>
            <a:endParaRPr lang="en-US" sz="1400" dirty="0">
              <a:latin typeface="Poppins"/>
              <a:ea typeface="Poppins"/>
              <a:cs typeface="Poppins"/>
              <a:sym typeface="Poppins"/>
            </a:endParaRPr>
          </a:p>
          <a:p>
            <a:pPr>
              <a:spcBef>
                <a:spcPct val="0"/>
              </a:spcBef>
            </a:pPr>
            <a:r>
              <a:rPr lang="en-US" sz="1400" dirty="0">
                <a:latin typeface="Poppins"/>
                <a:ea typeface="Poppins"/>
                <a:cs typeface="Poppins"/>
                <a:sym typeface="Poppins"/>
              </a:rPr>
              <a:t>2. </a:t>
            </a:r>
            <a:r>
              <a:rPr lang="en-US" sz="1400" b="1" dirty="0">
                <a:latin typeface="Poppins"/>
                <a:ea typeface="Poppins"/>
                <a:cs typeface="Poppins"/>
                <a:sym typeface="Poppins"/>
              </a:rPr>
              <a:t>After reading, choose one activity from the Tic-Tac-Toe chart to complete. </a:t>
            </a:r>
            <a:r>
              <a:rPr lang="en-US" sz="1400" dirty="0">
                <a:latin typeface="Poppins"/>
                <a:ea typeface="Poppins"/>
                <a:cs typeface="Poppins"/>
                <a:sym typeface="Poppins"/>
              </a:rPr>
              <a:t>Color in the pencil once you are done. Record your activity on the Reading Log.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133AED0-F351-565C-095E-F9DBAAF9C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66384" y="5410200"/>
            <a:ext cx="3268434" cy="932360"/>
          </a:xfrm>
          <a:prstGeom prst="round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17">
            <a:extLst>
              <a:ext uri="{FF2B5EF4-FFF2-40B4-BE49-F238E27FC236}">
                <a16:creationId xmlns:a16="http://schemas.microsoft.com/office/drawing/2014/main" id="{A2858851-21C8-3E61-47FB-56497E8778D3}"/>
              </a:ext>
            </a:extLst>
          </p:cNvPr>
          <p:cNvSpPr txBox="1"/>
          <p:nvPr/>
        </p:nvSpPr>
        <p:spPr>
          <a:xfrm>
            <a:off x="6644621" y="5447138"/>
            <a:ext cx="1685237" cy="148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  <a:spcBef>
                <a:spcPct val="0"/>
              </a:spcBef>
            </a:pPr>
            <a:r>
              <a:rPr lang="en-US" sz="1200" b="1" dirty="0">
                <a:latin typeface="Poppins"/>
                <a:ea typeface="Poppins"/>
                <a:cs typeface="Poppins"/>
                <a:sym typeface="Poppins"/>
              </a:rPr>
              <a:t>July Favorite Book: </a:t>
            </a:r>
          </a:p>
        </p:txBody>
      </p:sp>
      <p:grpSp>
        <p:nvGrpSpPr>
          <p:cNvPr id="84" name="Group 84">
            <a:extLst>
              <a:ext uri="{FF2B5EF4-FFF2-40B4-BE49-F238E27FC236}">
                <a16:creationId xmlns:a16="http://schemas.microsoft.com/office/drawing/2014/main" id="{30524B73-1612-4265-77E1-E0FC37C75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5548" y="1295400"/>
            <a:ext cx="939835" cy="245544"/>
            <a:chOff x="0" y="0"/>
            <a:chExt cx="316047" cy="82571"/>
          </a:xfrm>
        </p:grpSpPr>
        <p:sp>
          <p:nvSpPr>
            <p:cNvPr id="85" name="Freeform 85">
              <a:extLst>
                <a:ext uri="{FF2B5EF4-FFF2-40B4-BE49-F238E27FC236}">
                  <a16:creationId xmlns:a16="http://schemas.microsoft.com/office/drawing/2014/main" id="{1668EBF2-E8AD-F018-7387-1B8B96248805}"/>
                </a:ext>
              </a:extLst>
            </p:cNvPr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2652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86" name="TextBox 86">
              <a:extLst>
                <a:ext uri="{FF2B5EF4-FFF2-40B4-BE49-F238E27FC236}">
                  <a16:creationId xmlns:a16="http://schemas.microsoft.com/office/drawing/2014/main" id="{5191CF83-F200-B8B3-F88D-00657FA33B96}"/>
                </a:ext>
              </a:extLst>
            </p:cNvPr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90" name="Group 90">
            <a:extLst>
              <a:ext uri="{FF2B5EF4-FFF2-40B4-BE49-F238E27FC236}">
                <a16:creationId xmlns:a16="http://schemas.microsoft.com/office/drawing/2014/main" id="{00C5759B-3D43-6835-CD76-EC3FC8462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6315" y="1295400"/>
            <a:ext cx="939835" cy="245544"/>
            <a:chOff x="0" y="0"/>
            <a:chExt cx="316047" cy="82571"/>
          </a:xfrm>
        </p:grpSpPr>
        <p:sp>
          <p:nvSpPr>
            <p:cNvPr id="91" name="Freeform 91">
              <a:extLst>
                <a:ext uri="{FF2B5EF4-FFF2-40B4-BE49-F238E27FC236}">
                  <a16:creationId xmlns:a16="http://schemas.microsoft.com/office/drawing/2014/main" id="{F1AB091D-A0EC-EA03-4F0B-3C83259B45DA}"/>
                </a:ext>
              </a:extLst>
            </p:cNvPr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85CBD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>
                <a:highlight>
                  <a:srgbClr val="318D9F"/>
                </a:highlight>
              </a:endParaRPr>
            </a:p>
          </p:txBody>
        </p:sp>
        <p:sp>
          <p:nvSpPr>
            <p:cNvPr id="92" name="TextBox 92">
              <a:extLst>
                <a:ext uri="{FF2B5EF4-FFF2-40B4-BE49-F238E27FC236}">
                  <a16:creationId xmlns:a16="http://schemas.microsoft.com/office/drawing/2014/main" id="{0B19833D-F376-FBD8-08C1-14762283256F}"/>
                </a:ext>
              </a:extLst>
            </p:cNvPr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>
                <a:highlight>
                  <a:srgbClr val="318D9F"/>
                </a:highlight>
              </a:endParaRPr>
            </a:p>
          </p:txBody>
        </p:sp>
      </p:grpSp>
      <p:grpSp>
        <p:nvGrpSpPr>
          <p:cNvPr id="96" name="Group 96">
            <a:extLst>
              <a:ext uri="{FF2B5EF4-FFF2-40B4-BE49-F238E27FC236}">
                <a16:creationId xmlns:a16="http://schemas.microsoft.com/office/drawing/2014/main" id="{AAFF2423-FE08-E8E0-BD8E-B533E0F16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67000" y="1295400"/>
            <a:ext cx="939835" cy="245544"/>
            <a:chOff x="0" y="0"/>
            <a:chExt cx="316047" cy="82571"/>
          </a:xfrm>
        </p:grpSpPr>
        <p:sp>
          <p:nvSpPr>
            <p:cNvPr id="97" name="Freeform 97">
              <a:extLst>
                <a:ext uri="{FF2B5EF4-FFF2-40B4-BE49-F238E27FC236}">
                  <a16:creationId xmlns:a16="http://schemas.microsoft.com/office/drawing/2014/main" id="{69BE56FA-2E52-BE26-7E56-62FA75A7CC99}"/>
                </a:ext>
              </a:extLst>
            </p:cNvPr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85CBD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98" name="TextBox 98">
              <a:extLst>
                <a:ext uri="{FF2B5EF4-FFF2-40B4-BE49-F238E27FC236}">
                  <a16:creationId xmlns:a16="http://schemas.microsoft.com/office/drawing/2014/main" id="{39CE55BE-780A-4743-AF2B-4F31EC37A0EF}"/>
                </a:ext>
              </a:extLst>
            </p:cNvPr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02" name="Group 102">
            <a:extLst>
              <a:ext uri="{FF2B5EF4-FFF2-40B4-BE49-F238E27FC236}">
                <a16:creationId xmlns:a16="http://schemas.microsoft.com/office/drawing/2014/main" id="{FFFFDD6E-BB4A-061A-A681-5BC8256ADE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7685" y="1295400"/>
            <a:ext cx="939835" cy="245544"/>
            <a:chOff x="0" y="0"/>
            <a:chExt cx="316047" cy="82571"/>
          </a:xfrm>
        </p:grpSpPr>
        <p:sp>
          <p:nvSpPr>
            <p:cNvPr id="103" name="Freeform 103">
              <a:extLst>
                <a:ext uri="{FF2B5EF4-FFF2-40B4-BE49-F238E27FC236}">
                  <a16:creationId xmlns:a16="http://schemas.microsoft.com/office/drawing/2014/main" id="{19C4BA19-EA36-BDBD-E753-9D2A6C0652CE}"/>
                </a:ext>
              </a:extLst>
            </p:cNvPr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85CBD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04" name="TextBox 104">
              <a:extLst>
                <a:ext uri="{FF2B5EF4-FFF2-40B4-BE49-F238E27FC236}">
                  <a16:creationId xmlns:a16="http://schemas.microsoft.com/office/drawing/2014/main" id="{3A75D9F1-FA53-D9C5-3E1C-F4684F258409}"/>
                </a:ext>
              </a:extLst>
            </p:cNvPr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08" name="Group 108">
            <a:extLst>
              <a:ext uri="{FF2B5EF4-FFF2-40B4-BE49-F238E27FC236}">
                <a16:creationId xmlns:a16="http://schemas.microsoft.com/office/drawing/2014/main" id="{AA61E2EE-15FD-BA5E-8C7A-29F3E6CE79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08370" y="1295400"/>
            <a:ext cx="939835" cy="245544"/>
            <a:chOff x="0" y="0"/>
            <a:chExt cx="316047" cy="82571"/>
          </a:xfrm>
        </p:grpSpPr>
        <p:sp>
          <p:nvSpPr>
            <p:cNvPr id="109" name="Freeform 109">
              <a:extLst>
                <a:ext uri="{FF2B5EF4-FFF2-40B4-BE49-F238E27FC236}">
                  <a16:creationId xmlns:a16="http://schemas.microsoft.com/office/drawing/2014/main" id="{BAAF2DD9-41E7-72D1-E38A-72DA4C3453FF}"/>
                </a:ext>
              </a:extLst>
            </p:cNvPr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85CBD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10" name="TextBox 110">
              <a:extLst>
                <a:ext uri="{FF2B5EF4-FFF2-40B4-BE49-F238E27FC236}">
                  <a16:creationId xmlns:a16="http://schemas.microsoft.com/office/drawing/2014/main" id="{8AAD1184-EA30-6A4B-06A2-AF286AD1B709}"/>
                </a:ext>
              </a:extLst>
            </p:cNvPr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14" name="Group 114">
            <a:extLst>
              <a:ext uri="{FF2B5EF4-FFF2-40B4-BE49-F238E27FC236}">
                <a16:creationId xmlns:a16="http://schemas.microsoft.com/office/drawing/2014/main" id="{738E6E58-4E8E-A96C-432B-90CCFEDB42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79056" y="1295400"/>
            <a:ext cx="939835" cy="245544"/>
            <a:chOff x="0" y="0"/>
            <a:chExt cx="316047" cy="82571"/>
          </a:xfrm>
        </p:grpSpPr>
        <p:sp>
          <p:nvSpPr>
            <p:cNvPr id="115" name="Freeform 115">
              <a:extLst>
                <a:ext uri="{FF2B5EF4-FFF2-40B4-BE49-F238E27FC236}">
                  <a16:creationId xmlns:a16="http://schemas.microsoft.com/office/drawing/2014/main" id="{21832BA3-A58C-E3DF-4DAB-9B32999BC7C5}"/>
                </a:ext>
              </a:extLst>
            </p:cNvPr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85CBD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16" name="TextBox 116">
              <a:extLst>
                <a:ext uri="{FF2B5EF4-FFF2-40B4-BE49-F238E27FC236}">
                  <a16:creationId xmlns:a16="http://schemas.microsoft.com/office/drawing/2014/main" id="{E496D196-5BAD-F3C9-AC18-A47267BCFBDE}"/>
                </a:ext>
              </a:extLst>
            </p:cNvPr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20" name="Group 120">
            <a:extLst>
              <a:ext uri="{FF2B5EF4-FFF2-40B4-BE49-F238E27FC236}">
                <a16:creationId xmlns:a16="http://schemas.microsoft.com/office/drawing/2014/main" id="{3D4067A6-6BB4-A7E3-BEFA-DE5A11AA7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49741" y="1295400"/>
            <a:ext cx="939835" cy="245544"/>
            <a:chOff x="0" y="0"/>
            <a:chExt cx="316047" cy="82571"/>
          </a:xfrm>
        </p:grpSpPr>
        <p:sp>
          <p:nvSpPr>
            <p:cNvPr id="121" name="Freeform 121">
              <a:extLst>
                <a:ext uri="{FF2B5EF4-FFF2-40B4-BE49-F238E27FC236}">
                  <a16:creationId xmlns:a16="http://schemas.microsoft.com/office/drawing/2014/main" id="{AFAFC4B6-B9ED-FB74-CCDB-D7B94C1B1D7D}"/>
                </a:ext>
              </a:extLst>
            </p:cNvPr>
            <p:cNvSpPr/>
            <p:nvPr/>
          </p:nvSpPr>
          <p:spPr>
            <a:xfrm>
              <a:off x="0" y="0"/>
              <a:ext cx="316047" cy="82571"/>
            </a:xfrm>
            <a:custGeom>
              <a:avLst/>
              <a:gdLst/>
              <a:ahLst/>
              <a:cxnLst/>
              <a:rect l="l" t="t" r="r" b="b"/>
              <a:pathLst>
                <a:path w="316047" h="82571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41795"/>
                  </a:lnTo>
                  <a:cubicBezTo>
                    <a:pt x="316047" y="52610"/>
                    <a:pt x="311751" y="62981"/>
                    <a:pt x="304104" y="70628"/>
                  </a:cubicBezTo>
                  <a:cubicBezTo>
                    <a:pt x="296457" y="78275"/>
                    <a:pt x="286085" y="82571"/>
                    <a:pt x="275271" y="82571"/>
                  </a:cubicBezTo>
                  <a:lnTo>
                    <a:pt x="40776" y="82571"/>
                  </a:lnTo>
                  <a:cubicBezTo>
                    <a:pt x="29961" y="82571"/>
                    <a:pt x="19590" y="78275"/>
                    <a:pt x="11943" y="70628"/>
                  </a:cubicBezTo>
                  <a:cubicBezTo>
                    <a:pt x="4296" y="62981"/>
                    <a:pt x="0" y="52610"/>
                    <a:pt x="0" y="41795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2652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22" name="TextBox 122">
              <a:extLst>
                <a:ext uri="{FF2B5EF4-FFF2-40B4-BE49-F238E27FC236}">
                  <a16:creationId xmlns:a16="http://schemas.microsoft.com/office/drawing/2014/main" id="{BA84F7CC-34FB-67B1-9F40-7558AC9884C3}"/>
                </a:ext>
              </a:extLst>
            </p:cNvPr>
            <p:cNvSpPr txBox="1"/>
            <p:nvPr/>
          </p:nvSpPr>
          <p:spPr>
            <a:xfrm>
              <a:off x="0" y="-47625"/>
              <a:ext cx="316047" cy="130196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sp>
        <p:nvSpPr>
          <p:cNvPr id="182" name="TextBox 182">
            <a:extLst>
              <a:ext uri="{FF2B5EF4-FFF2-40B4-BE49-F238E27FC236}">
                <a16:creationId xmlns:a16="http://schemas.microsoft.com/office/drawing/2014/main" id="{56FA777D-A01E-B67D-3F9D-489E746865C2}"/>
              </a:ext>
            </a:extLst>
          </p:cNvPr>
          <p:cNvSpPr txBox="1"/>
          <p:nvPr/>
        </p:nvSpPr>
        <p:spPr>
          <a:xfrm>
            <a:off x="816356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Sun</a:t>
            </a:r>
          </a:p>
        </p:txBody>
      </p:sp>
      <p:sp>
        <p:nvSpPr>
          <p:cNvPr id="183" name="TextBox 183">
            <a:extLst>
              <a:ext uri="{FF2B5EF4-FFF2-40B4-BE49-F238E27FC236}">
                <a16:creationId xmlns:a16="http://schemas.microsoft.com/office/drawing/2014/main" id="{72EBECC4-0425-A741-94BE-4AE4371FD720}"/>
              </a:ext>
            </a:extLst>
          </p:cNvPr>
          <p:cNvSpPr txBox="1"/>
          <p:nvPr/>
        </p:nvSpPr>
        <p:spPr>
          <a:xfrm>
            <a:off x="1800126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Mon</a:t>
            </a:r>
          </a:p>
        </p:txBody>
      </p:sp>
      <p:sp>
        <p:nvSpPr>
          <p:cNvPr id="184" name="TextBox 184">
            <a:extLst>
              <a:ext uri="{FF2B5EF4-FFF2-40B4-BE49-F238E27FC236}">
                <a16:creationId xmlns:a16="http://schemas.microsoft.com/office/drawing/2014/main" id="{5A11CFB0-2F06-3027-AB40-B09D9E061E22}"/>
              </a:ext>
            </a:extLst>
          </p:cNvPr>
          <p:cNvSpPr txBox="1"/>
          <p:nvPr/>
        </p:nvSpPr>
        <p:spPr>
          <a:xfrm>
            <a:off x="2770811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Tue</a:t>
            </a:r>
          </a:p>
        </p:txBody>
      </p:sp>
      <p:sp>
        <p:nvSpPr>
          <p:cNvPr id="185" name="TextBox 185">
            <a:extLst>
              <a:ext uri="{FF2B5EF4-FFF2-40B4-BE49-F238E27FC236}">
                <a16:creationId xmlns:a16="http://schemas.microsoft.com/office/drawing/2014/main" id="{2E9B8970-91C3-5683-0BAC-C9D5E76981B2}"/>
              </a:ext>
            </a:extLst>
          </p:cNvPr>
          <p:cNvSpPr txBox="1"/>
          <p:nvPr/>
        </p:nvSpPr>
        <p:spPr>
          <a:xfrm>
            <a:off x="3741496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Wed</a:t>
            </a:r>
          </a:p>
        </p:txBody>
      </p:sp>
      <p:sp>
        <p:nvSpPr>
          <p:cNvPr id="181" name="TextBox 181">
            <a:extLst>
              <a:ext uri="{FF2B5EF4-FFF2-40B4-BE49-F238E27FC236}">
                <a16:creationId xmlns:a16="http://schemas.microsoft.com/office/drawing/2014/main" id="{F0B7D12E-E89B-CEE4-7676-A14C5FC397B8}"/>
              </a:ext>
            </a:extLst>
          </p:cNvPr>
          <p:cNvSpPr txBox="1"/>
          <p:nvPr/>
        </p:nvSpPr>
        <p:spPr>
          <a:xfrm>
            <a:off x="4713728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Thu</a:t>
            </a:r>
          </a:p>
        </p:txBody>
      </p:sp>
      <p:sp>
        <p:nvSpPr>
          <p:cNvPr id="186" name="TextBox 186">
            <a:extLst>
              <a:ext uri="{FF2B5EF4-FFF2-40B4-BE49-F238E27FC236}">
                <a16:creationId xmlns:a16="http://schemas.microsoft.com/office/drawing/2014/main" id="{79A6F63B-D194-1193-6F5F-9C2AAF62C01B}"/>
              </a:ext>
            </a:extLst>
          </p:cNvPr>
          <p:cNvSpPr txBox="1"/>
          <p:nvPr/>
        </p:nvSpPr>
        <p:spPr>
          <a:xfrm>
            <a:off x="5711359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Fri</a:t>
            </a:r>
          </a:p>
        </p:txBody>
      </p:sp>
      <p:sp>
        <p:nvSpPr>
          <p:cNvPr id="187" name="TextBox 187">
            <a:extLst>
              <a:ext uri="{FF2B5EF4-FFF2-40B4-BE49-F238E27FC236}">
                <a16:creationId xmlns:a16="http://schemas.microsoft.com/office/drawing/2014/main" id="{946DC4F9-1BAE-7D26-53A3-52C3007215D5}"/>
              </a:ext>
            </a:extLst>
          </p:cNvPr>
          <p:cNvSpPr txBox="1"/>
          <p:nvPr/>
        </p:nvSpPr>
        <p:spPr>
          <a:xfrm>
            <a:off x="6644621" y="1351455"/>
            <a:ext cx="741145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78"/>
              </a:lnSpc>
            </a:pPr>
            <a:r>
              <a:rPr lang="en-US" sz="770" dirty="0">
                <a:latin typeface="Poppins"/>
                <a:ea typeface="Poppins"/>
                <a:cs typeface="Poppins"/>
                <a:sym typeface="Poppins"/>
              </a:rPr>
              <a:t>Sat</a:t>
            </a:r>
          </a:p>
        </p:txBody>
      </p:sp>
      <p:grpSp>
        <p:nvGrpSpPr>
          <p:cNvPr id="81" name="Group 81">
            <a:extLst>
              <a:ext uri="{FF2B5EF4-FFF2-40B4-BE49-F238E27FC236}">
                <a16:creationId xmlns:a16="http://schemas.microsoft.com/office/drawing/2014/main" id="{83EC61A5-E0C6-143A-397A-DE75DCC961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5548" y="1567138"/>
            <a:ext cx="939835" cy="927249"/>
            <a:chOff x="0" y="0"/>
            <a:chExt cx="316047" cy="311814"/>
          </a:xfrm>
        </p:grpSpPr>
        <p:sp>
          <p:nvSpPr>
            <p:cNvPr id="82" name="Freeform 82">
              <a:extLst>
                <a:ext uri="{FF2B5EF4-FFF2-40B4-BE49-F238E27FC236}">
                  <a16:creationId xmlns:a16="http://schemas.microsoft.com/office/drawing/2014/main" id="{F8382177-8FFD-6C5E-4412-9C8855A6CAC3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83" name="TextBox 83">
              <a:extLst>
                <a:ext uri="{FF2B5EF4-FFF2-40B4-BE49-F238E27FC236}">
                  <a16:creationId xmlns:a16="http://schemas.microsoft.com/office/drawing/2014/main" id="{0DAAB2B4-6B50-DE59-642A-FF3AA267EFDF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87" name="Group 87">
            <a:extLst>
              <a:ext uri="{FF2B5EF4-FFF2-40B4-BE49-F238E27FC236}">
                <a16:creationId xmlns:a16="http://schemas.microsoft.com/office/drawing/2014/main" id="{6314F8CB-1B69-1B85-238F-3E33E87CFB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6315" y="1567138"/>
            <a:ext cx="939835" cy="927249"/>
            <a:chOff x="0" y="0"/>
            <a:chExt cx="316047" cy="311814"/>
          </a:xfrm>
        </p:grpSpPr>
        <p:sp>
          <p:nvSpPr>
            <p:cNvPr id="88" name="Freeform 88">
              <a:extLst>
                <a:ext uri="{FF2B5EF4-FFF2-40B4-BE49-F238E27FC236}">
                  <a16:creationId xmlns:a16="http://schemas.microsoft.com/office/drawing/2014/main" id="{C4342B91-49D8-6A30-C63C-EC9E68B1A028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89" name="TextBox 89">
              <a:extLst>
                <a:ext uri="{FF2B5EF4-FFF2-40B4-BE49-F238E27FC236}">
                  <a16:creationId xmlns:a16="http://schemas.microsoft.com/office/drawing/2014/main" id="{B2B0E89E-F849-37E6-85D9-8248AE3AECE4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93" name="Group 93">
            <a:extLst>
              <a:ext uri="{FF2B5EF4-FFF2-40B4-BE49-F238E27FC236}">
                <a16:creationId xmlns:a16="http://schemas.microsoft.com/office/drawing/2014/main" id="{1E63D38A-6112-E9B6-3D32-C1B1760131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75779" y="1432305"/>
            <a:ext cx="939835" cy="1068873"/>
            <a:chOff x="0" y="-47625"/>
            <a:chExt cx="316047" cy="359439"/>
          </a:xfrm>
        </p:grpSpPr>
        <p:sp>
          <p:nvSpPr>
            <p:cNvPr id="94" name="Freeform 94">
              <a:extLst>
                <a:ext uri="{FF2B5EF4-FFF2-40B4-BE49-F238E27FC236}">
                  <a16:creationId xmlns:a16="http://schemas.microsoft.com/office/drawing/2014/main" id="{46459AB9-DE71-1480-0289-D73B671FC529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95" name="TextBox 95">
              <a:extLst>
                <a:ext uri="{FF2B5EF4-FFF2-40B4-BE49-F238E27FC236}">
                  <a16:creationId xmlns:a16="http://schemas.microsoft.com/office/drawing/2014/main" id="{5921603A-1EAC-E46B-FF96-343BBD0FD704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99" name="Group 99">
            <a:extLst>
              <a:ext uri="{FF2B5EF4-FFF2-40B4-BE49-F238E27FC236}">
                <a16:creationId xmlns:a16="http://schemas.microsoft.com/office/drawing/2014/main" id="{B076D27B-BED3-5F1F-14A9-C17D3B2BB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7685" y="1567138"/>
            <a:ext cx="939835" cy="927249"/>
            <a:chOff x="0" y="0"/>
            <a:chExt cx="316047" cy="311814"/>
          </a:xfrm>
        </p:grpSpPr>
        <p:sp>
          <p:nvSpPr>
            <p:cNvPr id="100" name="Freeform 100">
              <a:extLst>
                <a:ext uri="{FF2B5EF4-FFF2-40B4-BE49-F238E27FC236}">
                  <a16:creationId xmlns:a16="http://schemas.microsoft.com/office/drawing/2014/main" id="{7383C63B-54EB-CCCB-A6CF-99B95D008626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01" name="TextBox 101">
              <a:extLst>
                <a:ext uri="{FF2B5EF4-FFF2-40B4-BE49-F238E27FC236}">
                  <a16:creationId xmlns:a16="http://schemas.microsoft.com/office/drawing/2014/main" id="{54EBB849-AC78-D599-1ACA-17067452EAF5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05" name="Group 105">
            <a:extLst>
              <a:ext uri="{FF2B5EF4-FFF2-40B4-BE49-F238E27FC236}">
                <a16:creationId xmlns:a16="http://schemas.microsoft.com/office/drawing/2014/main" id="{3B0649E8-0712-0A7F-0E00-7E650AA0C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08370" y="1567138"/>
            <a:ext cx="939835" cy="927249"/>
            <a:chOff x="0" y="0"/>
            <a:chExt cx="316047" cy="311814"/>
          </a:xfrm>
        </p:grpSpPr>
        <p:sp>
          <p:nvSpPr>
            <p:cNvPr id="106" name="Freeform 106">
              <a:extLst>
                <a:ext uri="{FF2B5EF4-FFF2-40B4-BE49-F238E27FC236}">
                  <a16:creationId xmlns:a16="http://schemas.microsoft.com/office/drawing/2014/main" id="{ACD4D24E-5AA5-DF08-C268-582D91198714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07" name="TextBox 107">
              <a:extLst>
                <a:ext uri="{FF2B5EF4-FFF2-40B4-BE49-F238E27FC236}">
                  <a16:creationId xmlns:a16="http://schemas.microsoft.com/office/drawing/2014/main" id="{01A16870-BCD0-3740-6574-61FE53D72731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11" name="Group 111">
            <a:extLst>
              <a:ext uri="{FF2B5EF4-FFF2-40B4-BE49-F238E27FC236}">
                <a16:creationId xmlns:a16="http://schemas.microsoft.com/office/drawing/2014/main" id="{55A808F7-DADB-B339-7F36-63A7CD520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79056" y="1567138"/>
            <a:ext cx="939835" cy="927249"/>
            <a:chOff x="0" y="0"/>
            <a:chExt cx="316047" cy="311814"/>
          </a:xfrm>
        </p:grpSpPr>
        <p:sp>
          <p:nvSpPr>
            <p:cNvPr id="112" name="Freeform 112">
              <a:extLst>
                <a:ext uri="{FF2B5EF4-FFF2-40B4-BE49-F238E27FC236}">
                  <a16:creationId xmlns:a16="http://schemas.microsoft.com/office/drawing/2014/main" id="{32F04057-545A-0963-8658-93A5B6BF531F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13" name="TextBox 113">
              <a:extLst>
                <a:ext uri="{FF2B5EF4-FFF2-40B4-BE49-F238E27FC236}">
                  <a16:creationId xmlns:a16="http://schemas.microsoft.com/office/drawing/2014/main" id="{71034100-7ABC-5DEA-7226-6E11D9127094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17" name="Group 117">
            <a:extLst>
              <a:ext uri="{FF2B5EF4-FFF2-40B4-BE49-F238E27FC236}">
                <a16:creationId xmlns:a16="http://schemas.microsoft.com/office/drawing/2014/main" id="{7CEB1D1F-233F-CAE0-694C-8548FD027F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49741" y="1567138"/>
            <a:ext cx="939835" cy="927249"/>
            <a:chOff x="0" y="0"/>
            <a:chExt cx="316047" cy="311814"/>
          </a:xfrm>
        </p:grpSpPr>
        <p:sp>
          <p:nvSpPr>
            <p:cNvPr id="118" name="Freeform 118">
              <a:extLst>
                <a:ext uri="{FF2B5EF4-FFF2-40B4-BE49-F238E27FC236}">
                  <a16:creationId xmlns:a16="http://schemas.microsoft.com/office/drawing/2014/main" id="{E049C4AE-12DC-6938-BED8-F2DC46CA8E68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19" name="TextBox 119">
              <a:extLst>
                <a:ext uri="{FF2B5EF4-FFF2-40B4-BE49-F238E27FC236}">
                  <a16:creationId xmlns:a16="http://schemas.microsoft.com/office/drawing/2014/main" id="{13FCA1E1-81B1-9A7B-E0AB-37DC219D04C2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39" name="Group 39">
            <a:extLst>
              <a:ext uri="{FF2B5EF4-FFF2-40B4-BE49-F238E27FC236}">
                <a16:creationId xmlns:a16="http://schemas.microsoft.com/office/drawing/2014/main" id="{86F11917-77B5-3F2D-4C3C-436E68B413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5548" y="2520516"/>
            <a:ext cx="939835" cy="927249"/>
            <a:chOff x="0" y="0"/>
            <a:chExt cx="316047" cy="311814"/>
          </a:xfrm>
        </p:grpSpPr>
        <p:sp>
          <p:nvSpPr>
            <p:cNvPr id="40" name="Freeform 40">
              <a:extLst>
                <a:ext uri="{FF2B5EF4-FFF2-40B4-BE49-F238E27FC236}">
                  <a16:creationId xmlns:a16="http://schemas.microsoft.com/office/drawing/2014/main" id="{7BCD7C82-B6F0-CC20-565D-A9C221D56551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41" name="TextBox 41">
              <a:extLst>
                <a:ext uri="{FF2B5EF4-FFF2-40B4-BE49-F238E27FC236}">
                  <a16:creationId xmlns:a16="http://schemas.microsoft.com/office/drawing/2014/main" id="{54FCA9B5-1011-5BE0-E0D3-1B46FB3CB543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45" name="Group 45">
            <a:extLst>
              <a:ext uri="{FF2B5EF4-FFF2-40B4-BE49-F238E27FC236}">
                <a16:creationId xmlns:a16="http://schemas.microsoft.com/office/drawing/2014/main" id="{DAB528CE-D0E2-EF55-9C13-9D4ABDC5EE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6315" y="2520516"/>
            <a:ext cx="939835" cy="927249"/>
            <a:chOff x="0" y="0"/>
            <a:chExt cx="316047" cy="311814"/>
          </a:xfrm>
        </p:grpSpPr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17C0EABD-C3C7-5C9B-C7AF-03F599FFCFD6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47" name="TextBox 47">
              <a:extLst>
                <a:ext uri="{FF2B5EF4-FFF2-40B4-BE49-F238E27FC236}">
                  <a16:creationId xmlns:a16="http://schemas.microsoft.com/office/drawing/2014/main" id="{7B36E3D4-9DF5-C8E6-E0B2-E9F17F678001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51" name="Group 51">
            <a:extLst>
              <a:ext uri="{FF2B5EF4-FFF2-40B4-BE49-F238E27FC236}">
                <a16:creationId xmlns:a16="http://schemas.microsoft.com/office/drawing/2014/main" id="{E06AD421-12B6-0A57-CBA5-A9161E713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67000" y="2520516"/>
            <a:ext cx="939835" cy="927249"/>
            <a:chOff x="0" y="0"/>
            <a:chExt cx="316047" cy="311814"/>
          </a:xfrm>
        </p:grpSpPr>
        <p:sp>
          <p:nvSpPr>
            <p:cNvPr id="52" name="Freeform 52">
              <a:extLst>
                <a:ext uri="{FF2B5EF4-FFF2-40B4-BE49-F238E27FC236}">
                  <a16:creationId xmlns:a16="http://schemas.microsoft.com/office/drawing/2014/main" id="{13680469-A966-DE42-CAEC-83ACCA352B8D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53" name="TextBox 53">
              <a:extLst>
                <a:ext uri="{FF2B5EF4-FFF2-40B4-BE49-F238E27FC236}">
                  <a16:creationId xmlns:a16="http://schemas.microsoft.com/office/drawing/2014/main" id="{A856D1D8-E140-87AF-053F-8DE54F194789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57" name="Group 57">
            <a:extLst>
              <a:ext uri="{FF2B5EF4-FFF2-40B4-BE49-F238E27FC236}">
                <a16:creationId xmlns:a16="http://schemas.microsoft.com/office/drawing/2014/main" id="{6BEBB1D4-F450-967F-1DC2-2A7679B815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7685" y="2520516"/>
            <a:ext cx="939835" cy="927249"/>
            <a:chOff x="0" y="0"/>
            <a:chExt cx="316047" cy="311814"/>
          </a:xfrm>
        </p:grpSpPr>
        <p:sp>
          <p:nvSpPr>
            <p:cNvPr id="58" name="Freeform 58">
              <a:extLst>
                <a:ext uri="{FF2B5EF4-FFF2-40B4-BE49-F238E27FC236}">
                  <a16:creationId xmlns:a16="http://schemas.microsoft.com/office/drawing/2014/main" id="{ABE2AD2E-8CD8-0054-D27B-5B977CD00034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59" name="TextBox 59">
              <a:extLst>
                <a:ext uri="{FF2B5EF4-FFF2-40B4-BE49-F238E27FC236}">
                  <a16:creationId xmlns:a16="http://schemas.microsoft.com/office/drawing/2014/main" id="{98ACC2E3-697D-E9CE-D483-3C4F0340BB8E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63" name="Group 63">
            <a:extLst>
              <a:ext uri="{FF2B5EF4-FFF2-40B4-BE49-F238E27FC236}">
                <a16:creationId xmlns:a16="http://schemas.microsoft.com/office/drawing/2014/main" id="{22490000-3E16-8D26-3062-874D7802F3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08370" y="2520516"/>
            <a:ext cx="939835" cy="927249"/>
            <a:chOff x="0" y="0"/>
            <a:chExt cx="316047" cy="311814"/>
          </a:xfrm>
        </p:grpSpPr>
        <p:sp>
          <p:nvSpPr>
            <p:cNvPr id="64" name="Freeform 64">
              <a:extLst>
                <a:ext uri="{FF2B5EF4-FFF2-40B4-BE49-F238E27FC236}">
                  <a16:creationId xmlns:a16="http://schemas.microsoft.com/office/drawing/2014/main" id="{D819531D-DDAC-E5D6-8208-22E4D34E74DC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65" name="TextBox 65">
              <a:extLst>
                <a:ext uri="{FF2B5EF4-FFF2-40B4-BE49-F238E27FC236}">
                  <a16:creationId xmlns:a16="http://schemas.microsoft.com/office/drawing/2014/main" id="{93D05074-5E02-8A0A-2D4E-90E3C1F8F83B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69" name="Group 69">
            <a:extLst>
              <a:ext uri="{FF2B5EF4-FFF2-40B4-BE49-F238E27FC236}">
                <a16:creationId xmlns:a16="http://schemas.microsoft.com/office/drawing/2014/main" id="{9768F190-A9A2-796A-687B-FBC38C6576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79056" y="2520516"/>
            <a:ext cx="939835" cy="927249"/>
            <a:chOff x="0" y="0"/>
            <a:chExt cx="316047" cy="311814"/>
          </a:xfrm>
        </p:grpSpPr>
        <p:sp>
          <p:nvSpPr>
            <p:cNvPr id="70" name="Freeform 70">
              <a:extLst>
                <a:ext uri="{FF2B5EF4-FFF2-40B4-BE49-F238E27FC236}">
                  <a16:creationId xmlns:a16="http://schemas.microsoft.com/office/drawing/2014/main" id="{82FCAAA0-2A65-1262-9F46-5F952FD92B2A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71" name="TextBox 71">
              <a:extLst>
                <a:ext uri="{FF2B5EF4-FFF2-40B4-BE49-F238E27FC236}">
                  <a16:creationId xmlns:a16="http://schemas.microsoft.com/office/drawing/2014/main" id="{C826D1F7-6ACA-1375-5AFD-9B1DC5266728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75" name="Group 75">
            <a:extLst>
              <a:ext uri="{FF2B5EF4-FFF2-40B4-BE49-F238E27FC236}">
                <a16:creationId xmlns:a16="http://schemas.microsoft.com/office/drawing/2014/main" id="{1308449F-818B-0510-1D8E-941A8E206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49741" y="2520516"/>
            <a:ext cx="939835" cy="927249"/>
            <a:chOff x="0" y="0"/>
            <a:chExt cx="316047" cy="311814"/>
          </a:xfrm>
        </p:grpSpPr>
        <p:sp>
          <p:nvSpPr>
            <p:cNvPr id="76" name="Freeform 76">
              <a:extLst>
                <a:ext uri="{FF2B5EF4-FFF2-40B4-BE49-F238E27FC236}">
                  <a16:creationId xmlns:a16="http://schemas.microsoft.com/office/drawing/2014/main" id="{50B20DCF-9615-1EF8-F6C2-AD564040E0FA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77" name="TextBox 77">
              <a:extLst>
                <a:ext uri="{FF2B5EF4-FFF2-40B4-BE49-F238E27FC236}">
                  <a16:creationId xmlns:a16="http://schemas.microsoft.com/office/drawing/2014/main" id="{6DB7EA81-451A-AAAF-FE30-50BF859746C8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42" name="Group 42">
            <a:extLst>
              <a:ext uri="{FF2B5EF4-FFF2-40B4-BE49-F238E27FC236}">
                <a16:creationId xmlns:a16="http://schemas.microsoft.com/office/drawing/2014/main" id="{757EC3A1-712B-D815-4C5A-9EC4F5D87E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5548" y="3475745"/>
            <a:ext cx="939835" cy="927249"/>
            <a:chOff x="0" y="0"/>
            <a:chExt cx="316047" cy="311814"/>
          </a:xfrm>
        </p:grpSpPr>
        <p:sp>
          <p:nvSpPr>
            <p:cNvPr id="43" name="Freeform 43">
              <a:extLst>
                <a:ext uri="{FF2B5EF4-FFF2-40B4-BE49-F238E27FC236}">
                  <a16:creationId xmlns:a16="http://schemas.microsoft.com/office/drawing/2014/main" id="{4EC4245A-4865-8A0C-F97D-BEA9709F9D51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44" name="TextBox 44">
              <a:extLst>
                <a:ext uri="{FF2B5EF4-FFF2-40B4-BE49-F238E27FC236}">
                  <a16:creationId xmlns:a16="http://schemas.microsoft.com/office/drawing/2014/main" id="{E6D94307-E267-F2C4-8F4D-0976C21ADF93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48" name="Group 48">
            <a:extLst>
              <a:ext uri="{FF2B5EF4-FFF2-40B4-BE49-F238E27FC236}">
                <a16:creationId xmlns:a16="http://schemas.microsoft.com/office/drawing/2014/main" id="{0D8010E3-CC1F-9BF1-2147-27F53C986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6315" y="3475745"/>
            <a:ext cx="939835" cy="927249"/>
            <a:chOff x="0" y="0"/>
            <a:chExt cx="316047" cy="311814"/>
          </a:xfrm>
        </p:grpSpPr>
        <p:sp>
          <p:nvSpPr>
            <p:cNvPr id="49" name="Freeform 49">
              <a:extLst>
                <a:ext uri="{FF2B5EF4-FFF2-40B4-BE49-F238E27FC236}">
                  <a16:creationId xmlns:a16="http://schemas.microsoft.com/office/drawing/2014/main" id="{B22446D8-1411-F32C-35E1-47BCFCB6678C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50" name="TextBox 50">
              <a:extLst>
                <a:ext uri="{FF2B5EF4-FFF2-40B4-BE49-F238E27FC236}">
                  <a16:creationId xmlns:a16="http://schemas.microsoft.com/office/drawing/2014/main" id="{AAD4890F-7CB8-11A8-EB90-92CDE7D19830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54" name="Group 54">
            <a:extLst>
              <a:ext uri="{FF2B5EF4-FFF2-40B4-BE49-F238E27FC236}">
                <a16:creationId xmlns:a16="http://schemas.microsoft.com/office/drawing/2014/main" id="{01407306-F6D1-EF19-6445-E7683826F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67000" y="3475745"/>
            <a:ext cx="939835" cy="927249"/>
            <a:chOff x="0" y="0"/>
            <a:chExt cx="316047" cy="311814"/>
          </a:xfrm>
        </p:grpSpPr>
        <p:sp>
          <p:nvSpPr>
            <p:cNvPr id="55" name="Freeform 55">
              <a:extLst>
                <a:ext uri="{FF2B5EF4-FFF2-40B4-BE49-F238E27FC236}">
                  <a16:creationId xmlns:a16="http://schemas.microsoft.com/office/drawing/2014/main" id="{97B4739A-8E55-3852-461B-070C0F9833BA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56" name="TextBox 56">
              <a:extLst>
                <a:ext uri="{FF2B5EF4-FFF2-40B4-BE49-F238E27FC236}">
                  <a16:creationId xmlns:a16="http://schemas.microsoft.com/office/drawing/2014/main" id="{698DC0BD-8A19-BFDD-90AB-0238E7EA5FDD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60" name="Group 60">
            <a:extLst>
              <a:ext uri="{FF2B5EF4-FFF2-40B4-BE49-F238E27FC236}">
                <a16:creationId xmlns:a16="http://schemas.microsoft.com/office/drawing/2014/main" id="{9BEACC63-AD06-32CE-EE7F-89A6BA6E35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7685" y="3475745"/>
            <a:ext cx="939835" cy="927249"/>
            <a:chOff x="0" y="0"/>
            <a:chExt cx="316047" cy="311814"/>
          </a:xfrm>
        </p:grpSpPr>
        <p:sp>
          <p:nvSpPr>
            <p:cNvPr id="61" name="Freeform 61">
              <a:extLst>
                <a:ext uri="{FF2B5EF4-FFF2-40B4-BE49-F238E27FC236}">
                  <a16:creationId xmlns:a16="http://schemas.microsoft.com/office/drawing/2014/main" id="{A837098C-4D26-252C-B8A1-1F6F626056DB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62" name="TextBox 62">
              <a:extLst>
                <a:ext uri="{FF2B5EF4-FFF2-40B4-BE49-F238E27FC236}">
                  <a16:creationId xmlns:a16="http://schemas.microsoft.com/office/drawing/2014/main" id="{46163A26-E7AA-9646-DCE2-6E7926AA6E75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66" name="Group 66">
            <a:extLst>
              <a:ext uri="{FF2B5EF4-FFF2-40B4-BE49-F238E27FC236}">
                <a16:creationId xmlns:a16="http://schemas.microsoft.com/office/drawing/2014/main" id="{CAA6E517-336A-E0F5-2E9B-1A96699AE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08370" y="3475745"/>
            <a:ext cx="939835" cy="927249"/>
            <a:chOff x="0" y="0"/>
            <a:chExt cx="316047" cy="311814"/>
          </a:xfrm>
        </p:grpSpPr>
        <p:sp>
          <p:nvSpPr>
            <p:cNvPr id="67" name="Freeform 67">
              <a:extLst>
                <a:ext uri="{FF2B5EF4-FFF2-40B4-BE49-F238E27FC236}">
                  <a16:creationId xmlns:a16="http://schemas.microsoft.com/office/drawing/2014/main" id="{B63E3752-EEC7-4092-5D97-827F079A61A6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68" name="TextBox 68">
              <a:extLst>
                <a:ext uri="{FF2B5EF4-FFF2-40B4-BE49-F238E27FC236}">
                  <a16:creationId xmlns:a16="http://schemas.microsoft.com/office/drawing/2014/main" id="{67C5F97B-AC39-8EA9-ED4A-023516F7512C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72" name="Group 72">
            <a:extLst>
              <a:ext uri="{FF2B5EF4-FFF2-40B4-BE49-F238E27FC236}">
                <a16:creationId xmlns:a16="http://schemas.microsoft.com/office/drawing/2014/main" id="{FE6EC621-1022-B23D-77DB-AFF84E11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79056" y="3475745"/>
            <a:ext cx="939835" cy="927249"/>
            <a:chOff x="0" y="0"/>
            <a:chExt cx="316047" cy="311814"/>
          </a:xfrm>
        </p:grpSpPr>
        <p:sp>
          <p:nvSpPr>
            <p:cNvPr id="73" name="Freeform 73">
              <a:extLst>
                <a:ext uri="{FF2B5EF4-FFF2-40B4-BE49-F238E27FC236}">
                  <a16:creationId xmlns:a16="http://schemas.microsoft.com/office/drawing/2014/main" id="{897CE8AB-65B0-53E8-ED78-8B5F7A7454A4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74" name="TextBox 74">
              <a:extLst>
                <a:ext uri="{FF2B5EF4-FFF2-40B4-BE49-F238E27FC236}">
                  <a16:creationId xmlns:a16="http://schemas.microsoft.com/office/drawing/2014/main" id="{B0FDB7EB-E295-7AC7-76EC-412B9ACE9AAC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78" name="Group 78">
            <a:extLst>
              <a:ext uri="{FF2B5EF4-FFF2-40B4-BE49-F238E27FC236}">
                <a16:creationId xmlns:a16="http://schemas.microsoft.com/office/drawing/2014/main" id="{878F7EDF-3C30-2BE9-6B1C-C01DED049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49741" y="3475745"/>
            <a:ext cx="939835" cy="927249"/>
            <a:chOff x="0" y="0"/>
            <a:chExt cx="316047" cy="311814"/>
          </a:xfrm>
        </p:grpSpPr>
        <p:sp>
          <p:nvSpPr>
            <p:cNvPr id="79" name="Freeform 79">
              <a:extLst>
                <a:ext uri="{FF2B5EF4-FFF2-40B4-BE49-F238E27FC236}">
                  <a16:creationId xmlns:a16="http://schemas.microsoft.com/office/drawing/2014/main" id="{FF06CAB0-2E94-D703-7D0C-5524733BF6AF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80" name="TextBox 80">
              <a:extLst>
                <a:ext uri="{FF2B5EF4-FFF2-40B4-BE49-F238E27FC236}">
                  <a16:creationId xmlns:a16="http://schemas.microsoft.com/office/drawing/2014/main" id="{484F0CB2-054E-1E48-1EB4-252941417081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23" name="Group 123">
            <a:extLst>
              <a:ext uri="{FF2B5EF4-FFF2-40B4-BE49-F238E27FC236}">
                <a16:creationId xmlns:a16="http://schemas.microsoft.com/office/drawing/2014/main" id="{4796F09B-C7C1-455C-1D8A-B2926BF28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6989" y="4430974"/>
            <a:ext cx="939835" cy="927249"/>
            <a:chOff x="0" y="0"/>
            <a:chExt cx="316047" cy="311814"/>
          </a:xfrm>
        </p:grpSpPr>
        <p:sp>
          <p:nvSpPr>
            <p:cNvPr id="124" name="Freeform 124">
              <a:extLst>
                <a:ext uri="{FF2B5EF4-FFF2-40B4-BE49-F238E27FC236}">
                  <a16:creationId xmlns:a16="http://schemas.microsoft.com/office/drawing/2014/main" id="{5D9D169D-E95E-9ED8-155D-C7A8309E5424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25" name="TextBox 125">
              <a:extLst>
                <a:ext uri="{FF2B5EF4-FFF2-40B4-BE49-F238E27FC236}">
                  <a16:creationId xmlns:a16="http://schemas.microsoft.com/office/drawing/2014/main" id="{9904009D-9B0E-8961-6F77-AD0BBB3A1ADC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26" name="Group 126">
            <a:extLst>
              <a:ext uri="{FF2B5EF4-FFF2-40B4-BE49-F238E27FC236}">
                <a16:creationId xmlns:a16="http://schemas.microsoft.com/office/drawing/2014/main" id="{6E02F713-0A03-671E-D424-27EFDE195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7756" y="4430974"/>
            <a:ext cx="939835" cy="927249"/>
            <a:chOff x="0" y="0"/>
            <a:chExt cx="316047" cy="311814"/>
          </a:xfrm>
        </p:grpSpPr>
        <p:sp>
          <p:nvSpPr>
            <p:cNvPr id="127" name="Freeform 127">
              <a:extLst>
                <a:ext uri="{FF2B5EF4-FFF2-40B4-BE49-F238E27FC236}">
                  <a16:creationId xmlns:a16="http://schemas.microsoft.com/office/drawing/2014/main" id="{B0C32829-4A3F-E019-03F0-EBA50776F72B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28" name="TextBox 128">
              <a:extLst>
                <a:ext uri="{FF2B5EF4-FFF2-40B4-BE49-F238E27FC236}">
                  <a16:creationId xmlns:a16="http://schemas.microsoft.com/office/drawing/2014/main" id="{66985E97-310B-14F4-8012-D0C2E902BA8F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29" name="Group 129">
            <a:extLst>
              <a:ext uri="{FF2B5EF4-FFF2-40B4-BE49-F238E27FC236}">
                <a16:creationId xmlns:a16="http://schemas.microsoft.com/office/drawing/2014/main" id="{4DC72D78-0E46-7F30-145C-1D8AEA4A3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68441" y="4430974"/>
            <a:ext cx="939835" cy="927249"/>
            <a:chOff x="0" y="0"/>
            <a:chExt cx="316047" cy="311814"/>
          </a:xfrm>
        </p:grpSpPr>
        <p:sp>
          <p:nvSpPr>
            <p:cNvPr id="130" name="Freeform 130">
              <a:extLst>
                <a:ext uri="{FF2B5EF4-FFF2-40B4-BE49-F238E27FC236}">
                  <a16:creationId xmlns:a16="http://schemas.microsoft.com/office/drawing/2014/main" id="{3A3131A2-C8EF-9798-CFA7-5EB817E002E7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31" name="TextBox 131">
              <a:extLst>
                <a:ext uri="{FF2B5EF4-FFF2-40B4-BE49-F238E27FC236}">
                  <a16:creationId xmlns:a16="http://schemas.microsoft.com/office/drawing/2014/main" id="{36FF3EE5-F1B1-6F17-DDA0-4BA0D2836203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32" name="Group 132">
            <a:extLst>
              <a:ext uri="{FF2B5EF4-FFF2-40B4-BE49-F238E27FC236}">
                <a16:creationId xmlns:a16="http://schemas.microsoft.com/office/drawing/2014/main" id="{5A53B858-B3B7-0178-20EB-05A86B75B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9126" y="4430974"/>
            <a:ext cx="939835" cy="927249"/>
            <a:chOff x="0" y="0"/>
            <a:chExt cx="316047" cy="311814"/>
          </a:xfrm>
        </p:grpSpPr>
        <p:sp>
          <p:nvSpPr>
            <p:cNvPr id="133" name="Freeform 133">
              <a:extLst>
                <a:ext uri="{FF2B5EF4-FFF2-40B4-BE49-F238E27FC236}">
                  <a16:creationId xmlns:a16="http://schemas.microsoft.com/office/drawing/2014/main" id="{D47D31B5-F936-E0CD-74FD-571F76803AF2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34" name="TextBox 134">
              <a:extLst>
                <a:ext uri="{FF2B5EF4-FFF2-40B4-BE49-F238E27FC236}">
                  <a16:creationId xmlns:a16="http://schemas.microsoft.com/office/drawing/2014/main" id="{94AA2107-DFAB-766C-D64D-F3B20539F96C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35" name="Group 135">
            <a:extLst>
              <a:ext uri="{FF2B5EF4-FFF2-40B4-BE49-F238E27FC236}">
                <a16:creationId xmlns:a16="http://schemas.microsoft.com/office/drawing/2014/main" id="{A9B8484E-7C34-B470-795C-BD2310BBC8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14382" y="4436020"/>
            <a:ext cx="939835" cy="956611"/>
            <a:chOff x="0" y="0"/>
            <a:chExt cx="316047" cy="311814"/>
          </a:xfrm>
        </p:grpSpPr>
        <p:sp>
          <p:nvSpPr>
            <p:cNvPr id="136" name="Freeform 136">
              <a:extLst>
                <a:ext uri="{FF2B5EF4-FFF2-40B4-BE49-F238E27FC236}">
                  <a16:creationId xmlns:a16="http://schemas.microsoft.com/office/drawing/2014/main" id="{E042B9A7-7C79-3929-4B16-329AFF1414D7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37" name="TextBox 137">
              <a:extLst>
                <a:ext uri="{FF2B5EF4-FFF2-40B4-BE49-F238E27FC236}">
                  <a16:creationId xmlns:a16="http://schemas.microsoft.com/office/drawing/2014/main" id="{99422497-AE49-0DA0-BC45-4901CDACB5FE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38" name="Group 138">
            <a:extLst>
              <a:ext uri="{FF2B5EF4-FFF2-40B4-BE49-F238E27FC236}">
                <a16:creationId xmlns:a16="http://schemas.microsoft.com/office/drawing/2014/main" id="{5C8F496C-ADC1-4290-E7CF-3D1153BBB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80497" y="4430974"/>
            <a:ext cx="939835" cy="927249"/>
            <a:chOff x="0" y="0"/>
            <a:chExt cx="316047" cy="311814"/>
          </a:xfrm>
        </p:grpSpPr>
        <p:sp>
          <p:nvSpPr>
            <p:cNvPr id="139" name="Freeform 139">
              <a:extLst>
                <a:ext uri="{FF2B5EF4-FFF2-40B4-BE49-F238E27FC236}">
                  <a16:creationId xmlns:a16="http://schemas.microsoft.com/office/drawing/2014/main" id="{AC6A1EF2-C7C4-D82C-40BA-9F8FB373143A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40" name="TextBox 140">
              <a:extLst>
                <a:ext uri="{FF2B5EF4-FFF2-40B4-BE49-F238E27FC236}">
                  <a16:creationId xmlns:a16="http://schemas.microsoft.com/office/drawing/2014/main" id="{46DD85B3-43B3-DC2D-C73A-1B8C388D0876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41" name="Group 141">
            <a:extLst>
              <a:ext uri="{FF2B5EF4-FFF2-40B4-BE49-F238E27FC236}">
                <a16:creationId xmlns:a16="http://schemas.microsoft.com/office/drawing/2014/main" id="{470492C5-94F7-5C05-1B3B-1B777E4536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551182" y="4430974"/>
            <a:ext cx="939835" cy="927249"/>
            <a:chOff x="0" y="0"/>
            <a:chExt cx="316047" cy="311814"/>
          </a:xfrm>
        </p:grpSpPr>
        <p:sp>
          <p:nvSpPr>
            <p:cNvPr id="142" name="Freeform 142">
              <a:extLst>
                <a:ext uri="{FF2B5EF4-FFF2-40B4-BE49-F238E27FC236}">
                  <a16:creationId xmlns:a16="http://schemas.microsoft.com/office/drawing/2014/main" id="{307276F4-6894-478D-4FCC-7B280B2A47F0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43" name="TextBox 143">
              <a:extLst>
                <a:ext uri="{FF2B5EF4-FFF2-40B4-BE49-F238E27FC236}">
                  <a16:creationId xmlns:a16="http://schemas.microsoft.com/office/drawing/2014/main" id="{D5F6790C-7FB4-1248-2765-9CA6F931C91B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44" name="Group 144">
            <a:extLst>
              <a:ext uri="{FF2B5EF4-FFF2-40B4-BE49-F238E27FC236}">
                <a16:creationId xmlns:a16="http://schemas.microsoft.com/office/drawing/2014/main" id="{31DFBC52-A423-CE5F-CB76-4260E083B7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25548" y="5387585"/>
            <a:ext cx="939835" cy="927249"/>
            <a:chOff x="0" y="0"/>
            <a:chExt cx="316047" cy="311814"/>
          </a:xfrm>
        </p:grpSpPr>
        <p:sp>
          <p:nvSpPr>
            <p:cNvPr id="145" name="Freeform 145">
              <a:extLst>
                <a:ext uri="{FF2B5EF4-FFF2-40B4-BE49-F238E27FC236}">
                  <a16:creationId xmlns:a16="http://schemas.microsoft.com/office/drawing/2014/main" id="{F8B2BC40-4173-A05A-32CE-677D535F9B0E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46" name="TextBox 146">
              <a:extLst>
                <a:ext uri="{FF2B5EF4-FFF2-40B4-BE49-F238E27FC236}">
                  <a16:creationId xmlns:a16="http://schemas.microsoft.com/office/drawing/2014/main" id="{7EBAF1E7-CBC3-30AB-B3B1-29F3737047A0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47" name="Group 147">
            <a:extLst>
              <a:ext uri="{FF2B5EF4-FFF2-40B4-BE49-F238E27FC236}">
                <a16:creationId xmlns:a16="http://schemas.microsoft.com/office/drawing/2014/main" id="{2ED95B74-8345-639E-C488-FC0B192DF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96315" y="5387585"/>
            <a:ext cx="939835" cy="927249"/>
            <a:chOff x="0" y="0"/>
            <a:chExt cx="316047" cy="311814"/>
          </a:xfrm>
        </p:grpSpPr>
        <p:sp>
          <p:nvSpPr>
            <p:cNvPr id="148" name="Freeform 148">
              <a:extLst>
                <a:ext uri="{FF2B5EF4-FFF2-40B4-BE49-F238E27FC236}">
                  <a16:creationId xmlns:a16="http://schemas.microsoft.com/office/drawing/2014/main" id="{AA575A82-CDED-3A71-E842-83489AE132B4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49" name="TextBox 149">
              <a:extLst>
                <a:ext uri="{FF2B5EF4-FFF2-40B4-BE49-F238E27FC236}">
                  <a16:creationId xmlns:a16="http://schemas.microsoft.com/office/drawing/2014/main" id="{344E3DF1-1300-6731-61EA-8A7DE06D8B4F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50" name="Group 150">
            <a:extLst>
              <a:ext uri="{FF2B5EF4-FFF2-40B4-BE49-F238E27FC236}">
                <a16:creationId xmlns:a16="http://schemas.microsoft.com/office/drawing/2014/main" id="{4CA9491B-641B-1385-A31A-4ACCD70F7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667000" y="5387585"/>
            <a:ext cx="939835" cy="927249"/>
            <a:chOff x="0" y="0"/>
            <a:chExt cx="316047" cy="311814"/>
          </a:xfrm>
        </p:grpSpPr>
        <p:sp>
          <p:nvSpPr>
            <p:cNvPr id="151" name="Freeform 151">
              <a:extLst>
                <a:ext uri="{FF2B5EF4-FFF2-40B4-BE49-F238E27FC236}">
                  <a16:creationId xmlns:a16="http://schemas.microsoft.com/office/drawing/2014/main" id="{38A33CFF-F1B1-5EC3-5B0C-ABBBBA5AA3D2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52" name="TextBox 152">
              <a:extLst>
                <a:ext uri="{FF2B5EF4-FFF2-40B4-BE49-F238E27FC236}">
                  <a16:creationId xmlns:a16="http://schemas.microsoft.com/office/drawing/2014/main" id="{3EEAA9A6-CB59-66CE-B055-EC302AEBDE3D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53" name="Group 153">
            <a:extLst>
              <a:ext uri="{FF2B5EF4-FFF2-40B4-BE49-F238E27FC236}">
                <a16:creationId xmlns:a16="http://schemas.microsoft.com/office/drawing/2014/main" id="{570FD012-900C-A894-8ABB-48AC574A6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7685" y="5387585"/>
            <a:ext cx="939835" cy="927249"/>
            <a:chOff x="0" y="0"/>
            <a:chExt cx="316047" cy="311814"/>
          </a:xfrm>
        </p:grpSpPr>
        <p:sp>
          <p:nvSpPr>
            <p:cNvPr id="154" name="Freeform 154">
              <a:extLst>
                <a:ext uri="{FF2B5EF4-FFF2-40B4-BE49-F238E27FC236}">
                  <a16:creationId xmlns:a16="http://schemas.microsoft.com/office/drawing/2014/main" id="{60DF88ED-4069-BF9C-457A-B375487360FA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55" name="TextBox 155">
              <a:extLst>
                <a:ext uri="{FF2B5EF4-FFF2-40B4-BE49-F238E27FC236}">
                  <a16:creationId xmlns:a16="http://schemas.microsoft.com/office/drawing/2014/main" id="{67869A4B-C233-A1CE-06BE-D30A243516A9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156" name="Group 156">
            <a:extLst>
              <a:ext uri="{FF2B5EF4-FFF2-40B4-BE49-F238E27FC236}">
                <a16:creationId xmlns:a16="http://schemas.microsoft.com/office/drawing/2014/main" id="{C9487E84-A542-99EB-C1C8-B5BAAF525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608370" y="5387585"/>
            <a:ext cx="939835" cy="927249"/>
            <a:chOff x="0" y="0"/>
            <a:chExt cx="316047" cy="311814"/>
          </a:xfrm>
        </p:grpSpPr>
        <p:sp>
          <p:nvSpPr>
            <p:cNvPr id="157" name="Freeform 157">
              <a:extLst>
                <a:ext uri="{FF2B5EF4-FFF2-40B4-BE49-F238E27FC236}">
                  <a16:creationId xmlns:a16="http://schemas.microsoft.com/office/drawing/2014/main" id="{5C8E7C29-8294-E7D4-DA88-6B96507F6CB4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58" name="TextBox 158">
              <a:extLst>
                <a:ext uri="{FF2B5EF4-FFF2-40B4-BE49-F238E27FC236}">
                  <a16:creationId xmlns:a16="http://schemas.microsoft.com/office/drawing/2014/main" id="{904F7E58-F60A-3FDA-87B9-FBA8AAF5CEA5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grpSp>
        <p:nvGrpSpPr>
          <p:cNvPr id="8" name="Group 81">
            <a:extLst>
              <a:ext uri="{FF2B5EF4-FFF2-40B4-BE49-F238E27FC236}">
                <a16:creationId xmlns:a16="http://schemas.microsoft.com/office/drawing/2014/main" id="{4195469B-372D-9260-8CB9-04AFFDA9C2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81028" y="5384800"/>
            <a:ext cx="939835" cy="927249"/>
            <a:chOff x="0" y="0"/>
            <a:chExt cx="316047" cy="311814"/>
          </a:xfrm>
        </p:grpSpPr>
        <p:sp>
          <p:nvSpPr>
            <p:cNvPr id="9" name="Freeform 82">
              <a:extLst>
                <a:ext uri="{FF2B5EF4-FFF2-40B4-BE49-F238E27FC236}">
                  <a16:creationId xmlns:a16="http://schemas.microsoft.com/office/drawing/2014/main" id="{C78E621E-9EAA-08FE-F5C8-9936BBC571B7}"/>
                </a:ext>
              </a:extLst>
            </p:cNvPr>
            <p:cNvSpPr/>
            <p:nvPr/>
          </p:nvSpPr>
          <p:spPr>
            <a:xfrm>
              <a:off x="0" y="0"/>
              <a:ext cx="316047" cy="311814"/>
            </a:xfrm>
            <a:custGeom>
              <a:avLst/>
              <a:gdLst/>
              <a:ahLst/>
              <a:cxnLst/>
              <a:rect l="l" t="t" r="r" b="b"/>
              <a:pathLst>
                <a:path w="316047" h="311814">
                  <a:moveTo>
                    <a:pt x="40776" y="0"/>
                  </a:moveTo>
                  <a:lnTo>
                    <a:pt x="275271" y="0"/>
                  </a:lnTo>
                  <a:cubicBezTo>
                    <a:pt x="286085" y="0"/>
                    <a:pt x="296457" y="4296"/>
                    <a:pt x="304104" y="11943"/>
                  </a:cubicBezTo>
                  <a:cubicBezTo>
                    <a:pt x="311751" y="19590"/>
                    <a:pt x="316047" y="29961"/>
                    <a:pt x="316047" y="40776"/>
                  </a:cubicBezTo>
                  <a:lnTo>
                    <a:pt x="316047" y="271039"/>
                  </a:lnTo>
                  <a:cubicBezTo>
                    <a:pt x="316047" y="281853"/>
                    <a:pt x="311751" y="292224"/>
                    <a:pt x="304104" y="299871"/>
                  </a:cubicBezTo>
                  <a:cubicBezTo>
                    <a:pt x="296457" y="307518"/>
                    <a:pt x="286085" y="311814"/>
                    <a:pt x="275271" y="311814"/>
                  </a:cubicBezTo>
                  <a:lnTo>
                    <a:pt x="40776" y="311814"/>
                  </a:lnTo>
                  <a:cubicBezTo>
                    <a:pt x="29961" y="311814"/>
                    <a:pt x="19590" y="307518"/>
                    <a:pt x="11943" y="299871"/>
                  </a:cubicBezTo>
                  <a:cubicBezTo>
                    <a:pt x="4296" y="292224"/>
                    <a:pt x="0" y="281853"/>
                    <a:pt x="0" y="271039"/>
                  </a:cubicBezTo>
                  <a:lnTo>
                    <a:pt x="0" y="40776"/>
                  </a:lnTo>
                  <a:cubicBezTo>
                    <a:pt x="0" y="29961"/>
                    <a:pt x="4296" y="19590"/>
                    <a:pt x="11943" y="11943"/>
                  </a:cubicBezTo>
                  <a:cubicBezTo>
                    <a:pt x="19590" y="4296"/>
                    <a:pt x="29961" y="0"/>
                    <a:pt x="40776" y="0"/>
                  </a:cubicBezTo>
                  <a:close/>
                </a:path>
              </a:pathLst>
            </a:custGeom>
            <a:solidFill>
              <a:srgbClr val="FFFFFF"/>
            </a:solidFill>
            <a:ln w="9525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n-US" sz="618"/>
            </a:p>
          </p:txBody>
        </p:sp>
        <p:sp>
          <p:nvSpPr>
            <p:cNvPr id="10" name="TextBox 83">
              <a:extLst>
                <a:ext uri="{FF2B5EF4-FFF2-40B4-BE49-F238E27FC236}">
                  <a16:creationId xmlns:a16="http://schemas.microsoft.com/office/drawing/2014/main" id="{8FDAB059-9B59-174F-DD81-EE25B6401B6C}"/>
                </a:ext>
              </a:extLst>
            </p:cNvPr>
            <p:cNvSpPr txBox="1"/>
            <p:nvPr/>
          </p:nvSpPr>
          <p:spPr>
            <a:xfrm>
              <a:off x="0" y="-47625"/>
              <a:ext cx="316047" cy="359439"/>
            </a:xfrm>
            <a:prstGeom prst="rect">
              <a:avLst/>
            </a:prstGeom>
          </p:spPr>
          <p:txBody>
            <a:bodyPr lIns="27940" tIns="27940" rIns="27940" bIns="27940" rtlCol="0" anchor="ctr"/>
            <a:lstStyle/>
            <a:p>
              <a:pPr algn="ctr">
                <a:lnSpc>
                  <a:spcPts val="1078"/>
                </a:lnSpc>
              </a:pPr>
              <a:endParaRPr sz="618"/>
            </a:p>
          </p:txBody>
        </p:sp>
      </p:grpSp>
      <p:sp>
        <p:nvSpPr>
          <p:cNvPr id="197" name="TextBox 197">
            <a:extLst>
              <a:ext uri="{FF2B5EF4-FFF2-40B4-BE49-F238E27FC236}">
                <a16:creationId xmlns:a16="http://schemas.microsoft.com/office/drawing/2014/main" id="{45578D13-CBF8-C46E-0718-E8F92F9B8071}"/>
              </a:ext>
            </a:extLst>
          </p:cNvPr>
          <p:cNvSpPr txBox="1"/>
          <p:nvPr/>
        </p:nvSpPr>
        <p:spPr>
          <a:xfrm>
            <a:off x="3696332" y="1572184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</a:t>
            </a:r>
          </a:p>
        </p:txBody>
      </p:sp>
      <p:grpSp>
        <p:nvGrpSpPr>
          <p:cNvPr id="255" name="Group 254" descr="Book icon for coloring">
            <a:extLst>
              <a:ext uri="{FF2B5EF4-FFF2-40B4-BE49-F238E27FC236}">
                <a16:creationId xmlns:a16="http://schemas.microsoft.com/office/drawing/2014/main" id="{60D39CAF-C3F7-8CF4-F86A-094E90B0A165}"/>
              </a:ext>
            </a:extLst>
          </p:cNvPr>
          <p:cNvGrpSpPr/>
          <p:nvPr/>
        </p:nvGrpSpPr>
        <p:grpSpPr>
          <a:xfrm>
            <a:off x="3814044" y="1619066"/>
            <a:ext cx="663288" cy="1021389"/>
            <a:chOff x="3780425" y="6738549"/>
            <a:chExt cx="663288" cy="1021389"/>
          </a:xfrm>
        </p:grpSpPr>
        <p:sp>
          <p:nvSpPr>
            <p:cNvPr id="256" name="Freeform 9">
              <a:extLst>
                <a:ext uri="{FF2B5EF4-FFF2-40B4-BE49-F238E27FC236}">
                  <a16:creationId xmlns:a16="http://schemas.microsoft.com/office/drawing/2014/main" id="{7E642CF8-449A-AAFD-1B7D-7ABCFE5AED50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57" name="Graphic 256" descr="Pencil outline">
              <a:extLst>
                <a:ext uri="{FF2B5EF4-FFF2-40B4-BE49-F238E27FC236}">
                  <a16:creationId xmlns:a16="http://schemas.microsoft.com/office/drawing/2014/main" id="{F1EA33A9-C0AB-7EF9-64D4-11424A5B912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9" name="TextBox 199">
            <a:extLst>
              <a:ext uri="{FF2B5EF4-FFF2-40B4-BE49-F238E27FC236}">
                <a16:creationId xmlns:a16="http://schemas.microsoft.com/office/drawing/2014/main" id="{FE0F92C6-4B34-B68E-99A3-37DE6ABC677E}"/>
              </a:ext>
            </a:extLst>
          </p:cNvPr>
          <p:cNvSpPr txBox="1"/>
          <p:nvPr/>
        </p:nvSpPr>
        <p:spPr>
          <a:xfrm>
            <a:off x="4667017" y="1572184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</a:t>
            </a:r>
          </a:p>
        </p:txBody>
      </p:sp>
      <p:grpSp>
        <p:nvGrpSpPr>
          <p:cNvPr id="252" name="Group 251" descr="Book icon for coloring">
            <a:extLst>
              <a:ext uri="{FF2B5EF4-FFF2-40B4-BE49-F238E27FC236}">
                <a16:creationId xmlns:a16="http://schemas.microsoft.com/office/drawing/2014/main" id="{F5233C1F-D58B-E9E7-0E06-EF15BA89DA42}"/>
              </a:ext>
            </a:extLst>
          </p:cNvPr>
          <p:cNvGrpSpPr/>
          <p:nvPr/>
        </p:nvGrpSpPr>
        <p:grpSpPr>
          <a:xfrm>
            <a:off x="4843160" y="1619164"/>
            <a:ext cx="663288" cy="1021389"/>
            <a:chOff x="3780425" y="6738549"/>
            <a:chExt cx="663288" cy="1021389"/>
          </a:xfrm>
        </p:grpSpPr>
        <p:sp>
          <p:nvSpPr>
            <p:cNvPr id="253" name="Freeform 9">
              <a:extLst>
                <a:ext uri="{FF2B5EF4-FFF2-40B4-BE49-F238E27FC236}">
                  <a16:creationId xmlns:a16="http://schemas.microsoft.com/office/drawing/2014/main" id="{C0D6A62C-DF8B-BA05-097E-57083DC8DBA9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54" name="Graphic 253" descr="Pencil outline">
              <a:extLst>
                <a:ext uri="{FF2B5EF4-FFF2-40B4-BE49-F238E27FC236}">
                  <a16:creationId xmlns:a16="http://schemas.microsoft.com/office/drawing/2014/main" id="{4E957407-4A26-045A-3594-E16075FD9D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2" name="TextBox 202">
            <a:extLst>
              <a:ext uri="{FF2B5EF4-FFF2-40B4-BE49-F238E27FC236}">
                <a16:creationId xmlns:a16="http://schemas.microsoft.com/office/drawing/2014/main" id="{D3C6236F-24BA-843C-6F19-6AD63BFC2749}"/>
              </a:ext>
            </a:extLst>
          </p:cNvPr>
          <p:cNvSpPr txBox="1"/>
          <p:nvPr/>
        </p:nvSpPr>
        <p:spPr>
          <a:xfrm>
            <a:off x="5637703" y="1572184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</a:t>
            </a:r>
          </a:p>
        </p:txBody>
      </p:sp>
      <p:grpSp>
        <p:nvGrpSpPr>
          <p:cNvPr id="249" name="Group 248" descr="Book icon for coloring">
            <a:extLst>
              <a:ext uri="{FF2B5EF4-FFF2-40B4-BE49-F238E27FC236}">
                <a16:creationId xmlns:a16="http://schemas.microsoft.com/office/drawing/2014/main" id="{2EE4DDA3-B74D-7A84-9101-40C8AEC1BCAA}"/>
              </a:ext>
            </a:extLst>
          </p:cNvPr>
          <p:cNvGrpSpPr/>
          <p:nvPr/>
        </p:nvGrpSpPr>
        <p:grpSpPr>
          <a:xfrm>
            <a:off x="5728941" y="1599592"/>
            <a:ext cx="663288" cy="1021389"/>
            <a:chOff x="3780425" y="6738549"/>
            <a:chExt cx="663288" cy="1021389"/>
          </a:xfrm>
        </p:grpSpPr>
        <p:sp>
          <p:nvSpPr>
            <p:cNvPr id="250" name="Freeform 9">
              <a:extLst>
                <a:ext uri="{FF2B5EF4-FFF2-40B4-BE49-F238E27FC236}">
                  <a16:creationId xmlns:a16="http://schemas.microsoft.com/office/drawing/2014/main" id="{071D63E6-4D52-AD04-9C62-61FF0DDE64C2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51" name="Graphic 250" descr="Pencil outline">
              <a:extLst>
                <a:ext uri="{FF2B5EF4-FFF2-40B4-BE49-F238E27FC236}">
                  <a16:creationId xmlns:a16="http://schemas.microsoft.com/office/drawing/2014/main" id="{BB8BA518-A66A-6D04-3E72-D99266B5DA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88" name="TextBox 188">
            <a:extLst>
              <a:ext uri="{FF2B5EF4-FFF2-40B4-BE49-F238E27FC236}">
                <a16:creationId xmlns:a16="http://schemas.microsoft.com/office/drawing/2014/main" id="{842B940B-2E95-8032-FFAD-5722E4E55874}"/>
              </a:ext>
            </a:extLst>
          </p:cNvPr>
          <p:cNvSpPr txBox="1"/>
          <p:nvPr/>
        </p:nvSpPr>
        <p:spPr>
          <a:xfrm>
            <a:off x="6608388" y="1572184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4</a:t>
            </a:r>
          </a:p>
        </p:txBody>
      </p:sp>
      <p:grpSp>
        <p:nvGrpSpPr>
          <p:cNvPr id="246" name="Group 245" descr="Book icon for coloring">
            <a:extLst>
              <a:ext uri="{FF2B5EF4-FFF2-40B4-BE49-F238E27FC236}">
                <a16:creationId xmlns:a16="http://schemas.microsoft.com/office/drawing/2014/main" id="{F764C15B-7AA8-34A5-68B1-FE270E8B13B7}"/>
              </a:ext>
            </a:extLst>
          </p:cNvPr>
          <p:cNvGrpSpPr/>
          <p:nvPr/>
        </p:nvGrpSpPr>
        <p:grpSpPr>
          <a:xfrm>
            <a:off x="6697556" y="1606083"/>
            <a:ext cx="663288" cy="1021389"/>
            <a:chOff x="3780425" y="6738549"/>
            <a:chExt cx="663288" cy="1021389"/>
          </a:xfrm>
        </p:grpSpPr>
        <p:sp>
          <p:nvSpPr>
            <p:cNvPr id="247" name="Freeform 9">
              <a:extLst>
                <a:ext uri="{FF2B5EF4-FFF2-40B4-BE49-F238E27FC236}">
                  <a16:creationId xmlns:a16="http://schemas.microsoft.com/office/drawing/2014/main" id="{74C48F62-624B-A39A-1A5F-A1EFC0DEDA24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48" name="Graphic 247" descr="Pencil outline">
              <a:extLst>
                <a:ext uri="{FF2B5EF4-FFF2-40B4-BE49-F238E27FC236}">
                  <a16:creationId xmlns:a16="http://schemas.microsoft.com/office/drawing/2014/main" id="{C300B9DC-2011-03E8-912C-AFB71B8A75F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89" name="TextBox 189">
            <a:extLst>
              <a:ext uri="{FF2B5EF4-FFF2-40B4-BE49-F238E27FC236}">
                <a16:creationId xmlns:a16="http://schemas.microsoft.com/office/drawing/2014/main" id="{21B67F86-4E69-0484-C533-285048B0E955}"/>
              </a:ext>
            </a:extLst>
          </p:cNvPr>
          <p:cNvSpPr txBox="1"/>
          <p:nvPr/>
        </p:nvSpPr>
        <p:spPr>
          <a:xfrm>
            <a:off x="781122" y="2525562"/>
            <a:ext cx="201713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5</a:t>
            </a:r>
          </a:p>
        </p:txBody>
      </p:sp>
      <p:grpSp>
        <p:nvGrpSpPr>
          <p:cNvPr id="243" name="Group 242" descr="Book icon for coloring">
            <a:extLst>
              <a:ext uri="{FF2B5EF4-FFF2-40B4-BE49-F238E27FC236}">
                <a16:creationId xmlns:a16="http://schemas.microsoft.com/office/drawing/2014/main" id="{06B633FE-8B3C-8FC0-8172-07A85E8C8519}"/>
              </a:ext>
            </a:extLst>
          </p:cNvPr>
          <p:cNvGrpSpPr/>
          <p:nvPr/>
        </p:nvGrpSpPr>
        <p:grpSpPr>
          <a:xfrm>
            <a:off x="855284" y="2558508"/>
            <a:ext cx="663288" cy="1021389"/>
            <a:chOff x="3780425" y="6738549"/>
            <a:chExt cx="663288" cy="1021389"/>
          </a:xfrm>
        </p:grpSpPr>
        <p:sp>
          <p:nvSpPr>
            <p:cNvPr id="244" name="Freeform 9">
              <a:extLst>
                <a:ext uri="{FF2B5EF4-FFF2-40B4-BE49-F238E27FC236}">
                  <a16:creationId xmlns:a16="http://schemas.microsoft.com/office/drawing/2014/main" id="{CB6A6A7F-C23B-AA1F-663E-906CD1ED84AF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45" name="Graphic 244" descr="Pencil outline">
              <a:extLst>
                <a:ext uri="{FF2B5EF4-FFF2-40B4-BE49-F238E27FC236}">
                  <a16:creationId xmlns:a16="http://schemas.microsoft.com/office/drawing/2014/main" id="{1A89ABC1-DD0E-90CC-FC47-A913F37E62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1" name="TextBox 191">
            <a:extLst>
              <a:ext uri="{FF2B5EF4-FFF2-40B4-BE49-F238E27FC236}">
                <a16:creationId xmlns:a16="http://schemas.microsoft.com/office/drawing/2014/main" id="{F730BBF9-63B3-61F8-4D29-C031DDAA517B}"/>
              </a:ext>
            </a:extLst>
          </p:cNvPr>
          <p:cNvSpPr txBox="1"/>
          <p:nvPr/>
        </p:nvSpPr>
        <p:spPr>
          <a:xfrm>
            <a:off x="1754961" y="2525562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6</a:t>
            </a:r>
          </a:p>
        </p:txBody>
      </p:sp>
      <p:grpSp>
        <p:nvGrpSpPr>
          <p:cNvPr id="240" name="Group 239" descr="Book icon for coloring">
            <a:extLst>
              <a:ext uri="{FF2B5EF4-FFF2-40B4-BE49-F238E27FC236}">
                <a16:creationId xmlns:a16="http://schemas.microsoft.com/office/drawing/2014/main" id="{08219EB6-0F70-FCEF-9612-CAE311A7FD9A}"/>
              </a:ext>
            </a:extLst>
          </p:cNvPr>
          <p:cNvGrpSpPr/>
          <p:nvPr/>
        </p:nvGrpSpPr>
        <p:grpSpPr>
          <a:xfrm>
            <a:off x="1832190" y="2599180"/>
            <a:ext cx="663288" cy="1021389"/>
            <a:chOff x="3780425" y="6738549"/>
            <a:chExt cx="663288" cy="1021389"/>
          </a:xfrm>
        </p:grpSpPr>
        <p:sp>
          <p:nvSpPr>
            <p:cNvPr id="241" name="Freeform 9">
              <a:extLst>
                <a:ext uri="{FF2B5EF4-FFF2-40B4-BE49-F238E27FC236}">
                  <a16:creationId xmlns:a16="http://schemas.microsoft.com/office/drawing/2014/main" id="{1CEBF6C4-D5B6-B966-0DEA-4787C9DCA46C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42" name="Graphic 241" descr="Pencil outline">
              <a:extLst>
                <a:ext uri="{FF2B5EF4-FFF2-40B4-BE49-F238E27FC236}">
                  <a16:creationId xmlns:a16="http://schemas.microsoft.com/office/drawing/2014/main" id="{39B4F178-50CA-B194-DA49-80642A67C36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3" name="TextBox 193">
            <a:extLst>
              <a:ext uri="{FF2B5EF4-FFF2-40B4-BE49-F238E27FC236}">
                <a16:creationId xmlns:a16="http://schemas.microsoft.com/office/drawing/2014/main" id="{867E6C61-A8E5-5F36-C859-98972B17BC05}"/>
              </a:ext>
            </a:extLst>
          </p:cNvPr>
          <p:cNvSpPr txBox="1"/>
          <p:nvPr/>
        </p:nvSpPr>
        <p:spPr>
          <a:xfrm>
            <a:off x="2725647" y="2525562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7</a:t>
            </a:r>
          </a:p>
        </p:txBody>
      </p:sp>
      <p:grpSp>
        <p:nvGrpSpPr>
          <p:cNvPr id="237" name="Group 236" descr="Book icon for coloring">
            <a:extLst>
              <a:ext uri="{FF2B5EF4-FFF2-40B4-BE49-F238E27FC236}">
                <a16:creationId xmlns:a16="http://schemas.microsoft.com/office/drawing/2014/main" id="{CA9E2CBB-58AB-5910-DDDA-9DCBFC2794E6}"/>
              </a:ext>
            </a:extLst>
          </p:cNvPr>
          <p:cNvGrpSpPr/>
          <p:nvPr/>
        </p:nvGrpSpPr>
        <p:grpSpPr>
          <a:xfrm>
            <a:off x="2823231" y="2572066"/>
            <a:ext cx="663288" cy="1021389"/>
            <a:chOff x="3780425" y="6738549"/>
            <a:chExt cx="663288" cy="1021389"/>
          </a:xfrm>
        </p:grpSpPr>
        <p:sp>
          <p:nvSpPr>
            <p:cNvPr id="238" name="Freeform 9">
              <a:extLst>
                <a:ext uri="{FF2B5EF4-FFF2-40B4-BE49-F238E27FC236}">
                  <a16:creationId xmlns:a16="http://schemas.microsoft.com/office/drawing/2014/main" id="{E1465B52-EE38-EA95-63C5-50AF0FDFB38A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39" name="Graphic 238" descr="Pencil outline">
              <a:extLst>
                <a:ext uri="{FF2B5EF4-FFF2-40B4-BE49-F238E27FC236}">
                  <a16:creationId xmlns:a16="http://schemas.microsoft.com/office/drawing/2014/main" id="{81134CBF-0D7E-3426-7B30-73203F2D74C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6" name="TextBox 196">
            <a:extLst>
              <a:ext uri="{FF2B5EF4-FFF2-40B4-BE49-F238E27FC236}">
                <a16:creationId xmlns:a16="http://schemas.microsoft.com/office/drawing/2014/main" id="{C84C39F2-E872-0EA2-F328-2CC01AF022C7}"/>
              </a:ext>
            </a:extLst>
          </p:cNvPr>
          <p:cNvSpPr txBox="1"/>
          <p:nvPr/>
        </p:nvSpPr>
        <p:spPr>
          <a:xfrm>
            <a:off x="3696332" y="2525562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8</a:t>
            </a:r>
          </a:p>
        </p:txBody>
      </p:sp>
      <p:grpSp>
        <p:nvGrpSpPr>
          <p:cNvPr id="234" name="Group 233" descr="Book icon for coloring">
            <a:extLst>
              <a:ext uri="{FF2B5EF4-FFF2-40B4-BE49-F238E27FC236}">
                <a16:creationId xmlns:a16="http://schemas.microsoft.com/office/drawing/2014/main" id="{EF089C64-49D9-54C3-84B8-3B2BF4E08EE1}"/>
              </a:ext>
            </a:extLst>
          </p:cNvPr>
          <p:cNvGrpSpPr/>
          <p:nvPr/>
        </p:nvGrpSpPr>
        <p:grpSpPr>
          <a:xfrm>
            <a:off x="3819353" y="2565287"/>
            <a:ext cx="663288" cy="1021389"/>
            <a:chOff x="3780425" y="6738549"/>
            <a:chExt cx="663288" cy="1021389"/>
          </a:xfrm>
        </p:grpSpPr>
        <p:sp>
          <p:nvSpPr>
            <p:cNvPr id="235" name="Freeform 9">
              <a:extLst>
                <a:ext uri="{FF2B5EF4-FFF2-40B4-BE49-F238E27FC236}">
                  <a16:creationId xmlns:a16="http://schemas.microsoft.com/office/drawing/2014/main" id="{0C7E61EE-82BF-40D3-CE8B-010727A866B4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36" name="Graphic 235" descr="Pencil outline">
              <a:extLst>
                <a:ext uri="{FF2B5EF4-FFF2-40B4-BE49-F238E27FC236}">
                  <a16:creationId xmlns:a16="http://schemas.microsoft.com/office/drawing/2014/main" id="{AF1D2DB4-8C37-2763-ED95-285AACCC1A7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8" name="TextBox 198">
            <a:extLst>
              <a:ext uri="{FF2B5EF4-FFF2-40B4-BE49-F238E27FC236}">
                <a16:creationId xmlns:a16="http://schemas.microsoft.com/office/drawing/2014/main" id="{75838EB9-78A4-1CF8-D9A3-5E106EAB0B8A}"/>
              </a:ext>
            </a:extLst>
          </p:cNvPr>
          <p:cNvSpPr txBox="1"/>
          <p:nvPr/>
        </p:nvSpPr>
        <p:spPr>
          <a:xfrm>
            <a:off x="4667017" y="2525562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9</a:t>
            </a:r>
          </a:p>
        </p:txBody>
      </p:sp>
      <p:grpSp>
        <p:nvGrpSpPr>
          <p:cNvPr id="276" name="Group 275" descr="Book icon for coloring">
            <a:extLst>
              <a:ext uri="{FF2B5EF4-FFF2-40B4-BE49-F238E27FC236}">
                <a16:creationId xmlns:a16="http://schemas.microsoft.com/office/drawing/2014/main" id="{8358E0FE-7D3C-3BC6-86A1-EAB4EEC6EC62}"/>
              </a:ext>
            </a:extLst>
          </p:cNvPr>
          <p:cNvGrpSpPr/>
          <p:nvPr/>
        </p:nvGrpSpPr>
        <p:grpSpPr>
          <a:xfrm>
            <a:off x="4752656" y="2578845"/>
            <a:ext cx="663288" cy="1021389"/>
            <a:chOff x="3780425" y="6738549"/>
            <a:chExt cx="663288" cy="1021389"/>
          </a:xfrm>
        </p:grpSpPr>
        <p:sp>
          <p:nvSpPr>
            <p:cNvPr id="277" name="Freeform 9">
              <a:extLst>
                <a:ext uri="{FF2B5EF4-FFF2-40B4-BE49-F238E27FC236}">
                  <a16:creationId xmlns:a16="http://schemas.microsoft.com/office/drawing/2014/main" id="{3F155453-989F-2DC9-CFB3-8BB06DBE0FE2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78" name="Graphic 277" descr="Pencil outline">
              <a:extLst>
                <a:ext uri="{FF2B5EF4-FFF2-40B4-BE49-F238E27FC236}">
                  <a16:creationId xmlns:a16="http://schemas.microsoft.com/office/drawing/2014/main" id="{E3CAECE4-0056-79AF-A32C-366A4E404C4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1" name="TextBox 201">
            <a:extLst>
              <a:ext uri="{FF2B5EF4-FFF2-40B4-BE49-F238E27FC236}">
                <a16:creationId xmlns:a16="http://schemas.microsoft.com/office/drawing/2014/main" id="{B92F88A2-C332-8825-A9A7-7258B193419E}"/>
              </a:ext>
            </a:extLst>
          </p:cNvPr>
          <p:cNvSpPr txBox="1"/>
          <p:nvPr/>
        </p:nvSpPr>
        <p:spPr>
          <a:xfrm>
            <a:off x="5637703" y="2525562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10</a:t>
            </a:r>
          </a:p>
        </p:txBody>
      </p:sp>
      <p:grpSp>
        <p:nvGrpSpPr>
          <p:cNvPr id="273" name="Group 272" descr="Book icon for coloring">
            <a:extLst>
              <a:ext uri="{FF2B5EF4-FFF2-40B4-BE49-F238E27FC236}">
                <a16:creationId xmlns:a16="http://schemas.microsoft.com/office/drawing/2014/main" id="{4215591E-4ED9-8796-1B37-55F9DC3D1360}"/>
              </a:ext>
            </a:extLst>
          </p:cNvPr>
          <p:cNvGrpSpPr/>
          <p:nvPr/>
        </p:nvGrpSpPr>
        <p:grpSpPr>
          <a:xfrm>
            <a:off x="5753387" y="2585624"/>
            <a:ext cx="663288" cy="1021389"/>
            <a:chOff x="3780425" y="6738549"/>
            <a:chExt cx="663288" cy="1021389"/>
          </a:xfrm>
        </p:grpSpPr>
        <p:sp>
          <p:nvSpPr>
            <p:cNvPr id="274" name="Freeform 9">
              <a:extLst>
                <a:ext uri="{FF2B5EF4-FFF2-40B4-BE49-F238E27FC236}">
                  <a16:creationId xmlns:a16="http://schemas.microsoft.com/office/drawing/2014/main" id="{A34C7A7A-AEB7-9749-06B9-B98219024001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75" name="Graphic 274" descr="Pencil outline">
              <a:extLst>
                <a:ext uri="{FF2B5EF4-FFF2-40B4-BE49-F238E27FC236}">
                  <a16:creationId xmlns:a16="http://schemas.microsoft.com/office/drawing/2014/main" id="{DB26F2FD-978E-A029-898C-96C7BF3395C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4" name="TextBox 204">
            <a:extLst>
              <a:ext uri="{FF2B5EF4-FFF2-40B4-BE49-F238E27FC236}">
                <a16:creationId xmlns:a16="http://schemas.microsoft.com/office/drawing/2014/main" id="{546C930C-5FEF-F020-D09F-61B4F56C398C}"/>
              </a:ext>
            </a:extLst>
          </p:cNvPr>
          <p:cNvSpPr txBox="1"/>
          <p:nvPr/>
        </p:nvSpPr>
        <p:spPr>
          <a:xfrm>
            <a:off x="6608388" y="2525562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11</a:t>
            </a:r>
          </a:p>
        </p:txBody>
      </p:sp>
      <p:grpSp>
        <p:nvGrpSpPr>
          <p:cNvPr id="270" name="Group 269" descr="Book icon for coloring">
            <a:extLst>
              <a:ext uri="{FF2B5EF4-FFF2-40B4-BE49-F238E27FC236}">
                <a16:creationId xmlns:a16="http://schemas.microsoft.com/office/drawing/2014/main" id="{63C796E3-4D3B-DAD3-469F-F6490D2E7FDF}"/>
              </a:ext>
            </a:extLst>
          </p:cNvPr>
          <p:cNvGrpSpPr/>
          <p:nvPr/>
        </p:nvGrpSpPr>
        <p:grpSpPr>
          <a:xfrm>
            <a:off x="6724073" y="2592403"/>
            <a:ext cx="663288" cy="1021389"/>
            <a:chOff x="3780425" y="6738549"/>
            <a:chExt cx="663288" cy="1021389"/>
          </a:xfrm>
        </p:grpSpPr>
        <p:sp>
          <p:nvSpPr>
            <p:cNvPr id="271" name="Freeform 9">
              <a:extLst>
                <a:ext uri="{FF2B5EF4-FFF2-40B4-BE49-F238E27FC236}">
                  <a16:creationId xmlns:a16="http://schemas.microsoft.com/office/drawing/2014/main" id="{8951A6A4-C678-985B-4268-2F41CBD84D54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72" name="Graphic 271" descr="Pencil outline">
              <a:extLst>
                <a:ext uri="{FF2B5EF4-FFF2-40B4-BE49-F238E27FC236}">
                  <a16:creationId xmlns:a16="http://schemas.microsoft.com/office/drawing/2014/main" id="{BC03A5F5-EA3E-07F8-6D2C-D666FF71BF3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0" name="TextBox 190">
            <a:extLst>
              <a:ext uri="{FF2B5EF4-FFF2-40B4-BE49-F238E27FC236}">
                <a16:creationId xmlns:a16="http://schemas.microsoft.com/office/drawing/2014/main" id="{E4C630E9-0492-107E-E8BC-CEA6D8EBFADE}"/>
              </a:ext>
            </a:extLst>
          </p:cNvPr>
          <p:cNvSpPr txBox="1"/>
          <p:nvPr/>
        </p:nvSpPr>
        <p:spPr>
          <a:xfrm>
            <a:off x="781122" y="3480791"/>
            <a:ext cx="201713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12</a:t>
            </a:r>
          </a:p>
        </p:txBody>
      </p:sp>
      <p:grpSp>
        <p:nvGrpSpPr>
          <p:cNvPr id="267" name="Group 266" descr="Book icon for coloring">
            <a:extLst>
              <a:ext uri="{FF2B5EF4-FFF2-40B4-BE49-F238E27FC236}">
                <a16:creationId xmlns:a16="http://schemas.microsoft.com/office/drawing/2014/main" id="{52CDC549-3691-2B61-8237-028D65F6543F}"/>
              </a:ext>
            </a:extLst>
          </p:cNvPr>
          <p:cNvGrpSpPr/>
          <p:nvPr/>
        </p:nvGrpSpPr>
        <p:grpSpPr>
          <a:xfrm>
            <a:off x="894213" y="3547508"/>
            <a:ext cx="663288" cy="1021389"/>
            <a:chOff x="3780425" y="6738549"/>
            <a:chExt cx="663288" cy="1021389"/>
          </a:xfrm>
        </p:grpSpPr>
        <p:sp>
          <p:nvSpPr>
            <p:cNvPr id="268" name="Freeform 9">
              <a:extLst>
                <a:ext uri="{FF2B5EF4-FFF2-40B4-BE49-F238E27FC236}">
                  <a16:creationId xmlns:a16="http://schemas.microsoft.com/office/drawing/2014/main" id="{3338DF43-EA2E-AEC6-ECBD-A1081732BDBF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69" name="Graphic 268" descr="Pencil outline">
              <a:extLst>
                <a:ext uri="{FF2B5EF4-FFF2-40B4-BE49-F238E27FC236}">
                  <a16:creationId xmlns:a16="http://schemas.microsoft.com/office/drawing/2014/main" id="{9F6A2743-0CE9-9F93-CB7B-327E79BDD0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2" name="TextBox 192">
            <a:extLst>
              <a:ext uri="{FF2B5EF4-FFF2-40B4-BE49-F238E27FC236}">
                <a16:creationId xmlns:a16="http://schemas.microsoft.com/office/drawing/2014/main" id="{B4077C9B-2647-14B1-B040-F91FFB279AE9}"/>
              </a:ext>
            </a:extLst>
          </p:cNvPr>
          <p:cNvSpPr txBox="1"/>
          <p:nvPr/>
        </p:nvSpPr>
        <p:spPr>
          <a:xfrm>
            <a:off x="1754961" y="348079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13</a:t>
            </a:r>
          </a:p>
        </p:txBody>
      </p:sp>
      <p:grpSp>
        <p:nvGrpSpPr>
          <p:cNvPr id="264" name="Group 263" descr="Book icon for coloring">
            <a:extLst>
              <a:ext uri="{FF2B5EF4-FFF2-40B4-BE49-F238E27FC236}">
                <a16:creationId xmlns:a16="http://schemas.microsoft.com/office/drawing/2014/main" id="{8FBED69E-663C-1A86-9D53-4E65C27006B7}"/>
              </a:ext>
            </a:extLst>
          </p:cNvPr>
          <p:cNvGrpSpPr/>
          <p:nvPr/>
        </p:nvGrpSpPr>
        <p:grpSpPr>
          <a:xfrm>
            <a:off x="1831175" y="3548065"/>
            <a:ext cx="663288" cy="1021389"/>
            <a:chOff x="3780425" y="6738549"/>
            <a:chExt cx="663288" cy="1021389"/>
          </a:xfrm>
        </p:grpSpPr>
        <p:sp>
          <p:nvSpPr>
            <p:cNvPr id="265" name="Freeform 9">
              <a:extLst>
                <a:ext uri="{FF2B5EF4-FFF2-40B4-BE49-F238E27FC236}">
                  <a16:creationId xmlns:a16="http://schemas.microsoft.com/office/drawing/2014/main" id="{F3072007-4770-AAE3-335E-B20121EB96F2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66" name="Graphic 265" descr="Pencil outline">
              <a:extLst>
                <a:ext uri="{FF2B5EF4-FFF2-40B4-BE49-F238E27FC236}">
                  <a16:creationId xmlns:a16="http://schemas.microsoft.com/office/drawing/2014/main" id="{C5F25E9D-3215-78FF-5CF8-CFDC1D05C6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95" name="TextBox 195">
            <a:extLst>
              <a:ext uri="{FF2B5EF4-FFF2-40B4-BE49-F238E27FC236}">
                <a16:creationId xmlns:a16="http://schemas.microsoft.com/office/drawing/2014/main" id="{2A5CEA10-874E-79BD-B0DF-5A853A8933C8}"/>
              </a:ext>
            </a:extLst>
          </p:cNvPr>
          <p:cNvSpPr txBox="1"/>
          <p:nvPr/>
        </p:nvSpPr>
        <p:spPr>
          <a:xfrm>
            <a:off x="2725647" y="348079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14</a:t>
            </a:r>
          </a:p>
        </p:txBody>
      </p:sp>
      <p:grpSp>
        <p:nvGrpSpPr>
          <p:cNvPr id="261" name="Group 260" descr="Book icon for coloring">
            <a:extLst>
              <a:ext uri="{FF2B5EF4-FFF2-40B4-BE49-F238E27FC236}">
                <a16:creationId xmlns:a16="http://schemas.microsoft.com/office/drawing/2014/main" id="{669D97C3-620F-101A-3397-3E23C6A30A32}"/>
              </a:ext>
            </a:extLst>
          </p:cNvPr>
          <p:cNvGrpSpPr/>
          <p:nvPr/>
        </p:nvGrpSpPr>
        <p:grpSpPr>
          <a:xfrm>
            <a:off x="2805684" y="3548065"/>
            <a:ext cx="663288" cy="1021389"/>
            <a:chOff x="3780425" y="6738549"/>
            <a:chExt cx="663288" cy="1021389"/>
          </a:xfrm>
        </p:grpSpPr>
        <p:sp>
          <p:nvSpPr>
            <p:cNvPr id="262" name="Freeform 9">
              <a:extLst>
                <a:ext uri="{FF2B5EF4-FFF2-40B4-BE49-F238E27FC236}">
                  <a16:creationId xmlns:a16="http://schemas.microsoft.com/office/drawing/2014/main" id="{A1EA8728-5115-6BD0-1AAB-D0CB39651072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63" name="Graphic 262" descr="Pencil outline">
              <a:extLst>
                <a:ext uri="{FF2B5EF4-FFF2-40B4-BE49-F238E27FC236}">
                  <a16:creationId xmlns:a16="http://schemas.microsoft.com/office/drawing/2014/main" id="{23F83ABC-39C0-A58C-6EDF-C1CFC15C5A8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78" name="TextBox 178">
            <a:extLst>
              <a:ext uri="{FF2B5EF4-FFF2-40B4-BE49-F238E27FC236}">
                <a16:creationId xmlns:a16="http://schemas.microsoft.com/office/drawing/2014/main" id="{0D97482F-7ED0-BAC3-1067-CBC737CDF6FD}"/>
              </a:ext>
            </a:extLst>
          </p:cNvPr>
          <p:cNvSpPr txBox="1"/>
          <p:nvPr/>
        </p:nvSpPr>
        <p:spPr>
          <a:xfrm>
            <a:off x="3696332" y="348079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</a:t>
            </a:r>
          </a:p>
        </p:txBody>
      </p:sp>
      <p:grpSp>
        <p:nvGrpSpPr>
          <p:cNvPr id="291" name="Group 290" descr="Book icon for coloring">
            <a:extLst>
              <a:ext uri="{FF2B5EF4-FFF2-40B4-BE49-F238E27FC236}">
                <a16:creationId xmlns:a16="http://schemas.microsoft.com/office/drawing/2014/main" id="{E324B84A-97CD-EEB2-9110-E83576D018B1}"/>
              </a:ext>
            </a:extLst>
          </p:cNvPr>
          <p:cNvGrpSpPr/>
          <p:nvPr/>
        </p:nvGrpSpPr>
        <p:grpSpPr>
          <a:xfrm>
            <a:off x="3799153" y="3547508"/>
            <a:ext cx="663288" cy="1021389"/>
            <a:chOff x="3780425" y="6738549"/>
            <a:chExt cx="663288" cy="1021389"/>
          </a:xfrm>
        </p:grpSpPr>
        <p:sp>
          <p:nvSpPr>
            <p:cNvPr id="292" name="Freeform 9">
              <a:extLst>
                <a:ext uri="{FF2B5EF4-FFF2-40B4-BE49-F238E27FC236}">
                  <a16:creationId xmlns:a16="http://schemas.microsoft.com/office/drawing/2014/main" id="{CC77E695-20BE-96EC-2D91-C31C970B976B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93" name="Graphic 292" descr="Pencil outline">
              <a:extLst>
                <a:ext uri="{FF2B5EF4-FFF2-40B4-BE49-F238E27FC236}">
                  <a16:creationId xmlns:a16="http://schemas.microsoft.com/office/drawing/2014/main" id="{F3D69412-7E54-F8EA-0C50-DACE20A0B1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0" name="TextBox 200">
            <a:extLst>
              <a:ext uri="{FF2B5EF4-FFF2-40B4-BE49-F238E27FC236}">
                <a16:creationId xmlns:a16="http://schemas.microsoft.com/office/drawing/2014/main" id="{6CE31DE9-8C00-3AFF-1C79-E23E6B59791E}"/>
              </a:ext>
            </a:extLst>
          </p:cNvPr>
          <p:cNvSpPr txBox="1"/>
          <p:nvPr/>
        </p:nvSpPr>
        <p:spPr>
          <a:xfrm>
            <a:off x="4667017" y="348079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16</a:t>
            </a:r>
          </a:p>
        </p:txBody>
      </p:sp>
      <p:grpSp>
        <p:nvGrpSpPr>
          <p:cNvPr id="288" name="Group 287" descr="Book icon for coloring">
            <a:extLst>
              <a:ext uri="{FF2B5EF4-FFF2-40B4-BE49-F238E27FC236}">
                <a16:creationId xmlns:a16="http://schemas.microsoft.com/office/drawing/2014/main" id="{3F640AB1-3F77-92B1-E174-625794DD60BC}"/>
              </a:ext>
            </a:extLst>
          </p:cNvPr>
          <p:cNvGrpSpPr/>
          <p:nvPr/>
        </p:nvGrpSpPr>
        <p:grpSpPr>
          <a:xfrm>
            <a:off x="4807766" y="3517739"/>
            <a:ext cx="663288" cy="1021389"/>
            <a:chOff x="3780425" y="6738549"/>
            <a:chExt cx="663288" cy="1021389"/>
          </a:xfrm>
        </p:grpSpPr>
        <p:sp>
          <p:nvSpPr>
            <p:cNvPr id="289" name="Freeform 9">
              <a:extLst>
                <a:ext uri="{FF2B5EF4-FFF2-40B4-BE49-F238E27FC236}">
                  <a16:creationId xmlns:a16="http://schemas.microsoft.com/office/drawing/2014/main" id="{2BE334DA-7230-F5AE-6CEE-4C40F7142196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90" name="Graphic 289" descr="Pencil outline">
              <a:extLst>
                <a:ext uri="{FF2B5EF4-FFF2-40B4-BE49-F238E27FC236}">
                  <a16:creationId xmlns:a16="http://schemas.microsoft.com/office/drawing/2014/main" id="{1963BFD5-EEBB-46E4-9DF9-6B6A30B806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3" name="TextBox 203">
            <a:extLst>
              <a:ext uri="{FF2B5EF4-FFF2-40B4-BE49-F238E27FC236}">
                <a16:creationId xmlns:a16="http://schemas.microsoft.com/office/drawing/2014/main" id="{A95C520F-A60A-1155-CC5B-0553C9601EEB}"/>
              </a:ext>
            </a:extLst>
          </p:cNvPr>
          <p:cNvSpPr txBox="1"/>
          <p:nvPr/>
        </p:nvSpPr>
        <p:spPr>
          <a:xfrm>
            <a:off x="5637703" y="348079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17</a:t>
            </a:r>
          </a:p>
        </p:txBody>
      </p:sp>
      <p:grpSp>
        <p:nvGrpSpPr>
          <p:cNvPr id="285" name="Group 284" descr="Book icon for coloring">
            <a:extLst>
              <a:ext uri="{FF2B5EF4-FFF2-40B4-BE49-F238E27FC236}">
                <a16:creationId xmlns:a16="http://schemas.microsoft.com/office/drawing/2014/main" id="{49CF83BC-C5E6-43A9-41B7-96313E873E5D}"/>
              </a:ext>
            </a:extLst>
          </p:cNvPr>
          <p:cNvGrpSpPr/>
          <p:nvPr/>
        </p:nvGrpSpPr>
        <p:grpSpPr>
          <a:xfrm>
            <a:off x="5766699" y="3547508"/>
            <a:ext cx="663288" cy="1021389"/>
            <a:chOff x="3780425" y="6738549"/>
            <a:chExt cx="663288" cy="1021389"/>
          </a:xfrm>
        </p:grpSpPr>
        <p:sp>
          <p:nvSpPr>
            <p:cNvPr id="286" name="Freeform 9">
              <a:extLst>
                <a:ext uri="{FF2B5EF4-FFF2-40B4-BE49-F238E27FC236}">
                  <a16:creationId xmlns:a16="http://schemas.microsoft.com/office/drawing/2014/main" id="{0E79B07B-90F0-BDC8-2C2C-4A62962FC46A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87" name="Graphic 286" descr="Pencil outline">
              <a:extLst>
                <a:ext uri="{FF2B5EF4-FFF2-40B4-BE49-F238E27FC236}">
                  <a16:creationId xmlns:a16="http://schemas.microsoft.com/office/drawing/2014/main" id="{A688FB1B-0E25-7EE5-533B-5315181D620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5" name="TextBox 205">
            <a:extLst>
              <a:ext uri="{FF2B5EF4-FFF2-40B4-BE49-F238E27FC236}">
                <a16:creationId xmlns:a16="http://schemas.microsoft.com/office/drawing/2014/main" id="{0CF19571-296E-F1C2-4315-A1A9294E74F7}"/>
              </a:ext>
            </a:extLst>
          </p:cNvPr>
          <p:cNvSpPr txBox="1"/>
          <p:nvPr/>
        </p:nvSpPr>
        <p:spPr>
          <a:xfrm>
            <a:off x="6608388" y="348079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18</a:t>
            </a:r>
          </a:p>
        </p:txBody>
      </p:sp>
      <p:grpSp>
        <p:nvGrpSpPr>
          <p:cNvPr id="282" name="Group 281" descr="Book icon for coloring">
            <a:extLst>
              <a:ext uri="{FF2B5EF4-FFF2-40B4-BE49-F238E27FC236}">
                <a16:creationId xmlns:a16="http://schemas.microsoft.com/office/drawing/2014/main" id="{C71DB9FE-A11D-7800-8859-259ECFC6943F}"/>
              </a:ext>
            </a:extLst>
          </p:cNvPr>
          <p:cNvGrpSpPr/>
          <p:nvPr/>
        </p:nvGrpSpPr>
        <p:grpSpPr>
          <a:xfrm>
            <a:off x="6707745" y="3558698"/>
            <a:ext cx="663288" cy="1021389"/>
            <a:chOff x="3780425" y="6738549"/>
            <a:chExt cx="663288" cy="1021389"/>
          </a:xfrm>
        </p:grpSpPr>
        <p:sp>
          <p:nvSpPr>
            <p:cNvPr id="283" name="Freeform 9">
              <a:extLst>
                <a:ext uri="{FF2B5EF4-FFF2-40B4-BE49-F238E27FC236}">
                  <a16:creationId xmlns:a16="http://schemas.microsoft.com/office/drawing/2014/main" id="{856657F3-D43F-CB4A-F0D9-98B483CD3D7B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84" name="Graphic 283" descr="Pencil outline">
              <a:extLst>
                <a:ext uri="{FF2B5EF4-FFF2-40B4-BE49-F238E27FC236}">
                  <a16:creationId xmlns:a16="http://schemas.microsoft.com/office/drawing/2014/main" id="{4D80924E-AB5B-74E5-B3F1-EC139A14F10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79" name="TextBox 179">
            <a:extLst>
              <a:ext uri="{FF2B5EF4-FFF2-40B4-BE49-F238E27FC236}">
                <a16:creationId xmlns:a16="http://schemas.microsoft.com/office/drawing/2014/main" id="{2EAD7F15-BFBD-02A5-8AA5-C4F1DEDDE6AD}"/>
              </a:ext>
            </a:extLst>
          </p:cNvPr>
          <p:cNvSpPr txBox="1"/>
          <p:nvPr/>
        </p:nvSpPr>
        <p:spPr>
          <a:xfrm>
            <a:off x="782563" y="4436020"/>
            <a:ext cx="201713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19</a:t>
            </a:r>
          </a:p>
        </p:txBody>
      </p:sp>
      <p:grpSp>
        <p:nvGrpSpPr>
          <p:cNvPr id="279" name="Group 278" descr="Book icon for coloring">
            <a:extLst>
              <a:ext uri="{FF2B5EF4-FFF2-40B4-BE49-F238E27FC236}">
                <a16:creationId xmlns:a16="http://schemas.microsoft.com/office/drawing/2014/main" id="{E3B045DD-8C6D-28CF-23A5-203E2323C2BB}"/>
              </a:ext>
            </a:extLst>
          </p:cNvPr>
          <p:cNvGrpSpPr/>
          <p:nvPr/>
        </p:nvGrpSpPr>
        <p:grpSpPr>
          <a:xfrm>
            <a:off x="894213" y="4470348"/>
            <a:ext cx="663288" cy="1021389"/>
            <a:chOff x="3780425" y="6738549"/>
            <a:chExt cx="663288" cy="1021389"/>
          </a:xfrm>
        </p:grpSpPr>
        <p:sp>
          <p:nvSpPr>
            <p:cNvPr id="280" name="Freeform 9">
              <a:extLst>
                <a:ext uri="{FF2B5EF4-FFF2-40B4-BE49-F238E27FC236}">
                  <a16:creationId xmlns:a16="http://schemas.microsoft.com/office/drawing/2014/main" id="{D08BAB58-0772-0431-9DDB-87CCB764E32F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81" name="Graphic 280" descr="Pencil outline">
              <a:extLst>
                <a:ext uri="{FF2B5EF4-FFF2-40B4-BE49-F238E27FC236}">
                  <a16:creationId xmlns:a16="http://schemas.microsoft.com/office/drawing/2014/main" id="{03425911-2480-74BB-F342-B225EF54B79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6" name="TextBox 206">
            <a:extLst>
              <a:ext uri="{FF2B5EF4-FFF2-40B4-BE49-F238E27FC236}">
                <a16:creationId xmlns:a16="http://schemas.microsoft.com/office/drawing/2014/main" id="{4DB38E6E-C559-7DA8-5DA5-B16C005ACBFD}"/>
              </a:ext>
            </a:extLst>
          </p:cNvPr>
          <p:cNvSpPr txBox="1"/>
          <p:nvPr/>
        </p:nvSpPr>
        <p:spPr>
          <a:xfrm>
            <a:off x="1756403" y="443602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</a:t>
            </a:r>
          </a:p>
        </p:txBody>
      </p:sp>
      <p:grpSp>
        <p:nvGrpSpPr>
          <p:cNvPr id="309" name="Group 308" descr="Book icon for coloring">
            <a:extLst>
              <a:ext uri="{FF2B5EF4-FFF2-40B4-BE49-F238E27FC236}">
                <a16:creationId xmlns:a16="http://schemas.microsoft.com/office/drawing/2014/main" id="{F017A9F4-A930-44EA-EFB1-6D57E2164A95}"/>
              </a:ext>
            </a:extLst>
          </p:cNvPr>
          <p:cNvGrpSpPr/>
          <p:nvPr/>
        </p:nvGrpSpPr>
        <p:grpSpPr>
          <a:xfrm>
            <a:off x="1850698" y="4486828"/>
            <a:ext cx="663288" cy="1021389"/>
            <a:chOff x="3780425" y="6738549"/>
            <a:chExt cx="663288" cy="1021389"/>
          </a:xfrm>
        </p:grpSpPr>
        <p:sp>
          <p:nvSpPr>
            <p:cNvPr id="310" name="Freeform 9">
              <a:extLst>
                <a:ext uri="{FF2B5EF4-FFF2-40B4-BE49-F238E27FC236}">
                  <a16:creationId xmlns:a16="http://schemas.microsoft.com/office/drawing/2014/main" id="{4B71DDB5-C811-CC9F-28C4-09EA91D426A5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11" name="Graphic 310" descr="Pencil outline">
              <a:extLst>
                <a:ext uri="{FF2B5EF4-FFF2-40B4-BE49-F238E27FC236}">
                  <a16:creationId xmlns:a16="http://schemas.microsoft.com/office/drawing/2014/main" id="{522F0475-9624-3582-B498-048FCBCEB27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7" name="TextBox 207">
            <a:extLst>
              <a:ext uri="{FF2B5EF4-FFF2-40B4-BE49-F238E27FC236}">
                <a16:creationId xmlns:a16="http://schemas.microsoft.com/office/drawing/2014/main" id="{E283D7B1-F78D-A357-A3EF-73A5A4B39D24}"/>
              </a:ext>
            </a:extLst>
          </p:cNvPr>
          <p:cNvSpPr txBox="1"/>
          <p:nvPr/>
        </p:nvSpPr>
        <p:spPr>
          <a:xfrm>
            <a:off x="2727088" y="443602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21</a:t>
            </a:r>
          </a:p>
        </p:txBody>
      </p:sp>
      <p:grpSp>
        <p:nvGrpSpPr>
          <p:cNvPr id="306" name="Group 305" descr="Book icon for coloring">
            <a:extLst>
              <a:ext uri="{FF2B5EF4-FFF2-40B4-BE49-F238E27FC236}">
                <a16:creationId xmlns:a16="http://schemas.microsoft.com/office/drawing/2014/main" id="{BA9C9C84-82FB-F28B-54FF-0F05FC01CAD5}"/>
              </a:ext>
            </a:extLst>
          </p:cNvPr>
          <p:cNvGrpSpPr/>
          <p:nvPr/>
        </p:nvGrpSpPr>
        <p:grpSpPr>
          <a:xfrm>
            <a:off x="2785283" y="4491613"/>
            <a:ext cx="663288" cy="1021389"/>
            <a:chOff x="3780425" y="6738549"/>
            <a:chExt cx="663288" cy="1021389"/>
          </a:xfrm>
        </p:grpSpPr>
        <p:sp>
          <p:nvSpPr>
            <p:cNvPr id="307" name="Freeform 9">
              <a:extLst>
                <a:ext uri="{FF2B5EF4-FFF2-40B4-BE49-F238E27FC236}">
                  <a16:creationId xmlns:a16="http://schemas.microsoft.com/office/drawing/2014/main" id="{009C79C9-A731-8C49-CDD8-2D0A2A573D6C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08" name="Graphic 307" descr="Pencil outline">
              <a:extLst>
                <a:ext uri="{FF2B5EF4-FFF2-40B4-BE49-F238E27FC236}">
                  <a16:creationId xmlns:a16="http://schemas.microsoft.com/office/drawing/2014/main" id="{4F84AFBF-FAAC-1431-2662-4AC1FBD975E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8" name="TextBox 208">
            <a:extLst>
              <a:ext uri="{FF2B5EF4-FFF2-40B4-BE49-F238E27FC236}">
                <a16:creationId xmlns:a16="http://schemas.microsoft.com/office/drawing/2014/main" id="{B9F45F5B-4CB3-8DA4-FF31-4C832BFC28B0}"/>
              </a:ext>
            </a:extLst>
          </p:cNvPr>
          <p:cNvSpPr txBox="1"/>
          <p:nvPr/>
        </p:nvSpPr>
        <p:spPr>
          <a:xfrm>
            <a:off x="3697774" y="443602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22</a:t>
            </a:r>
          </a:p>
        </p:txBody>
      </p:sp>
      <p:grpSp>
        <p:nvGrpSpPr>
          <p:cNvPr id="303" name="Group 302" descr="Book icon for coloring">
            <a:extLst>
              <a:ext uri="{FF2B5EF4-FFF2-40B4-BE49-F238E27FC236}">
                <a16:creationId xmlns:a16="http://schemas.microsoft.com/office/drawing/2014/main" id="{11876DD6-3302-5C58-65E8-4DD5945FB0C1}"/>
              </a:ext>
            </a:extLst>
          </p:cNvPr>
          <p:cNvGrpSpPr/>
          <p:nvPr/>
        </p:nvGrpSpPr>
        <p:grpSpPr>
          <a:xfrm>
            <a:off x="3792564" y="4502737"/>
            <a:ext cx="663288" cy="1021389"/>
            <a:chOff x="3780425" y="6738549"/>
            <a:chExt cx="663288" cy="1021389"/>
          </a:xfrm>
        </p:grpSpPr>
        <p:sp>
          <p:nvSpPr>
            <p:cNvPr id="304" name="Freeform 9">
              <a:extLst>
                <a:ext uri="{FF2B5EF4-FFF2-40B4-BE49-F238E27FC236}">
                  <a16:creationId xmlns:a16="http://schemas.microsoft.com/office/drawing/2014/main" id="{A7A28DD7-3A71-A007-355E-B494335E54D6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05" name="Graphic 304" descr="Pencil outline">
              <a:extLst>
                <a:ext uri="{FF2B5EF4-FFF2-40B4-BE49-F238E27FC236}">
                  <a16:creationId xmlns:a16="http://schemas.microsoft.com/office/drawing/2014/main" id="{3093925F-BE49-9DA1-8A2C-87A98955FF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09" name="TextBox 209">
            <a:extLst>
              <a:ext uri="{FF2B5EF4-FFF2-40B4-BE49-F238E27FC236}">
                <a16:creationId xmlns:a16="http://schemas.microsoft.com/office/drawing/2014/main" id="{47AC50E3-9D1D-CFA5-FD32-ACCA43B62CFF}"/>
              </a:ext>
            </a:extLst>
          </p:cNvPr>
          <p:cNvSpPr txBox="1"/>
          <p:nvPr/>
        </p:nvSpPr>
        <p:spPr>
          <a:xfrm>
            <a:off x="4668459" y="443602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23</a:t>
            </a:r>
          </a:p>
        </p:txBody>
      </p:sp>
      <p:grpSp>
        <p:nvGrpSpPr>
          <p:cNvPr id="300" name="Group 299" descr="Book icon for coloring">
            <a:extLst>
              <a:ext uri="{FF2B5EF4-FFF2-40B4-BE49-F238E27FC236}">
                <a16:creationId xmlns:a16="http://schemas.microsoft.com/office/drawing/2014/main" id="{84D22044-CEF0-9FC3-3173-AD71693CF075}"/>
              </a:ext>
            </a:extLst>
          </p:cNvPr>
          <p:cNvGrpSpPr/>
          <p:nvPr/>
        </p:nvGrpSpPr>
        <p:grpSpPr>
          <a:xfrm>
            <a:off x="4798623" y="4504676"/>
            <a:ext cx="663288" cy="1021389"/>
            <a:chOff x="3780425" y="6738549"/>
            <a:chExt cx="663288" cy="1021389"/>
          </a:xfrm>
        </p:grpSpPr>
        <p:sp>
          <p:nvSpPr>
            <p:cNvPr id="301" name="Freeform 9">
              <a:extLst>
                <a:ext uri="{FF2B5EF4-FFF2-40B4-BE49-F238E27FC236}">
                  <a16:creationId xmlns:a16="http://schemas.microsoft.com/office/drawing/2014/main" id="{8CA30348-7683-C790-AB9D-309D8AD37B43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02" name="Graphic 301" descr="Pencil outline">
              <a:extLst>
                <a:ext uri="{FF2B5EF4-FFF2-40B4-BE49-F238E27FC236}">
                  <a16:creationId xmlns:a16="http://schemas.microsoft.com/office/drawing/2014/main" id="{8BA0754C-DFD5-82CB-9608-5510463B995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10" name="TextBox 210">
            <a:extLst>
              <a:ext uri="{FF2B5EF4-FFF2-40B4-BE49-F238E27FC236}">
                <a16:creationId xmlns:a16="http://schemas.microsoft.com/office/drawing/2014/main" id="{85996FA8-CFFB-E45F-B2B9-2667E6EAD3F3}"/>
              </a:ext>
            </a:extLst>
          </p:cNvPr>
          <p:cNvSpPr txBox="1"/>
          <p:nvPr/>
        </p:nvSpPr>
        <p:spPr>
          <a:xfrm>
            <a:off x="5639144" y="443602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24</a:t>
            </a:r>
          </a:p>
        </p:txBody>
      </p:sp>
      <p:grpSp>
        <p:nvGrpSpPr>
          <p:cNvPr id="297" name="Group 296" descr="Book icon for coloring">
            <a:extLst>
              <a:ext uri="{FF2B5EF4-FFF2-40B4-BE49-F238E27FC236}">
                <a16:creationId xmlns:a16="http://schemas.microsoft.com/office/drawing/2014/main" id="{2504E2F6-F20A-A3FF-4443-D707306DA93B}"/>
              </a:ext>
            </a:extLst>
          </p:cNvPr>
          <p:cNvGrpSpPr/>
          <p:nvPr/>
        </p:nvGrpSpPr>
        <p:grpSpPr>
          <a:xfrm>
            <a:off x="5749333" y="4510597"/>
            <a:ext cx="663288" cy="1021389"/>
            <a:chOff x="3780425" y="6738549"/>
            <a:chExt cx="663288" cy="1021389"/>
          </a:xfrm>
        </p:grpSpPr>
        <p:sp>
          <p:nvSpPr>
            <p:cNvPr id="298" name="Freeform 9">
              <a:extLst>
                <a:ext uri="{FF2B5EF4-FFF2-40B4-BE49-F238E27FC236}">
                  <a16:creationId xmlns:a16="http://schemas.microsoft.com/office/drawing/2014/main" id="{B871ECAE-C6CF-A6DF-AA94-A19BB75B1A7D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99" name="Graphic 298" descr="Pencil outline">
              <a:extLst>
                <a:ext uri="{FF2B5EF4-FFF2-40B4-BE49-F238E27FC236}">
                  <a16:creationId xmlns:a16="http://schemas.microsoft.com/office/drawing/2014/main" id="{8843D285-898F-695B-9E8C-75CAED7678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11" name="TextBox 211">
            <a:extLst>
              <a:ext uri="{FF2B5EF4-FFF2-40B4-BE49-F238E27FC236}">
                <a16:creationId xmlns:a16="http://schemas.microsoft.com/office/drawing/2014/main" id="{BC8D7B51-5AF3-B16B-40E5-361A7DC85A08}"/>
              </a:ext>
            </a:extLst>
          </p:cNvPr>
          <p:cNvSpPr txBox="1"/>
          <p:nvPr/>
        </p:nvSpPr>
        <p:spPr>
          <a:xfrm>
            <a:off x="6609830" y="443602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25</a:t>
            </a:r>
          </a:p>
        </p:txBody>
      </p:sp>
      <p:grpSp>
        <p:nvGrpSpPr>
          <p:cNvPr id="294" name="Group 293" descr="Book icon for coloring">
            <a:extLst>
              <a:ext uri="{FF2B5EF4-FFF2-40B4-BE49-F238E27FC236}">
                <a16:creationId xmlns:a16="http://schemas.microsoft.com/office/drawing/2014/main" id="{275D4C72-BB7D-61F3-2946-A296B0D7FFAC}"/>
              </a:ext>
            </a:extLst>
          </p:cNvPr>
          <p:cNvGrpSpPr/>
          <p:nvPr/>
        </p:nvGrpSpPr>
        <p:grpSpPr>
          <a:xfrm>
            <a:off x="6700758" y="4504676"/>
            <a:ext cx="663288" cy="1021389"/>
            <a:chOff x="3780425" y="6738549"/>
            <a:chExt cx="663288" cy="1021389"/>
          </a:xfrm>
        </p:grpSpPr>
        <p:sp>
          <p:nvSpPr>
            <p:cNvPr id="295" name="Freeform 9">
              <a:extLst>
                <a:ext uri="{FF2B5EF4-FFF2-40B4-BE49-F238E27FC236}">
                  <a16:creationId xmlns:a16="http://schemas.microsoft.com/office/drawing/2014/main" id="{C360DAF3-AD72-93FA-DE30-93FE3B47529D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96" name="Graphic 295" descr="Pencil outline">
              <a:extLst>
                <a:ext uri="{FF2B5EF4-FFF2-40B4-BE49-F238E27FC236}">
                  <a16:creationId xmlns:a16="http://schemas.microsoft.com/office/drawing/2014/main" id="{8A83A8F4-4F7E-EF16-3AEF-EC176A66264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12" name="TextBox 212">
            <a:extLst>
              <a:ext uri="{FF2B5EF4-FFF2-40B4-BE49-F238E27FC236}">
                <a16:creationId xmlns:a16="http://schemas.microsoft.com/office/drawing/2014/main" id="{97883D12-88F1-90CF-96E1-484DC3D738C6}"/>
              </a:ext>
            </a:extLst>
          </p:cNvPr>
          <p:cNvSpPr txBox="1"/>
          <p:nvPr/>
        </p:nvSpPr>
        <p:spPr>
          <a:xfrm>
            <a:off x="781122" y="5392631"/>
            <a:ext cx="201713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26</a:t>
            </a:r>
          </a:p>
        </p:txBody>
      </p:sp>
      <p:grpSp>
        <p:nvGrpSpPr>
          <p:cNvPr id="321" name="Group 320" descr="Book icon for coloring">
            <a:extLst>
              <a:ext uri="{FF2B5EF4-FFF2-40B4-BE49-F238E27FC236}">
                <a16:creationId xmlns:a16="http://schemas.microsoft.com/office/drawing/2014/main" id="{20767BD4-E239-983D-2D74-EB3662A6D926}"/>
              </a:ext>
            </a:extLst>
          </p:cNvPr>
          <p:cNvGrpSpPr/>
          <p:nvPr/>
        </p:nvGrpSpPr>
        <p:grpSpPr>
          <a:xfrm>
            <a:off x="851837" y="5503848"/>
            <a:ext cx="663288" cy="1021389"/>
            <a:chOff x="3780425" y="6738549"/>
            <a:chExt cx="663288" cy="1021389"/>
          </a:xfrm>
        </p:grpSpPr>
        <p:sp>
          <p:nvSpPr>
            <p:cNvPr id="322" name="Freeform 9">
              <a:extLst>
                <a:ext uri="{FF2B5EF4-FFF2-40B4-BE49-F238E27FC236}">
                  <a16:creationId xmlns:a16="http://schemas.microsoft.com/office/drawing/2014/main" id="{1DAA28B0-C1A4-BD91-BC6B-93CC097D065C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23" name="Graphic 322" descr="Pencil outline">
              <a:extLst>
                <a:ext uri="{FF2B5EF4-FFF2-40B4-BE49-F238E27FC236}">
                  <a16:creationId xmlns:a16="http://schemas.microsoft.com/office/drawing/2014/main" id="{CE46BFDA-A8D1-AE19-A20F-09B283EFFC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13" name="TextBox 213">
            <a:extLst>
              <a:ext uri="{FF2B5EF4-FFF2-40B4-BE49-F238E27FC236}">
                <a16:creationId xmlns:a16="http://schemas.microsoft.com/office/drawing/2014/main" id="{FF850074-3F92-00E2-228A-3A8F829DBB5D}"/>
              </a:ext>
            </a:extLst>
          </p:cNvPr>
          <p:cNvSpPr txBox="1"/>
          <p:nvPr/>
        </p:nvSpPr>
        <p:spPr>
          <a:xfrm>
            <a:off x="1754961" y="539263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27</a:t>
            </a:r>
          </a:p>
        </p:txBody>
      </p:sp>
      <p:grpSp>
        <p:nvGrpSpPr>
          <p:cNvPr id="318" name="Group 317" descr="Book icon for coloring">
            <a:extLst>
              <a:ext uri="{FF2B5EF4-FFF2-40B4-BE49-F238E27FC236}">
                <a16:creationId xmlns:a16="http://schemas.microsoft.com/office/drawing/2014/main" id="{CE1611DF-29B7-FB1C-FA06-0670E7E58B32}"/>
              </a:ext>
            </a:extLst>
          </p:cNvPr>
          <p:cNvGrpSpPr/>
          <p:nvPr/>
        </p:nvGrpSpPr>
        <p:grpSpPr>
          <a:xfrm>
            <a:off x="1849539" y="5509283"/>
            <a:ext cx="663288" cy="1021389"/>
            <a:chOff x="3780425" y="6738549"/>
            <a:chExt cx="663288" cy="1021389"/>
          </a:xfrm>
        </p:grpSpPr>
        <p:sp>
          <p:nvSpPr>
            <p:cNvPr id="319" name="Freeform 9">
              <a:extLst>
                <a:ext uri="{FF2B5EF4-FFF2-40B4-BE49-F238E27FC236}">
                  <a16:creationId xmlns:a16="http://schemas.microsoft.com/office/drawing/2014/main" id="{4E50BF87-F47A-DB90-85DF-73BF408ABA11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20" name="Graphic 319" descr="Pencil outline">
              <a:extLst>
                <a:ext uri="{FF2B5EF4-FFF2-40B4-BE49-F238E27FC236}">
                  <a16:creationId xmlns:a16="http://schemas.microsoft.com/office/drawing/2014/main" id="{2EC5ED71-A30A-3B60-D10F-D221F967E2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14" name="TextBox 214">
            <a:extLst>
              <a:ext uri="{FF2B5EF4-FFF2-40B4-BE49-F238E27FC236}">
                <a16:creationId xmlns:a16="http://schemas.microsoft.com/office/drawing/2014/main" id="{E42C2ED4-8A00-999A-C74F-E5C03F55FAB4}"/>
              </a:ext>
            </a:extLst>
          </p:cNvPr>
          <p:cNvSpPr txBox="1"/>
          <p:nvPr/>
        </p:nvSpPr>
        <p:spPr>
          <a:xfrm>
            <a:off x="2725647" y="539263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28</a:t>
            </a:r>
          </a:p>
        </p:txBody>
      </p:sp>
      <p:grpSp>
        <p:nvGrpSpPr>
          <p:cNvPr id="315" name="Group 314" descr="Book icon for coloring">
            <a:extLst>
              <a:ext uri="{FF2B5EF4-FFF2-40B4-BE49-F238E27FC236}">
                <a16:creationId xmlns:a16="http://schemas.microsoft.com/office/drawing/2014/main" id="{97FD008B-EC5A-BBAC-56A1-3E1AAF697D11}"/>
              </a:ext>
            </a:extLst>
          </p:cNvPr>
          <p:cNvGrpSpPr/>
          <p:nvPr/>
        </p:nvGrpSpPr>
        <p:grpSpPr>
          <a:xfrm>
            <a:off x="2809739" y="5509283"/>
            <a:ext cx="663288" cy="1021389"/>
            <a:chOff x="3780425" y="6738549"/>
            <a:chExt cx="663288" cy="1021389"/>
          </a:xfrm>
        </p:grpSpPr>
        <p:sp>
          <p:nvSpPr>
            <p:cNvPr id="316" name="Freeform 9">
              <a:extLst>
                <a:ext uri="{FF2B5EF4-FFF2-40B4-BE49-F238E27FC236}">
                  <a16:creationId xmlns:a16="http://schemas.microsoft.com/office/drawing/2014/main" id="{C82045B5-F0CC-19AE-FC19-D1C809EE35D1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17" name="Graphic 316" descr="Pencil outline">
              <a:extLst>
                <a:ext uri="{FF2B5EF4-FFF2-40B4-BE49-F238E27FC236}">
                  <a16:creationId xmlns:a16="http://schemas.microsoft.com/office/drawing/2014/main" id="{0EDC1590-5096-71BA-EF6B-C5E6AC8D22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80" name="TextBox 180">
            <a:extLst>
              <a:ext uri="{FF2B5EF4-FFF2-40B4-BE49-F238E27FC236}">
                <a16:creationId xmlns:a16="http://schemas.microsoft.com/office/drawing/2014/main" id="{B93A161C-1616-8EF1-0227-00759B226CDA}"/>
              </a:ext>
            </a:extLst>
          </p:cNvPr>
          <p:cNvSpPr txBox="1"/>
          <p:nvPr/>
        </p:nvSpPr>
        <p:spPr>
          <a:xfrm>
            <a:off x="3696332" y="539263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29</a:t>
            </a:r>
          </a:p>
        </p:txBody>
      </p:sp>
      <p:grpSp>
        <p:nvGrpSpPr>
          <p:cNvPr id="312" name="Group 311" descr="Book icon for coloring">
            <a:extLst>
              <a:ext uri="{FF2B5EF4-FFF2-40B4-BE49-F238E27FC236}">
                <a16:creationId xmlns:a16="http://schemas.microsoft.com/office/drawing/2014/main" id="{0720BD01-1B0F-2C77-7E07-46587210CEBC}"/>
              </a:ext>
            </a:extLst>
          </p:cNvPr>
          <p:cNvGrpSpPr/>
          <p:nvPr/>
        </p:nvGrpSpPr>
        <p:grpSpPr>
          <a:xfrm>
            <a:off x="3778070" y="5478841"/>
            <a:ext cx="663288" cy="1021389"/>
            <a:chOff x="3780425" y="6738549"/>
            <a:chExt cx="663288" cy="1021389"/>
          </a:xfrm>
        </p:grpSpPr>
        <p:sp>
          <p:nvSpPr>
            <p:cNvPr id="313" name="Freeform 9">
              <a:extLst>
                <a:ext uri="{FF2B5EF4-FFF2-40B4-BE49-F238E27FC236}">
                  <a16:creationId xmlns:a16="http://schemas.microsoft.com/office/drawing/2014/main" id="{3B3425F4-6369-DBB0-5DFC-50FBB79AB0D2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314" name="Graphic 313" descr="Pencil outline">
              <a:extLst>
                <a:ext uri="{FF2B5EF4-FFF2-40B4-BE49-F238E27FC236}">
                  <a16:creationId xmlns:a16="http://schemas.microsoft.com/office/drawing/2014/main" id="{9DE238D8-6980-C270-27FC-47DF83BABE4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215" name="TextBox 215">
            <a:extLst>
              <a:ext uri="{FF2B5EF4-FFF2-40B4-BE49-F238E27FC236}">
                <a16:creationId xmlns:a16="http://schemas.microsoft.com/office/drawing/2014/main" id="{702024D4-EF9A-15DC-9CD9-87D4F24C45E6}"/>
              </a:ext>
            </a:extLst>
          </p:cNvPr>
          <p:cNvSpPr txBox="1"/>
          <p:nvPr/>
        </p:nvSpPr>
        <p:spPr>
          <a:xfrm>
            <a:off x="4667017" y="5392631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</a:t>
            </a:r>
          </a:p>
        </p:txBody>
      </p:sp>
      <p:grpSp>
        <p:nvGrpSpPr>
          <p:cNvPr id="233" name="Group 232" descr="Book icon for coloring">
            <a:extLst>
              <a:ext uri="{FF2B5EF4-FFF2-40B4-BE49-F238E27FC236}">
                <a16:creationId xmlns:a16="http://schemas.microsoft.com/office/drawing/2014/main" id="{CEEFDED8-ABC4-0863-8861-A77CB29C0760}"/>
              </a:ext>
            </a:extLst>
          </p:cNvPr>
          <p:cNvGrpSpPr/>
          <p:nvPr/>
        </p:nvGrpSpPr>
        <p:grpSpPr>
          <a:xfrm>
            <a:off x="4766032" y="5509283"/>
            <a:ext cx="663288" cy="1021389"/>
            <a:chOff x="3780425" y="6738549"/>
            <a:chExt cx="663288" cy="1021389"/>
          </a:xfrm>
        </p:grpSpPr>
        <p:sp>
          <p:nvSpPr>
            <p:cNvPr id="223" name="Freeform 9">
              <a:extLst>
                <a:ext uri="{FF2B5EF4-FFF2-40B4-BE49-F238E27FC236}">
                  <a16:creationId xmlns:a16="http://schemas.microsoft.com/office/drawing/2014/main" id="{D451E239-1193-55A5-2AFD-C3C2630BCD08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227" name="Graphic 226" descr="Pencil outline">
              <a:extLst>
                <a:ext uri="{FF2B5EF4-FFF2-40B4-BE49-F238E27FC236}">
                  <a16:creationId xmlns:a16="http://schemas.microsoft.com/office/drawing/2014/main" id="{EF8840EF-A35C-83BD-A5EA-A484E9EFB3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12" name="TextBox 215">
            <a:extLst>
              <a:ext uri="{FF2B5EF4-FFF2-40B4-BE49-F238E27FC236}">
                <a16:creationId xmlns:a16="http://schemas.microsoft.com/office/drawing/2014/main" id="{8386828B-67EE-9FED-959A-1BB0004497A3}"/>
              </a:ext>
            </a:extLst>
          </p:cNvPr>
          <p:cNvSpPr txBox="1"/>
          <p:nvPr/>
        </p:nvSpPr>
        <p:spPr>
          <a:xfrm>
            <a:off x="5637703" y="5410200"/>
            <a:ext cx="212864" cy="1334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78"/>
              </a:lnSpc>
            </a:pPr>
            <a:r>
              <a:rPr lang="en-US" sz="77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31</a:t>
            </a:r>
          </a:p>
        </p:txBody>
      </p:sp>
      <p:sp>
        <p:nvSpPr>
          <p:cNvPr id="218" name="Rectangle 1">
            <a:extLst>
              <a:ext uri="{FF2B5EF4-FFF2-40B4-BE49-F238E27FC236}">
                <a16:creationId xmlns:a16="http://schemas.microsoft.com/office/drawing/2014/main" id="{6E4AC23D-8CEA-57D8-AEBE-0231C53E3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0584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3" name="Group 12" descr="Book icon for coloring">
            <a:extLst>
              <a:ext uri="{FF2B5EF4-FFF2-40B4-BE49-F238E27FC236}">
                <a16:creationId xmlns:a16="http://schemas.microsoft.com/office/drawing/2014/main" id="{B0B9E04A-FD4A-C9C0-49BC-7A1775D897D7}"/>
              </a:ext>
            </a:extLst>
          </p:cNvPr>
          <p:cNvGrpSpPr/>
          <p:nvPr/>
        </p:nvGrpSpPr>
        <p:grpSpPr>
          <a:xfrm>
            <a:off x="5757623" y="5488228"/>
            <a:ext cx="663288" cy="1021389"/>
            <a:chOff x="3780425" y="6738549"/>
            <a:chExt cx="663288" cy="1021389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2B92C5B1-B4A6-F089-9C62-AAF03566547A}"/>
                </a:ext>
              </a:extLst>
            </p:cNvPr>
            <p:cNvSpPr/>
            <p:nvPr/>
          </p:nvSpPr>
          <p:spPr>
            <a:xfrm>
              <a:off x="3818320" y="6738549"/>
              <a:ext cx="525080" cy="581759"/>
            </a:xfrm>
            <a:custGeom>
              <a:avLst/>
              <a:gdLst/>
              <a:ahLst/>
              <a:cxnLst/>
              <a:rect l="l" t="t" r="r" b="b"/>
              <a:pathLst>
                <a:path w="919826" h="1057271">
                  <a:moveTo>
                    <a:pt x="0" y="0"/>
                  </a:moveTo>
                  <a:lnTo>
                    <a:pt x="919826" y="0"/>
                  </a:lnTo>
                  <a:lnTo>
                    <a:pt x="919826" y="1057271"/>
                  </a:lnTo>
                  <a:lnTo>
                    <a:pt x="0" y="1057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pic>
          <p:nvPicPr>
            <p:cNvPr id="18" name="Graphic 17" descr="Pencil outline">
              <a:extLst>
                <a:ext uri="{FF2B5EF4-FFF2-40B4-BE49-F238E27FC236}">
                  <a16:creationId xmlns:a16="http://schemas.microsoft.com/office/drawing/2014/main" id="{A3067276-0062-21CE-EB3B-FCB2887CFB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8895566" flipH="1">
              <a:off x="3780425" y="7096650"/>
              <a:ext cx="663288" cy="663288"/>
            </a:xfrm>
            <a:prstGeom prst="rect">
              <a:avLst/>
            </a:prstGeom>
          </p:spPr>
        </p:pic>
      </p:grpSp>
      <p:sp>
        <p:nvSpPr>
          <p:cNvPr id="325" name="Freeform 2">
            <a:extLst>
              <a:ext uri="{FF2B5EF4-FFF2-40B4-BE49-F238E27FC236}">
                <a16:creationId xmlns:a16="http://schemas.microsoft.com/office/drawing/2014/main" id="{2FEE557D-A49B-97C3-9FA4-AF98F1F37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66042">
            <a:off x="2536787" y="6747263"/>
            <a:ext cx="1860125" cy="759437"/>
          </a:xfrm>
          <a:custGeom>
            <a:avLst/>
            <a:gdLst/>
            <a:ahLst/>
            <a:cxnLst/>
            <a:rect l="l" t="t" r="r" b="b"/>
            <a:pathLst>
              <a:path w="7315200" h="2633472">
                <a:moveTo>
                  <a:pt x="0" y="0"/>
                </a:moveTo>
                <a:lnTo>
                  <a:pt x="7315200" y="0"/>
                </a:lnTo>
                <a:lnTo>
                  <a:pt x="7315200" y="2633472"/>
                </a:lnTo>
                <a:lnTo>
                  <a:pt x="0" y="26334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6" name="Freeform 3">
            <a:extLst>
              <a:ext uri="{FF2B5EF4-FFF2-40B4-BE49-F238E27FC236}">
                <a16:creationId xmlns:a16="http://schemas.microsoft.com/office/drawing/2014/main" id="{BC094089-499F-5DA9-76A5-D2A889D61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453502">
            <a:off x="4784818" y="6338036"/>
            <a:ext cx="1319699" cy="1381467"/>
          </a:xfrm>
          <a:custGeom>
            <a:avLst/>
            <a:gdLst/>
            <a:ahLst/>
            <a:cxnLst/>
            <a:rect l="l" t="t" r="r" b="b"/>
            <a:pathLst>
              <a:path w="4342797" h="4114800">
                <a:moveTo>
                  <a:pt x="0" y="0"/>
                </a:moveTo>
                <a:lnTo>
                  <a:pt x="4342797" y="0"/>
                </a:lnTo>
                <a:lnTo>
                  <a:pt x="434279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7" name="Freeform 4">
            <a:extLst>
              <a:ext uri="{FF2B5EF4-FFF2-40B4-BE49-F238E27FC236}">
                <a16:creationId xmlns:a16="http://schemas.microsoft.com/office/drawing/2014/main" id="{8C3BEB02-ABDB-6452-B4A4-E24BE55BF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9594416">
            <a:off x="1724757" y="6521306"/>
            <a:ext cx="503046" cy="1164633"/>
          </a:xfrm>
          <a:custGeom>
            <a:avLst/>
            <a:gdLst/>
            <a:ahLst/>
            <a:cxnLst/>
            <a:rect l="l" t="t" r="r" b="b"/>
            <a:pathLst>
              <a:path w="2175700" h="4114800">
                <a:moveTo>
                  <a:pt x="0" y="0"/>
                </a:moveTo>
                <a:lnTo>
                  <a:pt x="2175701" y="0"/>
                </a:lnTo>
                <a:lnTo>
                  <a:pt x="217570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8" name="Freeform 5">
            <a:extLst>
              <a:ext uri="{FF2B5EF4-FFF2-40B4-BE49-F238E27FC236}">
                <a16:creationId xmlns:a16="http://schemas.microsoft.com/office/drawing/2014/main" id="{BB6052AA-4042-61C2-BEF0-FBD5894C10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7353" y="6485078"/>
            <a:ext cx="1088739" cy="1013512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29" name="Freeform 6">
            <a:extLst>
              <a:ext uri="{FF2B5EF4-FFF2-40B4-BE49-F238E27FC236}">
                <a16:creationId xmlns:a16="http://schemas.microsoft.com/office/drawing/2014/main" id="{693C4DCC-4A26-DF61-AD94-AEBC738A8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346882">
            <a:off x="6776003" y="6506741"/>
            <a:ext cx="1120659" cy="1193762"/>
          </a:xfrm>
          <a:custGeom>
            <a:avLst/>
            <a:gdLst/>
            <a:ahLst/>
            <a:cxnLst/>
            <a:rect l="l" t="t" r="r" b="b"/>
            <a:pathLst>
              <a:path w="3194113" h="4114800">
                <a:moveTo>
                  <a:pt x="0" y="0"/>
                </a:moveTo>
                <a:lnTo>
                  <a:pt x="3194114" y="0"/>
                </a:lnTo>
                <a:lnTo>
                  <a:pt x="319411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31" name="Freeform 10">
            <a:extLst>
              <a:ext uri="{FF2B5EF4-FFF2-40B4-BE49-F238E27FC236}">
                <a16:creationId xmlns:a16="http://schemas.microsoft.com/office/drawing/2014/main" id="{408CA559-C303-7C32-D8D6-FDF3BDD92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02198" y="178583"/>
            <a:ext cx="1023686" cy="1085436"/>
          </a:xfrm>
          <a:custGeom>
            <a:avLst/>
            <a:gdLst/>
            <a:ahLst/>
            <a:cxnLst/>
            <a:rect l="l" t="t" r="r" b="b"/>
            <a:pathLst>
              <a:path w="894676" h="678327">
                <a:moveTo>
                  <a:pt x="0" y="0"/>
                </a:moveTo>
                <a:lnTo>
                  <a:pt x="894675" y="0"/>
                </a:lnTo>
                <a:lnTo>
                  <a:pt x="894675" y="678327"/>
                </a:lnTo>
                <a:lnTo>
                  <a:pt x="0" y="678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11">
            <a:extLst>
              <a:ext uri="{FF2B5EF4-FFF2-40B4-BE49-F238E27FC236}">
                <a16:creationId xmlns:a16="http://schemas.microsoft.com/office/drawing/2014/main" id="{2EABE197-1713-ADF0-9B4E-84BBFEEF6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9243" y="6408327"/>
            <a:ext cx="1646641" cy="1277562"/>
          </a:xfrm>
          <a:custGeom>
            <a:avLst/>
            <a:gdLst/>
            <a:ahLst/>
            <a:cxnLst/>
            <a:rect l="l" t="t" r="r" b="b"/>
            <a:pathLst>
              <a:path w="5266944" h="4114800">
                <a:moveTo>
                  <a:pt x="0" y="0"/>
                </a:moveTo>
                <a:lnTo>
                  <a:pt x="5266944" y="0"/>
                </a:lnTo>
                <a:lnTo>
                  <a:pt x="526694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373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bfd25eb8-3dfc-4e5c-adab-ad073f23ac72}" enabled="0" method="" siteId="{bfd25eb8-3dfc-4e5c-adab-ad073f23ac7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292</Words>
  <Application>Microsoft Office PowerPoint</Application>
  <PresentationFormat>Custom</PresentationFormat>
  <Paragraphs>99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Poppins</vt:lpstr>
      <vt:lpstr>Calibri</vt:lpstr>
      <vt:lpstr>Aptos</vt:lpstr>
      <vt:lpstr>Arial</vt:lpstr>
      <vt:lpstr>Arial Black</vt:lpstr>
      <vt:lpstr>Office Theme</vt:lpstr>
      <vt:lpstr>K-5 SUMMER READING TRACKER </vt:lpstr>
      <vt:lpstr>K-5 SUMMER READING TRACKER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Orange Blue Modern Simple Summer Illustration July 2025 Monthly Calendar</dc:title>
  <dc:creator>Michelle Kim</dc:creator>
  <cp:lastModifiedBy>Michelle Kim</cp:lastModifiedBy>
  <cp:revision>12</cp:revision>
  <cp:lastPrinted>2025-04-30T16:42:31Z</cp:lastPrinted>
  <dcterms:created xsi:type="dcterms:W3CDTF">2006-08-16T00:00:00Z</dcterms:created>
  <dcterms:modified xsi:type="dcterms:W3CDTF">2026-05-13T16:26:51Z</dcterms:modified>
  <dc:identifier>DAGmC9fJ6pc</dc:identifier>
</cp:coreProperties>
</file>