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22"/>
  </p:notesMasterIdLst>
  <p:sldIdLst>
    <p:sldId id="256" r:id="rId2"/>
    <p:sldId id="272" r:id="rId3"/>
    <p:sldId id="287" r:id="rId4"/>
    <p:sldId id="285" r:id="rId5"/>
    <p:sldId id="282" r:id="rId6"/>
    <p:sldId id="419" r:id="rId7"/>
    <p:sldId id="430" r:id="rId8"/>
    <p:sldId id="437" r:id="rId9"/>
    <p:sldId id="438" r:id="rId10"/>
    <p:sldId id="445" r:id="rId11"/>
    <p:sldId id="439" r:id="rId12"/>
    <p:sldId id="448" r:id="rId13"/>
    <p:sldId id="447" r:id="rId14"/>
    <p:sldId id="444" r:id="rId15"/>
    <p:sldId id="294" r:id="rId16"/>
    <p:sldId id="443" r:id="rId17"/>
    <p:sldId id="440" r:id="rId18"/>
    <p:sldId id="441" r:id="rId19"/>
    <p:sldId id="291" r:id="rId20"/>
    <p:sldId id="442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E3EE2F-C4EF-483C-AF0C-EBAC081D21E6}" v="7" dt="2026-05-11T19:27:45.6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32" d="100"/>
          <a:sy n="32" d="100"/>
        </p:scale>
        <p:origin x="11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D91E17-14F5-4561-B2F9-3452FBD1EDC1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FB6C029-27FB-4A02-9851-C506AC0221B2}">
      <dgm:prSet/>
      <dgm:spPr/>
      <dgm:t>
        <a:bodyPr/>
        <a:lstStyle/>
        <a:p>
          <a:r>
            <a:rPr lang="en-US"/>
            <a:t>Year 1- 525</a:t>
          </a:r>
        </a:p>
      </dgm:t>
    </dgm:pt>
    <dgm:pt modelId="{95E5FB52-1F76-4DC0-B3C5-6548066A9B82}" type="parTrans" cxnId="{F3F308E9-4723-4488-A2E5-F3706C977D69}">
      <dgm:prSet/>
      <dgm:spPr/>
      <dgm:t>
        <a:bodyPr/>
        <a:lstStyle/>
        <a:p>
          <a:endParaRPr lang="en-US"/>
        </a:p>
      </dgm:t>
    </dgm:pt>
    <dgm:pt modelId="{09B5A22E-7EA2-4CC8-B1F7-47DF9C00963E}" type="sibTrans" cxnId="{F3F308E9-4723-4488-A2E5-F3706C977D69}">
      <dgm:prSet/>
      <dgm:spPr/>
      <dgm:t>
        <a:bodyPr/>
        <a:lstStyle/>
        <a:p>
          <a:endParaRPr lang="en-US"/>
        </a:p>
      </dgm:t>
    </dgm:pt>
    <dgm:pt modelId="{DB03B5CC-C14F-4823-A907-31A710FA0E97}">
      <dgm:prSet/>
      <dgm:spPr/>
      <dgm:t>
        <a:bodyPr/>
        <a:lstStyle/>
        <a:p>
          <a:r>
            <a:rPr lang="en-US"/>
            <a:t>Year 2- 700</a:t>
          </a:r>
        </a:p>
      </dgm:t>
    </dgm:pt>
    <dgm:pt modelId="{86EB12DD-3209-47DE-ADE4-5A9944C195C9}" type="parTrans" cxnId="{02061BB3-42C5-4C05-B130-ADF7025CA439}">
      <dgm:prSet/>
      <dgm:spPr/>
      <dgm:t>
        <a:bodyPr/>
        <a:lstStyle/>
        <a:p>
          <a:endParaRPr lang="en-US"/>
        </a:p>
      </dgm:t>
    </dgm:pt>
    <dgm:pt modelId="{22C1FDFC-77D7-4770-9B1D-98A9DDAE6C79}" type="sibTrans" cxnId="{02061BB3-42C5-4C05-B130-ADF7025CA439}">
      <dgm:prSet/>
      <dgm:spPr/>
      <dgm:t>
        <a:bodyPr/>
        <a:lstStyle/>
        <a:p>
          <a:endParaRPr lang="en-US"/>
        </a:p>
      </dgm:t>
    </dgm:pt>
    <dgm:pt modelId="{A46387D9-B7C3-4B8E-B9FB-62670122041E}">
      <dgm:prSet/>
      <dgm:spPr/>
      <dgm:t>
        <a:bodyPr/>
        <a:lstStyle/>
        <a:p>
          <a:r>
            <a:rPr lang="en-US" dirty="0"/>
            <a:t>Year 3- 715</a:t>
          </a:r>
        </a:p>
      </dgm:t>
    </dgm:pt>
    <dgm:pt modelId="{0AE1B7B6-D3C6-442E-BF59-E9B2358331CD}" type="parTrans" cxnId="{C4712399-2745-4883-9151-F6DCCD8D4F4B}">
      <dgm:prSet/>
      <dgm:spPr/>
      <dgm:t>
        <a:bodyPr/>
        <a:lstStyle/>
        <a:p>
          <a:endParaRPr lang="en-US"/>
        </a:p>
      </dgm:t>
    </dgm:pt>
    <dgm:pt modelId="{D055CD40-EFF2-40A2-B934-3976CD5EA592}" type="sibTrans" cxnId="{C4712399-2745-4883-9151-F6DCCD8D4F4B}">
      <dgm:prSet/>
      <dgm:spPr/>
      <dgm:t>
        <a:bodyPr/>
        <a:lstStyle/>
        <a:p>
          <a:endParaRPr lang="en-US"/>
        </a:p>
      </dgm:t>
    </dgm:pt>
    <dgm:pt modelId="{BCBDE954-6BD5-4C34-B5AE-9880EFAE08CC}">
      <dgm:prSet/>
      <dgm:spPr/>
      <dgm:t>
        <a:bodyPr/>
        <a:lstStyle/>
        <a:p>
          <a:r>
            <a:rPr lang="en-US"/>
            <a:t>Year 4- 740</a:t>
          </a:r>
        </a:p>
      </dgm:t>
    </dgm:pt>
    <dgm:pt modelId="{C732CC86-11A1-45EF-9690-B04E415A3271}" type="parTrans" cxnId="{E218A08D-3D8A-4678-A19B-89DECAC2645E}">
      <dgm:prSet/>
      <dgm:spPr/>
      <dgm:t>
        <a:bodyPr/>
        <a:lstStyle/>
        <a:p>
          <a:endParaRPr lang="en-US"/>
        </a:p>
      </dgm:t>
    </dgm:pt>
    <dgm:pt modelId="{99FAA558-2323-4D8D-9FA0-6264C7F2165B}" type="sibTrans" cxnId="{E218A08D-3D8A-4678-A19B-89DECAC2645E}">
      <dgm:prSet/>
      <dgm:spPr/>
      <dgm:t>
        <a:bodyPr/>
        <a:lstStyle/>
        <a:p>
          <a:endParaRPr lang="en-US"/>
        </a:p>
      </dgm:t>
    </dgm:pt>
    <dgm:pt modelId="{288DF203-7BD7-4E56-8466-4FA7C7BC4A6E}">
      <dgm:prSet/>
      <dgm:spPr/>
      <dgm:t>
        <a:bodyPr/>
        <a:lstStyle/>
        <a:p>
          <a:r>
            <a:rPr lang="en-US"/>
            <a:t>Year 5- 723</a:t>
          </a:r>
        </a:p>
      </dgm:t>
    </dgm:pt>
    <dgm:pt modelId="{E72D3CAF-8926-4ADC-B9CB-60EAEA6B2FCA}" type="parTrans" cxnId="{1D84F2C9-63DB-459A-842D-EF1C5DCF3B0F}">
      <dgm:prSet/>
      <dgm:spPr/>
      <dgm:t>
        <a:bodyPr/>
        <a:lstStyle/>
        <a:p>
          <a:endParaRPr lang="en-US"/>
        </a:p>
      </dgm:t>
    </dgm:pt>
    <dgm:pt modelId="{721AFF78-2A4A-4F06-B77E-19866BAB3537}" type="sibTrans" cxnId="{1D84F2C9-63DB-459A-842D-EF1C5DCF3B0F}">
      <dgm:prSet/>
      <dgm:spPr/>
      <dgm:t>
        <a:bodyPr/>
        <a:lstStyle/>
        <a:p>
          <a:endParaRPr lang="en-US"/>
        </a:p>
      </dgm:t>
    </dgm:pt>
    <dgm:pt modelId="{D31D0BE6-0E97-4331-9C1E-78BC11AC6A2A}">
      <dgm:prSet/>
      <dgm:spPr/>
      <dgm:t>
        <a:bodyPr/>
        <a:lstStyle/>
        <a:p>
          <a:r>
            <a:rPr lang="en-US" dirty="0"/>
            <a:t>Year 7- 766</a:t>
          </a:r>
        </a:p>
      </dgm:t>
    </dgm:pt>
    <dgm:pt modelId="{3002B51C-3A2A-4948-80A7-78D87E06FC65}" type="parTrans" cxnId="{90C34A84-7559-429B-B5D3-8EE2C34C1772}">
      <dgm:prSet/>
      <dgm:spPr/>
      <dgm:t>
        <a:bodyPr/>
        <a:lstStyle/>
        <a:p>
          <a:endParaRPr lang="en-US"/>
        </a:p>
      </dgm:t>
    </dgm:pt>
    <dgm:pt modelId="{5E89244D-F2DF-4678-B34F-5E2CFFC26EB7}" type="sibTrans" cxnId="{90C34A84-7559-429B-B5D3-8EE2C34C1772}">
      <dgm:prSet/>
      <dgm:spPr/>
      <dgm:t>
        <a:bodyPr/>
        <a:lstStyle/>
        <a:p>
          <a:endParaRPr lang="en-US"/>
        </a:p>
      </dgm:t>
    </dgm:pt>
    <dgm:pt modelId="{0E746508-AC54-4944-8125-5B517C8E28DA}">
      <dgm:prSet/>
      <dgm:spPr/>
      <dgm:t>
        <a:bodyPr/>
        <a:lstStyle/>
        <a:p>
          <a:r>
            <a:rPr lang="en-US" dirty="0"/>
            <a:t>Year 6- 732 </a:t>
          </a:r>
        </a:p>
      </dgm:t>
    </dgm:pt>
    <dgm:pt modelId="{23FB4573-FBF9-4B23-90DC-D74412042FE0}" type="parTrans" cxnId="{44FA4404-A576-4E62-9AA3-3E4AF2619A1A}">
      <dgm:prSet/>
      <dgm:spPr/>
      <dgm:t>
        <a:bodyPr/>
        <a:lstStyle/>
        <a:p>
          <a:endParaRPr lang="en-US"/>
        </a:p>
      </dgm:t>
    </dgm:pt>
    <dgm:pt modelId="{DF8A1520-F054-41B7-A4A3-C56E97EEB217}" type="sibTrans" cxnId="{44FA4404-A576-4E62-9AA3-3E4AF2619A1A}">
      <dgm:prSet/>
      <dgm:spPr/>
      <dgm:t>
        <a:bodyPr/>
        <a:lstStyle/>
        <a:p>
          <a:endParaRPr lang="en-US"/>
        </a:p>
      </dgm:t>
    </dgm:pt>
    <dgm:pt modelId="{2A28F0B1-18F0-4701-A7FD-338C1C1F0B2F}">
      <dgm:prSet/>
      <dgm:spPr/>
      <dgm:t>
        <a:bodyPr/>
        <a:lstStyle/>
        <a:p>
          <a:r>
            <a:rPr lang="en-US" dirty="0"/>
            <a:t>Year 8- 768</a:t>
          </a:r>
        </a:p>
      </dgm:t>
    </dgm:pt>
    <dgm:pt modelId="{08871ACB-FED0-448A-AFE4-144E638AEAD0}" type="parTrans" cxnId="{0D327B2A-4EB0-4821-99E7-EE25F932B0AA}">
      <dgm:prSet/>
      <dgm:spPr/>
      <dgm:t>
        <a:bodyPr/>
        <a:lstStyle/>
        <a:p>
          <a:endParaRPr lang="en-US"/>
        </a:p>
      </dgm:t>
    </dgm:pt>
    <dgm:pt modelId="{F2DFD3F5-AC4B-496D-9AC8-35A823F99875}" type="sibTrans" cxnId="{0D327B2A-4EB0-4821-99E7-EE25F932B0AA}">
      <dgm:prSet/>
      <dgm:spPr/>
      <dgm:t>
        <a:bodyPr/>
        <a:lstStyle/>
        <a:p>
          <a:endParaRPr lang="en-US"/>
        </a:p>
      </dgm:t>
    </dgm:pt>
    <dgm:pt modelId="{3409D0E0-DFA6-4ED1-8D76-731B1FFD75E2}">
      <dgm:prSet/>
      <dgm:spPr/>
      <dgm:t>
        <a:bodyPr/>
        <a:lstStyle/>
        <a:p>
          <a:r>
            <a:rPr lang="en-US" dirty="0"/>
            <a:t>Year 9- 775 </a:t>
          </a:r>
        </a:p>
      </dgm:t>
    </dgm:pt>
    <dgm:pt modelId="{A580BF11-BD08-4731-B41B-FEBC0B1962FA}" type="parTrans" cxnId="{E55B3680-BEBA-4ADA-9807-0E7DC488AFAD}">
      <dgm:prSet/>
      <dgm:spPr/>
      <dgm:t>
        <a:bodyPr/>
        <a:lstStyle/>
        <a:p>
          <a:endParaRPr lang="en-US"/>
        </a:p>
      </dgm:t>
    </dgm:pt>
    <dgm:pt modelId="{F44FE477-C102-4340-9127-B581D73FD549}" type="sibTrans" cxnId="{E55B3680-BEBA-4ADA-9807-0E7DC488AFAD}">
      <dgm:prSet/>
      <dgm:spPr/>
      <dgm:t>
        <a:bodyPr/>
        <a:lstStyle/>
        <a:p>
          <a:endParaRPr lang="en-US"/>
        </a:p>
      </dgm:t>
    </dgm:pt>
    <dgm:pt modelId="{BC6E917D-30AF-453C-8BCF-A9F7232CA248}">
      <dgm:prSet/>
      <dgm:spPr/>
      <dgm:t>
        <a:bodyPr/>
        <a:lstStyle/>
        <a:p>
          <a:r>
            <a:rPr lang="en-US" dirty="0"/>
            <a:t>Year 10- 776 (408 OE) 52% OE </a:t>
          </a:r>
        </a:p>
      </dgm:t>
    </dgm:pt>
    <dgm:pt modelId="{2C81B9F5-D087-4EEE-AA7D-E65CE7C534DF}" type="parTrans" cxnId="{93352CC6-FA78-474D-96B6-2EE1611F7A13}">
      <dgm:prSet/>
      <dgm:spPr/>
      <dgm:t>
        <a:bodyPr/>
        <a:lstStyle/>
        <a:p>
          <a:endParaRPr lang="en-US"/>
        </a:p>
      </dgm:t>
    </dgm:pt>
    <dgm:pt modelId="{5CE00F17-99AE-480C-A656-8F28D9F8EB1B}" type="sibTrans" cxnId="{93352CC6-FA78-474D-96B6-2EE1611F7A13}">
      <dgm:prSet/>
      <dgm:spPr/>
      <dgm:t>
        <a:bodyPr/>
        <a:lstStyle/>
        <a:p>
          <a:endParaRPr lang="en-US"/>
        </a:p>
      </dgm:t>
    </dgm:pt>
    <dgm:pt modelId="{53922129-800B-4CCA-B6BB-8C246B6AF03C}">
      <dgm:prSet/>
      <dgm:spPr/>
      <dgm:t>
        <a:bodyPr/>
        <a:lstStyle/>
        <a:p>
          <a:r>
            <a:rPr lang="en-US" dirty="0"/>
            <a:t>Year 11- 748 (441 OE) 59% OE (32/94 K in Boundary) </a:t>
          </a:r>
        </a:p>
      </dgm:t>
    </dgm:pt>
    <dgm:pt modelId="{137F3549-2EDF-461E-9C47-D723E9E13504}" type="parTrans" cxnId="{51A25173-2560-4E63-8395-97F52E6CAFE9}">
      <dgm:prSet/>
      <dgm:spPr/>
      <dgm:t>
        <a:bodyPr/>
        <a:lstStyle/>
        <a:p>
          <a:endParaRPr lang="en-US"/>
        </a:p>
      </dgm:t>
    </dgm:pt>
    <dgm:pt modelId="{5EA85565-2506-4E97-AE78-0CC969EDC908}" type="sibTrans" cxnId="{51A25173-2560-4E63-8395-97F52E6CAFE9}">
      <dgm:prSet/>
      <dgm:spPr/>
      <dgm:t>
        <a:bodyPr/>
        <a:lstStyle/>
        <a:p>
          <a:endParaRPr lang="en-US"/>
        </a:p>
      </dgm:t>
    </dgm:pt>
    <dgm:pt modelId="{B2D433F5-4615-473B-9016-9142A8CD286D}" type="pres">
      <dgm:prSet presAssocID="{09D91E17-14F5-4561-B2F9-3452FBD1EDC1}" presName="linear" presStyleCnt="0">
        <dgm:presLayoutVars>
          <dgm:animLvl val="lvl"/>
          <dgm:resizeHandles val="exact"/>
        </dgm:presLayoutVars>
      </dgm:prSet>
      <dgm:spPr/>
    </dgm:pt>
    <dgm:pt modelId="{9F1489A0-4FC2-4744-BBF4-4C83CF137B7F}" type="pres">
      <dgm:prSet presAssocID="{AFB6C029-27FB-4A02-9851-C506AC0221B2}" presName="parentText" presStyleLbl="node1" presStyleIdx="0" presStyleCnt="11">
        <dgm:presLayoutVars>
          <dgm:chMax val="0"/>
          <dgm:bulletEnabled val="1"/>
        </dgm:presLayoutVars>
      </dgm:prSet>
      <dgm:spPr/>
    </dgm:pt>
    <dgm:pt modelId="{5EB661E3-1E42-45AE-9C38-079730743B0E}" type="pres">
      <dgm:prSet presAssocID="{09B5A22E-7EA2-4CC8-B1F7-47DF9C00963E}" presName="spacer" presStyleCnt="0"/>
      <dgm:spPr/>
    </dgm:pt>
    <dgm:pt modelId="{8717496E-4630-4A1A-A7FD-98A50B8566A8}" type="pres">
      <dgm:prSet presAssocID="{DB03B5CC-C14F-4823-A907-31A710FA0E97}" presName="parentText" presStyleLbl="node1" presStyleIdx="1" presStyleCnt="11">
        <dgm:presLayoutVars>
          <dgm:chMax val="0"/>
          <dgm:bulletEnabled val="1"/>
        </dgm:presLayoutVars>
      </dgm:prSet>
      <dgm:spPr/>
    </dgm:pt>
    <dgm:pt modelId="{8FEBC2B8-CBB3-43CF-BCDC-42BE806AFAF8}" type="pres">
      <dgm:prSet presAssocID="{22C1FDFC-77D7-4770-9B1D-98A9DDAE6C79}" presName="spacer" presStyleCnt="0"/>
      <dgm:spPr/>
    </dgm:pt>
    <dgm:pt modelId="{3EE4C107-9ED2-498A-9249-92251727E798}" type="pres">
      <dgm:prSet presAssocID="{A46387D9-B7C3-4B8E-B9FB-62670122041E}" presName="parentText" presStyleLbl="node1" presStyleIdx="2" presStyleCnt="11">
        <dgm:presLayoutVars>
          <dgm:chMax val="0"/>
          <dgm:bulletEnabled val="1"/>
        </dgm:presLayoutVars>
      </dgm:prSet>
      <dgm:spPr/>
    </dgm:pt>
    <dgm:pt modelId="{6BF5F92D-9A88-440D-B07E-2020103D6228}" type="pres">
      <dgm:prSet presAssocID="{D055CD40-EFF2-40A2-B934-3976CD5EA592}" presName="spacer" presStyleCnt="0"/>
      <dgm:spPr/>
    </dgm:pt>
    <dgm:pt modelId="{05A7C1EE-8A32-4CCB-91E3-9081784CFDC3}" type="pres">
      <dgm:prSet presAssocID="{BCBDE954-6BD5-4C34-B5AE-9880EFAE08CC}" presName="parentText" presStyleLbl="node1" presStyleIdx="3" presStyleCnt="11">
        <dgm:presLayoutVars>
          <dgm:chMax val="0"/>
          <dgm:bulletEnabled val="1"/>
        </dgm:presLayoutVars>
      </dgm:prSet>
      <dgm:spPr/>
    </dgm:pt>
    <dgm:pt modelId="{37DDEC43-4B4B-462A-A658-5792AF936DEA}" type="pres">
      <dgm:prSet presAssocID="{99FAA558-2323-4D8D-9FA0-6264C7F2165B}" presName="spacer" presStyleCnt="0"/>
      <dgm:spPr/>
    </dgm:pt>
    <dgm:pt modelId="{9B318109-6204-4729-B0AD-51395AD0B2E3}" type="pres">
      <dgm:prSet presAssocID="{288DF203-7BD7-4E56-8466-4FA7C7BC4A6E}" presName="parentText" presStyleLbl="node1" presStyleIdx="4" presStyleCnt="11">
        <dgm:presLayoutVars>
          <dgm:chMax val="0"/>
          <dgm:bulletEnabled val="1"/>
        </dgm:presLayoutVars>
      </dgm:prSet>
      <dgm:spPr/>
    </dgm:pt>
    <dgm:pt modelId="{6D1C88CC-6A3B-48C5-850C-48B149724239}" type="pres">
      <dgm:prSet presAssocID="{721AFF78-2A4A-4F06-B77E-19866BAB3537}" presName="spacer" presStyleCnt="0"/>
      <dgm:spPr/>
    </dgm:pt>
    <dgm:pt modelId="{355A97F5-AA9C-4F00-A8C9-77BF83B61C32}" type="pres">
      <dgm:prSet presAssocID="{0E746508-AC54-4944-8125-5B517C8E28DA}" presName="parentText" presStyleLbl="node1" presStyleIdx="5" presStyleCnt="11">
        <dgm:presLayoutVars>
          <dgm:chMax val="0"/>
          <dgm:bulletEnabled val="1"/>
        </dgm:presLayoutVars>
      </dgm:prSet>
      <dgm:spPr/>
    </dgm:pt>
    <dgm:pt modelId="{739AF1C7-064E-41F9-A5F0-D7220E034105}" type="pres">
      <dgm:prSet presAssocID="{DF8A1520-F054-41B7-A4A3-C56E97EEB217}" presName="spacer" presStyleCnt="0"/>
      <dgm:spPr/>
    </dgm:pt>
    <dgm:pt modelId="{F47DD06E-201F-4E1C-BEBD-1E62AA0B2BD3}" type="pres">
      <dgm:prSet presAssocID="{D31D0BE6-0E97-4331-9C1E-78BC11AC6A2A}" presName="parentText" presStyleLbl="node1" presStyleIdx="6" presStyleCnt="11">
        <dgm:presLayoutVars>
          <dgm:chMax val="0"/>
          <dgm:bulletEnabled val="1"/>
        </dgm:presLayoutVars>
      </dgm:prSet>
      <dgm:spPr/>
    </dgm:pt>
    <dgm:pt modelId="{90AFF531-B564-41F6-A50C-F4C4B70A3CC8}" type="pres">
      <dgm:prSet presAssocID="{5E89244D-F2DF-4678-B34F-5E2CFFC26EB7}" presName="spacer" presStyleCnt="0"/>
      <dgm:spPr/>
    </dgm:pt>
    <dgm:pt modelId="{DF1E56D2-3241-47F5-89A1-C4953743583C}" type="pres">
      <dgm:prSet presAssocID="{2A28F0B1-18F0-4701-A7FD-338C1C1F0B2F}" presName="parentText" presStyleLbl="node1" presStyleIdx="7" presStyleCnt="11">
        <dgm:presLayoutVars>
          <dgm:chMax val="0"/>
          <dgm:bulletEnabled val="1"/>
        </dgm:presLayoutVars>
      </dgm:prSet>
      <dgm:spPr/>
    </dgm:pt>
    <dgm:pt modelId="{8A062CF0-AAE8-46FF-8F95-E6C524A4A126}" type="pres">
      <dgm:prSet presAssocID="{F2DFD3F5-AC4B-496D-9AC8-35A823F99875}" presName="spacer" presStyleCnt="0"/>
      <dgm:spPr/>
    </dgm:pt>
    <dgm:pt modelId="{D638B442-D7ED-4374-A1AA-22B95E551859}" type="pres">
      <dgm:prSet presAssocID="{3409D0E0-DFA6-4ED1-8D76-731B1FFD75E2}" presName="parentText" presStyleLbl="node1" presStyleIdx="8" presStyleCnt="11">
        <dgm:presLayoutVars>
          <dgm:chMax val="0"/>
          <dgm:bulletEnabled val="1"/>
        </dgm:presLayoutVars>
      </dgm:prSet>
      <dgm:spPr/>
    </dgm:pt>
    <dgm:pt modelId="{A3734769-1529-455F-AE21-D21209620402}" type="pres">
      <dgm:prSet presAssocID="{F44FE477-C102-4340-9127-B581D73FD549}" presName="spacer" presStyleCnt="0"/>
      <dgm:spPr/>
    </dgm:pt>
    <dgm:pt modelId="{A9ED0B01-84D3-4C08-83A2-BB734381CA5F}" type="pres">
      <dgm:prSet presAssocID="{BC6E917D-30AF-453C-8BCF-A9F7232CA248}" presName="parentText" presStyleLbl="node1" presStyleIdx="9" presStyleCnt="11">
        <dgm:presLayoutVars>
          <dgm:chMax val="0"/>
          <dgm:bulletEnabled val="1"/>
        </dgm:presLayoutVars>
      </dgm:prSet>
      <dgm:spPr/>
    </dgm:pt>
    <dgm:pt modelId="{C4C11163-D255-4CAB-996A-D6082F0FF385}" type="pres">
      <dgm:prSet presAssocID="{5CE00F17-99AE-480C-A656-8F28D9F8EB1B}" presName="spacer" presStyleCnt="0"/>
      <dgm:spPr/>
    </dgm:pt>
    <dgm:pt modelId="{5A635235-0FA5-4C17-A044-D966B23B71D7}" type="pres">
      <dgm:prSet presAssocID="{53922129-800B-4CCA-B6BB-8C246B6AF03C}" presName="parentText" presStyleLbl="node1" presStyleIdx="10" presStyleCnt="11">
        <dgm:presLayoutVars>
          <dgm:chMax val="0"/>
          <dgm:bulletEnabled val="1"/>
        </dgm:presLayoutVars>
      </dgm:prSet>
      <dgm:spPr/>
    </dgm:pt>
  </dgm:ptLst>
  <dgm:cxnLst>
    <dgm:cxn modelId="{01F9FC00-2EA7-4F1B-80D3-6F70F79B4241}" type="presOf" srcId="{288DF203-7BD7-4E56-8466-4FA7C7BC4A6E}" destId="{9B318109-6204-4729-B0AD-51395AD0B2E3}" srcOrd="0" destOrd="0" presId="urn:microsoft.com/office/officeart/2005/8/layout/vList2"/>
    <dgm:cxn modelId="{44FA4404-A576-4E62-9AA3-3E4AF2619A1A}" srcId="{09D91E17-14F5-4561-B2F9-3452FBD1EDC1}" destId="{0E746508-AC54-4944-8125-5B517C8E28DA}" srcOrd="5" destOrd="0" parTransId="{23FB4573-FBF9-4B23-90DC-D74412042FE0}" sibTransId="{DF8A1520-F054-41B7-A4A3-C56E97EEB217}"/>
    <dgm:cxn modelId="{F7E87F25-B426-4589-ACE5-9D8CBC207171}" type="presOf" srcId="{BCBDE954-6BD5-4C34-B5AE-9880EFAE08CC}" destId="{05A7C1EE-8A32-4CCB-91E3-9081784CFDC3}" srcOrd="0" destOrd="0" presId="urn:microsoft.com/office/officeart/2005/8/layout/vList2"/>
    <dgm:cxn modelId="{69E7AD28-A73D-485C-B18C-482BC697BA65}" type="presOf" srcId="{2A28F0B1-18F0-4701-A7FD-338C1C1F0B2F}" destId="{DF1E56D2-3241-47F5-89A1-C4953743583C}" srcOrd="0" destOrd="0" presId="urn:microsoft.com/office/officeart/2005/8/layout/vList2"/>
    <dgm:cxn modelId="{0D327B2A-4EB0-4821-99E7-EE25F932B0AA}" srcId="{09D91E17-14F5-4561-B2F9-3452FBD1EDC1}" destId="{2A28F0B1-18F0-4701-A7FD-338C1C1F0B2F}" srcOrd="7" destOrd="0" parTransId="{08871ACB-FED0-448A-AFE4-144E638AEAD0}" sibTransId="{F2DFD3F5-AC4B-496D-9AC8-35A823F99875}"/>
    <dgm:cxn modelId="{FBBF412E-85B9-4DDE-9D43-E16C370C94FE}" type="presOf" srcId="{09D91E17-14F5-4561-B2F9-3452FBD1EDC1}" destId="{B2D433F5-4615-473B-9016-9142A8CD286D}" srcOrd="0" destOrd="0" presId="urn:microsoft.com/office/officeart/2005/8/layout/vList2"/>
    <dgm:cxn modelId="{B8789535-7BAF-4111-83B0-92DBACEF0498}" type="presOf" srcId="{53922129-800B-4CCA-B6BB-8C246B6AF03C}" destId="{5A635235-0FA5-4C17-A044-D966B23B71D7}" srcOrd="0" destOrd="0" presId="urn:microsoft.com/office/officeart/2005/8/layout/vList2"/>
    <dgm:cxn modelId="{B812A43C-E52D-4D94-B6E1-CAD111A51971}" type="presOf" srcId="{A46387D9-B7C3-4B8E-B9FB-62670122041E}" destId="{3EE4C107-9ED2-498A-9249-92251727E798}" srcOrd="0" destOrd="0" presId="urn:microsoft.com/office/officeart/2005/8/layout/vList2"/>
    <dgm:cxn modelId="{25E12E61-1056-4AD0-BBB4-F2601AE6D559}" type="presOf" srcId="{BC6E917D-30AF-453C-8BCF-A9F7232CA248}" destId="{A9ED0B01-84D3-4C08-83A2-BB734381CA5F}" srcOrd="0" destOrd="0" presId="urn:microsoft.com/office/officeart/2005/8/layout/vList2"/>
    <dgm:cxn modelId="{51A25173-2560-4E63-8395-97F52E6CAFE9}" srcId="{09D91E17-14F5-4561-B2F9-3452FBD1EDC1}" destId="{53922129-800B-4CCA-B6BB-8C246B6AF03C}" srcOrd="10" destOrd="0" parTransId="{137F3549-2EDF-461E-9C47-D723E9E13504}" sibTransId="{5EA85565-2506-4E97-AE78-0CC969EDC908}"/>
    <dgm:cxn modelId="{374E1C54-9F2A-4B9E-953C-4E1576CD5BFA}" type="presOf" srcId="{0E746508-AC54-4944-8125-5B517C8E28DA}" destId="{355A97F5-AA9C-4F00-A8C9-77BF83B61C32}" srcOrd="0" destOrd="0" presId="urn:microsoft.com/office/officeart/2005/8/layout/vList2"/>
    <dgm:cxn modelId="{338E4F7B-6CAF-4CC9-A7AD-1AC0713EBED9}" type="presOf" srcId="{DB03B5CC-C14F-4823-A907-31A710FA0E97}" destId="{8717496E-4630-4A1A-A7FD-98A50B8566A8}" srcOrd="0" destOrd="0" presId="urn:microsoft.com/office/officeart/2005/8/layout/vList2"/>
    <dgm:cxn modelId="{E55B3680-BEBA-4ADA-9807-0E7DC488AFAD}" srcId="{09D91E17-14F5-4561-B2F9-3452FBD1EDC1}" destId="{3409D0E0-DFA6-4ED1-8D76-731B1FFD75E2}" srcOrd="8" destOrd="0" parTransId="{A580BF11-BD08-4731-B41B-FEBC0B1962FA}" sibTransId="{F44FE477-C102-4340-9127-B581D73FD549}"/>
    <dgm:cxn modelId="{90C34A84-7559-429B-B5D3-8EE2C34C1772}" srcId="{09D91E17-14F5-4561-B2F9-3452FBD1EDC1}" destId="{D31D0BE6-0E97-4331-9C1E-78BC11AC6A2A}" srcOrd="6" destOrd="0" parTransId="{3002B51C-3A2A-4948-80A7-78D87E06FC65}" sibTransId="{5E89244D-F2DF-4678-B34F-5E2CFFC26EB7}"/>
    <dgm:cxn modelId="{E218A08D-3D8A-4678-A19B-89DECAC2645E}" srcId="{09D91E17-14F5-4561-B2F9-3452FBD1EDC1}" destId="{BCBDE954-6BD5-4C34-B5AE-9880EFAE08CC}" srcOrd="3" destOrd="0" parTransId="{C732CC86-11A1-45EF-9690-B04E415A3271}" sibTransId="{99FAA558-2323-4D8D-9FA0-6264C7F2165B}"/>
    <dgm:cxn modelId="{C4712399-2745-4883-9151-F6DCCD8D4F4B}" srcId="{09D91E17-14F5-4561-B2F9-3452FBD1EDC1}" destId="{A46387D9-B7C3-4B8E-B9FB-62670122041E}" srcOrd="2" destOrd="0" parTransId="{0AE1B7B6-D3C6-442E-BF59-E9B2358331CD}" sibTransId="{D055CD40-EFF2-40A2-B934-3976CD5EA592}"/>
    <dgm:cxn modelId="{7B9B1AA9-D87E-4FF0-B22D-D4FA1FC78DEB}" type="presOf" srcId="{D31D0BE6-0E97-4331-9C1E-78BC11AC6A2A}" destId="{F47DD06E-201F-4E1C-BEBD-1E62AA0B2BD3}" srcOrd="0" destOrd="0" presId="urn:microsoft.com/office/officeart/2005/8/layout/vList2"/>
    <dgm:cxn modelId="{02061BB3-42C5-4C05-B130-ADF7025CA439}" srcId="{09D91E17-14F5-4561-B2F9-3452FBD1EDC1}" destId="{DB03B5CC-C14F-4823-A907-31A710FA0E97}" srcOrd="1" destOrd="0" parTransId="{86EB12DD-3209-47DE-ADE4-5A9944C195C9}" sibTransId="{22C1FDFC-77D7-4770-9B1D-98A9DDAE6C79}"/>
    <dgm:cxn modelId="{93352CC6-FA78-474D-96B6-2EE1611F7A13}" srcId="{09D91E17-14F5-4561-B2F9-3452FBD1EDC1}" destId="{BC6E917D-30AF-453C-8BCF-A9F7232CA248}" srcOrd="9" destOrd="0" parTransId="{2C81B9F5-D087-4EEE-AA7D-E65CE7C534DF}" sibTransId="{5CE00F17-99AE-480C-A656-8F28D9F8EB1B}"/>
    <dgm:cxn modelId="{1D84F2C9-63DB-459A-842D-EF1C5DCF3B0F}" srcId="{09D91E17-14F5-4561-B2F9-3452FBD1EDC1}" destId="{288DF203-7BD7-4E56-8466-4FA7C7BC4A6E}" srcOrd="4" destOrd="0" parTransId="{E72D3CAF-8926-4ADC-B9CB-60EAEA6B2FCA}" sibTransId="{721AFF78-2A4A-4F06-B77E-19866BAB3537}"/>
    <dgm:cxn modelId="{493DD5DC-9CD2-4C9C-B66E-0FA8C8FAC1F9}" type="presOf" srcId="{AFB6C029-27FB-4A02-9851-C506AC0221B2}" destId="{9F1489A0-4FC2-4744-BBF4-4C83CF137B7F}" srcOrd="0" destOrd="0" presId="urn:microsoft.com/office/officeart/2005/8/layout/vList2"/>
    <dgm:cxn modelId="{AB562AE4-E128-4726-825E-CF8AAB53ED7E}" type="presOf" srcId="{3409D0E0-DFA6-4ED1-8D76-731B1FFD75E2}" destId="{D638B442-D7ED-4374-A1AA-22B95E551859}" srcOrd="0" destOrd="0" presId="urn:microsoft.com/office/officeart/2005/8/layout/vList2"/>
    <dgm:cxn modelId="{F3F308E9-4723-4488-A2E5-F3706C977D69}" srcId="{09D91E17-14F5-4561-B2F9-3452FBD1EDC1}" destId="{AFB6C029-27FB-4A02-9851-C506AC0221B2}" srcOrd="0" destOrd="0" parTransId="{95E5FB52-1F76-4DC0-B3C5-6548066A9B82}" sibTransId="{09B5A22E-7EA2-4CC8-B1F7-47DF9C00963E}"/>
    <dgm:cxn modelId="{7142D993-FE6E-40D7-B88D-1C579B69C9E6}" type="presParOf" srcId="{B2D433F5-4615-473B-9016-9142A8CD286D}" destId="{9F1489A0-4FC2-4744-BBF4-4C83CF137B7F}" srcOrd="0" destOrd="0" presId="urn:microsoft.com/office/officeart/2005/8/layout/vList2"/>
    <dgm:cxn modelId="{5F627ADB-E355-4D4A-9377-AF24C2F15C33}" type="presParOf" srcId="{B2D433F5-4615-473B-9016-9142A8CD286D}" destId="{5EB661E3-1E42-45AE-9C38-079730743B0E}" srcOrd="1" destOrd="0" presId="urn:microsoft.com/office/officeart/2005/8/layout/vList2"/>
    <dgm:cxn modelId="{3D3C5D2B-C4C2-4DA9-94B3-8262E5B86DB0}" type="presParOf" srcId="{B2D433F5-4615-473B-9016-9142A8CD286D}" destId="{8717496E-4630-4A1A-A7FD-98A50B8566A8}" srcOrd="2" destOrd="0" presId="urn:microsoft.com/office/officeart/2005/8/layout/vList2"/>
    <dgm:cxn modelId="{B18815BC-D87D-4E13-9DF5-B9523E32A25A}" type="presParOf" srcId="{B2D433F5-4615-473B-9016-9142A8CD286D}" destId="{8FEBC2B8-CBB3-43CF-BCDC-42BE806AFAF8}" srcOrd="3" destOrd="0" presId="urn:microsoft.com/office/officeart/2005/8/layout/vList2"/>
    <dgm:cxn modelId="{30681EAA-17C0-4E49-A1B8-3946724AC6AB}" type="presParOf" srcId="{B2D433F5-4615-473B-9016-9142A8CD286D}" destId="{3EE4C107-9ED2-498A-9249-92251727E798}" srcOrd="4" destOrd="0" presId="urn:microsoft.com/office/officeart/2005/8/layout/vList2"/>
    <dgm:cxn modelId="{67E761DF-9D50-4E0F-A739-2DDAFD0651F4}" type="presParOf" srcId="{B2D433F5-4615-473B-9016-9142A8CD286D}" destId="{6BF5F92D-9A88-440D-B07E-2020103D6228}" srcOrd="5" destOrd="0" presId="urn:microsoft.com/office/officeart/2005/8/layout/vList2"/>
    <dgm:cxn modelId="{9C5150E4-124A-4D40-A356-724723D55953}" type="presParOf" srcId="{B2D433F5-4615-473B-9016-9142A8CD286D}" destId="{05A7C1EE-8A32-4CCB-91E3-9081784CFDC3}" srcOrd="6" destOrd="0" presId="urn:microsoft.com/office/officeart/2005/8/layout/vList2"/>
    <dgm:cxn modelId="{F93BF339-1795-4A51-8A4E-28F076D58EB4}" type="presParOf" srcId="{B2D433F5-4615-473B-9016-9142A8CD286D}" destId="{37DDEC43-4B4B-462A-A658-5792AF936DEA}" srcOrd="7" destOrd="0" presId="urn:microsoft.com/office/officeart/2005/8/layout/vList2"/>
    <dgm:cxn modelId="{7C95F553-AD70-4A22-B5DF-EFCFA322C92E}" type="presParOf" srcId="{B2D433F5-4615-473B-9016-9142A8CD286D}" destId="{9B318109-6204-4729-B0AD-51395AD0B2E3}" srcOrd="8" destOrd="0" presId="urn:microsoft.com/office/officeart/2005/8/layout/vList2"/>
    <dgm:cxn modelId="{02894502-642F-4172-8D9D-8161FFC297AB}" type="presParOf" srcId="{B2D433F5-4615-473B-9016-9142A8CD286D}" destId="{6D1C88CC-6A3B-48C5-850C-48B149724239}" srcOrd="9" destOrd="0" presId="urn:microsoft.com/office/officeart/2005/8/layout/vList2"/>
    <dgm:cxn modelId="{390DB6A6-4C1D-4F9B-A301-27435273BF5D}" type="presParOf" srcId="{B2D433F5-4615-473B-9016-9142A8CD286D}" destId="{355A97F5-AA9C-4F00-A8C9-77BF83B61C32}" srcOrd="10" destOrd="0" presId="urn:microsoft.com/office/officeart/2005/8/layout/vList2"/>
    <dgm:cxn modelId="{FB9C212A-8F8F-4D40-A6E3-F99C5935176C}" type="presParOf" srcId="{B2D433F5-4615-473B-9016-9142A8CD286D}" destId="{739AF1C7-064E-41F9-A5F0-D7220E034105}" srcOrd="11" destOrd="0" presId="urn:microsoft.com/office/officeart/2005/8/layout/vList2"/>
    <dgm:cxn modelId="{7E394E3D-8ACA-4B6E-9947-B8789F8764DE}" type="presParOf" srcId="{B2D433F5-4615-473B-9016-9142A8CD286D}" destId="{F47DD06E-201F-4E1C-BEBD-1E62AA0B2BD3}" srcOrd="12" destOrd="0" presId="urn:microsoft.com/office/officeart/2005/8/layout/vList2"/>
    <dgm:cxn modelId="{FB59E644-0541-4FF8-9779-63C00677ADD7}" type="presParOf" srcId="{B2D433F5-4615-473B-9016-9142A8CD286D}" destId="{90AFF531-B564-41F6-A50C-F4C4B70A3CC8}" srcOrd="13" destOrd="0" presId="urn:microsoft.com/office/officeart/2005/8/layout/vList2"/>
    <dgm:cxn modelId="{6E1AF282-3CEB-4CB1-84E9-BC6A9A54B8B7}" type="presParOf" srcId="{B2D433F5-4615-473B-9016-9142A8CD286D}" destId="{DF1E56D2-3241-47F5-89A1-C4953743583C}" srcOrd="14" destOrd="0" presId="urn:microsoft.com/office/officeart/2005/8/layout/vList2"/>
    <dgm:cxn modelId="{16514006-8DF7-48BC-B0B1-874295CA3F7E}" type="presParOf" srcId="{B2D433F5-4615-473B-9016-9142A8CD286D}" destId="{8A062CF0-AAE8-46FF-8F95-E6C524A4A126}" srcOrd="15" destOrd="0" presId="urn:microsoft.com/office/officeart/2005/8/layout/vList2"/>
    <dgm:cxn modelId="{3B224A5B-5255-46A9-A209-5C35182B6618}" type="presParOf" srcId="{B2D433F5-4615-473B-9016-9142A8CD286D}" destId="{D638B442-D7ED-4374-A1AA-22B95E551859}" srcOrd="16" destOrd="0" presId="urn:microsoft.com/office/officeart/2005/8/layout/vList2"/>
    <dgm:cxn modelId="{F3718235-B327-4052-B5A9-E5CFE0DE365C}" type="presParOf" srcId="{B2D433F5-4615-473B-9016-9142A8CD286D}" destId="{A3734769-1529-455F-AE21-D21209620402}" srcOrd="17" destOrd="0" presId="urn:microsoft.com/office/officeart/2005/8/layout/vList2"/>
    <dgm:cxn modelId="{D99A3CA8-6834-49A3-812D-3029F9D9027D}" type="presParOf" srcId="{B2D433F5-4615-473B-9016-9142A8CD286D}" destId="{A9ED0B01-84D3-4C08-83A2-BB734381CA5F}" srcOrd="18" destOrd="0" presId="urn:microsoft.com/office/officeart/2005/8/layout/vList2"/>
    <dgm:cxn modelId="{3C6D06E5-14B7-4363-8399-172AF3F5DF83}" type="presParOf" srcId="{B2D433F5-4615-473B-9016-9142A8CD286D}" destId="{C4C11163-D255-4CAB-996A-D6082F0FF385}" srcOrd="19" destOrd="0" presId="urn:microsoft.com/office/officeart/2005/8/layout/vList2"/>
    <dgm:cxn modelId="{6A2AF3AA-9737-4D61-8E0D-DD8A896F9BCD}" type="presParOf" srcId="{B2D433F5-4615-473B-9016-9142A8CD286D}" destId="{5A635235-0FA5-4C17-A044-D966B23B71D7}" srcOrd="2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43FE4A-1C1B-46B8-AB8C-C4A3611DA5F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C041A83-ED4E-4131-AC14-6E4E3E621E6A}">
      <dgm:prSet/>
      <dgm:spPr/>
      <dgm:t>
        <a:bodyPr/>
        <a:lstStyle/>
        <a:p>
          <a:r>
            <a:rPr lang="en-US" dirty="0"/>
            <a:t>Retained 92% of certified staff      45/49</a:t>
          </a:r>
        </a:p>
      </dgm:t>
    </dgm:pt>
    <dgm:pt modelId="{74967432-2269-42B9-B8C8-8F3B18E26292}" type="parTrans" cxnId="{354DD981-6AD9-416E-AFF7-AA96FCCE8673}">
      <dgm:prSet/>
      <dgm:spPr/>
      <dgm:t>
        <a:bodyPr/>
        <a:lstStyle/>
        <a:p>
          <a:endParaRPr lang="en-US"/>
        </a:p>
      </dgm:t>
    </dgm:pt>
    <dgm:pt modelId="{291E388E-A526-4711-9791-1CAF5D25F440}" type="sibTrans" cxnId="{354DD981-6AD9-416E-AFF7-AA96FCCE8673}">
      <dgm:prSet/>
      <dgm:spPr/>
      <dgm:t>
        <a:bodyPr/>
        <a:lstStyle/>
        <a:p>
          <a:endParaRPr lang="en-US"/>
        </a:p>
      </dgm:t>
    </dgm:pt>
    <dgm:pt modelId="{C095A5DA-9877-48EA-BC58-0C1F6F1709E2}">
      <dgm:prSet/>
      <dgm:spPr/>
      <dgm:t>
        <a:bodyPr/>
        <a:lstStyle/>
        <a:p>
          <a:r>
            <a:rPr lang="en-US" dirty="0"/>
            <a:t>Retained 89% of support staff      17/19</a:t>
          </a:r>
        </a:p>
      </dgm:t>
    </dgm:pt>
    <dgm:pt modelId="{02DAF5EF-E8F1-47EA-A532-1DD30A665818}" type="parTrans" cxnId="{86BC5E51-C3D0-4B11-9694-4A06FFEA9563}">
      <dgm:prSet/>
      <dgm:spPr/>
      <dgm:t>
        <a:bodyPr/>
        <a:lstStyle/>
        <a:p>
          <a:endParaRPr lang="en-US"/>
        </a:p>
      </dgm:t>
    </dgm:pt>
    <dgm:pt modelId="{BA30E84E-A040-41EE-AB35-0BDCF2577BFF}" type="sibTrans" cxnId="{86BC5E51-C3D0-4B11-9694-4A06FFEA9563}">
      <dgm:prSet/>
      <dgm:spPr/>
      <dgm:t>
        <a:bodyPr/>
        <a:lstStyle/>
        <a:p>
          <a:endParaRPr lang="en-US"/>
        </a:p>
      </dgm:t>
    </dgm:pt>
    <dgm:pt modelId="{32E4C0DA-67D1-4994-9603-4A7E37338D7E}" type="pres">
      <dgm:prSet presAssocID="{7143FE4A-1C1B-46B8-AB8C-C4A3611DA5F0}" presName="linear" presStyleCnt="0">
        <dgm:presLayoutVars>
          <dgm:animLvl val="lvl"/>
          <dgm:resizeHandles val="exact"/>
        </dgm:presLayoutVars>
      </dgm:prSet>
      <dgm:spPr/>
    </dgm:pt>
    <dgm:pt modelId="{91A18179-011E-4063-9F62-8AA5944DC3FE}" type="pres">
      <dgm:prSet presAssocID="{6C041A83-ED4E-4131-AC14-6E4E3E621E6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050CFC8-CCB9-46CB-BB5C-74018340B6D7}" type="pres">
      <dgm:prSet presAssocID="{291E388E-A526-4711-9791-1CAF5D25F440}" presName="spacer" presStyleCnt="0"/>
      <dgm:spPr/>
    </dgm:pt>
    <dgm:pt modelId="{6E288702-9D93-4795-848C-5EF55BEB2AED}" type="pres">
      <dgm:prSet presAssocID="{C095A5DA-9877-48EA-BC58-0C1F6F1709E2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86BC5E51-C3D0-4B11-9694-4A06FFEA9563}" srcId="{7143FE4A-1C1B-46B8-AB8C-C4A3611DA5F0}" destId="{C095A5DA-9877-48EA-BC58-0C1F6F1709E2}" srcOrd="1" destOrd="0" parTransId="{02DAF5EF-E8F1-47EA-A532-1DD30A665818}" sibTransId="{BA30E84E-A040-41EE-AB35-0BDCF2577BFF}"/>
    <dgm:cxn modelId="{64F4D475-4F1B-4B85-9FCB-E461BA4C4114}" type="presOf" srcId="{C095A5DA-9877-48EA-BC58-0C1F6F1709E2}" destId="{6E288702-9D93-4795-848C-5EF55BEB2AED}" srcOrd="0" destOrd="0" presId="urn:microsoft.com/office/officeart/2005/8/layout/vList2"/>
    <dgm:cxn modelId="{354DD981-6AD9-416E-AFF7-AA96FCCE8673}" srcId="{7143FE4A-1C1B-46B8-AB8C-C4A3611DA5F0}" destId="{6C041A83-ED4E-4131-AC14-6E4E3E621E6A}" srcOrd="0" destOrd="0" parTransId="{74967432-2269-42B9-B8C8-8F3B18E26292}" sibTransId="{291E388E-A526-4711-9791-1CAF5D25F440}"/>
    <dgm:cxn modelId="{91473A9B-80B5-4EF8-BB4E-7274D078A0A2}" type="presOf" srcId="{7143FE4A-1C1B-46B8-AB8C-C4A3611DA5F0}" destId="{32E4C0DA-67D1-4994-9603-4A7E37338D7E}" srcOrd="0" destOrd="0" presId="urn:microsoft.com/office/officeart/2005/8/layout/vList2"/>
    <dgm:cxn modelId="{30E9B2E1-B3F6-4105-B282-6C35E95B1C5B}" type="presOf" srcId="{6C041A83-ED4E-4131-AC14-6E4E3E621E6A}" destId="{91A18179-011E-4063-9F62-8AA5944DC3FE}" srcOrd="0" destOrd="0" presId="urn:microsoft.com/office/officeart/2005/8/layout/vList2"/>
    <dgm:cxn modelId="{F1A93609-99C7-4845-A530-65F6AC927713}" type="presParOf" srcId="{32E4C0DA-67D1-4994-9603-4A7E37338D7E}" destId="{91A18179-011E-4063-9F62-8AA5944DC3FE}" srcOrd="0" destOrd="0" presId="urn:microsoft.com/office/officeart/2005/8/layout/vList2"/>
    <dgm:cxn modelId="{422862F3-43E2-4BF6-B651-B4ECFB3D86D8}" type="presParOf" srcId="{32E4C0DA-67D1-4994-9603-4A7E37338D7E}" destId="{D050CFC8-CCB9-46CB-BB5C-74018340B6D7}" srcOrd="1" destOrd="0" presId="urn:microsoft.com/office/officeart/2005/8/layout/vList2"/>
    <dgm:cxn modelId="{5662F741-A3BE-44C0-94E6-5B7B095DF077}" type="presParOf" srcId="{32E4C0DA-67D1-4994-9603-4A7E37338D7E}" destId="{6E288702-9D93-4795-848C-5EF55BEB2AE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288C65-F97F-4FAB-BE0F-41DA454F480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D22C2B8-BA22-45AE-A0FE-678F25CCD4DC}">
      <dgm:prSet/>
      <dgm:spPr/>
      <dgm:t>
        <a:bodyPr/>
        <a:lstStyle/>
        <a:p>
          <a:r>
            <a:rPr lang="en-US" dirty="0"/>
            <a:t>Class lists created by current teachers</a:t>
          </a:r>
        </a:p>
      </dgm:t>
    </dgm:pt>
    <dgm:pt modelId="{D9B4AE15-BC66-4713-A119-304C06186F33}" type="parTrans" cxnId="{134C4327-9435-494F-A5BF-F397D3F72B00}">
      <dgm:prSet/>
      <dgm:spPr/>
      <dgm:t>
        <a:bodyPr/>
        <a:lstStyle/>
        <a:p>
          <a:endParaRPr lang="en-US"/>
        </a:p>
      </dgm:t>
    </dgm:pt>
    <dgm:pt modelId="{BE13419E-5613-4B3D-8646-D8FE8C303E49}" type="sibTrans" cxnId="{134C4327-9435-494F-A5BF-F397D3F72B00}">
      <dgm:prSet/>
      <dgm:spPr/>
      <dgm:t>
        <a:bodyPr/>
        <a:lstStyle/>
        <a:p>
          <a:endParaRPr lang="en-US"/>
        </a:p>
      </dgm:t>
    </dgm:pt>
    <dgm:pt modelId="{D831E3AA-3E89-4FCA-A8F3-40A560837424}">
      <dgm:prSet/>
      <dgm:spPr/>
      <dgm:t>
        <a:bodyPr/>
        <a:lstStyle/>
        <a:p>
          <a:r>
            <a:rPr lang="en-US" dirty="0"/>
            <a:t>Survey given to teachers regarding logistical needs and desired opportunities for growth</a:t>
          </a:r>
        </a:p>
      </dgm:t>
    </dgm:pt>
    <dgm:pt modelId="{164EFD53-CFEE-4142-91C1-976E624D6301}" type="parTrans" cxnId="{AB48318B-5000-4457-BE39-E2B9C1C7A55F}">
      <dgm:prSet/>
      <dgm:spPr/>
      <dgm:t>
        <a:bodyPr/>
        <a:lstStyle/>
        <a:p>
          <a:endParaRPr lang="en-US"/>
        </a:p>
      </dgm:t>
    </dgm:pt>
    <dgm:pt modelId="{53E35EB1-6FC5-4D0E-8B0E-CFF7691214A4}" type="sibTrans" cxnId="{AB48318B-5000-4457-BE39-E2B9C1C7A55F}">
      <dgm:prSet/>
      <dgm:spPr/>
      <dgm:t>
        <a:bodyPr/>
        <a:lstStyle/>
        <a:p>
          <a:endParaRPr lang="en-US"/>
        </a:p>
      </dgm:t>
    </dgm:pt>
    <dgm:pt modelId="{CC90673F-EE9E-4EF4-97AC-F19B9B79B400}">
      <dgm:prSet/>
      <dgm:spPr/>
      <dgm:t>
        <a:bodyPr/>
        <a:lstStyle/>
        <a:p>
          <a:r>
            <a:rPr lang="en-US" dirty="0"/>
            <a:t>Culture and climate survey results dissected</a:t>
          </a:r>
        </a:p>
      </dgm:t>
    </dgm:pt>
    <dgm:pt modelId="{73765F44-2F67-49B6-A498-C1720AA34294}" type="parTrans" cxnId="{00855E76-62D1-41C1-8B30-BFBF9BD5473A}">
      <dgm:prSet/>
      <dgm:spPr/>
      <dgm:t>
        <a:bodyPr/>
        <a:lstStyle/>
        <a:p>
          <a:endParaRPr lang="en-US"/>
        </a:p>
      </dgm:t>
    </dgm:pt>
    <dgm:pt modelId="{1A4B0A3B-F38D-4871-B8A2-8D77F8179900}" type="sibTrans" cxnId="{00855E76-62D1-41C1-8B30-BFBF9BD5473A}">
      <dgm:prSet/>
      <dgm:spPr/>
      <dgm:t>
        <a:bodyPr/>
        <a:lstStyle/>
        <a:p>
          <a:endParaRPr lang="en-US"/>
        </a:p>
      </dgm:t>
    </dgm:pt>
    <dgm:pt modelId="{39018257-BA09-42D4-BE00-28976329B1AA}">
      <dgm:prSet/>
      <dgm:spPr/>
      <dgm:t>
        <a:bodyPr/>
        <a:lstStyle/>
        <a:p>
          <a:r>
            <a:rPr lang="en-US" dirty="0"/>
            <a:t>Planning for next school year</a:t>
          </a:r>
        </a:p>
      </dgm:t>
    </dgm:pt>
    <dgm:pt modelId="{C7D1C5C3-26D2-4DAF-80B9-7651671E0629}" type="parTrans" cxnId="{ABD87439-19C7-4A75-9CC5-E7F86CA6FEE7}">
      <dgm:prSet/>
      <dgm:spPr/>
      <dgm:t>
        <a:bodyPr/>
        <a:lstStyle/>
        <a:p>
          <a:endParaRPr lang="en-US"/>
        </a:p>
      </dgm:t>
    </dgm:pt>
    <dgm:pt modelId="{B697C350-9439-4354-82A5-1FFAD4707843}" type="sibTrans" cxnId="{ABD87439-19C7-4A75-9CC5-E7F86CA6FEE7}">
      <dgm:prSet/>
      <dgm:spPr/>
      <dgm:t>
        <a:bodyPr/>
        <a:lstStyle/>
        <a:p>
          <a:endParaRPr lang="en-US"/>
        </a:p>
      </dgm:t>
    </dgm:pt>
    <dgm:pt modelId="{EF131F9B-9A33-4A36-BFDA-74ADC797D447}">
      <dgm:prSet/>
      <dgm:spPr/>
      <dgm:t>
        <a:bodyPr/>
        <a:lstStyle/>
        <a:p>
          <a:r>
            <a:rPr lang="en-US" dirty="0"/>
            <a:t>Creation of Integrated Action Plans for 2026-2027 based on quantitative and qualitative data from this school year</a:t>
          </a:r>
        </a:p>
      </dgm:t>
    </dgm:pt>
    <dgm:pt modelId="{84D6E17E-9869-4E7E-9483-088794377A31}" type="parTrans" cxnId="{F2FF8FC2-0535-46D3-9286-868DA489BED7}">
      <dgm:prSet/>
      <dgm:spPr/>
      <dgm:t>
        <a:bodyPr/>
        <a:lstStyle/>
        <a:p>
          <a:endParaRPr lang="en-US"/>
        </a:p>
      </dgm:t>
    </dgm:pt>
    <dgm:pt modelId="{F8369EF4-B7DB-4492-B839-BBE3BE6F5EB5}" type="sibTrans" cxnId="{F2FF8FC2-0535-46D3-9286-868DA489BED7}">
      <dgm:prSet/>
      <dgm:spPr/>
      <dgm:t>
        <a:bodyPr/>
        <a:lstStyle/>
        <a:p>
          <a:endParaRPr lang="en-US"/>
        </a:p>
      </dgm:t>
    </dgm:pt>
    <dgm:pt modelId="{04C46060-F41F-41DA-8020-5C8597A630DE}" type="pres">
      <dgm:prSet presAssocID="{08288C65-F97F-4FAB-BE0F-41DA454F480F}" presName="linear" presStyleCnt="0">
        <dgm:presLayoutVars>
          <dgm:animLvl val="lvl"/>
          <dgm:resizeHandles val="exact"/>
        </dgm:presLayoutVars>
      </dgm:prSet>
      <dgm:spPr/>
    </dgm:pt>
    <dgm:pt modelId="{4DBE8E7A-FE09-4F90-B3AD-AEE7FDAA6EFC}" type="pres">
      <dgm:prSet presAssocID="{6D22C2B8-BA22-45AE-A0FE-678F25CCD4D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42062F2-31A1-4DDE-B20F-51F2CE14AA80}" type="pres">
      <dgm:prSet presAssocID="{BE13419E-5613-4B3D-8646-D8FE8C303E49}" presName="spacer" presStyleCnt="0"/>
      <dgm:spPr/>
    </dgm:pt>
    <dgm:pt modelId="{CBB70E93-6CC3-4207-99F9-E22BDAF90D6B}" type="pres">
      <dgm:prSet presAssocID="{D831E3AA-3E89-4FCA-A8F3-40A56083742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57DC645-A8AB-4E6F-A939-17D5022A88FE}" type="pres">
      <dgm:prSet presAssocID="{53E35EB1-6FC5-4D0E-8B0E-CFF7691214A4}" presName="spacer" presStyleCnt="0"/>
      <dgm:spPr/>
    </dgm:pt>
    <dgm:pt modelId="{2ADB82B4-1E99-4630-980C-303226B7F9E0}" type="pres">
      <dgm:prSet presAssocID="{CC90673F-EE9E-4EF4-97AC-F19B9B79B400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1220A09-7FBC-48D4-A07F-46FF93B981DB}" type="pres">
      <dgm:prSet presAssocID="{1A4B0A3B-F38D-4871-B8A2-8D77F8179900}" presName="spacer" presStyleCnt="0"/>
      <dgm:spPr/>
    </dgm:pt>
    <dgm:pt modelId="{A89901DB-D08E-4F2B-B835-3BD967F7C56B}" type="pres">
      <dgm:prSet presAssocID="{39018257-BA09-42D4-BE00-28976329B1A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F407F06-15AD-4431-B951-ABBF193BF612}" type="pres">
      <dgm:prSet presAssocID="{B697C350-9439-4354-82A5-1FFAD4707843}" presName="spacer" presStyleCnt="0"/>
      <dgm:spPr/>
    </dgm:pt>
    <dgm:pt modelId="{D689D190-E0D9-4F70-ADFE-8E586BC66287}" type="pres">
      <dgm:prSet presAssocID="{EF131F9B-9A33-4A36-BFDA-74ADC797D44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134C4327-9435-494F-A5BF-F397D3F72B00}" srcId="{08288C65-F97F-4FAB-BE0F-41DA454F480F}" destId="{6D22C2B8-BA22-45AE-A0FE-678F25CCD4DC}" srcOrd="0" destOrd="0" parTransId="{D9B4AE15-BC66-4713-A119-304C06186F33}" sibTransId="{BE13419E-5613-4B3D-8646-D8FE8C303E49}"/>
    <dgm:cxn modelId="{ABD87439-19C7-4A75-9CC5-E7F86CA6FEE7}" srcId="{08288C65-F97F-4FAB-BE0F-41DA454F480F}" destId="{39018257-BA09-42D4-BE00-28976329B1AA}" srcOrd="3" destOrd="0" parTransId="{C7D1C5C3-26D2-4DAF-80B9-7651671E0629}" sibTransId="{B697C350-9439-4354-82A5-1FFAD4707843}"/>
    <dgm:cxn modelId="{77BB9565-F84C-45D1-A9CA-C26790651E83}" type="presOf" srcId="{D831E3AA-3E89-4FCA-A8F3-40A560837424}" destId="{CBB70E93-6CC3-4207-99F9-E22BDAF90D6B}" srcOrd="0" destOrd="0" presId="urn:microsoft.com/office/officeart/2005/8/layout/vList2"/>
    <dgm:cxn modelId="{B61C214D-A00B-4339-8A66-94364E11EC19}" type="presOf" srcId="{39018257-BA09-42D4-BE00-28976329B1AA}" destId="{A89901DB-D08E-4F2B-B835-3BD967F7C56B}" srcOrd="0" destOrd="0" presId="urn:microsoft.com/office/officeart/2005/8/layout/vList2"/>
    <dgm:cxn modelId="{00855E76-62D1-41C1-8B30-BFBF9BD5473A}" srcId="{08288C65-F97F-4FAB-BE0F-41DA454F480F}" destId="{CC90673F-EE9E-4EF4-97AC-F19B9B79B400}" srcOrd="2" destOrd="0" parTransId="{73765F44-2F67-49B6-A498-C1720AA34294}" sibTransId="{1A4B0A3B-F38D-4871-B8A2-8D77F8179900}"/>
    <dgm:cxn modelId="{52F07B7D-A7D0-4EEB-8519-D60048EA799F}" type="presOf" srcId="{08288C65-F97F-4FAB-BE0F-41DA454F480F}" destId="{04C46060-F41F-41DA-8020-5C8597A630DE}" srcOrd="0" destOrd="0" presId="urn:microsoft.com/office/officeart/2005/8/layout/vList2"/>
    <dgm:cxn modelId="{AB48318B-5000-4457-BE39-E2B9C1C7A55F}" srcId="{08288C65-F97F-4FAB-BE0F-41DA454F480F}" destId="{D831E3AA-3E89-4FCA-A8F3-40A560837424}" srcOrd="1" destOrd="0" parTransId="{164EFD53-CFEE-4142-91C1-976E624D6301}" sibTransId="{53E35EB1-6FC5-4D0E-8B0E-CFF7691214A4}"/>
    <dgm:cxn modelId="{EAB0DF92-6045-436B-AF6A-A05B004BAC0D}" type="presOf" srcId="{6D22C2B8-BA22-45AE-A0FE-678F25CCD4DC}" destId="{4DBE8E7A-FE09-4F90-B3AD-AEE7FDAA6EFC}" srcOrd="0" destOrd="0" presId="urn:microsoft.com/office/officeart/2005/8/layout/vList2"/>
    <dgm:cxn modelId="{0B8BD0A8-136B-45E1-BA4E-620DB8E7268F}" type="presOf" srcId="{CC90673F-EE9E-4EF4-97AC-F19B9B79B400}" destId="{2ADB82B4-1E99-4630-980C-303226B7F9E0}" srcOrd="0" destOrd="0" presId="urn:microsoft.com/office/officeart/2005/8/layout/vList2"/>
    <dgm:cxn modelId="{F2FF8FC2-0535-46D3-9286-868DA489BED7}" srcId="{08288C65-F97F-4FAB-BE0F-41DA454F480F}" destId="{EF131F9B-9A33-4A36-BFDA-74ADC797D447}" srcOrd="4" destOrd="0" parTransId="{84D6E17E-9869-4E7E-9483-088794377A31}" sibTransId="{F8369EF4-B7DB-4492-B839-BBE3BE6F5EB5}"/>
    <dgm:cxn modelId="{DB7C8FDE-B44D-4238-9747-F9A882B4B033}" type="presOf" srcId="{EF131F9B-9A33-4A36-BFDA-74ADC797D447}" destId="{D689D190-E0D9-4F70-ADFE-8E586BC66287}" srcOrd="0" destOrd="0" presId="urn:microsoft.com/office/officeart/2005/8/layout/vList2"/>
    <dgm:cxn modelId="{741CA902-1582-41A2-AC0E-A474A59927F7}" type="presParOf" srcId="{04C46060-F41F-41DA-8020-5C8597A630DE}" destId="{4DBE8E7A-FE09-4F90-B3AD-AEE7FDAA6EFC}" srcOrd="0" destOrd="0" presId="urn:microsoft.com/office/officeart/2005/8/layout/vList2"/>
    <dgm:cxn modelId="{593D20DE-40EF-4133-A389-2E0F3C8BEACC}" type="presParOf" srcId="{04C46060-F41F-41DA-8020-5C8597A630DE}" destId="{742062F2-31A1-4DDE-B20F-51F2CE14AA80}" srcOrd="1" destOrd="0" presId="urn:microsoft.com/office/officeart/2005/8/layout/vList2"/>
    <dgm:cxn modelId="{8A361B23-9B93-471E-B22C-85829B45EE54}" type="presParOf" srcId="{04C46060-F41F-41DA-8020-5C8597A630DE}" destId="{CBB70E93-6CC3-4207-99F9-E22BDAF90D6B}" srcOrd="2" destOrd="0" presId="urn:microsoft.com/office/officeart/2005/8/layout/vList2"/>
    <dgm:cxn modelId="{67B4DEF0-A6A9-4C7F-BCDC-9E58ED24E12F}" type="presParOf" srcId="{04C46060-F41F-41DA-8020-5C8597A630DE}" destId="{E57DC645-A8AB-4E6F-A939-17D5022A88FE}" srcOrd="3" destOrd="0" presId="urn:microsoft.com/office/officeart/2005/8/layout/vList2"/>
    <dgm:cxn modelId="{CADAF974-EF0D-44EF-B6E9-DD171D657374}" type="presParOf" srcId="{04C46060-F41F-41DA-8020-5C8597A630DE}" destId="{2ADB82B4-1E99-4630-980C-303226B7F9E0}" srcOrd="4" destOrd="0" presId="urn:microsoft.com/office/officeart/2005/8/layout/vList2"/>
    <dgm:cxn modelId="{915FC686-AD05-44CE-AC87-B89160F72793}" type="presParOf" srcId="{04C46060-F41F-41DA-8020-5C8597A630DE}" destId="{C1220A09-7FBC-48D4-A07F-46FF93B981DB}" srcOrd="5" destOrd="0" presId="urn:microsoft.com/office/officeart/2005/8/layout/vList2"/>
    <dgm:cxn modelId="{E6EF1A6E-11A9-432E-A0D0-6EA75345E33D}" type="presParOf" srcId="{04C46060-F41F-41DA-8020-5C8597A630DE}" destId="{A89901DB-D08E-4F2B-B835-3BD967F7C56B}" srcOrd="6" destOrd="0" presId="urn:microsoft.com/office/officeart/2005/8/layout/vList2"/>
    <dgm:cxn modelId="{EB9C3B5A-FA11-4F64-9FC1-B9EEEE1DEE75}" type="presParOf" srcId="{04C46060-F41F-41DA-8020-5C8597A630DE}" destId="{6F407F06-15AD-4431-B951-ABBF193BF612}" srcOrd="7" destOrd="0" presId="urn:microsoft.com/office/officeart/2005/8/layout/vList2"/>
    <dgm:cxn modelId="{3E0F57EA-26EC-49EF-9294-E4B975A040D9}" type="presParOf" srcId="{04C46060-F41F-41DA-8020-5C8597A630DE}" destId="{D689D190-E0D9-4F70-ADFE-8E586BC6628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1489A0-4FC2-4744-BBF4-4C83CF137B7F}">
      <dsp:nvSpPr>
        <dsp:cNvPr id="0" name=""/>
        <dsp:cNvSpPr/>
      </dsp:nvSpPr>
      <dsp:spPr>
        <a:xfrm>
          <a:off x="0" y="423088"/>
          <a:ext cx="5127625" cy="374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Year 1- 525</a:t>
          </a:r>
        </a:p>
      </dsp:txBody>
      <dsp:txXfrm>
        <a:off x="18277" y="441365"/>
        <a:ext cx="5091071" cy="337846"/>
      </dsp:txXfrm>
    </dsp:sp>
    <dsp:sp modelId="{8717496E-4630-4A1A-A7FD-98A50B8566A8}">
      <dsp:nvSpPr>
        <dsp:cNvPr id="0" name=""/>
        <dsp:cNvSpPr/>
      </dsp:nvSpPr>
      <dsp:spPr>
        <a:xfrm>
          <a:off x="0" y="843568"/>
          <a:ext cx="5127625" cy="374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Year 2- 700</a:t>
          </a:r>
        </a:p>
      </dsp:txBody>
      <dsp:txXfrm>
        <a:off x="18277" y="861845"/>
        <a:ext cx="5091071" cy="337846"/>
      </dsp:txXfrm>
    </dsp:sp>
    <dsp:sp modelId="{3EE4C107-9ED2-498A-9249-92251727E798}">
      <dsp:nvSpPr>
        <dsp:cNvPr id="0" name=""/>
        <dsp:cNvSpPr/>
      </dsp:nvSpPr>
      <dsp:spPr>
        <a:xfrm>
          <a:off x="0" y="1264048"/>
          <a:ext cx="5127625" cy="374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Year 3- 715</a:t>
          </a:r>
        </a:p>
      </dsp:txBody>
      <dsp:txXfrm>
        <a:off x="18277" y="1282325"/>
        <a:ext cx="5091071" cy="337846"/>
      </dsp:txXfrm>
    </dsp:sp>
    <dsp:sp modelId="{05A7C1EE-8A32-4CCB-91E3-9081784CFDC3}">
      <dsp:nvSpPr>
        <dsp:cNvPr id="0" name=""/>
        <dsp:cNvSpPr/>
      </dsp:nvSpPr>
      <dsp:spPr>
        <a:xfrm>
          <a:off x="0" y="1684528"/>
          <a:ext cx="5127625" cy="374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Year 4- 740</a:t>
          </a:r>
        </a:p>
      </dsp:txBody>
      <dsp:txXfrm>
        <a:off x="18277" y="1702805"/>
        <a:ext cx="5091071" cy="337846"/>
      </dsp:txXfrm>
    </dsp:sp>
    <dsp:sp modelId="{9B318109-6204-4729-B0AD-51395AD0B2E3}">
      <dsp:nvSpPr>
        <dsp:cNvPr id="0" name=""/>
        <dsp:cNvSpPr/>
      </dsp:nvSpPr>
      <dsp:spPr>
        <a:xfrm>
          <a:off x="0" y="2105008"/>
          <a:ext cx="5127625" cy="3744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Year 5- 723</a:t>
          </a:r>
        </a:p>
      </dsp:txBody>
      <dsp:txXfrm>
        <a:off x="18277" y="2123285"/>
        <a:ext cx="5091071" cy="337846"/>
      </dsp:txXfrm>
    </dsp:sp>
    <dsp:sp modelId="{355A97F5-AA9C-4F00-A8C9-77BF83B61C32}">
      <dsp:nvSpPr>
        <dsp:cNvPr id="0" name=""/>
        <dsp:cNvSpPr/>
      </dsp:nvSpPr>
      <dsp:spPr>
        <a:xfrm>
          <a:off x="0" y="2525488"/>
          <a:ext cx="5127625" cy="374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Year 6- 732 </a:t>
          </a:r>
        </a:p>
      </dsp:txBody>
      <dsp:txXfrm>
        <a:off x="18277" y="2543765"/>
        <a:ext cx="5091071" cy="337846"/>
      </dsp:txXfrm>
    </dsp:sp>
    <dsp:sp modelId="{F47DD06E-201F-4E1C-BEBD-1E62AA0B2BD3}">
      <dsp:nvSpPr>
        <dsp:cNvPr id="0" name=""/>
        <dsp:cNvSpPr/>
      </dsp:nvSpPr>
      <dsp:spPr>
        <a:xfrm>
          <a:off x="0" y="2945968"/>
          <a:ext cx="5127625" cy="374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Year 7- 766</a:t>
          </a:r>
        </a:p>
      </dsp:txBody>
      <dsp:txXfrm>
        <a:off x="18277" y="2964245"/>
        <a:ext cx="5091071" cy="337846"/>
      </dsp:txXfrm>
    </dsp:sp>
    <dsp:sp modelId="{DF1E56D2-3241-47F5-89A1-C4953743583C}">
      <dsp:nvSpPr>
        <dsp:cNvPr id="0" name=""/>
        <dsp:cNvSpPr/>
      </dsp:nvSpPr>
      <dsp:spPr>
        <a:xfrm>
          <a:off x="0" y="3366448"/>
          <a:ext cx="5127625" cy="374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Year 8- 768</a:t>
          </a:r>
        </a:p>
      </dsp:txBody>
      <dsp:txXfrm>
        <a:off x="18277" y="3384725"/>
        <a:ext cx="5091071" cy="337846"/>
      </dsp:txXfrm>
    </dsp:sp>
    <dsp:sp modelId="{D638B442-D7ED-4374-A1AA-22B95E551859}">
      <dsp:nvSpPr>
        <dsp:cNvPr id="0" name=""/>
        <dsp:cNvSpPr/>
      </dsp:nvSpPr>
      <dsp:spPr>
        <a:xfrm>
          <a:off x="0" y="3786928"/>
          <a:ext cx="5127625" cy="374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Year 9- 775 </a:t>
          </a:r>
        </a:p>
      </dsp:txBody>
      <dsp:txXfrm>
        <a:off x="18277" y="3805205"/>
        <a:ext cx="5091071" cy="337846"/>
      </dsp:txXfrm>
    </dsp:sp>
    <dsp:sp modelId="{A9ED0B01-84D3-4C08-83A2-BB734381CA5F}">
      <dsp:nvSpPr>
        <dsp:cNvPr id="0" name=""/>
        <dsp:cNvSpPr/>
      </dsp:nvSpPr>
      <dsp:spPr>
        <a:xfrm>
          <a:off x="0" y="4207408"/>
          <a:ext cx="5127625" cy="3744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Year 10- 776 (408 OE) 52% OE </a:t>
          </a:r>
        </a:p>
      </dsp:txBody>
      <dsp:txXfrm>
        <a:off x="18277" y="4225685"/>
        <a:ext cx="5091071" cy="337846"/>
      </dsp:txXfrm>
    </dsp:sp>
    <dsp:sp modelId="{5A635235-0FA5-4C17-A044-D966B23B71D7}">
      <dsp:nvSpPr>
        <dsp:cNvPr id="0" name=""/>
        <dsp:cNvSpPr/>
      </dsp:nvSpPr>
      <dsp:spPr>
        <a:xfrm>
          <a:off x="0" y="4627888"/>
          <a:ext cx="5127625" cy="374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Year 11- 748 (441 OE) 59% OE (32/94 K in Boundary) </a:t>
          </a:r>
        </a:p>
      </dsp:txBody>
      <dsp:txXfrm>
        <a:off x="18277" y="4646165"/>
        <a:ext cx="5091071" cy="3378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A18179-011E-4063-9F62-8AA5944DC3FE}">
      <dsp:nvSpPr>
        <dsp:cNvPr id="0" name=""/>
        <dsp:cNvSpPr/>
      </dsp:nvSpPr>
      <dsp:spPr>
        <a:xfrm>
          <a:off x="0" y="51032"/>
          <a:ext cx="5141912" cy="258335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Retained 92% of certified staff      45/49</a:t>
          </a:r>
        </a:p>
      </dsp:txBody>
      <dsp:txXfrm>
        <a:off x="126109" y="177141"/>
        <a:ext cx="4889694" cy="2331141"/>
      </dsp:txXfrm>
    </dsp:sp>
    <dsp:sp modelId="{6E288702-9D93-4795-848C-5EF55BEB2AED}">
      <dsp:nvSpPr>
        <dsp:cNvPr id="0" name=""/>
        <dsp:cNvSpPr/>
      </dsp:nvSpPr>
      <dsp:spPr>
        <a:xfrm>
          <a:off x="0" y="2772632"/>
          <a:ext cx="5141912" cy="2583359"/>
        </a:xfrm>
        <a:prstGeom prst="round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Retained 89% of support staff      17/19</a:t>
          </a:r>
        </a:p>
      </dsp:txBody>
      <dsp:txXfrm>
        <a:off x="126109" y="2898741"/>
        <a:ext cx="4889694" cy="23311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BE8E7A-FE09-4F90-B3AD-AEE7FDAA6EFC}">
      <dsp:nvSpPr>
        <dsp:cNvPr id="0" name=""/>
        <dsp:cNvSpPr/>
      </dsp:nvSpPr>
      <dsp:spPr>
        <a:xfrm>
          <a:off x="0" y="23728"/>
          <a:ext cx="5141912" cy="102813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Class lists created by current teachers</a:t>
          </a:r>
        </a:p>
      </dsp:txBody>
      <dsp:txXfrm>
        <a:off x="50190" y="73918"/>
        <a:ext cx="5041532" cy="927757"/>
      </dsp:txXfrm>
    </dsp:sp>
    <dsp:sp modelId="{CBB70E93-6CC3-4207-99F9-E22BDAF90D6B}">
      <dsp:nvSpPr>
        <dsp:cNvPr id="0" name=""/>
        <dsp:cNvSpPr/>
      </dsp:nvSpPr>
      <dsp:spPr>
        <a:xfrm>
          <a:off x="0" y="1106586"/>
          <a:ext cx="5141912" cy="1028137"/>
        </a:xfrm>
        <a:prstGeom prst="roundRect">
          <a:avLst/>
        </a:prstGeom>
        <a:solidFill>
          <a:schemeClr val="accent2">
            <a:hueOff val="476947"/>
            <a:satOff val="-10882"/>
            <a:lumOff val="4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Survey given to teachers regarding logistical needs and desired opportunities for growth</a:t>
          </a:r>
        </a:p>
      </dsp:txBody>
      <dsp:txXfrm>
        <a:off x="50190" y="1156776"/>
        <a:ext cx="5041532" cy="927757"/>
      </dsp:txXfrm>
    </dsp:sp>
    <dsp:sp modelId="{2ADB82B4-1E99-4630-980C-303226B7F9E0}">
      <dsp:nvSpPr>
        <dsp:cNvPr id="0" name=""/>
        <dsp:cNvSpPr/>
      </dsp:nvSpPr>
      <dsp:spPr>
        <a:xfrm>
          <a:off x="0" y="2189443"/>
          <a:ext cx="5141912" cy="1028137"/>
        </a:xfrm>
        <a:prstGeom prst="roundRect">
          <a:avLst/>
        </a:prstGeom>
        <a:solidFill>
          <a:schemeClr val="accent2">
            <a:hueOff val="953895"/>
            <a:satOff val="-21764"/>
            <a:lumOff val="80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Culture and climate survey results dissected</a:t>
          </a:r>
        </a:p>
      </dsp:txBody>
      <dsp:txXfrm>
        <a:off x="50190" y="2239633"/>
        <a:ext cx="5041532" cy="927757"/>
      </dsp:txXfrm>
    </dsp:sp>
    <dsp:sp modelId="{A89901DB-D08E-4F2B-B835-3BD967F7C56B}">
      <dsp:nvSpPr>
        <dsp:cNvPr id="0" name=""/>
        <dsp:cNvSpPr/>
      </dsp:nvSpPr>
      <dsp:spPr>
        <a:xfrm>
          <a:off x="0" y="3272301"/>
          <a:ext cx="5141912" cy="1028137"/>
        </a:xfrm>
        <a:prstGeom prst="roundRect">
          <a:avLst/>
        </a:prstGeom>
        <a:solidFill>
          <a:schemeClr val="accent2">
            <a:hueOff val="1430842"/>
            <a:satOff val="-32646"/>
            <a:lumOff val="12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Planning for next school year</a:t>
          </a:r>
        </a:p>
      </dsp:txBody>
      <dsp:txXfrm>
        <a:off x="50190" y="3322491"/>
        <a:ext cx="5041532" cy="927757"/>
      </dsp:txXfrm>
    </dsp:sp>
    <dsp:sp modelId="{D689D190-E0D9-4F70-ADFE-8E586BC66287}">
      <dsp:nvSpPr>
        <dsp:cNvPr id="0" name=""/>
        <dsp:cNvSpPr/>
      </dsp:nvSpPr>
      <dsp:spPr>
        <a:xfrm>
          <a:off x="0" y="4355158"/>
          <a:ext cx="5141912" cy="1028137"/>
        </a:xfrm>
        <a:prstGeom prst="round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Creation of Integrated Action Plans for 2026-2027 based on quantitative and qualitative data from this school year</a:t>
          </a:r>
        </a:p>
      </dsp:txBody>
      <dsp:txXfrm>
        <a:off x="50190" y="4405348"/>
        <a:ext cx="5041532" cy="9277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FDA162-04FA-49AB-868D-614CC28BE52B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BFB3EC-5EBD-41F6-9811-FF4442038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860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5/12/2026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43F013D-932D-1E7D-D22E-294313461200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10515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095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ree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828D144-1FB6-D637-B87C-40F583744264}"/>
              </a:ext>
            </a:extLst>
          </p:cNvPr>
          <p:cNvSpPr/>
          <p:nvPr userDrawn="1"/>
        </p:nvSpPr>
        <p:spPr>
          <a:xfrm>
            <a:off x="621728" y="4724605"/>
            <a:ext cx="8993194" cy="2133395"/>
          </a:xfrm>
          <a:custGeom>
            <a:avLst/>
            <a:gdLst>
              <a:gd name="connsiteX0" fmla="*/ 5641082 w 8993194"/>
              <a:gd name="connsiteY0" fmla="*/ 28 h 2133395"/>
              <a:gd name="connsiteX1" fmla="*/ 7193214 w 8993194"/>
              <a:gd name="connsiteY1" fmla="*/ 351682 h 2133395"/>
              <a:gd name="connsiteX2" fmla="*/ 8571267 w 8993194"/>
              <a:gd name="connsiteY2" fmla="*/ 1470873 h 2133395"/>
              <a:gd name="connsiteX3" fmla="*/ 8974398 w 8993194"/>
              <a:gd name="connsiteY3" fmla="*/ 2088483 h 2133395"/>
              <a:gd name="connsiteX4" fmla="*/ 8993194 w 8993194"/>
              <a:gd name="connsiteY4" fmla="*/ 2133395 h 2133395"/>
              <a:gd name="connsiteX5" fmla="*/ 0 w 8993194"/>
              <a:gd name="connsiteY5" fmla="*/ 2133395 h 2133395"/>
              <a:gd name="connsiteX6" fmla="*/ 11196 w 8993194"/>
              <a:gd name="connsiteY6" fmla="*/ 2060835 h 2133395"/>
              <a:gd name="connsiteX7" fmla="*/ 69995 w 8993194"/>
              <a:gd name="connsiteY7" fmla="*/ 1875975 h 2133395"/>
              <a:gd name="connsiteX8" fmla="*/ 2326551 w 8993194"/>
              <a:gd name="connsiteY8" fmla="*/ 649790 h 2133395"/>
              <a:gd name="connsiteX9" fmla="*/ 5641082 w 8993194"/>
              <a:gd name="connsiteY9" fmla="*/ 28 h 2133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3194" h="2133395">
                <a:moveTo>
                  <a:pt x="5641082" y="28"/>
                </a:moveTo>
                <a:cubicBezTo>
                  <a:pt x="6185920" y="1961"/>
                  <a:pt x="6687031" y="105621"/>
                  <a:pt x="7193214" y="351682"/>
                </a:cubicBezTo>
                <a:cubicBezTo>
                  <a:pt x="7883521" y="687280"/>
                  <a:pt x="8326622" y="1163018"/>
                  <a:pt x="8571267" y="1470873"/>
                </a:cubicBezTo>
                <a:cubicBezTo>
                  <a:pt x="8698040" y="1621267"/>
                  <a:pt x="8852271" y="1830686"/>
                  <a:pt x="8974398" y="2088483"/>
                </a:cubicBezTo>
                <a:lnTo>
                  <a:pt x="8993194" y="2133395"/>
                </a:lnTo>
                <a:lnTo>
                  <a:pt x="0" y="2133395"/>
                </a:lnTo>
                <a:lnTo>
                  <a:pt x="11196" y="2060835"/>
                </a:lnTo>
                <a:cubicBezTo>
                  <a:pt x="25372" y="1999506"/>
                  <a:pt x="44664" y="1937726"/>
                  <a:pt x="69995" y="1875975"/>
                </a:cubicBezTo>
                <a:cubicBezTo>
                  <a:pt x="225713" y="1496052"/>
                  <a:pt x="611237" y="1115228"/>
                  <a:pt x="2326551" y="649790"/>
                </a:cubicBezTo>
                <a:cubicBezTo>
                  <a:pt x="3703485" y="276164"/>
                  <a:pt x="4733017" y="-3192"/>
                  <a:pt x="5641082" y="28"/>
                </a:cubicBezTo>
                <a:close/>
              </a:path>
            </a:pathLst>
          </a:custGeom>
          <a:solidFill>
            <a:schemeClr val="tx2">
              <a:alpha val="73000"/>
            </a:schemeClr>
          </a:solidFill>
          <a:ln w="320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0C9BA38-182F-E517-B1E9-240E6B50C03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75177 w 12192000"/>
              <a:gd name="connsiteY1" fmla="*/ 0 h 6858000"/>
              <a:gd name="connsiteX2" fmla="*/ 7219800 w 12192000"/>
              <a:gd name="connsiteY2" fmla="*/ 111673 h 6858000"/>
              <a:gd name="connsiteX3" fmla="*/ 11749026 w 12192000"/>
              <a:gd name="connsiteY3" fmla="*/ 1996374 h 6858000"/>
              <a:gd name="connsiteX4" fmla="*/ 12192000 w 12192000"/>
              <a:gd name="connsiteY4" fmla="*/ 2276886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75177" y="0"/>
                </a:lnTo>
                <a:lnTo>
                  <a:pt x="7219800" y="111673"/>
                </a:lnTo>
                <a:cubicBezTo>
                  <a:pt x="8893020" y="564143"/>
                  <a:pt x="10439967" y="1209336"/>
                  <a:pt x="11749026" y="1996374"/>
                </a:cubicBezTo>
                <a:lnTo>
                  <a:pt x="12192000" y="2276886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62000"/>
            </a:schemeClr>
          </a:solidFill>
          <a:ln w="100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231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31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D5CC739F-0299-DDC6-C35D-22282FF85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2DF7EFD-1FC1-E7B0-3A5D-171FFD6F0D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60536" y="1911096"/>
            <a:ext cx="2944368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0733DE00-8CA6-606F-16DB-4372C1E5BD6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60536" y="2492438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90718B6-F0C0-E7EE-D41F-B5CE6A11D721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562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microsoft.com/office/2007/relationships/hdphoto" Target="../media/hdphoto3.wdp"/><Relationship Id="rId7" Type="http://schemas.openxmlformats.org/officeDocument/2006/relationships/diagramLayout" Target="../diagrams/layou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microsoft.com/office/2007/relationships/hdphoto" Target="../media/hdphoto2.wdp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microsoft.com/office/2007/relationships/hdphoto" Target="../media/hdphoto1.wdp"/><Relationship Id="rId7" Type="http://schemas.microsoft.com/office/2007/relationships/hdphoto" Target="../media/hdphoto2.wdp"/><Relationship Id="rId12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diagramColors" Target="../diagrams/colors2.xml"/><Relationship Id="rId5" Type="http://schemas.microsoft.com/office/2007/relationships/hdphoto" Target="../media/hdphoto3.wdp"/><Relationship Id="rId10" Type="http://schemas.openxmlformats.org/officeDocument/2006/relationships/diagramQuickStyle" Target="../diagrams/quickStyle2.xml"/><Relationship Id="rId4" Type="http://schemas.openxmlformats.org/officeDocument/2006/relationships/image" Target="../media/image5.png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RnYW3OEdH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2.wdp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2.wdp"/><Relationship Id="rId7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microsoft.com/office/2007/relationships/hdphoto" Target="../media/hdphoto1.wdp"/><Relationship Id="rId7" Type="http://schemas.microsoft.com/office/2007/relationships/hdphoto" Target="../media/hdphoto2.wdp"/><Relationship Id="rId12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diagramColors" Target="../diagrams/colors3.xml"/><Relationship Id="rId5" Type="http://schemas.microsoft.com/office/2007/relationships/hdphoto" Target="../media/hdphoto3.wdp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5.png"/><Relationship Id="rId9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FDEBDB-5859-4B9E-8810-2C5CFED09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1D007E-E3EA-4CE0-BA56-74F151313C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942975"/>
            <a:ext cx="9966960" cy="3525056"/>
          </a:xfrm>
        </p:spPr>
        <p:txBody>
          <a:bodyPr anchor="b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Site council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B5F365-8924-469A-8F40-A3BC578C1C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4649148"/>
            <a:ext cx="9948672" cy="148615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FF">
                    <a:alpha val="60000"/>
                  </a:srgbClr>
                </a:solidFill>
              </a:rPr>
              <a:t>5-12-26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1D1A340-723B-4014-B5FE-204F06273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558589"/>
            <a:ext cx="9144000" cy="0"/>
          </a:xfrm>
          <a:prstGeom prst="line">
            <a:avLst/>
          </a:prstGeom>
          <a:ln w="28575">
            <a:solidFill>
              <a:srgbClr val="FFFFF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118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E7CB916-461F-430D-B9E4-968B18C76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3000">
                <a:solidFill>
                  <a:srgbClr val="FFFFFF"/>
                </a:solidFill>
              </a:rPr>
              <a:t>Agenda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C3F13-2BC5-4832-82CF-D3B305E63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1089" y="725394"/>
            <a:ext cx="5142658" cy="540721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Enrollment </a:t>
            </a:r>
          </a:p>
          <a:p>
            <a:r>
              <a:rPr lang="en-US" dirty="0"/>
              <a:t>Staffing</a:t>
            </a:r>
          </a:p>
          <a:p>
            <a:r>
              <a:rPr lang="en-US" dirty="0"/>
              <a:t>AASA </a:t>
            </a:r>
          </a:p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Quarter Celebrations</a:t>
            </a:r>
          </a:p>
          <a:p>
            <a:r>
              <a:rPr lang="en-US" dirty="0"/>
              <a:t>PTO Events</a:t>
            </a:r>
          </a:p>
          <a:p>
            <a:r>
              <a:rPr lang="en-US" dirty="0"/>
              <a:t>End of Year Systems</a:t>
            </a:r>
          </a:p>
          <a:p>
            <a:r>
              <a:rPr lang="en-US" dirty="0"/>
              <a:t>A Look at Next Year</a:t>
            </a:r>
          </a:p>
          <a:p>
            <a:r>
              <a:rPr lang="en-US" dirty="0"/>
              <a:t>THANK YOU!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098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1035" y="1679569"/>
            <a:ext cx="3498864" cy="3498858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134" y="1864667"/>
            <a:ext cx="3128666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86BB72-4730-4510-87AB-01275CD47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3000" dirty="0">
                <a:solidFill>
                  <a:srgbClr val="FFFFFF"/>
                </a:solidFill>
              </a:rPr>
              <a:t>Enrollment Update</a:t>
            </a:r>
            <a:br>
              <a:rPr lang="en-US" sz="3000" dirty="0">
                <a:solidFill>
                  <a:srgbClr val="FFFFFF"/>
                </a:solidFill>
              </a:rPr>
            </a:br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8169B171-A092-476C-92C8-55200A41AB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5099321"/>
              </p:ext>
            </p:extLst>
          </p:nvPr>
        </p:nvGraphicFramePr>
        <p:xfrm>
          <a:off x="6095999" y="707136"/>
          <a:ext cx="5127625" cy="5425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230890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F85E0883-9001-4D4E-9C91-E8D165DAF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4AEEF45-F5C8-4322-9C98-33BB7A5A2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85E4386-A445-455A-91C4-16DE5DA9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1035" y="1679569"/>
            <a:ext cx="3498864" cy="3498858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134" y="1864667"/>
            <a:ext cx="3128666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6EA457F-435E-C65E-7E7C-A6EE122E8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000">
                <a:solidFill>
                  <a:srgbClr val="FFFFFF"/>
                </a:solidFill>
              </a:rPr>
              <a:t>Staff Updates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DA2EEF-8356-5FC5-49EB-8FEE8FC4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136" y="6272784"/>
            <a:ext cx="6327648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Site Council Meeting- May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ACD416-FCAA-B1B8-6D28-BA2C7571A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8FB4751-880F-D840-AAA9-3A15815CC996}" type="slidenum">
              <a:rPr lang="en-US" sz="1900" b="1" kern="1200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en-US" sz="1900" b="1" kern="1200">
              <a:solidFill>
                <a:schemeClr val="accent1"/>
              </a:solidFill>
              <a:latin typeface="+mj-lt"/>
              <a:ea typeface="+mn-ea"/>
              <a:cs typeface="+mn-cs"/>
            </a:endParaRPr>
          </a:p>
        </p:txBody>
      </p:sp>
      <p:graphicFrame>
        <p:nvGraphicFramePr>
          <p:cNvPr id="25" name="Content Placeholder 5">
            <a:extLst>
              <a:ext uri="{FF2B5EF4-FFF2-40B4-BE49-F238E27FC236}">
                <a16:creationId xmlns:a16="http://schemas.microsoft.com/office/drawing/2014/main" id="{3D430CBB-1F1F-691C-DA00-58D300283B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1358017"/>
              </p:ext>
            </p:extLst>
          </p:nvPr>
        </p:nvGraphicFramePr>
        <p:xfrm>
          <a:off x="6081713" y="725488"/>
          <a:ext cx="5141912" cy="5407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705156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EC78E3E1-BBBA-4058-AAEB-714F04B0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6860FA5-CE2B-4019-8FD1-031D7D84E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92DF474-2C37-4DC7-B889-E88EAADEA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734ABAA-1586-5A11-D57D-3C62FED06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284" y="484632"/>
            <a:ext cx="4741963" cy="19719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>
                <a:solidFill>
                  <a:schemeClr val="tx1"/>
                </a:solidFill>
              </a:rPr>
              <a:t>AASA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5821A2D-F010-4C2B-8819-23281D9C7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3"/>
            <a:ext cx="6095695" cy="6857997"/>
          </a:xfrm>
          <a:custGeom>
            <a:avLst/>
            <a:gdLst>
              <a:gd name="connsiteX0" fmla="*/ 3435036 w 6095695"/>
              <a:gd name="connsiteY0" fmla="*/ 0 h 6857997"/>
              <a:gd name="connsiteX1" fmla="*/ 4198562 w 6095695"/>
              <a:gd name="connsiteY1" fmla="*/ 0 h 6857997"/>
              <a:gd name="connsiteX2" fmla="*/ 4365987 w 6095695"/>
              <a:gd name="connsiteY2" fmla="*/ 128761 h 6857997"/>
              <a:gd name="connsiteX3" fmla="*/ 6095695 w 6095695"/>
              <a:gd name="connsiteY3" fmla="*/ 3718209 h 6857997"/>
              <a:gd name="connsiteX4" fmla="*/ 4860911 w 6095695"/>
              <a:gd name="connsiteY4" fmla="*/ 6845880 h 6857997"/>
              <a:gd name="connsiteX5" fmla="*/ 4849107 w 6095695"/>
              <a:gd name="connsiteY5" fmla="*/ 6857997 h 6857997"/>
              <a:gd name="connsiteX6" fmla="*/ 4253869 w 6095695"/>
              <a:gd name="connsiteY6" fmla="*/ 6857997 h 6857997"/>
              <a:gd name="connsiteX7" fmla="*/ 4409441 w 6095695"/>
              <a:gd name="connsiteY7" fmla="*/ 6719623 h 6857997"/>
              <a:gd name="connsiteX8" fmla="*/ 5679794 w 6095695"/>
              <a:gd name="connsiteY8" fmla="*/ 3718209 h 6857997"/>
              <a:gd name="connsiteX9" fmla="*/ 3591563 w 6095695"/>
              <a:gd name="connsiteY9" fmla="*/ 88079 h 6857997"/>
              <a:gd name="connsiteX10" fmla="*/ 0 w 6095695"/>
              <a:gd name="connsiteY10" fmla="*/ 0 h 6857997"/>
              <a:gd name="connsiteX11" fmla="*/ 3177466 w 6095695"/>
              <a:gd name="connsiteY11" fmla="*/ 0 h 6857997"/>
              <a:gd name="connsiteX12" fmla="*/ 3353291 w 6095695"/>
              <a:gd name="connsiteY12" fmla="*/ 88129 h 6857997"/>
              <a:gd name="connsiteX13" fmla="*/ 5560965 w 6095695"/>
              <a:gd name="connsiteY13" fmla="*/ 3718209 h 6857997"/>
              <a:gd name="connsiteX14" fmla="*/ 4325417 w 6095695"/>
              <a:gd name="connsiteY14" fmla="*/ 6637392 h 6857997"/>
              <a:gd name="connsiteX15" fmla="*/ 4077394 w 6095695"/>
              <a:gd name="connsiteY15" fmla="*/ 6857997 h 6857997"/>
              <a:gd name="connsiteX16" fmla="*/ 0 w 6095695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2" descr="Spring 2022 AASA &amp; AzSCI PearsonAccessnext User's Guide">
            <a:extLst>
              <a:ext uri="{FF2B5EF4-FFF2-40B4-BE49-F238E27FC236}">
                <a16:creationId xmlns:a16="http://schemas.microsoft.com/office/drawing/2014/main" id="{6D4CED40-603F-121A-ECEC-A38A95CA328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396" y="2797035"/>
            <a:ext cx="3573675" cy="135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6DF4AA-F3CF-50FE-A0B5-425575B11E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86286" y="2456596"/>
            <a:ext cx="4741962" cy="371560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Testing is complete!</a:t>
            </a:r>
          </a:p>
          <a:p>
            <a:r>
              <a:rPr lang="en-US" dirty="0"/>
              <a:t>Testing took place over 4 weeks.</a:t>
            </a:r>
          </a:p>
          <a:p>
            <a:r>
              <a:rPr lang="en-US" dirty="0"/>
              <a:t>Official results will be out soon.</a:t>
            </a:r>
          </a:p>
          <a:p>
            <a:pPr marL="0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37C2B-430B-C949-8E71-536C9BCE6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35050" y="6272784"/>
            <a:ext cx="479319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Site Council Meeting- May 2024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68B9961-F007-40D1-AF51-61B6DE510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9FDF494-C7FB-47DF-BD39-1F65FA550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A822E1C-4C1A-4BEE-B19C-0FFB2D57B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757B6-5D5C-D10E-A9C6-CA8B10E1C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58FB4751-880F-D840-AAA9-3A15815CC996}" type="slidenum">
              <a:rPr lang="en-US" smtClean="0"/>
              <a:pPr defTabSz="914400"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078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62E11DD-B54B-4751-9C17-39DAF9EF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F3067A-4465-357F-92CE-35D55F377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280" y="484632"/>
            <a:ext cx="6743844" cy="1609344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Student of the month- 576 students recognized over the last two years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ABD05D8-BBC0-8784-097E-21F148506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279" y="2121408"/>
            <a:ext cx="6743845" cy="4050792"/>
          </a:xfrm>
        </p:spPr>
        <p:txBody>
          <a:bodyPr>
            <a:normAutofit/>
          </a:bodyPr>
          <a:lstStyle/>
          <a:p>
            <a:r>
              <a:rPr lang="en-US" sz="1800" dirty="0"/>
              <a:t>Students receive:</a:t>
            </a:r>
          </a:p>
          <a:p>
            <a:pPr lvl="1"/>
            <a:r>
              <a:rPr lang="en-US" sz="1600" dirty="0"/>
              <a:t>Certificate</a:t>
            </a:r>
          </a:p>
          <a:p>
            <a:pPr lvl="1"/>
            <a:r>
              <a:rPr lang="en-US" sz="1600" dirty="0"/>
              <a:t>Medal</a:t>
            </a:r>
          </a:p>
          <a:p>
            <a:pPr lvl="1"/>
            <a:r>
              <a:rPr lang="en-US" sz="1600" dirty="0"/>
              <a:t>Recognition in Front of Peers</a:t>
            </a:r>
          </a:p>
          <a:p>
            <a:pPr lvl="1"/>
            <a:r>
              <a:rPr lang="en-US" sz="1600" dirty="0"/>
              <a:t>Extra Recess</a:t>
            </a:r>
          </a:p>
          <a:p>
            <a:pPr lvl="1"/>
            <a:r>
              <a:rPr lang="en-US" sz="1600" dirty="0"/>
              <a:t>Sticker</a:t>
            </a:r>
          </a:p>
          <a:p>
            <a:pPr lvl="1"/>
            <a:r>
              <a:rPr lang="en-US" sz="1600" dirty="0"/>
              <a:t>One Student Per Month Selected for Town of Gilbert Recognition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A00EF6-8797-230D-91EC-67833424379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094" r="1033"/>
          <a:stretch/>
        </p:blipFill>
        <p:spPr>
          <a:xfrm>
            <a:off x="7545274" y="10"/>
            <a:ext cx="4646726" cy="685799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55DE4E1-F219-45A4-96D9-9A86D0E4D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601C3FF-4A5D-437C-B3DB-A53B99D30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1B1BDC9-B583-4F65-8FE9-E2CBE71D93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8791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AD1E0F-D8B6-37DE-04A7-B26834D92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 dirty="0"/>
              <a:t>HUSD Teacher of the year- </a:t>
            </a:r>
            <a:br>
              <a:rPr lang="en-US" dirty="0"/>
            </a:br>
            <a:r>
              <a:rPr lang="en-US" dirty="0" err="1"/>
              <a:t>mrs.</a:t>
            </a:r>
            <a:r>
              <a:rPr lang="en-US" dirty="0"/>
              <a:t> Brandy Resman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BB4EC9-7E6B-8D80-C06B-1C450AE9FD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995"/>
          <a:stretch>
            <a:fillRect/>
          </a:stretch>
        </p:blipFill>
        <p:spPr>
          <a:xfrm>
            <a:off x="1007196" y="2265037"/>
            <a:ext cx="5088800" cy="390715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EFB45-E59F-D6C9-F8F9-44C1CCD8A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6216" y="2320412"/>
            <a:ext cx="4632031" cy="3851787"/>
          </a:xfrm>
        </p:spPr>
        <p:txBody>
          <a:bodyPr anchor="ctr">
            <a:normAutofit/>
          </a:bodyPr>
          <a:lstStyle/>
          <a:p>
            <a:r>
              <a:rPr lang="en-US"/>
              <a:t>Over 7 years at Bridges and former administrator in Michigan</a:t>
            </a:r>
          </a:p>
          <a:p>
            <a:r>
              <a:rPr lang="en-US"/>
              <a:t>Received 5 votes from across the campus (multiple grade levels)</a:t>
            </a:r>
          </a:p>
          <a:p>
            <a:r>
              <a:rPr lang="en-US"/>
              <a:t>Outstanding educator that cares deeply about students</a:t>
            </a:r>
          </a:p>
          <a:p>
            <a:r>
              <a:rPr lang="en-US"/>
              <a:t>Radiates positivity and support throughout the entire school</a:t>
            </a:r>
          </a:p>
          <a:p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6304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049CD-F82D-FB1E-06AB-FB264AA03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Teacher of the Year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45B0C-12DF-182D-F253-E122E8ADD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25-26 Teacher of the Year - Brandy Resman | BRG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187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79FF99C-BAA9-404F-9C96-6DD456B4F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C44AFD-C72D-4D9C-84C6-73E615CE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blipFill dpi="0" rotWithShape="1">
            <a:blip r:embed="rId2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31321A-4635-22F5-8186-FFC26A8A9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Spring Movie Night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781C32E-D92E-0C96-2C02-2553E63D4E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5005" y="1531703"/>
            <a:ext cx="2667232" cy="2858726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1D25B14F-36E0-41E8-956F-CABEF1ADD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AFB9EA5-DE4D-4E6B-A302-F55174E4B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44092F4-4D9B-4D0A-8832-C29E786F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7843070B-37C1-D399-36E4-37DBC518FF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76" y="3828155"/>
            <a:ext cx="2424436" cy="28587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4963F90-4546-EABB-6A96-611968793C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8763" y="2133885"/>
            <a:ext cx="2926589" cy="285872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3FC6B6-D9CD-2BA7-6990-21CA53F2E2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8889" y="1868978"/>
            <a:ext cx="3626877" cy="33885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F50047D-5A7A-5E27-2A96-EEB45AA187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5989" y="1218917"/>
            <a:ext cx="2785329" cy="453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3195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AC3E61-4D46-070E-F05A-9AE311B9F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200"/>
              <a:t>Teacher appreciation week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84D7CD-53F3-3915-F836-4916BB281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99" y="741442"/>
            <a:ext cx="6882269" cy="5385376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D100F95-127C-F8B7-D43F-C698B41A7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endParaRPr lang="en-US" sz="16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5390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C78E3E1-BBBA-4058-AAEB-714F04B0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6860FA5-CE2B-4019-8FD1-031D7D84E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92DF474-2C37-4DC7-B889-E88EAADEA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B34BB5-517C-AEFD-8EFD-2792271BF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/>
              <a:t>Bobcat breakfast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A69FB93-3187-9453-3800-20F28DDD1F4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6"/>
          <a:stretch>
            <a:fillRect/>
          </a:stretch>
        </p:blipFill>
        <p:spPr>
          <a:xfrm>
            <a:off x="688406" y="640080"/>
            <a:ext cx="6773455" cy="5588101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3A1DF4-1DE0-4AB4-B34A-C117323CE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6351" y="2121408"/>
            <a:ext cx="3544034" cy="4050792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160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1339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C78E3E1-BBBA-4058-AAEB-714F04B0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6860FA5-CE2B-4019-8FD1-031D7D84E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92DF474-2C37-4DC7-B889-E88EAADEA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AC924E-517F-5AF8-EEF8-4C8ADA3A6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Toilet paper drive- House of refuge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DA22171-00AD-A1C5-C6D3-197B7414D35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6"/>
          <a:stretch>
            <a:fillRect/>
          </a:stretch>
        </p:blipFill>
        <p:spPr>
          <a:xfrm>
            <a:off x="633999" y="1223201"/>
            <a:ext cx="6882269" cy="442185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DD034B-DBDE-39D0-128A-3B5FFD9EB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6351" y="2121408"/>
            <a:ext cx="3544034" cy="4050792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160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182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A4B140-FF93-0BEE-BF60-9B2E6EA0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200"/>
              <a:t>Hydration Drive- Town of Gilbert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5F4649-1431-D720-2F5D-CFE41F4E34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883" y="640080"/>
            <a:ext cx="6652500" cy="5588101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E2BB76B-E455-4067-E7D3-0B2B2ECFF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endParaRPr lang="en-US" sz="16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2931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2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4D8A2F-82BC-9D29-66CE-DBBFBE064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/>
              <a:t>High School Clap Out- May 18th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0533C0-692F-3D0F-3BE7-80890F9711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2093" y="650491"/>
            <a:ext cx="1616582" cy="3064611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2C10FE-18D6-73ED-710B-3516EFD64B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548" y="1229380"/>
            <a:ext cx="2353958" cy="18360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25E6CB-8F8E-FDF1-EED1-9EF9508BD7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9054" y="1003581"/>
            <a:ext cx="2313791" cy="21865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B3B8B6-E4A8-A8A8-B581-6399953EB7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7834" y="1110787"/>
            <a:ext cx="2320141" cy="1972120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E6759372-8EF2-59EF-187F-8303089D3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endParaRPr lang="en-US" sz="18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8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05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3BBC60-5C5E-3FD6-538B-953E1D9EAF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US" dirty="0"/>
              <a:t>Wednesday, May 20th at 12:45</a:t>
            </a:r>
          </a:p>
          <a:p>
            <a:r>
              <a:rPr lang="en-US" dirty="0"/>
              <a:t>Everyone is welcome</a:t>
            </a:r>
          </a:p>
        </p:txBody>
      </p:sp>
      <p:pic>
        <p:nvPicPr>
          <p:cNvPr id="2050" name="Picture 1">
            <a:extLst>
              <a:ext uri="{FF2B5EF4-FFF2-40B4-BE49-F238E27FC236}">
                <a16:creationId xmlns:a16="http://schemas.microsoft.com/office/drawing/2014/main" id="{F57AF6A1-81F5-7C00-AEF3-F2059558CC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9" r="1" b="523"/>
          <a:stretch/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7F5BD8-9029-0E7A-14FC-3544877EC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Site Council Meeting- May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3B42F8-2ACD-90EF-A424-74EDBCED2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99E5D0A-571F-9579-F627-3DC264DA1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704088"/>
            <a:ext cx="9144000" cy="676656"/>
          </a:xfrm>
        </p:spPr>
        <p:txBody>
          <a:bodyPr anchor="b">
            <a:normAutofit/>
          </a:bodyPr>
          <a:lstStyle/>
          <a:p>
            <a:r>
              <a:rPr lang="en-US" sz="4100"/>
              <a:t>6</a:t>
            </a:r>
            <a:r>
              <a:rPr lang="en-US" sz="4100" baseline="30000"/>
              <a:t>th</a:t>
            </a:r>
            <a:r>
              <a:rPr lang="en-US" sz="4100"/>
              <a:t> Grade Clap-Out</a:t>
            </a:r>
          </a:p>
        </p:txBody>
      </p:sp>
    </p:spTree>
    <p:extLst>
      <p:ext uri="{BB962C8B-B14F-4D97-AF65-F5344CB8AC3E}">
        <p14:creationId xmlns:p14="http://schemas.microsoft.com/office/powerpoint/2010/main" val="1167584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F85E0883-9001-4D4E-9C91-E8D165DAF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4AEEF45-F5C8-4322-9C98-33BB7A5A2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85E4386-A445-455A-91C4-16DE5DA9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1035" y="1679569"/>
            <a:ext cx="3498864" cy="3498858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134" y="1864667"/>
            <a:ext cx="3128666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D41FDA-826A-3518-EA37-8C1FEAF96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000">
                <a:solidFill>
                  <a:srgbClr val="FFFFFF"/>
                </a:solidFill>
              </a:rPr>
              <a:t>Winding down	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5A3E445-6D74-4897-27BA-DA91B34FC4A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54073055"/>
              </p:ext>
            </p:extLst>
          </p:nvPr>
        </p:nvGraphicFramePr>
        <p:xfrm>
          <a:off x="6081713" y="725488"/>
          <a:ext cx="5141912" cy="5407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257532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8035907-EB9C-4E11-8A9B-D25B0AD8D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510EE-DB67-F8EE-92A2-0D613E7BF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7524" y="2064730"/>
            <a:ext cx="2942706" cy="2728536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2"/>
                </a:solidFill>
              </a:rPr>
              <a:t>30 students applied for student council positions!</a:t>
            </a:r>
          </a:p>
          <a:p>
            <a:pPr marL="0" indent="0">
              <a:buNone/>
            </a:pPr>
            <a:endParaRPr lang="en-US" sz="28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tx2"/>
                </a:solidFill>
              </a:rPr>
              <a:t>Applicants did a tremendous job delivering speeches. 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4CFDD4A-4FA1-4CD9-90D5-E253C2040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14818" y="720071"/>
            <a:ext cx="5417868" cy="5417858"/>
            <a:chOff x="1311770" y="720071"/>
            <a:chExt cx="5417868" cy="541785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AB5B6FA-7B4F-437A-9C78-144C7DCD1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1770" y="720071"/>
              <a:ext cx="5417868" cy="5417858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4199C21-6AE0-4F6F-AA96-6FFF97BB9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8390" y="1006688"/>
              <a:ext cx="4844628" cy="4844620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B268291-D796-5CB9-9C19-A65481C78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7507" y="1316890"/>
            <a:ext cx="4606394" cy="42242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6000">
                <a:solidFill>
                  <a:srgbClr val="FFFFFF"/>
                </a:solidFill>
              </a:rPr>
              <a:t>Student council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C69FA7-0958-4ED9-A0DF-E87A0C137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5208" y="3388657"/>
            <a:ext cx="36576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14238F-7E6D-233A-D06F-22AB244EE8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Teachers return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A6542-B0D2-B98D-FE67-CC4B0355970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Monday, July 20</a:t>
            </a:r>
            <a:r>
              <a:rPr lang="en-US" baseline="30000" dirty="0"/>
              <a:t>th</a:t>
            </a:r>
            <a:r>
              <a:rPr lang="en-US" dirty="0"/>
              <a:t> 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AF405-BDB7-88F3-5B65-8ECEF1BACF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Meet the Teacher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96C3AE-3AB5-AAE4-9C33-670E8F75658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Tuesday, July 21</a:t>
            </a:r>
            <a:r>
              <a:rPr lang="en-US" baseline="30000" dirty="0"/>
              <a:t>st</a:t>
            </a:r>
            <a:r>
              <a:rPr lang="en-US" dirty="0"/>
              <a:t>  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259E37-E1A9-D7C5-085A-EC63E1936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2026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63FCCAF-DB5A-428B-2904-9EF8C7F2B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Site Council Meeting- May 2026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3B5BB9C-0B20-E498-AFC7-7E2F5A90A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EB83A35-DF37-4C5B-C83E-47D1CFFA7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Next School Year - Dates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611AEAC-E637-2B39-BB29-C08F95AD2F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First day of School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5E810B3-0F98-2937-DBF5-C67735BDB71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Thursday, July 23</a:t>
            </a:r>
            <a:r>
              <a:rPr lang="en-US" baseline="30000" dirty="0"/>
              <a:t>rd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046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9">
            <a:extLst>
              <a:ext uri="{FF2B5EF4-FFF2-40B4-BE49-F238E27FC236}">
                <a16:creationId xmlns:a16="http://schemas.microsoft.com/office/drawing/2014/main" id="{3964958D-AF5D-4863-B5FB-83F6B8CB1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12188656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923AB-7B19-47BE-851C-BC9E0020A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0109" y="484632"/>
            <a:ext cx="6730277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800"/>
              <a:t>Questions, Comments, thoughts?</a:t>
            </a:r>
          </a:p>
        </p:txBody>
      </p:sp>
      <p:pic>
        <p:nvPicPr>
          <p:cNvPr id="29" name="Picture 15" descr="Different coloured question marks">
            <a:extLst>
              <a:ext uri="{FF2B5EF4-FFF2-40B4-BE49-F238E27FC236}">
                <a16:creationId xmlns:a16="http://schemas.microsoft.com/office/drawing/2014/main" id="{3C966D2E-C88F-10F8-F2C0-D602A961B1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251" r="32636"/>
          <a:stretch/>
        </p:blipFill>
        <p:spPr>
          <a:xfrm>
            <a:off x="3344" y="10"/>
            <a:ext cx="4646726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B9F7A-427F-4577-BE01-8425F6040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0109" y="2121408"/>
            <a:ext cx="6730276" cy="4050792"/>
          </a:xfrm>
        </p:spPr>
        <p:txBody>
          <a:bodyPr>
            <a:normAutofit/>
          </a:bodyPr>
          <a:lstStyle/>
          <a:p>
            <a:endParaRPr lang="en-US" sz="18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grpSp>
        <p:nvGrpSpPr>
          <p:cNvPr id="30" name="Group 21">
            <a:extLst>
              <a:ext uri="{FF2B5EF4-FFF2-40B4-BE49-F238E27FC236}">
                <a16:creationId xmlns:a16="http://schemas.microsoft.com/office/drawing/2014/main" id="{11002ACD-3B0C-4885-8754-8A00E926F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F0313CD-4196-4456-A70D-5EE2B995B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1" name="Oval 23">
              <a:extLst>
                <a:ext uri="{FF2B5EF4-FFF2-40B4-BE49-F238E27FC236}">
                  <a16:creationId xmlns:a16="http://schemas.microsoft.com/office/drawing/2014/main" id="{80DE0B32-9EE8-4975-AD48-3855B0A82A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943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C7FF924-8DA0-4BE9-8C7E-095B0EC13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6502" y="0"/>
            <a:ext cx="6125497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81ACD7-EEDC-B111-28CB-0FFFA4367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 dirty="0"/>
              <a:t>THANK YOU FOR SERVING ON SITE COUNCIL!</a:t>
            </a:r>
          </a:p>
        </p:txBody>
      </p:sp>
      <p:pic>
        <p:nvPicPr>
          <p:cNvPr id="7" name="Graphic 6" descr="Handshake">
            <a:extLst>
              <a:ext uri="{FF2B5EF4-FFF2-40B4-BE49-F238E27FC236}">
                <a16:creationId xmlns:a16="http://schemas.microsoft.com/office/drawing/2014/main" id="{57B810EB-CA74-6571-093E-C87BBFFECE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3999" y="877900"/>
            <a:ext cx="5112461" cy="511246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C2BBD-C3E7-89CC-CA05-CF8AE565D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9" y="2121408"/>
            <a:ext cx="5299585" cy="4050792"/>
          </a:xfrm>
        </p:spPr>
        <p:txBody>
          <a:bodyPr>
            <a:normAutofit/>
          </a:bodyPr>
          <a:lstStyle/>
          <a:p>
            <a:r>
              <a:rPr lang="en-US" sz="1800" dirty="0"/>
              <a:t>We will continue next year with the same council. </a:t>
            </a:r>
          </a:p>
          <a:p>
            <a:r>
              <a:rPr lang="en-US" sz="1800" dirty="0"/>
              <a:t>We look forward to meeting during the 1</a:t>
            </a:r>
            <a:r>
              <a:rPr lang="en-US" sz="1800" baseline="30000" dirty="0"/>
              <a:t>st</a:t>
            </a:r>
            <a:r>
              <a:rPr lang="en-US" sz="1800" dirty="0"/>
              <a:t> quarter of the 2026-2027 school year!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029B4A8-2CF0-48DC-B29E-F3B62EDDC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71DA811-F7AE-460D-9891-57F221994B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747795E-BBFD-44B4-892D-2054745A84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31578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5042</TotalTime>
  <Words>407</Words>
  <Application>Microsoft Office PowerPoint</Application>
  <PresentationFormat>Widescreen</PresentationFormat>
  <Paragraphs>86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Calibri</vt:lpstr>
      <vt:lpstr>Courier New</vt:lpstr>
      <vt:lpstr>Gill Sans Nova</vt:lpstr>
      <vt:lpstr>Rockwell</vt:lpstr>
      <vt:lpstr>Rockwell Condensed</vt:lpstr>
      <vt:lpstr>Rockwell Extra Bold</vt:lpstr>
      <vt:lpstr>Wingdings</vt:lpstr>
      <vt:lpstr>Wood Type</vt:lpstr>
      <vt:lpstr>Site council meeting</vt:lpstr>
      <vt:lpstr>Agenda</vt:lpstr>
      <vt:lpstr>Enrollment Update </vt:lpstr>
      <vt:lpstr>Staff Updates</vt:lpstr>
      <vt:lpstr>AASA</vt:lpstr>
      <vt:lpstr>Student of the month- 576 students recognized over the last two years</vt:lpstr>
      <vt:lpstr>HUSD Teacher of the year-  mrs. Brandy Resman</vt:lpstr>
      <vt:lpstr>Teacher of the Year Video</vt:lpstr>
      <vt:lpstr>Spring Movie Night</vt:lpstr>
      <vt:lpstr>Teacher appreciation week</vt:lpstr>
      <vt:lpstr>Bobcat breakfast</vt:lpstr>
      <vt:lpstr>Toilet paper drive- House of refuge</vt:lpstr>
      <vt:lpstr>Hydration Drive- Town of Gilbert</vt:lpstr>
      <vt:lpstr>High School Clap Out- May 18th</vt:lpstr>
      <vt:lpstr>6th Grade Clap-Out</vt:lpstr>
      <vt:lpstr>Winding down </vt:lpstr>
      <vt:lpstr>Student council</vt:lpstr>
      <vt:lpstr>Next School Year - Dates</vt:lpstr>
      <vt:lpstr>Questions, Comments, thoughts?</vt:lpstr>
      <vt:lpstr>THANK YOU FOR SERVING ON SITE COUNCIL!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council meeting</dc:title>
  <dc:creator>Beickel, Jeffrey</dc:creator>
  <cp:lastModifiedBy>Beickel, Jeffrey</cp:lastModifiedBy>
  <cp:revision>52</cp:revision>
  <dcterms:created xsi:type="dcterms:W3CDTF">2020-09-21T16:34:44Z</dcterms:created>
  <dcterms:modified xsi:type="dcterms:W3CDTF">2026-05-12T22:47:18Z</dcterms:modified>
</cp:coreProperties>
</file>