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4"/>
  </p:sldMasterIdLst>
  <p:notesMasterIdLst>
    <p:notesMasterId r:id="rId36"/>
  </p:notesMasterIdLst>
  <p:sldIdLst>
    <p:sldId id="256" r:id="rId5"/>
    <p:sldId id="259" r:id="rId6"/>
    <p:sldId id="260" r:id="rId7"/>
    <p:sldId id="261" r:id="rId8"/>
    <p:sldId id="263" r:id="rId9"/>
    <p:sldId id="264" r:id="rId10"/>
    <p:sldId id="293" r:id="rId11"/>
    <p:sldId id="265" r:id="rId12"/>
    <p:sldId id="273" r:id="rId13"/>
    <p:sldId id="266" r:id="rId14"/>
    <p:sldId id="290" r:id="rId15"/>
    <p:sldId id="268" r:id="rId16"/>
    <p:sldId id="269" r:id="rId17"/>
    <p:sldId id="270" r:id="rId18"/>
    <p:sldId id="271" r:id="rId19"/>
    <p:sldId id="272" r:id="rId20"/>
    <p:sldId id="257" r:id="rId21"/>
    <p:sldId id="292" r:id="rId22"/>
    <p:sldId id="276" r:id="rId23"/>
    <p:sldId id="277" r:id="rId24"/>
    <p:sldId id="278" r:id="rId25"/>
    <p:sldId id="291" r:id="rId26"/>
    <p:sldId id="295" r:id="rId27"/>
    <p:sldId id="281" r:id="rId28"/>
    <p:sldId id="294" r:id="rId29"/>
    <p:sldId id="282" r:id="rId30"/>
    <p:sldId id="283" r:id="rId31"/>
    <p:sldId id="284" r:id="rId32"/>
    <p:sldId id="286" r:id="rId33"/>
    <p:sldId id="287" r:id="rId34"/>
    <p:sldId id="288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FB920B-939D-4ADC-A442-524B05D26045}" v="3" dt="2026-05-11T14:10:08.653"/>
    <p1510:client id="{BAA644AD-BD42-4943-BCD5-2386011E3474}" v="1" dt="2026-05-11T14:49:38.33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A00552-B302-4B6E-A60F-9718D4F65B7E}" type="datetimeFigureOut">
              <a:rPr lang="en-US" smtClean="0"/>
              <a:t>5/11/2026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477E8D-AAA2-4FFC-A3A0-8500FF10F1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150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477E8D-AAA2-4FFC-A3A0-8500FF10F1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88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77E8D-AAA2-4FFC-A3A0-8500FF10F1E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6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77E8D-AAA2-4FFC-A3A0-8500FF10F1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1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2477E8D-AAA2-4FFC-A3A0-8500FF10F1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46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5 w 717"/>
                <a:gd name="T1" fmla="*/ 845 h 845"/>
                <a:gd name="T2" fmla="*/ 735 w 717"/>
                <a:gd name="T3" fmla="*/ 821 h 845"/>
                <a:gd name="T4" fmla="*/ 592 w 717"/>
                <a:gd name="T5" fmla="*/ 605 h 845"/>
                <a:gd name="T6" fmla="*/ 415 w 717"/>
                <a:gd name="T7" fmla="*/ 396 h 845"/>
                <a:gd name="T8" fmla="*/ 230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8 w 717"/>
                <a:gd name="T15" fmla="*/ 198 h 845"/>
                <a:gd name="T16" fmla="*/ 409 w 717"/>
                <a:gd name="T17" fmla="*/ 408 h 845"/>
                <a:gd name="T18" fmla="*/ 586 w 717"/>
                <a:gd name="T19" fmla="*/ 623 h 845"/>
                <a:gd name="T20" fmla="*/ 735 w 717"/>
                <a:gd name="T21" fmla="*/ 845 h 845"/>
                <a:gd name="T22" fmla="*/ 73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6 w 407"/>
                <a:gd name="T1" fmla="*/ 414 h 414"/>
                <a:gd name="T2" fmla="*/ 416 w 407"/>
                <a:gd name="T3" fmla="*/ 396 h 414"/>
                <a:gd name="T4" fmla="*/ 231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5 w 407"/>
                <a:gd name="T13" fmla="*/ 204 h 414"/>
                <a:gd name="T14" fmla="*/ 416 w 407"/>
                <a:gd name="T15" fmla="*/ 414 h 414"/>
                <a:gd name="T16" fmla="*/ 416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4 w 586"/>
                <a:gd name="T1" fmla="*/ 0 h 599"/>
                <a:gd name="T2" fmla="*/ 586 w 586"/>
                <a:gd name="T3" fmla="*/ 0 h 599"/>
                <a:gd name="T4" fmla="*/ 416 w 586"/>
                <a:gd name="T5" fmla="*/ 132 h 599"/>
                <a:gd name="T6" fmla="*/ 266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6 w 586"/>
                <a:gd name="T17" fmla="*/ 282 h 599"/>
                <a:gd name="T18" fmla="*/ 422 w 586"/>
                <a:gd name="T19" fmla="*/ 138 h 599"/>
                <a:gd name="T20" fmla="*/ 604 w 586"/>
                <a:gd name="T21" fmla="*/ 0 h 599"/>
                <a:gd name="T22" fmla="*/ 60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8 w 269"/>
                <a:gd name="T1" fmla="*/ 0 h 252"/>
                <a:gd name="T2" fmla="*/ 260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8 w 269"/>
                <a:gd name="T15" fmla="*/ 0 h 252"/>
                <a:gd name="T16" fmla="*/ 278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47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7448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AC645-67AB-46F5-B444-43D867B66B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52322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C6EC5B-43E3-46BD-B488-19ED437AC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8571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365D3-3E88-4798-A3CB-473A95BC24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670934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EF209F-1306-487E-BCDF-33C3A9DD60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90582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F800C-3692-432E-96B2-612B0626BF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06867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A721B8-AD79-4723-B339-1BBF5AFD87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0762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B0126-8C58-4DEC-A6F8-D3D38BC683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23361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5F8DB-768D-40D9-8F2F-9821BEA565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403775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3E700-5F0C-4235-BEE6-96D3A68987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19065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2E5D0F-655B-4B38-9AD6-1D91407D0D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85821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569FD6-377D-4C0A-B2A3-6F907B1B22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00754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6387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>
                <a:gd name="T0" fmla="*/ 717 w 717"/>
                <a:gd name="T1" fmla="*/ 72 h 1690"/>
                <a:gd name="T2" fmla="*/ 717 w 717"/>
                <a:gd name="T3" fmla="*/ 0 h 1690"/>
                <a:gd name="T4" fmla="*/ 699 w 717"/>
                <a:gd name="T5" fmla="*/ 101 h 1690"/>
                <a:gd name="T6" fmla="*/ 675 w 717"/>
                <a:gd name="T7" fmla="*/ 209 h 1690"/>
                <a:gd name="T8" fmla="*/ 627 w 717"/>
                <a:gd name="T9" fmla="*/ 389 h 1690"/>
                <a:gd name="T10" fmla="*/ 574 w 717"/>
                <a:gd name="T11" fmla="*/ 569 h 1690"/>
                <a:gd name="T12" fmla="*/ 502 w 717"/>
                <a:gd name="T13" fmla="*/ 749 h 1690"/>
                <a:gd name="T14" fmla="*/ 424 w 717"/>
                <a:gd name="T15" fmla="*/ 935 h 1690"/>
                <a:gd name="T16" fmla="*/ 334 w 717"/>
                <a:gd name="T17" fmla="*/ 1121 h 1690"/>
                <a:gd name="T18" fmla="*/ 233 w 717"/>
                <a:gd name="T19" fmla="*/ 1312 h 1690"/>
                <a:gd name="T20" fmla="*/ 125 w 717"/>
                <a:gd name="T21" fmla="*/ 1498 h 1690"/>
                <a:gd name="T22" fmla="*/ 0 w 717"/>
                <a:gd name="T23" fmla="*/ 1690 h 1690"/>
                <a:gd name="T24" fmla="*/ 11 w 717"/>
                <a:gd name="T25" fmla="*/ 1690 h 1690"/>
                <a:gd name="T26" fmla="*/ 137 w 717"/>
                <a:gd name="T27" fmla="*/ 1498 h 1690"/>
                <a:gd name="T28" fmla="*/ 245 w 717"/>
                <a:gd name="T29" fmla="*/ 1312 h 1690"/>
                <a:gd name="T30" fmla="*/ 346 w 717"/>
                <a:gd name="T31" fmla="*/ 1121 h 1690"/>
                <a:gd name="T32" fmla="*/ 436 w 717"/>
                <a:gd name="T33" fmla="*/ 935 h 1690"/>
                <a:gd name="T34" fmla="*/ 514 w 717"/>
                <a:gd name="T35" fmla="*/ 749 h 1690"/>
                <a:gd name="T36" fmla="*/ 585 w 717"/>
                <a:gd name="T37" fmla="*/ 569 h 1690"/>
                <a:gd name="T38" fmla="*/ 639 w 717"/>
                <a:gd name="T39" fmla="*/ 389 h 1690"/>
                <a:gd name="T40" fmla="*/ 687 w 717"/>
                <a:gd name="T41" fmla="*/ 209 h 1690"/>
                <a:gd name="T42" fmla="*/ 705 w 717"/>
                <a:gd name="T43" fmla="*/ 143 h 1690"/>
                <a:gd name="T44" fmla="*/ 717 w 717"/>
                <a:gd name="T45" fmla="*/ 72 h 1690"/>
                <a:gd name="T46" fmla="*/ 717 w 717"/>
                <a:gd name="T47" fmla="*/ 72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>
                <a:gd name="T0" fmla="*/ 377 w 377"/>
                <a:gd name="T1" fmla="*/ 0 h 522"/>
                <a:gd name="T2" fmla="*/ 293 w 377"/>
                <a:gd name="T3" fmla="*/ 132 h 522"/>
                <a:gd name="T4" fmla="*/ 204 w 377"/>
                <a:gd name="T5" fmla="*/ 264 h 522"/>
                <a:gd name="T6" fmla="*/ 102 w 377"/>
                <a:gd name="T7" fmla="*/ 396 h 522"/>
                <a:gd name="T8" fmla="*/ 0 w 377"/>
                <a:gd name="T9" fmla="*/ 522 h 522"/>
                <a:gd name="T10" fmla="*/ 12 w 377"/>
                <a:gd name="T11" fmla="*/ 522 h 522"/>
                <a:gd name="T12" fmla="*/ 114 w 377"/>
                <a:gd name="T13" fmla="*/ 402 h 522"/>
                <a:gd name="T14" fmla="*/ 204 w 377"/>
                <a:gd name="T15" fmla="*/ 282 h 522"/>
                <a:gd name="T16" fmla="*/ 377 w 377"/>
                <a:gd name="T17" fmla="*/ 24 h 522"/>
                <a:gd name="T18" fmla="*/ 377 w 377"/>
                <a:gd name="T19" fmla="*/ 0 h 522"/>
                <a:gd name="T20" fmla="*/ 377 w 377"/>
                <a:gd name="T21" fmla="*/ 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>
                <a:gd name="T0" fmla="*/ 0 w 84"/>
                <a:gd name="T1" fmla="*/ 102 h 102"/>
                <a:gd name="T2" fmla="*/ 18 w 84"/>
                <a:gd name="T3" fmla="*/ 102 h 102"/>
                <a:gd name="T4" fmla="*/ 48 w 84"/>
                <a:gd name="T5" fmla="*/ 60 h 102"/>
                <a:gd name="T6" fmla="*/ 84 w 84"/>
                <a:gd name="T7" fmla="*/ 24 h 102"/>
                <a:gd name="T8" fmla="*/ 84 w 84"/>
                <a:gd name="T9" fmla="*/ 0 h 102"/>
                <a:gd name="T10" fmla="*/ 42 w 84"/>
                <a:gd name="T11" fmla="*/ 54 h 102"/>
                <a:gd name="T12" fmla="*/ 0 w 84"/>
                <a:gd name="T13" fmla="*/ 102 h 102"/>
                <a:gd name="T14" fmla="*/ 0 w 84"/>
                <a:gd name="T15" fmla="*/ 10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6391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>
                  <a:gd name="T0" fmla="*/ 0 w 72"/>
                  <a:gd name="T1" fmla="*/ 0 h 4316"/>
                  <a:gd name="T2" fmla="*/ 60 w 72"/>
                  <a:gd name="T3" fmla="*/ 4316 h 4316"/>
                  <a:gd name="T4" fmla="*/ 72 w 72"/>
                  <a:gd name="T5" fmla="*/ 4316 h 4316"/>
                  <a:gd name="T6" fmla="*/ 12 w 72"/>
                  <a:gd name="T7" fmla="*/ 0 h 4316"/>
                  <a:gd name="T8" fmla="*/ 0 w 72"/>
                  <a:gd name="T9" fmla="*/ 0 h 4316"/>
                  <a:gd name="T10" fmla="*/ 0 w 72"/>
                  <a:gd name="T1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2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>
                  <a:gd name="T0" fmla="*/ 24 w 174"/>
                  <a:gd name="T1" fmla="*/ 0 h 4316"/>
                  <a:gd name="T2" fmla="*/ 12 w 174"/>
                  <a:gd name="T3" fmla="*/ 0 h 4316"/>
                  <a:gd name="T4" fmla="*/ 42 w 174"/>
                  <a:gd name="T5" fmla="*/ 216 h 4316"/>
                  <a:gd name="T6" fmla="*/ 72 w 174"/>
                  <a:gd name="T7" fmla="*/ 444 h 4316"/>
                  <a:gd name="T8" fmla="*/ 96 w 174"/>
                  <a:gd name="T9" fmla="*/ 689 h 4316"/>
                  <a:gd name="T10" fmla="*/ 120 w 174"/>
                  <a:gd name="T11" fmla="*/ 947 h 4316"/>
                  <a:gd name="T12" fmla="*/ 132 w 174"/>
                  <a:gd name="T13" fmla="*/ 1211 h 4316"/>
                  <a:gd name="T14" fmla="*/ 150 w 174"/>
                  <a:gd name="T15" fmla="*/ 1487 h 4316"/>
                  <a:gd name="T16" fmla="*/ 156 w 174"/>
                  <a:gd name="T17" fmla="*/ 1768 h 4316"/>
                  <a:gd name="T18" fmla="*/ 162 w 174"/>
                  <a:gd name="T19" fmla="*/ 2062 h 4316"/>
                  <a:gd name="T20" fmla="*/ 156 w 174"/>
                  <a:gd name="T21" fmla="*/ 2644 h 4316"/>
                  <a:gd name="T22" fmla="*/ 126 w 174"/>
                  <a:gd name="T23" fmla="*/ 3225 h 4316"/>
                  <a:gd name="T24" fmla="*/ 108 w 174"/>
                  <a:gd name="T25" fmla="*/ 3507 h 4316"/>
                  <a:gd name="T26" fmla="*/ 78 w 174"/>
                  <a:gd name="T27" fmla="*/ 3788 h 4316"/>
                  <a:gd name="T28" fmla="*/ 42 w 174"/>
                  <a:gd name="T29" fmla="*/ 4058 h 4316"/>
                  <a:gd name="T30" fmla="*/ 0 w 174"/>
                  <a:gd name="T31" fmla="*/ 4316 h 4316"/>
                  <a:gd name="T32" fmla="*/ 12 w 174"/>
                  <a:gd name="T33" fmla="*/ 4316 h 4316"/>
                  <a:gd name="T34" fmla="*/ 54 w 174"/>
                  <a:gd name="T35" fmla="*/ 4058 h 4316"/>
                  <a:gd name="T36" fmla="*/ 90 w 174"/>
                  <a:gd name="T37" fmla="*/ 3782 h 4316"/>
                  <a:gd name="T38" fmla="*/ 120 w 174"/>
                  <a:gd name="T39" fmla="*/ 3507 h 4316"/>
                  <a:gd name="T40" fmla="*/ 138 w 174"/>
                  <a:gd name="T41" fmla="*/ 3219 h 4316"/>
                  <a:gd name="T42" fmla="*/ 168 w 174"/>
                  <a:gd name="T43" fmla="*/ 2638 h 4316"/>
                  <a:gd name="T44" fmla="*/ 174 w 174"/>
                  <a:gd name="T45" fmla="*/ 2056 h 4316"/>
                  <a:gd name="T46" fmla="*/ 168 w 174"/>
                  <a:gd name="T47" fmla="*/ 1768 h 4316"/>
                  <a:gd name="T48" fmla="*/ 162 w 174"/>
                  <a:gd name="T49" fmla="*/ 1487 h 4316"/>
                  <a:gd name="T50" fmla="*/ 144 w 174"/>
                  <a:gd name="T51" fmla="*/ 1211 h 4316"/>
                  <a:gd name="T52" fmla="*/ 132 w 174"/>
                  <a:gd name="T53" fmla="*/ 941 h 4316"/>
                  <a:gd name="T54" fmla="*/ 108 w 174"/>
                  <a:gd name="T55" fmla="*/ 689 h 4316"/>
                  <a:gd name="T56" fmla="*/ 84 w 174"/>
                  <a:gd name="T57" fmla="*/ 444 h 4316"/>
                  <a:gd name="T58" fmla="*/ 54 w 174"/>
                  <a:gd name="T59" fmla="*/ 216 h 4316"/>
                  <a:gd name="T60" fmla="*/ 24 w 174"/>
                  <a:gd name="T61" fmla="*/ 0 h 4316"/>
                  <a:gd name="T62" fmla="*/ 24 w 174"/>
                  <a:gd name="T63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3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>
                  <a:gd name="T0" fmla="*/ 329 w 335"/>
                  <a:gd name="T1" fmla="*/ 2014 h 4316"/>
                  <a:gd name="T2" fmla="*/ 317 w 335"/>
                  <a:gd name="T3" fmla="*/ 1726 h 4316"/>
                  <a:gd name="T4" fmla="*/ 293 w 335"/>
                  <a:gd name="T5" fmla="*/ 1445 h 4316"/>
                  <a:gd name="T6" fmla="*/ 263 w 335"/>
                  <a:gd name="T7" fmla="*/ 1175 h 4316"/>
                  <a:gd name="T8" fmla="*/ 228 w 335"/>
                  <a:gd name="T9" fmla="*/ 917 h 4316"/>
                  <a:gd name="T10" fmla="*/ 186 w 335"/>
                  <a:gd name="T11" fmla="*/ 665 h 4316"/>
                  <a:gd name="T12" fmla="*/ 132 w 335"/>
                  <a:gd name="T13" fmla="*/ 432 h 4316"/>
                  <a:gd name="T14" fmla="*/ 78 w 335"/>
                  <a:gd name="T15" fmla="*/ 204 h 4316"/>
                  <a:gd name="T16" fmla="*/ 12 w 335"/>
                  <a:gd name="T17" fmla="*/ 0 h 4316"/>
                  <a:gd name="T18" fmla="*/ 0 w 335"/>
                  <a:gd name="T19" fmla="*/ 0 h 4316"/>
                  <a:gd name="T20" fmla="*/ 66 w 335"/>
                  <a:gd name="T21" fmla="*/ 204 h 4316"/>
                  <a:gd name="T22" fmla="*/ 120 w 335"/>
                  <a:gd name="T23" fmla="*/ 432 h 4316"/>
                  <a:gd name="T24" fmla="*/ 174 w 335"/>
                  <a:gd name="T25" fmla="*/ 665 h 4316"/>
                  <a:gd name="T26" fmla="*/ 216 w 335"/>
                  <a:gd name="T27" fmla="*/ 917 h 4316"/>
                  <a:gd name="T28" fmla="*/ 251 w 335"/>
                  <a:gd name="T29" fmla="*/ 1175 h 4316"/>
                  <a:gd name="T30" fmla="*/ 281 w 335"/>
                  <a:gd name="T31" fmla="*/ 1445 h 4316"/>
                  <a:gd name="T32" fmla="*/ 305 w 335"/>
                  <a:gd name="T33" fmla="*/ 1726 h 4316"/>
                  <a:gd name="T34" fmla="*/ 317 w 335"/>
                  <a:gd name="T35" fmla="*/ 2014 h 4316"/>
                  <a:gd name="T36" fmla="*/ 323 w 335"/>
                  <a:gd name="T37" fmla="*/ 2314 h 4316"/>
                  <a:gd name="T38" fmla="*/ 317 w 335"/>
                  <a:gd name="T39" fmla="*/ 2608 h 4316"/>
                  <a:gd name="T40" fmla="*/ 305 w 335"/>
                  <a:gd name="T41" fmla="*/ 2907 h 4316"/>
                  <a:gd name="T42" fmla="*/ 281 w 335"/>
                  <a:gd name="T43" fmla="*/ 3201 h 4316"/>
                  <a:gd name="T44" fmla="*/ 257 w 335"/>
                  <a:gd name="T45" fmla="*/ 3489 h 4316"/>
                  <a:gd name="T46" fmla="*/ 216 w 335"/>
                  <a:gd name="T47" fmla="*/ 3777 h 4316"/>
                  <a:gd name="T48" fmla="*/ 174 w 335"/>
                  <a:gd name="T49" fmla="*/ 4052 h 4316"/>
                  <a:gd name="T50" fmla="*/ 120 w 335"/>
                  <a:gd name="T51" fmla="*/ 4316 h 4316"/>
                  <a:gd name="T52" fmla="*/ 132 w 335"/>
                  <a:gd name="T53" fmla="*/ 4316 h 4316"/>
                  <a:gd name="T54" fmla="*/ 186 w 335"/>
                  <a:gd name="T55" fmla="*/ 4052 h 4316"/>
                  <a:gd name="T56" fmla="*/ 228 w 335"/>
                  <a:gd name="T57" fmla="*/ 3777 h 4316"/>
                  <a:gd name="T58" fmla="*/ 269 w 335"/>
                  <a:gd name="T59" fmla="*/ 3489 h 4316"/>
                  <a:gd name="T60" fmla="*/ 293 w 335"/>
                  <a:gd name="T61" fmla="*/ 3201 h 4316"/>
                  <a:gd name="T62" fmla="*/ 317 w 335"/>
                  <a:gd name="T63" fmla="*/ 2907 h 4316"/>
                  <a:gd name="T64" fmla="*/ 329 w 335"/>
                  <a:gd name="T65" fmla="*/ 2608 h 4316"/>
                  <a:gd name="T66" fmla="*/ 335 w 335"/>
                  <a:gd name="T67" fmla="*/ 2314 h 4316"/>
                  <a:gd name="T68" fmla="*/ 329 w 335"/>
                  <a:gd name="T69" fmla="*/ 2014 h 4316"/>
                  <a:gd name="T70" fmla="*/ 329 w 335"/>
                  <a:gd name="T71" fmla="*/ 201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4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>
                  <a:gd name="T0" fmla="*/ 413 w 425"/>
                  <a:gd name="T1" fmla="*/ 1924 h 4316"/>
                  <a:gd name="T2" fmla="*/ 395 w 425"/>
                  <a:gd name="T3" fmla="*/ 1690 h 4316"/>
                  <a:gd name="T4" fmla="*/ 365 w 425"/>
                  <a:gd name="T5" fmla="*/ 1457 h 4316"/>
                  <a:gd name="T6" fmla="*/ 329 w 425"/>
                  <a:gd name="T7" fmla="*/ 1229 h 4316"/>
                  <a:gd name="T8" fmla="*/ 281 w 425"/>
                  <a:gd name="T9" fmla="*/ 1001 h 4316"/>
                  <a:gd name="T10" fmla="*/ 227 w 425"/>
                  <a:gd name="T11" fmla="*/ 761 h 4316"/>
                  <a:gd name="T12" fmla="*/ 162 w 425"/>
                  <a:gd name="T13" fmla="*/ 522 h 4316"/>
                  <a:gd name="T14" fmla="*/ 90 w 425"/>
                  <a:gd name="T15" fmla="*/ 270 h 4316"/>
                  <a:gd name="T16" fmla="*/ 12 w 425"/>
                  <a:gd name="T17" fmla="*/ 0 h 4316"/>
                  <a:gd name="T18" fmla="*/ 0 w 425"/>
                  <a:gd name="T19" fmla="*/ 0 h 4316"/>
                  <a:gd name="T20" fmla="*/ 84 w 425"/>
                  <a:gd name="T21" fmla="*/ 270 h 4316"/>
                  <a:gd name="T22" fmla="*/ 156 w 425"/>
                  <a:gd name="T23" fmla="*/ 522 h 4316"/>
                  <a:gd name="T24" fmla="*/ 216 w 425"/>
                  <a:gd name="T25" fmla="*/ 767 h 4316"/>
                  <a:gd name="T26" fmla="*/ 275 w 425"/>
                  <a:gd name="T27" fmla="*/ 1001 h 4316"/>
                  <a:gd name="T28" fmla="*/ 317 w 425"/>
                  <a:gd name="T29" fmla="*/ 1235 h 4316"/>
                  <a:gd name="T30" fmla="*/ 353 w 425"/>
                  <a:gd name="T31" fmla="*/ 1463 h 4316"/>
                  <a:gd name="T32" fmla="*/ 383 w 425"/>
                  <a:gd name="T33" fmla="*/ 1690 h 4316"/>
                  <a:gd name="T34" fmla="*/ 401 w 425"/>
                  <a:gd name="T35" fmla="*/ 1924 h 4316"/>
                  <a:gd name="T36" fmla="*/ 413 w 425"/>
                  <a:gd name="T37" fmla="*/ 2188 h 4316"/>
                  <a:gd name="T38" fmla="*/ 407 w 425"/>
                  <a:gd name="T39" fmla="*/ 2458 h 4316"/>
                  <a:gd name="T40" fmla="*/ 395 w 425"/>
                  <a:gd name="T41" fmla="*/ 2733 h 4316"/>
                  <a:gd name="T42" fmla="*/ 365 w 425"/>
                  <a:gd name="T43" fmla="*/ 3021 h 4316"/>
                  <a:gd name="T44" fmla="*/ 329 w 425"/>
                  <a:gd name="T45" fmla="*/ 3321 h 4316"/>
                  <a:gd name="T46" fmla="*/ 275 w 425"/>
                  <a:gd name="T47" fmla="*/ 3639 h 4316"/>
                  <a:gd name="T48" fmla="*/ 204 w 425"/>
                  <a:gd name="T49" fmla="*/ 3968 h 4316"/>
                  <a:gd name="T50" fmla="*/ 126 w 425"/>
                  <a:gd name="T51" fmla="*/ 4316 h 4316"/>
                  <a:gd name="T52" fmla="*/ 138 w 425"/>
                  <a:gd name="T53" fmla="*/ 4316 h 4316"/>
                  <a:gd name="T54" fmla="*/ 216 w 425"/>
                  <a:gd name="T55" fmla="*/ 3968 h 4316"/>
                  <a:gd name="T56" fmla="*/ 287 w 425"/>
                  <a:gd name="T57" fmla="*/ 3639 h 4316"/>
                  <a:gd name="T58" fmla="*/ 341 w 425"/>
                  <a:gd name="T59" fmla="*/ 3321 h 4316"/>
                  <a:gd name="T60" fmla="*/ 377 w 425"/>
                  <a:gd name="T61" fmla="*/ 3021 h 4316"/>
                  <a:gd name="T62" fmla="*/ 407 w 425"/>
                  <a:gd name="T63" fmla="*/ 2733 h 4316"/>
                  <a:gd name="T64" fmla="*/ 419 w 425"/>
                  <a:gd name="T65" fmla="*/ 2458 h 4316"/>
                  <a:gd name="T66" fmla="*/ 425 w 425"/>
                  <a:gd name="T67" fmla="*/ 2188 h 4316"/>
                  <a:gd name="T68" fmla="*/ 413 w 425"/>
                  <a:gd name="T69" fmla="*/ 1924 h 4316"/>
                  <a:gd name="T70" fmla="*/ 413 w 425"/>
                  <a:gd name="T71" fmla="*/ 1924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5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>
                  <a:gd name="T0" fmla="*/ 556 w 556"/>
                  <a:gd name="T1" fmla="*/ 2020 h 4316"/>
                  <a:gd name="T2" fmla="*/ 538 w 556"/>
                  <a:gd name="T3" fmla="*/ 1732 h 4316"/>
                  <a:gd name="T4" fmla="*/ 503 w 556"/>
                  <a:gd name="T5" fmla="*/ 1445 h 4316"/>
                  <a:gd name="T6" fmla="*/ 455 w 556"/>
                  <a:gd name="T7" fmla="*/ 1175 h 4316"/>
                  <a:gd name="T8" fmla="*/ 395 w 556"/>
                  <a:gd name="T9" fmla="*/ 911 h 4316"/>
                  <a:gd name="T10" fmla="*/ 317 w 556"/>
                  <a:gd name="T11" fmla="*/ 659 h 4316"/>
                  <a:gd name="T12" fmla="*/ 228 w 556"/>
                  <a:gd name="T13" fmla="*/ 426 h 4316"/>
                  <a:gd name="T14" fmla="*/ 126 w 556"/>
                  <a:gd name="T15" fmla="*/ 204 h 4316"/>
                  <a:gd name="T16" fmla="*/ 12 w 556"/>
                  <a:gd name="T17" fmla="*/ 0 h 4316"/>
                  <a:gd name="T18" fmla="*/ 0 w 556"/>
                  <a:gd name="T19" fmla="*/ 0 h 4316"/>
                  <a:gd name="T20" fmla="*/ 114 w 556"/>
                  <a:gd name="T21" fmla="*/ 204 h 4316"/>
                  <a:gd name="T22" fmla="*/ 216 w 556"/>
                  <a:gd name="T23" fmla="*/ 426 h 4316"/>
                  <a:gd name="T24" fmla="*/ 305 w 556"/>
                  <a:gd name="T25" fmla="*/ 659 h 4316"/>
                  <a:gd name="T26" fmla="*/ 383 w 556"/>
                  <a:gd name="T27" fmla="*/ 911 h 4316"/>
                  <a:gd name="T28" fmla="*/ 443 w 556"/>
                  <a:gd name="T29" fmla="*/ 1175 h 4316"/>
                  <a:gd name="T30" fmla="*/ 491 w 556"/>
                  <a:gd name="T31" fmla="*/ 1445 h 4316"/>
                  <a:gd name="T32" fmla="*/ 526 w 556"/>
                  <a:gd name="T33" fmla="*/ 1732 h 4316"/>
                  <a:gd name="T34" fmla="*/ 544 w 556"/>
                  <a:gd name="T35" fmla="*/ 2020 h 4316"/>
                  <a:gd name="T36" fmla="*/ 544 w 556"/>
                  <a:gd name="T37" fmla="*/ 2326 h 4316"/>
                  <a:gd name="T38" fmla="*/ 532 w 556"/>
                  <a:gd name="T39" fmla="*/ 2632 h 4316"/>
                  <a:gd name="T40" fmla="*/ 503 w 556"/>
                  <a:gd name="T41" fmla="*/ 2931 h 4316"/>
                  <a:gd name="T42" fmla="*/ 455 w 556"/>
                  <a:gd name="T43" fmla="*/ 3225 h 4316"/>
                  <a:gd name="T44" fmla="*/ 389 w 556"/>
                  <a:gd name="T45" fmla="*/ 3513 h 4316"/>
                  <a:gd name="T46" fmla="*/ 311 w 556"/>
                  <a:gd name="T47" fmla="*/ 3788 h 4316"/>
                  <a:gd name="T48" fmla="*/ 216 w 556"/>
                  <a:gd name="T49" fmla="*/ 4058 h 4316"/>
                  <a:gd name="T50" fmla="*/ 102 w 556"/>
                  <a:gd name="T51" fmla="*/ 4316 h 4316"/>
                  <a:gd name="T52" fmla="*/ 114 w 556"/>
                  <a:gd name="T53" fmla="*/ 4316 h 4316"/>
                  <a:gd name="T54" fmla="*/ 228 w 556"/>
                  <a:gd name="T55" fmla="*/ 4058 h 4316"/>
                  <a:gd name="T56" fmla="*/ 323 w 556"/>
                  <a:gd name="T57" fmla="*/ 3788 h 4316"/>
                  <a:gd name="T58" fmla="*/ 401 w 556"/>
                  <a:gd name="T59" fmla="*/ 3513 h 4316"/>
                  <a:gd name="T60" fmla="*/ 467 w 556"/>
                  <a:gd name="T61" fmla="*/ 3225 h 4316"/>
                  <a:gd name="T62" fmla="*/ 515 w 556"/>
                  <a:gd name="T63" fmla="*/ 2931 h 4316"/>
                  <a:gd name="T64" fmla="*/ 544 w 556"/>
                  <a:gd name="T65" fmla="*/ 2632 h 4316"/>
                  <a:gd name="T66" fmla="*/ 556 w 556"/>
                  <a:gd name="T67" fmla="*/ 2326 h 4316"/>
                  <a:gd name="T68" fmla="*/ 556 w 556"/>
                  <a:gd name="T69" fmla="*/ 2020 h 4316"/>
                  <a:gd name="T70" fmla="*/ 556 w 556"/>
                  <a:gd name="T71" fmla="*/ 202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6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>
                  <a:gd name="T0" fmla="*/ 688 w 688"/>
                  <a:gd name="T1" fmla="*/ 2086 h 4316"/>
                  <a:gd name="T2" fmla="*/ 670 w 688"/>
                  <a:gd name="T3" fmla="*/ 1810 h 4316"/>
                  <a:gd name="T4" fmla="*/ 634 w 688"/>
                  <a:gd name="T5" fmla="*/ 1541 h 4316"/>
                  <a:gd name="T6" fmla="*/ 574 w 688"/>
                  <a:gd name="T7" fmla="*/ 1271 h 4316"/>
                  <a:gd name="T8" fmla="*/ 497 w 688"/>
                  <a:gd name="T9" fmla="*/ 1007 h 4316"/>
                  <a:gd name="T10" fmla="*/ 401 w 688"/>
                  <a:gd name="T11" fmla="*/ 749 h 4316"/>
                  <a:gd name="T12" fmla="*/ 293 w 688"/>
                  <a:gd name="T13" fmla="*/ 492 h 4316"/>
                  <a:gd name="T14" fmla="*/ 162 w 688"/>
                  <a:gd name="T15" fmla="*/ 240 h 4316"/>
                  <a:gd name="T16" fmla="*/ 12 w 688"/>
                  <a:gd name="T17" fmla="*/ 0 h 4316"/>
                  <a:gd name="T18" fmla="*/ 0 w 688"/>
                  <a:gd name="T19" fmla="*/ 0 h 4316"/>
                  <a:gd name="T20" fmla="*/ 150 w 688"/>
                  <a:gd name="T21" fmla="*/ 240 h 4316"/>
                  <a:gd name="T22" fmla="*/ 281 w 688"/>
                  <a:gd name="T23" fmla="*/ 492 h 4316"/>
                  <a:gd name="T24" fmla="*/ 389 w 688"/>
                  <a:gd name="T25" fmla="*/ 749 h 4316"/>
                  <a:gd name="T26" fmla="*/ 485 w 688"/>
                  <a:gd name="T27" fmla="*/ 1007 h 4316"/>
                  <a:gd name="T28" fmla="*/ 562 w 688"/>
                  <a:gd name="T29" fmla="*/ 1271 h 4316"/>
                  <a:gd name="T30" fmla="*/ 622 w 688"/>
                  <a:gd name="T31" fmla="*/ 1541 h 4316"/>
                  <a:gd name="T32" fmla="*/ 658 w 688"/>
                  <a:gd name="T33" fmla="*/ 1810 h 4316"/>
                  <a:gd name="T34" fmla="*/ 676 w 688"/>
                  <a:gd name="T35" fmla="*/ 2086 h 4316"/>
                  <a:gd name="T36" fmla="*/ 676 w 688"/>
                  <a:gd name="T37" fmla="*/ 2368 h 4316"/>
                  <a:gd name="T38" fmla="*/ 658 w 688"/>
                  <a:gd name="T39" fmla="*/ 2650 h 4316"/>
                  <a:gd name="T40" fmla="*/ 616 w 688"/>
                  <a:gd name="T41" fmla="*/ 2931 h 4316"/>
                  <a:gd name="T42" fmla="*/ 556 w 688"/>
                  <a:gd name="T43" fmla="*/ 3213 h 4316"/>
                  <a:gd name="T44" fmla="*/ 473 w 688"/>
                  <a:gd name="T45" fmla="*/ 3495 h 4316"/>
                  <a:gd name="T46" fmla="*/ 371 w 688"/>
                  <a:gd name="T47" fmla="*/ 3777 h 4316"/>
                  <a:gd name="T48" fmla="*/ 251 w 688"/>
                  <a:gd name="T49" fmla="*/ 4046 h 4316"/>
                  <a:gd name="T50" fmla="*/ 114 w 688"/>
                  <a:gd name="T51" fmla="*/ 4316 h 4316"/>
                  <a:gd name="T52" fmla="*/ 126 w 688"/>
                  <a:gd name="T53" fmla="*/ 4316 h 4316"/>
                  <a:gd name="T54" fmla="*/ 263 w 688"/>
                  <a:gd name="T55" fmla="*/ 4046 h 4316"/>
                  <a:gd name="T56" fmla="*/ 383 w 688"/>
                  <a:gd name="T57" fmla="*/ 3777 h 4316"/>
                  <a:gd name="T58" fmla="*/ 485 w 688"/>
                  <a:gd name="T59" fmla="*/ 3495 h 4316"/>
                  <a:gd name="T60" fmla="*/ 568 w 688"/>
                  <a:gd name="T61" fmla="*/ 3219 h 4316"/>
                  <a:gd name="T62" fmla="*/ 628 w 688"/>
                  <a:gd name="T63" fmla="*/ 2937 h 4316"/>
                  <a:gd name="T64" fmla="*/ 670 w 688"/>
                  <a:gd name="T65" fmla="*/ 2656 h 4316"/>
                  <a:gd name="T66" fmla="*/ 688 w 688"/>
                  <a:gd name="T67" fmla="*/ 2368 h 4316"/>
                  <a:gd name="T68" fmla="*/ 688 w 688"/>
                  <a:gd name="T69" fmla="*/ 2086 h 4316"/>
                  <a:gd name="T70" fmla="*/ 688 w 688"/>
                  <a:gd name="T71" fmla="*/ 208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7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>
                  <a:gd name="T0" fmla="*/ 855 w 861"/>
                  <a:gd name="T1" fmla="*/ 2128 h 4316"/>
                  <a:gd name="T2" fmla="*/ 831 w 861"/>
                  <a:gd name="T3" fmla="*/ 1834 h 4316"/>
                  <a:gd name="T4" fmla="*/ 808 w 861"/>
                  <a:gd name="T5" fmla="*/ 1684 h 4316"/>
                  <a:gd name="T6" fmla="*/ 784 w 861"/>
                  <a:gd name="T7" fmla="*/ 1541 h 4316"/>
                  <a:gd name="T8" fmla="*/ 748 w 861"/>
                  <a:gd name="T9" fmla="*/ 1397 h 4316"/>
                  <a:gd name="T10" fmla="*/ 712 w 861"/>
                  <a:gd name="T11" fmla="*/ 1253 h 4316"/>
                  <a:gd name="T12" fmla="*/ 664 w 861"/>
                  <a:gd name="T13" fmla="*/ 1115 h 4316"/>
                  <a:gd name="T14" fmla="*/ 610 w 861"/>
                  <a:gd name="T15" fmla="*/ 977 h 4316"/>
                  <a:gd name="T16" fmla="*/ 491 w 861"/>
                  <a:gd name="T17" fmla="*/ 719 h 4316"/>
                  <a:gd name="T18" fmla="*/ 353 w 861"/>
                  <a:gd name="T19" fmla="*/ 468 h 4316"/>
                  <a:gd name="T20" fmla="*/ 192 w 861"/>
                  <a:gd name="T21" fmla="*/ 228 h 4316"/>
                  <a:gd name="T22" fmla="*/ 12 w 861"/>
                  <a:gd name="T23" fmla="*/ 0 h 4316"/>
                  <a:gd name="T24" fmla="*/ 0 w 861"/>
                  <a:gd name="T25" fmla="*/ 0 h 4316"/>
                  <a:gd name="T26" fmla="*/ 180 w 861"/>
                  <a:gd name="T27" fmla="*/ 228 h 4316"/>
                  <a:gd name="T28" fmla="*/ 341 w 861"/>
                  <a:gd name="T29" fmla="*/ 468 h 4316"/>
                  <a:gd name="T30" fmla="*/ 479 w 861"/>
                  <a:gd name="T31" fmla="*/ 719 h 4316"/>
                  <a:gd name="T32" fmla="*/ 598 w 861"/>
                  <a:gd name="T33" fmla="*/ 983 h 4316"/>
                  <a:gd name="T34" fmla="*/ 652 w 861"/>
                  <a:gd name="T35" fmla="*/ 1121 h 4316"/>
                  <a:gd name="T36" fmla="*/ 700 w 861"/>
                  <a:gd name="T37" fmla="*/ 1259 h 4316"/>
                  <a:gd name="T38" fmla="*/ 736 w 861"/>
                  <a:gd name="T39" fmla="*/ 1403 h 4316"/>
                  <a:gd name="T40" fmla="*/ 772 w 861"/>
                  <a:gd name="T41" fmla="*/ 1547 h 4316"/>
                  <a:gd name="T42" fmla="*/ 802 w 861"/>
                  <a:gd name="T43" fmla="*/ 1690 h 4316"/>
                  <a:gd name="T44" fmla="*/ 819 w 861"/>
                  <a:gd name="T45" fmla="*/ 1834 h 4316"/>
                  <a:gd name="T46" fmla="*/ 837 w 861"/>
                  <a:gd name="T47" fmla="*/ 1984 h 4316"/>
                  <a:gd name="T48" fmla="*/ 843 w 861"/>
                  <a:gd name="T49" fmla="*/ 2128 h 4316"/>
                  <a:gd name="T50" fmla="*/ 849 w 861"/>
                  <a:gd name="T51" fmla="*/ 2278 h 4316"/>
                  <a:gd name="T52" fmla="*/ 843 w 861"/>
                  <a:gd name="T53" fmla="*/ 2428 h 4316"/>
                  <a:gd name="T54" fmla="*/ 831 w 861"/>
                  <a:gd name="T55" fmla="*/ 2572 h 4316"/>
                  <a:gd name="T56" fmla="*/ 819 w 861"/>
                  <a:gd name="T57" fmla="*/ 2721 h 4316"/>
                  <a:gd name="T58" fmla="*/ 796 w 861"/>
                  <a:gd name="T59" fmla="*/ 2865 h 4316"/>
                  <a:gd name="T60" fmla="*/ 766 w 861"/>
                  <a:gd name="T61" fmla="*/ 3015 h 4316"/>
                  <a:gd name="T62" fmla="*/ 724 w 861"/>
                  <a:gd name="T63" fmla="*/ 3159 h 4316"/>
                  <a:gd name="T64" fmla="*/ 682 w 861"/>
                  <a:gd name="T65" fmla="*/ 3303 h 4316"/>
                  <a:gd name="T66" fmla="*/ 586 w 861"/>
                  <a:gd name="T67" fmla="*/ 3567 h 4316"/>
                  <a:gd name="T68" fmla="*/ 473 w 861"/>
                  <a:gd name="T69" fmla="*/ 3824 h 4316"/>
                  <a:gd name="T70" fmla="*/ 335 w 861"/>
                  <a:gd name="T71" fmla="*/ 4076 h 4316"/>
                  <a:gd name="T72" fmla="*/ 180 w 861"/>
                  <a:gd name="T73" fmla="*/ 4316 h 4316"/>
                  <a:gd name="T74" fmla="*/ 192 w 861"/>
                  <a:gd name="T75" fmla="*/ 4316 h 4316"/>
                  <a:gd name="T76" fmla="*/ 347 w 861"/>
                  <a:gd name="T77" fmla="*/ 4076 h 4316"/>
                  <a:gd name="T78" fmla="*/ 485 w 861"/>
                  <a:gd name="T79" fmla="*/ 3824 h 4316"/>
                  <a:gd name="T80" fmla="*/ 598 w 861"/>
                  <a:gd name="T81" fmla="*/ 3573 h 4316"/>
                  <a:gd name="T82" fmla="*/ 694 w 861"/>
                  <a:gd name="T83" fmla="*/ 3309 h 4316"/>
                  <a:gd name="T84" fmla="*/ 736 w 861"/>
                  <a:gd name="T85" fmla="*/ 3165 h 4316"/>
                  <a:gd name="T86" fmla="*/ 778 w 861"/>
                  <a:gd name="T87" fmla="*/ 3021 h 4316"/>
                  <a:gd name="T88" fmla="*/ 808 w 861"/>
                  <a:gd name="T89" fmla="*/ 2871 h 4316"/>
                  <a:gd name="T90" fmla="*/ 831 w 861"/>
                  <a:gd name="T91" fmla="*/ 2727 h 4316"/>
                  <a:gd name="T92" fmla="*/ 843 w 861"/>
                  <a:gd name="T93" fmla="*/ 2578 h 4316"/>
                  <a:gd name="T94" fmla="*/ 855 w 861"/>
                  <a:gd name="T95" fmla="*/ 2428 h 4316"/>
                  <a:gd name="T96" fmla="*/ 861 w 861"/>
                  <a:gd name="T97" fmla="*/ 2278 h 4316"/>
                  <a:gd name="T98" fmla="*/ 855 w 861"/>
                  <a:gd name="T99" fmla="*/ 2128 h 4316"/>
                  <a:gd name="T100" fmla="*/ 855 w 861"/>
                  <a:gd name="T101" fmla="*/ 212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8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>
                  <a:gd name="T0" fmla="*/ 18 w 149"/>
                  <a:gd name="T1" fmla="*/ 1942 h 4316"/>
                  <a:gd name="T2" fmla="*/ 30 w 149"/>
                  <a:gd name="T3" fmla="*/ 1630 h 4316"/>
                  <a:gd name="T4" fmla="*/ 42 w 149"/>
                  <a:gd name="T5" fmla="*/ 1331 h 4316"/>
                  <a:gd name="T6" fmla="*/ 59 w 149"/>
                  <a:gd name="T7" fmla="*/ 1055 h 4316"/>
                  <a:gd name="T8" fmla="*/ 77 w 149"/>
                  <a:gd name="T9" fmla="*/ 791 h 4316"/>
                  <a:gd name="T10" fmla="*/ 83 w 149"/>
                  <a:gd name="T11" fmla="*/ 671 h 4316"/>
                  <a:gd name="T12" fmla="*/ 95 w 149"/>
                  <a:gd name="T13" fmla="*/ 557 h 4316"/>
                  <a:gd name="T14" fmla="*/ 107 w 149"/>
                  <a:gd name="T15" fmla="*/ 444 h 4316"/>
                  <a:gd name="T16" fmla="*/ 113 w 149"/>
                  <a:gd name="T17" fmla="*/ 342 h 4316"/>
                  <a:gd name="T18" fmla="*/ 125 w 149"/>
                  <a:gd name="T19" fmla="*/ 246 h 4316"/>
                  <a:gd name="T20" fmla="*/ 131 w 149"/>
                  <a:gd name="T21" fmla="*/ 156 h 4316"/>
                  <a:gd name="T22" fmla="*/ 143 w 149"/>
                  <a:gd name="T23" fmla="*/ 72 h 4316"/>
                  <a:gd name="T24" fmla="*/ 149 w 149"/>
                  <a:gd name="T25" fmla="*/ 0 h 4316"/>
                  <a:gd name="T26" fmla="*/ 137 w 149"/>
                  <a:gd name="T27" fmla="*/ 0 h 4316"/>
                  <a:gd name="T28" fmla="*/ 131 w 149"/>
                  <a:gd name="T29" fmla="*/ 72 h 4316"/>
                  <a:gd name="T30" fmla="*/ 119 w 149"/>
                  <a:gd name="T31" fmla="*/ 156 h 4316"/>
                  <a:gd name="T32" fmla="*/ 113 w 149"/>
                  <a:gd name="T33" fmla="*/ 246 h 4316"/>
                  <a:gd name="T34" fmla="*/ 101 w 149"/>
                  <a:gd name="T35" fmla="*/ 342 h 4316"/>
                  <a:gd name="T36" fmla="*/ 95 w 149"/>
                  <a:gd name="T37" fmla="*/ 444 h 4316"/>
                  <a:gd name="T38" fmla="*/ 83 w 149"/>
                  <a:gd name="T39" fmla="*/ 557 h 4316"/>
                  <a:gd name="T40" fmla="*/ 71 w 149"/>
                  <a:gd name="T41" fmla="*/ 671 h 4316"/>
                  <a:gd name="T42" fmla="*/ 65 w 149"/>
                  <a:gd name="T43" fmla="*/ 791 h 4316"/>
                  <a:gd name="T44" fmla="*/ 48 w 149"/>
                  <a:gd name="T45" fmla="*/ 1055 h 4316"/>
                  <a:gd name="T46" fmla="*/ 30 w 149"/>
                  <a:gd name="T47" fmla="*/ 1331 h 4316"/>
                  <a:gd name="T48" fmla="*/ 18 w 149"/>
                  <a:gd name="T49" fmla="*/ 1630 h 4316"/>
                  <a:gd name="T50" fmla="*/ 6 w 149"/>
                  <a:gd name="T51" fmla="*/ 1942 h 4316"/>
                  <a:gd name="T52" fmla="*/ 0 w 149"/>
                  <a:gd name="T53" fmla="*/ 2278 h 4316"/>
                  <a:gd name="T54" fmla="*/ 6 w 149"/>
                  <a:gd name="T55" fmla="*/ 2602 h 4316"/>
                  <a:gd name="T56" fmla="*/ 12 w 149"/>
                  <a:gd name="T57" fmla="*/ 2919 h 4316"/>
                  <a:gd name="T58" fmla="*/ 24 w 149"/>
                  <a:gd name="T59" fmla="*/ 3219 h 4316"/>
                  <a:gd name="T60" fmla="*/ 36 w 149"/>
                  <a:gd name="T61" fmla="*/ 3513 h 4316"/>
                  <a:gd name="T62" fmla="*/ 59 w 149"/>
                  <a:gd name="T63" fmla="*/ 3794 h 4316"/>
                  <a:gd name="T64" fmla="*/ 89 w 149"/>
                  <a:gd name="T65" fmla="*/ 4058 h 4316"/>
                  <a:gd name="T66" fmla="*/ 125 w 149"/>
                  <a:gd name="T67" fmla="*/ 4316 h 4316"/>
                  <a:gd name="T68" fmla="*/ 137 w 149"/>
                  <a:gd name="T69" fmla="*/ 4316 h 4316"/>
                  <a:gd name="T70" fmla="*/ 101 w 149"/>
                  <a:gd name="T71" fmla="*/ 4058 h 4316"/>
                  <a:gd name="T72" fmla="*/ 71 w 149"/>
                  <a:gd name="T73" fmla="*/ 3794 h 4316"/>
                  <a:gd name="T74" fmla="*/ 48 w 149"/>
                  <a:gd name="T75" fmla="*/ 3513 h 4316"/>
                  <a:gd name="T76" fmla="*/ 36 w 149"/>
                  <a:gd name="T77" fmla="*/ 3225 h 4316"/>
                  <a:gd name="T78" fmla="*/ 24 w 149"/>
                  <a:gd name="T79" fmla="*/ 2919 h 4316"/>
                  <a:gd name="T80" fmla="*/ 18 w 149"/>
                  <a:gd name="T81" fmla="*/ 2608 h 4316"/>
                  <a:gd name="T82" fmla="*/ 12 w 149"/>
                  <a:gd name="T83" fmla="*/ 2278 h 4316"/>
                  <a:gd name="T84" fmla="*/ 18 w 149"/>
                  <a:gd name="T85" fmla="*/ 1942 h 4316"/>
                  <a:gd name="T86" fmla="*/ 18 w 149"/>
                  <a:gd name="T87" fmla="*/ 194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99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>
                  <a:gd name="T0" fmla="*/ 18 w 299"/>
                  <a:gd name="T1" fmla="*/ 2062 h 4316"/>
                  <a:gd name="T2" fmla="*/ 30 w 299"/>
                  <a:gd name="T3" fmla="*/ 1750 h 4316"/>
                  <a:gd name="T4" fmla="*/ 54 w 299"/>
                  <a:gd name="T5" fmla="*/ 1451 h 4316"/>
                  <a:gd name="T6" fmla="*/ 84 w 299"/>
                  <a:gd name="T7" fmla="*/ 1169 h 4316"/>
                  <a:gd name="T8" fmla="*/ 126 w 299"/>
                  <a:gd name="T9" fmla="*/ 899 h 4316"/>
                  <a:gd name="T10" fmla="*/ 162 w 299"/>
                  <a:gd name="T11" fmla="*/ 641 h 4316"/>
                  <a:gd name="T12" fmla="*/ 209 w 299"/>
                  <a:gd name="T13" fmla="*/ 408 h 4316"/>
                  <a:gd name="T14" fmla="*/ 251 w 299"/>
                  <a:gd name="T15" fmla="*/ 192 h 4316"/>
                  <a:gd name="T16" fmla="*/ 299 w 299"/>
                  <a:gd name="T17" fmla="*/ 0 h 4316"/>
                  <a:gd name="T18" fmla="*/ 287 w 299"/>
                  <a:gd name="T19" fmla="*/ 0 h 4316"/>
                  <a:gd name="T20" fmla="*/ 239 w 299"/>
                  <a:gd name="T21" fmla="*/ 192 h 4316"/>
                  <a:gd name="T22" fmla="*/ 198 w 299"/>
                  <a:gd name="T23" fmla="*/ 408 h 4316"/>
                  <a:gd name="T24" fmla="*/ 156 w 299"/>
                  <a:gd name="T25" fmla="*/ 641 h 4316"/>
                  <a:gd name="T26" fmla="*/ 114 w 299"/>
                  <a:gd name="T27" fmla="*/ 899 h 4316"/>
                  <a:gd name="T28" fmla="*/ 78 w 299"/>
                  <a:gd name="T29" fmla="*/ 1169 h 4316"/>
                  <a:gd name="T30" fmla="*/ 48 w 299"/>
                  <a:gd name="T31" fmla="*/ 1451 h 4316"/>
                  <a:gd name="T32" fmla="*/ 24 w 299"/>
                  <a:gd name="T33" fmla="*/ 1750 h 4316"/>
                  <a:gd name="T34" fmla="*/ 6 w 299"/>
                  <a:gd name="T35" fmla="*/ 2062 h 4316"/>
                  <a:gd name="T36" fmla="*/ 0 w 299"/>
                  <a:gd name="T37" fmla="*/ 2374 h 4316"/>
                  <a:gd name="T38" fmla="*/ 12 w 299"/>
                  <a:gd name="T39" fmla="*/ 2674 h 4316"/>
                  <a:gd name="T40" fmla="*/ 30 w 299"/>
                  <a:gd name="T41" fmla="*/ 2973 h 4316"/>
                  <a:gd name="T42" fmla="*/ 54 w 299"/>
                  <a:gd name="T43" fmla="*/ 3255 h 4316"/>
                  <a:gd name="T44" fmla="*/ 96 w 299"/>
                  <a:gd name="T45" fmla="*/ 3537 h 4316"/>
                  <a:gd name="T46" fmla="*/ 144 w 299"/>
                  <a:gd name="T47" fmla="*/ 3806 h 4316"/>
                  <a:gd name="T48" fmla="*/ 203 w 299"/>
                  <a:gd name="T49" fmla="*/ 4064 h 4316"/>
                  <a:gd name="T50" fmla="*/ 275 w 299"/>
                  <a:gd name="T51" fmla="*/ 4316 h 4316"/>
                  <a:gd name="T52" fmla="*/ 287 w 299"/>
                  <a:gd name="T53" fmla="*/ 4316 h 4316"/>
                  <a:gd name="T54" fmla="*/ 215 w 299"/>
                  <a:gd name="T55" fmla="*/ 4064 h 4316"/>
                  <a:gd name="T56" fmla="*/ 156 w 299"/>
                  <a:gd name="T57" fmla="*/ 3806 h 4316"/>
                  <a:gd name="T58" fmla="*/ 108 w 299"/>
                  <a:gd name="T59" fmla="*/ 3537 h 4316"/>
                  <a:gd name="T60" fmla="*/ 66 w 299"/>
                  <a:gd name="T61" fmla="*/ 3261 h 4316"/>
                  <a:gd name="T62" fmla="*/ 42 w 299"/>
                  <a:gd name="T63" fmla="*/ 2973 h 4316"/>
                  <a:gd name="T64" fmla="*/ 24 w 299"/>
                  <a:gd name="T65" fmla="*/ 2680 h 4316"/>
                  <a:gd name="T66" fmla="*/ 12 w 299"/>
                  <a:gd name="T67" fmla="*/ 2374 h 4316"/>
                  <a:gd name="T68" fmla="*/ 18 w 299"/>
                  <a:gd name="T69" fmla="*/ 2062 h 4316"/>
                  <a:gd name="T70" fmla="*/ 18 w 299"/>
                  <a:gd name="T71" fmla="*/ 2062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0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>
                  <a:gd name="T0" fmla="*/ 424 w 424"/>
                  <a:gd name="T1" fmla="*/ 0 h 4316"/>
                  <a:gd name="T2" fmla="*/ 412 w 424"/>
                  <a:gd name="T3" fmla="*/ 0 h 4316"/>
                  <a:gd name="T4" fmla="*/ 316 w 424"/>
                  <a:gd name="T5" fmla="*/ 222 h 4316"/>
                  <a:gd name="T6" fmla="*/ 239 w 424"/>
                  <a:gd name="T7" fmla="*/ 462 h 4316"/>
                  <a:gd name="T8" fmla="*/ 167 w 424"/>
                  <a:gd name="T9" fmla="*/ 707 h 4316"/>
                  <a:gd name="T10" fmla="*/ 107 w 424"/>
                  <a:gd name="T11" fmla="*/ 971 h 4316"/>
                  <a:gd name="T12" fmla="*/ 65 w 424"/>
                  <a:gd name="T13" fmla="*/ 1247 h 4316"/>
                  <a:gd name="T14" fmla="*/ 29 w 424"/>
                  <a:gd name="T15" fmla="*/ 1529 h 4316"/>
                  <a:gd name="T16" fmla="*/ 6 w 424"/>
                  <a:gd name="T17" fmla="*/ 1822 h 4316"/>
                  <a:gd name="T18" fmla="*/ 0 w 424"/>
                  <a:gd name="T19" fmla="*/ 2122 h 4316"/>
                  <a:gd name="T20" fmla="*/ 6 w 424"/>
                  <a:gd name="T21" fmla="*/ 2404 h 4316"/>
                  <a:gd name="T22" fmla="*/ 24 w 424"/>
                  <a:gd name="T23" fmla="*/ 2686 h 4316"/>
                  <a:gd name="T24" fmla="*/ 47 w 424"/>
                  <a:gd name="T25" fmla="*/ 2961 h 4316"/>
                  <a:gd name="T26" fmla="*/ 89 w 424"/>
                  <a:gd name="T27" fmla="*/ 3243 h 4316"/>
                  <a:gd name="T28" fmla="*/ 137 w 424"/>
                  <a:gd name="T29" fmla="*/ 3519 h 4316"/>
                  <a:gd name="T30" fmla="*/ 197 w 424"/>
                  <a:gd name="T31" fmla="*/ 3788 h 4316"/>
                  <a:gd name="T32" fmla="*/ 269 w 424"/>
                  <a:gd name="T33" fmla="*/ 4058 h 4316"/>
                  <a:gd name="T34" fmla="*/ 346 w 424"/>
                  <a:gd name="T35" fmla="*/ 4316 h 4316"/>
                  <a:gd name="T36" fmla="*/ 358 w 424"/>
                  <a:gd name="T37" fmla="*/ 4316 h 4316"/>
                  <a:gd name="T38" fmla="*/ 281 w 424"/>
                  <a:gd name="T39" fmla="*/ 4058 h 4316"/>
                  <a:gd name="T40" fmla="*/ 209 w 424"/>
                  <a:gd name="T41" fmla="*/ 3788 h 4316"/>
                  <a:gd name="T42" fmla="*/ 149 w 424"/>
                  <a:gd name="T43" fmla="*/ 3519 h 4316"/>
                  <a:gd name="T44" fmla="*/ 101 w 424"/>
                  <a:gd name="T45" fmla="*/ 3243 h 4316"/>
                  <a:gd name="T46" fmla="*/ 59 w 424"/>
                  <a:gd name="T47" fmla="*/ 2961 h 4316"/>
                  <a:gd name="T48" fmla="*/ 35 w 424"/>
                  <a:gd name="T49" fmla="*/ 2686 h 4316"/>
                  <a:gd name="T50" fmla="*/ 18 w 424"/>
                  <a:gd name="T51" fmla="*/ 2404 h 4316"/>
                  <a:gd name="T52" fmla="*/ 12 w 424"/>
                  <a:gd name="T53" fmla="*/ 2122 h 4316"/>
                  <a:gd name="T54" fmla="*/ 18 w 424"/>
                  <a:gd name="T55" fmla="*/ 1822 h 4316"/>
                  <a:gd name="T56" fmla="*/ 41 w 424"/>
                  <a:gd name="T57" fmla="*/ 1529 h 4316"/>
                  <a:gd name="T58" fmla="*/ 71 w 424"/>
                  <a:gd name="T59" fmla="*/ 1247 h 4316"/>
                  <a:gd name="T60" fmla="*/ 119 w 424"/>
                  <a:gd name="T61" fmla="*/ 971 h 4316"/>
                  <a:gd name="T62" fmla="*/ 179 w 424"/>
                  <a:gd name="T63" fmla="*/ 707 h 4316"/>
                  <a:gd name="T64" fmla="*/ 245 w 424"/>
                  <a:gd name="T65" fmla="*/ 462 h 4316"/>
                  <a:gd name="T66" fmla="*/ 328 w 424"/>
                  <a:gd name="T67" fmla="*/ 222 h 4316"/>
                  <a:gd name="T68" fmla="*/ 424 w 424"/>
                  <a:gd name="T69" fmla="*/ 0 h 4316"/>
                  <a:gd name="T70" fmla="*/ 424 w 424"/>
                  <a:gd name="T71" fmla="*/ 0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1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>
                  <a:gd name="T0" fmla="*/ 12 w 574"/>
                  <a:gd name="T1" fmla="*/ 2146 h 4316"/>
                  <a:gd name="T2" fmla="*/ 24 w 574"/>
                  <a:gd name="T3" fmla="*/ 1846 h 4316"/>
                  <a:gd name="T4" fmla="*/ 54 w 574"/>
                  <a:gd name="T5" fmla="*/ 1559 h 4316"/>
                  <a:gd name="T6" fmla="*/ 96 w 574"/>
                  <a:gd name="T7" fmla="*/ 1277 h 4316"/>
                  <a:gd name="T8" fmla="*/ 162 w 574"/>
                  <a:gd name="T9" fmla="*/ 1001 h 4316"/>
                  <a:gd name="T10" fmla="*/ 239 w 574"/>
                  <a:gd name="T11" fmla="*/ 731 h 4316"/>
                  <a:gd name="T12" fmla="*/ 335 w 574"/>
                  <a:gd name="T13" fmla="*/ 480 h 4316"/>
                  <a:gd name="T14" fmla="*/ 449 w 574"/>
                  <a:gd name="T15" fmla="*/ 234 h 4316"/>
                  <a:gd name="T16" fmla="*/ 574 w 574"/>
                  <a:gd name="T17" fmla="*/ 0 h 4316"/>
                  <a:gd name="T18" fmla="*/ 562 w 574"/>
                  <a:gd name="T19" fmla="*/ 0 h 4316"/>
                  <a:gd name="T20" fmla="*/ 437 w 574"/>
                  <a:gd name="T21" fmla="*/ 234 h 4316"/>
                  <a:gd name="T22" fmla="*/ 323 w 574"/>
                  <a:gd name="T23" fmla="*/ 480 h 4316"/>
                  <a:gd name="T24" fmla="*/ 227 w 574"/>
                  <a:gd name="T25" fmla="*/ 737 h 4316"/>
                  <a:gd name="T26" fmla="*/ 150 w 574"/>
                  <a:gd name="T27" fmla="*/ 1001 h 4316"/>
                  <a:gd name="T28" fmla="*/ 84 w 574"/>
                  <a:gd name="T29" fmla="*/ 1277 h 4316"/>
                  <a:gd name="T30" fmla="*/ 42 w 574"/>
                  <a:gd name="T31" fmla="*/ 1559 h 4316"/>
                  <a:gd name="T32" fmla="*/ 12 w 574"/>
                  <a:gd name="T33" fmla="*/ 1852 h 4316"/>
                  <a:gd name="T34" fmla="*/ 0 w 574"/>
                  <a:gd name="T35" fmla="*/ 2146 h 4316"/>
                  <a:gd name="T36" fmla="*/ 6 w 574"/>
                  <a:gd name="T37" fmla="*/ 2434 h 4316"/>
                  <a:gd name="T38" fmla="*/ 30 w 574"/>
                  <a:gd name="T39" fmla="*/ 2715 h 4316"/>
                  <a:gd name="T40" fmla="*/ 66 w 574"/>
                  <a:gd name="T41" fmla="*/ 2997 h 4316"/>
                  <a:gd name="T42" fmla="*/ 120 w 574"/>
                  <a:gd name="T43" fmla="*/ 3273 h 4316"/>
                  <a:gd name="T44" fmla="*/ 191 w 574"/>
                  <a:gd name="T45" fmla="*/ 3549 h 4316"/>
                  <a:gd name="T46" fmla="*/ 275 w 574"/>
                  <a:gd name="T47" fmla="*/ 3812 h 4316"/>
                  <a:gd name="T48" fmla="*/ 371 w 574"/>
                  <a:gd name="T49" fmla="*/ 4070 h 4316"/>
                  <a:gd name="T50" fmla="*/ 484 w 574"/>
                  <a:gd name="T51" fmla="*/ 4316 h 4316"/>
                  <a:gd name="T52" fmla="*/ 496 w 574"/>
                  <a:gd name="T53" fmla="*/ 4316 h 4316"/>
                  <a:gd name="T54" fmla="*/ 383 w 574"/>
                  <a:gd name="T55" fmla="*/ 4070 h 4316"/>
                  <a:gd name="T56" fmla="*/ 287 w 574"/>
                  <a:gd name="T57" fmla="*/ 3812 h 4316"/>
                  <a:gd name="T58" fmla="*/ 203 w 574"/>
                  <a:gd name="T59" fmla="*/ 3549 h 4316"/>
                  <a:gd name="T60" fmla="*/ 132 w 574"/>
                  <a:gd name="T61" fmla="*/ 3273 h 4316"/>
                  <a:gd name="T62" fmla="*/ 78 w 574"/>
                  <a:gd name="T63" fmla="*/ 2997 h 4316"/>
                  <a:gd name="T64" fmla="*/ 42 w 574"/>
                  <a:gd name="T65" fmla="*/ 2715 h 4316"/>
                  <a:gd name="T66" fmla="*/ 18 w 574"/>
                  <a:gd name="T67" fmla="*/ 2434 h 4316"/>
                  <a:gd name="T68" fmla="*/ 12 w 574"/>
                  <a:gd name="T69" fmla="*/ 2146 h 4316"/>
                  <a:gd name="T70" fmla="*/ 12 w 574"/>
                  <a:gd name="T71" fmla="*/ 2146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2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>
                  <a:gd name="T0" fmla="*/ 12 w 735"/>
                  <a:gd name="T1" fmla="*/ 2098 h 4316"/>
                  <a:gd name="T2" fmla="*/ 29 w 735"/>
                  <a:gd name="T3" fmla="*/ 1798 h 4316"/>
                  <a:gd name="T4" fmla="*/ 71 w 735"/>
                  <a:gd name="T5" fmla="*/ 1505 h 4316"/>
                  <a:gd name="T6" fmla="*/ 131 w 735"/>
                  <a:gd name="T7" fmla="*/ 1223 h 4316"/>
                  <a:gd name="T8" fmla="*/ 215 w 735"/>
                  <a:gd name="T9" fmla="*/ 941 h 4316"/>
                  <a:gd name="T10" fmla="*/ 316 w 735"/>
                  <a:gd name="T11" fmla="*/ 689 h 4316"/>
                  <a:gd name="T12" fmla="*/ 442 w 735"/>
                  <a:gd name="T13" fmla="*/ 444 h 4316"/>
                  <a:gd name="T14" fmla="*/ 580 w 735"/>
                  <a:gd name="T15" fmla="*/ 216 h 4316"/>
                  <a:gd name="T16" fmla="*/ 735 w 735"/>
                  <a:gd name="T17" fmla="*/ 0 h 4316"/>
                  <a:gd name="T18" fmla="*/ 723 w 735"/>
                  <a:gd name="T19" fmla="*/ 0 h 4316"/>
                  <a:gd name="T20" fmla="*/ 568 w 735"/>
                  <a:gd name="T21" fmla="*/ 210 h 4316"/>
                  <a:gd name="T22" fmla="*/ 430 w 735"/>
                  <a:gd name="T23" fmla="*/ 438 h 4316"/>
                  <a:gd name="T24" fmla="*/ 311 w 735"/>
                  <a:gd name="T25" fmla="*/ 683 h 4316"/>
                  <a:gd name="T26" fmla="*/ 209 w 735"/>
                  <a:gd name="T27" fmla="*/ 941 h 4316"/>
                  <a:gd name="T28" fmla="*/ 125 w 735"/>
                  <a:gd name="T29" fmla="*/ 1217 h 4316"/>
                  <a:gd name="T30" fmla="*/ 59 w 735"/>
                  <a:gd name="T31" fmla="*/ 1505 h 4316"/>
                  <a:gd name="T32" fmla="*/ 18 w 735"/>
                  <a:gd name="T33" fmla="*/ 1798 h 4316"/>
                  <a:gd name="T34" fmla="*/ 0 w 735"/>
                  <a:gd name="T35" fmla="*/ 2098 h 4316"/>
                  <a:gd name="T36" fmla="*/ 6 w 735"/>
                  <a:gd name="T37" fmla="*/ 2404 h 4316"/>
                  <a:gd name="T38" fmla="*/ 29 w 735"/>
                  <a:gd name="T39" fmla="*/ 2709 h 4316"/>
                  <a:gd name="T40" fmla="*/ 77 w 735"/>
                  <a:gd name="T41" fmla="*/ 3015 h 4316"/>
                  <a:gd name="T42" fmla="*/ 149 w 735"/>
                  <a:gd name="T43" fmla="*/ 3315 h 4316"/>
                  <a:gd name="T44" fmla="*/ 227 w 735"/>
                  <a:gd name="T45" fmla="*/ 3573 h 4316"/>
                  <a:gd name="T46" fmla="*/ 316 w 735"/>
                  <a:gd name="T47" fmla="*/ 3824 h 4316"/>
                  <a:gd name="T48" fmla="*/ 424 w 735"/>
                  <a:gd name="T49" fmla="*/ 4076 h 4316"/>
                  <a:gd name="T50" fmla="*/ 544 w 735"/>
                  <a:gd name="T51" fmla="*/ 4316 h 4316"/>
                  <a:gd name="T52" fmla="*/ 556 w 735"/>
                  <a:gd name="T53" fmla="*/ 4316 h 4316"/>
                  <a:gd name="T54" fmla="*/ 436 w 735"/>
                  <a:gd name="T55" fmla="*/ 4076 h 4316"/>
                  <a:gd name="T56" fmla="*/ 328 w 735"/>
                  <a:gd name="T57" fmla="*/ 3824 h 4316"/>
                  <a:gd name="T58" fmla="*/ 239 w 735"/>
                  <a:gd name="T59" fmla="*/ 3573 h 4316"/>
                  <a:gd name="T60" fmla="*/ 161 w 735"/>
                  <a:gd name="T61" fmla="*/ 3315 h 4316"/>
                  <a:gd name="T62" fmla="*/ 89 w 735"/>
                  <a:gd name="T63" fmla="*/ 3015 h 4316"/>
                  <a:gd name="T64" fmla="*/ 41 w 735"/>
                  <a:gd name="T65" fmla="*/ 2709 h 4316"/>
                  <a:gd name="T66" fmla="*/ 18 w 735"/>
                  <a:gd name="T67" fmla="*/ 2404 h 4316"/>
                  <a:gd name="T68" fmla="*/ 12 w 735"/>
                  <a:gd name="T69" fmla="*/ 2098 h 4316"/>
                  <a:gd name="T70" fmla="*/ 12 w 735"/>
                  <a:gd name="T71" fmla="*/ 209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403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>
                  <a:gd name="T0" fmla="*/ 18 w 837"/>
                  <a:gd name="T1" fmla="*/ 1948 h 4316"/>
                  <a:gd name="T2" fmla="*/ 48 w 837"/>
                  <a:gd name="T3" fmla="*/ 1708 h 4316"/>
                  <a:gd name="T4" fmla="*/ 96 w 837"/>
                  <a:gd name="T5" fmla="*/ 1475 h 4316"/>
                  <a:gd name="T6" fmla="*/ 161 w 837"/>
                  <a:gd name="T7" fmla="*/ 1235 h 4316"/>
                  <a:gd name="T8" fmla="*/ 251 w 837"/>
                  <a:gd name="T9" fmla="*/ 995 h 4316"/>
                  <a:gd name="T10" fmla="*/ 365 w 837"/>
                  <a:gd name="T11" fmla="*/ 755 h 4316"/>
                  <a:gd name="T12" fmla="*/ 496 w 837"/>
                  <a:gd name="T13" fmla="*/ 510 h 4316"/>
                  <a:gd name="T14" fmla="*/ 658 w 837"/>
                  <a:gd name="T15" fmla="*/ 258 h 4316"/>
                  <a:gd name="T16" fmla="*/ 741 w 837"/>
                  <a:gd name="T17" fmla="*/ 132 h 4316"/>
                  <a:gd name="T18" fmla="*/ 837 w 837"/>
                  <a:gd name="T19" fmla="*/ 0 h 4316"/>
                  <a:gd name="T20" fmla="*/ 825 w 837"/>
                  <a:gd name="T21" fmla="*/ 0 h 4316"/>
                  <a:gd name="T22" fmla="*/ 729 w 837"/>
                  <a:gd name="T23" fmla="*/ 132 h 4316"/>
                  <a:gd name="T24" fmla="*/ 640 w 837"/>
                  <a:gd name="T25" fmla="*/ 258 h 4316"/>
                  <a:gd name="T26" fmla="*/ 562 w 837"/>
                  <a:gd name="T27" fmla="*/ 384 h 4316"/>
                  <a:gd name="T28" fmla="*/ 484 w 837"/>
                  <a:gd name="T29" fmla="*/ 510 h 4316"/>
                  <a:gd name="T30" fmla="*/ 353 w 837"/>
                  <a:gd name="T31" fmla="*/ 755 h 4316"/>
                  <a:gd name="T32" fmla="*/ 239 w 837"/>
                  <a:gd name="T33" fmla="*/ 995 h 4316"/>
                  <a:gd name="T34" fmla="*/ 150 w 837"/>
                  <a:gd name="T35" fmla="*/ 1235 h 4316"/>
                  <a:gd name="T36" fmla="*/ 84 w 837"/>
                  <a:gd name="T37" fmla="*/ 1469 h 4316"/>
                  <a:gd name="T38" fmla="*/ 36 w 837"/>
                  <a:gd name="T39" fmla="*/ 1702 h 4316"/>
                  <a:gd name="T40" fmla="*/ 6 w 837"/>
                  <a:gd name="T41" fmla="*/ 1942 h 4316"/>
                  <a:gd name="T42" fmla="*/ 0 w 837"/>
                  <a:gd name="T43" fmla="*/ 2200 h 4316"/>
                  <a:gd name="T44" fmla="*/ 12 w 837"/>
                  <a:gd name="T45" fmla="*/ 2470 h 4316"/>
                  <a:gd name="T46" fmla="*/ 48 w 837"/>
                  <a:gd name="T47" fmla="*/ 2739 h 4316"/>
                  <a:gd name="T48" fmla="*/ 114 w 837"/>
                  <a:gd name="T49" fmla="*/ 3027 h 4316"/>
                  <a:gd name="T50" fmla="*/ 150 w 837"/>
                  <a:gd name="T51" fmla="*/ 3171 h 4316"/>
                  <a:gd name="T52" fmla="*/ 197 w 837"/>
                  <a:gd name="T53" fmla="*/ 3321 h 4316"/>
                  <a:gd name="T54" fmla="*/ 245 w 837"/>
                  <a:gd name="T55" fmla="*/ 3477 h 4316"/>
                  <a:gd name="T56" fmla="*/ 305 w 837"/>
                  <a:gd name="T57" fmla="*/ 3639 h 4316"/>
                  <a:gd name="T58" fmla="*/ 365 w 837"/>
                  <a:gd name="T59" fmla="*/ 3800 h 4316"/>
                  <a:gd name="T60" fmla="*/ 437 w 837"/>
                  <a:gd name="T61" fmla="*/ 3968 h 4316"/>
                  <a:gd name="T62" fmla="*/ 508 w 837"/>
                  <a:gd name="T63" fmla="*/ 4136 h 4316"/>
                  <a:gd name="T64" fmla="*/ 592 w 837"/>
                  <a:gd name="T65" fmla="*/ 4316 h 4316"/>
                  <a:gd name="T66" fmla="*/ 604 w 837"/>
                  <a:gd name="T67" fmla="*/ 4316 h 4316"/>
                  <a:gd name="T68" fmla="*/ 520 w 837"/>
                  <a:gd name="T69" fmla="*/ 4136 h 4316"/>
                  <a:gd name="T70" fmla="*/ 448 w 837"/>
                  <a:gd name="T71" fmla="*/ 3968 h 4316"/>
                  <a:gd name="T72" fmla="*/ 377 w 837"/>
                  <a:gd name="T73" fmla="*/ 3800 h 4316"/>
                  <a:gd name="T74" fmla="*/ 317 w 837"/>
                  <a:gd name="T75" fmla="*/ 3639 h 4316"/>
                  <a:gd name="T76" fmla="*/ 257 w 837"/>
                  <a:gd name="T77" fmla="*/ 3477 h 4316"/>
                  <a:gd name="T78" fmla="*/ 209 w 837"/>
                  <a:gd name="T79" fmla="*/ 3327 h 4316"/>
                  <a:gd name="T80" fmla="*/ 161 w 837"/>
                  <a:gd name="T81" fmla="*/ 3171 h 4316"/>
                  <a:gd name="T82" fmla="*/ 126 w 837"/>
                  <a:gd name="T83" fmla="*/ 3027 h 4316"/>
                  <a:gd name="T84" fmla="*/ 60 w 837"/>
                  <a:gd name="T85" fmla="*/ 2739 h 4316"/>
                  <a:gd name="T86" fmla="*/ 24 w 837"/>
                  <a:gd name="T87" fmla="*/ 2470 h 4316"/>
                  <a:gd name="T88" fmla="*/ 12 w 837"/>
                  <a:gd name="T89" fmla="*/ 2206 h 4316"/>
                  <a:gd name="T90" fmla="*/ 18 w 837"/>
                  <a:gd name="T91" fmla="*/ 1948 h 4316"/>
                  <a:gd name="T92" fmla="*/ 18 w 837"/>
                  <a:gd name="T93" fmla="*/ 1948 h 4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6404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>
                <a:gd name="T0" fmla="*/ 0 w 604"/>
                <a:gd name="T1" fmla="*/ 54 h 1415"/>
                <a:gd name="T2" fmla="*/ 42 w 604"/>
                <a:gd name="T3" fmla="*/ 228 h 1415"/>
                <a:gd name="T4" fmla="*/ 96 w 604"/>
                <a:gd name="T5" fmla="*/ 402 h 1415"/>
                <a:gd name="T6" fmla="*/ 161 w 604"/>
                <a:gd name="T7" fmla="*/ 576 h 1415"/>
                <a:gd name="T8" fmla="*/ 227 w 604"/>
                <a:gd name="T9" fmla="*/ 744 h 1415"/>
                <a:gd name="T10" fmla="*/ 305 w 604"/>
                <a:gd name="T11" fmla="*/ 917 h 1415"/>
                <a:gd name="T12" fmla="*/ 389 w 604"/>
                <a:gd name="T13" fmla="*/ 1085 h 1415"/>
                <a:gd name="T14" fmla="*/ 484 w 604"/>
                <a:gd name="T15" fmla="*/ 1253 h 1415"/>
                <a:gd name="T16" fmla="*/ 586 w 604"/>
                <a:gd name="T17" fmla="*/ 1415 h 1415"/>
                <a:gd name="T18" fmla="*/ 604 w 604"/>
                <a:gd name="T19" fmla="*/ 1415 h 1415"/>
                <a:gd name="T20" fmla="*/ 496 w 604"/>
                <a:gd name="T21" fmla="*/ 1247 h 1415"/>
                <a:gd name="T22" fmla="*/ 401 w 604"/>
                <a:gd name="T23" fmla="*/ 1073 h 1415"/>
                <a:gd name="T24" fmla="*/ 311 w 604"/>
                <a:gd name="T25" fmla="*/ 899 h 1415"/>
                <a:gd name="T26" fmla="*/ 233 w 604"/>
                <a:gd name="T27" fmla="*/ 720 h 1415"/>
                <a:gd name="T28" fmla="*/ 161 w 604"/>
                <a:gd name="T29" fmla="*/ 546 h 1415"/>
                <a:gd name="T30" fmla="*/ 102 w 604"/>
                <a:gd name="T31" fmla="*/ 366 h 1415"/>
                <a:gd name="T32" fmla="*/ 48 w 604"/>
                <a:gd name="T33" fmla="*/ 180 h 1415"/>
                <a:gd name="T34" fmla="*/ 0 w 604"/>
                <a:gd name="T35" fmla="*/ 0 h 1415"/>
                <a:gd name="T36" fmla="*/ 0 w 604"/>
                <a:gd name="T37" fmla="*/ 54 h 1415"/>
                <a:gd name="T38" fmla="*/ 0 w 604"/>
                <a:gd name="T39" fmla="*/ 54 h 1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5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>
                <a:gd name="T0" fmla="*/ 0 w 227"/>
                <a:gd name="T1" fmla="*/ 30 h 426"/>
                <a:gd name="T2" fmla="*/ 108 w 227"/>
                <a:gd name="T3" fmla="*/ 240 h 426"/>
                <a:gd name="T4" fmla="*/ 215 w 227"/>
                <a:gd name="T5" fmla="*/ 426 h 426"/>
                <a:gd name="T6" fmla="*/ 227 w 227"/>
                <a:gd name="T7" fmla="*/ 426 h 426"/>
                <a:gd name="T8" fmla="*/ 167 w 227"/>
                <a:gd name="T9" fmla="*/ 330 h 426"/>
                <a:gd name="T10" fmla="*/ 114 w 227"/>
                <a:gd name="T11" fmla="*/ 222 h 426"/>
                <a:gd name="T12" fmla="*/ 0 w 227"/>
                <a:gd name="T13" fmla="*/ 0 h 426"/>
                <a:gd name="T14" fmla="*/ 0 w 227"/>
                <a:gd name="T15" fmla="*/ 30 h 426"/>
                <a:gd name="T16" fmla="*/ 0 w 227"/>
                <a:gd name="T17" fmla="*/ 3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06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>
                <a:gd name="T0" fmla="*/ 981 w 981"/>
                <a:gd name="T1" fmla="*/ 1786 h 1786"/>
                <a:gd name="T2" fmla="*/ 981 w 981"/>
                <a:gd name="T3" fmla="*/ 1720 h 1786"/>
                <a:gd name="T4" fmla="*/ 969 w 981"/>
                <a:gd name="T5" fmla="*/ 1666 h 1786"/>
                <a:gd name="T6" fmla="*/ 957 w 981"/>
                <a:gd name="T7" fmla="*/ 1613 h 1786"/>
                <a:gd name="T8" fmla="*/ 921 w 981"/>
                <a:gd name="T9" fmla="*/ 1487 h 1786"/>
                <a:gd name="T10" fmla="*/ 885 w 981"/>
                <a:gd name="T11" fmla="*/ 1361 h 1786"/>
                <a:gd name="T12" fmla="*/ 796 w 981"/>
                <a:gd name="T13" fmla="*/ 1121 h 1786"/>
                <a:gd name="T14" fmla="*/ 682 w 981"/>
                <a:gd name="T15" fmla="*/ 899 h 1786"/>
                <a:gd name="T16" fmla="*/ 562 w 981"/>
                <a:gd name="T17" fmla="*/ 689 h 1786"/>
                <a:gd name="T18" fmla="*/ 431 w 981"/>
                <a:gd name="T19" fmla="*/ 498 h 1786"/>
                <a:gd name="T20" fmla="*/ 293 w 981"/>
                <a:gd name="T21" fmla="*/ 318 h 1786"/>
                <a:gd name="T22" fmla="*/ 150 w 981"/>
                <a:gd name="T23" fmla="*/ 150 h 1786"/>
                <a:gd name="T24" fmla="*/ 12 w 981"/>
                <a:gd name="T25" fmla="*/ 0 h 1786"/>
                <a:gd name="T26" fmla="*/ 0 w 981"/>
                <a:gd name="T27" fmla="*/ 0 h 1786"/>
                <a:gd name="T28" fmla="*/ 138 w 981"/>
                <a:gd name="T29" fmla="*/ 150 h 1786"/>
                <a:gd name="T30" fmla="*/ 275 w 981"/>
                <a:gd name="T31" fmla="*/ 318 h 1786"/>
                <a:gd name="T32" fmla="*/ 413 w 981"/>
                <a:gd name="T33" fmla="*/ 498 h 1786"/>
                <a:gd name="T34" fmla="*/ 545 w 981"/>
                <a:gd name="T35" fmla="*/ 689 h 1786"/>
                <a:gd name="T36" fmla="*/ 670 w 981"/>
                <a:gd name="T37" fmla="*/ 899 h 1786"/>
                <a:gd name="T38" fmla="*/ 778 w 981"/>
                <a:gd name="T39" fmla="*/ 1121 h 1786"/>
                <a:gd name="T40" fmla="*/ 873 w 981"/>
                <a:gd name="T41" fmla="*/ 1361 h 1786"/>
                <a:gd name="T42" fmla="*/ 909 w 981"/>
                <a:gd name="T43" fmla="*/ 1487 h 1786"/>
                <a:gd name="T44" fmla="*/ 945 w 981"/>
                <a:gd name="T45" fmla="*/ 1619 h 1786"/>
                <a:gd name="T46" fmla="*/ 963 w 981"/>
                <a:gd name="T47" fmla="*/ 1702 h 1786"/>
                <a:gd name="T48" fmla="*/ 981 w 981"/>
                <a:gd name="T49" fmla="*/ 1786 h 1786"/>
                <a:gd name="T50" fmla="*/ 981 w 981"/>
                <a:gd name="T51" fmla="*/ 1786 h 1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3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>
                <a:gd name="T0" fmla="*/ 735 w 717"/>
                <a:gd name="T1" fmla="*/ 845 h 845"/>
                <a:gd name="T2" fmla="*/ 735 w 717"/>
                <a:gd name="T3" fmla="*/ 821 h 845"/>
                <a:gd name="T4" fmla="*/ 592 w 717"/>
                <a:gd name="T5" fmla="*/ 605 h 845"/>
                <a:gd name="T6" fmla="*/ 415 w 717"/>
                <a:gd name="T7" fmla="*/ 396 h 845"/>
                <a:gd name="T8" fmla="*/ 230 w 717"/>
                <a:gd name="T9" fmla="*/ 192 h 845"/>
                <a:gd name="T10" fmla="*/ 17 w 717"/>
                <a:gd name="T11" fmla="*/ 0 h 845"/>
                <a:gd name="T12" fmla="*/ 0 w 717"/>
                <a:gd name="T13" fmla="*/ 0 h 845"/>
                <a:gd name="T14" fmla="*/ 218 w 717"/>
                <a:gd name="T15" fmla="*/ 198 h 845"/>
                <a:gd name="T16" fmla="*/ 409 w 717"/>
                <a:gd name="T17" fmla="*/ 408 h 845"/>
                <a:gd name="T18" fmla="*/ 586 w 717"/>
                <a:gd name="T19" fmla="*/ 623 h 845"/>
                <a:gd name="T20" fmla="*/ 735 w 717"/>
                <a:gd name="T21" fmla="*/ 845 h 845"/>
                <a:gd name="T22" fmla="*/ 735 w 717"/>
                <a:gd name="T23" fmla="*/ 845 h 8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>
                <a:gd name="T0" fmla="*/ 416 w 407"/>
                <a:gd name="T1" fmla="*/ 414 h 414"/>
                <a:gd name="T2" fmla="*/ 416 w 407"/>
                <a:gd name="T3" fmla="*/ 396 h 414"/>
                <a:gd name="T4" fmla="*/ 231 w 407"/>
                <a:gd name="T5" fmla="*/ 192 h 414"/>
                <a:gd name="T6" fmla="*/ 12 w 407"/>
                <a:gd name="T7" fmla="*/ 0 h 414"/>
                <a:gd name="T8" fmla="*/ 0 w 407"/>
                <a:gd name="T9" fmla="*/ 0 h 414"/>
                <a:gd name="T10" fmla="*/ 108 w 407"/>
                <a:gd name="T11" fmla="*/ 102 h 414"/>
                <a:gd name="T12" fmla="*/ 225 w 407"/>
                <a:gd name="T13" fmla="*/ 204 h 414"/>
                <a:gd name="T14" fmla="*/ 416 w 407"/>
                <a:gd name="T15" fmla="*/ 414 h 414"/>
                <a:gd name="T16" fmla="*/ 416 w 407"/>
                <a:gd name="T17" fmla="*/ 414 h 41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409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>
                <a:gd name="T0" fmla="*/ 0 w 855"/>
                <a:gd name="T1" fmla="*/ 1361 h 1409"/>
                <a:gd name="T2" fmla="*/ 0 w 855"/>
                <a:gd name="T3" fmla="*/ 1409 h 1409"/>
                <a:gd name="T4" fmla="*/ 54 w 855"/>
                <a:gd name="T5" fmla="*/ 1211 h 1409"/>
                <a:gd name="T6" fmla="*/ 126 w 855"/>
                <a:gd name="T7" fmla="*/ 1013 h 1409"/>
                <a:gd name="T8" fmla="*/ 215 w 855"/>
                <a:gd name="T9" fmla="*/ 827 h 1409"/>
                <a:gd name="T10" fmla="*/ 311 w 855"/>
                <a:gd name="T11" fmla="*/ 647 h 1409"/>
                <a:gd name="T12" fmla="*/ 431 w 855"/>
                <a:gd name="T13" fmla="*/ 474 h 1409"/>
                <a:gd name="T14" fmla="*/ 556 w 855"/>
                <a:gd name="T15" fmla="*/ 312 h 1409"/>
                <a:gd name="T16" fmla="*/ 700 w 855"/>
                <a:gd name="T17" fmla="*/ 150 h 1409"/>
                <a:gd name="T18" fmla="*/ 855 w 855"/>
                <a:gd name="T19" fmla="*/ 0 h 1409"/>
                <a:gd name="T20" fmla="*/ 837 w 855"/>
                <a:gd name="T21" fmla="*/ 0 h 1409"/>
                <a:gd name="T22" fmla="*/ 688 w 855"/>
                <a:gd name="T23" fmla="*/ 144 h 1409"/>
                <a:gd name="T24" fmla="*/ 550 w 855"/>
                <a:gd name="T25" fmla="*/ 300 h 1409"/>
                <a:gd name="T26" fmla="*/ 425 w 855"/>
                <a:gd name="T27" fmla="*/ 462 h 1409"/>
                <a:gd name="T28" fmla="*/ 311 w 855"/>
                <a:gd name="T29" fmla="*/ 629 h 1409"/>
                <a:gd name="T30" fmla="*/ 215 w 855"/>
                <a:gd name="T31" fmla="*/ 803 h 1409"/>
                <a:gd name="T32" fmla="*/ 132 w 855"/>
                <a:gd name="T33" fmla="*/ 983 h 1409"/>
                <a:gd name="T34" fmla="*/ 60 w 855"/>
                <a:gd name="T35" fmla="*/ 1169 h 1409"/>
                <a:gd name="T36" fmla="*/ 0 w 855"/>
                <a:gd name="T37" fmla="*/ 1361 h 1409"/>
                <a:gd name="T38" fmla="*/ 0 w 855"/>
                <a:gd name="T39" fmla="*/ 1361 h 1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4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>
                <a:gd name="T0" fmla="*/ 604 w 586"/>
                <a:gd name="T1" fmla="*/ 0 h 599"/>
                <a:gd name="T2" fmla="*/ 586 w 586"/>
                <a:gd name="T3" fmla="*/ 0 h 599"/>
                <a:gd name="T4" fmla="*/ 416 w 586"/>
                <a:gd name="T5" fmla="*/ 132 h 599"/>
                <a:gd name="T6" fmla="*/ 266 w 586"/>
                <a:gd name="T7" fmla="*/ 270 h 599"/>
                <a:gd name="T8" fmla="*/ 120 w 586"/>
                <a:gd name="T9" fmla="*/ 420 h 599"/>
                <a:gd name="T10" fmla="*/ 0 w 586"/>
                <a:gd name="T11" fmla="*/ 575 h 599"/>
                <a:gd name="T12" fmla="*/ 0 w 586"/>
                <a:gd name="T13" fmla="*/ 599 h 599"/>
                <a:gd name="T14" fmla="*/ 120 w 586"/>
                <a:gd name="T15" fmla="*/ 432 h 599"/>
                <a:gd name="T16" fmla="*/ 266 w 586"/>
                <a:gd name="T17" fmla="*/ 282 h 599"/>
                <a:gd name="T18" fmla="*/ 422 w 586"/>
                <a:gd name="T19" fmla="*/ 138 h 599"/>
                <a:gd name="T20" fmla="*/ 604 w 586"/>
                <a:gd name="T21" fmla="*/ 0 h 599"/>
                <a:gd name="T22" fmla="*/ 604 w 586"/>
                <a:gd name="T23" fmla="*/ 0 h 59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>
                <a:gd name="T0" fmla="*/ 278 w 269"/>
                <a:gd name="T1" fmla="*/ 0 h 252"/>
                <a:gd name="T2" fmla="*/ 260 w 269"/>
                <a:gd name="T3" fmla="*/ 0 h 252"/>
                <a:gd name="T4" fmla="*/ 120 w 269"/>
                <a:gd name="T5" fmla="*/ 114 h 252"/>
                <a:gd name="T6" fmla="*/ 60 w 269"/>
                <a:gd name="T7" fmla="*/ 174 h 252"/>
                <a:gd name="T8" fmla="*/ 0 w 269"/>
                <a:gd name="T9" fmla="*/ 234 h 252"/>
                <a:gd name="T10" fmla="*/ 0 w 269"/>
                <a:gd name="T11" fmla="*/ 252 h 252"/>
                <a:gd name="T12" fmla="*/ 126 w 269"/>
                <a:gd name="T13" fmla="*/ 120 h 252"/>
                <a:gd name="T14" fmla="*/ 278 w 269"/>
                <a:gd name="T15" fmla="*/ 0 h 252"/>
                <a:gd name="T16" fmla="*/ 278 w 269"/>
                <a:gd name="T17" fmla="*/ 0 h 25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050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1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2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3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54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48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423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424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25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426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B7710CAD-D0F5-4A56-9B69-35CA1C9E0B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6427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76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9.jpe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image" Target="../media/image2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image" Target="../media/image2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6" Type="http://schemas.openxmlformats.org/officeDocument/2006/relationships/image" Target="../media/image31.jpeg"/><Relationship Id="rId5" Type="http://schemas.openxmlformats.org/officeDocument/2006/relationships/image" Target="../media/image2.png"/><Relationship Id="rId4" Type="http://schemas.openxmlformats.org/officeDocument/2006/relationships/image" Target="../media/image3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Welcome to </a:t>
            </a:r>
            <a:br>
              <a:rPr lang="en-US" sz="4000"/>
            </a:br>
            <a:r>
              <a:rPr lang="en-US" sz="4000"/>
              <a:t>DeLong Middle School!</a:t>
            </a:r>
          </a:p>
        </p:txBody>
      </p:sp>
      <p:pic>
        <p:nvPicPr>
          <p:cNvPr id="3075" name="Picture 5" descr="delong sign 0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981200"/>
            <a:ext cx="57658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D294F1FB-9661-A091-AD66-16E635CBA80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8750808" y="4522787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01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04800"/>
            <a:ext cx="4800600" cy="3200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EE1FA5-7565-935B-FC0E-A3E4CD6AA9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5808" y="3661421"/>
            <a:ext cx="5788152" cy="2969837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BAD022C6-342C-85A2-1D81-092EF976A6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2041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52400"/>
            <a:ext cx="4333762" cy="27786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314700"/>
            <a:ext cx="4605281" cy="2960890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8DEBE52-D447-35FF-36D0-6BF92082DB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49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Three 6</a:t>
            </a:r>
            <a:r>
              <a:rPr lang="en-US" baseline="30000"/>
              <a:t>th</a:t>
            </a:r>
            <a:r>
              <a:rPr lang="en-US"/>
              <a:t> Grade Teams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3600"/>
              <a:t>		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800">
                <a:latin typeface="Tempus Sans ITC" pitchFamily="82" charset="0"/>
              </a:rPr>
              <a:t>					Team G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480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400">
                <a:latin typeface="Comic Sans MS" pitchFamily="66" charset="0"/>
              </a:rPr>
              <a:t>		</a:t>
            </a:r>
            <a:r>
              <a:rPr lang="en-US" sz="4800">
                <a:latin typeface="Comic Sans MS" pitchFamily="66" charset="0"/>
              </a:rPr>
              <a:t>Team H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800">
                <a:latin typeface="Rockwell" pitchFamily="18" charset="0"/>
              </a:rPr>
              <a:t>					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4800">
                <a:latin typeface="Rockwell" pitchFamily="18" charset="0"/>
              </a:rPr>
              <a:t>							Team I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D0CD3C93-D257-FEF9-6CED-1A9E64F8D1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768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24000"/>
            <a:ext cx="6019800" cy="3777253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A7D13CAB-8D99-0C76-58C2-D4E58C052F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86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DeLong Bell Schedule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9725"/>
            <a:ext cx="8229600" cy="502920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/>
              <a:t>Seven class periods of equal length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/>
              <a:t>Three lunch shifts of equal length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2400"/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/>
              <a:t>Resource Class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F0393CD-F165-EE5F-EA06-CE46335EAB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78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7ECB4-9F5F-4D9A-9A6E-53F25614C0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25" y="228600"/>
            <a:ext cx="8540750" cy="640080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600" b="1"/>
              <a:t>DeLong Middle School Bell Schedule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/>
              <a:t>	</a:t>
            </a:r>
            <a:r>
              <a:rPr lang="en-US" sz="2400"/>
              <a:t>1</a:t>
            </a:r>
            <a:r>
              <a:rPr lang="en-US" sz="2400" baseline="30000"/>
              <a:t>st</a:t>
            </a:r>
            <a:r>
              <a:rPr lang="en-US" sz="2400"/>
              <a:t>	7:30-8:22 (52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2</a:t>
            </a:r>
            <a:r>
              <a:rPr lang="en-US" sz="2400" baseline="30000"/>
              <a:t>nd</a:t>
            </a:r>
            <a:r>
              <a:rPr lang="en-US" sz="2400"/>
              <a:t>	8:26-9:15 (49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3</a:t>
            </a:r>
            <a:r>
              <a:rPr lang="en-US" sz="2400" baseline="30000"/>
              <a:t>rd</a:t>
            </a:r>
            <a:r>
              <a:rPr lang="en-US" sz="2400"/>
              <a:t>	9:19-10:08 (49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4</a:t>
            </a:r>
            <a:r>
              <a:rPr lang="en-US" sz="2400" baseline="30000"/>
              <a:t>th</a:t>
            </a:r>
            <a:r>
              <a:rPr lang="en-US" sz="2400"/>
              <a:t>	10:12-11:01 (49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5</a:t>
            </a:r>
            <a:r>
              <a:rPr lang="en-US" sz="2400" baseline="30000"/>
              <a:t>th</a:t>
            </a:r>
            <a:r>
              <a:rPr lang="en-US" sz="2400"/>
              <a:t>	11:05-12:34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	A Lunch 11:05-11:32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	B Lunch 11:33-12:03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	C Lunch 12:04-12:34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6</a:t>
            </a:r>
            <a:r>
              <a:rPr lang="en-US" sz="2400" baseline="30000"/>
              <a:t>th</a:t>
            </a:r>
            <a:r>
              <a:rPr lang="en-US" sz="2400"/>
              <a:t>	12:38-1:26 (48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7</a:t>
            </a:r>
            <a:r>
              <a:rPr lang="en-US" sz="2400" baseline="30000"/>
              <a:t>th</a:t>
            </a:r>
            <a:r>
              <a:rPr lang="en-US" sz="2400"/>
              <a:t>	1:30-2:18 (48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KT	2:22-2:51 (29 Min)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/>
              <a:t>	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18E67F4D-5E0F-6038-52BE-D4A0AD4F5B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53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Classes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552700" y="1518007"/>
            <a:ext cx="4038600" cy="45307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/>
              <a:t>Required		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Reading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English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Science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Social Studies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Math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E85E4AF-4A17-ECA6-70C8-01EE804038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55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Required Encore Classes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4210682" cy="28607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21" y="1347271"/>
            <a:ext cx="3827980" cy="21579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3F76DA-E3A5-44FE-9944-6ABF983CCA0F}"/>
              </a:ext>
            </a:extLst>
          </p:cNvPr>
          <p:cNvSpPr txBox="1"/>
          <p:nvPr/>
        </p:nvSpPr>
        <p:spPr>
          <a:xfrm>
            <a:off x="457200" y="3505201"/>
            <a:ext cx="4577136" cy="2806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/>
              <a:t>Encore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err="1"/>
              <a:t>Phy</a:t>
            </a:r>
            <a:r>
              <a:rPr lang="en-US" sz="3200"/>
              <a:t> 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Music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Art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/>
              <a:t>Computer Applications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D98FB587-7E21-7C24-3C86-0BF7F7C696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Day 1 and Day 2. What’s That?</a:t>
            </a:r>
          </a:p>
        </p:txBody>
      </p:sp>
      <p:pic>
        <p:nvPicPr>
          <p:cNvPr id="14339" name="Picture 4" descr="IMG_005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828800"/>
            <a:ext cx="2857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5" descr="IMG_00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1828800"/>
            <a:ext cx="291465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4C62D7C-A060-4B79-D406-153504DBED2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187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585893"/>
            <a:ext cx="4068762" cy="30390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F200F51-102B-4924-B336-ED2D11567C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98324"/>
            <a:ext cx="6477000" cy="3345108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1225DC28-EAA4-825C-37A4-4AE9F037BA1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40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Music Choices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050" y="762000"/>
            <a:ext cx="8229600" cy="4530725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endParaRPr lang="en-US" sz="4400"/>
          </a:p>
          <a:p>
            <a:pPr eaLnBrk="1" hangingPunct="1">
              <a:defRPr/>
            </a:pPr>
            <a:r>
              <a:rPr lang="en-US" sz="4400"/>
              <a:t>Band</a:t>
            </a:r>
          </a:p>
          <a:p>
            <a:pPr eaLnBrk="1" hangingPunct="1">
              <a:defRPr/>
            </a:pPr>
            <a:r>
              <a:rPr lang="en-US" sz="4400"/>
              <a:t>Chorus</a:t>
            </a:r>
          </a:p>
          <a:p>
            <a:pPr eaLnBrk="1" hangingPunct="1">
              <a:defRPr/>
            </a:pPr>
            <a:r>
              <a:rPr lang="en-US" sz="4400"/>
              <a:t>Orchestra</a:t>
            </a:r>
          </a:p>
          <a:p>
            <a:pPr eaLnBrk="1" hangingPunct="1">
              <a:defRPr/>
            </a:pPr>
            <a:r>
              <a:rPr lang="en-US" sz="4400"/>
              <a:t>Exploring Music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1AC8A19-8C9D-86E8-C038-94A372B8BD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052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Band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6983" y="3708576"/>
            <a:ext cx="4267200" cy="2844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B803C64-F777-4B45-B257-B359C789C1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1219200"/>
            <a:ext cx="4762500" cy="3175352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D8F2F0E-8904-2A0A-7203-BCC4E1814F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342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Choir</a:t>
            </a:r>
          </a:p>
        </p:txBody>
      </p:sp>
      <p:pic>
        <p:nvPicPr>
          <p:cNvPr id="18436" name="Picture 6" descr="K:\YearBook\Staff\2012-13 Yearbook Pictures\Choir\IMG_005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8700" y="32385000"/>
            <a:ext cx="4710113" cy="353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9" descr="K:\YearBook\Staff\2012-13 Yearbook Pictures\Choir\IMG_005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6800" y="14325600"/>
            <a:ext cx="68072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1" descr="K:\YearBook\Staff\2012-13 Yearbook Pictures\Choir elementary tour\IMG_211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0" y="18364200"/>
            <a:ext cx="5451475" cy="408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982" y="2192005"/>
            <a:ext cx="5174035" cy="2895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DF010B1-CA51-5CFD-AC7A-88D625B0C38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2315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Orchestra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39409"/>
            <a:ext cx="2917373" cy="48006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229D2DC-C2E5-E900-A2BD-AA6812A36B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3813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Exploring Music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828800"/>
            <a:ext cx="5943600" cy="39624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7E2FCA7-CFB4-A113-C496-FDCAF25513A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524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C940FE9-C77E-478A-8442-9D571EA3E676}"/>
              </a:ext>
            </a:extLst>
          </p:cNvPr>
          <p:cNvSpPr>
            <a:spLocks noGrp="1" noRot="1" noChangeArrowheads="1"/>
          </p:cNvSpPr>
          <p:nvPr>
            <p:ph type="title"/>
          </p:nvPr>
        </p:nvSpPr>
        <p:spPr>
          <a:xfrm>
            <a:off x="301625" y="152400"/>
            <a:ext cx="85407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/>
              <a:t>Registration Process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E607738A-2B70-4683-87AB-3D6CF528C3EE}"/>
              </a:ext>
            </a:extLst>
          </p:cNvPr>
          <p:cNvSpPr>
            <a:spLocks noGrp="1" noRot="1" noChangeArrowheads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2400" b="1" dirty="0"/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January </a:t>
            </a:r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Registration Packet </a:t>
            </a:r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Sent Home to Families</a:t>
            </a: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2800" b="1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2800" dirty="0"/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January</a:t>
            </a:r>
          </a:p>
          <a:p>
            <a:pPr marL="0" indent="0" algn="ctr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800" b="1" dirty="0"/>
              <a:t>Registration Forms Returned to Elementary School</a:t>
            </a:r>
          </a:p>
          <a:p>
            <a:pPr marL="380990" indent="-38099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altLang="en-US" sz="2400" b="1" dirty="0"/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sz="2400" b="1" dirty="0"/>
          </a:p>
          <a:p>
            <a:pPr marL="380990" indent="-38099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altLang="en-US" sz="2400" b="1" dirty="0"/>
          </a:p>
          <a:p>
            <a:pPr marL="380990" indent="-38099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altLang="en-US" sz="2400" b="1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4960933E-BD30-D4B5-79F5-C635D3BBC78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294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A4C91B-44EB-FD64-9AFA-EEA8DEA1F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095" y="349101"/>
            <a:ext cx="5878385" cy="6159797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8A9154E-E4FD-C89E-EBF8-967EBB4D74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059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9F2E6-B28D-41E2-8F48-FC5921D65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52800"/>
            <a:ext cx="7772400" cy="10493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solidFill>
                  <a:schemeClr val="tx1"/>
                </a:solidFill>
              </a:rPr>
              <a:t>Other Scheduling considerations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F9D2C4EC-27BF-4815-BA9E-6FF51226D7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2103634"/>
            <a:ext cx="8229600" cy="4530725"/>
          </a:xfrm>
        </p:spPr>
        <p:txBody>
          <a:bodyPr/>
          <a:lstStyle/>
          <a:p>
            <a:pPr eaLnBrk="1" hangingPunct="1"/>
            <a:r>
              <a:rPr lang="en-US" altLang="en-US" sz="2400"/>
              <a:t>Special Education</a:t>
            </a:r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Intervention</a:t>
            </a:r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2400"/>
              <a:t>Talented and Gifted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F28C242-014F-6413-15F9-C70A73A342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51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Homework Tips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50" y="1384981"/>
            <a:ext cx="7200900" cy="4800600"/>
          </a:xfrm>
          <a:prstGeom prst="rect">
            <a:avLst/>
          </a:prstGeom>
        </p:spPr>
      </p:pic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9F74993D-8BC3-AEB1-5C53-F8F81D3DDF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910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4" descr="H:\tpiperthompson\tpiperthompson\photos\6th grade powerpoint\IMG_150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33363"/>
            <a:ext cx="4876800" cy="650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B55F133F-ED42-D809-EC1A-8994498324C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69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447800"/>
            <a:ext cx="7429887" cy="3581400"/>
          </a:xfrm>
          <a:prstGeom prst="rect">
            <a:avLst/>
          </a:prstGeom>
        </p:spPr>
      </p:pic>
      <p:pic>
        <p:nvPicPr>
          <p:cNvPr id="28" name="Audio 27">
            <a:hlinkClick r:id="" action="ppaction://media"/>
            <a:extLst>
              <a:ext uri="{FF2B5EF4-FFF2-40B4-BE49-F238E27FC236}">
                <a16:creationId xmlns:a16="http://schemas.microsoft.com/office/drawing/2014/main" id="{8E12EC86-D533-F5FE-4C9A-DFA3DB5B39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87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7F24A-E25C-4228-94BB-655ADB8A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5407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en-US" baseline="30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Grade Activities</a:t>
            </a:r>
            <a:b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and after school activities:</a:t>
            </a:r>
            <a:br>
              <a:rPr lang="en-US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69AA5C-2458-499A-8D69-7AD965BF6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01625" y="1905000"/>
            <a:ext cx="4194175" cy="4498975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 Knight 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1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(Once a semester)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Forensics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 Council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Variety Show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/>
          </a:p>
          <a:p>
            <a:pPr>
              <a:defRPr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E9C7C5-D0CE-4068-9C3A-014D8A288C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905000"/>
            <a:ext cx="4194175" cy="4498975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Club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Math Counts</a:t>
            </a:r>
          </a:p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Store</a:t>
            </a:r>
          </a:p>
          <a:p>
            <a:pPr marL="0" indent="0" algn="ctr">
              <a:buFont typeface="Arial" panose="020B0604020202020204" pitchFamily="34" charset="0"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Play</a:t>
            </a:r>
          </a:p>
          <a:p>
            <a:pPr>
              <a:defRPr/>
            </a:pPr>
            <a:endParaRPr lang="en-US"/>
          </a:p>
        </p:txBody>
      </p:sp>
      <p:pic>
        <p:nvPicPr>
          <p:cNvPr id="32" name="Audio 31">
            <a:hlinkClick r:id="" action="ppaction://media"/>
            <a:extLst>
              <a:ext uri="{FF2B5EF4-FFF2-40B4-BE49-F238E27FC236}">
                <a16:creationId xmlns:a16="http://schemas.microsoft.com/office/drawing/2014/main" id="{38A69811-21E3-F569-89DC-42B3BE3999F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255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More Pieces of the Puzzle</a:t>
            </a:r>
          </a:p>
        </p:txBody>
      </p:sp>
      <p:pic>
        <p:nvPicPr>
          <p:cNvPr id="29699" name="Picture 4" descr="MC900434854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37338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E7144C19-4C60-AAA6-98AB-2B5DC7D38EB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33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BD7EAD-F0EE-4338-87E6-0E76C898A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500">
                <a:solidFill>
                  <a:schemeClr val="tx1"/>
                </a:solidFill>
              </a:rPr>
              <a:t>More to know!!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DC0602-9AAC-490D-A587-B72203EE7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3722"/>
            <a:ext cx="8229600" cy="4867204"/>
          </a:xfrm>
        </p:spPr>
        <p:txBody>
          <a:bodyPr rtlCol="0">
            <a:normAutofit/>
          </a:bodyPr>
          <a:lstStyle/>
          <a:p>
            <a:pPr marL="457200" lvl="1" indent="0" eaLnBrk="1" fontAlgn="auto" hangingPunct="1">
              <a:spcAft>
                <a:spcPts val="0"/>
              </a:spcAft>
              <a:buNone/>
              <a:defRPr/>
            </a:pPr>
            <a:endParaRPr lang="en-US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/>
              <a:t>Your PIN number for lunch will transfer from the Elementary School to the Middle School.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/>
              <a:t>There is an opportunity to have Ala-Carte at lunch!</a:t>
            </a:r>
          </a:p>
          <a:p>
            <a:pPr marL="457200" lvl="1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/>
          </a:p>
          <a:p>
            <a:pPr lvl="2" eaLnBrk="1" fontAlgn="auto" hangingPunct="1"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4DAEE81-12C6-0439-4935-020CEB2B1F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24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222" y="856232"/>
            <a:ext cx="4057650" cy="54102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E0FC36-6768-4E5E-BA8B-D3B85F56C5DD}"/>
              </a:ext>
            </a:extLst>
          </p:cNvPr>
          <p:cNvSpPr txBox="1"/>
          <p:nvPr/>
        </p:nvSpPr>
        <p:spPr>
          <a:xfrm>
            <a:off x="-300519" y="856232"/>
            <a:ext cx="457713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2400"/>
              <a:t>You get your own hallway locker plus your own locker for Physical Education. 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sz="240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sz="1600" b="1"/>
              <a:t>(Suggestion-purchase a lock over the summer and practice opening)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40DCE49F-BF67-2C5C-E7C1-5F8A7F755D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3055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28600"/>
            <a:ext cx="4705350" cy="62738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E654F97-2E81-8598-8C39-4FFC823A9E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56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6030" y="1714534"/>
            <a:ext cx="639194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Your 6</a:t>
            </a:r>
            <a:r>
              <a:rPr lang="en-US" sz="4400" baseline="30000" dirty="0"/>
              <a:t>th</a:t>
            </a:r>
            <a:r>
              <a:rPr lang="en-US" sz="4400" dirty="0"/>
              <a:t> grade school counselor is </a:t>
            </a:r>
          </a:p>
          <a:p>
            <a:pPr algn="ctr"/>
            <a:r>
              <a:rPr lang="en-US" sz="4400" dirty="0"/>
              <a:t>Mrs. Erickson</a:t>
            </a: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F419C6E-4861-57E6-2B9F-13EDD58D964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13904" y="5583936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2307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90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143000"/>
            <a:ext cx="7772400" cy="4381500"/>
          </a:xfrm>
          <a:prstGeom prst="rect">
            <a:avLst/>
          </a:prstGeom>
        </p:spPr>
      </p:pic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FA143A7-9743-17C1-74BE-E46312773E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0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900" y="1390650"/>
            <a:ext cx="3176015" cy="47244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199C400-3A27-67D1-89A7-900015A8A5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25384" y="5810250"/>
            <a:ext cx="609600" cy="609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1D7B05-F6DB-953C-430D-12AF8EAEA3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457" y="968121"/>
            <a:ext cx="4965192" cy="3723894"/>
          </a:xfrm>
          <a:prstGeom prst="rect">
            <a:avLst/>
          </a:prstGeom>
        </p:spPr>
      </p:pic>
    </p:spTree>
  </p:cSld>
  <p:clrMapOvr>
    <a:masterClrMapping/>
  </p:clrMapOvr>
  <p:transition advTm="1144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2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See you in the fall!</a:t>
            </a:r>
          </a:p>
        </p:txBody>
      </p:sp>
      <p:pic>
        <p:nvPicPr>
          <p:cNvPr id="36867" name="Picture 5" descr="delong sign 0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828800"/>
            <a:ext cx="57658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C5EC6C0-5282-258A-3664-D7DFBEE8A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18750" t="-118750" r="-118750" b="-118750"/>
          <a:stretch>
            <a:fillRect/>
          </a:stretch>
        </p:blipFill>
        <p:spPr>
          <a:xfrm>
            <a:off x="7004304" y="4718304"/>
            <a:ext cx="2057400" cy="2057400"/>
          </a:xfrm>
          <a:prstGeom prst="ellipse">
            <a:avLst/>
          </a:prstGeom>
        </p:spPr>
      </p:pic>
    </p:spTree>
  </p:cSld>
  <p:clrMapOvr>
    <a:masterClrMapping/>
  </p:clrMapOvr>
  <p:transition advTm="173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Globe">
  <a:themeElements>
    <a:clrScheme name="Globe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Globe">
      <a:majorFont>
        <a:latin typeface="Arial"/>
        <a:ea typeface=""/>
        <a:cs typeface="Arial"/>
      </a:majorFont>
      <a:minorFont>
        <a:latin typeface="Verdan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9dccd42-c6cd-41b4-8b02-93646abfcb4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2D61CFA895F94993D2D23ADB052061" ma:contentTypeVersion="18" ma:contentTypeDescription="Create a new document." ma:contentTypeScope="" ma:versionID="6747d478e03f1817083510e4de7008bc">
  <xsd:schema xmlns:xsd="http://www.w3.org/2001/XMLSchema" xmlns:xs="http://www.w3.org/2001/XMLSchema" xmlns:p="http://schemas.microsoft.com/office/2006/metadata/properties" xmlns:ns3="530c3296-9a49-44a4-871e-d88f012af189" xmlns:ns4="c9dccd42-c6cd-41b4-8b02-93646abfcb44" targetNamespace="http://schemas.microsoft.com/office/2006/metadata/properties" ma:root="true" ma:fieldsID="8a14d17324d9bf7253b2f90e4513f3ea" ns3:_="" ns4:_="">
    <xsd:import namespace="530c3296-9a49-44a4-871e-d88f012af189"/>
    <xsd:import namespace="c9dccd42-c6cd-41b4-8b02-93646abfcb44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  <xsd:element ref="ns4:MediaServiceGenerationTime" minOccurs="0"/>
                <xsd:element ref="ns4:MediaServiceEventHashCode" minOccurs="0"/>
                <xsd:element ref="ns4:_activity" minOccurs="0"/>
                <xsd:element ref="ns4:MediaLengthInSeconds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0c3296-9a49-44a4-871e-d88f012af1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ccd42-c6cd-41b4-8b02-93646abfcb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117706-70C7-441D-9308-6EA4EA34B48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D4B441-3590-4FD1-A4AB-FC83F530F83C}">
  <ds:schemaRefs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c9dccd42-c6cd-41b4-8b02-93646abfcb44"/>
    <ds:schemaRef ds:uri="530c3296-9a49-44a4-871e-d88f012af189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BA1DF393-F10A-4E5E-94A4-59348543E33B}">
  <ds:schemaRefs>
    <ds:schemaRef ds:uri="530c3296-9a49-44a4-871e-d88f012af189"/>
    <ds:schemaRef ds:uri="c9dccd42-c6cd-41b4-8b02-93646abfcb4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17</TotalTime>
  <Words>317</Words>
  <Application>Microsoft Office PowerPoint</Application>
  <PresentationFormat>On-screen Show (4:3)</PresentationFormat>
  <Paragraphs>99</Paragraphs>
  <Slides>31</Slides>
  <Notes>4</Notes>
  <HiddenSlides>0</HiddenSlides>
  <MMClips>31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Arial</vt:lpstr>
      <vt:lpstr>Calibri</vt:lpstr>
      <vt:lpstr>Comic Sans MS</vt:lpstr>
      <vt:lpstr>Rockwell</vt:lpstr>
      <vt:lpstr>Tempus Sans ITC</vt:lpstr>
      <vt:lpstr>Verdana</vt:lpstr>
      <vt:lpstr>Wingdings</vt:lpstr>
      <vt:lpstr>Globe</vt:lpstr>
      <vt:lpstr>Welcome to  DeLong Middle School!</vt:lpstr>
      <vt:lpstr>PowerPoint Presentation</vt:lpstr>
      <vt:lpstr>PowerPoint Presentation</vt:lpstr>
      <vt:lpstr>Three 6th Grade Teams</vt:lpstr>
      <vt:lpstr>PowerPoint Presentation</vt:lpstr>
      <vt:lpstr>DeLong Bell Schedule</vt:lpstr>
      <vt:lpstr>PowerPoint Presentation</vt:lpstr>
      <vt:lpstr>Classes</vt:lpstr>
      <vt:lpstr>Required Encore Classes</vt:lpstr>
      <vt:lpstr>Day 1 and Day 2. What’s That?</vt:lpstr>
      <vt:lpstr>PowerPoint Presentation</vt:lpstr>
      <vt:lpstr>Music Choices</vt:lpstr>
      <vt:lpstr>Band</vt:lpstr>
      <vt:lpstr>Choir</vt:lpstr>
      <vt:lpstr>Orchestra</vt:lpstr>
      <vt:lpstr>Exploring Music</vt:lpstr>
      <vt:lpstr>Registration Process</vt:lpstr>
      <vt:lpstr>PowerPoint Presentation</vt:lpstr>
      <vt:lpstr>Other Scheduling considerations</vt:lpstr>
      <vt:lpstr>Homework Tips</vt:lpstr>
      <vt:lpstr>PowerPoint Presentation</vt:lpstr>
      <vt:lpstr>PowerPoint Presentation</vt:lpstr>
      <vt:lpstr>6th Grade Activities During and after school activities: </vt:lpstr>
      <vt:lpstr>More Pieces of the Puzzle</vt:lpstr>
      <vt:lpstr>More to know!!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See you in the fall!</vt:lpstr>
    </vt:vector>
  </TitlesOfParts>
  <Company>Eau Claire Area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DOT</dc:creator>
  <cp:lastModifiedBy>Jill Preston</cp:lastModifiedBy>
  <cp:revision>3</cp:revision>
  <dcterms:created xsi:type="dcterms:W3CDTF">2011-03-30T14:50:33Z</dcterms:created>
  <dcterms:modified xsi:type="dcterms:W3CDTF">2026-05-11T14:49:38Z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0x010100972D61CFA895F94993D2D23ADB052061</vt:lpwstr>
  </property>
</Properties>
</file>