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61" r:id="rId8"/>
    <p:sldId id="263" r:id="rId9"/>
    <p:sldId id="262" r:id="rId10"/>
    <p:sldId id="264" r:id="rId11"/>
    <p:sldId id="2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003F3-AB69-4C07-A714-57357FB177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4E1332-F377-40F8-8ED4-8E3CC84952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42EBD-12E4-4A1E-8FB0-6ED1A92C6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20D8-8D33-4F8A-9471-CF7C2A9C50B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FE81D-F496-46EB-90C3-EA4DC5863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F2BBA-14C9-4494-8CC7-4D85E957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0792-FDD6-48F0-9EF5-33F35491B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54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EC979-AC21-465F-A0F4-EB0ADC0D9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13737-E81B-425C-88FD-08C478562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83450-7A63-4CC9-AB6C-FDAFB6D7D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20D8-8D33-4F8A-9471-CF7C2A9C50B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75A08-2B37-436A-8AD9-74B1CC062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7D388-A96B-4F01-8362-14937BBC6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0792-FDD6-48F0-9EF5-33F35491B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30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6B3D2-18E2-4756-8CA8-8DAABCC31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A0A33-4728-4D65-ADDC-E42BE70B8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0C1AD-C8FE-4388-B2D6-0F9D6CD77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20D8-8D33-4F8A-9471-CF7C2A9C50B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105E3-A09F-4D60-8EA1-BB9187542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FACDD-DD97-4278-990F-FA76C5976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0792-FDD6-48F0-9EF5-33F35491B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867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C4662-770A-4904-B435-F7E510753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04F82-5B62-438C-B75A-922F493815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AC5C32-201F-47D9-8715-5E632E76D8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BCE8D1-28B3-4FAB-825E-6A8154857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20D8-8D33-4F8A-9471-CF7C2A9C50B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FE6DAF-8800-4021-985E-707E3EDF3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AD0420-C356-4D45-BDE5-5EFC8DB2A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0792-FDD6-48F0-9EF5-33F35491B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187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E5FA0-9BF6-4203-9F48-E2F86DD56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32EA7-F491-4AD2-8CF6-BDC783B00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5DBA4A-8CE9-4185-9FD1-D7EC5A616C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8ABE10-A605-400E-91E9-1CDF94C574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03FE45-2937-4524-BB2E-FEF9D6CCC1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7CC8D-4DB5-49ED-B4A8-D21D87C96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20D8-8D33-4F8A-9471-CF7C2A9C50B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D05FA7-53C1-4945-8DAD-65558A7BA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0F578A-FD42-4C6A-B7C1-FD63A8D0A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0792-FDD6-48F0-9EF5-33F35491B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5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E1213-B45C-4207-9B74-F19A561A9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BD49F0-BC5B-4B3F-BFDB-3AF70C99C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20D8-8D33-4F8A-9471-CF7C2A9C50B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F1502-21E2-444D-9DBD-CA62F3018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035E01-D3C2-4AF9-A77C-560B63FBE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0792-FDD6-48F0-9EF5-33F35491B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77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125F53-82DA-4513-AD69-19F6BB0BC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20D8-8D33-4F8A-9471-CF7C2A9C50B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ADBFAC-9543-440B-80F2-EE9B514A0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E9692-2012-47E3-A31C-7CCC09D0B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0792-FDD6-48F0-9EF5-33F35491B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7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C9BBE-B82E-4D5C-9EAC-1BF0B1F06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557B0-725C-4BAB-B343-F32C6E352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FF8E4-B7DB-4971-ADE5-15C7B37E39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4248AD-C212-4A3A-9283-E76084342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20D8-8D33-4F8A-9471-CF7C2A9C50B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CBB30-E942-44AC-A669-D3F499096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963F0A-46FB-4750-92EC-CDC5FAE4E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0792-FDD6-48F0-9EF5-33F35491B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837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9700E-D794-433F-AA92-FB863B5EC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2327B7-7E67-4015-A64D-B82A671223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D2814-04ED-4D09-BE1A-2CA2D99044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1FCAC3-DED0-4D59-9756-FBC62E2E3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20D8-8D33-4F8A-9471-CF7C2A9C50B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7FA678-1228-4502-A070-A58FC3D2F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53B8E3-BC3F-492B-B0D2-DC7AC1811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0792-FDD6-48F0-9EF5-33F35491B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653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E0F39-421E-4EBB-B22F-F8B0FA104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6B60BA-4DCA-4E89-BAB4-7945C4F2E5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7A912-A15D-4B07-9762-A0066E182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20D8-8D33-4F8A-9471-CF7C2A9C50B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4D2F8-990A-4DA6-A955-16A6870A7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C2D5E-9700-4357-855F-B385051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0792-FDD6-48F0-9EF5-33F35491B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63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5DF898-9024-4029-9283-9BCAA52391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D67289-BE11-47B8-B2C3-EF591AE129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B6F4A-3EDA-47CB-B3E1-15792F7F3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20D8-8D33-4F8A-9471-CF7C2A9C50B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1447E-FCB0-47E6-975F-6F59699E7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A8B190-2138-484E-BF1B-91270CD27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0792-FDD6-48F0-9EF5-33F35491B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36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03FDEE-C600-4473-9295-BA9677293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E7FDF-B202-4967-8995-1AF234E5F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F959F-5277-44CD-A113-E04CB504C7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520D8-8D33-4F8A-9471-CF7C2A9C50B3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BFD0B-5FAE-4CA8-B537-EC5C50672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CC1F4-123D-4A86-8BA3-08F29D3E5F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40792-FDD6-48F0-9EF5-33F35491B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957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FF7B5F-D950-479E-B644-F88736BD69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410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309D8B-7F12-4418-AFAA-8D3A4A2A7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71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4CF074-FDC3-4132-9D9D-C726A9A0A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261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73B9ED-E8BE-4C35-B399-B7EB70526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250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F68BF2-F65B-4182-81D9-54770E941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54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C441D2-A8F5-4AB0-9125-07498B7FFD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185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2C98C-DAC9-4D71-9B59-3D330B84B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and Family Events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1F1BA-A6E7-4D76-8A16-62CFFC6F2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Rounded MT Bold" panose="020F0704030504030204" pitchFamily="34" charset="0"/>
              </a:rPr>
              <a:t>Monday, September 8</a:t>
            </a:r>
            <a:r>
              <a:rPr lang="en-US" baseline="30000" dirty="0">
                <a:latin typeface="Arial Rounded MT Bold" panose="020F0704030504030204" pitchFamily="34" charset="0"/>
              </a:rPr>
              <a:t>th</a:t>
            </a:r>
            <a:r>
              <a:rPr lang="en-US" dirty="0">
                <a:latin typeface="Arial Rounded MT Bold" panose="020F0704030504030204" pitchFamily="34" charset="0"/>
              </a:rPr>
              <a:t> College and Career Fair </a:t>
            </a:r>
          </a:p>
          <a:p>
            <a:r>
              <a:rPr lang="en-US" dirty="0">
                <a:latin typeface="Arial Rounded MT Bold" panose="020F0704030504030204" pitchFamily="34" charset="0"/>
              </a:rPr>
              <a:t>Wednesday, September 17</a:t>
            </a:r>
            <a:r>
              <a:rPr lang="en-US" baseline="30000" dirty="0">
                <a:latin typeface="Arial Rounded MT Bold" panose="020F0704030504030204" pitchFamily="34" charset="0"/>
              </a:rPr>
              <a:t>th</a:t>
            </a:r>
            <a:r>
              <a:rPr lang="en-US" dirty="0">
                <a:latin typeface="Arial Rounded MT Bold" panose="020F0704030504030204" pitchFamily="34" charset="0"/>
              </a:rPr>
              <a:t> Senior Meeting </a:t>
            </a:r>
          </a:p>
          <a:p>
            <a:r>
              <a:rPr lang="en-US" dirty="0">
                <a:latin typeface="Arial Rounded MT Bold" panose="020F0704030504030204" pitchFamily="34" charset="0"/>
              </a:rPr>
              <a:t>Friday, November 7</a:t>
            </a:r>
            <a:r>
              <a:rPr lang="en-US" baseline="30000" dirty="0">
                <a:latin typeface="Arial Rounded MT Bold" panose="020F0704030504030204" pitchFamily="34" charset="0"/>
              </a:rPr>
              <a:t>th</a:t>
            </a:r>
            <a:r>
              <a:rPr lang="en-US" dirty="0">
                <a:latin typeface="Arial Rounded MT Bold" panose="020F0704030504030204" pitchFamily="34" charset="0"/>
              </a:rPr>
              <a:t> Veterans Day Program</a:t>
            </a:r>
          </a:p>
          <a:p>
            <a:r>
              <a:rPr lang="en-US" dirty="0">
                <a:latin typeface="Arial Rounded MT Bold" panose="020F0704030504030204" pitchFamily="34" charset="0"/>
              </a:rPr>
              <a:t>Tuesday, December 17</a:t>
            </a:r>
            <a:r>
              <a:rPr lang="en-US" baseline="30000" dirty="0">
                <a:latin typeface="Arial Rounded MT Bold" panose="020F0704030504030204" pitchFamily="34" charset="0"/>
              </a:rPr>
              <a:t>th</a:t>
            </a:r>
            <a:r>
              <a:rPr lang="en-US" dirty="0">
                <a:latin typeface="Arial Rounded MT Bold" panose="020F0704030504030204" pitchFamily="34" charset="0"/>
              </a:rPr>
              <a:t> Band Concert </a:t>
            </a:r>
          </a:p>
          <a:p>
            <a:r>
              <a:rPr lang="en-US" sz="3600" baseline="30000" dirty="0">
                <a:latin typeface="Arial Rounded MT Bold" panose="020F0704030504030204" pitchFamily="34" charset="0"/>
              </a:rPr>
              <a:t>Thursday, January 22nd Career Expo </a:t>
            </a:r>
          </a:p>
          <a:p>
            <a:r>
              <a:rPr lang="en-US" sz="3600" baseline="30000" dirty="0">
                <a:latin typeface="Arial Rounded MT Bold" panose="020F0704030504030204" pitchFamily="34" charset="0"/>
              </a:rPr>
              <a:t>Monday, March 9th 10 Grade Parent Meeting for Pathway and Scheduling </a:t>
            </a:r>
          </a:p>
          <a:p>
            <a:r>
              <a:rPr lang="en-US" sz="3600" baseline="30000" dirty="0">
                <a:latin typeface="Arial Rounded MT Bold" panose="020F0704030504030204" pitchFamily="34" charset="0"/>
              </a:rPr>
              <a:t>Thursday, March 19th Personality Awards </a:t>
            </a:r>
          </a:p>
          <a:p>
            <a:endParaRPr lang="en-US" baseline="30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119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8BCE54-864E-48B3-BF98-1B5258708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77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DD1F22F00FE94C8138DFD819F58B76" ma:contentTypeVersion="17" ma:contentTypeDescription="Create a new document." ma:contentTypeScope="" ma:versionID="446231000ed3e1b67746a809d6de4a1f">
  <xsd:schema xmlns:xsd="http://www.w3.org/2001/XMLSchema" xmlns:xs="http://www.w3.org/2001/XMLSchema" xmlns:p="http://schemas.microsoft.com/office/2006/metadata/properties" xmlns:ns3="244a4f67-fb88-46e8-a386-206b9e1edc2e" xmlns:ns4="cb124916-ad9d-4bf9-b36e-007fa4b5a0fc" targetNamespace="http://schemas.microsoft.com/office/2006/metadata/properties" ma:root="true" ma:fieldsID="7974382436a4f0688e7cb8ba08c7d8bf" ns3:_="" ns4:_="">
    <xsd:import namespace="244a4f67-fb88-46e8-a386-206b9e1edc2e"/>
    <xsd:import namespace="cb124916-ad9d-4bf9-b36e-007fa4b5a0f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LengthInSeconds" minOccurs="0"/>
                <xsd:element ref="ns4:MediaServiceObjectDetectorVersions" minOccurs="0"/>
                <xsd:element ref="ns4:_activity" minOccurs="0"/>
                <xsd:element ref="ns4:MediaServiceSearchPropertie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4a4f67-fb88-46e8-a386-206b9e1edc2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124916-ad9d-4bf9-b36e-007fa4b5a0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b124916-ad9d-4bf9-b36e-007fa4b5a0fc" xsi:nil="true"/>
  </documentManagement>
</p:properties>
</file>

<file path=customXml/itemProps1.xml><?xml version="1.0" encoding="utf-8"?>
<ds:datastoreItem xmlns:ds="http://schemas.openxmlformats.org/officeDocument/2006/customXml" ds:itemID="{1120CCC0-7C87-4C0C-A8C5-5BD8C549C4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148694-B211-4BAA-B0B4-B159597768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4a4f67-fb88-46e8-a386-206b9e1edc2e"/>
    <ds:schemaRef ds:uri="cb124916-ad9d-4bf9-b36e-007fa4b5a0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516F4AF-66C2-48A1-ACFC-3B37ED535183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cb124916-ad9d-4bf9-b36e-007fa4b5a0fc"/>
    <ds:schemaRef ds:uri="http://purl.org/dc/terms/"/>
    <ds:schemaRef ds:uri="http://schemas.openxmlformats.org/package/2006/metadata/core-properties"/>
    <ds:schemaRef ds:uri="244a4f67-fb88-46e8-a386-206b9e1edc2e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55</Words>
  <Application>Microsoft Office PowerPoint</Application>
  <PresentationFormat>Widescreen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Parent and Family Events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Sonia Verberne</dc:creator>
  <cp:lastModifiedBy>Sonia Verberne</cp:lastModifiedBy>
  <cp:revision>3</cp:revision>
  <dcterms:created xsi:type="dcterms:W3CDTF">2025-08-04T19:04:41Z</dcterms:created>
  <dcterms:modified xsi:type="dcterms:W3CDTF">2026-05-05T14:16:37Z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0x01010065DD1F22F00FE94C8138DFD819F58B76</vt:lpwstr>
  </property>
</Properties>
</file>