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2"/>
  </p:normalViewPr>
  <p:slideViewPr>
    <p:cSldViewPr snapToGrid="0">
      <p:cViewPr varScale="1">
        <p:scale>
          <a:sx n="72" d="100"/>
          <a:sy n="72" d="100"/>
        </p:scale>
        <p:origin x="30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Poppino" userId="44a9a8c3-c53d-4321-80ab-9c3f4182745e" providerId="ADAL" clId="{3E9B117F-0887-474F-8296-9C0AB1C8B7C0}"/>
    <pc:docChg chg="modSld">
      <pc:chgData name="Nicole Poppino" userId="44a9a8c3-c53d-4321-80ab-9c3f4182745e" providerId="ADAL" clId="{3E9B117F-0887-474F-8296-9C0AB1C8B7C0}" dt="2026-05-04T16:14:39.254" v="14" actId="20577"/>
      <pc:docMkLst>
        <pc:docMk/>
      </pc:docMkLst>
      <pc:sldChg chg="modSp mod">
        <pc:chgData name="Nicole Poppino" userId="44a9a8c3-c53d-4321-80ab-9c3f4182745e" providerId="ADAL" clId="{3E9B117F-0887-474F-8296-9C0AB1C8B7C0}" dt="2026-05-04T16:14:39.254" v="14" actId="20577"/>
        <pc:sldMkLst>
          <pc:docMk/>
          <pc:sldMk cId="4083769891" sldId="257"/>
        </pc:sldMkLst>
        <pc:spChg chg="mod">
          <ac:chgData name="Nicole Poppino" userId="44a9a8c3-c53d-4321-80ab-9c3f4182745e" providerId="ADAL" clId="{3E9B117F-0887-474F-8296-9C0AB1C8B7C0}" dt="2026-05-04T16:14:39.254" v="14" actId="20577"/>
          <ac:spMkLst>
            <pc:docMk/>
            <pc:sldMk cId="4083769891" sldId="257"/>
            <ac:spMk id="2" creationId="{733A3043-E69F-9DCA-CD53-BA22C0288F0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8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0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2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2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88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9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2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3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00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5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6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EFAB5B-4268-C44C-958B-4D52667D968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90E7A9-8724-D641-852A-1ECA3164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3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3A3043-E69F-9DCA-CD53-BA22C0288F0B}"/>
              </a:ext>
            </a:extLst>
          </p:cNvPr>
          <p:cNvSpPr txBox="1"/>
          <p:nvPr/>
        </p:nvSpPr>
        <p:spPr>
          <a:xfrm>
            <a:off x="84666" y="101600"/>
            <a:ext cx="76030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Mead </a:t>
            </a:r>
            <a:r>
              <a:rPr lang="en-US" sz="5000">
                <a:latin typeface="Century Gothic" panose="020B0502020202020204" pitchFamily="34" charset="0"/>
              </a:rPr>
              <a:t>Volunteer Program!</a:t>
            </a:r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E15F8-0300-EBDF-7B52-1C759F356BD2}"/>
              </a:ext>
            </a:extLst>
          </p:cNvPr>
          <p:cNvSpPr txBox="1"/>
          <p:nvPr/>
        </p:nvSpPr>
        <p:spPr>
          <a:xfrm>
            <a:off x="168400" y="1788897"/>
            <a:ext cx="743559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Purposeful Playground </a:t>
            </a:r>
            <a:r>
              <a:rPr lang="en-US" sz="2400" dirty="0">
                <a:latin typeface="Century Gothic" panose="020B0502020202020204" pitchFamily="34" charset="0"/>
              </a:rPr>
              <a:t>12:00 to 2:45 </a:t>
            </a:r>
          </a:p>
          <a:p>
            <a:endParaRPr lang="en-US" sz="1200" dirty="0">
              <a:latin typeface="Century Gothic" panose="020B0502020202020204" pitchFamily="34" charset="0"/>
            </a:endParaRPr>
          </a:p>
          <a:p>
            <a:r>
              <a:rPr lang="en-US" sz="1750" dirty="0">
                <a:latin typeface="Century Gothic" panose="020B0502020202020204" pitchFamily="34" charset="0"/>
              </a:rPr>
              <a:t>Purposeful Playground is a new recess initiative designed to build connections, encourage positive play, and foster friendship among our students. Each week we will introduce a featured game aligned with our monthly Purposeful People character trait.</a:t>
            </a:r>
          </a:p>
          <a:p>
            <a:endParaRPr lang="en-US" sz="1200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Parent volunteers are needed to support our student leaders in implementing this program.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FD969-8CCC-713F-2E39-32FB71611143}"/>
              </a:ext>
            </a:extLst>
          </p:cNvPr>
          <p:cNvSpPr txBox="1"/>
          <p:nvPr/>
        </p:nvSpPr>
        <p:spPr>
          <a:xfrm>
            <a:off x="169332" y="4313030"/>
            <a:ext cx="7518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Tasks Around the School- </a:t>
            </a:r>
            <a:r>
              <a:rPr lang="en-US" sz="2400" dirty="0">
                <a:latin typeface="Century Gothic" panose="020B0502020202020204" pitchFamily="34" charset="0"/>
              </a:rPr>
              <a:t>Name your time!</a:t>
            </a:r>
          </a:p>
          <a:p>
            <a:endParaRPr lang="en-US" sz="1200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We have many tasks that parent volunteers can help us with, including copying, organizing, and cleaning.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30199-F888-5706-79AD-22CE2AB9268A}"/>
              </a:ext>
            </a:extLst>
          </p:cNvPr>
          <p:cNvSpPr txBox="1"/>
          <p:nvPr/>
        </p:nvSpPr>
        <p:spPr>
          <a:xfrm>
            <a:off x="169333" y="5663176"/>
            <a:ext cx="75184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Half Day Support </a:t>
            </a:r>
            <a:r>
              <a:rPr lang="en-US" dirty="0">
                <a:latin typeface="Century Gothic" panose="020B0502020202020204" pitchFamily="34" charset="0"/>
              </a:rPr>
              <a:t>(Formerly WATCH DOGS and MEAD MOMS)</a:t>
            </a:r>
          </a:p>
          <a:p>
            <a:endParaRPr lang="en-US" sz="1200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This opportunity is a building-based program that supports all our students. You can volunteer for a half-day morning shift from </a:t>
            </a:r>
            <a:r>
              <a:rPr lang="en-US" b="1" dirty="0">
                <a:latin typeface="Century Gothic" panose="020B0502020202020204" pitchFamily="34" charset="0"/>
              </a:rPr>
              <a:t>9:00 to 1:00pm</a:t>
            </a:r>
            <a:r>
              <a:rPr lang="en-US" dirty="0">
                <a:latin typeface="Century Gothic" panose="020B0502020202020204" pitchFamily="34" charset="0"/>
              </a:rPr>
              <a:t>. You will help in classrooms, recess, and lunch.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06484C-3AC5-496D-0C94-2D846DEE0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35" y="8440583"/>
            <a:ext cx="1469936" cy="1508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8824C4-443B-C478-816F-BA865BA0C65D}"/>
              </a:ext>
            </a:extLst>
          </p:cNvPr>
          <p:cNvSpPr txBox="1"/>
          <p:nvPr/>
        </p:nvSpPr>
        <p:spPr>
          <a:xfrm>
            <a:off x="169332" y="7783958"/>
            <a:ext cx="33782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latin typeface="Century Gothic"/>
              </a:rPr>
              <a:t>3 Ways to Volunteer</a:t>
            </a:r>
          </a:p>
          <a:p>
            <a:pPr algn="ctr"/>
            <a:r>
              <a:rPr lang="en-US" dirty="0">
                <a:latin typeface="Century Gothic"/>
              </a:rPr>
              <a:t>Sign up with the QR Code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2FDB2-FA6D-FEB0-74B0-98608C00D9EB}"/>
              </a:ext>
            </a:extLst>
          </p:cNvPr>
          <p:cNvSpPr txBox="1"/>
          <p:nvPr/>
        </p:nvSpPr>
        <p:spPr>
          <a:xfrm>
            <a:off x="3636709" y="7816651"/>
            <a:ext cx="413569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dirty="0">
                <a:latin typeface="Century Gothic"/>
              </a:rPr>
              <a:t>LWSD volunteer approval required</a:t>
            </a:r>
            <a:endParaRPr lang="en-US" sz="1400" dirty="0"/>
          </a:p>
          <a:p>
            <a:pPr algn="ctr"/>
            <a:r>
              <a:rPr lang="en-US" dirty="0">
                <a:latin typeface="Century Gothic"/>
              </a:rPr>
              <a:t>Volunteer application QR code</a:t>
            </a:r>
          </a:p>
        </p:txBody>
      </p:sp>
      <p:pic>
        <p:nvPicPr>
          <p:cNvPr id="9" name="Picture 8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E061553A-7284-78C5-9FF3-7C97715BA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568" y="8386038"/>
            <a:ext cx="1604211" cy="16404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21E222-1847-59DC-CCF3-24515CF4007E}"/>
              </a:ext>
            </a:extLst>
          </p:cNvPr>
          <p:cNvSpPr txBox="1"/>
          <p:nvPr/>
        </p:nvSpPr>
        <p:spPr>
          <a:xfrm>
            <a:off x="168400" y="7261219"/>
            <a:ext cx="388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Century Gothic"/>
              </a:rPr>
              <a:t>Question meadmvp@lwsd.org</a:t>
            </a:r>
            <a:endParaRPr lang="en-US" b="1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83769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162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Nina Smith</dc:creator>
  <cp:lastModifiedBy>Nicole Poppino</cp:lastModifiedBy>
  <cp:revision>26</cp:revision>
  <cp:lastPrinted>2026-05-04T02:44:07Z</cp:lastPrinted>
  <dcterms:created xsi:type="dcterms:W3CDTF">2026-05-01T19:36:52Z</dcterms:created>
  <dcterms:modified xsi:type="dcterms:W3CDTF">2026-05-04T16:14:40Z</dcterms:modified>
</cp:coreProperties>
</file>