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8"/>
  </p:notesMasterIdLst>
  <p:handoutMasterIdLst>
    <p:handoutMasterId r:id="rId49"/>
  </p:handoutMasterIdLst>
  <p:sldIdLst>
    <p:sldId id="260" r:id="rId5"/>
    <p:sldId id="261" r:id="rId6"/>
    <p:sldId id="293" r:id="rId7"/>
    <p:sldId id="263" r:id="rId8"/>
    <p:sldId id="264" r:id="rId9"/>
    <p:sldId id="320" r:id="rId10"/>
    <p:sldId id="265" r:id="rId11"/>
    <p:sldId id="289" r:id="rId12"/>
    <p:sldId id="321" r:id="rId13"/>
    <p:sldId id="290" r:id="rId14"/>
    <p:sldId id="291" r:id="rId15"/>
    <p:sldId id="323" r:id="rId16"/>
    <p:sldId id="324" r:id="rId17"/>
    <p:sldId id="325" r:id="rId18"/>
    <p:sldId id="305" r:id="rId19"/>
    <p:sldId id="306" r:id="rId20"/>
    <p:sldId id="294" r:id="rId21"/>
    <p:sldId id="299" r:id="rId22"/>
    <p:sldId id="316" r:id="rId23"/>
    <p:sldId id="332" r:id="rId24"/>
    <p:sldId id="326" r:id="rId25"/>
    <p:sldId id="330" r:id="rId26"/>
    <p:sldId id="331" r:id="rId27"/>
    <p:sldId id="300" r:id="rId28"/>
    <p:sldId id="301" r:id="rId29"/>
    <p:sldId id="307" r:id="rId30"/>
    <p:sldId id="284" r:id="rId31"/>
    <p:sldId id="329" r:id="rId32"/>
    <p:sldId id="309" r:id="rId33"/>
    <p:sldId id="310" r:id="rId34"/>
    <p:sldId id="288" r:id="rId35"/>
    <p:sldId id="327" r:id="rId36"/>
    <p:sldId id="328" r:id="rId37"/>
    <p:sldId id="312" r:id="rId38"/>
    <p:sldId id="292" r:id="rId39"/>
    <p:sldId id="313" r:id="rId40"/>
    <p:sldId id="314" r:id="rId41"/>
    <p:sldId id="295" r:id="rId42"/>
    <p:sldId id="304" r:id="rId43"/>
    <p:sldId id="311" r:id="rId44"/>
    <p:sldId id="287" r:id="rId45"/>
    <p:sldId id="282" r:id="rId46"/>
    <p:sldId id="297"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9E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5103" autoAdjust="0"/>
  </p:normalViewPr>
  <p:slideViewPr>
    <p:cSldViewPr snapToGrid="0">
      <p:cViewPr varScale="1">
        <p:scale>
          <a:sx n="135" d="100"/>
          <a:sy n="135" d="100"/>
        </p:scale>
        <p:origin x="1302" y="126"/>
      </p:cViewPr>
      <p:guideLst/>
    </p:cSldViewPr>
  </p:slideViewPr>
  <p:notesTextViewPr>
    <p:cViewPr>
      <p:scale>
        <a:sx n="1" d="1"/>
        <a:sy n="1" d="1"/>
      </p:scale>
      <p:origin x="0" y="0"/>
    </p:cViewPr>
  </p:notesTextViewPr>
  <p:sorterViewPr>
    <p:cViewPr>
      <p:scale>
        <a:sx n="100" d="100"/>
        <a:sy n="100" d="100"/>
      </p:scale>
      <p:origin x="0" y="-108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ata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11.svg"/><Relationship Id="rId4" Type="http://schemas.openxmlformats.org/officeDocument/2006/relationships/image" Target="../media/image23.svg"/></Relationships>
</file>

<file path=ppt/diagrams/_rels/data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ata8.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4.svg"/></Relationships>
</file>

<file path=ppt/diagrams/_rels/data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hyperlink" Target="https://www.ctc.ca.gov/docs/default-source/leaflets/414.pdf?sfvrsn=24453907_67" TargetMode="Externa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image" Target="../media/image11.svg"/><Relationship Id="rId4" Type="http://schemas.openxmlformats.org/officeDocument/2006/relationships/image" Target="../media/image23.svg"/></Relationships>
</file>

<file path=ppt/diagrams/_rels/drawing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rawing8.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image" Target="../media/image24.svg"/></Relationships>
</file>

<file path=ppt/diagrams/_rels/drawing9.xml.rels><?xml version="1.0" encoding="UTF-8" standalone="yes"?>
<Relationships xmlns="http://schemas.openxmlformats.org/package/2006/relationships"><Relationship Id="rId3" Type="http://schemas.openxmlformats.org/officeDocument/2006/relationships/hyperlink" Target="https://www.ctc.ca.gov/docs/default-source/leaflets/414.pdf?sfvrsn=24453907_67" TargetMode="External"/><Relationship Id="rId2" Type="http://schemas.openxmlformats.org/officeDocument/2006/relationships/image" Target="../media/image28.svg"/><Relationship Id="rId1" Type="http://schemas.openxmlformats.org/officeDocument/2006/relationships/image" Target="../media/image27.svg"/><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3" csCatId="colorful" phldr="1"/>
      <dgm:spPr/>
      <dgm:t>
        <a:bodyPr/>
        <a:lstStyle/>
        <a:p>
          <a:endParaRPr lang="en-US"/>
        </a:p>
      </dgm:t>
    </dgm:pt>
    <dgm:pt modelId="{74EE5CD8-078F-4590-BF9C-A341A294A016}">
      <dgm:prSet phldrT="[Text]" custT="1"/>
      <dgm:spPr/>
      <dgm:t>
        <a:bodyPr/>
        <a:lstStyle/>
        <a:p>
          <a:r>
            <a:rPr lang="en-US" sz="440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a:t>2</a:t>
          </a:r>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3200" dirty="0">
              <a:effectLst>
                <a:outerShdw blurRad="38100" dist="38100" dir="2700000" algn="tl">
                  <a:srgbClr val="000000">
                    <a:alpha val="43137"/>
                  </a:srgbClr>
                </a:outerShdw>
              </a:effectLst>
            </a:rPr>
            <a:t>Supplementary Authorization</a:t>
          </a: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dgm:t>
        <a:bodyPr/>
        <a:lstStyle/>
        <a:p>
          <a:r>
            <a:rPr lang="en-US" sz="440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3200" dirty="0">
              <a:effectLst>
                <a:outerShdw blurRad="38100" dist="38100" dir="2700000" algn="tl">
                  <a:srgbClr val="000000">
                    <a:alpha val="43137"/>
                  </a:srgbClr>
                </a:outerShdw>
              </a:effectLst>
            </a:rPr>
            <a:t>Subject Matter Authorization</a:t>
          </a: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3200" dirty="0">
              <a:effectLst>
                <a:outerShdw blurRad="38100" dist="38100" dir="2700000" algn="tl">
                  <a:srgbClr val="000000">
                    <a:alpha val="43137"/>
                  </a:srgbClr>
                </a:outerShdw>
              </a:effectLst>
            </a:rPr>
            <a:t>Adding a FULL Authorization</a:t>
          </a: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pt>
    <dgm:pt modelId="{C4407577-18A2-46E0-8805-2838042EB67A}" type="pres">
      <dgm:prSet presAssocID="{74EE5CD8-078F-4590-BF9C-A341A294A016}" presName="linNode" presStyleCnt="0"/>
      <dgm:spPr/>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pt>
    <dgm:pt modelId="{AB8574CC-D4F2-4555-AEE3-F4EE58B11D03}" type="pres">
      <dgm:prSet presAssocID="{CF9FB981-E6ED-4440-AC98-4E4E2ABA2C55}" presName="sp" presStyleCnt="0"/>
      <dgm:spPr/>
    </dgm:pt>
    <dgm:pt modelId="{85B8F607-FDD8-476A-ADBE-E1250824F294}" type="pres">
      <dgm:prSet presAssocID="{AA046201-5C4D-445E-BF0B-5C6D2B0A1945}" presName="linNode" presStyleCnt="0"/>
      <dgm:spPr/>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pt>
    <dgm:pt modelId="{5ACAA866-A8A8-4183-97B5-CEEAB1525C60}" type="pres">
      <dgm:prSet presAssocID="{40767EFF-7D52-4469-ACEE-7D28E67337E2}" presName="sp" presStyleCnt="0"/>
      <dgm:spPr/>
    </dgm:pt>
    <dgm:pt modelId="{477213BE-9E91-4950-8451-7F60796F47F4}" type="pres">
      <dgm:prSet presAssocID="{D1776C8F-2B10-4075-8DF7-7F65AB725ED5}" presName="linNode" presStyleCnt="0"/>
      <dgm:spPr/>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pt>
  </dgm:ptLst>
  <dgm:cxnLst>
    <dgm:cxn modelId="{B6416E04-E5DE-46CA-AD27-47EBE280D636}" type="presOf" srcId="{C59269D0-92A5-481C-BA64-727AFB0DD545}" destId="{B37A5355-225B-4C6F-AED7-6C620F99EECC}"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9071FB3B-D26B-4384-BD1A-80C12C62D02C}" srcId="{AA046201-5C4D-445E-BF0B-5C6D2B0A1945}" destId="{C59269D0-92A5-481C-BA64-727AFB0DD545}" srcOrd="0" destOrd="0" parTransId="{312CC84D-092F-422A-AA24-A4619DBBB7BE}" sibTransId="{266DE8E8-1339-41C4-B9A7-6148496C7FA9}"/>
    <dgm:cxn modelId="{AFF7133D-5E9D-4613-9299-006F9E49301B}" type="presOf" srcId="{AA046201-5C4D-445E-BF0B-5C6D2B0A1945}" destId="{C04276DC-EE64-470A-B8BC-09067B8045FA}" srcOrd="0" destOrd="0" presId="urn:microsoft.com/office/officeart/2005/8/layout/vList5"/>
    <dgm:cxn modelId="{DBCA7E61-D822-40A0-A27A-D7E092386A0B}" type="presOf" srcId="{F6FEADD9-F67D-41F5-BA4C-3C84956E7F46}" destId="{AAE7A1E6-6847-453D-B55B-8A82BF138C1D}"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9A0DCB65-9DCB-4972-9768-1762E4116F3C}" type="presOf" srcId="{74EE5CD8-078F-4590-BF9C-A341A294A016}" destId="{7E429971-BC57-430F-BB25-C0574E5E39E3}" srcOrd="0" destOrd="0" presId="urn:microsoft.com/office/officeart/2005/8/layout/vList5"/>
    <dgm:cxn modelId="{3D887057-7E91-45EF-8E4B-3006C2DFECB4}" type="presOf" srcId="{6BE4E373-0656-4EDC-821E-BE09C952B1F6}" destId="{C7C3E6FD-D83F-4BDA-907E-B5EE041DA931}" srcOrd="0" destOrd="0" presId="urn:microsoft.com/office/officeart/2005/8/layout/vList5"/>
    <dgm:cxn modelId="{1D12F37E-DF42-400C-B5B5-A8FAF49EC0EC}" type="presOf" srcId="{1E4D3931-0DBD-4211-A24A-6AF364284B1E}" destId="{D54B1729-BC98-42C1-9C6C-D65DCBA4358F}" srcOrd="0" destOrd="0" presId="urn:microsoft.com/office/officeart/2005/8/layout/vList5"/>
    <dgm:cxn modelId="{B8AF1086-D7BE-446F-9133-738B599E9A7D}" srcId="{F6FEADD9-F67D-41F5-BA4C-3C84956E7F46}" destId="{AA046201-5C4D-445E-BF0B-5C6D2B0A1945}" srcOrd="1" destOrd="0" parTransId="{FE92FC33-5E0F-4302-9E80-A69E8ACDDE56}" sibTransId="{40767EFF-7D52-4469-ACEE-7D28E67337E2}"/>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5417F3DF-8CAE-4E6C-ADBB-ED6F50084B8E}" type="presOf" srcId="{D1776C8F-2B10-4075-8DF7-7F65AB725ED5}" destId="{F5034101-5B7D-4FE7-B47A-5A48CF39606B}" srcOrd="0" destOrd="0" presId="urn:microsoft.com/office/officeart/2005/8/layout/vList5"/>
    <dgm:cxn modelId="{1E18118B-9778-4714-A249-2B714D5427F7}" type="presParOf" srcId="{AAE7A1E6-6847-453D-B55B-8A82BF138C1D}" destId="{C4407577-18A2-46E0-8805-2838042EB67A}" srcOrd="0" destOrd="0" presId="urn:microsoft.com/office/officeart/2005/8/layout/vList5"/>
    <dgm:cxn modelId="{84152E8A-21A6-4CAF-BC09-47C13F4FFFB8}" type="presParOf" srcId="{C4407577-18A2-46E0-8805-2838042EB67A}" destId="{7E429971-BC57-430F-BB25-C0574E5E39E3}" srcOrd="0" destOrd="0" presId="urn:microsoft.com/office/officeart/2005/8/layout/vList5"/>
    <dgm:cxn modelId="{1D51832F-3B38-483B-8C08-BDD413206841}" type="presParOf" srcId="{C4407577-18A2-46E0-8805-2838042EB67A}" destId="{D54B1729-BC98-42C1-9C6C-D65DCBA4358F}" srcOrd="1" destOrd="0" presId="urn:microsoft.com/office/officeart/2005/8/layout/vList5"/>
    <dgm:cxn modelId="{F2BB24AB-7DB6-4F0F-92D8-664E0F322520}" type="presParOf" srcId="{AAE7A1E6-6847-453D-B55B-8A82BF138C1D}" destId="{AB8574CC-D4F2-4555-AEE3-F4EE58B11D03}" srcOrd="1" destOrd="0" presId="urn:microsoft.com/office/officeart/2005/8/layout/vList5"/>
    <dgm:cxn modelId="{3F47CC38-27AC-4E4E-92A2-FDE046382C80}" type="presParOf" srcId="{AAE7A1E6-6847-453D-B55B-8A82BF138C1D}" destId="{85B8F607-FDD8-476A-ADBE-E1250824F294}" srcOrd="2" destOrd="0" presId="urn:microsoft.com/office/officeart/2005/8/layout/vList5"/>
    <dgm:cxn modelId="{B4BBC5E0-69C0-4FD2-84A6-C47E62DEA28D}" type="presParOf" srcId="{85B8F607-FDD8-476A-ADBE-E1250824F294}" destId="{C04276DC-EE64-470A-B8BC-09067B8045FA}" srcOrd="0" destOrd="0" presId="urn:microsoft.com/office/officeart/2005/8/layout/vList5"/>
    <dgm:cxn modelId="{71B90C6E-E0F2-4EE1-8864-5914AAFA20A7}" type="presParOf" srcId="{85B8F607-FDD8-476A-ADBE-E1250824F294}" destId="{B37A5355-225B-4C6F-AED7-6C620F99EECC}" srcOrd="1" destOrd="0" presId="urn:microsoft.com/office/officeart/2005/8/layout/vList5"/>
    <dgm:cxn modelId="{E6DEED78-0C33-4D1D-A595-AFE4311369E4}" type="presParOf" srcId="{AAE7A1E6-6847-453D-B55B-8A82BF138C1D}" destId="{5ACAA866-A8A8-4183-97B5-CEEAB1525C60}" srcOrd="3" destOrd="0" presId="urn:microsoft.com/office/officeart/2005/8/layout/vList5"/>
    <dgm:cxn modelId="{FD2A22C3-24B0-4E4D-A3BC-79528D3FBC48}" type="presParOf" srcId="{AAE7A1E6-6847-453D-B55B-8A82BF138C1D}" destId="{477213BE-9E91-4950-8451-7F60796F47F4}" srcOrd="4" destOrd="0" presId="urn:microsoft.com/office/officeart/2005/8/layout/vList5"/>
    <dgm:cxn modelId="{2D9E3819-8AF8-4F78-AD5E-1D892BCE0381}" type="presParOf" srcId="{477213BE-9E91-4950-8451-7F60796F47F4}" destId="{F5034101-5B7D-4FE7-B47A-5A48CF39606B}" srcOrd="0" destOrd="0" presId="urn:microsoft.com/office/officeart/2005/8/layout/vList5"/>
    <dgm:cxn modelId="{5FD7E964-E46A-45B4-A545-5D657B6094BB}"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827179-1912-4F02-AA41-E8C76AD25E8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1732098-B98E-4BCD-8E88-246E216DE74B}">
      <dgm:prSet/>
      <dgm:spPr/>
      <dgm:t>
        <a:bodyPr/>
        <a:lstStyle/>
        <a:p>
          <a:pPr>
            <a:lnSpc>
              <a:spcPct val="100000"/>
            </a:lnSpc>
          </a:pPr>
          <a:r>
            <a:rPr lang="en-US"/>
            <a:t>CSET exams in subject area</a:t>
          </a:r>
        </a:p>
      </dgm:t>
    </dgm:pt>
    <dgm:pt modelId="{54D116D1-6D81-4106-8380-4FA0492D9201}" type="parTrans" cxnId="{FE80E489-234A-42E9-827A-769B07CE1C43}">
      <dgm:prSet/>
      <dgm:spPr/>
      <dgm:t>
        <a:bodyPr/>
        <a:lstStyle/>
        <a:p>
          <a:endParaRPr lang="en-US"/>
        </a:p>
      </dgm:t>
    </dgm:pt>
    <dgm:pt modelId="{166B97F4-CCBE-4BA5-B6F3-12D020681C04}" type="sibTrans" cxnId="{FE80E489-234A-42E9-827A-769B07CE1C43}">
      <dgm:prSet/>
      <dgm:spPr/>
      <dgm:t>
        <a:bodyPr/>
        <a:lstStyle/>
        <a:p>
          <a:endParaRPr lang="en-US"/>
        </a:p>
      </dgm:t>
    </dgm:pt>
    <dgm:pt modelId="{C9BFC7C0-CCC6-46D3-B5FD-0E66DCC43B4E}">
      <dgm:prSet/>
      <dgm:spPr/>
      <dgm:t>
        <a:bodyPr/>
        <a:lstStyle/>
        <a:p>
          <a:pPr>
            <a:lnSpc>
              <a:spcPct val="100000"/>
            </a:lnSpc>
          </a:pPr>
          <a:r>
            <a:rPr lang="en-US"/>
            <a:t>Combo of CSET subtests and coursework equivalent to a subtest verified via program evaluation</a:t>
          </a:r>
        </a:p>
      </dgm:t>
    </dgm:pt>
    <dgm:pt modelId="{99EDB930-D2B5-4813-A939-4618D8014755}" type="parTrans" cxnId="{1F42A364-8E53-41FB-995B-8D61500BF4BF}">
      <dgm:prSet/>
      <dgm:spPr/>
      <dgm:t>
        <a:bodyPr/>
        <a:lstStyle/>
        <a:p>
          <a:endParaRPr lang="en-US"/>
        </a:p>
      </dgm:t>
    </dgm:pt>
    <dgm:pt modelId="{1CA7F5D2-C2F0-45E8-9D25-2292ABD52E3A}" type="sibTrans" cxnId="{1F42A364-8E53-41FB-995B-8D61500BF4BF}">
      <dgm:prSet/>
      <dgm:spPr/>
      <dgm:t>
        <a:bodyPr/>
        <a:lstStyle/>
        <a:p>
          <a:endParaRPr lang="en-US"/>
        </a:p>
      </dgm:t>
    </dgm:pt>
    <dgm:pt modelId="{B05D30B8-99F8-4D82-8F0D-3BDE4188B34F}">
      <dgm:prSet/>
      <dgm:spPr/>
      <dgm:t>
        <a:bodyPr/>
        <a:lstStyle/>
        <a:p>
          <a:pPr>
            <a:lnSpc>
              <a:spcPct val="100000"/>
            </a:lnSpc>
          </a:pPr>
          <a:r>
            <a:rPr lang="en-US"/>
            <a:t>Comparable authorization on Out of State License/Credential</a:t>
          </a:r>
        </a:p>
      </dgm:t>
    </dgm:pt>
    <dgm:pt modelId="{409EBDFA-A8D7-4B97-BD7C-51B5712987BA}" type="parTrans" cxnId="{89BCB2D5-44D9-4652-82F7-2DE802525823}">
      <dgm:prSet/>
      <dgm:spPr/>
      <dgm:t>
        <a:bodyPr/>
        <a:lstStyle/>
        <a:p>
          <a:endParaRPr lang="en-US"/>
        </a:p>
      </dgm:t>
    </dgm:pt>
    <dgm:pt modelId="{42661DDE-5E7A-4E5C-B8DB-5A4FD3F283D0}" type="sibTrans" cxnId="{89BCB2D5-44D9-4652-82F7-2DE802525823}">
      <dgm:prSet/>
      <dgm:spPr/>
      <dgm:t>
        <a:bodyPr/>
        <a:lstStyle/>
        <a:p>
          <a:endParaRPr lang="en-US"/>
        </a:p>
      </dgm:t>
    </dgm:pt>
    <dgm:pt modelId="{1A16801C-8783-4662-8CB2-0A2FE919E684}" type="pres">
      <dgm:prSet presAssocID="{3C827179-1912-4F02-AA41-E8C76AD25E83}" presName="root" presStyleCnt="0">
        <dgm:presLayoutVars>
          <dgm:dir/>
          <dgm:resizeHandles val="exact"/>
        </dgm:presLayoutVars>
      </dgm:prSet>
      <dgm:spPr/>
    </dgm:pt>
    <dgm:pt modelId="{006120D5-371F-41F8-ACC5-BD803F16297B}" type="pres">
      <dgm:prSet presAssocID="{01732098-B98E-4BCD-8E88-246E216DE74B}" presName="compNode" presStyleCnt="0"/>
      <dgm:spPr/>
    </dgm:pt>
    <dgm:pt modelId="{945AC480-089E-4331-8B0B-8080994B4DFF}" type="pres">
      <dgm:prSet presAssocID="{01732098-B98E-4BCD-8E88-246E216DE74B}" presName="bgRect" presStyleLbl="bgShp" presStyleIdx="0" presStyleCnt="3"/>
      <dgm:spPr/>
    </dgm:pt>
    <dgm:pt modelId="{B5EBDE02-27C4-421C-8C06-0E1C5E5711E5}" type="pres">
      <dgm:prSet presAssocID="{01732098-B98E-4BCD-8E88-246E216DE74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ncil"/>
        </a:ext>
      </dgm:extLst>
    </dgm:pt>
    <dgm:pt modelId="{A9C7D30D-0A5E-4A76-86B5-29E88E4E944A}" type="pres">
      <dgm:prSet presAssocID="{01732098-B98E-4BCD-8E88-246E216DE74B}" presName="spaceRect" presStyleCnt="0"/>
      <dgm:spPr/>
    </dgm:pt>
    <dgm:pt modelId="{74951D93-E0C1-46F9-B9BB-448B59EE9284}" type="pres">
      <dgm:prSet presAssocID="{01732098-B98E-4BCD-8E88-246E216DE74B}" presName="parTx" presStyleLbl="revTx" presStyleIdx="0" presStyleCnt="3">
        <dgm:presLayoutVars>
          <dgm:chMax val="0"/>
          <dgm:chPref val="0"/>
        </dgm:presLayoutVars>
      </dgm:prSet>
      <dgm:spPr/>
    </dgm:pt>
    <dgm:pt modelId="{EBA386EB-EADF-4543-A3D1-F955AF3271D3}" type="pres">
      <dgm:prSet presAssocID="{166B97F4-CCBE-4BA5-B6F3-12D020681C04}" presName="sibTrans" presStyleCnt="0"/>
      <dgm:spPr/>
    </dgm:pt>
    <dgm:pt modelId="{E3F34458-05AE-40E2-8F10-CD07CF63246C}" type="pres">
      <dgm:prSet presAssocID="{C9BFC7C0-CCC6-46D3-B5FD-0E66DCC43B4E}" presName="compNode" presStyleCnt="0"/>
      <dgm:spPr/>
    </dgm:pt>
    <dgm:pt modelId="{A153303E-1CB7-46F8-81B5-C96D5A52D322}" type="pres">
      <dgm:prSet presAssocID="{C9BFC7C0-CCC6-46D3-B5FD-0E66DCC43B4E}" presName="bgRect" presStyleLbl="bgShp" presStyleIdx="1" presStyleCnt="3"/>
      <dgm:spPr/>
    </dgm:pt>
    <dgm:pt modelId="{F9AAD25C-8112-4675-90E2-054D99BC4FAF}" type="pres">
      <dgm:prSet presAssocID="{C9BFC7C0-CCC6-46D3-B5FD-0E66DCC43B4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7F8A1012-B032-424A-AB4F-DAA85EEE6198}" type="pres">
      <dgm:prSet presAssocID="{C9BFC7C0-CCC6-46D3-B5FD-0E66DCC43B4E}" presName="spaceRect" presStyleCnt="0"/>
      <dgm:spPr/>
    </dgm:pt>
    <dgm:pt modelId="{C1035B40-E9F8-4585-8EA5-FBBFE8F4076C}" type="pres">
      <dgm:prSet presAssocID="{C9BFC7C0-CCC6-46D3-B5FD-0E66DCC43B4E}" presName="parTx" presStyleLbl="revTx" presStyleIdx="1" presStyleCnt="3">
        <dgm:presLayoutVars>
          <dgm:chMax val="0"/>
          <dgm:chPref val="0"/>
        </dgm:presLayoutVars>
      </dgm:prSet>
      <dgm:spPr/>
    </dgm:pt>
    <dgm:pt modelId="{011F6C73-5E5B-47CC-838B-F9842E3E6537}" type="pres">
      <dgm:prSet presAssocID="{1CA7F5D2-C2F0-45E8-9D25-2292ABD52E3A}" presName="sibTrans" presStyleCnt="0"/>
      <dgm:spPr/>
    </dgm:pt>
    <dgm:pt modelId="{876611E8-DFFF-4B29-AC00-9D6FE503500A}" type="pres">
      <dgm:prSet presAssocID="{B05D30B8-99F8-4D82-8F0D-3BDE4188B34F}" presName="compNode" presStyleCnt="0"/>
      <dgm:spPr/>
    </dgm:pt>
    <dgm:pt modelId="{FABB15A9-E289-43C5-9BB7-FF2B45D3C236}" type="pres">
      <dgm:prSet presAssocID="{B05D30B8-99F8-4D82-8F0D-3BDE4188B34F}" presName="bgRect" presStyleLbl="bgShp" presStyleIdx="2" presStyleCnt="3"/>
      <dgm:spPr/>
    </dgm:pt>
    <dgm:pt modelId="{69B56944-66B2-46A4-A7D6-0F0EAF0BEE2B}" type="pres">
      <dgm:prSet presAssocID="{B05D30B8-99F8-4D82-8F0D-3BDE4188B34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iploma"/>
        </a:ext>
      </dgm:extLst>
    </dgm:pt>
    <dgm:pt modelId="{4C55AF4E-5C58-4253-ADDC-F0B16C404C7F}" type="pres">
      <dgm:prSet presAssocID="{B05D30B8-99F8-4D82-8F0D-3BDE4188B34F}" presName="spaceRect" presStyleCnt="0"/>
      <dgm:spPr/>
    </dgm:pt>
    <dgm:pt modelId="{4360F3D3-E48D-4F67-A277-EB13C32FD5EB}" type="pres">
      <dgm:prSet presAssocID="{B05D30B8-99F8-4D82-8F0D-3BDE4188B34F}" presName="parTx" presStyleLbl="revTx" presStyleIdx="2" presStyleCnt="3">
        <dgm:presLayoutVars>
          <dgm:chMax val="0"/>
          <dgm:chPref val="0"/>
        </dgm:presLayoutVars>
      </dgm:prSet>
      <dgm:spPr/>
    </dgm:pt>
  </dgm:ptLst>
  <dgm:cxnLst>
    <dgm:cxn modelId="{01DAA73E-ECB2-441D-8F47-F907C354B0FD}" type="presOf" srcId="{B05D30B8-99F8-4D82-8F0D-3BDE4188B34F}" destId="{4360F3D3-E48D-4F67-A277-EB13C32FD5EB}" srcOrd="0" destOrd="0" presId="urn:microsoft.com/office/officeart/2018/2/layout/IconVerticalSolidList"/>
    <dgm:cxn modelId="{1F42A364-8E53-41FB-995B-8D61500BF4BF}" srcId="{3C827179-1912-4F02-AA41-E8C76AD25E83}" destId="{C9BFC7C0-CCC6-46D3-B5FD-0E66DCC43B4E}" srcOrd="1" destOrd="0" parTransId="{99EDB930-D2B5-4813-A939-4618D8014755}" sibTransId="{1CA7F5D2-C2F0-45E8-9D25-2292ABD52E3A}"/>
    <dgm:cxn modelId="{6F2C5550-2725-47D4-A3C3-F76CE08A1F33}" type="presOf" srcId="{C9BFC7C0-CCC6-46D3-B5FD-0E66DCC43B4E}" destId="{C1035B40-E9F8-4585-8EA5-FBBFE8F4076C}" srcOrd="0" destOrd="0" presId="urn:microsoft.com/office/officeart/2018/2/layout/IconVerticalSolidList"/>
    <dgm:cxn modelId="{FE80E489-234A-42E9-827A-769B07CE1C43}" srcId="{3C827179-1912-4F02-AA41-E8C76AD25E83}" destId="{01732098-B98E-4BCD-8E88-246E216DE74B}" srcOrd="0" destOrd="0" parTransId="{54D116D1-6D81-4106-8380-4FA0492D9201}" sibTransId="{166B97F4-CCBE-4BA5-B6F3-12D020681C04}"/>
    <dgm:cxn modelId="{F654F0A9-7D59-480F-81BB-D5309B8A58FF}" type="presOf" srcId="{3C827179-1912-4F02-AA41-E8C76AD25E83}" destId="{1A16801C-8783-4662-8CB2-0A2FE919E684}" srcOrd="0" destOrd="0" presId="urn:microsoft.com/office/officeart/2018/2/layout/IconVerticalSolidList"/>
    <dgm:cxn modelId="{E4CA94AE-364D-4777-A15A-44E0BF68DC40}" type="presOf" srcId="{01732098-B98E-4BCD-8E88-246E216DE74B}" destId="{74951D93-E0C1-46F9-B9BB-448B59EE9284}" srcOrd="0" destOrd="0" presId="urn:microsoft.com/office/officeart/2018/2/layout/IconVerticalSolidList"/>
    <dgm:cxn modelId="{89BCB2D5-44D9-4652-82F7-2DE802525823}" srcId="{3C827179-1912-4F02-AA41-E8C76AD25E83}" destId="{B05D30B8-99F8-4D82-8F0D-3BDE4188B34F}" srcOrd="2" destOrd="0" parTransId="{409EBDFA-A8D7-4B97-BD7C-51B5712987BA}" sibTransId="{42661DDE-5E7A-4E5C-B8DB-5A4FD3F283D0}"/>
    <dgm:cxn modelId="{2B3AE9AA-28B0-4EC2-98C1-1129D8B15229}" type="presParOf" srcId="{1A16801C-8783-4662-8CB2-0A2FE919E684}" destId="{006120D5-371F-41F8-ACC5-BD803F16297B}" srcOrd="0" destOrd="0" presId="urn:microsoft.com/office/officeart/2018/2/layout/IconVerticalSolidList"/>
    <dgm:cxn modelId="{DD3B8DB1-103D-4B11-B3CE-06957995CBFB}" type="presParOf" srcId="{006120D5-371F-41F8-ACC5-BD803F16297B}" destId="{945AC480-089E-4331-8B0B-8080994B4DFF}" srcOrd="0" destOrd="0" presId="urn:microsoft.com/office/officeart/2018/2/layout/IconVerticalSolidList"/>
    <dgm:cxn modelId="{BBCACCBB-7A54-481A-BCE4-9D740D81F11B}" type="presParOf" srcId="{006120D5-371F-41F8-ACC5-BD803F16297B}" destId="{B5EBDE02-27C4-421C-8C06-0E1C5E5711E5}" srcOrd="1" destOrd="0" presId="urn:microsoft.com/office/officeart/2018/2/layout/IconVerticalSolidList"/>
    <dgm:cxn modelId="{DB5A457B-F0E1-49A0-960D-F2B3DC49BD59}" type="presParOf" srcId="{006120D5-371F-41F8-ACC5-BD803F16297B}" destId="{A9C7D30D-0A5E-4A76-86B5-29E88E4E944A}" srcOrd="2" destOrd="0" presId="urn:microsoft.com/office/officeart/2018/2/layout/IconVerticalSolidList"/>
    <dgm:cxn modelId="{AD93DE3A-D10F-4FC2-9B87-2DBA451BF599}" type="presParOf" srcId="{006120D5-371F-41F8-ACC5-BD803F16297B}" destId="{74951D93-E0C1-46F9-B9BB-448B59EE9284}" srcOrd="3" destOrd="0" presId="urn:microsoft.com/office/officeart/2018/2/layout/IconVerticalSolidList"/>
    <dgm:cxn modelId="{A8F8BF9D-AC22-41DF-AD0B-1E86F17C1936}" type="presParOf" srcId="{1A16801C-8783-4662-8CB2-0A2FE919E684}" destId="{EBA386EB-EADF-4543-A3D1-F955AF3271D3}" srcOrd="1" destOrd="0" presId="urn:microsoft.com/office/officeart/2018/2/layout/IconVerticalSolidList"/>
    <dgm:cxn modelId="{D6955EBA-B4EB-419E-9555-8E5EFDCD2171}" type="presParOf" srcId="{1A16801C-8783-4662-8CB2-0A2FE919E684}" destId="{E3F34458-05AE-40E2-8F10-CD07CF63246C}" srcOrd="2" destOrd="0" presId="urn:microsoft.com/office/officeart/2018/2/layout/IconVerticalSolidList"/>
    <dgm:cxn modelId="{05CB78AE-674F-47D6-AEAA-EE2D3597F19A}" type="presParOf" srcId="{E3F34458-05AE-40E2-8F10-CD07CF63246C}" destId="{A153303E-1CB7-46F8-81B5-C96D5A52D322}" srcOrd="0" destOrd="0" presId="urn:microsoft.com/office/officeart/2018/2/layout/IconVerticalSolidList"/>
    <dgm:cxn modelId="{AB4B9A64-548B-4D75-872A-D28AE1257351}" type="presParOf" srcId="{E3F34458-05AE-40E2-8F10-CD07CF63246C}" destId="{F9AAD25C-8112-4675-90E2-054D99BC4FAF}" srcOrd="1" destOrd="0" presId="urn:microsoft.com/office/officeart/2018/2/layout/IconVerticalSolidList"/>
    <dgm:cxn modelId="{B790FDBB-F1FD-4C28-A796-C94E220F3DA4}" type="presParOf" srcId="{E3F34458-05AE-40E2-8F10-CD07CF63246C}" destId="{7F8A1012-B032-424A-AB4F-DAA85EEE6198}" srcOrd="2" destOrd="0" presId="urn:microsoft.com/office/officeart/2018/2/layout/IconVerticalSolidList"/>
    <dgm:cxn modelId="{E60E47A3-84FC-4459-BBC8-95BFE4D41B63}" type="presParOf" srcId="{E3F34458-05AE-40E2-8F10-CD07CF63246C}" destId="{C1035B40-E9F8-4585-8EA5-FBBFE8F4076C}" srcOrd="3" destOrd="0" presId="urn:microsoft.com/office/officeart/2018/2/layout/IconVerticalSolidList"/>
    <dgm:cxn modelId="{D1B1DBCA-5A6B-4C63-9017-93C6D76B63A5}" type="presParOf" srcId="{1A16801C-8783-4662-8CB2-0A2FE919E684}" destId="{011F6C73-5E5B-47CC-838B-F9842E3E6537}" srcOrd="3" destOrd="0" presId="urn:microsoft.com/office/officeart/2018/2/layout/IconVerticalSolidList"/>
    <dgm:cxn modelId="{4BA298F2-768E-47F5-AE34-43A180CF9DCD}" type="presParOf" srcId="{1A16801C-8783-4662-8CB2-0A2FE919E684}" destId="{876611E8-DFFF-4B29-AC00-9D6FE503500A}" srcOrd="4" destOrd="0" presId="urn:microsoft.com/office/officeart/2018/2/layout/IconVerticalSolidList"/>
    <dgm:cxn modelId="{D832ADA8-387A-4B17-A2EE-64BD2133D710}" type="presParOf" srcId="{876611E8-DFFF-4B29-AC00-9D6FE503500A}" destId="{FABB15A9-E289-43C5-9BB7-FF2B45D3C236}" srcOrd="0" destOrd="0" presId="urn:microsoft.com/office/officeart/2018/2/layout/IconVerticalSolidList"/>
    <dgm:cxn modelId="{E9CD3DCE-38AC-4E97-8FE1-3696D2B4A681}" type="presParOf" srcId="{876611E8-DFFF-4B29-AC00-9D6FE503500A}" destId="{69B56944-66B2-46A4-A7D6-0F0EAF0BEE2B}" srcOrd="1" destOrd="0" presId="urn:microsoft.com/office/officeart/2018/2/layout/IconVerticalSolidList"/>
    <dgm:cxn modelId="{297847E5-C5EB-45C4-9FA6-A543593BBBFF}" type="presParOf" srcId="{876611E8-DFFF-4B29-AC00-9D6FE503500A}" destId="{4C55AF4E-5C58-4253-ADDC-F0B16C404C7F}" srcOrd="2" destOrd="0" presId="urn:microsoft.com/office/officeart/2018/2/layout/IconVerticalSolidList"/>
    <dgm:cxn modelId="{1D12799D-20F5-45DA-86F8-B3203C75728B}" type="presParOf" srcId="{876611E8-DFFF-4B29-AC00-9D6FE503500A}" destId="{4360F3D3-E48D-4F67-A277-EB13C32FD5E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AD4E9B-F5CD-4E7D-B9F5-E90EEE4D9F8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29016E8A-9D50-494B-8C47-94E109EFC119}">
      <dgm:prSet/>
      <dgm:spPr/>
      <dgm:t>
        <a:bodyPr/>
        <a:lstStyle/>
        <a:p>
          <a:pPr algn="l"/>
          <a:r>
            <a:rPr lang="en-US" dirty="0"/>
            <a:t>Subject Matter Authorizations: </a:t>
          </a:r>
        </a:p>
        <a:p>
          <a:pPr algn="l"/>
          <a:r>
            <a:rPr lang="en-US" dirty="0"/>
            <a:t>Authorize the holder to teach subject matter curriculum typically included for grades 9 and below (students can be preschool, K-12, and adults)</a:t>
          </a:r>
        </a:p>
      </dgm:t>
    </dgm:pt>
    <dgm:pt modelId="{19E09A3B-FFE7-4E74-88F9-07D91E8C4779}" type="parTrans" cxnId="{4BBEA6B2-00F1-414C-BD66-5853106FCFDA}">
      <dgm:prSet/>
      <dgm:spPr/>
      <dgm:t>
        <a:bodyPr/>
        <a:lstStyle/>
        <a:p>
          <a:endParaRPr lang="en-US"/>
        </a:p>
      </dgm:t>
    </dgm:pt>
    <dgm:pt modelId="{E3B4245D-1ACD-4DB8-8580-1EA156D55039}" type="sibTrans" cxnId="{4BBEA6B2-00F1-414C-BD66-5853106FCFDA}">
      <dgm:prSet/>
      <dgm:spPr/>
      <dgm:t>
        <a:bodyPr/>
        <a:lstStyle/>
        <a:p>
          <a:endParaRPr lang="en-US"/>
        </a:p>
      </dgm:t>
    </dgm:pt>
    <dgm:pt modelId="{5DE31063-4C39-4AC6-A40E-CE3E77FF000C}">
      <dgm:prSet/>
      <dgm:spPr/>
      <dgm:t>
        <a:bodyPr/>
        <a:lstStyle/>
        <a:p>
          <a:pPr algn="l"/>
          <a:r>
            <a:rPr lang="en-US" i="1" u="sng" dirty="0"/>
            <a:t>Specific</a:t>
          </a:r>
          <a:r>
            <a:rPr lang="en-US" dirty="0"/>
            <a:t> Subject Matter Authorizations: </a:t>
          </a:r>
        </a:p>
        <a:p>
          <a:pPr algn="l"/>
          <a:r>
            <a:rPr lang="en-US" dirty="0"/>
            <a:t>Authorize the holder to teach the specific subject at any grade level (preschool, K-12, and adults)</a:t>
          </a:r>
        </a:p>
      </dgm:t>
    </dgm:pt>
    <dgm:pt modelId="{60C3694D-DAEB-4910-BB31-ECA0A47A59C2}" type="parTrans" cxnId="{7DBDF953-E5C0-4935-8258-13A1F1E2FDD0}">
      <dgm:prSet/>
      <dgm:spPr/>
      <dgm:t>
        <a:bodyPr/>
        <a:lstStyle/>
        <a:p>
          <a:endParaRPr lang="en-US"/>
        </a:p>
      </dgm:t>
    </dgm:pt>
    <dgm:pt modelId="{8DBEACB1-9A95-4B00-9915-B0290330D91C}" type="sibTrans" cxnId="{7DBDF953-E5C0-4935-8258-13A1F1E2FDD0}">
      <dgm:prSet/>
      <dgm:spPr/>
      <dgm:t>
        <a:bodyPr/>
        <a:lstStyle/>
        <a:p>
          <a:endParaRPr lang="en-US"/>
        </a:p>
      </dgm:t>
    </dgm:pt>
    <dgm:pt modelId="{97BD6CFA-C8D5-4068-B5F3-4717B3CF9F1A}" type="pres">
      <dgm:prSet presAssocID="{35AD4E9B-F5CD-4E7D-B9F5-E90EEE4D9F8F}" presName="hierChild1" presStyleCnt="0">
        <dgm:presLayoutVars>
          <dgm:chPref val="1"/>
          <dgm:dir/>
          <dgm:animOne val="branch"/>
          <dgm:animLvl val="lvl"/>
          <dgm:resizeHandles/>
        </dgm:presLayoutVars>
      </dgm:prSet>
      <dgm:spPr/>
    </dgm:pt>
    <dgm:pt modelId="{51D65E6E-8FDD-4A31-A9E0-3E4F6DCB20A7}" type="pres">
      <dgm:prSet presAssocID="{29016E8A-9D50-494B-8C47-94E109EFC119}" presName="hierRoot1" presStyleCnt="0"/>
      <dgm:spPr/>
    </dgm:pt>
    <dgm:pt modelId="{A3E510B8-0A3E-44DF-9C1A-9B0DD40D62D4}" type="pres">
      <dgm:prSet presAssocID="{29016E8A-9D50-494B-8C47-94E109EFC119}" presName="composite" presStyleCnt="0"/>
      <dgm:spPr/>
    </dgm:pt>
    <dgm:pt modelId="{E8302AD9-6674-4395-AA62-0DD8B8D01233}" type="pres">
      <dgm:prSet presAssocID="{29016E8A-9D50-494B-8C47-94E109EFC119}" presName="background" presStyleLbl="node0" presStyleIdx="0" presStyleCnt="2"/>
      <dgm:spPr/>
    </dgm:pt>
    <dgm:pt modelId="{1D971246-0D1D-4BD5-9BD2-25F78C7BD5CD}" type="pres">
      <dgm:prSet presAssocID="{29016E8A-9D50-494B-8C47-94E109EFC119}" presName="text" presStyleLbl="fgAcc0" presStyleIdx="0" presStyleCnt="2" custLinFactNeighborY="-794">
        <dgm:presLayoutVars>
          <dgm:chPref val="3"/>
        </dgm:presLayoutVars>
      </dgm:prSet>
      <dgm:spPr/>
    </dgm:pt>
    <dgm:pt modelId="{7026BDEE-0434-4963-8687-BB73835C9E73}" type="pres">
      <dgm:prSet presAssocID="{29016E8A-9D50-494B-8C47-94E109EFC119}" presName="hierChild2" presStyleCnt="0"/>
      <dgm:spPr/>
    </dgm:pt>
    <dgm:pt modelId="{6DA1429C-0744-41ED-9B13-63FF3E78D87A}" type="pres">
      <dgm:prSet presAssocID="{5DE31063-4C39-4AC6-A40E-CE3E77FF000C}" presName="hierRoot1" presStyleCnt="0"/>
      <dgm:spPr/>
    </dgm:pt>
    <dgm:pt modelId="{7AA730DA-DF31-4BBA-BEF2-0E0BE55A64E2}" type="pres">
      <dgm:prSet presAssocID="{5DE31063-4C39-4AC6-A40E-CE3E77FF000C}" presName="composite" presStyleCnt="0"/>
      <dgm:spPr/>
    </dgm:pt>
    <dgm:pt modelId="{C8CB4CC3-8CBF-4022-BDC2-82A5ED97F513}" type="pres">
      <dgm:prSet presAssocID="{5DE31063-4C39-4AC6-A40E-CE3E77FF000C}" presName="background" presStyleLbl="node0" presStyleIdx="1" presStyleCnt="2"/>
      <dgm:spPr/>
    </dgm:pt>
    <dgm:pt modelId="{39F0D23B-4386-47F8-A3D9-B6E536DFBA0E}" type="pres">
      <dgm:prSet presAssocID="{5DE31063-4C39-4AC6-A40E-CE3E77FF000C}" presName="text" presStyleLbl="fgAcc0" presStyleIdx="1" presStyleCnt="2" custLinFactNeighborY="-1190">
        <dgm:presLayoutVars>
          <dgm:chPref val="3"/>
        </dgm:presLayoutVars>
      </dgm:prSet>
      <dgm:spPr/>
    </dgm:pt>
    <dgm:pt modelId="{55B6A33D-F93F-4563-96DC-FF2D2D90E614}" type="pres">
      <dgm:prSet presAssocID="{5DE31063-4C39-4AC6-A40E-CE3E77FF000C}" presName="hierChild2" presStyleCnt="0"/>
      <dgm:spPr/>
    </dgm:pt>
  </dgm:ptLst>
  <dgm:cxnLst>
    <dgm:cxn modelId="{AE7C0F48-0A28-4533-8DFE-DAA19F7E4BDC}" type="presOf" srcId="{5DE31063-4C39-4AC6-A40E-CE3E77FF000C}" destId="{39F0D23B-4386-47F8-A3D9-B6E536DFBA0E}" srcOrd="0" destOrd="0" presId="urn:microsoft.com/office/officeart/2005/8/layout/hierarchy1"/>
    <dgm:cxn modelId="{7DBDF953-E5C0-4935-8258-13A1F1E2FDD0}" srcId="{35AD4E9B-F5CD-4E7D-B9F5-E90EEE4D9F8F}" destId="{5DE31063-4C39-4AC6-A40E-CE3E77FF000C}" srcOrd="1" destOrd="0" parTransId="{60C3694D-DAEB-4910-BB31-ECA0A47A59C2}" sibTransId="{8DBEACB1-9A95-4B00-9915-B0290330D91C}"/>
    <dgm:cxn modelId="{4F676894-91B9-43E3-9C34-04F3635D2FE2}" type="presOf" srcId="{35AD4E9B-F5CD-4E7D-B9F5-E90EEE4D9F8F}" destId="{97BD6CFA-C8D5-4068-B5F3-4717B3CF9F1A}" srcOrd="0" destOrd="0" presId="urn:microsoft.com/office/officeart/2005/8/layout/hierarchy1"/>
    <dgm:cxn modelId="{4BBEA6B2-00F1-414C-BD66-5853106FCFDA}" srcId="{35AD4E9B-F5CD-4E7D-B9F5-E90EEE4D9F8F}" destId="{29016E8A-9D50-494B-8C47-94E109EFC119}" srcOrd="0" destOrd="0" parTransId="{19E09A3B-FFE7-4E74-88F9-07D91E8C4779}" sibTransId="{E3B4245D-1ACD-4DB8-8580-1EA156D55039}"/>
    <dgm:cxn modelId="{DB90F3E0-2AA0-4384-A978-E6E31388C5CB}" type="presOf" srcId="{29016E8A-9D50-494B-8C47-94E109EFC119}" destId="{1D971246-0D1D-4BD5-9BD2-25F78C7BD5CD}" srcOrd="0" destOrd="0" presId="urn:microsoft.com/office/officeart/2005/8/layout/hierarchy1"/>
    <dgm:cxn modelId="{178B3287-C485-4890-B1C5-2591542BD9F5}" type="presParOf" srcId="{97BD6CFA-C8D5-4068-B5F3-4717B3CF9F1A}" destId="{51D65E6E-8FDD-4A31-A9E0-3E4F6DCB20A7}" srcOrd="0" destOrd="0" presId="urn:microsoft.com/office/officeart/2005/8/layout/hierarchy1"/>
    <dgm:cxn modelId="{C8C8173D-60E6-4410-8FE7-79C027CF001F}" type="presParOf" srcId="{51D65E6E-8FDD-4A31-A9E0-3E4F6DCB20A7}" destId="{A3E510B8-0A3E-44DF-9C1A-9B0DD40D62D4}" srcOrd="0" destOrd="0" presId="urn:microsoft.com/office/officeart/2005/8/layout/hierarchy1"/>
    <dgm:cxn modelId="{0F024461-9427-4DDD-95B0-7F0D3273719E}" type="presParOf" srcId="{A3E510B8-0A3E-44DF-9C1A-9B0DD40D62D4}" destId="{E8302AD9-6674-4395-AA62-0DD8B8D01233}" srcOrd="0" destOrd="0" presId="urn:microsoft.com/office/officeart/2005/8/layout/hierarchy1"/>
    <dgm:cxn modelId="{C4BD98F5-4781-4FD4-BD44-7E20E1CFAE2C}" type="presParOf" srcId="{A3E510B8-0A3E-44DF-9C1A-9B0DD40D62D4}" destId="{1D971246-0D1D-4BD5-9BD2-25F78C7BD5CD}" srcOrd="1" destOrd="0" presId="urn:microsoft.com/office/officeart/2005/8/layout/hierarchy1"/>
    <dgm:cxn modelId="{9AEACAA2-A079-47F8-A158-33E5C9EA6F46}" type="presParOf" srcId="{51D65E6E-8FDD-4A31-A9E0-3E4F6DCB20A7}" destId="{7026BDEE-0434-4963-8687-BB73835C9E73}" srcOrd="1" destOrd="0" presId="urn:microsoft.com/office/officeart/2005/8/layout/hierarchy1"/>
    <dgm:cxn modelId="{01A6D8C2-A9BC-4BD6-A234-4FB892FF5119}" type="presParOf" srcId="{97BD6CFA-C8D5-4068-B5F3-4717B3CF9F1A}" destId="{6DA1429C-0744-41ED-9B13-63FF3E78D87A}" srcOrd="1" destOrd="0" presId="urn:microsoft.com/office/officeart/2005/8/layout/hierarchy1"/>
    <dgm:cxn modelId="{36990090-F22A-40CF-81B7-F5B675B71E5C}" type="presParOf" srcId="{6DA1429C-0744-41ED-9B13-63FF3E78D87A}" destId="{7AA730DA-DF31-4BBA-BEF2-0E0BE55A64E2}" srcOrd="0" destOrd="0" presId="urn:microsoft.com/office/officeart/2005/8/layout/hierarchy1"/>
    <dgm:cxn modelId="{B004AE45-398E-4BD4-9F31-43EF232C171E}" type="presParOf" srcId="{7AA730DA-DF31-4BBA-BEF2-0E0BE55A64E2}" destId="{C8CB4CC3-8CBF-4022-BDC2-82A5ED97F513}" srcOrd="0" destOrd="0" presId="urn:microsoft.com/office/officeart/2005/8/layout/hierarchy1"/>
    <dgm:cxn modelId="{3AC8D684-36B5-42AC-9A10-2086C7F36954}" type="presParOf" srcId="{7AA730DA-DF31-4BBA-BEF2-0E0BE55A64E2}" destId="{39F0D23B-4386-47F8-A3D9-B6E536DFBA0E}" srcOrd="1" destOrd="0" presId="urn:microsoft.com/office/officeart/2005/8/layout/hierarchy1"/>
    <dgm:cxn modelId="{5115509C-3683-494F-A2E2-8654AA16B517}" type="presParOf" srcId="{6DA1429C-0744-41ED-9B13-63FF3E78D87A}" destId="{55B6A33D-F93F-4563-96DC-FF2D2D90E61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2489B0-6B95-41A2-B582-227462ACE80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15A885D2-57FE-41CB-A8C5-89FE0D11ED2A}">
      <dgm:prSet/>
      <dgm:spPr/>
      <dgm:t>
        <a:bodyPr/>
        <a:lstStyle/>
        <a:p>
          <a:r>
            <a:rPr lang="en-US" dirty="0">
              <a:solidFill>
                <a:schemeClr val="tx1"/>
              </a:solidFill>
            </a:rPr>
            <a:t>From a regionally-accredited college/university</a:t>
          </a:r>
        </a:p>
      </dgm:t>
    </dgm:pt>
    <dgm:pt modelId="{6E22DD60-388E-4548-9026-974FB3AA4B32}" type="parTrans" cxnId="{41521519-A298-48F7-8283-86A29C3CC64A}">
      <dgm:prSet/>
      <dgm:spPr/>
      <dgm:t>
        <a:bodyPr/>
        <a:lstStyle/>
        <a:p>
          <a:endParaRPr lang="en-US"/>
        </a:p>
      </dgm:t>
    </dgm:pt>
    <dgm:pt modelId="{6F099F77-429F-4073-8EBC-C3473011ED22}" type="sibTrans" cxnId="{41521519-A298-48F7-8283-86A29C3CC64A}">
      <dgm:prSet/>
      <dgm:spPr/>
      <dgm:t>
        <a:bodyPr/>
        <a:lstStyle/>
        <a:p>
          <a:endParaRPr lang="en-US"/>
        </a:p>
      </dgm:t>
    </dgm:pt>
    <dgm:pt modelId="{DF861D20-0B47-4F96-9CD2-75884B7DA673}">
      <dgm:prSet/>
      <dgm:spPr/>
      <dgm:t>
        <a:bodyPr/>
        <a:lstStyle/>
        <a:p>
          <a:r>
            <a:rPr lang="en-US" dirty="0">
              <a:solidFill>
                <a:schemeClr val="tx1"/>
              </a:solidFill>
            </a:rPr>
            <a:t>Grade of “C” or better</a:t>
          </a:r>
        </a:p>
      </dgm:t>
    </dgm:pt>
    <dgm:pt modelId="{69740222-9BEF-4BB3-AAEE-E0DD5A507158}" type="parTrans" cxnId="{7D225A0E-7E9C-4393-9C1A-BF2E8AE5481A}">
      <dgm:prSet/>
      <dgm:spPr/>
      <dgm:t>
        <a:bodyPr/>
        <a:lstStyle/>
        <a:p>
          <a:endParaRPr lang="en-US"/>
        </a:p>
      </dgm:t>
    </dgm:pt>
    <dgm:pt modelId="{C7035250-F9EC-4E46-A84E-4BF2AC248E8A}" type="sibTrans" cxnId="{7D225A0E-7E9C-4393-9C1A-BF2E8AE5481A}">
      <dgm:prSet/>
      <dgm:spPr/>
      <dgm:t>
        <a:bodyPr/>
        <a:lstStyle/>
        <a:p>
          <a:endParaRPr lang="en-US"/>
        </a:p>
      </dgm:t>
    </dgm:pt>
    <dgm:pt modelId="{E0158E95-E237-48E5-9FC7-04DF24C5A6D3}">
      <dgm:prSet/>
      <dgm:spPr/>
      <dgm:t>
        <a:bodyPr/>
        <a:lstStyle/>
        <a:p>
          <a:r>
            <a:rPr lang="en-US" dirty="0">
              <a:solidFill>
                <a:srgbClr val="00B050"/>
              </a:solidFill>
            </a:rPr>
            <a:t>Must be “Credit”, “Passing”, or “Satisfactory” </a:t>
          </a:r>
        </a:p>
      </dgm:t>
    </dgm:pt>
    <dgm:pt modelId="{D181E2F5-8217-4AE2-9285-0C56C8CD9922}" type="parTrans" cxnId="{BCB960B3-4DF3-478E-836D-CA7A47A053BC}">
      <dgm:prSet/>
      <dgm:spPr/>
      <dgm:t>
        <a:bodyPr/>
        <a:lstStyle/>
        <a:p>
          <a:endParaRPr lang="en-US"/>
        </a:p>
      </dgm:t>
    </dgm:pt>
    <dgm:pt modelId="{A0A6E525-CCD7-4BF8-B787-A03F34FF5E8A}" type="sibTrans" cxnId="{BCB960B3-4DF3-478E-836D-CA7A47A053BC}">
      <dgm:prSet/>
      <dgm:spPr/>
      <dgm:t>
        <a:bodyPr/>
        <a:lstStyle/>
        <a:p>
          <a:endParaRPr lang="en-US"/>
        </a:p>
      </dgm:t>
    </dgm:pt>
    <dgm:pt modelId="{AB7423B9-AFF4-4277-9A4D-06BFE80FDA00}">
      <dgm:prSet/>
      <dgm:spPr/>
      <dgm:t>
        <a:bodyPr/>
        <a:lstStyle/>
        <a:p>
          <a:r>
            <a:rPr lang="en-US" dirty="0">
              <a:solidFill>
                <a:schemeClr val="tx1"/>
              </a:solidFill>
            </a:rPr>
            <a:t>Applicable to a Bachelor’s or higher degree</a:t>
          </a:r>
        </a:p>
      </dgm:t>
    </dgm:pt>
    <dgm:pt modelId="{FD8BD2C3-E5EC-43A2-A081-7B9A02DC007E}" type="parTrans" cxnId="{35CAB923-B711-41B5-B71C-C57F8042F3CF}">
      <dgm:prSet/>
      <dgm:spPr/>
      <dgm:t>
        <a:bodyPr/>
        <a:lstStyle/>
        <a:p>
          <a:endParaRPr lang="en-US"/>
        </a:p>
      </dgm:t>
    </dgm:pt>
    <dgm:pt modelId="{25F7D39D-86E2-4EAF-9D15-8CD770D6298F}" type="sibTrans" cxnId="{35CAB923-B711-41B5-B71C-C57F8042F3CF}">
      <dgm:prSet/>
      <dgm:spPr/>
      <dgm:t>
        <a:bodyPr/>
        <a:lstStyle/>
        <a:p>
          <a:endParaRPr lang="en-US"/>
        </a:p>
      </dgm:t>
    </dgm:pt>
    <dgm:pt modelId="{9E899A3B-2AB0-4359-85A1-0D7841FDAFF4}" type="pres">
      <dgm:prSet presAssocID="{B32489B0-6B95-41A2-B582-227462ACE805}" presName="linear" presStyleCnt="0">
        <dgm:presLayoutVars>
          <dgm:animLvl val="lvl"/>
          <dgm:resizeHandles val="exact"/>
        </dgm:presLayoutVars>
      </dgm:prSet>
      <dgm:spPr/>
    </dgm:pt>
    <dgm:pt modelId="{92E6B895-1780-4B72-B5CB-408CEF182113}" type="pres">
      <dgm:prSet presAssocID="{15A885D2-57FE-41CB-A8C5-89FE0D11ED2A}" presName="parentText" presStyleLbl="node1" presStyleIdx="0" presStyleCnt="3">
        <dgm:presLayoutVars>
          <dgm:chMax val="0"/>
          <dgm:bulletEnabled val="1"/>
        </dgm:presLayoutVars>
      </dgm:prSet>
      <dgm:spPr/>
    </dgm:pt>
    <dgm:pt modelId="{264F2E5D-083F-4D09-A28B-091A81638B0C}" type="pres">
      <dgm:prSet presAssocID="{6F099F77-429F-4073-8EBC-C3473011ED22}" presName="spacer" presStyleCnt="0"/>
      <dgm:spPr/>
    </dgm:pt>
    <dgm:pt modelId="{E36E5D7A-8843-4AF8-B157-B78D096387FF}" type="pres">
      <dgm:prSet presAssocID="{DF861D20-0B47-4F96-9CD2-75884B7DA673}" presName="parentText" presStyleLbl="node1" presStyleIdx="1" presStyleCnt="3">
        <dgm:presLayoutVars>
          <dgm:chMax val="0"/>
          <dgm:bulletEnabled val="1"/>
        </dgm:presLayoutVars>
      </dgm:prSet>
      <dgm:spPr/>
    </dgm:pt>
    <dgm:pt modelId="{D8625155-9348-4306-BD87-9A88F528FA5A}" type="pres">
      <dgm:prSet presAssocID="{DF861D20-0B47-4F96-9CD2-75884B7DA673}" presName="childText" presStyleLbl="revTx" presStyleIdx="0" presStyleCnt="1">
        <dgm:presLayoutVars>
          <dgm:bulletEnabled val="1"/>
        </dgm:presLayoutVars>
      </dgm:prSet>
      <dgm:spPr/>
    </dgm:pt>
    <dgm:pt modelId="{D1E563FC-06B5-4ECC-8C47-65AE3E732C0A}" type="pres">
      <dgm:prSet presAssocID="{AB7423B9-AFF4-4277-9A4D-06BFE80FDA00}" presName="parentText" presStyleLbl="node1" presStyleIdx="2" presStyleCnt="3">
        <dgm:presLayoutVars>
          <dgm:chMax val="0"/>
          <dgm:bulletEnabled val="1"/>
        </dgm:presLayoutVars>
      </dgm:prSet>
      <dgm:spPr/>
    </dgm:pt>
  </dgm:ptLst>
  <dgm:cxnLst>
    <dgm:cxn modelId="{7D225A0E-7E9C-4393-9C1A-BF2E8AE5481A}" srcId="{B32489B0-6B95-41A2-B582-227462ACE805}" destId="{DF861D20-0B47-4F96-9CD2-75884B7DA673}" srcOrd="1" destOrd="0" parTransId="{69740222-9BEF-4BB3-AAEE-E0DD5A507158}" sibTransId="{C7035250-F9EC-4E46-A84E-4BF2AC248E8A}"/>
    <dgm:cxn modelId="{41521519-A298-48F7-8283-86A29C3CC64A}" srcId="{B32489B0-6B95-41A2-B582-227462ACE805}" destId="{15A885D2-57FE-41CB-A8C5-89FE0D11ED2A}" srcOrd="0" destOrd="0" parTransId="{6E22DD60-388E-4548-9026-974FB3AA4B32}" sibTransId="{6F099F77-429F-4073-8EBC-C3473011ED22}"/>
    <dgm:cxn modelId="{35CAB923-B711-41B5-B71C-C57F8042F3CF}" srcId="{B32489B0-6B95-41A2-B582-227462ACE805}" destId="{AB7423B9-AFF4-4277-9A4D-06BFE80FDA00}" srcOrd="2" destOrd="0" parTransId="{FD8BD2C3-E5EC-43A2-A081-7B9A02DC007E}" sibTransId="{25F7D39D-86E2-4EAF-9D15-8CD770D6298F}"/>
    <dgm:cxn modelId="{5F1B513A-0C40-4317-9FBD-518737A985C0}" type="presOf" srcId="{15A885D2-57FE-41CB-A8C5-89FE0D11ED2A}" destId="{92E6B895-1780-4B72-B5CB-408CEF182113}" srcOrd="0" destOrd="0" presId="urn:microsoft.com/office/officeart/2005/8/layout/vList2"/>
    <dgm:cxn modelId="{063AA53E-52FA-4707-A803-56E5B83A10DE}" type="presOf" srcId="{E0158E95-E237-48E5-9FC7-04DF24C5A6D3}" destId="{D8625155-9348-4306-BD87-9A88F528FA5A}" srcOrd="0" destOrd="0" presId="urn:microsoft.com/office/officeart/2005/8/layout/vList2"/>
    <dgm:cxn modelId="{F51A5B4A-195E-43C5-A957-0E5104731DA1}" type="presOf" srcId="{AB7423B9-AFF4-4277-9A4D-06BFE80FDA00}" destId="{D1E563FC-06B5-4ECC-8C47-65AE3E732C0A}" srcOrd="0" destOrd="0" presId="urn:microsoft.com/office/officeart/2005/8/layout/vList2"/>
    <dgm:cxn modelId="{BC12EC6B-90D3-4B45-B7A1-26A5176AFD85}" type="presOf" srcId="{DF861D20-0B47-4F96-9CD2-75884B7DA673}" destId="{E36E5D7A-8843-4AF8-B157-B78D096387FF}" srcOrd="0" destOrd="0" presId="urn:microsoft.com/office/officeart/2005/8/layout/vList2"/>
    <dgm:cxn modelId="{BCB960B3-4DF3-478E-836D-CA7A47A053BC}" srcId="{DF861D20-0B47-4F96-9CD2-75884B7DA673}" destId="{E0158E95-E237-48E5-9FC7-04DF24C5A6D3}" srcOrd="0" destOrd="0" parTransId="{D181E2F5-8217-4AE2-9285-0C56C8CD9922}" sibTransId="{A0A6E525-CCD7-4BF8-B787-A03F34FF5E8A}"/>
    <dgm:cxn modelId="{D5293BCA-B33A-4F95-A618-FBE1A5044D29}" type="presOf" srcId="{B32489B0-6B95-41A2-B582-227462ACE805}" destId="{9E899A3B-2AB0-4359-85A1-0D7841FDAFF4}" srcOrd="0" destOrd="0" presId="urn:microsoft.com/office/officeart/2005/8/layout/vList2"/>
    <dgm:cxn modelId="{D7598CCD-35DC-4C60-8454-F4C645E6071D}" type="presParOf" srcId="{9E899A3B-2AB0-4359-85A1-0D7841FDAFF4}" destId="{92E6B895-1780-4B72-B5CB-408CEF182113}" srcOrd="0" destOrd="0" presId="urn:microsoft.com/office/officeart/2005/8/layout/vList2"/>
    <dgm:cxn modelId="{8D0BF70F-ABA2-4E31-B207-8BE0CCEDD30C}" type="presParOf" srcId="{9E899A3B-2AB0-4359-85A1-0D7841FDAFF4}" destId="{264F2E5D-083F-4D09-A28B-091A81638B0C}" srcOrd="1" destOrd="0" presId="urn:microsoft.com/office/officeart/2005/8/layout/vList2"/>
    <dgm:cxn modelId="{E5756438-00EE-4488-B36B-CCF043A39303}" type="presParOf" srcId="{9E899A3B-2AB0-4359-85A1-0D7841FDAFF4}" destId="{E36E5D7A-8843-4AF8-B157-B78D096387FF}" srcOrd="2" destOrd="0" presId="urn:microsoft.com/office/officeart/2005/8/layout/vList2"/>
    <dgm:cxn modelId="{8B1C5057-7B15-4F7A-8BEC-D0097A0009F3}" type="presParOf" srcId="{9E899A3B-2AB0-4359-85A1-0D7841FDAFF4}" destId="{D8625155-9348-4306-BD87-9A88F528FA5A}" srcOrd="3" destOrd="0" presId="urn:microsoft.com/office/officeart/2005/8/layout/vList2"/>
    <dgm:cxn modelId="{70FF8512-3E00-4537-8DCD-203C296B92BE}" type="presParOf" srcId="{9E899A3B-2AB0-4359-85A1-0D7841FDAFF4}" destId="{D1E563FC-06B5-4ECC-8C47-65AE3E732C0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48423B-A63D-4026-A855-1BEF2A9A361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C560E10-A5EF-4CEC-8A84-C4C78EEBEC2C}">
      <dgm:prSet/>
      <dgm:spPr/>
      <dgm:t>
        <a:bodyPr/>
        <a:lstStyle/>
        <a:p>
          <a:r>
            <a:rPr lang="en-US" dirty="0">
              <a:solidFill>
                <a:schemeClr val="tx2"/>
              </a:solidFill>
            </a:rPr>
            <a:t>Must be from the department  (or a subsumed department) of the subject being requested</a:t>
          </a:r>
        </a:p>
      </dgm:t>
    </dgm:pt>
    <dgm:pt modelId="{91E53C35-67E4-4B90-900C-386E3D26BC70}" type="parTrans" cxnId="{02E515CE-7088-401E-BAA9-C269722C1112}">
      <dgm:prSet/>
      <dgm:spPr/>
      <dgm:t>
        <a:bodyPr/>
        <a:lstStyle/>
        <a:p>
          <a:endParaRPr lang="en-US"/>
        </a:p>
      </dgm:t>
    </dgm:pt>
    <dgm:pt modelId="{ECF44580-8DBB-4E96-873B-7A1833927D59}" type="sibTrans" cxnId="{02E515CE-7088-401E-BAA9-C269722C1112}">
      <dgm:prSet/>
      <dgm:spPr/>
      <dgm:t>
        <a:bodyPr/>
        <a:lstStyle/>
        <a:p>
          <a:endParaRPr lang="en-US"/>
        </a:p>
      </dgm:t>
    </dgm:pt>
    <dgm:pt modelId="{36F0D45B-2529-452A-8D0C-C7550283389B}">
      <dgm:prSet/>
      <dgm:spPr/>
      <dgm:t>
        <a:bodyPr/>
        <a:lstStyle/>
        <a:p>
          <a:r>
            <a:rPr lang="en-US" dirty="0">
              <a:solidFill>
                <a:schemeClr val="tx2"/>
              </a:solidFill>
            </a:rPr>
            <a:t>Drama, Journalism, Speech, and Theater are subsumed under the broad subject area of English</a:t>
          </a:r>
        </a:p>
      </dgm:t>
    </dgm:pt>
    <dgm:pt modelId="{1C93F431-B798-472F-AB7D-ED11DEBD05CF}" type="parTrans" cxnId="{1DF731C3-C609-414D-8B15-B5E4E73D852A}">
      <dgm:prSet/>
      <dgm:spPr/>
      <dgm:t>
        <a:bodyPr/>
        <a:lstStyle/>
        <a:p>
          <a:endParaRPr lang="en-US"/>
        </a:p>
      </dgm:t>
    </dgm:pt>
    <dgm:pt modelId="{45D4A75A-95CC-45B9-B1B6-683D198D9834}" type="sibTrans" cxnId="{1DF731C3-C609-414D-8B15-B5E4E73D852A}">
      <dgm:prSet/>
      <dgm:spPr/>
      <dgm:t>
        <a:bodyPr/>
        <a:lstStyle/>
        <a:p>
          <a:endParaRPr lang="en-US"/>
        </a:p>
      </dgm:t>
    </dgm:pt>
    <dgm:pt modelId="{0435EFDC-B531-446F-9D47-CA67CBD45DA1}">
      <dgm:prSet/>
      <dgm:spPr/>
      <dgm:t>
        <a:bodyPr/>
        <a:lstStyle/>
        <a:p>
          <a:r>
            <a:rPr lang="en-US" dirty="0">
              <a:solidFill>
                <a:schemeClr val="tx2"/>
              </a:solidFill>
            </a:rPr>
            <a:t>Anthropology, Economics, Government, History, Psychology, and Sociology are subsumed under the broad subject are of Social Science</a:t>
          </a:r>
        </a:p>
      </dgm:t>
    </dgm:pt>
    <dgm:pt modelId="{B04DDBB1-948F-4F09-B77D-0B5DD25B5F66}" type="parTrans" cxnId="{50766ABE-10BC-4478-B1BE-01C52ECD1991}">
      <dgm:prSet/>
      <dgm:spPr/>
      <dgm:t>
        <a:bodyPr/>
        <a:lstStyle/>
        <a:p>
          <a:endParaRPr lang="en-US"/>
        </a:p>
      </dgm:t>
    </dgm:pt>
    <dgm:pt modelId="{FEE70E4B-952B-4E89-A074-416C9239804F}" type="sibTrans" cxnId="{50766ABE-10BC-4478-B1BE-01C52ECD1991}">
      <dgm:prSet/>
      <dgm:spPr/>
      <dgm:t>
        <a:bodyPr/>
        <a:lstStyle/>
        <a:p>
          <a:endParaRPr lang="en-US"/>
        </a:p>
      </dgm:t>
    </dgm:pt>
    <dgm:pt modelId="{38F68E77-C82C-4744-B3A4-A24633DCD5F7}" type="pres">
      <dgm:prSet presAssocID="{0F48423B-A63D-4026-A855-1BEF2A9A361D}" presName="root" presStyleCnt="0">
        <dgm:presLayoutVars>
          <dgm:dir/>
          <dgm:resizeHandles val="exact"/>
        </dgm:presLayoutVars>
      </dgm:prSet>
      <dgm:spPr/>
    </dgm:pt>
    <dgm:pt modelId="{953E8A44-1EA0-49F7-AD1F-24C77B3DDFA9}" type="pres">
      <dgm:prSet presAssocID="{2C560E10-A5EF-4CEC-8A84-C4C78EEBEC2C}" presName="compNode" presStyleCnt="0"/>
      <dgm:spPr/>
    </dgm:pt>
    <dgm:pt modelId="{78F7AFF0-2A3A-4F6A-AF88-F331855B98EF}" type="pres">
      <dgm:prSet presAssocID="{2C560E10-A5EF-4CEC-8A84-C4C78EEBEC2C}" presName="bgRect" presStyleLbl="bgShp" presStyleIdx="0" presStyleCnt="3"/>
      <dgm:spPr/>
    </dgm:pt>
    <dgm:pt modelId="{8ADAA481-8AD5-42E9-8646-ECA0D45A3672}" type="pres">
      <dgm:prSet presAssocID="{2C560E10-A5EF-4CEC-8A84-C4C78EEBEC2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orbidden"/>
        </a:ext>
      </dgm:extLst>
    </dgm:pt>
    <dgm:pt modelId="{AFB18516-A7AE-47BC-846E-7F2714732572}" type="pres">
      <dgm:prSet presAssocID="{2C560E10-A5EF-4CEC-8A84-C4C78EEBEC2C}" presName="spaceRect" presStyleCnt="0"/>
      <dgm:spPr/>
    </dgm:pt>
    <dgm:pt modelId="{DB618743-6CEC-4249-A959-23EEB33BC33A}" type="pres">
      <dgm:prSet presAssocID="{2C560E10-A5EF-4CEC-8A84-C4C78EEBEC2C}" presName="parTx" presStyleLbl="revTx" presStyleIdx="0" presStyleCnt="3">
        <dgm:presLayoutVars>
          <dgm:chMax val="0"/>
          <dgm:chPref val="0"/>
        </dgm:presLayoutVars>
      </dgm:prSet>
      <dgm:spPr/>
    </dgm:pt>
    <dgm:pt modelId="{2FBBE2FF-D1C3-46DD-B09A-FA13ECC0A5EF}" type="pres">
      <dgm:prSet presAssocID="{ECF44580-8DBB-4E96-873B-7A1833927D59}" presName="sibTrans" presStyleCnt="0"/>
      <dgm:spPr/>
    </dgm:pt>
    <dgm:pt modelId="{B6778FD0-5BCC-4470-A54E-0E1C9405E87B}" type="pres">
      <dgm:prSet presAssocID="{36F0D45B-2529-452A-8D0C-C7550283389B}" presName="compNode" presStyleCnt="0"/>
      <dgm:spPr/>
    </dgm:pt>
    <dgm:pt modelId="{2AB614C2-708E-470C-A311-8CEE04E74D56}" type="pres">
      <dgm:prSet presAssocID="{36F0D45B-2529-452A-8D0C-C7550283389B}" presName="bgRect" presStyleLbl="bgShp" presStyleIdx="1" presStyleCnt="3"/>
      <dgm:spPr/>
    </dgm:pt>
    <dgm:pt modelId="{9BCA3B83-2234-4B79-BA31-88025703F7F4}" type="pres">
      <dgm:prSet presAssocID="{36F0D45B-2529-452A-8D0C-C7550283389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ma"/>
        </a:ext>
      </dgm:extLst>
    </dgm:pt>
    <dgm:pt modelId="{8ECE9988-9A5B-4262-97BC-D8499AC9BEEE}" type="pres">
      <dgm:prSet presAssocID="{36F0D45B-2529-452A-8D0C-C7550283389B}" presName="spaceRect" presStyleCnt="0"/>
      <dgm:spPr/>
    </dgm:pt>
    <dgm:pt modelId="{56D705FD-FD48-4D75-9412-6506051C8D66}" type="pres">
      <dgm:prSet presAssocID="{36F0D45B-2529-452A-8D0C-C7550283389B}" presName="parTx" presStyleLbl="revTx" presStyleIdx="1" presStyleCnt="3">
        <dgm:presLayoutVars>
          <dgm:chMax val="0"/>
          <dgm:chPref val="0"/>
        </dgm:presLayoutVars>
      </dgm:prSet>
      <dgm:spPr/>
    </dgm:pt>
    <dgm:pt modelId="{316612E0-C65B-4470-A753-3BE3F0F612F0}" type="pres">
      <dgm:prSet presAssocID="{45D4A75A-95CC-45B9-B1B6-683D198D9834}" presName="sibTrans" presStyleCnt="0"/>
      <dgm:spPr/>
    </dgm:pt>
    <dgm:pt modelId="{241A2ABB-F8DE-4F4B-9D5D-8890770FB865}" type="pres">
      <dgm:prSet presAssocID="{0435EFDC-B531-446F-9D47-CA67CBD45DA1}" presName="compNode" presStyleCnt="0"/>
      <dgm:spPr/>
    </dgm:pt>
    <dgm:pt modelId="{BB9B53D3-BC1E-43F2-864F-4676663981A7}" type="pres">
      <dgm:prSet presAssocID="{0435EFDC-B531-446F-9D47-CA67CBD45DA1}" presName="bgRect" presStyleLbl="bgShp" presStyleIdx="2" presStyleCnt="3"/>
      <dgm:spPr/>
    </dgm:pt>
    <dgm:pt modelId="{4AD9C28D-4EAD-49FC-92CD-4369ADA0313A}" type="pres">
      <dgm:prSet presAssocID="{0435EFDC-B531-446F-9D47-CA67CBD45DA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4031EB5D-0949-44F7-BF4F-1F098A7AA0A7}" type="pres">
      <dgm:prSet presAssocID="{0435EFDC-B531-446F-9D47-CA67CBD45DA1}" presName="spaceRect" presStyleCnt="0"/>
      <dgm:spPr/>
    </dgm:pt>
    <dgm:pt modelId="{4C359376-C1AE-4AB4-8C62-E7D971762B3C}" type="pres">
      <dgm:prSet presAssocID="{0435EFDC-B531-446F-9D47-CA67CBD45DA1}" presName="parTx" presStyleLbl="revTx" presStyleIdx="2" presStyleCnt="3">
        <dgm:presLayoutVars>
          <dgm:chMax val="0"/>
          <dgm:chPref val="0"/>
        </dgm:presLayoutVars>
      </dgm:prSet>
      <dgm:spPr/>
    </dgm:pt>
  </dgm:ptLst>
  <dgm:cxnLst>
    <dgm:cxn modelId="{FA782257-F580-43F2-ABE6-BFD0444F1296}" type="presOf" srcId="{36F0D45B-2529-452A-8D0C-C7550283389B}" destId="{56D705FD-FD48-4D75-9412-6506051C8D66}" srcOrd="0" destOrd="0" presId="urn:microsoft.com/office/officeart/2018/2/layout/IconVerticalSolidList"/>
    <dgm:cxn modelId="{FC8D2A8B-9005-4AA3-AA0A-F6B65DCC6087}" type="presOf" srcId="{2C560E10-A5EF-4CEC-8A84-C4C78EEBEC2C}" destId="{DB618743-6CEC-4249-A959-23EEB33BC33A}" srcOrd="0" destOrd="0" presId="urn:microsoft.com/office/officeart/2018/2/layout/IconVerticalSolidList"/>
    <dgm:cxn modelId="{50766ABE-10BC-4478-B1BE-01C52ECD1991}" srcId="{0F48423B-A63D-4026-A855-1BEF2A9A361D}" destId="{0435EFDC-B531-446F-9D47-CA67CBD45DA1}" srcOrd="2" destOrd="0" parTransId="{B04DDBB1-948F-4F09-B77D-0B5DD25B5F66}" sibTransId="{FEE70E4B-952B-4E89-A074-416C9239804F}"/>
    <dgm:cxn modelId="{1DF731C3-C609-414D-8B15-B5E4E73D852A}" srcId="{0F48423B-A63D-4026-A855-1BEF2A9A361D}" destId="{36F0D45B-2529-452A-8D0C-C7550283389B}" srcOrd="1" destOrd="0" parTransId="{1C93F431-B798-472F-AB7D-ED11DEBD05CF}" sibTransId="{45D4A75A-95CC-45B9-B1B6-683D198D9834}"/>
    <dgm:cxn modelId="{02E515CE-7088-401E-BAA9-C269722C1112}" srcId="{0F48423B-A63D-4026-A855-1BEF2A9A361D}" destId="{2C560E10-A5EF-4CEC-8A84-C4C78EEBEC2C}" srcOrd="0" destOrd="0" parTransId="{91E53C35-67E4-4B90-900C-386E3D26BC70}" sibTransId="{ECF44580-8DBB-4E96-873B-7A1833927D59}"/>
    <dgm:cxn modelId="{DCC559D9-1F6F-46B2-85EC-3C50268F0616}" type="presOf" srcId="{0F48423B-A63D-4026-A855-1BEF2A9A361D}" destId="{38F68E77-C82C-4744-B3A4-A24633DCD5F7}" srcOrd="0" destOrd="0" presId="urn:microsoft.com/office/officeart/2018/2/layout/IconVerticalSolidList"/>
    <dgm:cxn modelId="{353452F8-76B9-4CAA-A22F-1CA53C926B18}" type="presOf" srcId="{0435EFDC-B531-446F-9D47-CA67CBD45DA1}" destId="{4C359376-C1AE-4AB4-8C62-E7D971762B3C}" srcOrd="0" destOrd="0" presId="urn:microsoft.com/office/officeart/2018/2/layout/IconVerticalSolidList"/>
    <dgm:cxn modelId="{016C147A-B629-403C-B911-86933F832082}" type="presParOf" srcId="{38F68E77-C82C-4744-B3A4-A24633DCD5F7}" destId="{953E8A44-1EA0-49F7-AD1F-24C77B3DDFA9}" srcOrd="0" destOrd="0" presId="urn:microsoft.com/office/officeart/2018/2/layout/IconVerticalSolidList"/>
    <dgm:cxn modelId="{625DA6B0-348F-4A1A-A269-A5173F4516C2}" type="presParOf" srcId="{953E8A44-1EA0-49F7-AD1F-24C77B3DDFA9}" destId="{78F7AFF0-2A3A-4F6A-AF88-F331855B98EF}" srcOrd="0" destOrd="0" presId="urn:microsoft.com/office/officeart/2018/2/layout/IconVerticalSolidList"/>
    <dgm:cxn modelId="{9F48D300-7955-4ADD-9047-20EAC2D1055A}" type="presParOf" srcId="{953E8A44-1EA0-49F7-AD1F-24C77B3DDFA9}" destId="{8ADAA481-8AD5-42E9-8646-ECA0D45A3672}" srcOrd="1" destOrd="0" presId="urn:microsoft.com/office/officeart/2018/2/layout/IconVerticalSolidList"/>
    <dgm:cxn modelId="{87F938FC-A204-4593-8184-6CF8BD366FAA}" type="presParOf" srcId="{953E8A44-1EA0-49F7-AD1F-24C77B3DDFA9}" destId="{AFB18516-A7AE-47BC-846E-7F2714732572}" srcOrd="2" destOrd="0" presId="urn:microsoft.com/office/officeart/2018/2/layout/IconVerticalSolidList"/>
    <dgm:cxn modelId="{32A9F850-EDA5-486D-87E6-BBC5D48138F8}" type="presParOf" srcId="{953E8A44-1EA0-49F7-AD1F-24C77B3DDFA9}" destId="{DB618743-6CEC-4249-A959-23EEB33BC33A}" srcOrd="3" destOrd="0" presId="urn:microsoft.com/office/officeart/2018/2/layout/IconVerticalSolidList"/>
    <dgm:cxn modelId="{93906F4B-246F-411E-8C2C-EFAC8B4B06C7}" type="presParOf" srcId="{38F68E77-C82C-4744-B3A4-A24633DCD5F7}" destId="{2FBBE2FF-D1C3-46DD-B09A-FA13ECC0A5EF}" srcOrd="1" destOrd="0" presId="urn:microsoft.com/office/officeart/2018/2/layout/IconVerticalSolidList"/>
    <dgm:cxn modelId="{331A6450-F0F6-43B8-9B6C-3D5ED7FB4EB8}" type="presParOf" srcId="{38F68E77-C82C-4744-B3A4-A24633DCD5F7}" destId="{B6778FD0-5BCC-4470-A54E-0E1C9405E87B}" srcOrd="2" destOrd="0" presId="urn:microsoft.com/office/officeart/2018/2/layout/IconVerticalSolidList"/>
    <dgm:cxn modelId="{A48EBEC8-ADBB-4952-9321-D13DB9B24F9A}" type="presParOf" srcId="{B6778FD0-5BCC-4470-A54E-0E1C9405E87B}" destId="{2AB614C2-708E-470C-A311-8CEE04E74D56}" srcOrd="0" destOrd="0" presId="urn:microsoft.com/office/officeart/2018/2/layout/IconVerticalSolidList"/>
    <dgm:cxn modelId="{06291850-7834-4BE9-8B10-B276D83507F3}" type="presParOf" srcId="{B6778FD0-5BCC-4470-A54E-0E1C9405E87B}" destId="{9BCA3B83-2234-4B79-BA31-88025703F7F4}" srcOrd="1" destOrd="0" presId="urn:microsoft.com/office/officeart/2018/2/layout/IconVerticalSolidList"/>
    <dgm:cxn modelId="{E6CFE668-7190-466F-9E57-CDD953EF317F}" type="presParOf" srcId="{B6778FD0-5BCC-4470-A54E-0E1C9405E87B}" destId="{8ECE9988-9A5B-4262-97BC-D8499AC9BEEE}" srcOrd="2" destOrd="0" presId="urn:microsoft.com/office/officeart/2018/2/layout/IconVerticalSolidList"/>
    <dgm:cxn modelId="{9F8DDA22-8DED-4C69-A958-D7EBAC95FBC5}" type="presParOf" srcId="{B6778FD0-5BCC-4470-A54E-0E1C9405E87B}" destId="{56D705FD-FD48-4D75-9412-6506051C8D66}" srcOrd="3" destOrd="0" presId="urn:microsoft.com/office/officeart/2018/2/layout/IconVerticalSolidList"/>
    <dgm:cxn modelId="{BECCF4F2-3FB8-477E-9793-3F2BADB172B3}" type="presParOf" srcId="{38F68E77-C82C-4744-B3A4-A24633DCD5F7}" destId="{316612E0-C65B-4470-A753-3BE3F0F612F0}" srcOrd="3" destOrd="0" presId="urn:microsoft.com/office/officeart/2018/2/layout/IconVerticalSolidList"/>
    <dgm:cxn modelId="{8FAA6E50-FD07-4DFE-B30C-63BB139B05D0}" type="presParOf" srcId="{38F68E77-C82C-4744-B3A4-A24633DCD5F7}" destId="{241A2ABB-F8DE-4F4B-9D5D-8890770FB865}" srcOrd="4" destOrd="0" presId="urn:microsoft.com/office/officeart/2018/2/layout/IconVerticalSolidList"/>
    <dgm:cxn modelId="{1B88D013-F31F-4EBA-A0C5-16B69634FA24}" type="presParOf" srcId="{241A2ABB-F8DE-4F4B-9D5D-8890770FB865}" destId="{BB9B53D3-BC1E-43F2-864F-4676663981A7}" srcOrd="0" destOrd="0" presId="urn:microsoft.com/office/officeart/2018/2/layout/IconVerticalSolidList"/>
    <dgm:cxn modelId="{80792908-2109-4130-B8C6-925051D612D0}" type="presParOf" srcId="{241A2ABB-F8DE-4F4B-9D5D-8890770FB865}" destId="{4AD9C28D-4EAD-49FC-92CD-4369ADA0313A}" srcOrd="1" destOrd="0" presId="urn:microsoft.com/office/officeart/2018/2/layout/IconVerticalSolidList"/>
    <dgm:cxn modelId="{C02965E6-74C5-4A0B-8A9F-087355C71F19}" type="presParOf" srcId="{241A2ABB-F8DE-4F4B-9D5D-8890770FB865}" destId="{4031EB5D-0949-44F7-BF4F-1F098A7AA0A7}" srcOrd="2" destOrd="0" presId="urn:microsoft.com/office/officeart/2018/2/layout/IconVerticalSolidList"/>
    <dgm:cxn modelId="{8AD98D4E-768E-4EC4-B9D9-E2C6340E6125}" type="presParOf" srcId="{241A2ABB-F8DE-4F4B-9D5D-8890770FB865}" destId="{4C359376-C1AE-4AB4-8C62-E7D971762B3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5002C6-09E9-4AE8-AF02-579DAD031D6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475BEEF-5679-4A38-BD48-B70DD46B690B}">
      <dgm:prSet/>
      <dgm:spPr/>
      <dgm:t>
        <a:bodyPr/>
        <a:lstStyle/>
        <a:p>
          <a:pPr>
            <a:lnSpc>
              <a:spcPct val="100000"/>
            </a:lnSpc>
          </a:pPr>
          <a:r>
            <a:rPr lang="en-US" dirty="0"/>
            <a:t>Remedial</a:t>
          </a:r>
        </a:p>
      </dgm:t>
    </dgm:pt>
    <dgm:pt modelId="{E3EADC0E-1CCF-4704-98FE-81E8E0804307}" type="parTrans" cxnId="{AA68BD29-A7A5-4A08-9322-BDC0652D687E}">
      <dgm:prSet/>
      <dgm:spPr/>
      <dgm:t>
        <a:bodyPr/>
        <a:lstStyle/>
        <a:p>
          <a:endParaRPr lang="en-US"/>
        </a:p>
      </dgm:t>
    </dgm:pt>
    <dgm:pt modelId="{6E3E4E75-57B2-4F2A-B8FA-6302A053EB92}" type="sibTrans" cxnId="{AA68BD29-A7A5-4A08-9322-BDC0652D687E}">
      <dgm:prSet/>
      <dgm:spPr/>
      <dgm:t>
        <a:bodyPr/>
        <a:lstStyle/>
        <a:p>
          <a:endParaRPr lang="en-US"/>
        </a:p>
      </dgm:t>
    </dgm:pt>
    <dgm:pt modelId="{82FEC6DB-5CF7-4A1E-8FCF-BEA97DEE0AC3}">
      <dgm:prSet/>
      <dgm:spPr/>
      <dgm:t>
        <a:bodyPr/>
        <a:lstStyle/>
        <a:p>
          <a:pPr>
            <a:lnSpc>
              <a:spcPct val="100000"/>
            </a:lnSpc>
          </a:pPr>
          <a:r>
            <a:rPr lang="en-US" dirty="0"/>
            <a:t>Professional development and Continuing Education (CEU) Units</a:t>
          </a:r>
        </a:p>
      </dgm:t>
    </dgm:pt>
    <dgm:pt modelId="{06588AC6-FFBE-48D0-B482-1197534C51BA}" type="parTrans" cxnId="{1F6933A8-BE74-457A-8C84-415C1893E4B6}">
      <dgm:prSet/>
      <dgm:spPr/>
      <dgm:t>
        <a:bodyPr/>
        <a:lstStyle/>
        <a:p>
          <a:endParaRPr lang="en-US"/>
        </a:p>
      </dgm:t>
    </dgm:pt>
    <dgm:pt modelId="{CBEC06CD-9E7C-4FF0-B383-54217974C248}" type="sibTrans" cxnId="{1F6933A8-BE74-457A-8C84-415C1893E4B6}">
      <dgm:prSet/>
      <dgm:spPr/>
      <dgm:t>
        <a:bodyPr/>
        <a:lstStyle/>
        <a:p>
          <a:endParaRPr lang="en-US"/>
        </a:p>
      </dgm:t>
    </dgm:pt>
    <dgm:pt modelId="{2E8D9857-9D45-491E-AD2F-62B915B79399}">
      <dgm:prSet/>
      <dgm:spPr/>
      <dgm:t>
        <a:bodyPr/>
        <a:lstStyle/>
        <a:p>
          <a:pPr>
            <a:lnSpc>
              <a:spcPct val="100000"/>
            </a:lnSpc>
          </a:pPr>
          <a:r>
            <a:rPr lang="en-US"/>
            <a:t>In-service training workshops</a:t>
          </a:r>
        </a:p>
      </dgm:t>
    </dgm:pt>
    <dgm:pt modelId="{F1632231-D4A4-44F4-8001-41300FD1E330}" type="parTrans" cxnId="{39E55058-4091-4127-BA24-9BDC9F82F20D}">
      <dgm:prSet/>
      <dgm:spPr/>
      <dgm:t>
        <a:bodyPr/>
        <a:lstStyle/>
        <a:p>
          <a:endParaRPr lang="en-US"/>
        </a:p>
      </dgm:t>
    </dgm:pt>
    <dgm:pt modelId="{CDEBE022-4F62-44B1-80AB-4D0490DA71E4}" type="sibTrans" cxnId="{39E55058-4091-4127-BA24-9BDC9F82F20D}">
      <dgm:prSet/>
      <dgm:spPr/>
      <dgm:t>
        <a:bodyPr/>
        <a:lstStyle/>
        <a:p>
          <a:endParaRPr lang="en-US"/>
        </a:p>
      </dgm:t>
    </dgm:pt>
    <dgm:pt modelId="{F8772FAE-E945-44BF-A0EF-47728A169237}">
      <dgm:prSet/>
      <dgm:spPr/>
      <dgm:t>
        <a:bodyPr/>
        <a:lstStyle/>
        <a:p>
          <a:pPr>
            <a:lnSpc>
              <a:spcPct val="100000"/>
            </a:lnSpc>
          </a:pPr>
          <a:r>
            <a:rPr lang="en-US"/>
            <a:t>Education and Education methodology courses (some exceptions)</a:t>
          </a:r>
        </a:p>
      </dgm:t>
    </dgm:pt>
    <dgm:pt modelId="{2D79C0A4-9667-43CC-9941-B5482351D2A9}" type="parTrans" cxnId="{937D0B46-6AAB-48F5-887B-28E18903E1C8}">
      <dgm:prSet/>
      <dgm:spPr/>
      <dgm:t>
        <a:bodyPr/>
        <a:lstStyle/>
        <a:p>
          <a:endParaRPr lang="en-US"/>
        </a:p>
      </dgm:t>
    </dgm:pt>
    <dgm:pt modelId="{AE8177F4-7CAB-479C-82EF-5A8523B9AACD}" type="sibTrans" cxnId="{937D0B46-6AAB-48F5-887B-28E18903E1C8}">
      <dgm:prSet/>
      <dgm:spPr/>
      <dgm:t>
        <a:bodyPr/>
        <a:lstStyle/>
        <a:p>
          <a:endParaRPr lang="en-US"/>
        </a:p>
      </dgm:t>
    </dgm:pt>
    <dgm:pt modelId="{4AA01A4A-FB31-4A25-A528-0873FC51DC02}" type="pres">
      <dgm:prSet presAssocID="{455002C6-09E9-4AE8-AF02-579DAD031D68}" presName="root" presStyleCnt="0">
        <dgm:presLayoutVars>
          <dgm:dir/>
          <dgm:resizeHandles val="exact"/>
        </dgm:presLayoutVars>
      </dgm:prSet>
      <dgm:spPr/>
    </dgm:pt>
    <dgm:pt modelId="{7447BD2B-4F91-4E10-BC54-0CB1BC8C6CF7}" type="pres">
      <dgm:prSet presAssocID="{D475BEEF-5679-4A38-BD48-B70DD46B690B}" presName="compNode" presStyleCnt="0"/>
      <dgm:spPr/>
    </dgm:pt>
    <dgm:pt modelId="{7D85379E-FD5C-4433-8531-C74E7F352D71}" type="pres">
      <dgm:prSet presAssocID="{D475BEEF-5679-4A38-BD48-B70DD46B690B}" presName="bgRect" presStyleLbl="bgShp" presStyleIdx="0" presStyleCnt="4" custLinFactNeighborX="-77"/>
      <dgm:spPr/>
    </dgm:pt>
    <dgm:pt modelId="{9D74556E-5C76-470D-8BFA-D6EB28620755}" type="pres">
      <dgm:prSet presAssocID="{D475BEEF-5679-4A38-BD48-B70DD46B690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2A949DDC-C461-4157-9A1E-8A63F092E10D}" type="pres">
      <dgm:prSet presAssocID="{D475BEEF-5679-4A38-BD48-B70DD46B690B}" presName="spaceRect" presStyleCnt="0"/>
      <dgm:spPr/>
    </dgm:pt>
    <dgm:pt modelId="{F36EE949-BD92-4DE5-AE24-1D107ABE68E8}" type="pres">
      <dgm:prSet presAssocID="{D475BEEF-5679-4A38-BD48-B70DD46B690B}" presName="parTx" presStyleLbl="revTx" presStyleIdx="0" presStyleCnt="4">
        <dgm:presLayoutVars>
          <dgm:chMax val="0"/>
          <dgm:chPref val="0"/>
        </dgm:presLayoutVars>
      </dgm:prSet>
      <dgm:spPr/>
    </dgm:pt>
    <dgm:pt modelId="{E8C8F4E7-5DD8-4BB3-AA64-A0827A3CF560}" type="pres">
      <dgm:prSet presAssocID="{6E3E4E75-57B2-4F2A-B8FA-6302A053EB92}" presName="sibTrans" presStyleCnt="0"/>
      <dgm:spPr/>
    </dgm:pt>
    <dgm:pt modelId="{A27163AC-0B34-4E9E-8152-922513033C20}" type="pres">
      <dgm:prSet presAssocID="{82FEC6DB-5CF7-4A1E-8FCF-BEA97DEE0AC3}" presName="compNode" presStyleCnt="0"/>
      <dgm:spPr/>
    </dgm:pt>
    <dgm:pt modelId="{8DA24D1F-C0AE-4039-A465-359969F2958D}" type="pres">
      <dgm:prSet presAssocID="{82FEC6DB-5CF7-4A1E-8FCF-BEA97DEE0AC3}" presName="bgRect" presStyleLbl="bgShp" presStyleIdx="1" presStyleCnt="4"/>
      <dgm:spPr/>
    </dgm:pt>
    <dgm:pt modelId="{3F4E1BB7-C1B0-4118-962A-78604E663C99}" type="pres">
      <dgm:prSet presAssocID="{82FEC6DB-5CF7-4A1E-8FCF-BEA97DEE0AC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1EBE3CAB-BB91-4C4E-AD0E-342526479F65}" type="pres">
      <dgm:prSet presAssocID="{82FEC6DB-5CF7-4A1E-8FCF-BEA97DEE0AC3}" presName="spaceRect" presStyleCnt="0"/>
      <dgm:spPr/>
    </dgm:pt>
    <dgm:pt modelId="{8388AEF7-75AF-4F5C-8CC6-89B040BA8FAD}" type="pres">
      <dgm:prSet presAssocID="{82FEC6DB-5CF7-4A1E-8FCF-BEA97DEE0AC3}" presName="parTx" presStyleLbl="revTx" presStyleIdx="1" presStyleCnt="4">
        <dgm:presLayoutVars>
          <dgm:chMax val="0"/>
          <dgm:chPref val="0"/>
        </dgm:presLayoutVars>
      </dgm:prSet>
      <dgm:spPr/>
    </dgm:pt>
    <dgm:pt modelId="{A018BC9E-8D51-444B-9705-DFFA61F08E55}" type="pres">
      <dgm:prSet presAssocID="{CBEC06CD-9E7C-4FF0-B383-54217974C248}" presName="sibTrans" presStyleCnt="0"/>
      <dgm:spPr/>
    </dgm:pt>
    <dgm:pt modelId="{0EBD2F58-D3CA-4CB3-A032-8A4A64C21E3B}" type="pres">
      <dgm:prSet presAssocID="{2E8D9857-9D45-491E-AD2F-62B915B79399}" presName="compNode" presStyleCnt="0"/>
      <dgm:spPr/>
    </dgm:pt>
    <dgm:pt modelId="{F56E78B8-B38F-4D9E-B381-0C660DB9199B}" type="pres">
      <dgm:prSet presAssocID="{2E8D9857-9D45-491E-AD2F-62B915B79399}" presName="bgRect" presStyleLbl="bgShp" presStyleIdx="2" presStyleCnt="4"/>
      <dgm:spPr/>
    </dgm:pt>
    <dgm:pt modelId="{C6C8887E-C455-4F98-B7AD-597949DCC737}" type="pres">
      <dgm:prSet presAssocID="{2E8D9857-9D45-491E-AD2F-62B915B7939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eacher"/>
        </a:ext>
      </dgm:extLst>
    </dgm:pt>
    <dgm:pt modelId="{19B535C1-E084-4D6E-AE6C-01FD564BF686}" type="pres">
      <dgm:prSet presAssocID="{2E8D9857-9D45-491E-AD2F-62B915B79399}" presName="spaceRect" presStyleCnt="0"/>
      <dgm:spPr/>
    </dgm:pt>
    <dgm:pt modelId="{4A1FC629-14B6-46EF-88FC-6E24D6357356}" type="pres">
      <dgm:prSet presAssocID="{2E8D9857-9D45-491E-AD2F-62B915B79399}" presName="parTx" presStyleLbl="revTx" presStyleIdx="2" presStyleCnt="4">
        <dgm:presLayoutVars>
          <dgm:chMax val="0"/>
          <dgm:chPref val="0"/>
        </dgm:presLayoutVars>
      </dgm:prSet>
      <dgm:spPr/>
    </dgm:pt>
    <dgm:pt modelId="{CE93AC2B-7AE0-465C-8CD9-8375FDA053FF}" type="pres">
      <dgm:prSet presAssocID="{CDEBE022-4F62-44B1-80AB-4D0490DA71E4}" presName="sibTrans" presStyleCnt="0"/>
      <dgm:spPr/>
    </dgm:pt>
    <dgm:pt modelId="{CB2D4D46-25BE-416B-9914-57C422839137}" type="pres">
      <dgm:prSet presAssocID="{F8772FAE-E945-44BF-A0EF-47728A169237}" presName="compNode" presStyleCnt="0"/>
      <dgm:spPr/>
    </dgm:pt>
    <dgm:pt modelId="{AE2AA525-8467-47D3-AAA9-87268AFC9836}" type="pres">
      <dgm:prSet presAssocID="{F8772FAE-E945-44BF-A0EF-47728A169237}" presName="bgRect" presStyleLbl="bgShp" presStyleIdx="3" presStyleCnt="4"/>
      <dgm:spPr/>
    </dgm:pt>
    <dgm:pt modelId="{6913C987-58AA-4826-A1A2-AF700692E925}" type="pres">
      <dgm:prSet presAssocID="{F8772FAE-E945-44BF-A0EF-47728A16923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BC6E52E8-45DF-4F8F-BF73-18837F8B51C6}" type="pres">
      <dgm:prSet presAssocID="{F8772FAE-E945-44BF-A0EF-47728A169237}" presName="spaceRect" presStyleCnt="0"/>
      <dgm:spPr/>
    </dgm:pt>
    <dgm:pt modelId="{E23E96CB-5194-46B6-BDCD-550C6FD2B67A}" type="pres">
      <dgm:prSet presAssocID="{F8772FAE-E945-44BF-A0EF-47728A169237}" presName="parTx" presStyleLbl="revTx" presStyleIdx="3" presStyleCnt="4">
        <dgm:presLayoutVars>
          <dgm:chMax val="0"/>
          <dgm:chPref val="0"/>
        </dgm:presLayoutVars>
      </dgm:prSet>
      <dgm:spPr/>
    </dgm:pt>
  </dgm:ptLst>
  <dgm:cxnLst>
    <dgm:cxn modelId="{562ADD1E-E2E3-481D-874E-FE2631BEA390}" type="presOf" srcId="{455002C6-09E9-4AE8-AF02-579DAD031D68}" destId="{4AA01A4A-FB31-4A25-A528-0873FC51DC02}" srcOrd="0" destOrd="0" presId="urn:microsoft.com/office/officeart/2018/2/layout/IconVerticalSolidList"/>
    <dgm:cxn modelId="{AA68BD29-A7A5-4A08-9322-BDC0652D687E}" srcId="{455002C6-09E9-4AE8-AF02-579DAD031D68}" destId="{D475BEEF-5679-4A38-BD48-B70DD46B690B}" srcOrd="0" destOrd="0" parTransId="{E3EADC0E-1CCF-4704-98FE-81E8E0804307}" sibTransId="{6E3E4E75-57B2-4F2A-B8FA-6302A053EB92}"/>
    <dgm:cxn modelId="{DA8A4C3F-BC6A-4316-9694-824C5B2879B5}" type="presOf" srcId="{82FEC6DB-5CF7-4A1E-8FCF-BEA97DEE0AC3}" destId="{8388AEF7-75AF-4F5C-8CC6-89B040BA8FAD}" srcOrd="0" destOrd="0" presId="urn:microsoft.com/office/officeart/2018/2/layout/IconVerticalSolidList"/>
    <dgm:cxn modelId="{937D0B46-6AAB-48F5-887B-28E18903E1C8}" srcId="{455002C6-09E9-4AE8-AF02-579DAD031D68}" destId="{F8772FAE-E945-44BF-A0EF-47728A169237}" srcOrd="3" destOrd="0" parTransId="{2D79C0A4-9667-43CC-9941-B5482351D2A9}" sibTransId="{AE8177F4-7CAB-479C-82EF-5A8523B9AACD}"/>
    <dgm:cxn modelId="{39E55058-4091-4127-BA24-9BDC9F82F20D}" srcId="{455002C6-09E9-4AE8-AF02-579DAD031D68}" destId="{2E8D9857-9D45-491E-AD2F-62B915B79399}" srcOrd="2" destOrd="0" parTransId="{F1632231-D4A4-44F4-8001-41300FD1E330}" sibTransId="{CDEBE022-4F62-44B1-80AB-4D0490DA71E4}"/>
    <dgm:cxn modelId="{519B7F82-EEEF-4ACE-B641-F23A9A8B46DA}" type="presOf" srcId="{D475BEEF-5679-4A38-BD48-B70DD46B690B}" destId="{F36EE949-BD92-4DE5-AE24-1D107ABE68E8}" srcOrd="0" destOrd="0" presId="urn:microsoft.com/office/officeart/2018/2/layout/IconVerticalSolidList"/>
    <dgm:cxn modelId="{3CCE419E-B321-47E1-9209-51A0C045882B}" type="presOf" srcId="{2E8D9857-9D45-491E-AD2F-62B915B79399}" destId="{4A1FC629-14B6-46EF-88FC-6E24D6357356}" srcOrd="0" destOrd="0" presId="urn:microsoft.com/office/officeart/2018/2/layout/IconVerticalSolidList"/>
    <dgm:cxn modelId="{874670A5-998F-48F3-A880-6384E0ADEEEC}" type="presOf" srcId="{F8772FAE-E945-44BF-A0EF-47728A169237}" destId="{E23E96CB-5194-46B6-BDCD-550C6FD2B67A}" srcOrd="0" destOrd="0" presId="urn:microsoft.com/office/officeart/2018/2/layout/IconVerticalSolidList"/>
    <dgm:cxn modelId="{1F6933A8-BE74-457A-8C84-415C1893E4B6}" srcId="{455002C6-09E9-4AE8-AF02-579DAD031D68}" destId="{82FEC6DB-5CF7-4A1E-8FCF-BEA97DEE0AC3}" srcOrd="1" destOrd="0" parTransId="{06588AC6-FFBE-48D0-B482-1197534C51BA}" sibTransId="{CBEC06CD-9E7C-4FF0-B383-54217974C248}"/>
    <dgm:cxn modelId="{ADA52C8F-EC53-4494-AA2C-49CA441A883F}" type="presParOf" srcId="{4AA01A4A-FB31-4A25-A528-0873FC51DC02}" destId="{7447BD2B-4F91-4E10-BC54-0CB1BC8C6CF7}" srcOrd="0" destOrd="0" presId="urn:microsoft.com/office/officeart/2018/2/layout/IconVerticalSolidList"/>
    <dgm:cxn modelId="{DC3A9930-F757-4392-8A12-40EE0ED4579D}" type="presParOf" srcId="{7447BD2B-4F91-4E10-BC54-0CB1BC8C6CF7}" destId="{7D85379E-FD5C-4433-8531-C74E7F352D71}" srcOrd="0" destOrd="0" presId="urn:microsoft.com/office/officeart/2018/2/layout/IconVerticalSolidList"/>
    <dgm:cxn modelId="{EA5A4D2F-0D0B-4E76-B5C9-DB48CEA7BE03}" type="presParOf" srcId="{7447BD2B-4F91-4E10-BC54-0CB1BC8C6CF7}" destId="{9D74556E-5C76-470D-8BFA-D6EB28620755}" srcOrd="1" destOrd="0" presId="urn:microsoft.com/office/officeart/2018/2/layout/IconVerticalSolidList"/>
    <dgm:cxn modelId="{977A42D5-2ADA-4A6C-B895-A2D3AAD3474D}" type="presParOf" srcId="{7447BD2B-4F91-4E10-BC54-0CB1BC8C6CF7}" destId="{2A949DDC-C461-4157-9A1E-8A63F092E10D}" srcOrd="2" destOrd="0" presId="urn:microsoft.com/office/officeart/2018/2/layout/IconVerticalSolidList"/>
    <dgm:cxn modelId="{9790F0AD-FB48-4C7D-B315-BFB09915FCC4}" type="presParOf" srcId="{7447BD2B-4F91-4E10-BC54-0CB1BC8C6CF7}" destId="{F36EE949-BD92-4DE5-AE24-1D107ABE68E8}" srcOrd="3" destOrd="0" presId="urn:microsoft.com/office/officeart/2018/2/layout/IconVerticalSolidList"/>
    <dgm:cxn modelId="{86ABCD7C-4C81-4701-ADE4-47D394C67C82}" type="presParOf" srcId="{4AA01A4A-FB31-4A25-A528-0873FC51DC02}" destId="{E8C8F4E7-5DD8-4BB3-AA64-A0827A3CF560}" srcOrd="1" destOrd="0" presId="urn:microsoft.com/office/officeart/2018/2/layout/IconVerticalSolidList"/>
    <dgm:cxn modelId="{B02A4222-0191-4561-BE91-E62CF4C41BED}" type="presParOf" srcId="{4AA01A4A-FB31-4A25-A528-0873FC51DC02}" destId="{A27163AC-0B34-4E9E-8152-922513033C20}" srcOrd="2" destOrd="0" presId="urn:microsoft.com/office/officeart/2018/2/layout/IconVerticalSolidList"/>
    <dgm:cxn modelId="{2AF89543-BB67-4138-BC30-E6916BB5F3F9}" type="presParOf" srcId="{A27163AC-0B34-4E9E-8152-922513033C20}" destId="{8DA24D1F-C0AE-4039-A465-359969F2958D}" srcOrd="0" destOrd="0" presId="urn:microsoft.com/office/officeart/2018/2/layout/IconVerticalSolidList"/>
    <dgm:cxn modelId="{3715644D-D7C7-464F-ACD5-E3902F05B333}" type="presParOf" srcId="{A27163AC-0B34-4E9E-8152-922513033C20}" destId="{3F4E1BB7-C1B0-4118-962A-78604E663C99}" srcOrd="1" destOrd="0" presId="urn:microsoft.com/office/officeart/2018/2/layout/IconVerticalSolidList"/>
    <dgm:cxn modelId="{466E0186-DCF9-4EF0-913E-2A3CD5E189EA}" type="presParOf" srcId="{A27163AC-0B34-4E9E-8152-922513033C20}" destId="{1EBE3CAB-BB91-4C4E-AD0E-342526479F65}" srcOrd="2" destOrd="0" presId="urn:microsoft.com/office/officeart/2018/2/layout/IconVerticalSolidList"/>
    <dgm:cxn modelId="{2B89269A-2932-486A-A41B-78784B798C76}" type="presParOf" srcId="{A27163AC-0B34-4E9E-8152-922513033C20}" destId="{8388AEF7-75AF-4F5C-8CC6-89B040BA8FAD}" srcOrd="3" destOrd="0" presId="urn:microsoft.com/office/officeart/2018/2/layout/IconVerticalSolidList"/>
    <dgm:cxn modelId="{D6A2A6EF-4855-46C4-82D1-BC5389A43534}" type="presParOf" srcId="{4AA01A4A-FB31-4A25-A528-0873FC51DC02}" destId="{A018BC9E-8D51-444B-9705-DFFA61F08E55}" srcOrd="3" destOrd="0" presId="urn:microsoft.com/office/officeart/2018/2/layout/IconVerticalSolidList"/>
    <dgm:cxn modelId="{339560DB-AF6E-4108-91CB-7851FB9AC378}" type="presParOf" srcId="{4AA01A4A-FB31-4A25-A528-0873FC51DC02}" destId="{0EBD2F58-D3CA-4CB3-A032-8A4A64C21E3B}" srcOrd="4" destOrd="0" presId="urn:microsoft.com/office/officeart/2018/2/layout/IconVerticalSolidList"/>
    <dgm:cxn modelId="{985AFEF9-7593-4839-AF7D-BBE62615C3C6}" type="presParOf" srcId="{0EBD2F58-D3CA-4CB3-A032-8A4A64C21E3B}" destId="{F56E78B8-B38F-4D9E-B381-0C660DB9199B}" srcOrd="0" destOrd="0" presId="urn:microsoft.com/office/officeart/2018/2/layout/IconVerticalSolidList"/>
    <dgm:cxn modelId="{C946CE65-D86D-481B-AABA-7054F7237F7F}" type="presParOf" srcId="{0EBD2F58-D3CA-4CB3-A032-8A4A64C21E3B}" destId="{C6C8887E-C455-4F98-B7AD-597949DCC737}" srcOrd="1" destOrd="0" presId="urn:microsoft.com/office/officeart/2018/2/layout/IconVerticalSolidList"/>
    <dgm:cxn modelId="{BEF6E360-BC81-4A6D-BF99-8CCF27134EDB}" type="presParOf" srcId="{0EBD2F58-D3CA-4CB3-A032-8A4A64C21E3B}" destId="{19B535C1-E084-4D6E-AE6C-01FD564BF686}" srcOrd="2" destOrd="0" presId="urn:microsoft.com/office/officeart/2018/2/layout/IconVerticalSolidList"/>
    <dgm:cxn modelId="{BAA724C1-9761-4B70-AA47-4742FFF1D493}" type="presParOf" srcId="{0EBD2F58-D3CA-4CB3-A032-8A4A64C21E3B}" destId="{4A1FC629-14B6-46EF-88FC-6E24D6357356}" srcOrd="3" destOrd="0" presId="urn:microsoft.com/office/officeart/2018/2/layout/IconVerticalSolidList"/>
    <dgm:cxn modelId="{3291D8F0-7757-477B-863D-A7D0D5132599}" type="presParOf" srcId="{4AA01A4A-FB31-4A25-A528-0873FC51DC02}" destId="{CE93AC2B-7AE0-465C-8CD9-8375FDA053FF}" srcOrd="5" destOrd="0" presId="urn:microsoft.com/office/officeart/2018/2/layout/IconVerticalSolidList"/>
    <dgm:cxn modelId="{67719377-F266-435C-B22B-2B6BF6B1C862}" type="presParOf" srcId="{4AA01A4A-FB31-4A25-A528-0873FC51DC02}" destId="{CB2D4D46-25BE-416B-9914-57C422839137}" srcOrd="6" destOrd="0" presId="urn:microsoft.com/office/officeart/2018/2/layout/IconVerticalSolidList"/>
    <dgm:cxn modelId="{A6A8A4DA-8024-4DE8-BB97-BED5127EC752}" type="presParOf" srcId="{CB2D4D46-25BE-416B-9914-57C422839137}" destId="{AE2AA525-8467-47D3-AAA9-87268AFC9836}" srcOrd="0" destOrd="0" presId="urn:microsoft.com/office/officeart/2018/2/layout/IconVerticalSolidList"/>
    <dgm:cxn modelId="{285879EF-1615-49B1-9A22-28EE3ABCE4E2}" type="presParOf" srcId="{CB2D4D46-25BE-416B-9914-57C422839137}" destId="{6913C987-58AA-4826-A1A2-AF700692E925}" srcOrd="1" destOrd="0" presId="urn:microsoft.com/office/officeart/2018/2/layout/IconVerticalSolidList"/>
    <dgm:cxn modelId="{3051D381-555B-46E7-A4BB-5807B83330ED}" type="presParOf" srcId="{CB2D4D46-25BE-416B-9914-57C422839137}" destId="{BC6E52E8-45DF-4F8F-BF73-18837F8B51C6}" srcOrd="2" destOrd="0" presId="urn:microsoft.com/office/officeart/2018/2/layout/IconVerticalSolidList"/>
    <dgm:cxn modelId="{F433396C-9996-43F5-A550-3FD42697F4F0}" type="presParOf" srcId="{CB2D4D46-25BE-416B-9914-57C422839137}" destId="{E23E96CB-5194-46B6-BDCD-550C6FD2B67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0ACD2-B4E4-4B1F-89D5-84D3E3B53E42}"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3E4320BD-8AB0-4E90-92BD-24BD257D02B7}">
      <dgm:prSet/>
      <dgm:spPr/>
      <dgm:t>
        <a:bodyPr/>
        <a:lstStyle/>
        <a:p>
          <a:pPr>
            <a:lnSpc>
              <a:spcPct val="100000"/>
            </a:lnSpc>
            <a:defRPr cap="all"/>
          </a:pPr>
          <a:r>
            <a:rPr lang="en-US" b="1" dirty="0"/>
            <a:t>Coursework from other departments may be accepted with a supplemental letter from the department chair of the subject area being requested</a:t>
          </a:r>
        </a:p>
      </dgm:t>
    </dgm:pt>
    <dgm:pt modelId="{8DA44FBC-D6B9-4340-8493-AA29CAF1DBD4}" type="parTrans" cxnId="{12BEA3A3-ACEF-4886-B0F6-10937C5FE630}">
      <dgm:prSet/>
      <dgm:spPr/>
      <dgm:t>
        <a:bodyPr/>
        <a:lstStyle/>
        <a:p>
          <a:endParaRPr lang="en-US"/>
        </a:p>
      </dgm:t>
    </dgm:pt>
    <dgm:pt modelId="{11FD9862-AE89-48E2-990D-DCD63B0832C4}" type="sibTrans" cxnId="{12BEA3A3-ACEF-4886-B0F6-10937C5FE630}">
      <dgm:prSet/>
      <dgm:spPr/>
      <dgm:t>
        <a:bodyPr/>
        <a:lstStyle/>
        <a:p>
          <a:endParaRPr lang="en-US"/>
        </a:p>
      </dgm:t>
    </dgm:pt>
    <dgm:pt modelId="{8F760886-3769-4BFD-81A9-180F7365E1A8}">
      <dgm:prSet/>
      <dgm:spPr/>
      <dgm:t>
        <a:bodyPr/>
        <a:lstStyle/>
        <a:p>
          <a:pPr>
            <a:lnSpc>
              <a:spcPct val="100000"/>
            </a:lnSpc>
            <a:defRPr cap="all"/>
          </a:pPr>
          <a:r>
            <a:rPr lang="en-US" b="1" dirty="0"/>
            <a:t>Letter must state that the course is equivalent to one offered by the department</a:t>
          </a:r>
        </a:p>
      </dgm:t>
    </dgm:pt>
    <dgm:pt modelId="{909D43D2-CF77-4C8F-9788-B43411149B01}" type="parTrans" cxnId="{4874C2F0-0C40-45B6-99A6-201E8D826A6C}">
      <dgm:prSet/>
      <dgm:spPr/>
      <dgm:t>
        <a:bodyPr/>
        <a:lstStyle/>
        <a:p>
          <a:endParaRPr lang="en-US"/>
        </a:p>
      </dgm:t>
    </dgm:pt>
    <dgm:pt modelId="{7FC85CC9-104A-4856-8EE8-205813F92192}" type="sibTrans" cxnId="{4874C2F0-0C40-45B6-99A6-201E8D826A6C}">
      <dgm:prSet/>
      <dgm:spPr/>
      <dgm:t>
        <a:bodyPr/>
        <a:lstStyle/>
        <a:p>
          <a:endParaRPr lang="en-US"/>
        </a:p>
      </dgm:t>
    </dgm:pt>
    <dgm:pt modelId="{1D8325CE-5DAA-457F-921F-2E21459C3A9A}" type="pres">
      <dgm:prSet presAssocID="{F4B0ACD2-B4E4-4B1F-89D5-84D3E3B53E42}" presName="root" presStyleCnt="0">
        <dgm:presLayoutVars>
          <dgm:dir/>
          <dgm:resizeHandles val="exact"/>
        </dgm:presLayoutVars>
      </dgm:prSet>
      <dgm:spPr/>
    </dgm:pt>
    <dgm:pt modelId="{31C0CCE8-7365-41CE-9189-648469137662}" type="pres">
      <dgm:prSet presAssocID="{3E4320BD-8AB0-4E90-92BD-24BD257D02B7}" presName="compNode" presStyleCnt="0"/>
      <dgm:spPr/>
    </dgm:pt>
    <dgm:pt modelId="{DE362C5D-AE8E-416C-A877-827BBCCCEF74}" type="pres">
      <dgm:prSet presAssocID="{3E4320BD-8AB0-4E90-92BD-24BD257D02B7}" presName="iconBgRect" presStyleLbl="bgShp" presStyleIdx="0" presStyleCnt="2"/>
      <dgm:spPr/>
    </dgm:pt>
    <dgm:pt modelId="{3E3E12FA-DF36-4EA4-B0AC-341CE38626C0}" type="pres">
      <dgm:prSet presAssocID="{3E4320BD-8AB0-4E90-92BD-24BD257D02B7}"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lassroom"/>
        </a:ext>
      </dgm:extLst>
    </dgm:pt>
    <dgm:pt modelId="{35C3329A-82B7-412F-B638-C30664E5B57C}" type="pres">
      <dgm:prSet presAssocID="{3E4320BD-8AB0-4E90-92BD-24BD257D02B7}" presName="spaceRect" presStyleCnt="0"/>
      <dgm:spPr/>
    </dgm:pt>
    <dgm:pt modelId="{63842F6B-3911-4D87-A1C7-9FC3E5EC68C7}" type="pres">
      <dgm:prSet presAssocID="{3E4320BD-8AB0-4E90-92BD-24BD257D02B7}" presName="textRect" presStyleLbl="revTx" presStyleIdx="0" presStyleCnt="2">
        <dgm:presLayoutVars>
          <dgm:chMax val="1"/>
          <dgm:chPref val="1"/>
        </dgm:presLayoutVars>
      </dgm:prSet>
      <dgm:spPr/>
    </dgm:pt>
    <dgm:pt modelId="{9FF67869-8212-4E3B-9A00-7FE70DBD4FBC}" type="pres">
      <dgm:prSet presAssocID="{11FD9862-AE89-48E2-990D-DCD63B0832C4}" presName="sibTrans" presStyleCnt="0"/>
      <dgm:spPr/>
    </dgm:pt>
    <dgm:pt modelId="{4198FA22-5DB2-4B59-B311-EB3F3840C8DE}" type="pres">
      <dgm:prSet presAssocID="{8F760886-3769-4BFD-81A9-180F7365E1A8}" presName="compNode" presStyleCnt="0"/>
      <dgm:spPr/>
    </dgm:pt>
    <dgm:pt modelId="{E5DCD289-A2EE-4970-B34D-FBCA9A1CAE5C}" type="pres">
      <dgm:prSet presAssocID="{8F760886-3769-4BFD-81A9-180F7365E1A8}" presName="iconBgRect" presStyleLbl="bgShp" presStyleIdx="1" presStyleCnt="2"/>
      <dgm:spPr/>
    </dgm:pt>
    <dgm:pt modelId="{8C23FAF8-DD43-4154-9665-D290AA79B010}" type="pres">
      <dgm:prSet presAssocID="{8F760886-3769-4BFD-81A9-180F7365E1A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507FCD76-F576-4506-99BE-5A862A540F24}" type="pres">
      <dgm:prSet presAssocID="{8F760886-3769-4BFD-81A9-180F7365E1A8}" presName="spaceRect" presStyleCnt="0"/>
      <dgm:spPr/>
    </dgm:pt>
    <dgm:pt modelId="{72AFBF82-33B8-4C31-8A91-365544EE1735}" type="pres">
      <dgm:prSet presAssocID="{8F760886-3769-4BFD-81A9-180F7365E1A8}" presName="textRect" presStyleLbl="revTx" presStyleIdx="1" presStyleCnt="2">
        <dgm:presLayoutVars>
          <dgm:chMax val="1"/>
          <dgm:chPref val="1"/>
        </dgm:presLayoutVars>
      </dgm:prSet>
      <dgm:spPr/>
    </dgm:pt>
  </dgm:ptLst>
  <dgm:cxnLst>
    <dgm:cxn modelId="{6A8F5129-9D3C-40D0-ACE9-58B8F6BDEE7D}" type="presOf" srcId="{3E4320BD-8AB0-4E90-92BD-24BD257D02B7}" destId="{63842F6B-3911-4D87-A1C7-9FC3E5EC68C7}" srcOrd="0" destOrd="0" presId="urn:microsoft.com/office/officeart/2018/5/layout/IconCircleLabelList"/>
    <dgm:cxn modelId="{92C86F63-1F87-4DB8-9E3D-BCF67B170451}" type="presOf" srcId="{F4B0ACD2-B4E4-4B1F-89D5-84D3E3B53E42}" destId="{1D8325CE-5DAA-457F-921F-2E21459C3A9A}" srcOrd="0" destOrd="0" presId="urn:microsoft.com/office/officeart/2018/5/layout/IconCircleLabelList"/>
    <dgm:cxn modelId="{B6350A6E-D780-4BAA-9AC7-695834D590C3}" type="presOf" srcId="{8F760886-3769-4BFD-81A9-180F7365E1A8}" destId="{72AFBF82-33B8-4C31-8A91-365544EE1735}" srcOrd="0" destOrd="0" presId="urn:microsoft.com/office/officeart/2018/5/layout/IconCircleLabelList"/>
    <dgm:cxn modelId="{12BEA3A3-ACEF-4886-B0F6-10937C5FE630}" srcId="{F4B0ACD2-B4E4-4B1F-89D5-84D3E3B53E42}" destId="{3E4320BD-8AB0-4E90-92BD-24BD257D02B7}" srcOrd="0" destOrd="0" parTransId="{8DA44FBC-D6B9-4340-8493-AA29CAF1DBD4}" sibTransId="{11FD9862-AE89-48E2-990D-DCD63B0832C4}"/>
    <dgm:cxn modelId="{4874C2F0-0C40-45B6-99A6-201E8D826A6C}" srcId="{F4B0ACD2-B4E4-4B1F-89D5-84D3E3B53E42}" destId="{8F760886-3769-4BFD-81A9-180F7365E1A8}" srcOrd="1" destOrd="0" parTransId="{909D43D2-CF77-4C8F-9788-B43411149B01}" sibTransId="{7FC85CC9-104A-4856-8EE8-205813F92192}"/>
    <dgm:cxn modelId="{8E0453D0-FFBA-4113-BD3C-8B6BB6D6719D}" type="presParOf" srcId="{1D8325CE-5DAA-457F-921F-2E21459C3A9A}" destId="{31C0CCE8-7365-41CE-9189-648469137662}" srcOrd="0" destOrd="0" presId="urn:microsoft.com/office/officeart/2018/5/layout/IconCircleLabelList"/>
    <dgm:cxn modelId="{8FACE34B-22B8-446E-8D32-51FA98DF4611}" type="presParOf" srcId="{31C0CCE8-7365-41CE-9189-648469137662}" destId="{DE362C5D-AE8E-416C-A877-827BBCCCEF74}" srcOrd="0" destOrd="0" presId="urn:microsoft.com/office/officeart/2018/5/layout/IconCircleLabelList"/>
    <dgm:cxn modelId="{52F48210-9D36-4F1F-A392-41522BD5D112}" type="presParOf" srcId="{31C0CCE8-7365-41CE-9189-648469137662}" destId="{3E3E12FA-DF36-4EA4-B0AC-341CE38626C0}" srcOrd="1" destOrd="0" presId="urn:microsoft.com/office/officeart/2018/5/layout/IconCircleLabelList"/>
    <dgm:cxn modelId="{589F15CF-8160-4CBA-8160-02DCC31C0C7F}" type="presParOf" srcId="{31C0CCE8-7365-41CE-9189-648469137662}" destId="{35C3329A-82B7-412F-B638-C30664E5B57C}" srcOrd="2" destOrd="0" presId="urn:microsoft.com/office/officeart/2018/5/layout/IconCircleLabelList"/>
    <dgm:cxn modelId="{F846DFE1-1DF2-4AF3-81A2-5DB9BAD8775F}" type="presParOf" srcId="{31C0CCE8-7365-41CE-9189-648469137662}" destId="{63842F6B-3911-4D87-A1C7-9FC3E5EC68C7}" srcOrd="3" destOrd="0" presId="urn:microsoft.com/office/officeart/2018/5/layout/IconCircleLabelList"/>
    <dgm:cxn modelId="{3791D244-5033-49EA-BF22-0B7BF7FAFF7F}" type="presParOf" srcId="{1D8325CE-5DAA-457F-921F-2E21459C3A9A}" destId="{9FF67869-8212-4E3B-9A00-7FE70DBD4FBC}" srcOrd="1" destOrd="0" presId="urn:microsoft.com/office/officeart/2018/5/layout/IconCircleLabelList"/>
    <dgm:cxn modelId="{5D0FA8B7-567E-45FF-BDA0-5F5540CAFA1E}" type="presParOf" srcId="{1D8325CE-5DAA-457F-921F-2E21459C3A9A}" destId="{4198FA22-5DB2-4B59-B311-EB3F3840C8DE}" srcOrd="2" destOrd="0" presId="urn:microsoft.com/office/officeart/2018/5/layout/IconCircleLabelList"/>
    <dgm:cxn modelId="{AFE49985-A452-4CD2-B1A4-8816050B2066}" type="presParOf" srcId="{4198FA22-5DB2-4B59-B311-EB3F3840C8DE}" destId="{E5DCD289-A2EE-4970-B34D-FBCA9A1CAE5C}" srcOrd="0" destOrd="0" presId="urn:microsoft.com/office/officeart/2018/5/layout/IconCircleLabelList"/>
    <dgm:cxn modelId="{28E682E8-4E73-46B9-90BA-99AF177C7D21}" type="presParOf" srcId="{4198FA22-5DB2-4B59-B311-EB3F3840C8DE}" destId="{8C23FAF8-DD43-4154-9665-D290AA79B010}" srcOrd="1" destOrd="0" presId="urn:microsoft.com/office/officeart/2018/5/layout/IconCircleLabelList"/>
    <dgm:cxn modelId="{D0E63476-DC69-494B-B079-E02CA80ECEE6}" type="presParOf" srcId="{4198FA22-5DB2-4B59-B311-EB3F3840C8DE}" destId="{507FCD76-F576-4506-99BE-5A862A540F24}" srcOrd="2" destOrd="0" presId="urn:microsoft.com/office/officeart/2018/5/layout/IconCircleLabelList"/>
    <dgm:cxn modelId="{026ECA2E-5727-455B-8056-763590F2B8B9}" type="presParOf" srcId="{4198FA22-5DB2-4B59-B311-EB3F3840C8DE}" destId="{72AFBF82-33B8-4C31-8A91-365544EE1735}"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3CB753-8FEE-42C7-8F78-14C41284070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50A3C5F-995C-4507-9997-15E7A0B33AB9}">
      <dgm:prSet/>
      <dgm:spPr/>
      <dgm:t>
        <a:bodyPr/>
        <a:lstStyle/>
        <a:p>
          <a:pPr>
            <a:lnSpc>
              <a:spcPct val="100000"/>
            </a:lnSpc>
          </a:pPr>
          <a:r>
            <a:rPr lang="en-US" dirty="0"/>
            <a:t>A subject area that is subsumed under the statutory single subject listed on the prerequisite teaching credential cannot be added as a Supplementary or Subject Matter Authorization</a:t>
          </a:r>
        </a:p>
      </dgm:t>
    </dgm:pt>
    <dgm:pt modelId="{A9C53FDF-BBB3-486B-BCBA-169243E1A9C5}" type="parTrans" cxnId="{0A3FB1FD-89EC-4100-A180-39350EFD130A}">
      <dgm:prSet/>
      <dgm:spPr/>
      <dgm:t>
        <a:bodyPr/>
        <a:lstStyle/>
        <a:p>
          <a:endParaRPr lang="en-US"/>
        </a:p>
      </dgm:t>
    </dgm:pt>
    <dgm:pt modelId="{7F83B48C-80D2-43E4-B7B5-7846AEF61F76}" type="sibTrans" cxnId="{0A3FB1FD-89EC-4100-A180-39350EFD130A}">
      <dgm:prSet/>
      <dgm:spPr/>
      <dgm:t>
        <a:bodyPr/>
        <a:lstStyle/>
        <a:p>
          <a:endParaRPr lang="en-US"/>
        </a:p>
      </dgm:t>
    </dgm:pt>
    <dgm:pt modelId="{B913C859-C65E-4A2C-ABCF-A30F9BC914F5}">
      <dgm:prSet/>
      <dgm:spPr/>
      <dgm:t>
        <a:bodyPr/>
        <a:lstStyle/>
        <a:p>
          <a:pPr>
            <a:lnSpc>
              <a:spcPct val="100000"/>
            </a:lnSpc>
          </a:pPr>
          <a:r>
            <a:rPr lang="en-US" dirty="0"/>
            <a:t>Examples of </a:t>
          </a:r>
          <a:r>
            <a:rPr lang="en-US" b="1" i="1" dirty="0"/>
            <a:t>unacceptable</a:t>
          </a:r>
          <a:r>
            <a:rPr lang="en-US" dirty="0"/>
            <a:t> supplementary/subject matter authorization requests:</a:t>
          </a:r>
        </a:p>
      </dgm:t>
    </dgm:pt>
    <dgm:pt modelId="{E5BA249C-DA1D-4990-92F2-8C782B0280A7}" type="parTrans" cxnId="{420F637E-531C-4BFA-ADD6-B117A68856DC}">
      <dgm:prSet/>
      <dgm:spPr/>
      <dgm:t>
        <a:bodyPr/>
        <a:lstStyle/>
        <a:p>
          <a:endParaRPr lang="en-US"/>
        </a:p>
      </dgm:t>
    </dgm:pt>
    <dgm:pt modelId="{E9AEAF7E-05F7-482B-8BE4-59425AC4BB6A}" type="sibTrans" cxnId="{420F637E-531C-4BFA-ADD6-B117A68856DC}">
      <dgm:prSet/>
      <dgm:spPr/>
      <dgm:t>
        <a:bodyPr/>
        <a:lstStyle/>
        <a:p>
          <a:endParaRPr lang="en-US"/>
        </a:p>
      </dgm:t>
    </dgm:pt>
    <dgm:pt modelId="{CC2315C5-BAB1-4C8B-AB0D-4B6A941DE906}">
      <dgm:prSet/>
      <dgm:spPr/>
      <dgm:t>
        <a:bodyPr/>
        <a:lstStyle/>
        <a:p>
          <a:pPr>
            <a:lnSpc>
              <a:spcPct val="100000"/>
            </a:lnSpc>
          </a:pPr>
          <a:r>
            <a:rPr lang="en-US" b="0" dirty="0"/>
            <a:t>Drama, Journalism, Speech, or Literature to a Single Subject Credential in English</a:t>
          </a:r>
        </a:p>
      </dgm:t>
    </dgm:pt>
    <dgm:pt modelId="{29A49B68-787F-48F0-B8AE-74B1CF3E16F2}" type="parTrans" cxnId="{853DDDAF-5B41-4C78-AC65-9B060A956194}">
      <dgm:prSet/>
      <dgm:spPr/>
      <dgm:t>
        <a:bodyPr/>
        <a:lstStyle/>
        <a:p>
          <a:endParaRPr lang="en-US"/>
        </a:p>
      </dgm:t>
    </dgm:pt>
    <dgm:pt modelId="{FA2AABA8-6937-45EA-9AB8-C29D30B4F745}" type="sibTrans" cxnId="{853DDDAF-5B41-4C78-AC65-9B060A956194}">
      <dgm:prSet/>
      <dgm:spPr/>
      <dgm:t>
        <a:bodyPr/>
        <a:lstStyle/>
        <a:p>
          <a:endParaRPr lang="en-US"/>
        </a:p>
      </dgm:t>
    </dgm:pt>
    <dgm:pt modelId="{718E160F-4C43-4205-B55E-1FFD2E9F5AF0}">
      <dgm:prSet/>
      <dgm:spPr/>
      <dgm:t>
        <a:bodyPr/>
        <a:lstStyle/>
        <a:p>
          <a:pPr>
            <a:lnSpc>
              <a:spcPct val="100000"/>
            </a:lnSpc>
          </a:pPr>
          <a:r>
            <a:rPr lang="en-US" b="0" dirty="0"/>
            <a:t>Photography to a Single Subject Credential in Art</a:t>
          </a:r>
        </a:p>
      </dgm:t>
    </dgm:pt>
    <dgm:pt modelId="{ADADEF41-CC95-4B84-989B-2EAC85FA41A5}" type="parTrans" cxnId="{CE207CB0-1F40-4835-8C57-A49AF1AEDFA0}">
      <dgm:prSet/>
      <dgm:spPr/>
      <dgm:t>
        <a:bodyPr/>
        <a:lstStyle/>
        <a:p>
          <a:endParaRPr lang="en-US"/>
        </a:p>
      </dgm:t>
    </dgm:pt>
    <dgm:pt modelId="{E8264CEC-261F-4285-B88A-73F7EA24E458}" type="sibTrans" cxnId="{CE207CB0-1F40-4835-8C57-A49AF1AEDFA0}">
      <dgm:prSet/>
      <dgm:spPr/>
      <dgm:t>
        <a:bodyPr/>
        <a:lstStyle/>
        <a:p>
          <a:endParaRPr lang="en-US"/>
        </a:p>
      </dgm:t>
    </dgm:pt>
    <dgm:pt modelId="{539791F6-0042-40E6-A250-56949FDB439F}" type="pres">
      <dgm:prSet presAssocID="{793CB753-8FEE-42C7-8F78-14C412840708}" presName="root" presStyleCnt="0">
        <dgm:presLayoutVars>
          <dgm:dir/>
          <dgm:resizeHandles val="exact"/>
        </dgm:presLayoutVars>
      </dgm:prSet>
      <dgm:spPr/>
    </dgm:pt>
    <dgm:pt modelId="{744E5CBC-EB97-4A3B-9BF7-44D4D01B45AA}" type="pres">
      <dgm:prSet presAssocID="{C50A3C5F-995C-4507-9997-15E7A0B33AB9}" presName="compNode" presStyleCnt="0"/>
      <dgm:spPr/>
    </dgm:pt>
    <dgm:pt modelId="{F40FD254-8BE9-4CD6-A349-317F030B7E5A}" type="pres">
      <dgm:prSet presAssocID="{C50A3C5F-995C-4507-9997-15E7A0B33AB9}" presName="bgRect" presStyleLbl="bgShp" presStyleIdx="0" presStyleCnt="2"/>
      <dgm:spPr/>
    </dgm:pt>
    <dgm:pt modelId="{0830E77F-A499-47C9-BAD9-762AA1C6FC3B}" type="pres">
      <dgm:prSet presAssocID="{C50A3C5F-995C-4507-9997-15E7A0B33AB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lassroom"/>
        </a:ext>
      </dgm:extLst>
    </dgm:pt>
    <dgm:pt modelId="{6CF381A8-83C0-4EA7-916A-0FFCFA94C45C}" type="pres">
      <dgm:prSet presAssocID="{C50A3C5F-995C-4507-9997-15E7A0B33AB9}" presName="spaceRect" presStyleCnt="0"/>
      <dgm:spPr/>
    </dgm:pt>
    <dgm:pt modelId="{5F2CC9EA-466B-46DB-B73D-D969698CB86D}" type="pres">
      <dgm:prSet presAssocID="{C50A3C5F-995C-4507-9997-15E7A0B33AB9}" presName="parTx" presStyleLbl="revTx" presStyleIdx="0" presStyleCnt="3">
        <dgm:presLayoutVars>
          <dgm:chMax val="0"/>
          <dgm:chPref val="0"/>
        </dgm:presLayoutVars>
      </dgm:prSet>
      <dgm:spPr/>
    </dgm:pt>
    <dgm:pt modelId="{ABA02E4D-1299-48C7-B803-54BA06CD08AE}" type="pres">
      <dgm:prSet presAssocID="{7F83B48C-80D2-43E4-B7B5-7846AEF61F76}" presName="sibTrans" presStyleCnt="0"/>
      <dgm:spPr/>
    </dgm:pt>
    <dgm:pt modelId="{26BB5705-062C-4886-B4BF-BE0351C95D4D}" type="pres">
      <dgm:prSet presAssocID="{B913C859-C65E-4A2C-ABCF-A30F9BC914F5}" presName="compNode" presStyleCnt="0"/>
      <dgm:spPr/>
    </dgm:pt>
    <dgm:pt modelId="{0C45B970-E1B8-429C-9CC7-8A1C9E4958B9}" type="pres">
      <dgm:prSet presAssocID="{B913C859-C65E-4A2C-ABCF-A30F9BC914F5}" presName="bgRect" presStyleLbl="bgShp" presStyleIdx="1" presStyleCnt="2"/>
      <dgm:spPr/>
    </dgm:pt>
    <dgm:pt modelId="{63440F6D-3BB8-4E8F-8DD2-78C3D8C89D0C}" type="pres">
      <dgm:prSet presAssocID="{B913C859-C65E-4A2C-ABCF-A30F9BC914F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wspaper"/>
        </a:ext>
      </dgm:extLst>
    </dgm:pt>
    <dgm:pt modelId="{29171AA6-83AC-49B5-9506-B7EDE012C1A6}" type="pres">
      <dgm:prSet presAssocID="{B913C859-C65E-4A2C-ABCF-A30F9BC914F5}" presName="spaceRect" presStyleCnt="0"/>
      <dgm:spPr/>
    </dgm:pt>
    <dgm:pt modelId="{9D455FC2-0341-4ED2-A2BC-1CBDE56F3011}" type="pres">
      <dgm:prSet presAssocID="{B913C859-C65E-4A2C-ABCF-A30F9BC914F5}" presName="parTx" presStyleLbl="revTx" presStyleIdx="1" presStyleCnt="3">
        <dgm:presLayoutVars>
          <dgm:chMax val="0"/>
          <dgm:chPref val="0"/>
        </dgm:presLayoutVars>
      </dgm:prSet>
      <dgm:spPr/>
    </dgm:pt>
    <dgm:pt modelId="{A59E6628-230F-4A7B-BF42-4486EFC86B2E}" type="pres">
      <dgm:prSet presAssocID="{B913C859-C65E-4A2C-ABCF-A30F9BC914F5}" presName="desTx" presStyleLbl="revTx" presStyleIdx="2" presStyleCnt="3">
        <dgm:presLayoutVars/>
      </dgm:prSet>
      <dgm:spPr/>
    </dgm:pt>
  </dgm:ptLst>
  <dgm:cxnLst>
    <dgm:cxn modelId="{ACCEFA05-2B48-4BE2-9CF0-C6359F0F7EFB}" type="presOf" srcId="{CC2315C5-BAB1-4C8B-AB0D-4B6A941DE906}" destId="{A59E6628-230F-4A7B-BF42-4486EFC86B2E}" srcOrd="0" destOrd="0" presId="urn:microsoft.com/office/officeart/2018/2/layout/IconVerticalSolidList"/>
    <dgm:cxn modelId="{8241853D-CCED-4FB9-A341-384BD68E1C20}" type="presOf" srcId="{C50A3C5F-995C-4507-9997-15E7A0B33AB9}" destId="{5F2CC9EA-466B-46DB-B73D-D969698CB86D}" srcOrd="0" destOrd="0" presId="urn:microsoft.com/office/officeart/2018/2/layout/IconVerticalSolidList"/>
    <dgm:cxn modelId="{CF67A34C-4656-4FD6-A605-AE1EB189116D}" type="presOf" srcId="{B913C859-C65E-4A2C-ABCF-A30F9BC914F5}" destId="{9D455FC2-0341-4ED2-A2BC-1CBDE56F3011}" srcOrd="0" destOrd="0" presId="urn:microsoft.com/office/officeart/2018/2/layout/IconVerticalSolidList"/>
    <dgm:cxn modelId="{420F637E-531C-4BFA-ADD6-B117A68856DC}" srcId="{793CB753-8FEE-42C7-8F78-14C412840708}" destId="{B913C859-C65E-4A2C-ABCF-A30F9BC914F5}" srcOrd="1" destOrd="0" parTransId="{E5BA249C-DA1D-4990-92F2-8C782B0280A7}" sibTransId="{E9AEAF7E-05F7-482B-8BE4-59425AC4BB6A}"/>
    <dgm:cxn modelId="{260FE983-A28B-46FF-BB75-00F3D6448045}" type="presOf" srcId="{718E160F-4C43-4205-B55E-1FFD2E9F5AF0}" destId="{A59E6628-230F-4A7B-BF42-4486EFC86B2E}" srcOrd="0" destOrd="1" presId="urn:microsoft.com/office/officeart/2018/2/layout/IconVerticalSolidList"/>
    <dgm:cxn modelId="{2E497E8F-A01C-41D7-8062-1CC19AF01450}" type="presOf" srcId="{793CB753-8FEE-42C7-8F78-14C412840708}" destId="{539791F6-0042-40E6-A250-56949FDB439F}" srcOrd="0" destOrd="0" presId="urn:microsoft.com/office/officeart/2018/2/layout/IconVerticalSolidList"/>
    <dgm:cxn modelId="{853DDDAF-5B41-4C78-AC65-9B060A956194}" srcId="{B913C859-C65E-4A2C-ABCF-A30F9BC914F5}" destId="{CC2315C5-BAB1-4C8B-AB0D-4B6A941DE906}" srcOrd="0" destOrd="0" parTransId="{29A49B68-787F-48F0-B8AE-74B1CF3E16F2}" sibTransId="{FA2AABA8-6937-45EA-9AB8-C29D30B4F745}"/>
    <dgm:cxn modelId="{CE207CB0-1F40-4835-8C57-A49AF1AEDFA0}" srcId="{B913C859-C65E-4A2C-ABCF-A30F9BC914F5}" destId="{718E160F-4C43-4205-B55E-1FFD2E9F5AF0}" srcOrd="1" destOrd="0" parTransId="{ADADEF41-CC95-4B84-989B-2EAC85FA41A5}" sibTransId="{E8264CEC-261F-4285-B88A-73F7EA24E458}"/>
    <dgm:cxn modelId="{0A3FB1FD-89EC-4100-A180-39350EFD130A}" srcId="{793CB753-8FEE-42C7-8F78-14C412840708}" destId="{C50A3C5F-995C-4507-9997-15E7A0B33AB9}" srcOrd="0" destOrd="0" parTransId="{A9C53FDF-BBB3-486B-BCBA-169243E1A9C5}" sibTransId="{7F83B48C-80D2-43E4-B7B5-7846AEF61F76}"/>
    <dgm:cxn modelId="{E953DE1D-160C-4119-B22E-7F81DA3594C7}" type="presParOf" srcId="{539791F6-0042-40E6-A250-56949FDB439F}" destId="{744E5CBC-EB97-4A3B-9BF7-44D4D01B45AA}" srcOrd="0" destOrd="0" presId="urn:microsoft.com/office/officeart/2018/2/layout/IconVerticalSolidList"/>
    <dgm:cxn modelId="{D757FA11-8E42-4713-B73A-7FC96AF54022}" type="presParOf" srcId="{744E5CBC-EB97-4A3B-9BF7-44D4D01B45AA}" destId="{F40FD254-8BE9-4CD6-A349-317F030B7E5A}" srcOrd="0" destOrd="0" presId="urn:microsoft.com/office/officeart/2018/2/layout/IconVerticalSolidList"/>
    <dgm:cxn modelId="{9CF740FF-AC14-4D91-9DE6-FEF6D2DD4D6D}" type="presParOf" srcId="{744E5CBC-EB97-4A3B-9BF7-44D4D01B45AA}" destId="{0830E77F-A499-47C9-BAD9-762AA1C6FC3B}" srcOrd="1" destOrd="0" presId="urn:microsoft.com/office/officeart/2018/2/layout/IconVerticalSolidList"/>
    <dgm:cxn modelId="{E95B9FC2-04A6-4DF1-B91A-A08A461F6702}" type="presParOf" srcId="{744E5CBC-EB97-4A3B-9BF7-44D4D01B45AA}" destId="{6CF381A8-83C0-4EA7-916A-0FFCFA94C45C}" srcOrd="2" destOrd="0" presId="urn:microsoft.com/office/officeart/2018/2/layout/IconVerticalSolidList"/>
    <dgm:cxn modelId="{B9A9AF9C-B236-4CE0-9D14-4BB42279582B}" type="presParOf" srcId="{744E5CBC-EB97-4A3B-9BF7-44D4D01B45AA}" destId="{5F2CC9EA-466B-46DB-B73D-D969698CB86D}" srcOrd="3" destOrd="0" presId="urn:microsoft.com/office/officeart/2018/2/layout/IconVerticalSolidList"/>
    <dgm:cxn modelId="{43DED025-FC59-4079-BB90-AEF6E6D8233F}" type="presParOf" srcId="{539791F6-0042-40E6-A250-56949FDB439F}" destId="{ABA02E4D-1299-48C7-B803-54BA06CD08AE}" srcOrd="1" destOrd="0" presId="urn:microsoft.com/office/officeart/2018/2/layout/IconVerticalSolidList"/>
    <dgm:cxn modelId="{79038EAF-E377-4FE8-9B65-A6F50D74B7F1}" type="presParOf" srcId="{539791F6-0042-40E6-A250-56949FDB439F}" destId="{26BB5705-062C-4886-B4BF-BE0351C95D4D}" srcOrd="2" destOrd="0" presId="urn:microsoft.com/office/officeart/2018/2/layout/IconVerticalSolidList"/>
    <dgm:cxn modelId="{FD269B46-E5E4-4F43-AD4B-03322B8021A2}" type="presParOf" srcId="{26BB5705-062C-4886-B4BF-BE0351C95D4D}" destId="{0C45B970-E1B8-429C-9CC7-8A1C9E4958B9}" srcOrd="0" destOrd="0" presId="urn:microsoft.com/office/officeart/2018/2/layout/IconVerticalSolidList"/>
    <dgm:cxn modelId="{3489ED13-6F71-42B2-8F19-45985D8263AB}" type="presParOf" srcId="{26BB5705-062C-4886-B4BF-BE0351C95D4D}" destId="{63440F6D-3BB8-4E8F-8DD2-78C3D8C89D0C}" srcOrd="1" destOrd="0" presId="urn:microsoft.com/office/officeart/2018/2/layout/IconVerticalSolidList"/>
    <dgm:cxn modelId="{F51BDA9F-7B3C-42E6-AD11-3A145A492258}" type="presParOf" srcId="{26BB5705-062C-4886-B4BF-BE0351C95D4D}" destId="{29171AA6-83AC-49B5-9506-B7EDE012C1A6}" srcOrd="2" destOrd="0" presId="urn:microsoft.com/office/officeart/2018/2/layout/IconVerticalSolidList"/>
    <dgm:cxn modelId="{4E5F5056-3068-471D-9E47-9D1B08744B61}" type="presParOf" srcId="{26BB5705-062C-4886-B4BF-BE0351C95D4D}" destId="{9D455FC2-0341-4ED2-A2BC-1CBDE56F3011}" srcOrd="3" destOrd="0" presId="urn:microsoft.com/office/officeart/2018/2/layout/IconVerticalSolidList"/>
    <dgm:cxn modelId="{930A944C-D8E4-4BEF-B7BE-9EEC8617104B}" type="presParOf" srcId="{26BB5705-062C-4886-B4BF-BE0351C95D4D}" destId="{A59E6628-230F-4A7B-BF42-4486EFC86B2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E4238B-D02E-49B0-9115-98C850524CEF}"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2A7FFDE-928E-42DB-8439-E729EAB1005D}">
      <dgm:prSet/>
      <dgm:spPr/>
      <dgm:t>
        <a:bodyPr/>
        <a:lstStyle/>
        <a:p>
          <a:pPr>
            <a:lnSpc>
              <a:spcPct val="100000"/>
            </a:lnSpc>
          </a:pPr>
          <a:r>
            <a:rPr lang="en-US"/>
            <a:t>$100 money order/cashier's check payable to CTC</a:t>
          </a:r>
          <a:br>
            <a:rPr lang="en-US"/>
          </a:br>
          <a:endParaRPr lang="en-US"/>
        </a:p>
      </dgm:t>
    </dgm:pt>
    <dgm:pt modelId="{3824FDA0-263F-4E9E-83BD-AE5A42FC6C88}" type="parTrans" cxnId="{4DC0AF6F-0C1C-4F78-9BBA-3C754CB345A5}">
      <dgm:prSet/>
      <dgm:spPr/>
      <dgm:t>
        <a:bodyPr/>
        <a:lstStyle/>
        <a:p>
          <a:endParaRPr lang="en-US"/>
        </a:p>
      </dgm:t>
    </dgm:pt>
    <dgm:pt modelId="{90E8C16A-A364-4973-8E7C-C57AD3EB4EBE}" type="sibTrans" cxnId="{4DC0AF6F-0C1C-4F78-9BBA-3C754CB345A5}">
      <dgm:prSet/>
      <dgm:spPr/>
      <dgm:t>
        <a:bodyPr/>
        <a:lstStyle/>
        <a:p>
          <a:pPr>
            <a:lnSpc>
              <a:spcPct val="100000"/>
            </a:lnSpc>
          </a:pPr>
          <a:endParaRPr lang="en-US"/>
        </a:p>
      </dgm:t>
    </dgm:pt>
    <dgm:pt modelId="{5909D536-CEB6-4B40-85B2-2FC1A3015003}">
      <dgm:prSet/>
      <dgm:spPr/>
      <dgm:t>
        <a:bodyPr/>
        <a:lstStyle/>
        <a:p>
          <a:pPr>
            <a:lnSpc>
              <a:spcPct val="100000"/>
            </a:lnSpc>
          </a:pPr>
          <a:r>
            <a:rPr lang="en-US"/>
            <a:t>A completed </a:t>
          </a:r>
          <a:r>
            <a:rPr lang="en-US">
              <a:hlinkClick xmlns:r="http://schemas.openxmlformats.org/officeDocument/2006/relationships" r:id="rId1"/>
            </a:rPr>
            <a:t>41-4 Application form</a:t>
          </a:r>
          <a:endParaRPr lang="en-US"/>
        </a:p>
      </dgm:t>
    </dgm:pt>
    <dgm:pt modelId="{E90D1CFF-AA36-4661-95EA-9F03618ECA42}" type="parTrans" cxnId="{4B246AC0-0602-4A28-BF09-9CEA45C8FF84}">
      <dgm:prSet/>
      <dgm:spPr/>
      <dgm:t>
        <a:bodyPr/>
        <a:lstStyle/>
        <a:p>
          <a:endParaRPr lang="en-US"/>
        </a:p>
      </dgm:t>
    </dgm:pt>
    <dgm:pt modelId="{A4F2BCB6-8C71-40AD-A543-D04A1EDC217D}" type="sibTrans" cxnId="{4B246AC0-0602-4A28-BF09-9CEA45C8FF84}">
      <dgm:prSet/>
      <dgm:spPr/>
      <dgm:t>
        <a:bodyPr/>
        <a:lstStyle/>
        <a:p>
          <a:pPr>
            <a:lnSpc>
              <a:spcPct val="100000"/>
            </a:lnSpc>
          </a:pPr>
          <a:endParaRPr lang="en-US"/>
        </a:p>
      </dgm:t>
    </dgm:pt>
    <dgm:pt modelId="{624DFE0A-DF4F-402C-9210-E3D01A3DEDFF}">
      <dgm:prSet/>
      <dgm:spPr/>
      <dgm:t>
        <a:bodyPr/>
        <a:lstStyle/>
        <a:p>
          <a:pPr>
            <a:lnSpc>
              <a:spcPct val="100000"/>
            </a:lnSpc>
          </a:pPr>
          <a:r>
            <a:rPr lang="en-US" dirty="0"/>
            <a:t>Official Transcripts </a:t>
          </a:r>
        </a:p>
        <a:p>
          <a:pPr>
            <a:lnSpc>
              <a:spcPct val="100000"/>
            </a:lnSpc>
          </a:pPr>
          <a:r>
            <a:rPr lang="en-US" dirty="0"/>
            <a:t>(if applicable)</a:t>
          </a:r>
        </a:p>
      </dgm:t>
    </dgm:pt>
    <dgm:pt modelId="{6B2D2B67-AC5F-4700-A4E3-837B55736930}" type="parTrans" cxnId="{18033A1C-C280-427D-A910-F161E1F39EE9}">
      <dgm:prSet/>
      <dgm:spPr/>
      <dgm:t>
        <a:bodyPr/>
        <a:lstStyle/>
        <a:p>
          <a:endParaRPr lang="en-US"/>
        </a:p>
      </dgm:t>
    </dgm:pt>
    <dgm:pt modelId="{2EC8170C-3500-4763-8C9D-928358BF37B4}" type="sibTrans" cxnId="{18033A1C-C280-427D-A910-F161E1F39EE9}">
      <dgm:prSet/>
      <dgm:spPr/>
      <dgm:t>
        <a:bodyPr/>
        <a:lstStyle/>
        <a:p>
          <a:pPr>
            <a:lnSpc>
              <a:spcPct val="100000"/>
            </a:lnSpc>
          </a:pPr>
          <a:endParaRPr lang="en-US"/>
        </a:p>
      </dgm:t>
    </dgm:pt>
    <dgm:pt modelId="{03A16DDF-5481-42B9-99C3-514301ADCD53}">
      <dgm:prSet/>
      <dgm:spPr/>
      <dgm:t>
        <a:bodyPr/>
        <a:lstStyle/>
        <a:p>
          <a:pPr>
            <a:lnSpc>
              <a:spcPct val="100000"/>
            </a:lnSpc>
          </a:pPr>
          <a:r>
            <a:rPr lang="en-US"/>
            <a:t>CSET Exam Score Report (if applicable)</a:t>
          </a:r>
        </a:p>
      </dgm:t>
    </dgm:pt>
    <dgm:pt modelId="{24FEC705-5A1A-4085-A297-07FD9708A82D}" type="parTrans" cxnId="{68D36DDE-B80B-488D-8011-E3576B2BB4C8}">
      <dgm:prSet/>
      <dgm:spPr/>
      <dgm:t>
        <a:bodyPr/>
        <a:lstStyle/>
        <a:p>
          <a:endParaRPr lang="en-US"/>
        </a:p>
      </dgm:t>
    </dgm:pt>
    <dgm:pt modelId="{DB5FB92F-C9C5-4583-A2FC-A44072B574E0}" type="sibTrans" cxnId="{68D36DDE-B80B-488D-8011-E3576B2BB4C8}">
      <dgm:prSet/>
      <dgm:spPr/>
      <dgm:t>
        <a:bodyPr/>
        <a:lstStyle/>
        <a:p>
          <a:pPr>
            <a:lnSpc>
              <a:spcPct val="100000"/>
            </a:lnSpc>
          </a:pPr>
          <a:endParaRPr lang="en-US"/>
        </a:p>
      </dgm:t>
    </dgm:pt>
    <dgm:pt modelId="{7CD03422-E75D-4360-B524-AA356E284F73}">
      <dgm:prSet/>
      <dgm:spPr/>
      <dgm:t>
        <a:bodyPr/>
        <a:lstStyle/>
        <a:p>
          <a:pPr>
            <a:lnSpc>
              <a:spcPct val="100000"/>
            </a:lnSpc>
          </a:pPr>
          <a:r>
            <a:rPr lang="en-US" dirty="0"/>
            <a:t>Evidence of holding EL authorization </a:t>
          </a:r>
        </a:p>
        <a:p>
          <a:pPr>
            <a:lnSpc>
              <a:spcPct val="100000"/>
            </a:lnSpc>
          </a:pPr>
          <a:r>
            <a:rPr lang="en-US" dirty="0"/>
            <a:t>(if applicable)</a:t>
          </a:r>
        </a:p>
      </dgm:t>
    </dgm:pt>
    <dgm:pt modelId="{368D9115-1BBD-4518-9FCB-F93998868CFA}" type="parTrans" cxnId="{158FC6F3-DC88-4113-823E-845C0CDCAD94}">
      <dgm:prSet/>
      <dgm:spPr/>
      <dgm:t>
        <a:bodyPr/>
        <a:lstStyle/>
        <a:p>
          <a:endParaRPr lang="en-US"/>
        </a:p>
      </dgm:t>
    </dgm:pt>
    <dgm:pt modelId="{1847BC07-2B34-49C6-A51D-346CBDAAE1E3}" type="sibTrans" cxnId="{158FC6F3-DC88-4113-823E-845C0CDCAD94}">
      <dgm:prSet/>
      <dgm:spPr/>
      <dgm:t>
        <a:bodyPr/>
        <a:lstStyle/>
        <a:p>
          <a:endParaRPr lang="en-US"/>
        </a:p>
      </dgm:t>
    </dgm:pt>
    <dgm:pt modelId="{318FDC2F-2A57-4DC5-9947-D905260B17EA}" type="pres">
      <dgm:prSet presAssocID="{C7E4238B-D02E-49B0-9115-98C850524CEF}" presName="root" presStyleCnt="0">
        <dgm:presLayoutVars>
          <dgm:dir/>
          <dgm:resizeHandles val="exact"/>
        </dgm:presLayoutVars>
      </dgm:prSet>
      <dgm:spPr/>
    </dgm:pt>
    <dgm:pt modelId="{744C954C-8D7E-4B2D-8085-83DD0AE63DB2}" type="pres">
      <dgm:prSet presAssocID="{C7E4238B-D02E-49B0-9115-98C850524CEF}" presName="container" presStyleCnt="0">
        <dgm:presLayoutVars>
          <dgm:dir/>
          <dgm:resizeHandles val="exact"/>
        </dgm:presLayoutVars>
      </dgm:prSet>
      <dgm:spPr/>
    </dgm:pt>
    <dgm:pt modelId="{464C6D10-09A8-4464-8FD2-A14C8519167F}" type="pres">
      <dgm:prSet presAssocID="{B2A7FFDE-928E-42DB-8439-E729EAB1005D}" presName="compNode" presStyleCnt="0"/>
      <dgm:spPr/>
    </dgm:pt>
    <dgm:pt modelId="{B4A981DC-2228-44C7-9392-E102D3FD5043}" type="pres">
      <dgm:prSet presAssocID="{B2A7FFDE-928E-42DB-8439-E729EAB1005D}" presName="iconBgRect" presStyleLbl="bgShp" presStyleIdx="0" presStyleCnt="5"/>
      <dgm:spPr/>
    </dgm:pt>
    <dgm:pt modelId="{5D36C82F-D61F-442C-9031-80F2F5EA5FF3}" type="pres">
      <dgm:prSet presAssocID="{B2A7FFDE-928E-42DB-8439-E729EAB1005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0CE51D10-3CB9-461B-A16D-9D480DB3581D}" type="pres">
      <dgm:prSet presAssocID="{B2A7FFDE-928E-42DB-8439-E729EAB1005D}" presName="spaceRect" presStyleCnt="0"/>
      <dgm:spPr/>
    </dgm:pt>
    <dgm:pt modelId="{8A776651-4E1B-4662-BC2E-3144A62E7C01}" type="pres">
      <dgm:prSet presAssocID="{B2A7FFDE-928E-42DB-8439-E729EAB1005D}" presName="textRect" presStyleLbl="revTx" presStyleIdx="0" presStyleCnt="5">
        <dgm:presLayoutVars>
          <dgm:chMax val="1"/>
          <dgm:chPref val="1"/>
        </dgm:presLayoutVars>
      </dgm:prSet>
      <dgm:spPr/>
    </dgm:pt>
    <dgm:pt modelId="{53AC6E0F-D85C-4557-A9C5-209154AABE26}" type="pres">
      <dgm:prSet presAssocID="{90E8C16A-A364-4973-8E7C-C57AD3EB4EBE}" presName="sibTrans" presStyleLbl="sibTrans2D1" presStyleIdx="0" presStyleCnt="0"/>
      <dgm:spPr/>
    </dgm:pt>
    <dgm:pt modelId="{E8B828AE-D830-42F8-AA13-8D7169F5EC9F}" type="pres">
      <dgm:prSet presAssocID="{5909D536-CEB6-4B40-85B2-2FC1A3015003}" presName="compNode" presStyleCnt="0"/>
      <dgm:spPr/>
    </dgm:pt>
    <dgm:pt modelId="{D333931D-5EF8-4935-87CE-608C15CB4884}" type="pres">
      <dgm:prSet presAssocID="{5909D536-CEB6-4B40-85B2-2FC1A3015003}" presName="iconBgRect" presStyleLbl="bgShp" presStyleIdx="1" presStyleCnt="5"/>
      <dgm:spPr/>
    </dgm:pt>
    <dgm:pt modelId="{D8DF4EDC-4429-494D-B16B-95F844589214}" type="pres">
      <dgm:prSet presAssocID="{5909D536-CEB6-4B40-85B2-2FC1A3015003}"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mark"/>
        </a:ext>
      </dgm:extLst>
    </dgm:pt>
    <dgm:pt modelId="{1F059F37-171D-4118-AEFD-D551A583386B}" type="pres">
      <dgm:prSet presAssocID="{5909D536-CEB6-4B40-85B2-2FC1A3015003}" presName="spaceRect" presStyleCnt="0"/>
      <dgm:spPr/>
    </dgm:pt>
    <dgm:pt modelId="{9DB65C2D-926B-4D8C-AFCF-9F65E84CA76C}" type="pres">
      <dgm:prSet presAssocID="{5909D536-CEB6-4B40-85B2-2FC1A3015003}" presName="textRect" presStyleLbl="revTx" presStyleIdx="1" presStyleCnt="5">
        <dgm:presLayoutVars>
          <dgm:chMax val="1"/>
          <dgm:chPref val="1"/>
        </dgm:presLayoutVars>
      </dgm:prSet>
      <dgm:spPr/>
    </dgm:pt>
    <dgm:pt modelId="{28B91FA4-F2C1-477C-A7EC-0DFC0C79FD43}" type="pres">
      <dgm:prSet presAssocID="{A4F2BCB6-8C71-40AD-A543-D04A1EDC217D}" presName="sibTrans" presStyleLbl="sibTrans2D1" presStyleIdx="0" presStyleCnt="0"/>
      <dgm:spPr/>
    </dgm:pt>
    <dgm:pt modelId="{888AB7A4-2087-46CB-95D8-F79FA28E09AD}" type="pres">
      <dgm:prSet presAssocID="{624DFE0A-DF4F-402C-9210-E3D01A3DEDFF}" presName="compNode" presStyleCnt="0"/>
      <dgm:spPr/>
    </dgm:pt>
    <dgm:pt modelId="{63533645-6BE5-4783-98E4-009AE6DBF28A}" type="pres">
      <dgm:prSet presAssocID="{624DFE0A-DF4F-402C-9210-E3D01A3DEDFF}" presName="iconBgRect" presStyleLbl="bgShp" presStyleIdx="2" presStyleCnt="5"/>
      <dgm:spPr/>
    </dgm:pt>
    <dgm:pt modelId="{3072F9C1-8CB9-476C-9D2A-1206E9CCCFFD}" type="pres">
      <dgm:prSet presAssocID="{624DFE0A-DF4F-402C-9210-E3D01A3DEDF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AE8CE055-FA3F-4614-9556-4C870C911C34}" type="pres">
      <dgm:prSet presAssocID="{624DFE0A-DF4F-402C-9210-E3D01A3DEDFF}" presName="spaceRect" presStyleCnt="0"/>
      <dgm:spPr/>
    </dgm:pt>
    <dgm:pt modelId="{75B6499C-1065-4A6F-B92A-21F31DEE4B33}" type="pres">
      <dgm:prSet presAssocID="{624DFE0A-DF4F-402C-9210-E3D01A3DEDFF}" presName="textRect" presStyleLbl="revTx" presStyleIdx="2" presStyleCnt="5">
        <dgm:presLayoutVars>
          <dgm:chMax val="1"/>
          <dgm:chPref val="1"/>
        </dgm:presLayoutVars>
      </dgm:prSet>
      <dgm:spPr/>
    </dgm:pt>
    <dgm:pt modelId="{E7162F80-8A9A-4C2C-96CC-0283869AB883}" type="pres">
      <dgm:prSet presAssocID="{2EC8170C-3500-4763-8C9D-928358BF37B4}" presName="sibTrans" presStyleLbl="sibTrans2D1" presStyleIdx="0" presStyleCnt="0"/>
      <dgm:spPr/>
    </dgm:pt>
    <dgm:pt modelId="{5F7FE607-8449-48B0-A0B3-A1B5988830CA}" type="pres">
      <dgm:prSet presAssocID="{03A16DDF-5481-42B9-99C3-514301ADCD53}" presName="compNode" presStyleCnt="0"/>
      <dgm:spPr/>
    </dgm:pt>
    <dgm:pt modelId="{E1F58CC9-3C3B-4881-82A6-260177340B8B}" type="pres">
      <dgm:prSet presAssocID="{03A16DDF-5481-42B9-99C3-514301ADCD53}" presName="iconBgRect" presStyleLbl="bgShp" presStyleIdx="3" presStyleCnt="5"/>
      <dgm:spPr/>
    </dgm:pt>
    <dgm:pt modelId="{21AA5A52-E647-4C79-A68D-528D2F43ADD9}" type="pres">
      <dgm:prSet presAssocID="{03A16DDF-5481-42B9-99C3-514301ADCD53}" presName="iconRect" presStyleLbl="node1" presStyleIdx="3"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Remote learning math with solid fill"/>
        </a:ext>
      </dgm:extLst>
    </dgm:pt>
    <dgm:pt modelId="{F28C3553-024A-4FE6-B818-D91E4CEE2173}" type="pres">
      <dgm:prSet presAssocID="{03A16DDF-5481-42B9-99C3-514301ADCD53}" presName="spaceRect" presStyleCnt="0"/>
      <dgm:spPr/>
    </dgm:pt>
    <dgm:pt modelId="{99697400-A380-47C1-8DF8-C118B3EB74FD}" type="pres">
      <dgm:prSet presAssocID="{03A16DDF-5481-42B9-99C3-514301ADCD53}" presName="textRect" presStyleLbl="revTx" presStyleIdx="3" presStyleCnt="5">
        <dgm:presLayoutVars>
          <dgm:chMax val="1"/>
          <dgm:chPref val="1"/>
        </dgm:presLayoutVars>
      </dgm:prSet>
      <dgm:spPr/>
    </dgm:pt>
    <dgm:pt modelId="{8E1A737E-DFFC-4E83-A773-ECCFB61567B2}" type="pres">
      <dgm:prSet presAssocID="{DB5FB92F-C9C5-4583-A2FC-A44072B574E0}" presName="sibTrans" presStyleLbl="sibTrans2D1" presStyleIdx="0" presStyleCnt="0"/>
      <dgm:spPr/>
    </dgm:pt>
    <dgm:pt modelId="{ADBAB2A4-1F29-48B9-A23A-783DBCA7D397}" type="pres">
      <dgm:prSet presAssocID="{7CD03422-E75D-4360-B524-AA356E284F73}" presName="compNode" presStyleCnt="0"/>
      <dgm:spPr/>
    </dgm:pt>
    <dgm:pt modelId="{C6D891CB-7302-4EE6-BB7E-76292345AAC5}" type="pres">
      <dgm:prSet presAssocID="{7CD03422-E75D-4360-B524-AA356E284F73}" presName="iconBgRect" presStyleLbl="bgShp" presStyleIdx="4" presStyleCnt="5"/>
      <dgm:spPr/>
    </dgm:pt>
    <dgm:pt modelId="{1D3DDEF5-A49C-4C63-BF81-0AF6A6681A8B}" type="pres">
      <dgm:prSet presAssocID="{7CD03422-E75D-4360-B524-AA356E284F7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gnifying glass"/>
        </a:ext>
      </dgm:extLst>
    </dgm:pt>
    <dgm:pt modelId="{7646F0F4-388A-45E1-9471-3E93878B376C}" type="pres">
      <dgm:prSet presAssocID="{7CD03422-E75D-4360-B524-AA356E284F73}" presName="spaceRect" presStyleCnt="0"/>
      <dgm:spPr/>
    </dgm:pt>
    <dgm:pt modelId="{E9890772-B337-496A-9D71-E525736FF732}" type="pres">
      <dgm:prSet presAssocID="{7CD03422-E75D-4360-B524-AA356E284F73}" presName="textRect" presStyleLbl="revTx" presStyleIdx="4" presStyleCnt="5">
        <dgm:presLayoutVars>
          <dgm:chMax val="1"/>
          <dgm:chPref val="1"/>
        </dgm:presLayoutVars>
      </dgm:prSet>
      <dgm:spPr/>
    </dgm:pt>
  </dgm:ptLst>
  <dgm:cxnLst>
    <dgm:cxn modelId="{B0CFB10B-DA56-4C98-8E22-20E95770119E}" type="presOf" srcId="{B2A7FFDE-928E-42DB-8439-E729EAB1005D}" destId="{8A776651-4E1B-4662-BC2E-3144A62E7C01}" srcOrd="0" destOrd="0" presId="urn:microsoft.com/office/officeart/2018/2/layout/IconCircleList"/>
    <dgm:cxn modelId="{B2E7780D-6BEF-490E-8CDC-478A0C6B8F65}" type="presOf" srcId="{C7E4238B-D02E-49B0-9115-98C850524CEF}" destId="{318FDC2F-2A57-4DC5-9947-D905260B17EA}" srcOrd="0" destOrd="0" presId="urn:microsoft.com/office/officeart/2018/2/layout/IconCircleList"/>
    <dgm:cxn modelId="{18033A1C-C280-427D-A910-F161E1F39EE9}" srcId="{C7E4238B-D02E-49B0-9115-98C850524CEF}" destId="{624DFE0A-DF4F-402C-9210-E3D01A3DEDFF}" srcOrd="2" destOrd="0" parTransId="{6B2D2B67-AC5F-4700-A4E3-837B55736930}" sibTransId="{2EC8170C-3500-4763-8C9D-928358BF37B4}"/>
    <dgm:cxn modelId="{066D952E-8DC2-4933-B833-9384F1E1ADBF}" type="presOf" srcId="{90E8C16A-A364-4973-8E7C-C57AD3EB4EBE}" destId="{53AC6E0F-D85C-4557-A9C5-209154AABE26}" srcOrd="0" destOrd="0" presId="urn:microsoft.com/office/officeart/2018/2/layout/IconCircleList"/>
    <dgm:cxn modelId="{4DC0AF6F-0C1C-4F78-9BBA-3C754CB345A5}" srcId="{C7E4238B-D02E-49B0-9115-98C850524CEF}" destId="{B2A7FFDE-928E-42DB-8439-E729EAB1005D}" srcOrd="0" destOrd="0" parTransId="{3824FDA0-263F-4E9E-83BD-AE5A42FC6C88}" sibTransId="{90E8C16A-A364-4973-8E7C-C57AD3EB4EBE}"/>
    <dgm:cxn modelId="{46DCDA72-A5BD-4D04-9A5D-51AF3F02614F}" type="presOf" srcId="{DB5FB92F-C9C5-4583-A2FC-A44072B574E0}" destId="{8E1A737E-DFFC-4E83-A773-ECCFB61567B2}" srcOrd="0" destOrd="0" presId="urn:microsoft.com/office/officeart/2018/2/layout/IconCircleList"/>
    <dgm:cxn modelId="{72D4108F-76D0-4AC7-805F-86069BE6B408}" type="presOf" srcId="{5909D536-CEB6-4B40-85B2-2FC1A3015003}" destId="{9DB65C2D-926B-4D8C-AFCF-9F65E84CA76C}" srcOrd="0" destOrd="0" presId="urn:microsoft.com/office/officeart/2018/2/layout/IconCircleList"/>
    <dgm:cxn modelId="{86541DB1-D17C-4C86-B416-F270BB437F03}" type="presOf" srcId="{2EC8170C-3500-4763-8C9D-928358BF37B4}" destId="{E7162F80-8A9A-4C2C-96CC-0283869AB883}" srcOrd="0" destOrd="0" presId="urn:microsoft.com/office/officeart/2018/2/layout/IconCircleList"/>
    <dgm:cxn modelId="{4B246AC0-0602-4A28-BF09-9CEA45C8FF84}" srcId="{C7E4238B-D02E-49B0-9115-98C850524CEF}" destId="{5909D536-CEB6-4B40-85B2-2FC1A3015003}" srcOrd="1" destOrd="0" parTransId="{E90D1CFF-AA36-4661-95EA-9F03618ECA42}" sibTransId="{A4F2BCB6-8C71-40AD-A543-D04A1EDC217D}"/>
    <dgm:cxn modelId="{AC56ABC7-B741-4BF1-AF3B-F74D338DD19F}" type="presOf" srcId="{A4F2BCB6-8C71-40AD-A543-D04A1EDC217D}" destId="{28B91FA4-F2C1-477C-A7EC-0DFC0C79FD43}" srcOrd="0" destOrd="0" presId="urn:microsoft.com/office/officeart/2018/2/layout/IconCircleList"/>
    <dgm:cxn modelId="{75923FD8-59C2-4E92-B217-778C653BA01E}" type="presOf" srcId="{03A16DDF-5481-42B9-99C3-514301ADCD53}" destId="{99697400-A380-47C1-8DF8-C118B3EB74FD}" srcOrd="0" destOrd="0" presId="urn:microsoft.com/office/officeart/2018/2/layout/IconCircleList"/>
    <dgm:cxn modelId="{68D36DDE-B80B-488D-8011-E3576B2BB4C8}" srcId="{C7E4238B-D02E-49B0-9115-98C850524CEF}" destId="{03A16DDF-5481-42B9-99C3-514301ADCD53}" srcOrd="3" destOrd="0" parTransId="{24FEC705-5A1A-4085-A297-07FD9708A82D}" sibTransId="{DB5FB92F-C9C5-4583-A2FC-A44072B574E0}"/>
    <dgm:cxn modelId="{158FC6F3-DC88-4113-823E-845C0CDCAD94}" srcId="{C7E4238B-D02E-49B0-9115-98C850524CEF}" destId="{7CD03422-E75D-4360-B524-AA356E284F73}" srcOrd="4" destOrd="0" parTransId="{368D9115-1BBD-4518-9FCB-F93998868CFA}" sibTransId="{1847BC07-2B34-49C6-A51D-346CBDAAE1E3}"/>
    <dgm:cxn modelId="{C7EB45F5-305E-4C7A-96C4-4139C7A394AB}" type="presOf" srcId="{7CD03422-E75D-4360-B524-AA356E284F73}" destId="{E9890772-B337-496A-9D71-E525736FF732}" srcOrd="0" destOrd="0" presId="urn:microsoft.com/office/officeart/2018/2/layout/IconCircleList"/>
    <dgm:cxn modelId="{28CA00FE-9989-4925-B19F-DD8A389B1E99}" type="presOf" srcId="{624DFE0A-DF4F-402C-9210-E3D01A3DEDFF}" destId="{75B6499C-1065-4A6F-B92A-21F31DEE4B33}" srcOrd="0" destOrd="0" presId="urn:microsoft.com/office/officeart/2018/2/layout/IconCircleList"/>
    <dgm:cxn modelId="{E18B67A4-769B-443C-8D0A-896A36206A77}" type="presParOf" srcId="{318FDC2F-2A57-4DC5-9947-D905260B17EA}" destId="{744C954C-8D7E-4B2D-8085-83DD0AE63DB2}" srcOrd="0" destOrd="0" presId="urn:microsoft.com/office/officeart/2018/2/layout/IconCircleList"/>
    <dgm:cxn modelId="{77EBAD12-5E63-4B33-813C-47C53BAB011F}" type="presParOf" srcId="{744C954C-8D7E-4B2D-8085-83DD0AE63DB2}" destId="{464C6D10-09A8-4464-8FD2-A14C8519167F}" srcOrd="0" destOrd="0" presId="urn:microsoft.com/office/officeart/2018/2/layout/IconCircleList"/>
    <dgm:cxn modelId="{807F704A-0140-4324-995D-233A9738D16D}" type="presParOf" srcId="{464C6D10-09A8-4464-8FD2-A14C8519167F}" destId="{B4A981DC-2228-44C7-9392-E102D3FD5043}" srcOrd="0" destOrd="0" presId="urn:microsoft.com/office/officeart/2018/2/layout/IconCircleList"/>
    <dgm:cxn modelId="{0C5ADCB1-C065-4D74-9C2E-8300EEBBEA40}" type="presParOf" srcId="{464C6D10-09A8-4464-8FD2-A14C8519167F}" destId="{5D36C82F-D61F-442C-9031-80F2F5EA5FF3}" srcOrd="1" destOrd="0" presId="urn:microsoft.com/office/officeart/2018/2/layout/IconCircleList"/>
    <dgm:cxn modelId="{ABE0C5E2-27B1-4E38-8E8F-71BDBE76C11B}" type="presParOf" srcId="{464C6D10-09A8-4464-8FD2-A14C8519167F}" destId="{0CE51D10-3CB9-461B-A16D-9D480DB3581D}" srcOrd="2" destOrd="0" presId="urn:microsoft.com/office/officeart/2018/2/layout/IconCircleList"/>
    <dgm:cxn modelId="{0E369E04-7E3F-4346-B854-50747203BD05}" type="presParOf" srcId="{464C6D10-09A8-4464-8FD2-A14C8519167F}" destId="{8A776651-4E1B-4662-BC2E-3144A62E7C01}" srcOrd="3" destOrd="0" presId="urn:microsoft.com/office/officeart/2018/2/layout/IconCircleList"/>
    <dgm:cxn modelId="{EA4907A6-08BB-4C0E-B39C-03F923461786}" type="presParOf" srcId="{744C954C-8D7E-4B2D-8085-83DD0AE63DB2}" destId="{53AC6E0F-D85C-4557-A9C5-209154AABE26}" srcOrd="1" destOrd="0" presId="urn:microsoft.com/office/officeart/2018/2/layout/IconCircleList"/>
    <dgm:cxn modelId="{8BEC4023-B7BF-4929-B8DA-74C505925387}" type="presParOf" srcId="{744C954C-8D7E-4B2D-8085-83DD0AE63DB2}" destId="{E8B828AE-D830-42F8-AA13-8D7169F5EC9F}" srcOrd="2" destOrd="0" presId="urn:microsoft.com/office/officeart/2018/2/layout/IconCircleList"/>
    <dgm:cxn modelId="{7C8A2513-63FD-46E4-BDDB-1E6823554484}" type="presParOf" srcId="{E8B828AE-D830-42F8-AA13-8D7169F5EC9F}" destId="{D333931D-5EF8-4935-87CE-608C15CB4884}" srcOrd="0" destOrd="0" presId="urn:microsoft.com/office/officeart/2018/2/layout/IconCircleList"/>
    <dgm:cxn modelId="{351DC2F3-692A-43B1-8359-163EA9ADB6A2}" type="presParOf" srcId="{E8B828AE-D830-42F8-AA13-8D7169F5EC9F}" destId="{D8DF4EDC-4429-494D-B16B-95F844589214}" srcOrd="1" destOrd="0" presId="urn:microsoft.com/office/officeart/2018/2/layout/IconCircleList"/>
    <dgm:cxn modelId="{7F6FF93A-8122-42F8-98F7-6D1613EEF7E7}" type="presParOf" srcId="{E8B828AE-D830-42F8-AA13-8D7169F5EC9F}" destId="{1F059F37-171D-4118-AEFD-D551A583386B}" srcOrd="2" destOrd="0" presId="urn:microsoft.com/office/officeart/2018/2/layout/IconCircleList"/>
    <dgm:cxn modelId="{A2F9D0F1-B4C1-466B-B24E-3421D5DB9120}" type="presParOf" srcId="{E8B828AE-D830-42F8-AA13-8D7169F5EC9F}" destId="{9DB65C2D-926B-4D8C-AFCF-9F65E84CA76C}" srcOrd="3" destOrd="0" presId="urn:microsoft.com/office/officeart/2018/2/layout/IconCircleList"/>
    <dgm:cxn modelId="{483EDB7B-3704-47C4-964E-CF8A53E236AF}" type="presParOf" srcId="{744C954C-8D7E-4B2D-8085-83DD0AE63DB2}" destId="{28B91FA4-F2C1-477C-A7EC-0DFC0C79FD43}" srcOrd="3" destOrd="0" presId="urn:microsoft.com/office/officeart/2018/2/layout/IconCircleList"/>
    <dgm:cxn modelId="{58E3107E-26DD-4DD5-83AB-6060193AAB23}" type="presParOf" srcId="{744C954C-8D7E-4B2D-8085-83DD0AE63DB2}" destId="{888AB7A4-2087-46CB-95D8-F79FA28E09AD}" srcOrd="4" destOrd="0" presId="urn:microsoft.com/office/officeart/2018/2/layout/IconCircleList"/>
    <dgm:cxn modelId="{A34EEFB8-A1CC-496B-88FB-118E2828A0BB}" type="presParOf" srcId="{888AB7A4-2087-46CB-95D8-F79FA28E09AD}" destId="{63533645-6BE5-4783-98E4-009AE6DBF28A}" srcOrd="0" destOrd="0" presId="urn:microsoft.com/office/officeart/2018/2/layout/IconCircleList"/>
    <dgm:cxn modelId="{EC99974C-7037-4207-BE09-2297B743E4CD}" type="presParOf" srcId="{888AB7A4-2087-46CB-95D8-F79FA28E09AD}" destId="{3072F9C1-8CB9-476C-9D2A-1206E9CCCFFD}" srcOrd="1" destOrd="0" presId="urn:microsoft.com/office/officeart/2018/2/layout/IconCircleList"/>
    <dgm:cxn modelId="{601DC0B6-937C-4230-B1B7-1AB1CCC9CEC4}" type="presParOf" srcId="{888AB7A4-2087-46CB-95D8-F79FA28E09AD}" destId="{AE8CE055-FA3F-4614-9556-4C870C911C34}" srcOrd="2" destOrd="0" presId="urn:microsoft.com/office/officeart/2018/2/layout/IconCircleList"/>
    <dgm:cxn modelId="{C298E9DD-767C-42D9-9D78-228501033FE8}" type="presParOf" srcId="{888AB7A4-2087-46CB-95D8-F79FA28E09AD}" destId="{75B6499C-1065-4A6F-B92A-21F31DEE4B33}" srcOrd="3" destOrd="0" presId="urn:microsoft.com/office/officeart/2018/2/layout/IconCircleList"/>
    <dgm:cxn modelId="{B2BF5560-557D-45E1-9A69-6DBF766DE4B7}" type="presParOf" srcId="{744C954C-8D7E-4B2D-8085-83DD0AE63DB2}" destId="{E7162F80-8A9A-4C2C-96CC-0283869AB883}" srcOrd="5" destOrd="0" presId="urn:microsoft.com/office/officeart/2018/2/layout/IconCircleList"/>
    <dgm:cxn modelId="{60414436-E817-4AD9-88A4-20D688B8FBED}" type="presParOf" srcId="{744C954C-8D7E-4B2D-8085-83DD0AE63DB2}" destId="{5F7FE607-8449-48B0-A0B3-A1B5988830CA}" srcOrd="6" destOrd="0" presId="urn:microsoft.com/office/officeart/2018/2/layout/IconCircleList"/>
    <dgm:cxn modelId="{112E4025-6FBD-482E-A25F-792B90A69C0D}" type="presParOf" srcId="{5F7FE607-8449-48B0-A0B3-A1B5988830CA}" destId="{E1F58CC9-3C3B-4881-82A6-260177340B8B}" srcOrd="0" destOrd="0" presId="urn:microsoft.com/office/officeart/2018/2/layout/IconCircleList"/>
    <dgm:cxn modelId="{6FE6E115-2C2B-466B-A481-7971CB85CFDE}" type="presParOf" srcId="{5F7FE607-8449-48B0-A0B3-A1B5988830CA}" destId="{21AA5A52-E647-4C79-A68D-528D2F43ADD9}" srcOrd="1" destOrd="0" presId="urn:microsoft.com/office/officeart/2018/2/layout/IconCircleList"/>
    <dgm:cxn modelId="{FFECE920-50FC-40E3-97DD-25A340E23290}" type="presParOf" srcId="{5F7FE607-8449-48B0-A0B3-A1B5988830CA}" destId="{F28C3553-024A-4FE6-B818-D91E4CEE2173}" srcOrd="2" destOrd="0" presId="urn:microsoft.com/office/officeart/2018/2/layout/IconCircleList"/>
    <dgm:cxn modelId="{77AE67CD-C06B-419E-92F6-AEB199D75226}" type="presParOf" srcId="{5F7FE607-8449-48B0-A0B3-A1B5988830CA}" destId="{99697400-A380-47C1-8DF8-C118B3EB74FD}" srcOrd="3" destOrd="0" presId="urn:microsoft.com/office/officeart/2018/2/layout/IconCircleList"/>
    <dgm:cxn modelId="{E2E0CF4D-3CE5-4E61-8F09-07877E6E5AFA}" type="presParOf" srcId="{744C954C-8D7E-4B2D-8085-83DD0AE63DB2}" destId="{8E1A737E-DFFC-4E83-A773-ECCFB61567B2}" srcOrd="7" destOrd="0" presId="urn:microsoft.com/office/officeart/2018/2/layout/IconCircleList"/>
    <dgm:cxn modelId="{16A5B7C5-1348-4B78-9F7B-B93B61994E03}" type="presParOf" srcId="{744C954C-8D7E-4B2D-8085-83DD0AE63DB2}" destId="{ADBAB2A4-1F29-48B9-A23A-783DBCA7D397}" srcOrd="8" destOrd="0" presId="urn:microsoft.com/office/officeart/2018/2/layout/IconCircleList"/>
    <dgm:cxn modelId="{56FEEB32-571A-4AE3-A790-2C6DD95EF4BC}" type="presParOf" srcId="{ADBAB2A4-1F29-48B9-A23A-783DBCA7D397}" destId="{C6D891CB-7302-4EE6-BB7E-76292345AAC5}" srcOrd="0" destOrd="0" presId="urn:microsoft.com/office/officeart/2018/2/layout/IconCircleList"/>
    <dgm:cxn modelId="{96DC0E38-9A7C-41CC-9202-C3C3ED710E53}" type="presParOf" srcId="{ADBAB2A4-1F29-48B9-A23A-783DBCA7D397}" destId="{1D3DDEF5-A49C-4C63-BF81-0AF6A6681A8B}" srcOrd="1" destOrd="0" presId="urn:microsoft.com/office/officeart/2018/2/layout/IconCircleList"/>
    <dgm:cxn modelId="{8F23CF80-10D2-45C3-987E-D9883546EFC1}" type="presParOf" srcId="{ADBAB2A4-1F29-48B9-A23A-783DBCA7D397}" destId="{7646F0F4-388A-45E1-9471-3E93878B376C}" srcOrd="2" destOrd="0" presId="urn:microsoft.com/office/officeart/2018/2/layout/IconCircleList"/>
    <dgm:cxn modelId="{37011C49-449A-4412-85B5-FB825357856B}" type="presParOf" srcId="{ADBAB2A4-1F29-48B9-A23A-783DBCA7D397}" destId="{E9890772-B337-496A-9D71-E525736FF73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4738317" y="-3048609"/>
          <a:ext cx="924822" cy="7256749"/>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l" defTabSz="1422400">
            <a:lnSpc>
              <a:spcPct val="90000"/>
            </a:lnSpc>
            <a:spcBef>
              <a:spcPct val="0"/>
            </a:spcBef>
            <a:spcAft>
              <a:spcPct val="15000"/>
            </a:spcAft>
            <a:buChar char="•"/>
          </a:pPr>
          <a:r>
            <a:rPr lang="en-US" sz="3200" kern="1200" dirty="0">
              <a:effectLst>
                <a:outerShdw blurRad="38100" dist="38100" dir="2700000" algn="tl">
                  <a:srgbClr val="000000">
                    <a:alpha val="43137"/>
                  </a:srgbClr>
                </a:outerShdw>
              </a:effectLst>
            </a:rPr>
            <a:t>Adding a FULL Authorization</a:t>
          </a:r>
        </a:p>
      </dsp:txBody>
      <dsp:txXfrm rot="-5400000">
        <a:off x="1572354" y="117354"/>
        <a:ext cx="7256749" cy="924822"/>
      </dsp:txXfrm>
    </dsp:sp>
    <dsp:sp modelId="{7E429971-BC57-430F-BB25-C0574E5E39E3}">
      <dsp:nvSpPr>
        <dsp:cNvPr id="0" name=""/>
        <dsp:cNvSpPr/>
      </dsp:nvSpPr>
      <dsp:spPr>
        <a:xfrm>
          <a:off x="159" y="0"/>
          <a:ext cx="1572195" cy="1156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a:t>1</a:t>
          </a:r>
          <a:endParaRPr lang="en-US" sz="4400" kern="1200" dirty="0"/>
        </a:p>
      </dsp:txBody>
      <dsp:txXfrm>
        <a:off x="56592" y="56433"/>
        <a:ext cx="1459329" cy="1043162"/>
      </dsp:txXfrm>
    </dsp:sp>
    <dsp:sp modelId="{B37A5355-225B-4C6F-AED7-6C620F99EECC}">
      <dsp:nvSpPr>
        <dsp:cNvPr id="0" name=""/>
        <dsp:cNvSpPr/>
      </dsp:nvSpPr>
      <dsp:spPr>
        <a:xfrm rot="5400000">
          <a:off x="4738317" y="-1834779"/>
          <a:ext cx="924822" cy="7256749"/>
        </a:xfrm>
        <a:prstGeom prst="rect">
          <a:avLst/>
        </a:prstGeom>
        <a:solidFill>
          <a:schemeClr val="accent3">
            <a:tint val="40000"/>
            <a:alpha val="90000"/>
            <a:hueOff val="6257984"/>
            <a:satOff val="38469"/>
            <a:lumOff val="-125"/>
            <a:alphaOff val="0"/>
          </a:schemeClr>
        </a:solidFill>
        <a:ln w="6350" cap="flat" cmpd="sng" algn="ctr">
          <a:solidFill>
            <a:schemeClr val="accent3">
              <a:tint val="40000"/>
              <a:alpha val="90000"/>
              <a:hueOff val="6257984"/>
              <a:satOff val="38469"/>
              <a:lumOff val="-125"/>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effectLst>
                <a:outerShdw blurRad="38100" dist="38100" dir="2700000" algn="tl">
                  <a:srgbClr val="000000">
                    <a:alpha val="43137"/>
                  </a:srgbClr>
                </a:outerShdw>
              </a:effectLst>
            </a:rPr>
            <a:t>Supplementary Authorization</a:t>
          </a:r>
        </a:p>
      </dsp:txBody>
      <dsp:txXfrm rot="-5400000">
        <a:off x="1572354" y="1331184"/>
        <a:ext cx="7256749" cy="924822"/>
      </dsp:txXfrm>
    </dsp:sp>
    <dsp:sp modelId="{C04276DC-EE64-470A-B8BC-09067B8045FA}">
      <dsp:nvSpPr>
        <dsp:cNvPr id="0" name=""/>
        <dsp:cNvSpPr/>
      </dsp:nvSpPr>
      <dsp:spPr>
        <a:xfrm>
          <a:off x="159" y="1215580"/>
          <a:ext cx="1572195" cy="1156028"/>
        </a:xfrm>
        <a:prstGeom prst="roundRect">
          <a:avLst/>
        </a:prstGeom>
        <a:gradFill rotWithShape="0">
          <a:gsLst>
            <a:gs pos="0">
              <a:schemeClr val="accent3">
                <a:hueOff val="5889539"/>
                <a:satOff val="49091"/>
                <a:lumOff val="-10392"/>
                <a:alphaOff val="0"/>
                <a:satMod val="103000"/>
                <a:lumMod val="102000"/>
                <a:tint val="94000"/>
              </a:schemeClr>
            </a:gs>
            <a:gs pos="50000">
              <a:schemeClr val="accent3">
                <a:hueOff val="5889539"/>
                <a:satOff val="49091"/>
                <a:lumOff val="-10392"/>
                <a:alphaOff val="0"/>
                <a:satMod val="110000"/>
                <a:lumMod val="100000"/>
                <a:shade val="100000"/>
              </a:schemeClr>
            </a:gs>
            <a:gs pos="100000">
              <a:schemeClr val="accent3">
                <a:hueOff val="5889539"/>
                <a:satOff val="49091"/>
                <a:lumOff val="-1039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dirty="0"/>
            <a:t>2</a:t>
          </a:r>
        </a:p>
      </dsp:txBody>
      <dsp:txXfrm>
        <a:off x="56592" y="1272013"/>
        <a:ext cx="1459329" cy="1043162"/>
      </dsp:txXfrm>
    </dsp:sp>
    <dsp:sp modelId="{C7C3E6FD-D83F-4BDA-907E-B5EE041DA931}">
      <dsp:nvSpPr>
        <dsp:cNvPr id="0" name=""/>
        <dsp:cNvSpPr/>
      </dsp:nvSpPr>
      <dsp:spPr>
        <a:xfrm rot="5400000">
          <a:off x="4738317" y="-620950"/>
          <a:ext cx="924822" cy="7256749"/>
        </a:xfrm>
        <a:prstGeom prst="rect">
          <a:avLst/>
        </a:prstGeom>
        <a:solidFill>
          <a:schemeClr val="accent3">
            <a:tint val="40000"/>
            <a:alpha val="90000"/>
            <a:hueOff val="12515968"/>
            <a:satOff val="76939"/>
            <a:lumOff val="-250"/>
            <a:alphaOff val="0"/>
          </a:schemeClr>
        </a:solidFill>
        <a:ln w="6350" cap="flat" cmpd="sng" algn="ctr">
          <a:solidFill>
            <a:schemeClr val="accent3">
              <a:tint val="40000"/>
              <a:alpha val="90000"/>
              <a:hueOff val="12515968"/>
              <a:satOff val="76939"/>
              <a:lumOff val="-25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effectLst>
                <a:outerShdw blurRad="38100" dist="38100" dir="2700000" algn="tl">
                  <a:srgbClr val="000000">
                    <a:alpha val="43137"/>
                  </a:srgbClr>
                </a:outerShdw>
              </a:effectLst>
            </a:rPr>
            <a:t>Subject Matter Authorization</a:t>
          </a:r>
        </a:p>
      </dsp:txBody>
      <dsp:txXfrm rot="-5400000">
        <a:off x="1572354" y="2545013"/>
        <a:ext cx="7256749" cy="924822"/>
      </dsp:txXfrm>
    </dsp:sp>
    <dsp:sp modelId="{F5034101-5B7D-4FE7-B47A-5A48CF39606B}">
      <dsp:nvSpPr>
        <dsp:cNvPr id="0" name=""/>
        <dsp:cNvSpPr/>
      </dsp:nvSpPr>
      <dsp:spPr>
        <a:xfrm>
          <a:off x="159" y="2429410"/>
          <a:ext cx="1572195" cy="1156028"/>
        </a:xfrm>
        <a:prstGeom prst="roundRect">
          <a:avLst/>
        </a:prstGeom>
        <a:gradFill rotWithShape="0">
          <a:gsLst>
            <a:gs pos="0">
              <a:schemeClr val="accent3">
                <a:hueOff val="11779078"/>
                <a:satOff val="98182"/>
                <a:lumOff val="-20784"/>
                <a:alphaOff val="0"/>
                <a:satMod val="103000"/>
                <a:lumMod val="102000"/>
                <a:tint val="94000"/>
              </a:schemeClr>
            </a:gs>
            <a:gs pos="50000">
              <a:schemeClr val="accent3">
                <a:hueOff val="11779078"/>
                <a:satOff val="98182"/>
                <a:lumOff val="-20784"/>
                <a:alphaOff val="0"/>
                <a:satMod val="110000"/>
                <a:lumMod val="100000"/>
                <a:shade val="100000"/>
              </a:schemeClr>
            </a:gs>
            <a:gs pos="100000">
              <a:schemeClr val="accent3">
                <a:hueOff val="11779078"/>
                <a:satOff val="98182"/>
                <a:lumOff val="-2078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en-US" sz="4400" kern="1200"/>
            <a:t>3</a:t>
          </a:r>
          <a:endParaRPr lang="en-US" sz="4400" kern="1200" dirty="0"/>
        </a:p>
      </dsp:txBody>
      <dsp:txXfrm>
        <a:off x="56592" y="2485843"/>
        <a:ext cx="1459329" cy="1043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AC480-089E-4331-8B0B-8080994B4DFF}">
      <dsp:nvSpPr>
        <dsp:cNvPr id="0" name=""/>
        <dsp:cNvSpPr/>
      </dsp:nvSpPr>
      <dsp:spPr>
        <a:xfrm>
          <a:off x="0" y="390"/>
          <a:ext cx="9793941" cy="9145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EBDE02-27C4-421C-8C06-0E1C5E5711E5}">
      <dsp:nvSpPr>
        <dsp:cNvPr id="0" name=""/>
        <dsp:cNvSpPr/>
      </dsp:nvSpPr>
      <dsp:spPr>
        <a:xfrm>
          <a:off x="276658" y="206169"/>
          <a:ext cx="503015" cy="5030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951D93-E0C1-46F9-B9BB-448B59EE9284}">
      <dsp:nvSpPr>
        <dsp:cNvPr id="0" name=""/>
        <dsp:cNvSpPr/>
      </dsp:nvSpPr>
      <dsp:spPr>
        <a:xfrm>
          <a:off x="1056332" y="390"/>
          <a:ext cx="8737608" cy="914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2" tIns="96792" rIns="96792" bIns="96792" numCol="1" spcCol="1270" anchor="ctr" anchorCtr="0">
          <a:noAutofit/>
        </a:bodyPr>
        <a:lstStyle/>
        <a:p>
          <a:pPr marL="0" lvl="0" indent="0" algn="l" defTabSz="1066800">
            <a:lnSpc>
              <a:spcPct val="100000"/>
            </a:lnSpc>
            <a:spcBef>
              <a:spcPct val="0"/>
            </a:spcBef>
            <a:spcAft>
              <a:spcPct val="35000"/>
            </a:spcAft>
            <a:buNone/>
          </a:pPr>
          <a:r>
            <a:rPr lang="en-US" sz="2400" kern="1200"/>
            <a:t>CSET exams in subject area</a:t>
          </a:r>
        </a:p>
      </dsp:txBody>
      <dsp:txXfrm>
        <a:off x="1056332" y="390"/>
        <a:ext cx="8737608" cy="914573"/>
      </dsp:txXfrm>
    </dsp:sp>
    <dsp:sp modelId="{A153303E-1CB7-46F8-81B5-C96D5A52D322}">
      <dsp:nvSpPr>
        <dsp:cNvPr id="0" name=""/>
        <dsp:cNvSpPr/>
      </dsp:nvSpPr>
      <dsp:spPr>
        <a:xfrm>
          <a:off x="0" y="1143607"/>
          <a:ext cx="9793941" cy="9145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AAD25C-8112-4675-90E2-054D99BC4FAF}">
      <dsp:nvSpPr>
        <dsp:cNvPr id="0" name=""/>
        <dsp:cNvSpPr/>
      </dsp:nvSpPr>
      <dsp:spPr>
        <a:xfrm>
          <a:off x="276658" y="1349386"/>
          <a:ext cx="503015" cy="5030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035B40-E9F8-4585-8EA5-FBBFE8F4076C}">
      <dsp:nvSpPr>
        <dsp:cNvPr id="0" name=""/>
        <dsp:cNvSpPr/>
      </dsp:nvSpPr>
      <dsp:spPr>
        <a:xfrm>
          <a:off x="1056332" y="1143607"/>
          <a:ext cx="8737608" cy="914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2" tIns="96792" rIns="96792" bIns="96792" numCol="1" spcCol="1270" anchor="ctr" anchorCtr="0">
          <a:noAutofit/>
        </a:bodyPr>
        <a:lstStyle/>
        <a:p>
          <a:pPr marL="0" lvl="0" indent="0" algn="l" defTabSz="1066800">
            <a:lnSpc>
              <a:spcPct val="100000"/>
            </a:lnSpc>
            <a:spcBef>
              <a:spcPct val="0"/>
            </a:spcBef>
            <a:spcAft>
              <a:spcPct val="35000"/>
            </a:spcAft>
            <a:buNone/>
          </a:pPr>
          <a:r>
            <a:rPr lang="en-US" sz="2400" kern="1200"/>
            <a:t>Combo of CSET subtests and coursework equivalent to a subtest verified via program evaluation</a:t>
          </a:r>
        </a:p>
      </dsp:txBody>
      <dsp:txXfrm>
        <a:off x="1056332" y="1143607"/>
        <a:ext cx="8737608" cy="914573"/>
      </dsp:txXfrm>
    </dsp:sp>
    <dsp:sp modelId="{FABB15A9-E289-43C5-9BB7-FF2B45D3C236}">
      <dsp:nvSpPr>
        <dsp:cNvPr id="0" name=""/>
        <dsp:cNvSpPr/>
      </dsp:nvSpPr>
      <dsp:spPr>
        <a:xfrm>
          <a:off x="0" y="2286824"/>
          <a:ext cx="9793941" cy="9145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B56944-66B2-46A4-A7D6-0F0EAF0BEE2B}">
      <dsp:nvSpPr>
        <dsp:cNvPr id="0" name=""/>
        <dsp:cNvSpPr/>
      </dsp:nvSpPr>
      <dsp:spPr>
        <a:xfrm>
          <a:off x="276658" y="2492603"/>
          <a:ext cx="503015" cy="5030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60F3D3-E48D-4F67-A277-EB13C32FD5EB}">
      <dsp:nvSpPr>
        <dsp:cNvPr id="0" name=""/>
        <dsp:cNvSpPr/>
      </dsp:nvSpPr>
      <dsp:spPr>
        <a:xfrm>
          <a:off x="1056332" y="2286824"/>
          <a:ext cx="8737608" cy="914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92" tIns="96792" rIns="96792" bIns="96792" numCol="1" spcCol="1270" anchor="ctr" anchorCtr="0">
          <a:noAutofit/>
        </a:bodyPr>
        <a:lstStyle/>
        <a:p>
          <a:pPr marL="0" lvl="0" indent="0" algn="l" defTabSz="1066800">
            <a:lnSpc>
              <a:spcPct val="100000"/>
            </a:lnSpc>
            <a:spcBef>
              <a:spcPct val="0"/>
            </a:spcBef>
            <a:spcAft>
              <a:spcPct val="35000"/>
            </a:spcAft>
            <a:buNone/>
          </a:pPr>
          <a:r>
            <a:rPr lang="en-US" sz="2400" kern="1200"/>
            <a:t>Comparable authorization on Out of State License/Credential</a:t>
          </a:r>
        </a:p>
      </dsp:txBody>
      <dsp:txXfrm>
        <a:off x="1056332" y="2286824"/>
        <a:ext cx="8737608" cy="9145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02AD9-6674-4395-AA62-0DD8B8D01233}">
      <dsp:nvSpPr>
        <dsp:cNvPr id="0" name=""/>
        <dsp:cNvSpPr/>
      </dsp:nvSpPr>
      <dsp:spPr>
        <a:xfrm>
          <a:off x="1333" y="87376"/>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71246-0D1D-4BD5-9BD2-25F78C7BD5CD}">
      <dsp:nvSpPr>
        <dsp:cNvPr id="0" name=""/>
        <dsp:cNvSpPr/>
      </dsp:nvSpPr>
      <dsp:spPr>
        <a:xfrm>
          <a:off x="521579" y="581609"/>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Subject Matter Authorizations: </a:t>
          </a:r>
        </a:p>
        <a:p>
          <a:pPr marL="0" lvl="0" indent="0" algn="l" defTabSz="1111250">
            <a:lnSpc>
              <a:spcPct val="90000"/>
            </a:lnSpc>
            <a:spcBef>
              <a:spcPct val="0"/>
            </a:spcBef>
            <a:spcAft>
              <a:spcPct val="35000"/>
            </a:spcAft>
            <a:buNone/>
          </a:pPr>
          <a:r>
            <a:rPr lang="en-US" sz="2500" kern="1200" dirty="0"/>
            <a:t>Authorize the holder to teach subject matter curriculum typically included for grades 9 and below (students can be preschool, K-12, and adults)</a:t>
          </a:r>
        </a:p>
      </dsp:txBody>
      <dsp:txXfrm>
        <a:off x="608661" y="668691"/>
        <a:ext cx="4508047" cy="2799040"/>
      </dsp:txXfrm>
    </dsp:sp>
    <dsp:sp modelId="{C8CB4CC3-8CBF-4022-BDC2-82A5ED97F513}">
      <dsp:nvSpPr>
        <dsp:cNvPr id="0" name=""/>
        <dsp:cNvSpPr/>
      </dsp:nvSpPr>
      <dsp:spPr>
        <a:xfrm>
          <a:off x="5724037" y="75602"/>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F0D23B-4386-47F8-A3D9-B6E536DFBA0E}">
      <dsp:nvSpPr>
        <dsp:cNvPr id="0" name=""/>
        <dsp:cNvSpPr/>
      </dsp:nvSpPr>
      <dsp:spPr>
        <a:xfrm>
          <a:off x="6244283" y="569835"/>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i="1" u="sng" kern="1200" dirty="0"/>
            <a:t>Specific</a:t>
          </a:r>
          <a:r>
            <a:rPr lang="en-US" sz="2500" kern="1200" dirty="0"/>
            <a:t> Subject Matter Authorizations: </a:t>
          </a:r>
        </a:p>
        <a:p>
          <a:pPr marL="0" lvl="0" indent="0" algn="l" defTabSz="1111250">
            <a:lnSpc>
              <a:spcPct val="90000"/>
            </a:lnSpc>
            <a:spcBef>
              <a:spcPct val="0"/>
            </a:spcBef>
            <a:spcAft>
              <a:spcPct val="35000"/>
            </a:spcAft>
            <a:buNone/>
          </a:pPr>
          <a:r>
            <a:rPr lang="en-US" sz="2500" kern="1200" dirty="0"/>
            <a:t>Authorize the holder to teach the specific subject at any grade level (preschool, K-12, and adults)</a:t>
          </a:r>
        </a:p>
      </dsp:txBody>
      <dsp:txXfrm>
        <a:off x="6331365" y="656917"/>
        <a:ext cx="4508047" cy="2799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6B895-1780-4B72-B5CB-408CEF182113}">
      <dsp:nvSpPr>
        <dsp:cNvPr id="0" name=""/>
        <dsp:cNvSpPr/>
      </dsp:nvSpPr>
      <dsp:spPr>
        <a:xfrm>
          <a:off x="0" y="514199"/>
          <a:ext cx="9867014"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tx1"/>
              </a:solidFill>
            </a:rPr>
            <a:t>From a regionally-accredited college/university</a:t>
          </a:r>
        </a:p>
      </dsp:txBody>
      <dsp:txXfrm>
        <a:off x="41123" y="555322"/>
        <a:ext cx="9784768" cy="760154"/>
      </dsp:txXfrm>
    </dsp:sp>
    <dsp:sp modelId="{E36E5D7A-8843-4AF8-B157-B78D096387FF}">
      <dsp:nvSpPr>
        <dsp:cNvPr id="0" name=""/>
        <dsp:cNvSpPr/>
      </dsp:nvSpPr>
      <dsp:spPr>
        <a:xfrm>
          <a:off x="0" y="1460279"/>
          <a:ext cx="9867014"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tx1"/>
              </a:solidFill>
            </a:rPr>
            <a:t>Grade of “C” or better</a:t>
          </a:r>
        </a:p>
      </dsp:txBody>
      <dsp:txXfrm>
        <a:off x="41123" y="1501402"/>
        <a:ext cx="9784768" cy="760154"/>
      </dsp:txXfrm>
    </dsp:sp>
    <dsp:sp modelId="{D8625155-9348-4306-BD87-9A88F528FA5A}">
      <dsp:nvSpPr>
        <dsp:cNvPr id="0" name=""/>
        <dsp:cNvSpPr/>
      </dsp:nvSpPr>
      <dsp:spPr>
        <a:xfrm>
          <a:off x="0" y="2302679"/>
          <a:ext cx="986701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3278"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rgbClr val="00B050"/>
              </a:solidFill>
            </a:rPr>
            <a:t>Must be “Credit”, “Passing”, or “Satisfactory” </a:t>
          </a:r>
        </a:p>
      </dsp:txBody>
      <dsp:txXfrm>
        <a:off x="0" y="2302679"/>
        <a:ext cx="9867014" cy="596160"/>
      </dsp:txXfrm>
    </dsp:sp>
    <dsp:sp modelId="{D1E563FC-06B5-4ECC-8C47-65AE3E732C0A}">
      <dsp:nvSpPr>
        <dsp:cNvPr id="0" name=""/>
        <dsp:cNvSpPr/>
      </dsp:nvSpPr>
      <dsp:spPr>
        <a:xfrm>
          <a:off x="0" y="2898840"/>
          <a:ext cx="9867014" cy="842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solidFill>
                <a:schemeClr val="tx1"/>
              </a:solidFill>
            </a:rPr>
            <a:t>Applicable to a Bachelor’s or higher degree</a:t>
          </a:r>
        </a:p>
      </dsp:txBody>
      <dsp:txXfrm>
        <a:off x="41123" y="2939963"/>
        <a:ext cx="9784768" cy="7601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7AFF0-2A3A-4F6A-AF88-F331855B98EF}">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DAA481-8AD5-42E9-8646-ECA0D45A3672}">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618743-6CEC-4249-A959-23EEB33BC33A}">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2"/>
              </a:solidFill>
            </a:rPr>
            <a:t>Must be from the department  (or a subsumed department) of the subject being requested</a:t>
          </a:r>
        </a:p>
      </dsp:txBody>
      <dsp:txXfrm>
        <a:off x="1437631" y="531"/>
        <a:ext cx="9077968" cy="1244702"/>
      </dsp:txXfrm>
    </dsp:sp>
    <dsp:sp modelId="{2AB614C2-708E-470C-A311-8CEE04E74D56}">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CA3B83-2234-4B79-BA31-88025703F7F4}">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D705FD-FD48-4D75-9412-6506051C8D66}">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2"/>
              </a:solidFill>
            </a:rPr>
            <a:t>Drama, Journalism, Speech, and Theater are subsumed under the broad subject area of English</a:t>
          </a:r>
        </a:p>
      </dsp:txBody>
      <dsp:txXfrm>
        <a:off x="1437631" y="1556410"/>
        <a:ext cx="9077968" cy="1244702"/>
      </dsp:txXfrm>
    </dsp:sp>
    <dsp:sp modelId="{BB9B53D3-BC1E-43F2-864F-4676663981A7}">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D9C28D-4EAD-49FC-92CD-4369ADA0313A}">
      <dsp:nvSpPr>
        <dsp:cNvPr id="0" name=""/>
        <dsp:cNvSpPr/>
      </dsp:nvSpPr>
      <dsp:spPr>
        <a:xfrm>
          <a:off x="376522" y="3392347"/>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359376-C1AE-4AB4-8C62-E7D971762B3C}">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2"/>
              </a:solidFill>
            </a:rPr>
            <a:t>Anthropology, Economics, Government, History, Psychology, and Sociology are subsumed under the broad subject are of Social Science</a:t>
          </a:r>
        </a:p>
      </dsp:txBody>
      <dsp:txXfrm>
        <a:off x="1437631" y="3112289"/>
        <a:ext cx="9077968" cy="12447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5379E-FD5C-4433-8531-C74E7F352D71}">
      <dsp:nvSpPr>
        <dsp:cNvPr id="0" name=""/>
        <dsp:cNvSpPr/>
      </dsp:nvSpPr>
      <dsp:spPr>
        <a:xfrm>
          <a:off x="0" y="1710"/>
          <a:ext cx="9249198" cy="867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74556E-5C76-470D-8BFA-D6EB28620755}">
      <dsp:nvSpPr>
        <dsp:cNvPr id="0" name=""/>
        <dsp:cNvSpPr/>
      </dsp:nvSpPr>
      <dsp:spPr>
        <a:xfrm>
          <a:off x="262271" y="196788"/>
          <a:ext cx="476856" cy="4768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6EE949-BD92-4DE5-AE24-1D107ABE68E8}">
      <dsp:nvSpPr>
        <dsp:cNvPr id="0" name=""/>
        <dsp:cNvSpPr/>
      </dsp:nvSpPr>
      <dsp:spPr>
        <a:xfrm>
          <a:off x="1001398" y="1710"/>
          <a:ext cx="8247799" cy="867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59" tIns="91759" rIns="91759" bIns="91759" numCol="1" spcCol="1270" anchor="ctr" anchorCtr="0">
          <a:noAutofit/>
        </a:bodyPr>
        <a:lstStyle/>
        <a:p>
          <a:pPr marL="0" lvl="0" indent="0" algn="l" defTabSz="977900">
            <a:lnSpc>
              <a:spcPct val="100000"/>
            </a:lnSpc>
            <a:spcBef>
              <a:spcPct val="0"/>
            </a:spcBef>
            <a:spcAft>
              <a:spcPct val="35000"/>
            </a:spcAft>
            <a:buNone/>
          </a:pPr>
          <a:r>
            <a:rPr lang="en-US" sz="2200" kern="1200" dirty="0"/>
            <a:t>Remedial</a:t>
          </a:r>
        </a:p>
      </dsp:txBody>
      <dsp:txXfrm>
        <a:off x="1001398" y="1710"/>
        <a:ext cx="8247799" cy="867011"/>
      </dsp:txXfrm>
    </dsp:sp>
    <dsp:sp modelId="{8DA24D1F-C0AE-4039-A465-359969F2958D}">
      <dsp:nvSpPr>
        <dsp:cNvPr id="0" name=""/>
        <dsp:cNvSpPr/>
      </dsp:nvSpPr>
      <dsp:spPr>
        <a:xfrm>
          <a:off x="0" y="1085475"/>
          <a:ext cx="9249198" cy="867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4E1BB7-C1B0-4118-962A-78604E663C99}">
      <dsp:nvSpPr>
        <dsp:cNvPr id="0" name=""/>
        <dsp:cNvSpPr/>
      </dsp:nvSpPr>
      <dsp:spPr>
        <a:xfrm>
          <a:off x="262271" y="1280552"/>
          <a:ext cx="476856" cy="4768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88AEF7-75AF-4F5C-8CC6-89B040BA8FAD}">
      <dsp:nvSpPr>
        <dsp:cNvPr id="0" name=""/>
        <dsp:cNvSpPr/>
      </dsp:nvSpPr>
      <dsp:spPr>
        <a:xfrm>
          <a:off x="1001398" y="1085475"/>
          <a:ext cx="8247799" cy="867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59" tIns="91759" rIns="91759" bIns="91759" numCol="1" spcCol="1270" anchor="ctr" anchorCtr="0">
          <a:noAutofit/>
        </a:bodyPr>
        <a:lstStyle/>
        <a:p>
          <a:pPr marL="0" lvl="0" indent="0" algn="l" defTabSz="977900">
            <a:lnSpc>
              <a:spcPct val="100000"/>
            </a:lnSpc>
            <a:spcBef>
              <a:spcPct val="0"/>
            </a:spcBef>
            <a:spcAft>
              <a:spcPct val="35000"/>
            </a:spcAft>
            <a:buNone/>
          </a:pPr>
          <a:r>
            <a:rPr lang="en-US" sz="2200" kern="1200" dirty="0"/>
            <a:t>Professional development and Continuing Education (CEU) Units</a:t>
          </a:r>
        </a:p>
      </dsp:txBody>
      <dsp:txXfrm>
        <a:off x="1001398" y="1085475"/>
        <a:ext cx="8247799" cy="867011"/>
      </dsp:txXfrm>
    </dsp:sp>
    <dsp:sp modelId="{F56E78B8-B38F-4D9E-B381-0C660DB9199B}">
      <dsp:nvSpPr>
        <dsp:cNvPr id="0" name=""/>
        <dsp:cNvSpPr/>
      </dsp:nvSpPr>
      <dsp:spPr>
        <a:xfrm>
          <a:off x="0" y="2169239"/>
          <a:ext cx="9249198" cy="867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C8887E-C455-4F98-B7AD-597949DCC737}">
      <dsp:nvSpPr>
        <dsp:cNvPr id="0" name=""/>
        <dsp:cNvSpPr/>
      </dsp:nvSpPr>
      <dsp:spPr>
        <a:xfrm>
          <a:off x="262271" y="2364317"/>
          <a:ext cx="476856" cy="4768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1FC629-14B6-46EF-88FC-6E24D6357356}">
      <dsp:nvSpPr>
        <dsp:cNvPr id="0" name=""/>
        <dsp:cNvSpPr/>
      </dsp:nvSpPr>
      <dsp:spPr>
        <a:xfrm>
          <a:off x="1001398" y="2169239"/>
          <a:ext cx="8247799" cy="867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59" tIns="91759" rIns="91759" bIns="91759" numCol="1" spcCol="1270" anchor="ctr" anchorCtr="0">
          <a:noAutofit/>
        </a:bodyPr>
        <a:lstStyle/>
        <a:p>
          <a:pPr marL="0" lvl="0" indent="0" algn="l" defTabSz="977900">
            <a:lnSpc>
              <a:spcPct val="100000"/>
            </a:lnSpc>
            <a:spcBef>
              <a:spcPct val="0"/>
            </a:spcBef>
            <a:spcAft>
              <a:spcPct val="35000"/>
            </a:spcAft>
            <a:buNone/>
          </a:pPr>
          <a:r>
            <a:rPr lang="en-US" sz="2200" kern="1200"/>
            <a:t>In-service training workshops</a:t>
          </a:r>
        </a:p>
      </dsp:txBody>
      <dsp:txXfrm>
        <a:off x="1001398" y="2169239"/>
        <a:ext cx="8247799" cy="867011"/>
      </dsp:txXfrm>
    </dsp:sp>
    <dsp:sp modelId="{AE2AA525-8467-47D3-AAA9-87268AFC9836}">
      <dsp:nvSpPr>
        <dsp:cNvPr id="0" name=""/>
        <dsp:cNvSpPr/>
      </dsp:nvSpPr>
      <dsp:spPr>
        <a:xfrm>
          <a:off x="0" y="3253004"/>
          <a:ext cx="9249198" cy="867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13C987-58AA-4826-A1A2-AF700692E925}">
      <dsp:nvSpPr>
        <dsp:cNvPr id="0" name=""/>
        <dsp:cNvSpPr/>
      </dsp:nvSpPr>
      <dsp:spPr>
        <a:xfrm>
          <a:off x="262271" y="3448082"/>
          <a:ext cx="476856" cy="4768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3E96CB-5194-46B6-BDCD-550C6FD2B67A}">
      <dsp:nvSpPr>
        <dsp:cNvPr id="0" name=""/>
        <dsp:cNvSpPr/>
      </dsp:nvSpPr>
      <dsp:spPr>
        <a:xfrm>
          <a:off x="1001398" y="3253004"/>
          <a:ext cx="8247799" cy="867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759" tIns="91759" rIns="91759" bIns="91759" numCol="1" spcCol="1270" anchor="ctr" anchorCtr="0">
          <a:noAutofit/>
        </a:bodyPr>
        <a:lstStyle/>
        <a:p>
          <a:pPr marL="0" lvl="0" indent="0" algn="l" defTabSz="977900">
            <a:lnSpc>
              <a:spcPct val="100000"/>
            </a:lnSpc>
            <a:spcBef>
              <a:spcPct val="0"/>
            </a:spcBef>
            <a:spcAft>
              <a:spcPct val="35000"/>
            </a:spcAft>
            <a:buNone/>
          </a:pPr>
          <a:r>
            <a:rPr lang="en-US" sz="2200" kern="1200"/>
            <a:t>Education and Education methodology courses (some exceptions)</a:t>
          </a:r>
        </a:p>
      </dsp:txBody>
      <dsp:txXfrm>
        <a:off x="1001398" y="3253004"/>
        <a:ext cx="8247799" cy="8670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62C5D-AE8E-416C-A877-827BBCCCEF74}">
      <dsp:nvSpPr>
        <dsp:cNvPr id="0" name=""/>
        <dsp:cNvSpPr/>
      </dsp:nvSpPr>
      <dsp:spPr>
        <a:xfrm>
          <a:off x="1300117" y="32262"/>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3E12FA-DF36-4EA4-B0AC-341CE38626C0}">
      <dsp:nvSpPr>
        <dsp:cNvPr id="0" name=""/>
        <dsp:cNvSpPr/>
      </dsp:nvSpPr>
      <dsp:spPr>
        <a:xfrm>
          <a:off x="1768117" y="50026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842F6B-3911-4D87-A1C7-9FC3E5EC68C7}">
      <dsp:nvSpPr>
        <dsp:cNvPr id="0" name=""/>
        <dsp:cNvSpPr/>
      </dsp:nvSpPr>
      <dsp:spPr>
        <a:xfrm>
          <a:off x="598117" y="291226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b="1" kern="1200" dirty="0"/>
            <a:t>Coursework from other departments may be accepted with a supplemental letter from the department chair of the subject area being requested</a:t>
          </a:r>
        </a:p>
      </dsp:txBody>
      <dsp:txXfrm>
        <a:off x="598117" y="2912263"/>
        <a:ext cx="3600000" cy="720000"/>
      </dsp:txXfrm>
    </dsp:sp>
    <dsp:sp modelId="{E5DCD289-A2EE-4970-B34D-FBCA9A1CAE5C}">
      <dsp:nvSpPr>
        <dsp:cNvPr id="0" name=""/>
        <dsp:cNvSpPr/>
      </dsp:nvSpPr>
      <dsp:spPr>
        <a:xfrm>
          <a:off x="5530117" y="32262"/>
          <a:ext cx="2196000" cy="219600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23FAF8-DD43-4154-9665-D290AA79B010}">
      <dsp:nvSpPr>
        <dsp:cNvPr id="0" name=""/>
        <dsp:cNvSpPr/>
      </dsp:nvSpPr>
      <dsp:spPr>
        <a:xfrm>
          <a:off x="5998117" y="500263"/>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AFBF82-33B8-4C31-8A91-365544EE1735}">
      <dsp:nvSpPr>
        <dsp:cNvPr id="0" name=""/>
        <dsp:cNvSpPr/>
      </dsp:nvSpPr>
      <dsp:spPr>
        <a:xfrm>
          <a:off x="4828117" y="2912263"/>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b="1" kern="1200" dirty="0"/>
            <a:t>Letter must state that the course is equivalent to one offered by the department</a:t>
          </a:r>
        </a:p>
      </dsp:txBody>
      <dsp:txXfrm>
        <a:off x="4828117" y="2912263"/>
        <a:ext cx="3600000" cy="720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0FD254-8BE9-4CD6-A349-317F030B7E5A}">
      <dsp:nvSpPr>
        <dsp:cNvPr id="0" name=""/>
        <dsp:cNvSpPr/>
      </dsp:nvSpPr>
      <dsp:spPr>
        <a:xfrm>
          <a:off x="0" y="694964"/>
          <a:ext cx="9470065" cy="1283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30E77F-A499-47C9-BAD9-762AA1C6FC3B}">
      <dsp:nvSpPr>
        <dsp:cNvPr id="0" name=""/>
        <dsp:cNvSpPr/>
      </dsp:nvSpPr>
      <dsp:spPr>
        <a:xfrm>
          <a:off x="388110" y="983642"/>
          <a:ext cx="705656" cy="7056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2CC9EA-466B-46DB-B73D-D969698CB86D}">
      <dsp:nvSpPr>
        <dsp:cNvPr id="0" name=""/>
        <dsp:cNvSpPr/>
      </dsp:nvSpPr>
      <dsp:spPr>
        <a:xfrm>
          <a:off x="1481878" y="694964"/>
          <a:ext cx="7988186" cy="1283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85" tIns="135785" rIns="135785" bIns="135785" numCol="1" spcCol="1270" anchor="ctr" anchorCtr="0">
          <a:noAutofit/>
        </a:bodyPr>
        <a:lstStyle/>
        <a:p>
          <a:pPr marL="0" lvl="0" indent="0" algn="l" defTabSz="977900">
            <a:lnSpc>
              <a:spcPct val="100000"/>
            </a:lnSpc>
            <a:spcBef>
              <a:spcPct val="0"/>
            </a:spcBef>
            <a:spcAft>
              <a:spcPct val="35000"/>
            </a:spcAft>
            <a:buNone/>
          </a:pPr>
          <a:r>
            <a:rPr lang="en-US" sz="2200" kern="1200" dirty="0"/>
            <a:t>A subject area that is subsumed under the statutory single subject listed on the prerequisite teaching credential cannot be added as a Supplementary or Subject Matter Authorization</a:t>
          </a:r>
        </a:p>
      </dsp:txBody>
      <dsp:txXfrm>
        <a:off x="1481878" y="694964"/>
        <a:ext cx="7988186" cy="1283011"/>
      </dsp:txXfrm>
    </dsp:sp>
    <dsp:sp modelId="{0C45B970-E1B8-429C-9CC7-8A1C9E4958B9}">
      <dsp:nvSpPr>
        <dsp:cNvPr id="0" name=""/>
        <dsp:cNvSpPr/>
      </dsp:nvSpPr>
      <dsp:spPr>
        <a:xfrm>
          <a:off x="0" y="2298728"/>
          <a:ext cx="9470065" cy="128301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440F6D-3BB8-4E8F-8DD2-78C3D8C89D0C}">
      <dsp:nvSpPr>
        <dsp:cNvPr id="0" name=""/>
        <dsp:cNvSpPr/>
      </dsp:nvSpPr>
      <dsp:spPr>
        <a:xfrm>
          <a:off x="388110" y="2587406"/>
          <a:ext cx="705656" cy="7056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455FC2-0341-4ED2-A2BC-1CBDE56F3011}">
      <dsp:nvSpPr>
        <dsp:cNvPr id="0" name=""/>
        <dsp:cNvSpPr/>
      </dsp:nvSpPr>
      <dsp:spPr>
        <a:xfrm>
          <a:off x="1481878" y="2298728"/>
          <a:ext cx="4261529" cy="1283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85" tIns="135785" rIns="135785" bIns="135785" numCol="1" spcCol="1270" anchor="ctr" anchorCtr="0">
          <a:noAutofit/>
        </a:bodyPr>
        <a:lstStyle/>
        <a:p>
          <a:pPr marL="0" lvl="0" indent="0" algn="l" defTabSz="977900">
            <a:lnSpc>
              <a:spcPct val="100000"/>
            </a:lnSpc>
            <a:spcBef>
              <a:spcPct val="0"/>
            </a:spcBef>
            <a:spcAft>
              <a:spcPct val="35000"/>
            </a:spcAft>
            <a:buNone/>
          </a:pPr>
          <a:r>
            <a:rPr lang="en-US" sz="2200" kern="1200" dirty="0"/>
            <a:t>Examples of </a:t>
          </a:r>
          <a:r>
            <a:rPr lang="en-US" sz="2200" b="1" i="1" kern="1200" dirty="0"/>
            <a:t>unacceptable</a:t>
          </a:r>
          <a:r>
            <a:rPr lang="en-US" sz="2200" kern="1200" dirty="0"/>
            <a:t> supplementary/subject matter authorization requests:</a:t>
          </a:r>
        </a:p>
      </dsp:txBody>
      <dsp:txXfrm>
        <a:off x="1481878" y="2298728"/>
        <a:ext cx="4261529" cy="1283011"/>
      </dsp:txXfrm>
    </dsp:sp>
    <dsp:sp modelId="{A59E6628-230F-4A7B-BF42-4486EFC86B2E}">
      <dsp:nvSpPr>
        <dsp:cNvPr id="0" name=""/>
        <dsp:cNvSpPr/>
      </dsp:nvSpPr>
      <dsp:spPr>
        <a:xfrm>
          <a:off x="5743407" y="2298728"/>
          <a:ext cx="3726657" cy="1283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85" tIns="135785" rIns="135785" bIns="135785" numCol="1" spcCol="1270" anchor="ctr" anchorCtr="0">
          <a:noAutofit/>
        </a:bodyPr>
        <a:lstStyle/>
        <a:p>
          <a:pPr marL="0" lvl="0" indent="0" algn="l" defTabSz="622300">
            <a:lnSpc>
              <a:spcPct val="100000"/>
            </a:lnSpc>
            <a:spcBef>
              <a:spcPct val="0"/>
            </a:spcBef>
            <a:spcAft>
              <a:spcPct val="35000"/>
            </a:spcAft>
            <a:buNone/>
          </a:pPr>
          <a:r>
            <a:rPr lang="en-US" sz="1400" b="0" kern="1200" dirty="0"/>
            <a:t>Drama, Journalism, Speech, or Literature to a Single Subject Credential in English</a:t>
          </a:r>
        </a:p>
        <a:p>
          <a:pPr marL="0" lvl="0" indent="0" algn="l" defTabSz="622300">
            <a:lnSpc>
              <a:spcPct val="100000"/>
            </a:lnSpc>
            <a:spcBef>
              <a:spcPct val="0"/>
            </a:spcBef>
            <a:spcAft>
              <a:spcPct val="35000"/>
            </a:spcAft>
            <a:buNone/>
          </a:pPr>
          <a:r>
            <a:rPr lang="en-US" sz="1400" b="0" kern="1200" dirty="0"/>
            <a:t>Photography to a Single Subject Credential in Art</a:t>
          </a:r>
        </a:p>
      </dsp:txBody>
      <dsp:txXfrm>
        <a:off x="5743407" y="2298728"/>
        <a:ext cx="3726657" cy="128301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A981DC-2228-44C7-9392-E102D3FD5043}">
      <dsp:nvSpPr>
        <dsp:cNvPr id="0" name=""/>
        <dsp:cNvSpPr/>
      </dsp:nvSpPr>
      <dsp:spPr>
        <a:xfrm>
          <a:off x="1206770" y="35956"/>
          <a:ext cx="919886" cy="9198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36C82F-D61F-442C-9031-80F2F5EA5FF3}">
      <dsp:nvSpPr>
        <dsp:cNvPr id="0" name=""/>
        <dsp:cNvSpPr/>
      </dsp:nvSpPr>
      <dsp:spPr>
        <a:xfrm>
          <a:off x="1399946" y="229132"/>
          <a:ext cx="533533" cy="5335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76651-4E1B-4662-BC2E-3144A62E7C01}">
      <dsp:nvSpPr>
        <dsp:cNvPr id="0" name=""/>
        <dsp:cNvSpPr/>
      </dsp:nvSpPr>
      <dsp:spPr>
        <a:xfrm>
          <a:off x="2323775" y="35956"/>
          <a:ext cx="2168302" cy="919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$100 money order/cashier's check payable to CTC</a:t>
          </a:r>
          <a:br>
            <a:rPr lang="en-US" sz="1500" kern="1200"/>
          </a:br>
          <a:endParaRPr lang="en-US" sz="1500" kern="1200"/>
        </a:p>
      </dsp:txBody>
      <dsp:txXfrm>
        <a:off x="2323775" y="35956"/>
        <a:ext cx="2168302" cy="919886"/>
      </dsp:txXfrm>
    </dsp:sp>
    <dsp:sp modelId="{D333931D-5EF8-4935-87CE-608C15CB4884}">
      <dsp:nvSpPr>
        <dsp:cNvPr id="0" name=""/>
        <dsp:cNvSpPr/>
      </dsp:nvSpPr>
      <dsp:spPr>
        <a:xfrm>
          <a:off x="4869888" y="35956"/>
          <a:ext cx="919886" cy="9198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DF4EDC-4429-494D-B16B-95F844589214}">
      <dsp:nvSpPr>
        <dsp:cNvPr id="0" name=""/>
        <dsp:cNvSpPr/>
      </dsp:nvSpPr>
      <dsp:spPr>
        <a:xfrm>
          <a:off x="5063064" y="229132"/>
          <a:ext cx="533533" cy="5335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B65C2D-926B-4D8C-AFCF-9F65E84CA76C}">
      <dsp:nvSpPr>
        <dsp:cNvPr id="0" name=""/>
        <dsp:cNvSpPr/>
      </dsp:nvSpPr>
      <dsp:spPr>
        <a:xfrm>
          <a:off x="5986892" y="35956"/>
          <a:ext cx="2168302" cy="919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A completed </a:t>
          </a:r>
          <a:r>
            <a:rPr lang="en-US" sz="1500" kern="1200">
              <a:hlinkClick xmlns:r="http://schemas.openxmlformats.org/officeDocument/2006/relationships" r:id="rId3"/>
            </a:rPr>
            <a:t>41-4 Application form</a:t>
          </a:r>
          <a:endParaRPr lang="en-US" sz="1500" kern="1200"/>
        </a:p>
      </dsp:txBody>
      <dsp:txXfrm>
        <a:off x="5986892" y="35956"/>
        <a:ext cx="2168302" cy="919886"/>
      </dsp:txXfrm>
    </dsp:sp>
    <dsp:sp modelId="{63533645-6BE5-4783-98E4-009AE6DBF28A}">
      <dsp:nvSpPr>
        <dsp:cNvPr id="0" name=""/>
        <dsp:cNvSpPr/>
      </dsp:nvSpPr>
      <dsp:spPr>
        <a:xfrm>
          <a:off x="1206770" y="1685186"/>
          <a:ext cx="919886" cy="9198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72F9C1-8CB9-476C-9D2A-1206E9CCCFFD}">
      <dsp:nvSpPr>
        <dsp:cNvPr id="0" name=""/>
        <dsp:cNvSpPr/>
      </dsp:nvSpPr>
      <dsp:spPr>
        <a:xfrm>
          <a:off x="1399946" y="1878362"/>
          <a:ext cx="533533" cy="5335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B6499C-1065-4A6F-B92A-21F31DEE4B33}">
      <dsp:nvSpPr>
        <dsp:cNvPr id="0" name=""/>
        <dsp:cNvSpPr/>
      </dsp:nvSpPr>
      <dsp:spPr>
        <a:xfrm>
          <a:off x="2323775" y="1685186"/>
          <a:ext cx="2168302" cy="919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Official Transcripts </a:t>
          </a:r>
        </a:p>
        <a:p>
          <a:pPr marL="0" lvl="0" indent="0" algn="l" defTabSz="666750">
            <a:lnSpc>
              <a:spcPct val="100000"/>
            </a:lnSpc>
            <a:spcBef>
              <a:spcPct val="0"/>
            </a:spcBef>
            <a:spcAft>
              <a:spcPct val="35000"/>
            </a:spcAft>
            <a:buNone/>
          </a:pPr>
          <a:r>
            <a:rPr lang="en-US" sz="1500" kern="1200" dirty="0"/>
            <a:t>(if applicable)</a:t>
          </a:r>
        </a:p>
      </dsp:txBody>
      <dsp:txXfrm>
        <a:off x="2323775" y="1685186"/>
        <a:ext cx="2168302" cy="919886"/>
      </dsp:txXfrm>
    </dsp:sp>
    <dsp:sp modelId="{E1F58CC9-3C3B-4881-82A6-260177340B8B}">
      <dsp:nvSpPr>
        <dsp:cNvPr id="0" name=""/>
        <dsp:cNvSpPr/>
      </dsp:nvSpPr>
      <dsp:spPr>
        <a:xfrm>
          <a:off x="4869888" y="1685186"/>
          <a:ext cx="919886" cy="9198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AA5A52-E647-4C79-A68D-528D2F43ADD9}">
      <dsp:nvSpPr>
        <dsp:cNvPr id="0" name=""/>
        <dsp:cNvSpPr/>
      </dsp:nvSpPr>
      <dsp:spPr>
        <a:xfrm>
          <a:off x="5063064" y="1878362"/>
          <a:ext cx="533533" cy="533533"/>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697400-A380-47C1-8DF8-C118B3EB74FD}">
      <dsp:nvSpPr>
        <dsp:cNvPr id="0" name=""/>
        <dsp:cNvSpPr/>
      </dsp:nvSpPr>
      <dsp:spPr>
        <a:xfrm>
          <a:off x="5986892" y="1685186"/>
          <a:ext cx="2168302" cy="919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CSET Exam Score Report (if applicable)</a:t>
          </a:r>
        </a:p>
      </dsp:txBody>
      <dsp:txXfrm>
        <a:off x="5986892" y="1685186"/>
        <a:ext cx="2168302" cy="919886"/>
      </dsp:txXfrm>
    </dsp:sp>
    <dsp:sp modelId="{C6D891CB-7302-4EE6-BB7E-76292345AAC5}">
      <dsp:nvSpPr>
        <dsp:cNvPr id="0" name=""/>
        <dsp:cNvSpPr/>
      </dsp:nvSpPr>
      <dsp:spPr>
        <a:xfrm>
          <a:off x="1206770" y="3334416"/>
          <a:ext cx="919886" cy="91988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3DDEF5-A49C-4C63-BF81-0AF6A6681A8B}">
      <dsp:nvSpPr>
        <dsp:cNvPr id="0" name=""/>
        <dsp:cNvSpPr/>
      </dsp:nvSpPr>
      <dsp:spPr>
        <a:xfrm>
          <a:off x="1399946" y="3527592"/>
          <a:ext cx="533533" cy="5335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890772-B337-496A-9D71-E525736FF732}">
      <dsp:nvSpPr>
        <dsp:cNvPr id="0" name=""/>
        <dsp:cNvSpPr/>
      </dsp:nvSpPr>
      <dsp:spPr>
        <a:xfrm>
          <a:off x="2323775" y="3334416"/>
          <a:ext cx="2168302" cy="9198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dirty="0"/>
            <a:t>Evidence of holding EL authorization </a:t>
          </a:r>
        </a:p>
        <a:p>
          <a:pPr marL="0" lvl="0" indent="0" algn="l" defTabSz="666750">
            <a:lnSpc>
              <a:spcPct val="100000"/>
            </a:lnSpc>
            <a:spcBef>
              <a:spcPct val="0"/>
            </a:spcBef>
            <a:spcAft>
              <a:spcPct val="35000"/>
            </a:spcAft>
            <a:buNone/>
          </a:pPr>
          <a:r>
            <a:rPr lang="en-US" sz="1500" kern="1200" dirty="0"/>
            <a:t>(if applicable)</a:t>
          </a:r>
        </a:p>
      </dsp:txBody>
      <dsp:txXfrm>
        <a:off x="2323775" y="3334416"/>
        <a:ext cx="2168302" cy="91988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CE8817A-047E-41FD-816E-7BACC22D6565}" type="datetimeFigureOut">
              <a:rPr lang="en-US" smtClean="0"/>
              <a:t>4/15/2026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32B099C-D741-4F27-A7F6-39C641F87953}" type="slidenum">
              <a:rPr lang="en-US" smtClean="0"/>
              <a:t>‹#›</a:t>
            </a:fld>
            <a:endParaRPr lang="en-US"/>
          </a:p>
        </p:txBody>
      </p:sp>
    </p:spTree>
    <p:extLst>
      <p:ext uri="{BB962C8B-B14F-4D97-AF65-F5344CB8AC3E}">
        <p14:creationId xmlns:p14="http://schemas.microsoft.com/office/powerpoint/2010/main" val="31899272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DFEEA9B-A5E8-4186-AC63-6A27A609873C}" type="datetimeFigureOut">
              <a:rPr lang="en-US" smtClean="0"/>
              <a:t>4/15/2026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7F0C945-7DE6-409D-8CBD-3E1137A16407}" type="slidenum">
              <a:rPr lang="en-US" smtClean="0"/>
              <a:t>‹#›</a:t>
            </a:fld>
            <a:endParaRPr lang="en-US"/>
          </a:p>
        </p:txBody>
      </p:sp>
    </p:spTree>
    <p:extLst>
      <p:ext uri="{BB962C8B-B14F-4D97-AF65-F5344CB8AC3E}">
        <p14:creationId xmlns:p14="http://schemas.microsoft.com/office/powerpoint/2010/main" val="2672457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1</a:t>
            </a:fld>
            <a:endParaRPr lang="en-US"/>
          </a:p>
        </p:txBody>
      </p:sp>
    </p:spTree>
    <p:extLst>
      <p:ext uri="{BB962C8B-B14F-4D97-AF65-F5344CB8AC3E}">
        <p14:creationId xmlns:p14="http://schemas.microsoft.com/office/powerpoint/2010/main" val="1309563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2</a:t>
            </a:fld>
            <a:endParaRPr lang="en-US"/>
          </a:p>
        </p:txBody>
      </p:sp>
    </p:spTree>
    <p:extLst>
      <p:ext uri="{BB962C8B-B14F-4D97-AF65-F5344CB8AC3E}">
        <p14:creationId xmlns:p14="http://schemas.microsoft.com/office/powerpoint/2010/main" val="153796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4</a:t>
            </a:fld>
            <a:endParaRPr lang="en-US"/>
          </a:p>
        </p:txBody>
      </p:sp>
    </p:spTree>
    <p:extLst>
      <p:ext uri="{BB962C8B-B14F-4D97-AF65-F5344CB8AC3E}">
        <p14:creationId xmlns:p14="http://schemas.microsoft.com/office/powerpoint/2010/main" val="419994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https://www.ctc.ca.gov/aspiring-educators/req-credentials/subject-matter-competence/</a:t>
            </a:r>
          </a:p>
          <a:p>
            <a:endParaRPr lang="en-US" dirty="0"/>
          </a:p>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5</a:t>
            </a:fld>
            <a:endParaRPr lang="en-US"/>
          </a:p>
        </p:txBody>
      </p:sp>
    </p:spTree>
    <p:extLst>
      <p:ext uri="{BB962C8B-B14F-4D97-AF65-F5344CB8AC3E}">
        <p14:creationId xmlns:p14="http://schemas.microsoft.com/office/powerpoint/2010/main" val="2551433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07F4A-A159-6267-31B1-EE8599C3A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1E958-2546-83C9-672C-2A9C9C2BE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61628-5122-DA35-F78C-D80A30518C1F}"/>
              </a:ext>
            </a:extLst>
          </p:cNvPr>
          <p:cNvSpPr>
            <a:spLocks noGrp="1"/>
          </p:cNvSpPr>
          <p:nvPr>
            <p:ph type="body" idx="1"/>
          </p:nvPr>
        </p:nvSpPr>
        <p:spPr/>
        <p:txBody>
          <a:bodyPr/>
          <a:lstStyle/>
          <a:p>
            <a:r>
              <a:rPr lang="en-US" dirty="0"/>
              <a:t>This option is not available as a DIRECT application or as a courtesy online application via employer.  </a:t>
            </a:r>
          </a:p>
        </p:txBody>
      </p:sp>
      <p:sp>
        <p:nvSpPr>
          <p:cNvPr id="4" name="Slide Number Placeholder 3">
            <a:extLst>
              <a:ext uri="{FF2B5EF4-FFF2-40B4-BE49-F238E27FC236}">
                <a16:creationId xmlns:a16="http://schemas.microsoft.com/office/drawing/2014/main" id="{7D1341D3-BA06-1A26-C7F4-E81EE9C6E20B}"/>
              </a:ext>
            </a:extLst>
          </p:cNvPr>
          <p:cNvSpPr>
            <a:spLocks noGrp="1"/>
          </p:cNvSpPr>
          <p:nvPr>
            <p:ph type="sldNum" sz="quarter" idx="10"/>
          </p:nvPr>
        </p:nvSpPr>
        <p:spPr/>
        <p:txBody>
          <a:bodyPr/>
          <a:lstStyle/>
          <a:p>
            <a:fld id="{27F0C945-7DE6-409D-8CBD-3E1137A16407}" type="slidenum">
              <a:rPr lang="en-US" smtClean="0"/>
              <a:t>6</a:t>
            </a:fld>
            <a:endParaRPr lang="en-US"/>
          </a:p>
        </p:txBody>
      </p:sp>
    </p:spTree>
    <p:extLst>
      <p:ext uri="{BB962C8B-B14F-4D97-AF65-F5344CB8AC3E}">
        <p14:creationId xmlns:p14="http://schemas.microsoft.com/office/powerpoint/2010/main" val="3115483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F0C945-7DE6-409D-8CBD-3E1137A16407}" type="slidenum">
              <a:rPr lang="en-US" smtClean="0"/>
              <a:t>7</a:t>
            </a:fld>
            <a:endParaRPr lang="en-US"/>
          </a:p>
        </p:txBody>
      </p:sp>
    </p:spTree>
    <p:extLst>
      <p:ext uri="{BB962C8B-B14F-4D97-AF65-F5344CB8AC3E}">
        <p14:creationId xmlns:p14="http://schemas.microsoft.com/office/powerpoint/2010/main" val="249881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For </a:t>
            </a:r>
            <a:r>
              <a:rPr lang="en-US" sz="1200" b="0" i="0" kern="1200" dirty="0">
                <a:solidFill>
                  <a:schemeClr val="tx1"/>
                </a:solidFill>
                <a:effectLst/>
                <a:latin typeface="+mn-lt"/>
                <a:ea typeface="+mn-ea"/>
                <a:cs typeface="+mn-cs"/>
              </a:rPr>
              <a:t>a Multiple Subject Teaching Credential, the degree must be in liberal studies or an interdisciplinary major that includes coursework in the content areas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8</a:t>
            </a:fld>
            <a:endParaRPr lang="en-US"/>
          </a:p>
        </p:txBody>
      </p:sp>
    </p:spTree>
    <p:extLst>
      <p:ext uri="{BB962C8B-B14F-4D97-AF65-F5344CB8AC3E}">
        <p14:creationId xmlns:p14="http://schemas.microsoft.com/office/powerpoint/2010/main" val="3989265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DDB2-8BE4-2D9C-0DA8-20FA91EAC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0D228B-FE9A-FF21-444A-FE474B3052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140E2-6EC7-DB9E-B32E-ABC6A2B193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A1A8A-F4C6-D397-9E9D-5A689B73B488}"/>
              </a:ext>
            </a:extLst>
          </p:cNvPr>
          <p:cNvSpPr>
            <a:spLocks noGrp="1"/>
          </p:cNvSpPr>
          <p:nvPr>
            <p:ph type="sldNum" sz="quarter" idx="10"/>
          </p:nvPr>
        </p:nvSpPr>
        <p:spPr/>
        <p:txBody>
          <a:bodyPr/>
          <a:lstStyle/>
          <a:p>
            <a:fld id="{27F0C945-7DE6-409D-8CBD-3E1137A16407}" type="slidenum">
              <a:rPr lang="en-US" smtClean="0"/>
              <a:t>9</a:t>
            </a:fld>
            <a:endParaRPr lang="en-US"/>
          </a:p>
        </p:txBody>
      </p:sp>
    </p:spTree>
    <p:extLst>
      <p:ext uri="{BB962C8B-B14F-4D97-AF65-F5344CB8AC3E}">
        <p14:creationId xmlns:p14="http://schemas.microsoft.com/office/powerpoint/2010/main" val="3974378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F0C945-7DE6-409D-8CBD-3E1137A16407}" type="slidenum">
              <a:rPr lang="en-US" smtClean="0"/>
              <a:t>10</a:t>
            </a:fld>
            <a:endParaRPr lang="en-US"/>
          </a:p>
        </p:txBody>
      </p:sp>
    </p:spTree>
    <p:extLst>
      <p:ext uri="{BB962C8B-B14F-4D97-AF65-F5344CB8AC3E}">
        <p14:creationId xmlns:p14="http://schemas.microsoft.com/office/powerpoint/2010/main" val="3198606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Exception – Science and Math.  If they already have a Science or Math</a:t>
            </a:r>
            <a:r>
              <a:rPr lang="en-US" baseline="0" dirty="0"/>
              <a:t> authorization and are seeking additional authorization in same area, they are not required to take a methodology course.</a:t>
            </a:r>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11</a:t>
            </a:fld>
            <a:endParaRPr lang="en-US"/>
          </a:p>
        </p:txBody>
      </p:sp>
    </p:spTree>
    <p:extLst>
      <p:ext uri="{BB962C8B-B14F-4D97-AF65-F5344CB8AC3E}">
        <p14:creationId xmlns:p14="http://schemas.microsoft.com/office/powerpoint/2010/main" val="2212426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Gives you the exam numbers, title of required exam(s) and the minimum passing scores.  They have the languages separated in a different table.</a:t>
            </a:r>
          </a:p>
          <a:p>
            <a:endParaRPr lang="en-US" dirty="0"/>
          </a:p>
        </p:txBody>
      </p:sp>
      <p:sp>
        <p:nvSpPr>
          <p:cNvPr id="4" name="Slide Number Placeholder 3"/>
          <p:cNvSpPr>
            <a:spLocks noGrp="1"/>
          </p:cNvSpPr>
          <p:nvPr>
            <p:ph type="sldNum" sz="quarter" idx="5"/>
          </p:nvPr>
        </p:nvSpPr>
        <p:spPr/>
        <p:txBody>
          <a:bodyPr/>
          <a:lstStyle/>
          <a:p>
            <a:fld id="{27F0C945-7DE6-409D-8CBD-3E1137A16407}" type="slidenum">
              <a:rPr lang="en-US" smtClean="0"/>
              <a:t>13</a:t>
            </a:fld>
            <a:endParaRPr lang="en-US"/>
          </a:p>
        </p:txBody>
      </p:sp>
    </p:spTree>
    <p:extLst>
      <p:ext uri="{BB962C8B-B14F-4D97-AF65-F5344CB8AC3E}">
        <p14:creationId xmlns:p14="http://schemas.microsoft.com/office/powerpoint/2010/main" val="2281459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World Languages are separated in a different table.</a:t>
            </a:r>
          </a:p>
          <a:p>
            <a:endParaRPr lang="en-US" dirty="0"/>
          </a:p>
        </p:txBody>
      </p:sp>
      <p:sp>
        <p:nvSpPr>
          <p:cNvPr id="4" name="Slide Number Placeholder 3"/>
          <p:cNvSpPr>
            <a:spLocks noGrp="1"/>
          </p:cNvSpPr>
          <p:nvPr>
            <p:ph type="sldNum" sz="quarter" idx="5"/>
          </p:nvPr>
        </p:nvSpPr>
        <p:spPr/>
        <p:txBody>
          <a:bodyPr/>
          <a:lstStyle/>
          <a:p>
            <a:fld id="{27F0C945-7DE6-409D-8CBD-3E1137A16407}" type="slidenum">
              <a:rPr lang="en-US" smtClean="0"/>
              <a:t>14</a:t>
            </a:fld>
            <a:endParaRPr lang="en-US"/>
          </a:p>
        </p:txBody>
      </p:sp>
    </p:spTree>
    <p:extLst>
      <p:ext uri="{BB962C8B-B14F-4D97-AF65-F5344CB8AC3E}">
        <p14:creationId xmlns:p14="http://schemas.microsoft.com/office/powerpoint/2010/main" val="65526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F0C945-7DE6-409D-8CBD-3E1137A16407}" type="slidenum">
              <a:rPr lang="en-US" smtClean="0"/>
              <a:t>17</a:t>
            </a:fld>
            <a:endParaRPr lang="en-US"/>
          </a:p>
        </p:txBody>
      </p:sp>
    </p:spTree>
    <p:extLst>
      <p:ext uri="{BB962C8B-B14F-4D97-AF65-F5344CB8AC3E}">
        <p14:creationId xmlns:p14="http://schemas.microsoft.com/office/powerpoint/2010/main" val="2759551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a:t>
            </a:r>
            <a:r>
              <a:rPr lang="en-US" baseline="0" dirty="0"/>
              <a:t> the 20 semester units, you must have completed a course in each of the areas.  Example:  Social Science – you can have over 20 semester units but if you do not have all the areas than you do not qualify.  Most people do not have the CA History course completed.</a:t>
            </a:r>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18</a:t>
            </a:fld>
            <a:endParaRPr lang="en-US"/>
          </a:p>
        </p:txBody>
      </p:sp>
    </p:spTree>
    <p:extLst>
      <p:ext uri="{BB962C8B-B14F-4D97-AF65-F5344CB8AC3E}">
        <p14:creationId xmlns:p14="http://schemas.microsoft.com/office/powerpoint/2010/main" val="2526814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93978-A710-6C52-1F91-9910A5B6F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C3350-C9A2-EB14-E2BB-7EB587D8D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C8A8D-445B-3013-C18A-15FDB3878631}"/>
              </a:ext>
            </a:extLst>
          </p:cNvPr>
          <p:cNvSpPr>
            <a:spLocks noGrp="1"/>
          </p:cNvSpPr>
          <p:nvPr>
            <p:ph type="body" idx="1"/>
          </p:nvPr>
        </p:nvSpPr>
        <p:spPr/>
        <p:txBody>
          <a:bodyPr/>
          <a:lstStyle/>
          <a:p>
            <a:r>
              <a:rPr lang="en-US" dirty="0"/>
              <a:t>AB 2373.  Appendix B will give you all the options on the leaflet online.  Great tool.</a:t>
            </a:r>
          </a:p>
        </p:txBody>
      </p:sp>
      <p:sp>
        <p:nvSpPr>
          <p:cNvPr id="4" name="Slide Number Placeholder 3">
            <a:extLst>
              <a:ext uri="{FF2B5EF4-FFF2-40B4-BE49-F238E27FC236}">
                <a16:creationId xmlns:a16="http://schemas.microsoft.com/office/drawing/2014/main" id="{B8DD0186-983E-26E1-44CB-F51A8EE4A581}"/>
              </a:ext>
            </a:extLst>
          </p:cNvPr>
          <p:cNvSpPr>
            <a:spLocks noGrp="1"/>
          </p:cNvSpPr>
          <p:nvPr>
            <p:ph type="sldNum" sz="quarter" idx="10"/>
          </p:nvPr>
        </p:nvSpPr>
        <p:spPr/>
        <p:txBody>
          <a:bodyPr/>
          <a:lstStyle/>
          <a:p>
            <a:fld id="{27F0C945-7DE6-409D-8CBD-3E1137A16407}" type="slidenum">
              <a:rPr lang="en-US" smtClean="0"/>
              <a:t>19</a:t>
            </a:fld>
            <a:endParaRPr lang="en-US"/>
          </a:p>
        </p:txBody>
      </p:sp>
    </p:spTree>
    <p:extLst>
      <p:ext uri="{BB962C8B-B14F-4D97-AF65-F5344CB8AC3E}">
        <p14:creationId xmlns:p14="http://schemas.microsoft.com/office/powerpoint/2010/main" val="756072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C1DCE-359F-EC99-AA79-FFA78B980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0ACD7-3DB5-AD51-68EE-7AB9BAA33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C6E5F-0E30-6587-D960-F83AD61C2A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Gives you the exam numbers, title of required exam(s) and the minimum passing scores.  They have the languages separated in a different table.</a:t>
            </a:r>
          </a:p>
          <a:p>
            <a:endParaRPr lang="en-US" dirty="0"/>
          </a:p>
        </p:txBody>
      </p:sp>
      <p:sp>
        <p:nvSpPr>
          <p:cNvPr id="4" name="Slide Number Placeholder 3">
            <a:extLst>
              <a:ext uri="{FF2B5EF4-FFF2-40B4-BE49-F238E27FC236}">
                <a16:creationId xmlns:a16="http://schemas.microsoft.com/office/drawing/2014/main" id="{35AFC416-02F1-7A49-4D0D-FA8BD3DBB8B2}"/>
              </a:ext>
            </a:extLst>
          </p:cNvPr>
          <p:cNvSpPr>
            <a:spLocks noGrp="1"/>
          </p:cNvSpPr>
          <p:nvPr>
            <p:ph type="sldNum" sz="quarter" idx="5"/>
          </p:nvPr>
        </p:nvSpPr>
        <p:spPr/>
        <p:txBody>
          <a:bodyPr/>
          <a:lstStyle/>
          <a:p>
            <a:fld id="{27F0C945-7DE6-409D-8CBD-3E1137A16407}" type="slidenum">
              <a:rPr lang="en-US" smtClean="0"/>
              <a:t>20</a:t>
            </a:fld>
            <a:endParaRPr lang="en-US"/>
          </a:p>
        </p:txBody>
      </p:sp>
    </p:spTree>
    <p:extLst>
      <p:ext uri="{BB962C8B-B14F-4D97-AF65-F5344CB8AC3E}">
        <p14:creationId xmlns:p14="http://schemas.microsoft.com/office/powerpoint/2010/main" val="1995945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3CDCC-1091-7122-AD6F-AB6410065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F57AD-0DD9-A937-EFFD-C7C07A794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A9125-C3AF-EFE6-D02F-9FD6A3519A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Gives you the exam numbers, title of required exam(s) and the minimum passing scores.  They have the languages separated in a different table.</a:t>
            </a:r>
          </a:p>
          <a:p>
            <a:endParaRPr lang="en-US" dirty="0"/>
          </a:p>
        </p:txBody>
      </p:sp>
      <p:sp>
        <p:nvSpPr>
          <p:cNvPr id="4" name="Slide Number Placeholder 3">
            <a:extLst>
              <a:ext uri="{FF2B5EF4-FFF2-40B4-BE49-F238E27FC236}">
                <a16:creationId xmlns:a16="http://schemas.microsoft.com/office/drawing/2014/main" id="{54751273-48FA-C548-47BA-18C16AAE4944}"/>
              </a:ext>
            </a:extLst>
          </p:cNvPr>
          <p:cNvSpPr>
            <a:spLocks noGrp="1"/>
          </p:cNvSpPr>
          <p:nvPr>
            <p:ph type="sldNum" sz="quarter" idx="5"/>
          </p:nvPr>
        </p:nvSpPr>
        <p:spPr/>
        <p:txBody>
          <a:bodyPr/>
          <a:lstStyle/>
          <a:p>
            <a:fld id="{27F0C945-7DE6-409D-8CBD-3E1137A16407}" type="slidenum">
              <a:rPr lang="en-US" smtClean="0"/>
              <a:t>21</a:t>
            </a:fld>
            <a:endParaRPr lang="en-US"/>
          </a:p>
        </p:txBody>
      </p:sp>
    </p:spTree>
    <p:extLst>
      <p:ext uri="{BB962C8B-B14F-4D97-AF65-F5344CB8AC3E}">
        <p14:creationId xmlns:p14="http://schemas.microsoft.com/office/powerpoint/2010/main" val="334564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784A-0F4C-4395-E450-6D724F8D0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090ED-3561-4FC4-0018-D3110FA29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2AF3AE-06F3-B348-939C-ABB57AB8ADA3}"/>
              </a:ext>
            </a:extLst>
          </p:cNvPr>
          <p:cNvSpPr>
            <a:spLocks noGrp="1"/>
          </p:cNvSpPr>
          <p:nvPr>
            <p:ph type="body" idx="1"/>
          </p:nvPr>
        </p:nvSpPr>
        <p:spPr/>
        <p:txBody>
          <a:bodyPr/>
          <a:lstStyle/>
          <a:p>
            <a:r>
              <a:rPr lang="en-US" dirty="0"/>
              <a:t>Example of various out-of-state teaching licenses align with and transfer to California teaching credentials.</a:t>
            </a:r>
          </a:p>
        </p:txBody>
      </p:sp>
      <p:sp>
        <p:nvSpPr>
          <p:cNvPr id="4" name="Slide Number Placeholder 3">
            <a:extLst>
              <a:ext uri="{FF2B5EF4-FFF2-40B4-BE49-F238E27FC236}">
                <a16:creationId xmlns:a16="http://schemas.microsoft.com/office/drawing/2014/main" id="{9C693B5F-C31F-9A4E-D829-424BC5B0520A}"/>
              </a:ext>
            </a:extLst>
          </p:cNvPr>
          <p:cNvSpPr>
            <a:spLocks noGrp="1"/>
          </p:cNvSpPr>
          <p:nvPr>
            <p:ph type="sldNum" sz="quarter" idx="10"/>
          </p:nvPr>
        </p:nvSpPr>
        <p:spPr/>
        <p:txBody>
          <a:bodyPr/>
          <a:lstStyle/>
          <a:p>
            <a:fld id="{27F0C945-7DE6-409D-8CBD-3E1137A16407}" type="slidenum">
              <a:rPr lang="en-US" smtClean="0"/>
              <a:t>22</a:t>
            </a:fld>
            <a:endParaRPr lang="en-US"/>
          </a:p>
        </p:txBody>
      </p:sp>
    </p:spTree>
    <p:extLst>
      <p:ext uri="{BB962C8B-B14F-4D97-AF65-F5344CB8AC3E}">
        <p14:creationId xmlns:p14="http://schemas.microsoft.com/office/powerpoint/2010/main" val="663728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E66E0-57FA-4684-81A5-1FF3758D4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1876D-5F3D-38C3-08A2-BA27FE943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BB97E6-2DDC-CB8B-05B7-E63E683893EB}"/>
              </a:ext>
            </a:extLst>
          </p:cNvPr>
          <p:cNvSpPr>
            <a:spLocks noGrp="1"/>
          </p:cNvSpPr>
          <p:nvPr>
            <p:ph type="body" idx="1"/>
          </p:nvPr>
        </p:nvSpPr>
        <p:spPr/>
        <p:txBody>
          <a:bodyPr/>
          <a:lstStyle/>
          <a:p>
            <a:r>
              <a:rPr lang="en-US" dirty="0"/>
              <a:t>Example of various out-of-state teaching licenses align with and transfer to California teaching credentials.</a:t>
            </a:r>
          </a:p>
        </p:txBody>
      </p:sp>
      <p:sp>
        <p:nvSpPr>
          <p:cNvPr id="4" name="Slide Number Placeholder 3">
            <a:extLst>
              <a:ext uri="{FF2B5EF4-FFF2-40B4-BE49-F238E27FC236}">
                <a16:creationId xmlns:a16="http://schemas.microsoft.com/office/drawing/2014/main" id="{2BDC3413-8E2B-AE02-8BEA-4945ECE46659}"/>
              </a:ext>
            </a:extLst>
          </p:cNvPr>
          <p:cNvSpPr>
            <a:spLocks noGrp="1"/>
          </p:cNvSpPr>
          <p:nvPr>
            <p:ph type="sldNum" sz="quarter" idx="10"/>
          </p:nvPr>
        </p:nvSpPr>
        <p:spPr/>
        <p:txBody>
          <a:bodyPr/>
          <a:lstStyle/>
          <a:p>
            <a:fld id="{27F0C945-7DE6-409D-8CBD-3E1137A16407}" type="slidenum">
              <a:rPr lang="en-US" smtClean="0"/>
              <a:t>23</a:t>
            </a:fld>
            <a:endParaRPr lang="en-US"/>
          </a:p>
        </p:txBody>
      </p:sp>
    </p:spTree>
    <p:extLst>
      <p:ext uri="{BB962C8B-B14F-4D97-AF65-F5344CB8AC3E}">
        <p14:creationId xmlns:p14="http://schemas.microsoft.com/office/powerpoint/2010/main" val="311820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limited to 9</a:t>
            </a:r>
            <a:r>
              <a:rPr lang="en-US" baseline="30000" dirty="0"/>
              <a:t>th</a:t>
            </a:r>
            <a:r>
              <a:rPr lang="en-US" dirty="0"/>
              <a:t> grade level.</a:t>
            </a:r>
          </a:p>
        </p:txBody>
      </p:sp>
      <p:sp>
        <p:nvSpPr>
          <p:cNvPr id="4" name="Slide Number Placeholder 3"/>
          <p:cNvSpPr>
            <a:spLocks noGrp="1"/>
          </p:cNvSpPr>
          <p:nvPr>
            <p:ph type="sldNum" sz="quarter" idx="10"/>
          </p:nvPr>
        </p:nvSpPr>
        <p:spPr/>
        <p:txBody>
          <a:bodyPr/>
          <a:lstStyle/>
          <a:p>
            <a:fld id="{27F0C945-7DE6-409D-8CBD-3E1137A16407}" type="slidenum">
              <a:rPr lang="en-US" smtClean="0"/>
              <a:t>24</a:t>
            </a:fld>
            <a:endParaRPr lang="en-US"/>
          </a:p>
        </p:txBody>
      </p:sp>
    </p:spTree>
    <p:extLst>
      <p:ext uri="{BB962C8B-B14F-4D97-AF65-F5344CB8AC3E}">
        <p14:creationId xmlns:p14="http://schemas.microsoft.com/office/powerpoint/2010/main" val="4187521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a:t>
            </a:r>
            <a:r>
              <a:rPr lang="en-US" baseline="0" dirty="0"/>
              <a:t> only be added to Single Subject credentials/not </a:t>
            </a:r>
            <a:r>
              <a:rPr lang="en-US" baseline="0"/>
              <a:t>multiple subjects</a:t>
            </a:r>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25</a:t>
            </a:fld>
            <a:endParaRPr lang="en-US"/>
          </a:p>
        </p:txBody>
      </p:sp>
    </p:spTree>
    <p:extLst>
      <p:ext uri="{BB962C8B-B14F-4D97-AF65-F5344CB8AC3E}">
        <p14:creationId xmlns:p14="http://schemas.microsoft.com/office/powerpoint/2010/main" val="3588029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Authorize the holder to teach subject matter curriculum typically included for grades 9 and below (students can be preschool, K-12, and adults)</a:t>
            </a:r>
          </a:p>
          <a:p>
            <a:endParaRPr lang="en-US" dirty="0"/>
          </a:p>
        </p:txBody>
      </p:sp>
      <p:sp>
        <p:nvSpPr>
          <p:cNvPr id="4" name="Slide Number Placeholder 3"/>
          <p:cNvSpPr>
            <a:spLocks noGrp="1"/>
          </p:cNvSpPr>
          <p:nvPr>
            <p:ph type="sldNum" sz="quarter" idx="5"/>
          </p:nvPr>
        </p:nvSpPr>
        <p:spPr/>
        <p:txBody>
          <a:bodyPr/>
          <a:lstStyle/>
          <a:p>
            <a:fld id="{27F0C945-7DE6-409D-8CBD-3E1137A16407}" type="slidenum">
              <a:rPr lang="en-US" smtClean="0"/>
              <a:t>31</a:t>
            </a:fld>
            <a:endParaRPr lang="en-US"/>
          </a:p>
        </p:txBody>
      </p:sp>
    </p:spTree>
    <p:extLst>
      <p:ext uri="{BB962C8B-B14F-4D97-AF65-F5344CB8AC3E}">
        <p14:creationId xmlns:p14="http://schemas.microsoft.com/office/powerpoint/2010/main" val="853051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123B-3F31-EB56-F843-FA06257E6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B074B-51F0-D843-7200-BAFA83FE9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BB79DD-9055-2568-2193-27A37773C62A}"/>
              </a:ext>
            </a:extLst>
          </p:cNvPr>
          <p:cNvSpPr>
            <a:spLocks noGrp="1"/>
          </p:cNvSpPr>
          <p:nvPr>
            <p:ph type="body" idx="1"/>
          </p:nvPr>
        </p:nvSpPr>
        <p:spPr/>
        <p:txBody>
          <a:bodyPr/>
          <a:lstStyle/>
          <a:p>
            <a:r>
              <a:rPr lang="en-US" dirty="0"/>
              <a:t>Within</a:t>
            </a:r>
            <a:r>
              <a:rPr lang="en-US" baseline="0" dirty="0"/>
              <a:t> the 20 semester units, you must have completed a course in each of the areas.  Example:  Social Science – you can have over 20 semester units but if you do not have all the areas than you do not qualify.  Most people do not have the CA History course completed.</a:t>
            </a:r>
            <a:endParaRPr lang="en-US" dirty="0"/>
          </a:p>
        </p:txBody>
      </p:sp>
      <p:sp>
        <p:nvSpPr>
          <p:cNvPr id="4" name="Slide Number Placeholder 3">
            <a:extLst>
              <a:ext uri="{FF2B5EF4-FFF2-40B4-BE49-F238E27FC236}">
                <a16:creationId xmlns:a16="http://schemas.microsoft.com/office/drawing/2014/main" id="{456E2FFD-C538-3C00-B6A9-940BDB31C6A0}"/>
              </a:ext>
            </a:extLst>
          </p:cNvPr>
          <p:cNvSpPr>
            <a:spLocks noGrp="1"/>
          </p:cNvSpPr>
          <p:nvPr>
            <p:ph type="sldNum" sz="quarter" idx="10"/>
          </p:nvPr>
        </p:nvSpPr>
        <p:spPr/>
        <p:txBody>
          <a:bodyPr/>
          <a:lstStyle/>
          <a:p>
            <a:fld id="{27F0C945-7DE6-409D-8CBD-3E1137A16407}" type="slidenum">
              <a:rPr lang="en-US" smtClean="0"/>
              <a:t>32</a:t>
            </a:fld>
            <a:endParaRPr lang="en-US"/>
          </a:p>
        </p:txBody>
      </p:sp>
    </p:spTree>
    <p:extLst>
      <p:ext uri="{BB962C8B-B14F-4D97-AF65-F5344CB8AC3E}">
        <p14:creationId xmlns:p14="http://schemas.microsoft.com/office/powerpoint/2010/main" val="2133065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A06DD-6026-70BB-4C53-C3A99CA50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166D7-8EC9-BB5C-3AAD-B4B5692A8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ECA9C7-E424-E483-A6A2-E0D14C7EE5A3}"/>
              </a:ext>
            </a:extLst>
          </p:cNvPr>
          <p:cNvSpPr>
            <a:spLocks noGrp="1"/>
          </p:cNvSpPr>
          <p:nvPr>
            <p:ph type="body" idx="1"/>
          </p:nvPr>
        </p:nvSpPr>
        <p:spPr/>
        <p:txBody>
          <a:bodyPr/>
          <a:lstStyle/>
          <a:p>
            <a:r>
              <a:rPr lang="en-US" dirty="0"/>
              <a:t>Within</a:t>
            </a:r>
            <a:r>
              <a:rPr lang="en-US" baseline="0" dirty="0"/>
              <a:t> the 20 semester units, you must have completed a course in each of the areas.  Example:  Social Science – you can have over 20 semester units but if you do not have all the areas than you do not qualify.  Most people do not have the CA History course completed.</a:t>
            </a:r>
            <a:endParaRPr lang="en-US" dirty="0"/>
          </a:p>
        </p:txBody>
      </p:sp>
      <p:sp>
        <p:nvSpPr>
          <p:cNvPr id="4" name="Slide Number Placeholder 3">
            <a:extLst>
              <a:ext uri="{FF2B5EF4-FFF2-40B4-BE49-F238E27FC236}">
                <a16:creationId xmlns:a16="http://schemas.microsoft.com/office/drawing/2014/main" id="{57D9599E-05E6-F17B-929A-85B350B6532C}"/>
              </a:ext>
            </a:extLst>
          </p:cNvPr>
          <p:cNvSpPr>
            <a:spLocks noGrp="1"/>
          </p:cNvSpPr>
          <p:nvPr>
            <p:ph type="sldNum" sz="quarter" idx="10"/>
          </p:nvPr>
        </p:nvSpPr>
        <p:spPr/>
        <p:txBody>
          <a:bodyPr/>
          <a:lstStyle/>
          <a:p>
            <a:fld id="{27F0C945-7DE6-409D-8CBD-3E1137A16407}" type="slidenum">
              <a:rPr lang="en-US" smtClean="0"/>
              <a:t>33</a:t>
            </a:fld>
            <a:endParaRPr lang="en-US"/>
          </a:p>
        </p:txBody>
      </p:sp>
    </p:spTree>
    <p:extLst>
      <p:ext uri="{BB962C8B-B14F-4D97-AF65-F5344CB8AC3E}">
        <p14:creationId xmlns:p14="http://schemas.microsoft.com/office/powerpoint/2010/main" val="2714710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F0C945-7DE6-409D-8CBD-3E1137A16407}" type="slidenum">
              <a:rPr lang="en-US" smtClean="0"/>
              <a:t>34</a:t>
            </a:fld>
            <a:endParaRPr lang="en-US"/>
          </a:p>
        </p:txBody>
      </p:sp>
    </p:spTree>
    <p:extLst>
      <p:ext uri="{BB962C8B-B14F-4D97-AF65-F5344CB8AC3E}">
        <p14:creationId xmlns:p14="http://schemas.microsoft.com/office/powerpoint/2010/main" val="4160143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39</a:t>
            </a:fld>
            <a:endParaRPr lang="en-US"/>
          </a:p>
        </p:txBody>
      </p:sp>
    </p:spTree>
    <p:extLst>
      <p:ext uri="{BB962C8B-B14F-4D97-AF65-F5344CB8AC3E}">
        <p14:creationId xmlns:p14="http://schemas.microsoft.com/office/powerpoint/2010/main" val="3190747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40</a:t>
            </a:fld>
            <a:endParaRPr lang="en-US"/>
          </a:p>
        </p:txBody>
      </p:sp>
    </p:spTree>
    <p:extLst>
      <p:ext uri="{BB962C8B-B14F-4D97-AF65-F5344CB8AC3E}">
        <p14:creationId xmlns:p14="http://schemas.microsoft.com/office/powerpoint/2010/main" val="2743358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F0C945-7DE6-409D-8CBD-3E1137A16407}" type="slidenum">
              <a:rPr lang="en-US" smtClean="0"/>
              <a:t>41</a:t>
            </a:fld>
            <a:endParaRPr lang="en-US"/>
          </a:p>
        </p:txBody>
      </p:sp>
    </p:spTree>
    <p:extLst>
      <p:ext uri="{BB962C8B-B14F-4D97-AF65-F5344CB8AC3E}">
        <p14:creationId xmlns:p14="http://schemas.microsoft.com/office/powerpoint/2010/main" val="39339603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1506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97740"/>
            <a:ext cx="9144000" cy="2229825"/>
          </a:xfrm>
        </p:spPr>
        <p:txBody>
          <a:bodyPr anchor="ctr"/>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4419641"/>
            <a:ext cx="9144000" cy="528877"/>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1524000" y="5131398"/>
            <a:ext cx="9144000" cy="483590"/>
          </a:xfrm>
        </p:spPr>
        <p:txBody>
          <a:bodyPr anchor="ctr">
            <a:normAutofit/>
          </a:bodyPr>
          <a:lstStyle>
            <a:lvl1pPr marL="0" indent="0" algn="r">
              <a:buNone/>
              <a:defRPr sz="2000"/>
            </a:lvl1pPr>
          </a:lstStyle>
          <a:p>
            <a:pPr lvl="0"/>
            <a:r>
              <a:rPr lang="en-US" dirty="0"/>
              <a:t>Name</a:t>
            </a:r>
          </a:p>
        </p:txBody>
      </p:sp>
      <p:sp>
        <p:nvSpPr>
          <p:cNvPr id="9" name="Text Placeholder 8"/>
          <p:cNvSpPr>
            <a:spLocks noGrp="1"/>
          </p:cNvSpPr>
          <p:nvPr>
            <p:ph type="body" sz="quarter" idx="11" hasCustomPrompt="1"/>
          </p:nvPr>
        </p:nvSpPr>
        <p:spPr>
          <a:xfrm>
            <a:off x="1524000" y="5614988"/>
            <a:ext cx="9144000" cy="473075"/>
          </a:xfrm>
        </p:spPr>
        <p:txBody>
          <a:bodyPr anchor="ctr">
            <a:normAutofit/>
          </a:bodyPr>
          <a:lstStyle>
            <a:lvl1pPr marL="0" indent="0" algn="r">
              <a:buNone/>
              <a:defRPr sz="2000"/>
            </a:lvl1pPr>
          </a:lstStyle>
          <a:p>
            <a:pPr lvl="0"/>
            <a:r>
              <a:rPr lang="en-US" dirty="0"/>
              <a:t>Date</a:t>
            </a:r>
          </a:p>
        </p:txBody>
      </p:sp>
    </p:spTree>
    <p:extLst>
      <p:ext uri="{BB962C8B-B14F-4D97-AF65-F5344CB8AC3E}">
        <p14:creationId xmlns:p14="http://schemas.microsoft.com/office/powerpoint/2010/main" val="1816053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312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092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66220" y="1828800"/>
            <a:ext cx="9987579" cy="840827"/>
          </a:xfrm>
        </p:spPr>
        <p:txBody>
          <a:bodyPr/>
          <a:lstStyle/>
          <a:p>
            <a:r>
              <a:rPr lang="en-US"/>
              <a:t>Click to edit Master title style</a:t>
            </a:r>
            <a:endParaRPr lang="en-US" dirty="0"/>
          </a:p>
        </p:txBody>
      </p:sp>
      <p:sp>
        <p:nvSpPr>
          <p:cNvPr id="3" name="Content Placeholder 2"/>
          <p:cNvSpPr>
            <a:spLocks noGrp="1"/>
          </p:cNvSpPr>
          <p:nvPr>
            <p:ph idx="1"/>
          </p:nvPr>
        </p:nvSpPr>
        <p:spPr>
          <a:xfrm>
            <a:off x="1366220" y="2753958"/>
            <a:ext cx="9987579" cy="38297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2698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34409" y="1151068"/>
            <a:ext cx="9019390" cy="668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83341" y="2000921"/>
            <a:ext cx="4675093" cy="41760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00972" y="2000922"/>
            <a:ext cx="5352827" cy="41760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4015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45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5459" y="1344064"/>
            <a:ext cx="10708341" cy="1325563"/>
          </a:xfrm>
        </p:spPr>
        <p:txBody>
          <a:bodyPr/>
          <a:lstStyle/>
          <a:p>
            <a:r>
              <a:rPr lang="en-US"/>
              <a:t>Click to edit Master title style</a:t>
            </a:r>
            <a:endParaRPr lang="en-US" dirty="0"/>
          </a:p>
        </p:txBody>
      </p:sp>
    </p:spTree>
    <p:extLst>
      <p:ext uri="{BB962C8B-B14F-4D97-AF65-F5344CB8AC3E}">
        <p14:creationId xmlns:p14="http://schemas.microsoft.com/office/powerpoint/2010/main" val="354230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5459" y="1344064"/>
            <a:ext cx="10708341" cy="1325563"/>
          </a:xfrm>
        </p:spPr>
        <p:txBody>
          <a:bodyPr/>
          <a:lstStyle/>
          <a:p>
            <a:r>
              <a:rPr lang="en-US"/>
              <a:t>Click to edit Master title style</a:t>
            </a:r>
            <a:endParaRPr lang="en-US" dirty="0"/>
          </a:p>
        </p:txBody>
      </p:sp>
    </p:spTree>
    <p:extLst>
      <p:ext uri="{BB962C8B-B14F-4D97-AF65-F5344CB8AC3E}">
        <p14:creationId xmlns:p14="http://schemas.microsoft.com/office/powerpoint/2010/main" val="675265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66220" y="1463043"/>
            <a:ext cx="9987579" cy="840827"/>
          </a:xfrm>
        </p:spPr>
        <p:txBody>
          <a:bodyPr/>
          <a:lstStyle/>
          <a:p>
            <a:r>
              <a:rPr lang="en-US"/>
              <a:t>Click to edit Master title style</a:t>
            </a:r>
            <a:endParaRPr lang="en-US" dirty="0"/>
          </a:p>
        </p:txBody>
      </p:sp>
      <p:sp>
        <p:nvSpPr>
          <p:cNvPr id="3" name="Content Placeholder 2"/>
          <p:cNvSpPr>
            <a:spLocks noGrp="1"/>
          </p:cNvSpPr>
          <p:nvPr>
            <p:ph idx="1"/>
          </p:nvPr>
        </p:nvSpPr>
        <p:spPr>
          <a:xfrm>
            <a:off x="1366220" y="2388201"/>
            <a:ext cx="9987579" cy="38297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3660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1675916"/>
            <a:ext cx="3932237" cy="1069974"/>
          </a:xfr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183188" y="1675916"/>
            <a:ext cx="6172200" cy="4873625"/>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745891"/>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22486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061647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21224" y="2366682"/>
            <a:ext cx="4255658" cy="1032733"/>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6153374" y="2355925"/>
            <a:ext cx="5202013" cy="38297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21224" y="3548156"/>
            <a:ext cx="4255658" cy="2637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460456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3186" y="1344064"/>
            <a:ext cx="1074061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13186" y="2804564"/>
            <a:ext cx="10740614" cy="37791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489266"/>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9" r:id="rId3"/>
    <p:sldLayoutId id="2147483650" r:id="rId4"/>
    <p:sldLayoutId id="2147483660" r:id="rId5"/>
    <p:sldLayoutId id="2147483652" r:id="rId6"/>
    <p:sldLayoutId id="2147483653" r:id="rId7"/>
    <p:sldLayoutId id="2147483654" r:id="rId8"/>
    <p:sldLayoutId id="2147483661" r:id="rId9"/>
    <p:sldLayoutId id="2147483662" r:id="rId10"/>
    <p:sldLayoutId id="2147483656" r:id="rId11"/>
    <p:sldLayoutId id="2147483657" r:id="rId12"/>
    <p:sldLayoutId id="214748365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tcexams.nesinc.com/TestView.aspx?f=HTML_FRAG/CA_NES_FOR_TestPage.html"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ctc.ca.gov/aspiring-educators/req-credentials/subject-matter-competence/"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tc.ca.gov/credentials/leaflets/Subject-Matter-Competence-by-Exam-(CL-674S)/table-1-cset-examinations"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s://docs.ctc.ca.gov/Document/Download/29874"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cs.ctc.ca.gov/Document/Download/31142"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hyperlink" Target="https://docs.ctc.ca.gov/Document/Download/31142"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s://docs.ctc.ca.gov/Document/Download/29880"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3" Type="http://schemas.openxmlformats.org/officeDocument/2006/relationships/hyperlink" Target="https://docs.ctc.ca.gov/Document/Download/29880"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0.xml.rels><?xml version="1.0" encoding="UTF-8" standalone="yes"?>
<Relationships xmlns="http://schemas.openxmlformats.org/package/2006/relationships"><Relationship Id="rId8" Type="http://schemas.openxmlformats.org/officeDocument/2006/relationships/hyperlink" Target="https://www.ctc.ca.gov/docs/default-source/leaflets/cl696b.pdf?sfvrsn=23bb22bd_2" TargetMode="External"/><Relationship Id="rId3" Type="http://schemas.openxmlformats.org/officeDocument/2006/relationships/hyperlink" Target="http://www.sdcoe.net/human-resources/credentials" TargetMode="External"/><Relationship Id="rId7" Type="http://schemas.openxmlformats.org/officeDocument/2006/relationships/hyperlink" Target="https://www.ctc.ca.gov/credentials/leaflets/Supplementary-Authorizations-SS-(CL-603)"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https://www.ctc.ca.gov/credentials/leaflets/Supplementary-Authorizations-for-MS-(CL-629)" TargetMode="External"/><Relationship Id="rId5" Type="http://schemas.openxmlformats.org/officeDocument/2006/relationships/hyperlink" Target="https://www.ctc.ca.gov/credentials/leaflets/Adding-Teaching-or-Subject-area-MS-SS-(CL-621a)" TargetMode="External"/><Relationship Id="rId4" Type="http://schemas.openxmlformats.org/officeDocument/2006/relationships/hyperlink" Target="http://www.ctc.ca.gov/" TargetMode="External"/><Relationship Id="rId9" Type="http://schemas.openxmlformats.org/officeDocument/2006/relationships/hyperlink" Target="https://docs.ctc.ca.gov/Document/Download/30265"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ctc.ca.gov/credentials/leaflets/subject-matter-authorizations-(cl-852)"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hyperlink" Target="https://www.ctc.ca.gov/docs/default-source/commission/coded/2025/coded-25-03.pdf?sfvrsn=6adb3eb1_12" TargetMode="External"/><Relationship Id="rId5" Type="http://schemas.openxmlformats.org/officeDocument/2006/relationships/hyperlink" Target="https://docs.ctc.ca.gov/Document/Download/30266" TargetMode="External"/><Relationship Id="rId4" Type="http://schemas.openxmlformats.org/officeDocument/2006/relationships/hyperlink" Target="https://www.ctc.ca.gov/docs/default-source/leaflets/cl849.pdf?sfvrsn=4ab68d91_4"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32.sv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8462" y="1410159"/>
            <a:ext cx="9059537" cy="2822405"/>
          </a:xfrm>
        </p:spPr>
        <p:txBody>
          <a:bodyPr>
            <a:normAutofit/>
          </a:bodyPr>
          <a:lstStyle/>
          <a:p>
            <a:r>
              <a:rPr lang="en-US" dirty="0">
                <a:solidFill>
                  <a:schemeClr val="accent1">
                    <a:lumMod val="75000"/>
                  </a:schemeClr>
                </a:solidFill>
              </a:rPr>
              <a:t>Supplementary &amp; Additional Authorizations </a:t>
            </a:r>
            <a:br>
              <a:rPr lang="en-US" dirty="0">
                <a:solidFill>
                  <a:schemeClr val="accent1">
                    <a:lumMod val="75000"/>
                  </a:schemeClr>
                </a:solidFill>
              </a:rPr>
            </a:br>
            <a:r>
              <a:rPr lang="en-US" dirty="0">
                <a:solidFill>
                  <a:schemeClr val="accent1">
                    <a:lumMod val="75000"/>
                  </a:schemeClr>
                </a:solidFill>
              </a:rPr>
              <a:t>Webinar</a:t>
            </a:r>
            <a:endParaRPr lang="en-US" dirty="0"/>
          </a:p>
        </p:txBody>
      </p:sp>
      <p:sp>
        <p:nvSpPr>
          <p:cNvPr id="4" name="Text Placeholder 3"/>
          <p:cNvSpPr>
            <a:spLocks noGrp="1"/>
          </p:cNvSpPr>
          <p:nvPr>
            <p:ph type="body" sz="quarter" idx="10"/>
          </p:nvPr>
        </p:nvSpPr>
        <p:spPr>
          <a:xfrm>
            <a:off x="1608462" y="5642999"/>
            <a:ext cx="9360665" cy="936434"/>
          </a:xfrm>
        </p:spPr>
        <p:txBody>
          <a:bodyPr>
            <a:noAutofit/>
          </a:bodyPr>
          <a:lstStyle/>
          <a:p>
            <a:pPr algn="ctr"/>
            <a:r>
              <a:rPr lang="en-US" sz="2200" dirty="0"/>
              <a:t>Monica Robinson, Credential Analyst</a:t>
            </a:r>
          </a:p>
        </p:txBody>
      </p:sp>
      <p:sp>
        <p:nvSpPr>
          <p:cNvPr id="3" name="Subtitle 2">
            <a:extLst>
              <a:ext uri="{FF2B5EF4-FFF2-40B4-BE49-F238E27FC236}">
                <a16:creationId xmlns:a16="http://schemas.microsoft.com/office/drawing/2014/main" id="{D6B06716-110B-8C48-41BE-3DAAE42A3AA6}"/>
              </a:ext>
            </a:extLst>
          </p:cNvPr>
          <p:cNvSpPr>
            <a:spLocks noGrp="1"/>
          </p:cNvSpPr>
          <p:nvPr>
            <p:ph type="subTitle" idx="1"/>
          </p:nvPr>
        </p:nvSpPr>
        <p:spPr>
          <a:xfrm>
            <a:off x="1524000" y="4738295"/>
            <a:ext cx="9144000" cy="528877"/>
          </a:xfrm>
        </p:spPr>
        <p:txBody>
          <a:bodyPr>
            <a:normAutofit/>
          </a:bodyPr>
          <a:lstStyle/>
          <a:p>
            <a:r>
              <a:rPr lang="en-US" dirty="0"/>
              <a:t>Thursday, April 16, 2026</a:t>
            </a:r>
          </a:p>
        </p:txBody>
      </p:sp>
    </p:spTree>
    <p:extLst>
      <p:ext uri="{BB962C8B-B14F-4D97-AF65-F5344CB8AC3E}">
        <p14:creationId xmlns:p14="http://schemas.microsoft.com/office/powerpoint/2010/main" val="319394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5FA7-6A20-40CD-8293-7137FB58F0C3}"/>
              </a:ext>
            </a:extLst>
          </p:cNvPr>
          <p:cNvSpPr>
            <a:spLocks noGrp="1"/>
          </p:cNvSpPr>
          <p:nvPr>
            <p:ph type="title"/>
          </p:nvPr>
        </p:nvSpPr>
        <p:spPr>
          <a:xfrm>
            <a:off x="613186" y="1344065"/>
            <a:ext cx="10740614" cy="1143104"/>
          </a:xfrm>
        </p:spPr>
        <p:txBody>
          <a:bodyPr>
            <a:normAutofit fontScale="90000"/>
          </a:bodyPr>
          <a:lstStyle/>
          <a:p>
            <a:pPr algn="ctr"/>
            <a:r>
              <a:rPr lang="en-US" dirty="0"/>
              <a:t>Types of </a:t>
            </a:r>
            <a:br>
              <a:rPr lang="en-US" dirty="0"/>
            </a:br>
            <a:r>
              <a:rPr lang="en-US" dirty="0"/>
              <a:t>Added Authorizations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8356054"/>
              </p:ext>
            </p:extLst>
          </p:nvPr>
        </p:nvGraphicFramePr>
        <p:xfrm>
          <a:off x="1641513" y="2670176"/>
          <a:ext cx="8829263" cy="3587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72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dgm id="{7E429971-BC57-430F-BB25-C0574E5E39E3}"/>
                                            </p:graphicEl>
                                          </p:spTgt>
                                        </p:tgtEl>
                                        <p:attrNameLst>
                                          <p:attrName>style.visibility</p:attrName>
                                        </p:attrNameLst>
                                      </p:cBhvr>
                                      <p:to>
                                        <p:strVal val="visible"/>
                                      </p:to>
                                    </p:set>
                                    <p:animEffect transition="in" filter="wipe(left)">
                                      <p:cBhvr>
                                        <p:cTn id="7" dur="500"/>
                                        <p:tgtEl>
                                          <p:spTgt spid="4">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graphicEl>
                                              <a:dgm id="{D54B1729-BC98-42C1-9C6C-D65DCBA4358F}"/>
                                            </p:graphicEl>
                                          </p:spTgt>
                                        </p:tgtEl>
                                        <p:attrNameLst>
                                          <p:attrName>style.visibility</p:attrName>
                                        </p:attrNameLst>
                                      </p:cBhvr>
                                      <p:to>
                                        <p:strVal val="visible"/>
                                      </p:to>
                                    </p:set>
                                    <p:animEffect transition="in" filter="wipe(left)">
                                      <p:cBhvr>
                                        <p:cTn id="11" dur="500"/>
                                        <p:tgtEl>
                                          <p:spTgt spid="4">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dgm id="{C04276DC-EE64-470A-B8BC-09067B8045FA}"/>
                                            </p:graphicEl>
                                          </p:spTgt>
                                        </p:tgtEl>
                                        <p:attrNameLst>
                                          <p:attrName>style.visibility</p:attrName>
                                        </p:attrNameLst>
                                      </p:cBhvr>
                                      <p:to>
                                        <p:strVal val="visible"/>
                                      </p:to>
                                    </p:set>
                                    <p:animEffect transition="in" filter="wipe(left)">
                                      <p:cBhvr>
                                        <p:cTn id="15" dur="500"/>
                                        <p:tgtEl>
                                          <p:spTgt spid="4">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dgm id="{B37A5355-225B-4C6F-AED7-6C620F99EECC}"/>
                                            </p:graphicEl>
                                          </p:spTgt>
                                        </p:tgtEl>
                                        <p:attrNameLst>
                                          <p:attrName>style.visibility</p:attrName>
                                        </p:attrNameLst>
                                      </p:cBhvr>
                                      <p:to>
                                        <p:strVal val="visible"/>
                                      </p:to>
                                    </p:set>
                                    <p:animEffect transition="in" filter="wipe(left)">
                                      <p:cBhvr>
                                        <p:cTn id="19" dur="500"/>
                                        <p:tgtEl>
                                          <p:spTgt spid="4">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graphicEl>
                                              <a:dgm id="{F5034101-5B7D-4FE7-B47A-5A48CF39606B}"/>
                                            </p:graphicEl>
                                          </p:spTgt>
                                        </p:tgtEl>
                                        <p:attrNameLst>
                                          <p:attrName>style.visibility</p:attrName>
                                        </p:attrNameLst>
                                      </p:cBhvr>
                                      <p:to>
                                        <p:strVal val="visible"/>
                                      </p:to>
                                    </p:set>
                                    <p:animEffect transition="in" filter="wipe(left)">
                                      <p:cBhvr>
                                        <p:cTn id="23" dur="500"/>
                                        <p:tgtEl>
                                          <p:spTgt spid="4">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graphicEl>
                                              <a:dgm id="{C7C3E6FD-D83F-4BDA-907E-B5EE041DA931}"/>
                                            </p:graphicEl>
                                          </p:spTgt>
                                        </p:tgtEl>
                                        <p:attrNameLst>
                                          <p:attrName>style.visibility</p:attrName>
                                        </p:attrNameLst>
                                      </p:cBhvr>
                                      <p:to>
                                        <p:strVal val="visible"/>
                                      </p:to>
                                    </p:set>
                                    <p:animEffect transition="in" filter="wipe(left)">
                                      <p:cBhvr>
                                        <p:cTn id="27" dur="500"/>
                                        <p:tgtEl>
                                          <p:spTgt spid="4">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25436" y="1413161"/>
            <a:ext cx="8042564" cy="3385668"/>
          </a:xfrm>
        </p:spPr>
        <p:txBody>
          <a:bodyPr>
            <a:normAutofit/>
          </a:bodyPr>
          <a:lstStyle/>
          <a:p>
            <a:r>
              <a:rPr lang="en-US" dirty="0">
                <a:solidFill>
                  <a:schemeClr val="accent1">
                    <a:lumMod val="75000"/>
                  </a:schemeClr>
                </a:solidFill>
              </a:rPr>
              <a:t>Adding a Full Teaching or Content Area</a:t>
            </a:r>
            <a:br>
              <a:rPr lang="en-US" dirty="0">
                <a:solidFill>
                  <a:schemeClr val="accent1">
                    <a:lumMod val="75000"/>
                  </a:schemeClr>
                </a:solidFill>
              </a:rPr>
            </a:br>
            <a:r>
              <a:rPr lang="en-US" sz="4000" dirty="0">
                <a:solidFill>
                  <a:schemeClr val="accent1">
                    <a:lumMod val="75000"/>
                  </a:schemeClr>
                </a:solidFill>
              </a:rPr>
              <a:t>(Full Authorization) </a:t>
            </a:r>
            <a:br>
              <a:rPr lang="en-US" dirty="0">
                <a:solidFill>
                  <a:schemeClr val="accent1">
                    <a:lumMod val="75000"/>
                  </a:schemeClr>
                </a:solidFill>
              </a:rPr>
            </a:br>
            <a:endParaRPr lang="en-US" sz="4000" dirty="0"/>
          </a:p>
        </p:txBody>
      </p:sp>
      <p:sp>
        <p:nvSpPr>
          <p:cNvPr id="6" name="TextBox 5">
            <a:extLst>
              <a:ext uri="{FF2B5EF4-FFF2-40B4-BE49-F238E27FC236}">
                <a16:creationId xmlns:a16="http://schemas.microsoft.com/office/drawing/2014/main" id="{F991249F-0E44-DB1C-AD7B-C609B253360E}"/>
              </a:ext>
            </a:extLst>
          </p:cNvPr>
          <p:cNvSpPr txBox="1"/>
          <p:nvPr/>
        </p:nvSpPr>
        <p:spPr>
          <a:xfrm>
            <a:off x="3200402" y="5368636"/>
            <a:ext cx="6248399" cy="369332"/>
          </a:xfrm>
          <a:prstGeom prst="rect">
            <a:avLst/>
          </a:prstGeom>
          <a:noFill/>
        </p:spPr>
        <p:txBody>
          <a:bodyPr wrap="square" rtlCol="0">
            <a:spAutoFit/>
          </a:bodyPr>
          <a:lstStyle/>
          <a:p>
            <a:pPr algn="ctr"/>
            <a:r>
              <a:rPr lang="en-US" dirty="0"/>
              <a:t>Applicable for General Education Credential Holders ONLY</a:t>
            </a:r>
          </a:p>
        </p:txBody>
      </p:sp>
    </p:spTree>
    <p:extLst>
      <p:ext uri="{BB962C8B-B14F-4D97-AF65-F5344CB8AC3E}">
        <p14:creationId xmlns:p14="http://schemas.microsoft.com/office/powerpoint/2010/main" val="2183428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E630-9550-4221-8654-1E3C409C09DC}"/>
              </a:ext>
            </a:extLst>
          </p:cNvPr>
          <p:cNvSpPr>
            <a:spLocks noGrp="1"/>
          </p:cNvSpPr>
          <p:nvPr>
            <p:ph type="title"/>
          </p:nvPr>
        </p:nvSpPr>
        <p:spPr>
          <a:xfrm>
            <a:off x="2784764" y="1344064"/>
            <a:ext cx="8021781" cy="848293"/>
          </a:xfrm>
        </p:spPr>
        <p:txBody>
          <a:bodyPr/>
          <a:lstStyle/>
          <a:p>
            <a:pPr algn="ctr"/>
            <a:r>
              <a:rPr lang="en-US" dirty="0"/>
              <a:t>Adding a FULL Authorization</a:t>
            </a:r>
          </a:p>
        </p:txBody>
      </p:sp>
      <p:sp>
        <p:nvSpPr>
          <p:cNvPr id="3" name="Content Placeholder 2">
            <a:extLst>
              <a:ext uri="{FF2B5EF4-FFF2-40B4-BE49-F238E27FC236}">
                <a16:creationId xmlns:a16="http://schemas.microsoft.com/office/drawing/2014/main" id="{1EFE57A5-4615-4C66-BF77-B72F3741472C}"/>
              </a:ext>
            </a:extLst>
          </p:cNvPr>
          <p:cNvSpPr>
            <a:spLocks noGrp="1"/>
          </p:cNvSpPr>
          <p:nvPr>
            <p:ph idx="1"/>
          </p:nvPr>
        </p:nvSpPr>
        <p:spPr>
          <a:xfrm>
            <a:off x="1905000" y="2578100"/>
            <a:ext cx="9448800" cy="3761154"/>
          </a:xfrm>
        </p:spPr>
        <p:txBody>
          <a:bodyPr/>
          <a:lstStyle/>
          <a:p>
            <a:r>
              <a:rPr lang="en-US" dirty="0"/>
              <a:t>Allows a teacher to obtain an additional General Education teaching credential without completing the full professional preparation program for that credential. </a:t>
            </a:r>
          </a:p>
          <a:p>
            <a:r>
              <a:rPr lang="en-US" dirty="0"/>
              <a:t>Must hold a valid basic General Education teaching credential.</a:t>
            </a:r>
          </a:p>
          <a:p>
            <a:pPr marL="0" indent="0">
              <a:buNone/>
            </a:pPr>
            <a:endParaRPr lang="en-US" dirty="0"/>
          </a:p>
        </p:txBody>
      </p:sp>
    </p:spTree>
    <p:extLst>
      <p:ext uri="{BB962C8B-B14F-4D97-AF65-F5344CB8AC3E}">
        <p14:creationId xmlns:p14="http://schemas.microsoft.com/office/powerpoint/2010/main" val="1486650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AE59C-BE65-42BD-8251-D2480640D724}"/>
              </a:ext>
            </a:extLst>
          </p:cNvPr>
          <p:cNvSpPr>
            <a:spLocks noGrp="1"/>
          </p:cNvSpPr>
          <p:nvPr>
            <p:ph type="title"/>
          </p:nvPr>
        </p:nvSpPr>
        <p:spPr>
          <a:xfrm>
            <a:off x="1593272" y="1344065"/>
            <a:ext cx="9760527" cy="896215"/>
          </a:xfrm>
        </p:spPr>
        <p:txBody>
          <a:bodyPr/>
          <a:lstStyle/>
          <a:p>
            <a:pPr algn="ctr"/>
            <a:r>
              <a:rPr lang="en-US" dirty="0"/>
              <a:t>Adding a FULL Authorization</a:t>
            </a:r>
          </a:p>
        </p:txBody>
      </p:sp>
      <p:sp>
        <p:nvSpPr>
          <p:cNvPr id="3" name="Content Placeholder 2">
            <a:extLst>
              <a:ext uri="{FF2B5EF4-FFF2-40B4-BE49-F238E27FC236}">
                <a16:creationId xmlns:a16="http://schemas.microsoft.com/office/drawing/2014/main" id="{E58795C9-F6D1-4BF2-92F6-7C327E6B9964}"/>
              </a:ext>
            </a:extLst>
          </p:cNvPr>
          <p:cNvSpPr>
            <a:spLocks noGrp="1"/>
          </p:cNvSpPr>
          <p:nvPr>
            <p:ph idx="1"/>
          </p:nvPr>
        </p:nvSpPr>
        <p:spPr>
          <a:xfrm>
            <a:off x="1806766" y="2374901"/>
            <a:ext cx="9547034" cy="4208779"/>
          </a:xfrm>
        </p:spPr>
        <p:txBody>
          <a:bodyPr>
            <a:normAutofit fontScale="92500" lnSpcReduction="20000"/>
          </a:bodyPr>
          <a:lstStyle/>
          <a:p>
            <a:pPr marL="0" indent="0">
              <a:buNone/>
            </a:pPr>
            <a:r>
              <a:rPr lang="en-US" dirty="0"/>
              <a:t>A </a:t>
            </a:r>
            <a:r>
              <a:rPr lang="en-US" i="1" dirty="0"/>
              <a:t>Multiple Subject holder </a:t>
            </a:r>
            <a:r>
              <a:rPr lang="en-US" dirty="0"/>
              <a:t>can obtain a </a:t>
            </a:r>
            <a:r>
              <a:rPr lang="en-US" i="1" dirty="0"/>
              <a:t>Single Subject</a:t>
            </a:r>
            <a:r>
              <a:rPr lang="en-US" dirty="0"/>
              <a:t> by completing the following:</a:t>
            </a:r>
          </a:p>
          <a:p>
            <a:pPr>
              <a:buFontTx/>
              <a:buChar char="-"/>
            </a:pPr>
            <a:r>
              <a:rPr lang="en-US" dirty="0"/>
              <a:t>Subject Matter Competence (SMC) via passage of appropriate CSET exam</a:t>
            </a:r>
          </a:p>
          <a:p>
            <a:pPr marL="0" indent="0">
              <a:buNone/>
            </a:pPr>
            <a:r>
              <a:rPr lang="en-US" i="1" dirty="0"/>
              <a:t>OR</a:t>
            </a:r>
          </a:p>
          <a:p>
            <a:pPr>
              <a:buFontTx/>
              <a:buChar char="-"/>
            </a:pPr>
            <a:r>
              <a:rPr lang="en-US" dirty="0"/>
              <a:t>Degree major in one of statutory subjects available</a:t>
            </a:r>
          </a:p>
          <a:p>
            <a:pPr marL="0" indent="0">
              <a:buNone/>
            </a:pPr>
            <a:r>
              <a:rPr lang="en-US" i="1" dirty="0"/>
              <a:t>OR</a:t>
            </a:r>
          </a:p>
          <a:p>
            <a:pPr marL="0" indent="0">
              <a:buNone/>
            </a:pPr>
            <a:r>
              <a:rPr lang="en-US" dirty="0"/>
              <a:t>- Completion of a Commission-approved subject-matter program.  Must obtain verification of completion from the authorized person in the education department of a California college or university with an approved program</a:t>
            </a:r>
          </a:p>
        </p:txBody>
      </p:sp>
    </p:spTree>
    <p:extLst>
      <p:ext uri="{BB962C8B-B14F-4D97-AF65-F5344CB8AC3E}">
        <p14:creationId xmlns:p14="http://schemas.microsoft.com/office/powerpoint/2010/main" val="3699704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FAA2-40D2-34FC-C712-2AC66C078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4E005-4CB9-C90B-0C17-F05EB3886C3E}"/>
              </a:ext>
            </a:extLst>
          </p:cNvPr>
          <p:cNvSpPr>
            <a:spLocks noGrp="1"/>
          </p:cNvSpPr>
          <p:nvPr>
            <p:ph type="title"/>
          </p:nvPr>
        </p:nvSpPr>
        <p:spPr>
          <a:xfrm>
            <a:off x="1593272" y="1344065"/>
            <a:ext cx="9760527" cy="896215"/>
          </a:xfrm>
        </p:spPr>
        <p:txBody>
          <a:bodyPr/>
          <a:lstStyle/>
          <a:p>
            <a:pPr algn="ctr"/>
            <a:r>
              <a:rPr lang="en-US" dirty="0"/>
              <a:t>Adding a FULL Authorization</a:t>
            </a:r>
          </a:p>
        </p:txBody>
      </p:sp>
      <p:sp>
        <p:nvSpPr>
          <p:cNvPr id="3" name="Content Placeholder 2">
            <a:extLst>
              <a:ext uri="{FF2B5EF4-FFF2-40B4-BE49-F238E27FC236}">
                <a16:creationId xmlns:a16="http://schemas.microsoft.com/office/drawing/2014/main" id="{60936337-3E6B-8E4E-3CD3-8DFFAC2BF1AF}"/>
              </a:ext>
            </a:extLst>
          </p:cNvPr>
          <p:cNvSpPr>
            <a:spLocks noGrp="1"/>
          </p:cNvSpPr>
          <p:nvPr>
            <p:ph idx="1"/>
          </p:nvPr>
        </p:nvSpPr>
        <p:spPr>
          <a:xfrm>
            <a:off x="1806766" y="2374901"/>
            <a:ext cx="9547034" cy="3912485"/>
          </a:xfrm>
        </p:spPr>
        <p:txBody>
          <a:bodyPr>
            <a:normAutofit/>
          </a:bodyPr>
          <a:lstStyle/>
          <a:p>
            <a:pPr marL="0" indent="0">
              <a:buNone/>
            </a:pPr>
            <a:r>
              <a:rPr lang="en-US" i="1" dirty="0"/>
              <a:t>OR</a:t>
            </a:r>
          </a:p>
          <a:p>
            <a:pPr>
              <a:buFontTx/>
              <a:buChar char="-"/>
            </a:pPr>
            <a:r>
              <a:rPr lang="en-US" dirty="0"/>
              <a:t>Successful completion through a </a:t>
            </a:r>
            <a:r>
              <a:rPr lang="en-US" b="1" dirty="0"/>
              <a:t>combination of coursework and examination options</a:t>
            </a:r>
            <a:r>
              <a:rPr lang="en-US" dirty="0"/>
              <a:t> that meet or exceed the domains of the subject matter requirements adopted by the Commission in the content area of the Single Credential. </a:t>
            </a:r>
          </a:p>
          <a:p>
            <a:pPr marL="457200" lvl="1" indent="0">
              <a:buNone/>
            </a:pPr>
            <a:r>
              <a:rPr lang="en-US" u="sng" dirty="0"/>
              <a:t>Such mixing of options may only be done by candidates enrolled in a </a:t>
            </a:r>
            <a:r>
              <a:rPr lang="en-US" b="1" dirty="0"/>
              <a:t>Commission-approved preparation program.</a:t>
            </a:r>
          </a:p>
        </p:txBody>
      </p:sp>
    </p:spTree>
    <p:extLst>
      <p:ext uri="{BB962C8B-B14F-4D97-AF65-F5344CB8AC3E}">
        <p14:creationId xmlns:p14="http://schemas.microsoft.com/office/powerpoint/2010/main" val="282428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1863436" y="1344065"/>
            <a:ext cx="9490364" cy="1124816"/>
          </a:xfrm>
        </p:spPr>
        <p:txBody>
          <a:bodyPr>
            <a:normAutofit/>
          </a:bodyPr>
          <a:lstStyle/>
          <a:p>
            <a:pPr algn="ctr"/>
            <a:r>
              <a:rPr lang="en-US" dirty="0"/>
              <a:t>Adding a FULL Authorization</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627909" y="2468881"/>
            <a:ext cx="9725890" cy="3897283"/>
          </a:xfrm>
        </p:spPr>
        <p:txBody>
          <a:bodyPr>
            <a:normAutofit/>
          </a:bodyPr>
          <a:lstStyle/>
          <a:p>
            <a:r>
              <a:rPr lang="en-US" dirty="0"/>
              <a:t>Completion of a three-semester-unit or four-quarter-unit course in methodology directly related to teaching in a </a:t>
            </a:r>
            <a:r>
              <a:rPr lang="en-US" i="1" dirty="0"/>
              <a:t>departmentalized setting </a:t>
            </a:r>
            <a:r>
              <a:rPr lang="en-US" dirty="0"/>
              <a:t>in the </a:t>
            </a:r>
            <a:r>
              <a:rPr lang="en-US" b="1" dirty="0"/>
              <a:t>specific content area </a:t>
            </a:r>
            <a:r>
              <a:rPr lang="en-US" dirty="0"/>
              <a:t>sought </a:t>
            </a:r>
            <a:r>
              <a:rPr lang="en-US" sz="2000" dirty="0"/>
              <a:t>(example:  adding English/needs methodology/pedagogy course in English content area)</a:t>
            </a:r>
          </a:p>
          <a:p>
            <a:r>
              <a:rPr lang="en-US" dirty="0"/>
              <a:t>Possession of an English Learner authorization issued by the Commission authorizing service in English Language Development (ELD) and Specially Designed Academic Instruction delivered in English (SDAIE)</a:t>
            </a:r>
          </a:p>
          <a:p>
            <a:pPr marL="0" indent="0">
              <a:buNone/>
            </a:pPr>
            <a:endParaRPr lang="en-US" dirty="0"/>
          </a:p>
        </p:txBody>
      </p:sp>
    </p:spTree>
    <p:extLst>
      <p:ext uri="{BB962C8B-B14F-4D97-AF65-F5344CB8AC3E}">
        <p14:creationId xmlns:p14="http://schemas.microsoft.com/office/powerpoint/2010/main" val="332025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AE59C-BE65-42BD-8251-D2480640D724}"/>
              </a:ext>
            </a:extLst>
          </p:cNvPr>
          <p:cNvSpPr>
            <a:spLocks noGrp="1"/>
          </p:cNvSpPr>
          <p:nvPr>
            <p:ph type="title"/>
          </p:nvPr>
        </p:nvSpPr>
        <p:spPr>
          <a:xfrm>
            <a:off x="613186" y="1344065"/>
            <a:ext cx="10740614" cy="738735"/>
          </a:xfrm>
        </p:spPr>
        <p:txBody>
          <a:bodyPr/>
          <a:lstStyle/>
          <a:p>
            <a:pPr algn="ctr"/>
            <a:r>
              <a:rPr lang="en-US" dirty="0"/>
              <a:t>Adding a FULL Authorization</a:t>
            </a:r>
          </a:p>
        </p:txBody>
      </p:sp>
      <p:sp>
        <p:nvSpPr>
          <p:cNvPr id="3" name="Content Placeholder 2">
            <a:extLst>
              <a:ext uri="{FF2B5EF4-FFF2-40B4-BE49-F238E27FC236}">
                <a16:creationId xmlns:a16="http://schemas.microsoft.com/office/drawing/2014/main" id="{E58795C9-F6D1-4BF2-92F6-7C327E6B9964}"/>
              </a:ext>
            </a:extLst>
          </p:cNvPr>
          <p:cNvSpPr>
            <a:spLocks noGrp="1"/>
          </p:cNvSpPr>
          <p:nvPr>
            <p:ph idx="1"/>
          </p:nvPr>
        </p:nvSpPr>
        <p:spPr>
          <a:xfrm>
            <a:off x="1503680" y="2255521"/>
            <a:ext cx="9850119" cy="4602480"/>
          </a:xfrm>
        </p:spPr>
        <p:txBody>
          <a:bodyPr>
            <a:normAutofit fontScale="92500" lnSpcReduction="10000"/>
          </a:bodyPr>
          <a:lstStyle/>
          <a:p>
            <a:pPr marL="0" indent="0">
              <a:buNone/>
            </a:pPr>
            <a:r>
              <a:rPr lang="en-US" dirty="0"/>
              <a:t>A </a:t>
            </a:r>
            <a:r>
              <a:rPr lang="en-US" i="1" dirty="0"/>
              <a:t>Single Subject holder </a:t>
            </a:r>
            <a:r>
              <a:rPr lang="en-US" dirty="0"/>
              <a:t>can obtain a </a:t>
            </a:r>
            <a:r>
              <a:rPr lang="en-US" i="1" dirty="0"/>
              <a:t>Multiple Subject</a:t>
            </a:r>
            <a:r>
              <a:rPr lang="en-US" dirty="0"/>
              <a:t> by completing the following:</a:t>
            </a:r>
          </a:p>
          <a:p>
            <a:pPr>
              <a:buFontTx/>
              <a:buChar char="-"/>
            </a:pPr>
            <a:r>
              <a:rPr lang="en-US" dirty="0"/>
              <a:t>Subject Matter Competence (SMC) via passage of appropriate CSET exam</a:t>
            </a:r>
          </a:p>
          <a:p>
            <a:pPr marL="0" indent="0">
              <a:buNone/>
            </a:pPr>
            <a:r>
              <a:rPr lang="en-US" i="1" dirty="0"/>
              <a:t>OR</a:t>
            </a:r>
          </a:p>
          <a:p>
            <a:pPr>
              <a:buFontTx/>
              <a:buChar char="-"/>
            </a:pPr>
            <a:r>
              <a:rPr lang="en-US" dirty="0"/>
              <a:t>Degree major in liberal studies or interdisciplinary studies</a:t>
            </a:r>
          </a:p>
          <a:p>
            <a:pPr marL="0" indent="0">
              <a:buNone/>
            </a:pPr>
            <a:r>
              <a:rPr lang="en-US" i="1" dirty="0"/>
              <a:t>OR</a:t>
            </a:r>
          </a:p>
          <a:p>
            <a:pPr marL="0" indent="0">
              <a:buNone/>
            </a:pPr>
            <a:r>
              <a:rPr lang="en-US" dirty="0"/>
              <a:t>- Completion of a Commission-approved subject-matter program.  Must obtain verification of completion from the authorized person in the education department of a California college or university with an approved program.</a:t>
            </a:r>
          </a:p>
        </p:txBody>
      </p:sp>
    </p:spTree>
    <p:extLst>
      <p:ext uri="{BB962C8B-B14F-4D97-AF65-F5344CB8AC3E}">
        <p14:creationId xmlns:p14="http://schemas.microsoft.com/office/powerpoint/2010/main" val="3270290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27F11-1A81-4805-ACB7-33B20B368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46FC1E-1018-79B5-F88A-D156D3E153D6}"/>
              </a:ext>
            </a:extLst>
          </p:cNvPr>
          <p:cNvSpPr>
            <a:spLocks noGrp="1"/>
          </p:cNvSpPr>
          <p:nvPr>
            <p:ph type="title"/>
          </p:nvPr>
        </p:nvSpPr>
        <p:spPr>
          <a:xfrm>
            <a:off x="613186" y="1344065"/>
            <a:ext cx="10740614" cy="896215"/>
          </a:xfrm>
        </p:spPr>
        <p:txBody>
          <a:bodyPr/>
          <a:lstStyle/>
          <a:p>
            <a:pPr algn="ctr"/>
            <a:r>
              <a:rPr lang="en-US" dirty="0"/>
              <a:t>Adding a FULL Authorization</a:t>
            </a:r>
          </a:p>
        </p:txBody>
      </p:sp>
      <p:sp>
        <p:nvSpPr>
          <p:cNvPr id="3" name="Content Placeholder 2">
            <a:extLst>
              <a:ext uri="{FF2B5EF4-FFF2-40B4-BE49-F238E27FC236}">
                <a16:creationId xmlns:a16="http://schemas.microsoft.com/office/drawing/2014/main" id="{A190EE5F-9C2C-6EFA-5F14-A698876091B7}"/>
              </a:ext>
            </a:extLst>
          </p:cNvPr>
          <p:cNvSpPr>
            <a:spLocks noGrp="1"/>
          </p:cNvSpPr>
          <p:nvPr>
            <p:ph idx="1"/>
          </p:nvPr>
        </p:nvSpPr>
        <p:spPr>
          <a:xfrm>
            <a:off x="1704109" y="2374901"/>
            <a:ext cx="9649690" cy="4208779"/>
          </a:xfrm>
        </p:spPr>
        <p:txBody>
          <a:bodyPr>
            <a:normAutofit/>
          </a:bodyPr>
          <a:lstStyle/>
          <a:p>
            <a:pPr marL="0" indent="0">
              <a:buNone/>
            </a:pPr>
            <a:r>
              <a:rPr lang="en-US" i="1" dirty="0"/>
              <a:t>OR</a:t>
            </a:r>
          </a:p>
          <a:p>
            <a:pPr>
              <a:buFontTx/>
              <a:buChar char="-"/>
            </a:pPr>
            <a:r>
              <a:rPr lang="en-US" dirty="0"/>
              <a:t>Completion Successful completion through a combination of coursework and examination options that meet or exceed the domains of the subject matter requirements adopted by the Commission in the content area of the Multiple Subject Credential. </a:t>
            </a:r>
          </a:p>
          <a:p>
            <a:pPr marL="457200" lvl="1" indent="0">
              <a:buNone/>
            </a:pPr>
            <a:r>
              <a:rPr lang="en-US" u="sng" dirty="0"/>
              <a:t>Such mixing of options may only be done by candidates enrolled in a</a:t>
            </a:r>
            <a:r>
              <a:rPr lang="en-US" dirty="0"/>
              <a:t> </a:t>
            </a:r>
            <a:r>
              <a:rPr lang="en-US" b="1" dirty="0"/>
              <a:t>Commission-approved preparation program.</a:t>
            </a:r>
          </a:p>
        </p:txBody>
      </p:sp>
    </p:spTree>
    <p:extLst>
      <p:ext uri="{BB962C8B-B14F-4D97-AF65-F5344CB8AC3E}">
        <p14:creationId xmlns:p14="http://schemas.microsoft.com/office/powerpoint/2010/main" val="3284780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1523998" y="1344065"/>
            <a:ext cx="9829801" cy="775359"/>
          </a:xfrm>
        </p:spPr>
        <p:txBody>
          <a:bodyPr>
            <a:normAutofit/>
          </a:bodyPr>
          <a:lstStyle/>
          <a:p>
            <a:pPr algn="ctr"/>
            <a:r>
              <a:rPr lang="en-US" dirty="0"/>
              <a:t>Adding a FULL Authorization</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807534" y="2374604"/>
            <a:ext cx="9546265" cy="3990755"/>
          </a:xfrm>
        </p:spPr>
        <p:txBody>
          <a:bodyPr>
            <a:normAutofit fontScale="92500" lnSpcReduction="20000"/>
          </a:bodyPr>
          <a:lstStyle/>
          <a:p>
            <a:r>
              <a:rPr lang="en-US" dirty="0"/>
              <a:t>Completion of a three-semester-unit or four-quarter-unit course in methodology directly related to teaching in a </a:t>
            </a:r>
            <a:r>
              <a:rPr lang="en-US" i="1" dirty="0"/>
              <a:t>self contained setting</a:t>
            </a:r>
          </a:p>
          <a:p>
            <a:r>
              <a:rPr lang="en-US" dirty="0"/>
              <a:t>Course in Developing English Language Skills for Beginning Readers</a:t>
            </a:r>
          </a:p>
          <a:p>
            <a:r>
              <a:rPr lang="en-US" dirty="0"/>
              <a:t>Meet the literacy requirement by passage of </a:t>
            </a:r>
            <a:r>
              <a:rPr lang="en-US" dirty="0">
                <a:hlinkClick r:id="rId3"/>
              </a:rPr>
              <a:t>Foundations of Reading Exam</a:t>
            </a:r>
            <a:r>
              <a:rPr lang="en-US" dirty="0"/>
              <a:t> or the prior exam- the Reading Instruction Competence Assessment (RICA) prior to 10-31-25</a:t>
            </a:r>
          </a:p>
          <a:p>
            <a:r>
              <a:rPr lang="en-US" dirty="0"/>
              <a:t>Possession of an English Learner authorization issued by the Commission authorizing service in English Language Development (ELD) and Specially Designed Academic Instruction delivered in English (SDAIE)</a:t>
            </a:r>
          </a:p>
          <a:p>
            <a:endParaRPr lang="en-US" dirty="0"/>
          </a:p>
        </p:txBody>
      </p:sp>
    </p:spTree>
    <p:extLst>
      <p:ext uri="{BB962C8B-B14F-4D97-AF65-F5344CB8AC3E}">
        <p14:creationId xmlns:p14="http://schemas.microsoft.com/office/powerpoint/2010/main" val="2485654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1482436" y="1344065"/>
            <a:ext cx="9871364" cy="1124816"/>
          </a:xfrm>
        </p:spPr>
        <p:txBody>
          <a:bodyPr>
            <a:normAutofit/>
          </a:bodyPr>
          <a:lstStyle/>
          <a:p>
            <a:pPr algn="ctr"/>
            <a:r>
              <a:rPr lang="en-US" dirty="0"/>
              <a:t>Adding a FULL Authorization</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707614" y="2379643"/>
            <a:ext cx="9646185" cy="4204037"/>
          </a:xfrm>
        </p:spPr>
        <p:txBody>
          <a:bodyPr>
            <a:normAutofit/>
          </a:bodyPr>
          <a:lstStyle/>
          <a:p>
            <a:pPr marL="0" indent="0">
              <a:buNone/>
            </a:pPr>
            <a:r>
              <a:rPr lang="en-US" dirty="0"/>
              <a:t>A </a:t>
            </a:r>
            <a:r>
              <a:rPr lang="en-US" i="1" dirty="0"/>
              <a:t>Single Subject holder </a:t>
            </a:r>
            <a:r>
              <a:rPr lang="en-US" dirty="0"/>
              <a:t>can add an additional </a:t>
            </a:r>
            <a:r>
              <a:rPr lang="en-US" i="1" dirty="0"/>
              <a:t>Single Subject</a:t>
            </a:r>
            <a:r>
              <a:rPr lang="en-US" dirty="0"/>
              <a:t> by completing the following:</a:t>
            </a:r>
          </a:p>
          <a:p>
            <a:pPr>
              <a:buFontTx/>
              <a:buChar char="-"/>
            </a:pPr>
            <a:r>
              <a:rPr lang="en-US" dirty="0"/>
              <a:t>Subject Matter Competence (SMC) via passage of appropriate CSET exam</a:t>
            </a:r>
          </a:p>
          <a:p>
            <a:pPr>
              <a:buFontTx/>
              <a:buChar char="-"/>
            </a:pPr>
            <a:r>
              <a:rPr lang="en-US" dirty="0"/>
              <a:t>Completion of a three-semester-unit or four-quarter-unit course in methodology directly related to teaching in a </a:t>
            </a:r>
            <a:r>
              <a:rPr lang="en-US" i="1" dirty="0"/>
              <a:t>departmentalized setting </a:t>
            </a:r>
            <a:r>
              <a:rPr lang="en-US" dirty="0"/>
              <a:t>in the </a:t>
            </a:r>
            <a:r>
              <a:rPr lang="en-US" b="1" dirty="0"/>
              <a:t>specific content area </a:t>
            </a:r>
            <a:r>
              <a:rPr lang="en-US" dirty="0"/>
              <a:t>sought </a:t>
            </a:r>
            <a:r>
              <a:rPr lang="en-US" sz="2000" dirty="0"/>
              <a:t>(example:  adding English/needs methodology/pedagogy course in English content area)</a:t>
            </a:r>
          </a:p>
          <a:p>
            <a:pPr>
              <a:buFontTx/>
              <a:buChar char="-"/>
            </a:pPr>
            <a:endParaRPr lang="en-US" dirty="0"/>
          </a:p>
        </p:txBody>
      </p:sp>
    </p:spTree>
    <p:extLst>
      <p:ext uri="{BB962C8B-B14F-4D97-AF65-F5344CB8AC3E}">
        <p14:creationId xmlns:p14="http://schemas.microsoft.com/office/powerpoint/2010/main" val="2892017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5DF77-585C-CA5E-0BAD-998D756698AA}"/>
              </a:ext>
            </a:extLst>
          </p:cNvPr>
          <p:cNvSpPr>
            <a:spLocks noGrp="1"/>
          </p:cNvSpPr>
          <p:nvPr>
            <p:ph type="title"/>
          </p:nvPr>
        </p:nvSpPr>
        <p:spPr>
          <a:xfrm>
            <a:off x="839788" y="23250"/>
            <a:ext cx="10512424" cy="585150"/>
          </a:xfrm>
          <a:solidFill>
            <a:schemeClr val="accent1"/>
          </a:solidFill>
        </p:spPr>
        <p:txBody>
          <a:bodyPr>
            <a:noAutofit/>
          </a:bodyPr>
          <a:lstStyle/>
          <a:p>
            <a:pPr algn="ctr"/>
            <a:r>
              <a:rPr lang="en-US" sz="2800" dirty="0">
                <a:solidFill>
                  <a:schemeClr val="tx2"/>
                </a:solidFill>
                <a:hlinkClick r:id="rId2">
                  <a:extLst>
                    <a:ext uri="{A12FA001-AC4F-418D-AE19-62706E023703}">
                      <ahyp:hlinkClr xmlns:ahyp="http://schemas.microsoft.com/office/drawing/2018/hyperlinkcolor" val="tx"/>
                    </a:ext>
                  </a:extLst>
                </a:hlinkClick>
              </a:rPr>
              <a:t>Table</a:t>
            </a:r>
            <a:r>
              <a:rPr lang="en-US" sz="2800" dirty="0"/>
              <a:t> – Applicable Degree Major</a:t>
            </a:r>
          </a:p>
        </p:txBody>
      </p:sp>
      <p:sp>
        <p:nvSpPr>
          <p:cNvPr id="15" name="Picture Placeholder 13">
            <a:extLst>
              <a:ext uri="{FF2B5EF4-FFF2-40B4-BE49-F238E27FC236}">
                <a16:creationId xmlns:a16="http://schemas.microsoft.com/office/drawing/2014/main" id="{E9D575B8-AB8F-49B3-43ED-F817C963D025}"/>
              </a:ext>
            </a:extLst>
          </p:cNvPr>
          <p:cNvSpPr txBox="1">
            <a:spLocks/>
          </p:cNvSpPr>
          <p:nvPr/>
        </p:nvSpPr>
        <p:spPr>
          <a:xfrm>
            <a:off x="304799" y="992187"/>
            <a:ext cx="11029323" cy="4873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pic>
        <p:nvPicPr>
          <p:cNvPr id="35" name="Content Placeholder 6">
            <a:extLst>
              <a:ext uri="{FF2B5EF4-FFF2-40B4-BE49-F238E27FC236}">
                <a16:creationId xmlns:a16="http://schemas.microsoft.com/office/drawing/2014/main" id="{091BD290-7737-0EB5-CE4C-0C3D8FDA875A}"/>
              </a:ext>
            </a:extLst>
          </p:cNvPr>
          <p:cNvPicPr preferRelativeResize="0">
            <a:picLocks noGrp="1"/>
          </p:cNvPicPr>
          <p:nvPr>
            <p:ph type="pic" idx="1"/>
          </p:nvPr>
        </p:nvPicPr>
        <p:blipFill>
          <a:blip r:embed="rId3"/>
          <a:srcRect r="-685" b="30029"/>
          <a:stretch>
            <a:fillRect/>
          </a:stretch>
        </p:blipFill>
        <p:spPr>
          <a:xfrm>
            <a:off x="425966" y="604800"/>
            <a:ext cx="11309012" cy="5544000"/>
          </a:xfrm>
          <a:prstGeom prst="rect">
            <a:avLst/>
          </a:prstGeom>
        </p:spPr>
      </p:pic>
    </p:spTree>
    <p:extLst>
      <p:ext uri="{BB962C8B-B14F-4D97-AF65-F5344CB8AC3E}">
        <p14:creationId xmlns:p14="http://schemas.microsoft.com/office/powerpoint/2010/main" val="136697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255F3-A749-01DB-7701-60566C9D70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B4D3C-65BA-5611-0795-AE557B009C84}"/>
              </a:ext>
            </a:extLst>
          </p:cNvPr>
          <p:cNvSpPr>
            <a:spLocks noGrp="1"/>
          </p:cNvSpPr>
          <p:nvPr>
            <p:ph type="title"/>
          </p:nvPr>
        </p:nvSpPr>
        <p:spPr>
          <a:xfrm>
            <a:off x="839788" y="23250"/>
            <a:ext cx="10512424" cy="585150"/>
          </a:xfrm>
          <a:solidFill>
            <a:schemeClr val="accent1"/>
          </a:solidFill>
        </p:spPr>
        <p:txBody>
          <a:bodyPr>
            <a:noAutofit/>
          </a:bodyPr>
          <a:lstStyle/>
          <a:p>
            <a:pPr algn="ctr"/>
            <a:r>
              <a:rPr lang="en-US" sz="2800" dirty="0">
                <a:hlinkClick r:id="rId3">
                  <a:extLst>
                    <a:ext uri="{A12FA001-AC4F-418D-AE19-62706E023703}">
                      <ahyp:hlinkClr xmlns:ahyp="http://schemas.microsoft.com/office/drawing/2018/hyperlinkcolor" val="tx"/>
                    </a:ext>
                  </a:extLst>
                </a:hlinkClick>
              </a:rPr>
              <a:t>Table</a:t>
            </a:r>
            <a:r>
              <a:rPr lang="en-US" sz="2800" dirty="0"/>
              <a:t> – CSET Examinations</a:t>
            </a:r>
          </a:p>
        </p:txBody>
      </p:sp>
      <p:sp>
        <p:nvSpPr>
          <p:cNvPr id="15" name="Picture Placeholder 13">
            <a:extLst>
              <a:ext uri="{FF2B5EF4-FFF2-40B4-BE49-F238E27FC236}">
                <a16:creationId xmlns:a16="http://schemas.microsoft.com/office/drawing/2014/main" id="{3153EF0E-20CB-FB12-8EBA-4C4456BB3681}"/>
              </a:ext>
            </a:extLst>
          </p:cNvPr>
          <p:cNvSpPr txBox="1">
            <a:spLocks/>
          </p:cNvSpPr>
          <p:nvPr/>
        </p:nvSpPr>
        <p:spPr>
          <a:xfrm>
            <a:off x="304799" y="992187"/>
            <a:ext cx="11029323" cy="4873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pic>
        <p:nvPicPr>
          <p:cNvPr id="4" name="Picture 3">
            <a:extLst>
              <a:ext uri="{FF2B5EF4-FFF2-40B4-BE49-F238E27FC236}">
                <a16:creationId xmlns:a16="http://schemas.microsoft.com/office/drawing/2014/main" id="{9D98AF1F-9BCF-3D54-2C12-3A02766F3AC9}"/>
              </a:ext>
            </a:extLst>
          </p:cNvPr>
          <p:cNvPicPr>
            <a:picLocks noChangeAspect="1"/>
          </p:cNvPicPr>
          <p:nvPr/>
        </p:nvPicPr>
        <p:blipFill>
          <a:blip r:embed="rId4"/>
          <a:srcRect r="47" b="29824"/>
          <a:stretch>
            <a:fillRect/>
          </a:stretch>
        </p:blipFill>
        <p:spPr>
          <a:xfrm>
            <a:off x="836438" y="976869"/>
            <a:ext cx="10606888" cy="4873625"/>
          </a:xfrm>
          <a:prstGeom prst="rect">
            <a:avLst/>
          </a:prstGeom>
        </p:spPr>
      </p:pic>
    </p:spTree>
    <p:extLst>
      <p:ext uri="{BB962C8B-B14F-4D97-AF65-F5344CB8AC3E}">
        <p14:creationId xmlns:p14="http://schemas.microsoft.com/office/powerpoint/2010/main" val="2324590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ABE73-4199-E736-C7AC-12436A7C3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14C4-6204-A502-8EF6-2764E03BCB8C}"/>
              </a:ext>
            </a:extLst>
          </p:cNvPr>
          <p:cNvSpPr>
            <a:spLocks noGrp="1"/>
          </p:cNvSpPr>
          <p:nvPr>
            <p:ph type="title"/>
          </p:nvPr>
        </p:nvSpPr>
        <p:spPr>
          <a:xfrm>
            <a:off x="839788" y="23250"/>
            <a:ext cx="10512424" cy="585150"/>
          </a:xfrm>
          <a:solidFill>
            <a:schemeClr val="accent1"/>
          </a:solidFill>
        </p:spPr>
        <p:txBody>
          <a:bodyPr>
            <a:noAutofit/>
          </a:bodyPr>
          <a:lstStyle/>
          <a:p>
            <a:pPr algn="ctr"/>
            <a:r>
              <a:rPr lang="en-US" sz="2800" dirty="0"/>
              <a:t>Table – CSET Exam – World Languages</a:t>
            </a:r>
          </a:p>
        </p:txBody>
      </p:sp>
      <p:sp>
        <p:nvSpPr>
          <p:cNvPr id="15" name="Picture Placeholder 13">
            <a:extLst>
              <a:ext uri="{FF2B5EF4-FFF2-40B4-BE49-F238E27FC236}">
                <a16:creationId xmlns:a16="http://schemas.microsoft.com/office/drawing/2014/main" id="{804E504A-37F3-0BC1-EF19-4073C1271DCF}"/>
              </a:ext>
            </a:extLst>
          </p:cNvPr>
          <p:cNvSpPr txBox="1">
            <a:spLocks/>
          </p:cNvSpPr>
          <p:nvPr/>
        </p:nvSpPr>
        <p:spPr>
          <a:xfrm>
            <a:off x="304799" y="992187"/>
            <a:ext cx="11029323" cy="4873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pic>
        <p:nvPicPr>
          <p:cNvPr id="4" name="Picture 3">
            <a:extLst>
              <a:ext uri="{FF2B5EF4-FFF2-40B4-BE49-F238E27FC236}">
                <a16:creationId xmlns:a16="http://schemas.microsoft.com/office/drawing/2014/main" id="{18E99067-7D93-268E-FFEB-CE038ABB7862}"/>
              </a:ext>
            </a:extLst>
          </p:cNvPr>
          <p:cNvPicPr>
            <a:picLocks noChangeAspect="1"/>
          </p:cNvPicPr>
          <p:nvPr/>
        </p:nvPicPr>
        <p:blipFill>
          <a:blip r:embed="rId3"/>
          <a:stretch>
            <a:fillRect/>
          </a:stretch>
        </p:blipFill>
        <p:spPr>
          <a:xfrm>
            <a:off x="253705" y="741482"/>
            <a:ext cx="11952470" cy="5269458"/>
          </a:xfrm>
          <a:prstGeom prst="rect">
            <a:avLst/>
          </a:prstGeom>
        </p:spPr>
      </p:pic>
    </p:spTree>
    <p:extLst>
      <p:ext uri="{BB962C8B-B14F-4D97-AF65-F5344CB8AC3E}">
        <p14:creationId xmlns:p14="http://schemas.microsoft.com/office/powerpoint/2010/main" val="1078836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77957"/>
            <a:ext cx="9144000" cy="3473336"/>
          </a:xfrm>
        </p:spPr>
        <p:txBody>
          <a:bodyPr>
            <a:normAutofit/>
          </a:bodyPr>
          <a:lstStyle/>
          <a:p>
            <a:r>
              <a:rPr lang="en-US" dirty="0">
                <a:solidFill>
                  <a:schemeClr val="accent1">
                    <a:lumMod val="75000"/>
                  </a:schemeClr>
                </a:solidFill>
              </a:rPr>
              <a:t>How to obtain </a:t>
            </a:r>
            <a:br>
              <a:rPr lang="en-US" dirty="0">
                <a:solidFill>
                  <a:schemeClr val="accent1">
                    <a:lumMod val="75000"/>
                  </a:schemeClr>
                </a:solidFill>
              </a:rPr>
            </a:br>
            <a:r>
              <a:rPr lang="en-US" dirty="0">
                <a:solidFill>
                  <a:schemeClr val="accent1">
                    <a:lumMod val="75000"/>
                  </a:schemeClr>
                </a:solidFill>
              </a:rPr>
              <a:t>a Supplementary Authorization </a:t>
            </a:r>
            <a:br>
              <a:rPr lang="en-US" dirty="0">
                <a:solidFill>
                  <a:schemeClr val="accent1">
                    <a:lumMod val="75000"/>
                  </a:schemeClr>
                </a:solidFill>
              </a:rPr>
            </a:br>
            <a:endParaRPr lang="en-US" sz="4000" dirty="0"/>
          </a:p>
        </p:txBody>
      </p:sp>
      <p:sp>
        <p:nvSpPr>
          <p:cNvPr id="3" name="Subtitle 2"/>
          <p:cNvSpPr>
            <a:spLocks noGrp="1"/>
          </p:cNvSpPr>
          <p:nvPr>
            <p:ph type="subTitle" idx="1"/>
          </p:nvPr>
        </p:nvSpPr>
        <p:spPr>
          <a:xfrm>
            <a:off x="1861850" y="5360894"/>
            <a:ext cx="8086381" cy="770964"/>
          </a:xfrm>
        </p:spPr>
        <p:txBody>
          <a:bodyPr/>
          <a:lstStyle/>
          <a:p>
            <a:r>
              <a:rPr lang="en-US" dirty="0">
                <a:solidFill>
                  <a:schemeClr val="accent1">
                    <a:lumMod val="75000"/>
                  </a:schemeClr>
                </a:solidFill>
              </a:rPr>
              <a:t>Authorizes grade 9 and below</a:t>
            </a:r>
          </a:p>
        </p:txBody>
      </p:sp>
    </p:spTree>
    <p:extLst>
      <p:ext uri="{BB962C8B-B14F-4D97-AF65-F5344CB8AC3E}">
        <p14:creationId xmlns:p14="http://schemas.microsoft.com/office/powerpoint/2010/main" val="1615122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2396835" y="1344065"/>
            <a:ext cx="8478983" cy="1142826"/>
          </a:xfrm>
        </p:spPr>
        <p:txBody>
          <a:bodyPr>
            <a:normAutofit fontScale="90000"/>
          </a:bodyPr>
          <a:lstStyle/>
          <a:p>
            <a:pPr algn="ctr"/>
            <a:r>
              <a:rPr lang="en-US" dirty="0"/>
              <a:t>Supplementary and Subject Matter Authorizations</a:t>
            </a:r>
          </a:p>
        </p:txBody>
      </p:sp>
      <p:sp>
        <p:nvSpPr>
          <p:cNvPr id="3" name="Content Placeholder 2">
            <a:extLst>
              <a:ext uri="{FF2B5EF4-FFF2-40B4-BE49-F238E27FC236}">
                <a16:creationId xmlns:a16="http://schemas.microsoft.com/office/drawing/2014/main" id="{E24CC495-B035-A74A-1E8D-B54ABFDAD98D}"/>
              </a:ext>
            </a:extLst>
          </p:cNvPr>
          <p:cNvSpPr>
            <a:spLocks noGrp="1"/>
          </p:cNvSpPr>
          <p:nvPr>
            <p:ph idx="1"/>
          </p:nvPr>
        </p:nvSpPr>
        <p:spPr>
          <a:xfrm>
            <a:off x="1641764" y="2826327"/>
            <a:ext cx="9379527" cy="3387437"/>
          </a:xfrm>
        </p:spPr>
        <p:txBody>
          <a:bodyPr>
            <a:normAutofit/>
          </a:bodyPr>
          <a:lstStyle/>
          <a:p>
            <a:pPr marL="0" indent="0">
              <a:buNone/>
            </a:pPr>
            <a:r>
              <a:rPr lang="en-US" dirty="0"/>
              <a:t>Based on </a:t>
            </a:r>
            <a:r>
              <a:rPr lang="en-US" b="1" i="1" dirty="0"/>
              <a:t>coursework</a:t>
            </a:r>
            <a:endParaRPr lang="en-US" dirty="0"/>
          </a:p>
          <a:p>
            <a:pPr marL="0" indent="0">
              <a:buNone/>
            </a:pPr>
            <a:r>
              <a:rPr lang="en-US" dirty="0"/>
              <a:t>Two types of supplementary authorizations available:</a:t>
            </a:r>
          </a:p>
          <a:p>
            <a:pPr lvl="1"/>
            <a:r>
              <a:rPr lang="en-US" sz="2800" dirty="0"/>
              <a:t>Introductory Subjects</a:t>
            </a:r>
          </a:p>
          <a:p>
            <a:pPr lvl="1"/>
            <a:r>
              <a:rPr lang="en-US" sz="2800" dirty="0"/>
              <a:t>Specific Subjects</a:t>
            </a:r>
          </a:p>
          <a:p>
            <a:pPr marL="0" indent="0">
              <a:buNone/>
            </a:pPr>
            <a:r>
              <a:rPr lang="en-US" dirty="0"/>
              <a:t>Subject Matter Authorizations available:</a:t>
            </a:r>
          </a:p>
          <a:p>
            <a:pPr lvl="1"/>
            <a:r>
              <a:rPr lang="en-US" sz="2800" dirty="0"/>
              <a:t>Introductory Subject Matter Authorizations</a:t>
            </a:r>
          </a:p>
          <a:p>
            <a:pPr lvl="1"/>
            <a:r>
              <a:rPr lang="en-US" sz="2800" dirty="0"/>
              <a:t>Specific Subject Matter Authorizations</a:t>
            </a:r>
          </a:p>
          <a:p>
            <a:pPr lvl="1"/>
            <a:endParaRPr lang="en-US" dirty="0"/>
          </a:p>
          <a:p>
            <a:pPr marL="0" indent="0">
              <a:buNone/>
            </a:pPr>
            <a:endParaRPr lang="en-US" dirty="0"/>
          </a:p>
        </p:txBody>
      </p:sp>
    </p:spTree>
    <p:extLst>
      <p:ext uri="{BB962C8B-B14F-4D97-AF65-F5344CB8AC3E}">
        <p14:creationId xmlns:p14="http://schemas.microsoft.com/office/powerpoint/2010/main" val="4131925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613186" y="1344065"/>
            <a:ext cx="10740614" cy="1124816"/>
          </a:xfrm>
        </p:spPr>
        <p:txBody>
          <a:bodyPr>
            <a:normAutofit/>
          </a:bodyPr>
          <a:lstStyle/>
          <a:p>
            <a:pPr algn="ctr"/>
            <a:r>
              <a:rPr lang="en-US" dirty="0"/>
              <a:t>Adding a Supplementary Authorization</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559858" y="2804564"/>
            <a:ext cx="9793941" cy="3201789"/>
          </a:xfrm>
        </p:spPr>
        <p:txBody>
          <a:bodyPr>
            <a:normAutofit fontScale="92500"/>
          </a:bodyPr>
          <a:lstStyle/>
          <a:p>
            <a:pPr marL="0" indent="0">
              <a:buNone/>
            </a:pPr>
            <a:r>
              <a:rPr lang="en-US" dirty="0"/>
              <a:t>May be added to Multiple or Single Subject Teaching Credentials and authorize the holder to teach subject in grades 9 and below.</a:t>
            </a:r>
          </a:p>
          <a:p>
            <a:pPr marL="0" indent="0">
              <a:buNone/>
            </a:pPr>
            <a:r>
              <a:rPr lang="en-US" dirty="0"/>
              <a:t>Requirements:</a:t>
            </a:r>
          </a:p>
          <a:p>
            <a:r>
              <a:rPr lang="en-US" dirty="0"/>
              <a:t>20 Semester Units (10 upper division) or more in </a:t>
            </a:r>
            <a:r>
              <a:rPr lang="en-US" i="1" dirty="0"/>
              <a:t>content areas </a:t>
            </a:r>
            <a:r>
              <a:rPr lang="en-US" dirty="0"/>
              <a:t>– grade C or higher</a:t>
            </a:r>
          </a:p>
          <a:p>
            <a:pPr marL="0" indent="0">
              <a:buNone/>
            </a:pPr>
            <a:r>
              <a:rPr lang="en-US" sz="2200" dirty="0"/>
              <a:t>	</a:t>
            </a:r>
            <a:r>
              <a:rPr lang="en-US" sz="2200" i="1" dirty="0"/>
              <a:t>OR</a:t>
            </a:r>
            <a:endParaRPr lang="en-US" i="1" dirty="0"/>
          </a:p>
          <a:p>
            <a:pPr marL="0" indent="0">
              <a:buNone/>
            </a:pPr>
            <a:r>
              <a:rPr lang="en-US" dirty="0"/>
              <a:t>    Degree Major in subject area requested</a:t>
            </a:r>
          </a:p>
          <a:p>
            <a:pPr marL="0" indent="0">
              <a:buNone/>
            </a:pPr>
            <a:endParaRPr lang="en-US" dirty="0"/>
          </a:p>
        </p:txBody>
      </p:sp>
    </p:spTree>
    <p:extLst>
      <p:ext uri="{BB962C8B-B14F-4D97-AF65-F5344CB8AC3E}">
        <p14:creationId xmlns:p14="http://schemas.microsoft.com/office/powerpoint/2010/main" val="4278006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Supp Auth Worksheet and 6 more pages - Profile 1 - Microsoft​ Edge"/>
          <p:cNvPicPr>
            <a:picLocks noGrp="1"/>
          </p:cNvPicPr>
          <p:nvPr>
            <p:ph type="pic" idx="1"/>
          </p:nvPr>
        </p:nvPicPr>
        <p:blipFill rotWithShape="1">
          <a:blip r:embed="rId3" cstate="print">
            <a:extLst>
              <a:ext uri="{28A0092B-C50C-407E-A947-70E740481C1C}">
                <a14:useLocalDpi xmlns:a14="http://schemas.microsoft.com/office/drawing/2010/main" val="0"/>
              </a:ext>
            </a:extLst>
          </a:blip>
          <a:srcRect l="23871" t="21519" r="24805" b="10232"/>
          <a:stretch/>
        </p:blipFill>
        <p:spPr bwMode="auto">
          <a:xfrm>
            <a:off x="1188720" y="132079"/>
            <a:ext cx="9651999" cy="6116321"/>
          </a:xfrm>
          <a:prstGeom prst="rect">
            <a:avLst/>
          </a:prstGeom>
          <a:ln>
            <a:noFill/>
          </a:ln>
          <a:extLst>
            <a:ext uri="{53640926-AAD7-44D8-BBD7-CCE9431645EC}">
              <a14:shadowObscured xmlns:a14="http://schemas.microsoft.com/office/drawing/2010/main"/>
            </a:ext>
          </a:extLst>
        </p:spPr>
      </p:pic>
      <p:sp>
        <p:nvSpPr>
          <p:cNvPr id="8" name="TextBox 7"/>
          <p:cNvSpPr txBox="1"/>
          <p:nvPr/>
        </p:nvSpPr>
        <p:spPr>
          <a:xfrm flipH="1">
            <a:off x="3424394" y="6299690"/>
            <a:ext cx="5407635" cy="461665"/>
          </a:xfrm>
          <a:prstGeom prst="rect">
            <a:avLst/>
          </a:prstGeom>
          <a:solidFill>
            <a:schemeClr val="accent1"/>
          </a:solidFill>
        </p:spPr>
        <p:txBody>
          <a:bodyPr wrap="square" rtlCol="0">
            <a:spAutoFit/>
          </a:bodyPr>
          <a:lstStyle/>
          <a:p>
            <a:r>
              <a:rPr lang="en-US" sz="2400" dirty="0">
                <a:hlinkClick r:id="rId4">
                  <a:extLst>
                    <a:ext uri="{A12FA001-AC4F-418D-AE19-62706E023703}">
                      <ahyp:hlinkClr xmlns:ahyp="http://schemas.microsoft.com/office/drawing/2018/hyperlinkcolor" val="tx"/>
                    </a:ext>
                  </a:extLst>
                </a:hlinkClick>
              </a:rPr>
              <a:t>Adding a Supplementary Authorization</a:t>
            </a:r>
            <a:endParaRPr lang="en-US" sz="2400" dirty="0"/>
          </a:p>
        </p:txBody>
      </p:sp>
    </p:spTree>
    <p:extLst>
      <p:ext uri="{BB962C8B-B14F-4D97-AF65-F5344CB8AC3E}">
        <p14:creationId xmlns:p14="http://schemas.microsoft.com/office/powerpoint/2010/main" val="3333645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8795E-D534-463E-5412-0C79FDE74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1787A3-7845-D7A5-549F-9CBCE2F6A97D}"/>
              </a:ext>
            </a:extLst>
          </p:cNvPr>
          <p:cNvSpPr>
            <a:spLocks noGrp="1"/>
          </p:cNvSpPr>
          <p:nvPr>
            <p:ph type="title"/>
          </p:nvPr>
        </p:nvSpPr>
        <p:spPr>
          <a:xfrm>
            <a:off x="613186" y="1344065"/>
            <a:ext cx="10740614" cy="1124816"/>
          </a:xfrm>
        </p:spPr>
        <p:txBody>
          <a:bodyPr>
            <a:normAutofit fontScale="90000"/>
          </a:bodyPr>
          <a:lstStyle/>
          <a:p>
            <a:pPr algn="ctr"/>
            <a:br>
              <a:rPr lang="en-US" sz="4000" dirty="0"/>
            </a:br>
            <a:r>
              <a:rPr lang="en-US" sz="4000" dirty="0"/>
              <a:t>Adding a Supplementary Authorization</a:t>
            </a:r>
            <a:br>
              <a:rPr lang="en-US" sz="4000" dirty="0"/>
            </a:br>
            <a:r>
              <a:rPr lang="en-US" sz="4000" b="1" i="1" dirty="0">
                <a:highlight>
                  <a:srgbClr val="FFFF00"/>
                </a:highlight>
              </a:rPr>
              <a:t>Expanded Options</a:t>
            </a:r>
            <a:r>
              <a:rPr lang="en-US" sz="4000" dirty="0"/>
              <a:t> to meet requirements:</a:t>
            </a:r>
            <a:br>
              <a:rPr lang="en-US" dirty="0"/>
            </a:br>
            <a:endParaRPr lang="en-US" dirty="0"/>
          </a:p>
        </p:txBody>
      </p:sp>
      <p:graphicFrame>
        <p:nvGraphicFramePr>
          <p:cNvPr id="5" name="Content Placeholder 2">
            <a:extLst>
              <a:ext uri="{FF2B5EF4-FFF2-40B4-BE49-F238E27FC236}">
                <a16:creationId xmlns:a16="http://schemas.microsoft.com/office/drawing/2014/main" id="{74DFC8D6-CD66-2D76-E4FD-003B41F96E36}"/>
              </a:ext>
            </a:extLst>
          </p:cNvPr>
          <p:cNvGraphicFramePr>
            <a:graphicFrameLocks noGrp="1"/>
          </p:cNvGraphicFramePr>
          <p:nvPr>
            <p:ph idx="1"/>
          </p:nvPr>
        </p:nvGraphicFramePr>
        <p:xfrm>
          <a:off x="1559858" y="2804564"/>
          <a:ext cx="9793941" cy="32017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998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8C26D-A57C-D6F1-9E5C-8B8D9F2BE962}"/>
            </a:ext>
          </a:extLst>
        </p:cNvPr>
        <p:cNvGrpSpPr/>
        <p:nvPr/>
      </p:nvGrpSpPr>
      <p:grpSpPr>
        <a:xfrm>
          <a:off x="0" y="0"/>
          <a:ext cx="0" cy="0"/>
          <a:chOff x="0" y="0"/>
          <a:chExt cx="0" cy="0"/>
        </a:xfrm>
      </p:grpSpPr>
      <p:sp>
        <p:nvSpPr>
          <p:cNvPr id="15" name="Picture Placeholder 13">
            <a:extLst>
              <a:ext uri="{FF2B5EF4-FFF2-40B4-BE49-F238E27FC236}">
                <a16:creationId xmlns:a16="http://schemas.microsoft.com/office/drawing/2014/main" id="{A713B29E-5AF2-C7CB-9C80-A0284E5BA65B}"/>
              </a:ext>
            </a:extLst>
          </p:cNvPr>
          <p:cNvSpPr txBox="1">
            <a:spLocks/>
          </p:cNvSpPr>
          <p:nvPr/>
        </p:nvSpPr>
        <p:spPr>
          <a:xfrm>
            <a:off x="304799" y="992187"/>
            <a:ext cx="11029323" cy="4873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sp>
        <p:nvSpPr>
          <p:cNvPr id="6" name="TextBox 5">
            <a:extLst>
              <a:ext uri="{FF2B5EF4-FFF2-40B4-BE49-F238E27FC236}">
                <a16:creationId xmlns:a16="http://schemas.microsoft.com/office/drawing/2014/main" id="{640CEE35-DC7D-FA3D-F18F-A1DEE1086DCE}"/>
              </a:ext>
            </a:extLst>
          </p:cNvPr>
          <p:cNvSpPr txBox="1"/>
          <p:nvPr/>
        </p:nvSpPr>
        <p:spPr>
          <a:xfrm>
            <a:off x="3792278" y="6220664"/>
            <a:ext cx="3655002" cy="400110"/>
          </a:xfrm>
          <a:prstGeom prst="rect">
            <a:avLst/>
          </a:prstGeom>
          <a:solidFill>
            <a:schemeClr val="accent1"/>
          </a:solidFill>
        </p:spPr>
        <p:txBody>
          <a:bodyPr wrap="square" rtlCol="0">
            <a:spAutoFit/>
          </a:bodyPr>
          <a:lstStyle/>
          <a:p>
            <a:r>
              <a:rPr lang="en-US" sz="2000" dirty="0">
                <a:hlinkClick r:id="rId3">
                  <a:extLst>
                    <a:ext uri="{A12FA001-AC4F-418D-AE19-62706E023703}">
                      <ahyp:hlinkClr xmlns:ahyp="http://schemas.microsoft.com/office/drawing/2018/hyperlinkcolor" val="tx"/>
                    </a:ext>
                  </a:extLst>
                </a:hlinkClick>
              </a:rPr>
              <a:t>Coded Correspondence 25-03</a:t>
            </a:r>
            <a:endParaRPr lang="en-US" sz="2000" dirty="0"/>
          </a:p>
        </p:txBody>
      </p:sp>
      <p:pic>
        <p:nvPicPr>
          <p:cNvPr id="12" name="Picture 11">
            <a:extLst>
              <a:ext uri="{FF2B5EF4-FFF2-40B4-BE49-F238E27FC236}">
                <a16:creationId xmlns:a16="http://schemas.microsoft.com/office/drawing/2014/main" id="{9CE3BEC9-8304-F1E9-E553-660BD78426EF}"/>
              </a:ext>
            </a:extLst>
          </p:cNvPr>
          <p:cNvPicPr>
            <a:picLocks noChangeAspect="1"/>
          </p:cNvPicPr>
          <p:nvPr/>
        </p:nvPicPr>
        <p:blipFill>
          <a:blip r:embed="rId4"/>
          <a:srcRect b="969"/>
          <a:stretch>
            <a:fillRect/>
          </a:stretch>
        </p:blipFill>
        <p:spPr>
          <a:xfrm>
            <a:off x="279535" y="39642"/>
            <a:ext cx="8202170" cy="6150951"/>
          </a:xfrm>
          <a:prstGeom prst="rect">
            <a:avLst/>
          </a:prstGeom>
        </p:spPr>
      </p:pic>
      <p:sp>
        <p:nvSpPr>
          <p:cNvPr id="17" name="Title 1">
            <a:extLst>
              <a:ext uri="{FF2B5EF4-FFF2-40B4-BE49-F238E27FC236}">
                <a16:creationId xmlns:a16="http://schemas.microsoft.com/office/drawing/2014/main" id="{2D2DE291-66BB-192B-C704-7712B8D9AFC0}"/>
              </a:ext>
            </a:extLst>
          </p:cNvPr>
          <p:cNvSpPr>
            <a:spLocks noGrp="1"/>
          </p:cNvSpPr>
          <p:nvPr>
            <p:ph type="title"/>
          </p:nvPr>
        </p:nvSpPr>
        <p:spPr>
          <a:xfrm>
            <a:off x="8612372" y="992187"/>
            <a:ext cx="3519558" cy="3632365"/>
          </a:xfrm>
          <a:solidFill>
            <a:schemeClr val="accent1"/>
          </a:solidFill>
        </p:spPr>
        <p:txBody>
          <a:bodyPr>
            <a:noAutofit/>
          </a:bodyPr>
          <a:lstStyle/>
          <a:p>
            <a:pPr algn="ctr"/>
            <a:r>
              <a:rPr lang="en-US" dirty="0"/>
              <a:t>Adding a </a:t>
            </a:r>
            <a:br>
              <a:rPr lang="en-US" dirty="0"/>
            </a:br>
            <a:r>
              <a:rPr lang="en-US" dirty="0"/>
              <a:t>Supplementary Authorization –</a:t>
            </a:r>
            <a:br>
              <a:rPr lang="en-US" dirty="0"/>
            </a:br>
            <a:r>
              <a:rPr lang="en-US" dirty="0"/>
              <a:t>Previous </a:t>
            </a:r>
            <a:br>
              <a:rPr lang="en-US" dirty="0"/>
            </a:br>
            <a:r>
              <a:rPr lang="en-US" dirty="0"/>
              <a:t>&amp; </a:t>
            </a:r>
            <a:br>
              <a:rPr lang="en-US" dirty="0"/>
            </a:br>
            <a:r>
              <a:rPr lang="en-US" dirty="0"/>
              <a:t>Current </a:t>
            </a:r>
            <a:br>
              <a:rPr lang="en-US" dirty="0"/>
            </a:br>
            <a:r>
              <a:rPr lang="en-US" dirty="0"/>
              <a:t>Table 1</a:t>
            </a:r>
          </a:p>
        </p:txBody>
      </p:sp>
    </p:spTree>
    <p:extLst>
      <p:ext uri="{BB962C8B-B14F-4D97-AF65-F5344CB8AC3E}">
        <p14:creationId xmlns:p14="http://schemas.microsoft.com/office/powerpoint/2010/main" val="1319993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19490-E567-8C5E-35CE-53B71B023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238D6-606E-ABE6-8021-2E3E5B075A93}"/>
              </a:ext>
            </a:extLst>
          </p:cNvPr>
          <p:cNvSpPr>
            <a:spLocks noGrp="1"/>
          </p:cNvSpPr>
          <p:nvPr>
            <p:ph type="title"/>
          </p:nvPr>
        </p:nvSpPr>
        <p:spPr>
          <a:xfrm>
            <a:off x="839788" y="23250"/>
            <a:ext cx="10512424" cy="585150"/>
          </a:xfrm>
          <a:solidFill>
            <a:schemeClr val="accent1"/>
          </a:solidFill>
        </p:spPr>
        <p:txBody>
          <a:bodyPr>
            <a:noAutofit/>
          </a:bodyPr>
          <a:lstStyle/>
          <a:p>
            <a:pPr algn="ctr"/>
            <a:r>
              <a:rPr lang="en-US" sz="2500" dirty="0"/>
              <a:t>Adding a Supplementary Authorization – Appendix with available Options</a:t>
            </a:r>
          </a:p>
        </p:txBody>
      </p:sp>
      <p:sp>
        <p:nvSpPr>
          <p:cNvPr id="15" name="Picture Placeholder 13">
            <a:extLst>
              <a:ext uri="{FF2B5EF4-FFF2-40B4-BE49-F238E27FC236}">
                <a16:creationId xmlns:a16="http://schemas.microsoft.com/office/drawing/2014/main" id="{868783C9-3C71-DA84-E70A-1434EF3C00DD}"/>
              </a:ext>
            </a:extLst>
          </p:cNvPr>
          <p:cNvSpPr txBox="1">
            <a:spLocks/>
          </p:cNvSpPr>
          <p:nvPr/>
        </p:nvSpPr>
        <p:spPr>
          <a:xfrm>
            <a:off x="304799" y="992187"/>
            <a:ext cx="11029323" cy="48736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pic>
        <p:nvPicPr>
          <p:cNvPr id="5" name="Content Placeholder 4">
            <a:extLst>
              <a:ext uri="{FF2B5EF4-FFF2-40B4-BE49-F238E27FC236}">
                <a16:creationId xmlns:a16="http://schemas.microsoft.com/office/drawing/2014/main" id="{B74B7998-B777-C7F6-D83A-03999D25B3E3}"/>
              </a:ext>
            </a:extLst>
          </p:cNvPr>
          <p:cNvPicPr>
            <a:picLocks noGrp="1" noChangeAspect="1"/>
          </p:cNvPicPr>
          <p:nvPr>
            <p:ph type="pic" idx="1"/>
          </p:nvPr>
        </p:nvPicPr>
        <p:blipFill>
          <a:blip r:embed="rId3"/>
          <a:srcRect t="9089" b="9089"/>
          <a:stretch>
            <a:fillRect/>
          </a:stretch>
        </p:blipFill>
        <p:spPr>
          <a:xfrm>
            <a:off x="325438" y="987425"/>
            <a:ext cx="11029950" cy="4873625"/>
          </a:xfrm>
          <a:prstGeom prst="rect">
            <a:avLst/>
          </a:prstGeom>
        </p:spPr>
      </p:pic>
      <p:sp>
        <p:nvSpPr>
          <p:cNvPr id="6" name="TextBox 5">
            <a:extLst>
              <a:ext uri="{FF2B5EF4-FFF2-40B4-BE49-F238E27FC236}">
                <a16:creationId xmlns:a16="http://schemas.microsoft.com/office/drawing/2014/main" id="{1322E594-618F-E850-E8FA-D2120BFE3600}"/>
              </a:ext>
            </a:extLst>
          </p:cNvPr>
          <p:cNvSpPr txBox="1"/>
          <p:nvPr/>
        </p:nvSpPr>
        <p:spPr>
          <a:xfrm>
            <a:off x="3912783" y="6414982"/>
            <a:ext cx="3478837" cy="400110"/>
          </a:xfrm>
          <a:prstGeom prst="rect">
            <a:avLst/>
          </a:prstGeom>
          <a:solidFill>
            <a:schemeClr val="accent1"/>
          </a:solidFill>
        </p:spPr>
        <p:txBody>
          <a:bodyPr wrap="none" rtlCol="0">
            <a:spAutoFit/>
          </a:bodyPr>
          <a:lstStyle/>
          <a:p>
            <a:r>
              <a:rPr lang="en-US" dirty="0">
                <a:hlinkClick r:id="rId4">
                  <a:extLst>
                    <a:ext uri="{A12FA001-AC4F-418D-AE19-62706E023703}">
                      <ahyp:hlinkClr xmlns:ahyp="http://schemas.microsoft.com/office/drawing/2018/hyperlinkcolor" val="tx"/>
                    </a:ext>
                  </a:extLst>
                </a:hlinkClick>
              </a:rPr>
              <a:t>Coded </a:t>
            </a:r>
            <a:r>
              <a:rPr lang="en-US" sz="2000" dirty="0">
                <a:hlinkClick r:id="rId4">
                  <a:extLst>
                    <a:ext uri="{A12FA001-AC4F-418D-AE19-62706E023703}">
                      <ahyp:hlinkClr xmlns:ahyp="http://schemas.microsoft.com/office/drawing/2018/hyperlinkcolor" val="tx"/>
                    </a:ext>
                  </a:extLst>
                </a:hlinkClick>
              </a:rPr>
              <a:t>Correspondence</a:t>
            </a:r>
            <a:r>
              <a:rPr lang="en-US" dirty="0">
                <a:hlinkClick r:id="rId4">
                  <a:extLst>
                    <a:ext uri="{A12FA001-AC4F-418D-AE19-62706E023703}">
                      <ahyp:hlinkClr xmlns:ahyp="http://schemas.microsoft.com/office/drawing/2018/hyperlinkcolor" val="tx"/>
                    </a:ext>
                  </a:extLst>
                </a:hlinkClick>
              </a:rPr>
              <a:t> 25-03</a:t>
            </a:r>
            <a:endParaRPr lang="en-US" dirty="0"/>
          </a:p>
        </p:txBody>
      </p:sp>
    </p:spTree>
    <p:extLst>
      <p:ext uri="{BB962C8B-B14F-4D97-AF65-F5344CB8AC3E}">
        <p14:creationId xmlns:p14="http://schemas.microsoft.com/office/powerpoint/2010/main" val="3175851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A0C2F-5854-A231-DCB6-105729E0E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9843F7-CCEA-0280-035B-5BB035FEC1A9}"/>
              </a:ext>
            </a:extLst>
          </p:cNvPr>
          <p:cNvSpPr>
            <a:spLocks noGrp="1"/>
          </p:cNvSpPr>
          <p:nvPr>
            <p:ph type="title"/>
          </p:nvPr>
        </p:nvSpPr>
        <p:spPr>
          <a:xfrm>
            <a:off x="613186" y="1344065"/>
            <a:ext cx="10740614" cy="748895"/>
          </a:xfrm>
        </p:spPr>
        <p:txBody>
          <a:bodyPr>
            <a:normAutofit fontScale="90000"/>
          </a:bodyPr>
          <a:lstStyle/>
          <a:p>
            <a:pPr algn="ctr"/>
            <a:br>
              <a:rPr lang="en-US" sz="4000" dirty="0"/>
            </a:br>
            <a:r>
              <a:rPr lang="en-US" sz="4000" b="1" i="1" dirty="0"/>
              <a:t>Expanded Options</a:t>
            </a:r>
            <a:r>
              <a:rPr lang="en-US" sz="4000" dirty="0"/>
              <a:t> example:</a:t>
            </a:r>
            <a:br>
              <a:rPr lang="en-US" dirty="0"/>
            </a:br>
            <a:endParaRPr lang="en-US" dirty="0"/>
          </a:p>
        </p:txBody>
      </p:sp>
      <p:sp>
        <p:nvSpPr>
          <p:cNvPr id="4" name="Content Placeholder 3">
            <a:extLst>
              <a:ext uri="{FF2B5EF4-FFF2-40B4-BE49-F238E27FC236}">
                <a16:creationId xmlns:a16="http://schemas.microsoft.com/office/drawing/2014/main" id="{855B239F-6A02-E70F-A53A-6821947B799B}"/>
              </a:ext>
            </a:extLst>
          </p:cNvPr>
          <p:cNvSpPr>
            <a:spLocks noGrp="1"/>
          </p:cNvSpPr>
          <p:nvPr>
            <p:ph idx="1"/>
          </p:nvPr>
        </p:nvSpPr>
        <p:spPr>
          <a:xfrm>
            <a:off x="1554480" y="2570884"/>
            <a:ext cx="10043160" cy="3779116"/>
          </a:xfrm>
        </p:spPr>
        <p:txBody>
          <a:bodyPr/>
          <a:lstStyle/>
          <a:p>
            <a:r>
              <a:rPr lang="en-US" dirty="0"/>
              <a:t>An educator holds an out-of-state license in Elementary Education (Self-Contained General Education) and also holds a Middle Grades Mathematics authorization through grade 8. </a:t>
            </a:r>
          </a:p>
          <a:p>
            <a:r>
              <a:rPr lang="en-US" dirty="0"/>
              <a:t>The mathematics authorization in middle grades authorizes departmentalized instruction; therefore, it can be used to meet subject matter competence to add an </a:t>
            </a:r>
            <a:r>
              <a:rPr lang="en-US" b="1" i="1" dirty="0"/>
              <a:t>Introductory Supplementary Authorization in Mathematics </a:t>
            </a:r>
            <a:r>
              <a:rPr lang="en-US" dirty="0"/>
              <a:t>to the Multiple Subject Credential.</a:t>
            </a:r>
          </a:p>
        </p:txBody>
      </p:sp>
    </p:spTree>
    <p:extLst>
      <p:ext uri="{BB962C8B-B14F-4D97-AF65-F5344CB8AC3E}">
        <p14:creationId xmlns:p14="http://schemas.microsoft.com/office/powerpoint/2010/main" val="701522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BEE9-6813-6884-8C1B-6DB6719C3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8397F-732A-484A-33C1-153C06A0566B}"/>
              </a:ext>
            </a:extLst>
          </p:cNvPr>
          <p:cNvSpPr>
            <a:spLocks noGrp="1"/>
          </p:cNvSpPr>
          <p:nvPr>
            <p:ph type="title"/>
          </p:nvPr>
        </p:nvSpPr>
        <p:spPr>
          <a:xfrm>
            <a:off x="613186" y="1344065"/>
            <a:ext cx="10740614" cy="901295"/>
          </a:xfrm>
        </p:spPr>
        <p:txBody>
          <a:bodyPr>
            <a:normAutofit fontScale="90000"/>
          </a:bodyPr>
          <a:lstStyle/>
          <a:p>
            <a:pPr algn="ctr"/>
            <a:br>
              <a:rPr lang="en-US" sz="4000" dirty="0"/>
            </a:br>
            <a:r>
              <a:rPr lang="en-US" sz="4000" b="1" i="1" dirty="0"/>
              <a:t>Expanded Options</a:t>
            </a:r>
            <a:r>
              <a:rPr lang="en-US" sz="4000" dirty="0"/>
              <a:t> example:</a:t>
            </a:r>
            <a:br>
              <a:rPr lang="en-US" dirty="0"/>
            </a:br>
            <a:endParaRPr lang="en-US" dirty="0"/>
          </a:p>
        </p:txBody>
      </p:sp>
      <p:sp>
        <p:nvSpPr>
          <p:cNvPr id="4" name="Content Placeholder 3">
            <a:extLst>
              <a:ext uri="{FF2B5EF4-FFF2-40B4-BE49-F238E27FC236}">
                <a16:creationId xmlns:a16="http://schemas.microsoft.com/office/drawing/2014/main" id="{763A0822-2AF6-A247-2E81-93F529D39962}"/>
              </a:ext>
            </a:extLst>
          </p:cNvPr>
          <p:cNvSpPr>
            <a:spLocks noGrp="1"/>
          </p:cNvSpPr>
          <p:nvPr>
            <p:ph idx="1"/>
          </p:nvPr>
        </p:nvSpPr>
        <p:spPr>
          <a:xfrm>
            <a:off x="1544320" y="2418080"/>
            <a:ext cx="9809480" cy="3921760"/>
          </a:xfrm>
        </p:spPr>
        <p:txBody>
          <a:bodyPr>
            <a:normAutofit/>
          </a:bodyPr>
          <a:lstStyle/>
          <a:p>
            <a:r>
              <a:rPr lang="en-US" dirty="0"/>
              <a:t>An educator holds an out-of-state license in Secondary Education General Science grades 9-12 and also holds a Middle Grades Mathematics authorization through grade 8. </a:t>
            </a:r>
          </a:p>
          <a:p>
            <a:r>
              <a:rPr lang="en-US" dirty="0"/>
              <a:t>The educator would be eligible to add an </a:t>
            </a:r>
            <a:r>
              <a:rPr lang="en-US" b="1" i="1" dirty="0"/>
              <a:t>Introductory Supplementary Authorization in Mathematics</a:t>
            </a:r>
            <a:r>
              <a:rPr lang="en-US" dirty="0"/>
              <a:t> to a Single Subject Credential in Foundational-Level General.</a:t>
            </a:r>
          </a:p>
        </p:txBody>
      </p:sp>
    </p:spTree>
    <p:extLst>
      <p:ext uri="{BB962C8B-B14F-4D97-AF65-F5344CB8AC3E}">
        <p14:creationId xmlns:p14="http://schemas.microsoft.com/office/powerpoint/2010/main" val="792960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613186" y="1344065"/>
            <a:ext cx="10740614" cy="1124816"/>
          </a:xfrm>
        </p:spPr>
        <p:txBody>
          <a:bodyPr>
            <a:normAutofit fontScale="90000"/>
          </a:bodyPr>
          <a:lstStyle/>
          <a:p>
            <a:pPr algn="ctr"/>
            <a:r>
              <a:rPr lang="en-US" dirty="0"/>
              <a:t>Adding a </a:t>
            </a:r>
            <a:r>
              <a:rPr lang="en-US" i="1" dirty="0"/>
              <a:t>Specific </a:t>
            </a:r>
            <a:br>
              <a:rPr lang="en-US" dirty="0"/>
            </a:br>
            <a:r>
              <a:rPr lang="en-US" dirty="0"/>
              <a:t>Supplementary Authorization</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559858" y="2599766"/>
            <a:ext cx="9986683" cy="3406588"/>
          </a:xfrm>
        </p:spPr>
        <p:txBody>
          <a:bodyPr>
            <a:normAutofit fontScale="92500" lnSpcReduction="10000"/>
          </a:bodyPr>
          <a:lstStyle/>
          <a:p>
            <a:pPr marL="0" indent="0">
              <a:buNone/>
            </a:pPr>
            <a:r>
              <a:rPr lang="en-US" dirty="0"/>
              <a:t>May be added to Single Subject Teaching Credentials and authorize the holder to teach </a:t>
            </a:r>
            <a:r>
              <a:rPr lang="en-US" i="1" dirty="0"/>
              <a:t>specific</a:t>
            </a:r>
            <a:r>
              <a:rPr lang="en-US" dirty="0"/>
              <a:t> subject in grades preschool, K -12 and adults.</a:t>
            </a:r>
          </a:p>
          <a:p>
            <a:pPr marL="0" indent="0">
              <a:buNone/>
            </a:pPr>
            <a:r>
              <a:rPr lang="en-US" dirty="0"/>
              <a:t>Requirements:</a:t>
            </a:r>
          </a:p>
          <a:p>
            <a:r>
              <a:rPr lang="en-US" dirty="0"/>
              <a:t>20 Semester Units (10 upper) or more in </a:t>
            </a:r>
            <a:r>
              <a:rPr lang="en-US" i="1" dirty="0"/>
              <a:t>specific content areas </a:t>
            </a:r>
            <a:r>
              <a:rPr lang="en-US" dirty="0"/>
              <a:t>– grade C or higher</a:t>
            </a:r>
          </a:p>
          <a:p>
            <a:pPr marL="0" indent="0">
              <a:buNone/>
            </a:pPr>
            <a:r>
              <a:rPr lang="en-US" sz="2200" dirty="0"/>
              <a:t>	</a:t>
            </a:r>
            <a:r>
              <a:rPr lang="en-US" i="1" dirty="0"/>
              <a:t>OR</a:t>
            </a:r>
          </a:p>
          <a:p>
            <a:pPr marL="0" indent="0">
              <a:buNone/>
            </a:pPr>
            <a:r>
              <a:rPr lang="en-US" dirty="0"/>
              <a:t>    Degree Major in subject area requested</a:t>
            </a:r>
          </a:p>
          <a:p>
            <a:pPr marL="0" indent="0">
              <a:buNone/>
            </a:pPr>
            <a:endParaRPr lang="en-US" dirty="0"/>
          </a:p>
        </p:txBody>
      </p:sp>
    </p:spTree>
    <p:extLst>
      <p:ext uri="{BB962C8B-B14F-4D97-AF65-F5344CB8AC3E}">
        <p14:creationId xmlns:p14="http://schemas.microsoft.com/office/powerpoint/2010/main" val="685228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upp Auth Worksheet and 3 more pages - Profile 1 - Microsoft​ Edge"/>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23122" t="23573" r="25719" b="6105"/>
          <a:stretch/>
        </p:blipFill>
        <p:spPr>
          <a:xfrm>
            <a:off x="408451" y="255181"/>
            <a:ext cx="9699567" cy="5927776"/>
          </a:xfrm>
        </p:spPr>
      </p:pic>
      <p:sp>
        <p:nvSpPr>
          <p:cNvPr id="6" name="TextBox 5"/>
          <p:cNvSpPr txBox="1"/>
          <p:nvPr/>
        </p:nvSpPr>
        <p:spPr>
          <a:xfrm>
            <a:off x="5188945" y="6466901"/>
            <a:ext cx="184731" cy="369332"/>
          </a:xfrm>
          <a:prstGeom prst="rect">
            <a:avLst/>
          </a:prstGeom>
          <a:noFill/>
        </p:spPr>
        <p:txBody>
          <a:bodyPr wrap="none" rtlCol="0">
            <a:spAutoFit/>
          </a:bodyPr>
          <a:lstStyle/>
          <a:p>
            <a:endParaRPr lang="en-US" dirty="0"/>
          </a:p>
        </p:txBody>
      </p:sp>
      <p:sp>
        <p:nvSpPr>
          <p:cNvPr id="7" name="TextBox 6"/>
          <p:cNvSpPr txBox="1"/>
          <p:nvPr/>
        </p:nvSpPr>
        <p:spPr>
          <a:xfrm>
            <a:off x="3877937" y="6282235"/>
            <a:ext cx="4836405" cy="461665"/>
          </a:xfrm>
          <a:prstGeom prst="rect">
            <a:avLst/>
          </a:prstGeom>
          <a:solidFill>
            <a:schemeClr val="accent4"/>
          </a:solidFill>
        </p:spPr>
        <p:txBody>
          <a:bodyPr wrap="square" rtlCol="0">
            <a:spAutoFit/>
          </a:bodyPr>
          <a:lstStyle/>
          <a:p>
            <a:r>
              <a:rPr lang="en-US" sz="2400" dirty="0"/>
              <a:t>Adding a </a:t>
            </a:r>
            <a:r>
              <a:rPr lang="en-US" sz="2400" b="1" i="1" dirty="0"/>
              <a:t>Specific</a:t>
            </a:r>
            <a:r>
              <a:rPr lang="en-US" sz="2400" dirty="0"/>
              <a:t> Supplementary</a:t>
            </a:r>
          </a:p>
        </p:txBody>
      </p:sp>
    </p:spTree>
    <p:extLst>
      <p:ext uri="{BB962C8B-B14F-4D97-AF65-F5344CB8AC3E}">
        <p14:creationId xmlns:p14="http://schemas.microsoft.com/office/powerpoint/2010/main" val="1927279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022763"/>
            <a:ext cx="9144000" cy="2768977"/>
          </a:xfrm>
        </p:spPr>
        <p:txBody>
          <a:bodyPr>
            <a:normAutofit/>
          </a:bodyPr>
          <a:lstStyle/>
          <a:p>
            <a:r>
              <a:rPr lang="en-US" dirty="0">
                <a:solidFill>
                  <a:schemeClr val="accent1">
                    <a:lumMod val="75000"/>
                  </a:schemeClr>
                </a:solidFill>
              </a:rPr>
              <a:t>How to obtain </a:t>
            </a:r>
            <a:br>
              <a:rPr lang="en-US" dirty="0">
                <a:solidFill>
                  <a:schemeClr val="accent1">
                    <a:lumMod val="75000"/>
                  </a:schemeClr>
                </a:solidFill>
              </a:rPr>
            </a:br>
            <a:r>
              <a:rPr lang="en-US" dirty="0">
                <a:solidFill>
                  <a:schemeClr val="accent1">
                    <a:lumMod val="75000"/>
                  </a:schemeClr>
                </a:solidFill>
              </a:rPr>
              <a:t>a Subject Matter Authorization </a:t>
            </a:r>
            <a:endParaRPr lang="en-US" sz="4000" dirty="0"/>
          </a:p>
        </p:txBody>
      </p:sp>
    </p:spTree>
    <p:extLst>
      <p:ext uri="{BB962C8B-B14F-4D97-AF65-F5344CB8AC3E}">
        <p14:creationId xmlns:p14="http://schemas.microsoft.com/office/powerpoint/2010/main" val="1277453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1717964" y="1344065"/>
            <a:ext cx="9635835" cy="1025062"/>
          </a:xfrm>
        </p:spPr>
        <p:txBody>
          <a:bodyPr>
            <a:normAutofit/>
          </a:bodyPr>
          <a:lstStyle/>
          <a:p>
            <a:pPr algn="ctr"/>
            <a:r>
              <a:rPr lang="en-US" dirty="0"/>
              <a:t>Subject Matter Authorizations</a:t>
            </a:r>
          </a:p>
        </p:txBody>
      </p:sp>
      <p:sp>
        <p:nvSpPr>
          <p:cNvPr id="3" name="Content Placeholder 2">
            <a:extLst>
              <a:ext uri="{FF2B5EF4-FFF2-40B4-BE49-F238E27FC236}">
                <a16:creationId xmlns:a16="http://schemas.microsoft.com/office/drawing/2014/main" id="{E24CC495-B035-A74A-1E8D-B54ABFDAD98D}"/>
              </a:ext>
            </a:extLst>
          </p:cNvPr>
          <p:cNvSpPr>
            <a:spLocks noGrp="1"/>
          </p:cNvSpPr>
          <p:nvPr>
            <p:ph idx="1"/>
          </p:nvPr>
        </p:nvSpPr>
        <p:spPr>
          <a:xfrm>
            <a:off x="1641764" y="2563091"/>
            <a:ext cx="9379527" cy="3733800"/>
          </a:xfrm>
        </p:spPr>
        <p:txBody>
          <a:bodyPr>
            <a:normAutofit/>
          </a:bodyPr>
          <a:lstStyle/>
          <a:p>
            <a:pPr marL="0" indent="0">
              <a:buNone/>
            </a:pPr>
            <a:r>
              <a:rPr lang="en-US" dirty="0"/>
              <a:t>Introductory and Specific Subject Matter Authorizations may be added to:</a:t>
            </a:r>
          </a:p>
          <a:p>
            <a:r>
              <a:rPr lang="en-US" sz="2800" dirty="0"/>
              <a:t>Single Subject Credentials</a:t>
            </a:r>
            <a:endParaRPr lang="en-US" dirty="0"/>
          </a:p>
          <a:p>
            <a:r>
              <a:rPr lang="en-US" sz="2800" dirty="0"/>
              <a:t>Multiple Subject Credentials</a:t>
            </a:r>
          </a:p>
          <a:p>
            <a:r>
              <a:rPr lang="en-US" dirty="0"/>
              <a:t>Standard Elementary and Secondary Credentials</a:t>
            </a:r>
          </a:p>
          <a:p>
            <a:r>
              <a:rPr lang="en-US" sz="2800" dirty="0"/>
              <a:t>University Intern Credentials (Multiple and Single)</a:t>
            </a:r>
          </a:p>
          <a:p>
            <a:r>
              <a:rPr lang="en-US" dirty="0"/>
              <a:t>Special Secondary Credentials (academic subjects only)</a:t>
            </a:r>
            <a:endParaRPr lang="en-US" sz="2800" dirty="0"/>
          </a:p>
        </p:txBody>
      </p:sp>
    </p:spTree>
    <p:extLst>
      <p:ext uri="{BB962C8B-B14F-4D97-AF65-F5344CB8AC3E}">
        <p14:creationId xmlns:p14="http://schemas.microsoft.com/office/powerpoint/2010/main" val="3440396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697D-72A6-BCB3-3A9E-27CF1120AC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AD97FF-16F5-C9AF-DCF6-4576C8B96724}"/>
              </a:ext>
            </a:extLst>
          </p:cNvPr>
          <p:cNvSpPr>
            <a:spLocks noGrp="1"/>
          </p:cNvSpPr>
          <p:nvPr>
            <p:ph type="title"/>
          </p:nvPr>
        </p:nvSpPr>
        <p:spPr>
          <a:xfrm>
            <a:off x="2251364" y="1344065"/>
            <a:ext cx="9102436" cy="1025062"/>
          </a:xfrm>
        </p:spPr>
        <p:txBody>
          <a:bodyPr>
            <a:normAutofit/>
          </a:bodyPr>
          <a:lstStyle/>
          <a:p>
            <a:pPr algn="ctr"/>
            <a:r>
              <a:rPr lang="en-US" dirty="0"/>
              <a:t>Subject Matter Authorizations</a:t>
            </a:r>
          </a:p>
        </p:txBody>
      </p:sp>
      <p:graphicFrame>
        <p:nvGraphicFramePr>
          <p:cNvPr id="5" name="Content Placeholder 2">
            <a:extLst>
              <a:ext uri="{FF2B5EF4-FFF2-40B4-BE49-F238E27FC236}">
                <a16:creationId xmlns:a16="http://schemas.microsoft.com/office/drawing/2014/main" id="{D216F73E-E0E5-6DC6-CC00-6F3C3AB2503B}"/>
              </a:ext>
            </a:extLst>
          </p:cNvPr>
          <p:cNvGraphicFramePr>
            <a:graphicFrameLocks/>
          </p:cNvGraphicFramePr>
          <p:nvPr>
            <p:extLst>
              <p:ext uri="{D42A27DB-BD31-4B8C-83A1-F6EECF244321}">
                <p14:modId xmlns:p14="http://schemas.microsoft.com/office/powerpoint/2010/main" val="3223962093"/>
              </p:ext>
            </p:extLst>
          </p:nvPr>
        </p:nvGraphicFramePr>
        <p:xfrm>
          <a:off x="644056" y="238914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9214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2992581" y="1330037"/>
            <a:ext cx="7675418" cy="1205346"/>
          </a:xfrm>
        </p:spPr>
        <p:txBody>
          <a:bodyPr>
            <a:normAutofit/>
          </a:bodyPr>
          <a:lstStyle/>
          <a:p>
            <a:pPr algn="ctr"/>
            <a:r>
              <a:rPr lang="en-US" sz="4000" dirty="0"/>
              <a:t>Subject Matter Authorization Coursework Requirements</a:t>
            </a:r>
          </a:p>
        </p:txBody>
      </p:sp>
      <p:sp>
        <p:nvSpPr>
          <p:cNvPr id="3" name="Content Placeholder 2">
            <a:extLst>
              <a:ext uri="{FF2B5EF4-FFF2-40B4-BE49-F238E27FC236}">
                <a16:creationId xmlns:a16="http://schemas.microsoft.com/office/drawing/2014/main" id="{E24CC495-B035-A74A-1E8D-B54ABFDAD98D}"/>
              </a:ext>
            </a:extLst>
          </p:cNvPr>
          <p:cNvSpPr>
            <a:spLocks noGrp="1"/>
          </p:cNvSpPr>
          <p:nvPr>
            <p:ph idx="1"/>
          </p:nvPr>
        </p:nvSpPr>
        <p:spPr>
          <a:xfrm>
            <a:off x="1995055" y="2632365"/>
            <a:ext cx="9026236" cy="3664526"/>
          </a:xfrm>
        </p:spPr>
        <p:txBody>
          <a:bodyPr>
            <a:normAutofit lnSpcReduction="10000"/>
          </a:bodyPr>
          <a:lstStyle/>
          <a:p>
            <a:pPr marL="0" indent="0">
              <a:buNone/>
            </a:pPr>
            <a:r>
              <a:rPr lang="en-US" sz="2800" dirty="0"/>
              <a:t>One of the following in the area of the supplementary authorization requested:</a:t>
            </a:r>
          </a:p>
          <a:p>
            <a:r>
              <a:rPr lang="en-US" dirty="0"/>
              <a:t>Degree major</a:t>
            </a:r>
          </a:p>
          <a:p>
            <a:r>
              <a:rPr lang="en-US" sz="2800" dirty="0"/>
              <a:t>32 semester units</a:t>
            </a:r>
          </a:p>
          <a:p>
            <a:pPr lvl="1"/>
            <a:r>
              <a:rPr lang="en-US" dirty="0"/>
              <a:t>Minimum of three semester or four quarter units of coursework in each content area</a:t>
            </a:r>
            <a:r>
              <a:rPr lang="en-US" b="1" dirty="0">
                <a:solidFill>
                  <a:srgbClr val="FFC000"/>
                </a:solidFill>
              </a:rPr>
              <a:t>*</a:t>
            </a:r>
          </a:p>
          <a:p>
            <a:pPr lvl="1"/>
            <a:r>
              <a:rPr lang="en-US" dirty="0"/>
              <a:t>Balance of the units may be in any courses within the subject category</a:t>
            </a:r>
          </a:p>
          <a:p>
            <a:pPr marL="457200" lvl="1" indent="0">
              <a:buNone/>
            </a:pPr>
            <a:r>
              <a:rPr lang="en-US" sz="2000" b="1" dirty="0">
                <a:solidFill>
                  <a:srgbClr val="FFC000"/>
                </a:solidFill>
              </a:rPr>
              <a:t>*Intro Science requires six semester or eight quarter units in each of the four science content areas</a:t>
            </a:r>
          </a:p>
        </p:txBody>
      </p:sp>
    </p:spTree>
    <p:extLst>
      <p:ext uri="{BB962C8B-B14F-4D97-AF65-F5344CB8AC3E}">
        <p14:creationId xmlns:p14="http://schemas.microsoft.com/office/powerpoint/2010/main" val="2620975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3214256" y="1330037"/>
            <a:ext cx="6954980" cy="845127"/>
          </a:xfrm>
        </p:spPr>
        <p:txBody>
          <a:bodyPr>
            <a:normAutofit/>
          </a:bodyPr>
          <a:lstStyle/>
          <a:p>
            <a:pPr algn="ctr"/>
            <a:r>
              <a:rPr lang="en-US" sz="4000" dirty="0"/>
              <a:t>Acceptable Coursework</a:t>
            </a:r>
          </a:p>
        </p:txBody>
      </p:sp>
      <p:graphicFrame>
        <p:nvGraphicFramePr>
          <p:cNvPr id="5" name="Content Placeholder 2">
            <a:extLst>
              <a:ext uri="{FF2B5EF4-FFF2-40B4-BE49-F238E27FC236}">
                <a16:creationId xmlns:a16="http://schemas.microsoft.com/office/drawing/2014/main" id="{17397BA9-8917-5186-988F-771AC7892010}"/>
              </a:ext>
            </a:extLst>
          </p:cNvPr>
          <p:cNvGraphicFramePr>
            <a:graphicFrameLocks noGrp="1"/>
          </p:cNvGraphicFramePr>
          <p:nvPr>
            <p:ph idx="1"/>
            <p:extLst>
              <p:ext uri="{D42A27DB-BD31-4B8C-83A1-F6EECF244321}">
                <p14:modId xmlns:p14="http://schemas.microsoft.com/office/powerpoint/2010/main" val="4174415517"/>
              </p:ext>
            </p:extLst>
          </p:nvPr>
        </p:nvGraphicFramePr>
        <p:xfrm>
          <a:off x="1814623" y="2041452"/>
          <a:ext cx="9867014" cy="425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8148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2251364" y="1344065"/>
            <a:ext cx="9102436" cy="1025062"/>
          </a:xfrm>
        </p:spPr>
        <p:txBody>
          <a:bodyPr>
            <a:normAutofit fontScale="90000"/>
          </a:bodyPr>
          <a:lstStyle/>
          <a:p>
            <a:pPr algn="ctr"/>
            <a:r>
              <a:rPr lang="en-US" dirty="0"/>
              <a:t>Intro Subject Matter</a:t>
            </a:r>
            <a:br>
              <a:rPr lang="en-US" dirty="0"/>
            </a:br>
            <a:r>
              <a:rPr lang="en-US" dirty="0"/>
              <a:t>Authorization Subjects</a:t>
            </a:r>
          </a:p>
        </p:txBody>
      </p:sp>
      <p:sp>
        <p:nvSpPr>
          <p:cNvPr id="3" name="Content Placeholder 2">
            <a:extLst>
              <a:ext uri="{FF2B5EF4-FFF2-40B4-BE49-F238E27FC236}">
                <a16:creationId xmlns:a16="http://schemas.microsoft.com/office/drawing/2014/main" id="{E24CC495-B035-A74A-1E8D-B54ABFDAD98D}"/>
              </a:ext>
            </a:extLst>
          </p:cNvPr>
          <p:cNvSpPr>
            <a:spLocks noGrp="1"/>
          </p:cNvSpPr>
          <p:nvPr>
            <p:ph idx="1"/>
          </p:nvPr>
        </p:nvSpPr>
        <p:spPr>
          <a:xfrm>
            <a:off x="1641764" y="2563091"/>
            <a:ext cx="9379527" cy="3733800"/>
          </a:xfrm>
        </p:spPr>
        <p:txBody>
          <a:bodyPr>
            <a:normAutofit lnSpcReduction="10000"/>
          </a:bodyPr>
          <a:lstStyle/>
          <a:p>
            <a:pPr marL="0" indent="0">
              <a:buNone/>
            </a:pPr>
            <a:r>
              <a:rPr lang="en-US" sz="2800" dirty="0"/>
              <a:t>Available in the following subject areas:</a:t>
            </a:r>
          </a:p>
          <a:p>
            <a:pPr marL="514350" indent="-514350">
              <a:buFont typeface="+mj-lt"/>
              <a:buAutoNum type="arabicPeriod"/>
            </a:pPr>
            <a:r>
              <a:rPr lang="en-US" sz="2800" dirty="0"/>
              <a:t>Art</a:t>
            </a:r>
          </a:p>
          <a:p>
            <a:pPr marL="514350" indent="-514350">
              <a:buFont typeface="+mj-lt"/>
              <a:buAutoNum type="arabicPeriod"/>
            </a:pPr>
            <a:r>
              <a:rPr lang="en-US" dirty="0"/>
              <a:t>English</a:t>
            </a:r>
          </a:p>
          <a:p>
            <a:pPr marL="514350" indent="-514350">
              <a:buFont typeface="+mj-lt"/>
              <a:buAutoNum type="arabicPeriod"/>
            </a:pPr>
            <a:r>
              <a:rPr lang="en-US" sz="2800" dirty="0"/>
              <a:t>Languages Other Than</a:t>
            </a:r>
            <a:r>
              <a:rPr lang="en-US" dirty="0"/>
              <a:t> English</a:t>
            </a:r>
          </a:p>
          <a:p>
            <a:pPr marL="514350" indent="-514350">
              <a:buFont typeface="+mj-lt"/>
              <a:buAutoNum type="arabicPeriod"/>
            </a:pPr>
            <a:r>
              <a:rPr lang="en-US" sz="2800" dirty="0"/>
              <a:t>Mathematics</a:t>
            </a:r>
          </a:p>
          <a:p>
            <a:pPr marL="514350" indent="-514350">
              <a:buFont typeface="+mj-lt"/>
              <a:buAutoNum type="arabicPeriod"/>
            </a:pPr>
            <a:r>
              <a:rPr lang="en-US" dirty="0"/>
              <a:t>Music</a:t>
            </a:r>
          </a:p>
          <a:p>
            <a:pPr marL="514350" indent="-514350">
              <a:buFont typeface="+mj-lt"/>
              <a:buAutoNum type="arabicPeriod"/>
            </a:pPr>
            <a:r>
              <a:rPr lang="en-US" sz="2800" dirty="0"/>
              <a:t>Science</a:t>
            </a:r>
          </a:p>
          <a:p>
            <a:pPr marL="514350" indent="-514350">
              <a:buFont typeface="+mj-lt"/>
              <a:buAutoNum type="arabicPeriod"/>
            </a:pPr>
            <a:r>
              <a:rPr lang="en-US" dirty="0"/>
              <a:t>Social Science</a:t>
            </a:r>
            <a:endParaRPr lang="en-US" sz="2800" dirty="0"/>
          </a:p>
        </p:txBody>
      </p:sp>
    </p:spTree>
    <p:extLst>
      <p:ext uri="{BB962C8B-B14F-4D97-AF65-F5344CB8AC3E}">
        <p14:creationId xmlns:p14="http://schemas.microsoft.com/office/powerpoint/2010/main" val="1241138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65128-D032-4EE1-D864-4278EB9C9D8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18D91DE-6292-7CD6-FE4D-FC4F3C5B8683}"/>
              </a:ext>
            </a:extLst>
          </p:cNvPr>
          <p:cNvSpPr txBox="1"/>
          <p:nvPr/>
        </p:nvSpPr>
        <p:spPr>
          <a:xfrm flipH="1">
            <a:off x="3424394" y="6015210"/>
            <a:ext cx="5407635" cy="461665"/>
          </a:xfrm>
          <a:prstGeom prst="rect">
            <a:avLst/>
          </a:prstGeom>
          <a:solidFill>
            <a:schemeClr val="accent1"/>
          </a:solidFill>
        </p:spPr>
        <p:txBody>
          <a:bodyPr wrap="square" rtlCol="0">
            <a:spAutoFit/>
          </a:bodyPr>
          <a:lstStyle/>
          <a:p>
            <a:r>
              <a:rPr lang="en-US" sz="2400" dirty="0">
                <a:hlinkClick r:id="rId3">
                  <a:extLst>
                    <a:ext uri="{A12FA001-AC4F-418D-AE19-62706E023703}">
                      <ahyp:hlinkClr xmlns:ahyp="http://schemas.microsoft.com/office/drawing/2018/hyperlinkcolor" val="tx"/>
                    </a:ext>
                  </a:extLst>
                </a:hlinkClick>
              </a:rPr>
              <a:t>Adding a Subject Matter Authorization</a:t>
            </a:r>
            <a:endParaRPr lang="en-US" sz="2400" dirty="0"/>
          </a:p>
        </p:txBody>
      </p:sp>
      <p:pic>
        <p:nvPicPr>
          <p:cNvPr id="11" name="Picture Placeholder 10">
            <a:extLst>
              <a:ext uri="{FF2B5EF4-FFF2-40B4-BE49-F238E27FC236}">
                <a16:creationId xmlns:a16="http://schemas.microsoft.com/office/drawing/2014/main" id="{61394476-E0FB-5855-6B73-FF330480EC0D}"/>
              </a:ext>
            </a:extLst>
          </p:cNvPr>
          <p:cNvPicPr preferRelativeResize="0">
            <a:picLocks noGrp="1"/>
          </p:cNvPicPr>
          <p:nvPr>
            <p:ph type="pic" idx="1"/>
          </p:nvPr>
        </p:nvPicPr>
        <p:blipFill>
          <a:blip r:embed="rId4"/>
          <a:srcRect l="295" t="-7937" r="-295" b="7937"/>
          <a:stretch>
            <a:fillRect/>
          </a:stretch>
        </p:blipFill>
        <p:spPr>
          <a:xfrm>
            <a:off x="1018953" y="-456366"/>
            <a:ext cx="9649047" cy="6471576"/>
          </a:xfrm>
          <a:prstGeom prst="rect">
            <a:avLst/>
          </a:prstGeom>
        </p:spPr>
      </p:pic>
    </p:spTree>
    <p:extLst>
      <p:ext uri="{BB962C8B-B14F-4D97-AF65-F5344CB8AC3E}">
        <p14:creationId xmlns:p14="http://schemas.microsoft.com/office/powerpoint/2010/main" val="1390352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BAAEA-F6A4-B971-BE15-DDC17A17258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AC51345-E652-C13B-2922-7849B7272A6D}"/>
              </a:ext>
            </a:extLst>
          </p:cNvPr>
          <p:cNvSpPr txBox="1"/>
          <p:nvPr/>
        </p:nvSpPr>
        <p:spPr>
          <a:xfrm flipH="1">
            <a:off x="2920413" y="6022298"/>
            <a:ext cx="6691425" cy="461665"/>
          </a:xfrm>
          <a:prstGeom prst="rect">
            <a:avLst/>
          </a:prstGeom>
          <a:solidFill>
            <a:schemeClr val="accent1"/>
          </a:solidFill>
        </p:spPr>
        <p:txBody>
          <a:bodyPr wrap="square" rtlCol="0">
            <a:spAutoFit/>
          </a:bodyPr>
          <a:lstStyle/>
          <a:p>
            <a:r>
              <a:rPr lang="en-US" sz="2400" dirty="0">
                <a:hlinkClick r:id="rId3">
                  <a:extLst>
                    <a:ext uri="{A12FA001-AC4F-418D-AE19-62706E023703}">
                      <ahyp:hlinkClr xmlns:ahyp="http://schemas.microsoft.com/office/drawing/2018/hyperlinkcolor" val="tx"/>
                    </a:ext>
                  </a:extLst>
                </a:hlinkClick>
              </a:rPr>
              <a:t>Adding a Specific Subject Matter Authorization</a:t>
            </a:r>
            <a:endParaRPr lang="en-US" sz="2400" dirty="0"/>
          </a:p>
        </p:txBody>
      </p:sp>
      <p:pic>
        <p:nvPicPr>
          <p:cNvPr id="5" name="Picture Placeholder 4">
            <a:extLst>
              <a:ext uri="{FF2B5EF4-FFF2-40B4-BE49-F238E27FC236}">
                <a16:creationId xmlns:a16="http://schemas.microsoft.com/office/drawing/2014/main" id="{6B5BC5D4-D22C-30AD-1FDF-9E39557339B5}"/>
              </a:ext>
            </a:extLst>
          </p:cNvPr>
          <p:cNvPicPr preferRelativeResize="0">
            <a:picLocks noGrp="1"/>
          </p:cNvPicPr>
          <p:nvPr>
            <p:ph type="pic" idx="1"/>
          </p:nvPr>
        </p:nvPicPr>
        <p:blipFill>
          <a:blip r:embed="rId4"/>
          <a:stretch/>
        </p:blipFill>
        <p:spPr>
          <a:xfrm>
            <a:off x="1197936" y="0"/>
            <a:ext cx="9498418" cy="5911702"/>
          </a:xfrm>
          <a:prstGeom prst="rect">
            <a:avLst/>
          </a:prstGeom>
        </p:spPr>
      </p:pic>
    </p:spTree>
    <p:extLst>
      <p:ext uri="{BB962C8B-B14F-4D97-AF65-F5344CB8AC3E}">
        <p14:creationId xmlns:p14="http://schemas.microsoft.com/office/powerpoint/2010/main" val="28721918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841248" y="256032"/>
            <a:ext cx="10506456" cy="1014984"/>
          </a:xfrm>
        </p:spPr>
        <p:txBody>
          <a:bodyPr anchor="b">
            <a:normAutofit/>
          </a:bodyPr>
          <a:lstStyle/>
          <a:p>
            <a:r>
              <a:rPr lang="en-US"/>
              <a:t>Acceptable Coursework</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0F9C8AC7-A505-2456-05BE-26E9BDF7BA1E}"/>
              </a:ext>
            </a:extLst>
          </p:cNvPr>
          <p:cNvGraphicFramePr>
            <a:graphicFrameLocks noGrp="1"/>
          </p:cNvGraphicFramePr>
          <p:nvPr>
            <p:ph idx="1"/>
            <p:extLst>
              <p:ext uri="{D42A27DB-BD31-4B8C-83A1-F6EECF244321}">
                <p14:modId xmlns:p14="http://schemas.microsoft.com/office/powerpoint/2010/main" val="241655367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966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3442855" y="1330037"/>
            <a:ext cx="6573982" cy="845127"/>
          </a:xfrm>
        </p:spPr>
        <p:txBody>
          <a:bodyPr>
            <a:normAutofit/>
          </a:bodyPr>
          <a:lstStyle/>
          <a:p>
            <a:pPr algn="ctr"/>
            <a:r>
              <a:rPr lang="en-US" sz="4000" dirty="0"/>
              <a:t>Unacceptable Coursework</a:t>
            </a:r>
          </a:p>
        </p:txBody>
      </p:sp>
      <p:graphicFrame>
        <p:nvGraphicFramePr>
          <p:cNvPr id="5" name="Content Placeholder 2">
            <a:extLst>
              <a:ext uri="{FF2B5EF4-FFF2-40B4-BE49-F238E27FC236}">
                <a16:creationId xmlns:a16="http://schemas.microsoft.com/office/drawing/2014/main" id="{4ECA17FC-914B-59D3-5AB2-A55CA032C6A7}"/>
              </a:ext>
            </a:extLst>
          </p:cNvPr>
          <p:cNvGraphicFramePr>
            <a:graphicFrameLocks noGrp="1"/>
          </p:cNvGraphicFramePr>
          <p:nvPr>
            <p:ph idx="1"/>
            <p:extLst>
              <p:ext uri="{D42A27DB-BD31-4B8C-83A1-F6EECF244321}">
                <p14:modId xmlns:p14="http://schemas.microsoft.com/office/powerpoint/2010/main" val="2966711787"/>
              </p:ext>
            </p:extLst>
          </p:nvPr>
        </p:nvGraphicFramePr>
        <p:xfrm>
          <a:off x="1878421" y="2175164"/>
          <a:ext cx="9249198" cy="41217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978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3442854" y="1330037"/>
            <a:ext cx="6726381" cy="845127"/>
          </a:xfrm>
        </p:spPr>
        <p:txBody>
          <a:bodyPr>
            <a:normAutofit/>
          </a:bodyPr>
          <a:lstStyle/>
          <a:p>
            <a:pPr algn="ctr"/>
            <a:r>
              <a:rPr lang="en-US" sz="4000" dirty="0"/>
              <a:t>Coursework Exceptions</a:t>
            </a:r>
          </a:p>
        </p:txBody>
      </p:sp>
      <p:graphicFrame>
        <p:nvGraphicFramePr>
          <p:cNvPr id="5" name="Content Placeholder 2">
            <a:extLst>
              <a:ext uri="{FF2B5EF4-FFF2-40B4-BE49-F238E27FC236}">
                <a16:creationId xmlns:a16="http://schemas.microsoft.com/office/drawing/2014/main" id="{AEBC775A-A128-11BA-0AC9-CBD99E9BF0B9}"/>
              </a:ext>
            </a:extLst>
          </p:cNvPr>
          <p:cNvGraphicFramePr>
            <a:graphicFrameLocks noGrp="1"/>
          </p:cNvGraphicFramePr>
          <p:nvPr>
            <p:ph idx="1"/>
            <p:extLst>
              <p:ext uri="{D42A27DB-BD31-4B8C-83A1-F6EECF244321}">
                <p14:modId xmlns:p14="http://schemas.microsoft.com/office/powerpoint/2010/main" val="3513030135"/>
              </p:ext>
            </p:extLst>
          </p:nvPr>
        </p:nvGraphicFramePr>
        <p:xfrm>
          <a:off x="1995055" y="2632365"/>
          <a:ext cx="9026236" cy="36645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999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260D-B2CF-93E3-FC3F-58D2A4B7459D}"/>
              </a:ext>
            </a:extLst>
          </p:cNvPr>
          <p:cNvSpPr>
            <a:spLocks noGrp="1"/>
          </p:cNvSpPr>
          <p:nvPr>
            <p:ph type="title"/>
          </p:nvPr>
        </p:nvSpPr>
        <p:spPr>
          <a:xfrm>
            <a:off x="3442854" y="1330037"/>
            <a:ext cx="6726381" cy="845127"/>
          </a:xfrm>
        </p:spPr>
        <p:txBody>
          <a:bodyPr>
            <a:normAutofit/>
          </a:bodyPr>
          <a:lstStyle/>
          <a:p>
            <a:pPr algn="ctr"/>
            <a:r>
              <a:rPr lang="en-US" sz="4000" dirty="0"/>
              <a:t>Subsumed Subjects</a:t>
            </a:r>
          </a:p>
        </p:txBody>
      </p:sp>
      <p:graphicFrame>
        <p:nvGraphicFramePr>
          <p:cNvPr id="5" name="Content Placeholder 2">
            <a:extLst>
              <a:ext uri="{FF2B5EF4-FFF2-40B4-BE49-F238E27FC236}">
                <a16:creationId xmlns:a16="http://schemas.microsoft.com/office/drawing/2014/main" id="{16DB3A49-C7B2-BBCE-8862-6B11D5E45A81}"/>
              </a:ext>
            </a:extLst>
          </p:cNvPr>
          <p:cNvGraphicFramePr>
            <a:graphicFrameLocks noGrp="1"/>
          </p:cNvGraphicFramePr>
          <p:nvPr>
            <p:ph idx="1"/>
            <p:extLst>
              <p:ext uri="{D42A27DB-BD31-4B8C-83A1-F6EECF244321}">
                <p14:modId xmlns:p14="http://schemas.microsoft.com/office/powerpoint/2010/main" val="819227490"/>
              </p:ext>
            </p:extLst>
          </p:nvPr>
        </p:nvGraphicFramePr>
        <p:xfrm>
          <a:off x="1913860" y="2020186"/>
          <a:ext cx="9470065" cy="4276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02230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42308" y="1704109"/>
            <a:ext cx="8278091" cy="4426527"/>
          </a:xfrm>
        </p:spPr>
        <p:txBody>
          <a:bodyPr>
            <a:normAutofit/>
          </a:bodyPr>
          <a:lstStyle/>
          <a:p>
            <a:r>
              <a:rPr lang="en-US" sz="4800" b="1" dirty="0">
                <a:solidFill>
                  <a:schemeClr val="accent1">
                    <a:lumMod val="75000"/>
                  </a:schemeClr>
                </a:solidFill>
              </a:rPr>
              <a:t>How to apply </a:t>
            </a:r>
            <a:r>
              <a:rPr lang="en-US" sz="4800" dirty="0">
                <a:solidFill>
                  <a:schemeClr val="accent1">
                    <a:lumMod val="75000"/>
                  </a:schemeClr>
                </a:solidFill>
              </a:rPr>
              <a:t>for an </a:t>
            </a:r>
            <a:br>
              <a:rPr lang="en-US" sz="4800" dirty="0">
                <a:solidFill>
                  <a:schemeClr val="accent1">
                    <a:lumMod val="75000"/>
                  </a:schemeClr>
                </a:solidFill>
              </a:rPr>
            </a:br>
            <a:r>
              <a:rPr lang="en-US" sz="4800" dirty="0">
                <a:solidFill>
                  <a:schemeClr val="accent1">
                    <a:lumMod val="75000"/>
                  </a:schemeClr>
                </a:solidFill>
              </a:rPr>
              <a:t>Added Authorization, </a:t>
            </a:r>
            <a:br>
              <a:rPr lang="en-US" sz="4800" dirty="0">
                <a:solidFill>
                  <a:schemeClr val="accent1">
                    <a:lumMod val="75000"/>
                  </a:schemeClr>
                </a:solidFill>
              </a:rPr>
            </a:br>
            <a:r>
              <a:rPr lang="en-US" sz="4800" dirty="0">
                <a:solidFill>
                  <a:schemeClr val="accent1">
                    <a:lumMod val="75000"/>
                  </a:schemeClr>
                </a:solidFill>
              </a:rPr>
              <a:t>Supplementary Authorization, </a:t>
            </a:r>
            <a:br>
              <a:rPr lang="en-US" sz="4800" dirty="0">
                <a:solidFill>
                  <a:schemeClr val="accent1">
                    <a:lumMod val="75000"/>
                  </a:schemeClr>
                </a:solidFill>
              </a:rPr>
            </a:br>
            <a:r>
              <a:rPr lang="en-US" sz="4800" i="1" dirty="0">
                <a:solidFill>
                  <a:schemeClr val="accent1">
                    <a:lumMod val="75000"/>
                  </a:schemeClr>
                </a:solidFill>
              </a:rPr>
              <a:t>OR</a:t>
            </a:r>
            <a:br>
              <a:rPr lang="en-US" sz="4800" dirty="0">
                <a:solidFill>
                  <a:schemeClr val="accent1">
                    <a:lumMod val="75000"/>
                  </a:schemeClr>
                </a:solidFill>
              </a:rPr>
            </a:br>
            <a:r>
              <a:rPr lang="en-US" sz="4800" dirty="0">
                <a:solidFill>
                  <a:schemeClr val="accent1">
                    <a:lumMod val="75000"/>
                  </a:schemeClr>
                </a:solidFill>
              </a:rPr>
              <a:t>Subject Matter Authorization</a:t>
            </a:r>
            <a:br>
              <a:rPr lang="en-US" dirty="0"/>
            </a:br>
            <a:endParaRPr lang="en-US" dirty="0"/>
          </a:p>
        </p:txBody>
      </p:sp>
    </p:spTree>
    <p:extLst>
      <p:ext uri="{BB962C8B-B14F-4D97-AF65-F5344CB8AC3E}">
        <p14:creationId xmlns:p14="http://schemas.microsoft.com/office/powerpoint/2010/main" val="1995353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613186" y="1344065"/>
            <a:ext cx="10740614" cy="738123"/>
          </a:xfrm>
        </p:spPr>
        <p:txBody>
          <a:bodyPr>
            <a:normAutofit/>
          </a:bodyPr>
          <a:lstStyle/>
          <a:p>
            <a:pPr algn="ctr"/>
            <a:r>
              <a:rPr lang="en-US" dirty="0"/>
              <a:t>Application Checklist</a:t>
            </a:r>
          </a:p>
        </p:txBody>
      </p:sp>
      <p:graphicFrame>
        <p:nvGraphicFramePr>
          <p:cNvPr id="5" name="Content Placeholder 2">
            <a:extLst>
              <a:ext uri="{FF2B5EF4-FFF2-40B4-BE49-F238E27FC236}">
                <a16:creationId xmlns:a16="http://schemas.microsoft.com/office/drawing/2014/main" id="{6415EF5E-68E4-1D8D-A714-74FD8CA925EE}"/>
              </a:ext>
            </a:extLst>
          </p:cNvPr>
          <p:cNvGraphicFramePr>
            <a:graphicFrameLocks noGrp="1"/>
          </p:cNvGraphicFramePr>
          <p:nvPr>
            <p:ph idx="1"/>
            <p:extLst>
              <p:ext uri="{D42A27DB-BD31-4B8C-83A1-F6EECF244321}">
                <p14:modId xmlns:p14="http://schemas.microsoft.com/office/powerpoint/2010/main" val="3832692692"/>
              </p:ext>
            </p:extLst>
          </p:nvPr>
        </p:nvGraphicFramePr>
        <p:xfrm>
          <a:off x="1991834" y="2082187"/>
          <a:ext cx="9361966" cy="42902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155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613186" y="1186119"/>
            <a:ext cx="10740614" cy="725808"/>
          </a:xfrm>
        </p:spPr>
        <p:txBody>
          <a:bodyPr>
            <a:normAutofit/>
          </a:bodyPr>
          <a:lstStyle/>
          <a:p>
            <a:pPr algn="ctr"/>
            <a:r>
              <a:rPr lang="en-US" dirty="0"/>
              <a:t>Resources</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744717" y="2028302"/>
            <a:ext cx="9954593" cy="3868001"/>
          </a:xfrm>
        </p:spPr>
        <p:txBody>
          <a:bodyPr>
            <a:normAutofit lnSpcReduction="10000"/>
          </a:bodyPr>
          <a:lstStyle/>
          <a:p>
            <a:pPr>
              <a:lnSpc>
                <a:spcPct val="100000"/>
              </a:lnSpc>
              <a:spcBef>
                <a:spcPts val="0"/>
              </a:spcBef>
            </a:pPr>
            <a:r>
              <a:rPr lang="en-US" dirty="0">
                <a:hlinkClick r:id="rId3"/>
              </a:rPr>
              <a:t>San Diego County Office of Education</a:t>
            </a:r>
            <a:endParaRPr lang="en-US" dirty="0"/>
          </a:p>
          <a:p>
            <a:pPr>
              <a:lnSpc>
                <a:spcPct val="100000"/>
              </a:lnSpc>
              <a:spcBef>
                <a:spcPts val="0"/>
              </a:spcBef>
            </a:pPr>
            <a:r>
              <a:rPr lang="en-US" dirty="0">
                <a:hlinkClick r:id="rId4"/>
              </a:rPr>
              <a:t>Commission on Teacher Credentialing</a:t>
            </a:r>
            <a:endParaRPr lang="en-US" dirty="0"/>
          </a:p>
          <a:p>
            <a:pPr marL="0" indent="0">
              <a:buClr>
                <a:srgbClr val="006666"/>
              </a:buClr>
              <a:buNone/>
            </a:pPr>
            <a:r>
              <a:rPr lang="en-US" dirty="0">
                <a:cs typeface="Tahoma" pitchFamily="34" charset="0"/>
              </a:rPr>
              <a:t>Credential Leaflets</a:t>
            </a:r>
          </a:p>
          <a:p>
            <a:pPr>
              <a:buClr>
                <a:srgbClr val="006666"/>
              </a:buClr>
            </a:pPr>
            <a:r>
              <a:rPr lang="en-US" sz="2400" dirty="0">
                <a:cs typeface="Tahoma" pitchFamily="34" charset="0"/>
                <a:hlinkClick r:id="rId5"/>
              </a:rPr>
              <a:t>CL-621A</a:t>
            </a:r>
            <a:r>
              <a:rPr lang="en-US" sz="2400" dirty="0">
                <a:cs typeface="Tahoma" pitchFamily="34" charset="0"/>
              </a:rPr>
              <a:t> -  Adding A Teaching OR Content Area to Multiple and Single Subject Credentials</a:t>
            </a:r>
          </a:p>
          <a:p>
            <a:pPr>
              <a:buClr>
                <a:srgbClr val="006666"/>
              </a:buClr>
            </a:pPr>
            <a:r>
              <a:rPr lang="en-US" sz="2400" dirty="0">
                <a:cs typeface="Tahoma" pitchFamily="34" charset="0"/>
                <a:hlinkClick r:id="rId6"/>
              </a:rPr>
              <a:t>CL-629</a:t>
            </a:r>
            <a:r>
              <a:rPr lang="en-US" sz="2400" dirty="0">
                <a:cs typeface="Tahoma" pitchFamily="34" charset="0"/>
              </a:rPr>
              <a:t> – Supplementary Authorizations for Multiple Subject</a:t>
            </a:r>
          </a:p>
          <a:p>
            <a:pPr>
              <a:buClr>
                <a:srgbClr val="006666"/>
              </a:buClr>
            </a:pPr>
            <a:r>
              <a:rPr lang="en-US" sz="2400" dirty="0">
                <a:cs typeface="Tahoma" pitchFamily="34" charset="0"/>
                <a:hlinkClick r:id="rId7"/>
              </a:rPr>
              <a:t>CL-603</a:t>
            </a:r>
            <a:r>
              <a:rPr lang="en-US" sz="2400" dirty="0">
                <a:cs typeface="Tahoma" pitchFamily="34" charset="0"/>
              </a:rPr>
              <a:t> – Supplementary Authorizations for Single Subject</a:t>
            </a:r>
          </a:p>
          <a:p>
            <a:pPr>
              <a:buClr>
                <a:srgbClr val="006666"/>
              </a:buClr>
            </a:pPr>
            <a:r>
              <a:rPr lang="en-US" sz="2400" dirty="0">
                <a:cs typeface="Tahoma" pitchFamily="34" charset="0"/>
                <a:hlinkClick r:id="rId8"/>
              </a:rPr>
              <a:t>CL-696B</a:t>
            </a:r>
            <a:r>
              <a:rPr lang="en-US" sz="2400" dirty="0">
                <a:cs typeface="Tahoma" pitchFamily="34" charset="0"/>
              </a:rPr>
              <a:t> - Supplementary Authorization Worksheet</a:t>
            </a:r>
          </a:p>
          <a:p>
            <a:pPr>
              <a:buClr>
                <a:srgbClr val="006666"/>
              </a:buClr>
            </a:pPr>
            <a:r>
              <a:rPr lang="en-US" sz="2400" dirty="0">
                <a:cs typeface="Tahoma" pitchFamily="34" charset="0"/>
                <a:hlinkClick r:id="rId9"/>
              </a:rPr>
              <a:t>Supplementary Authorization Guideline Handbook</a:t>
            </a:r>
            <a:endParaRPr lang="en-US" sz="2400" dirty="0">
              <a:cs typeface="Tahoma" pitchFamily="34" charset="0"/>
            </a:endParaRPr>
          </a:p>
        </p:txBody>
      </p:sp>
      <p:sp>
        <p:nvSpPr>
          <p:cNvPr id="4" name="TextBox 3">
            <a:extLst>
              <a:ext uri="{FF2B5EF4-FFF2-40B4-BE49-F238E27FC236}">
                <a16:creationId xmlns:a16="http://schemas.microsoft.com/office/drawing/2014/main" id="{E2010C44-C6CC-47EF-8CA8-557EA23CD0DB}"/>
              </a:ext>
            </a:extLst>
          </p:cNvPr>
          <p:cNvSpPr txBox="1"/>
          <p:nvPr/>
        </p:nvSpPr>
        <p:spPr>
          <a:xfrm>
            <a:off x="1035750" y="5788255"/>
            <a:ext cx="10740614" cy="800219"/>
          </a:xfrm>
          <a:prstGeom prst="rect">
            <a:avLst/>
          </a:prstGeom>
          <a:noFill/>
        </p:spPr>
        <p:txBody>
          <a:bodyPr wrap="square" rtlCol="0">
            <a:spAutoFit/>
          </a:bodyPr>
          <a:lstStyle/>
          <a:p>
            <a:r>
              <a:rPr lang="en-US" sz="1400" dirty="0"/>
              <a:t>For more details on Adding Subjects to an existing credential or clarification on requirements, please refer to the California Commission on Teacher Credentialing (CTC). These slides are only for general information only and do not cover all scenarios. </a:t>
            </a:r>
          </a:p>
          <a:p>
            <a:endParaRPr lang="en-US" dirty="0"/>
          </a:p>
        </p:txBody>
      </p:sp>
    </p:spTree>
    <p:extLst>
      <p:ext uri="{BB962C8B-B14F-4D97-AF65-F5344CB8AC3E}">
        <p14:creationId xmlns:p14="http://schemas.microsoft.com/office/powerpoint/2010/main" val="4256414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0EA3-9A8D-449B-BB52-D45835BC08EE}"/>
              </a:ext>
            </a:extLst>
          </p:cNvPr>
          <p:cNvSpPr>
            <a:spLocks noGrp="1"/>
          </p:cNvSpPr>
          <p:nvPr>
            <p:ph type="title"/>
          </p:nvPr>
        </p:nvSpPr>
        <p:spPr>
          <a:xfrm>
            <a:off x="613186" y="1186119"/>
            <a:ext cx="10740614" cy="725808"/>
          </a:xfrm>
        </p:spPr>
        <p:txBody>
          <a:bodyPr>
            <a:normAutofit/>
          </a:bodyPr>
          <a:lstStyle/>
          <a:p>
            <a:pPr algn="ctr"/>
            <a:r>
              <a:rPr lang="en-US" dirty="0"/>
              <a:t>Resources</a:t>
            </a:r>
          </a:p>
        </p:txBody>
      </p:sp>
      <p:sp>
        <p:nvSpPr>
          <p:cNvPr id="3" name="Content Placeholder 2">
            <a:extLst>
              <a:ext uri="{FF2B5EF4-FFF2-40B4-BE49-F238E27FC236}">
                <a16:creationId xmlns:a16="http://schemas.microsoft.com/office/drawing/2014/main" id="{4705514E-6E72-40A2-9B69-9E2BC92473B9}"/>
              </a:ext>
            </a:extLst>
          </p:cNvPr>
          <p:cNvSpPr>
            <a:spLocks noGrp="1"/>
          </p:cNvSpPr>
          <p:nvPr>
            <p:ph idx="1"/>
          </p:nvPr>
        </p:nvSpPr>
        <p:spPr>
          <a:xfrm>
            <a:off x="1881353" y="2322786"/>
            <a:ext cx="9274898" cy="3465469"/>
          </a:xfrm>
        </p:spPr>
        <p:txBody>
          <a:bodyPr>
            <a:normAutofit/>
          </a:bodyPr>
          <a:lstStyle/>
          <a:p>
            <a:pPr>
              <a:buClr>
                <a:srgbClr val="006666"/>
              </a:buClr>
            </a:pPr>
            <a:r>
              <a:rPr lang="en-US" sz="2400" dirty="0">
                <a:cs typeface="Tahoma" pitchFamily="34" charset="0"/>
                <a:hlinkClick r:id="rId3"/>
              </a:rPr>
              <a:t>CL-852</a:t>
            </a:r>
            <a:r>
              <a:rPr lang="en-US" sz="2400" dirty="0">
                <a:cs typeface="Tahoma" pitchFamily="34" charset="0"/>
              </a:rPr>
              <a:t> -  Subject Matter Authorization Leaflet</a:t>
            </a:r>
          </a:p>
          <a:p>
            <a:pPr>
              <a:buClr>
                <a:srgbClr val="006666"/>
              </a:buClr>
            </a:pPr>
            <a:r>
              <a:rPr lang="en-US" sz="2400" dirty="0">
                <a:cs typeface="Tahoma" pitchFamily="34" charset="0"/>
                <a:hlinkClick r:id="rId4"/>
              </a:rPr>
              <a:t>CL-849</a:t>
            </a:r>
            <a:r>
              <a:rPr lang="en-US" sz="2400" dirty="0">
                <a:cs typeface="Tahoma" pitchFamily="34" charset="0"/>
              </a:rPr>
              <a:t> – Subject Matter Authorization Worksheet</a:t>
            </a:r>
          </a:p>
          <a:p>
            <a:pPr>
              <a:buClr>
                <a:srgbClr val="006666"/>
              </a:buClr>
            </a:pPr>
            <a:r>
              <a:rPr lang="en-US" sz="2400" dirty="0">
                <a:cs typeface="Tahoma" pitchFamily="34" charset="0"/>
                <a:hlinkClick r:id="rId5"/>
              </a:rPr>
              <a:t>Subject Matter Authorization Guideline Handbook</a:t>
            </a:r>
            <a:endParaRPr lang="en-US" sz="2400" dirty="0">
              <a:cs typeface="Tahoma" pitchFamily="34" charset="0"/>
            </a:endParaRPr>
          </a:p>
          <a:p>
            <a:pPr>
              <a:buClr>
                <a:srgbClr val="006666"/>
              </a:buClr>
            </a:pPr>
            <a:endParaRPr lang="en-US" sz="2400" dirty="0">
              <a:cs typeface="Tahoma" pitchFamily="34" charset="0"/>
            </a:endParaRPr>
          </a:p>
          <a:p>
            <a:pPr>
              <a:buClr>
                <a:srgbClr val="006666"/>
              </a:buClr>
            </a:pPr>
            <a:r>
              <a:rPr lang="en-US" sz="2400" dirty="0">
                <a:cs typeface="Tahoma" pitchFamily="34" charset="0"/>
                <a:hlinkClick r:id="rId6"/>
              </a:rPr>
              <a:t>Coded Correspondence 25-03</a:t>
            </a:r>
            <a:r>
              <a:rPr lang="en-US" sz="2400" dirty="0">
                <a:cs typeface="Tahoma" pitchFamily="34" charset="0"/>
              </a:rPr>
              <a:t> </a:t>
            </a:r>
            <a:r>
              <a:rPr lang="en-US" sz="1800" dirty="0">
                <a:cs typeface="Tahoma" pitchFamily="34" charset="0"/>
              </a:rPr>
              <a:t>(tables and appendix for easy reference)</a:t>
            </a:r>
            <a:endParaRPr lang="en-US" sz="2400" dirty="0">
              <a:cs typeface="Tahoma" pitchFamily="34" charset="0"/>
            </a:endParaRPr>
          </a:p>
        </p:txBody>
      </p:sp>
      <p:sp>
        <p:nvSpPr>
          <p:cNvPr id="4" name="TextBox 3">
            <a:extLst>
              <a:ext uri="{FF2B5EF4-FFF2-40B4-BE49-F238E27FC236}">
                <a16:creationId xmlns:a16="http://schemas.microsoft.com/office/drawing/2014/main" id="{E2010C44-C6CC-47EF-8CA8-557EA23CD0DB}"/>
              </a:ext>
            </a:extLst>
          </p:cNvPr>
          <p:cNvSpPr txBox="1"/>
          <p:nvPr/>
        </p:nvSpPr>
        <p:spPr>
          <a:xfrm>
            <a:off x="1035750" y="5788255"/>
            <a:ext cx="10740614" cy="800219"/>
          </a:xfrm>
          <a:prstGeom prst="rect">
            <a:avLst/>
          </a:prstGeom>
          <a:noFill/>
        </p:spPr>
        <p:txBody>
          <a:bodyPr wrap="square" rtlCol="0">
            <a:spAutoFit/>
          </a:bodyPr>
          <a:lstStyle/>
          <a:p>
            <a:r>
              <a:rPr lang="en-US" sz="1400" dirty="0"/>
              <a:t>For more details on Adding Subjects to an existing credential or clarification on requirements, please refer to the California Commission on Teacher Credentialing (CTC). These slides are only for general information only and do not cover all scenarios. </a:t>
            </a:r>
          </a:p>
          <a:p>
            <a:endParaRPr lang="en-US" dirty="0"/>
          </a:p>
        </p:txBody>
      </p:sp>
    </p:spTree>
    <p:extLst>
      <p:ext uri="{BB962C8B-B14F-4D97-AF65-F5344CB8AC3E}">
        <p14:creationId xmlns:p14="http://schemas.microsoft.com/office/powerpoint/2010/main" val="716150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Questions">
            <a:extLst>
              <a:ext uri="{FF2B5EF4-FFF2-40B4-BE49-F238E27FC236}">
                <a16:creationId xmlns:a16="http://schemas.microsoft.com/office/drawing/2014/main" id="{1E08DA91-4B7D-E67F-6A8D-05023B628F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1675" y="1410905"/>
            <a:ext cx="4032621" cy="4032621"/>
          </a:xfrm>
          <a:prstGeom prst="rect">
            <a:avLst/>
          </a:prstGeom>
        </p:spPr>
      </p:pic>
      <p:sp>
        <p:nvSpPr>
          <p:cNvPr id="23" name="Right Triangle 22">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228FC2-FC71-F064-AEE6-C2F1504A6A80}"/>
              </a:ext>
            </a:extLst>
          </p:cNvPr>
          <p:cNvSpPr>
            <a:spLocks noGrp="1"/>
          </p:cNvSpPr>
          <p:nvPr>
            <p:ph type="ctrTitle"/>
          </p:nvPr>
        </p:nvSpPr>
        <p:spPr>
          <a:xfrm>
            <a:off x="5450209" y="1056640"/>
            <a:ext cx="5799947" cy="3494398"/>
          </a:xfrm>
        </p:spPr>
        <p:txBody>
          <a:bodyPr anchor="b">
            <a:normAutofit/>
          </a:bodyPr>
          <a:lstStyle/>
          <a:p>
            <a:r>
              <a:rPr lang="en-US" sz="8000" dirty="0"/>
              <a:t>Questions</a:t>
            </a:r>
            <a:br>
              <a:rPr lang="en-US" sz="8000" dirty="0"/>
            </a:br>
            <a:r>
              <a:rPr lang="en-US" sz="8000" dirty="0"/>
              <a:t>?</a:t>
            </a:r>
          </a:p>
        </p:txBody>
      </p:sp>
    </p:spTree>
    <p:extLst>
      <p:ext uri="{BB962C8B-B14F-4D97-AF65-F5344CB8AC3E}">
        <p14:creationId xmlns:p14="http://schemas.microsoft.com/office/powerpoint/2010/main" val="523988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77575-F948-8F50-5AE0-C6A84D0D6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364F7-0419-6E7E-971E-9FDAA02F14F1}"/>
              </a:ext>
            </a:extLst>
          </p:cNvPr>
          <p:cNvSpPr>
            <a:spLocks noGrp="1"/>
          </p:cNvSpPr>
          <p:nvPr>
            <p:ph type="ctrTitle"/>
          </p:nvPr>
        </p:nvSpPr>
        <p:spPr>
          <a:xfrm>
            <a:off x="1905000" y="1949450"/>
            <a:ext cx="8763000" cy="2927350"/>
          </a:xfrm>
        </p:spPr>
        <p:txBody>
          <a:bodyPr>
            <a:normAutofit/>
          </a:bodyPr>
          <a:lstStyle/>
          <a:p>
            <a:r>
              <a:rPr lang="en-US" dirty="0"/>
              <a:t>Thank you</a:t>
            </a:r>
            <a:br>
              <a:rPr lang="en-US" dirty="0"/>
            </a:br>
            <a:r>
              <a:rPr lang="en-US" dirty="0"/>
              <a:t>for</a:t>
            </a:r>
            <a:br>
              <a:rPr lang="en-US" dirty="0"/>
            </a:br>
            <a:r>
              <a:rPr lang="en-US" dirty="0"/>
              <a:t>attending! </a:t>
            </a:r>
          </a:p>
        </p:txBody>
      </p:sp>
    </p:spTree>
    <p:extLst>
      <p:ext uri="{BB962C8B-B14F-4D97-AF65-F5344CB8AC3E}">
        <p14:creationId xmlns:p14="http://schemas.microsoft.com/office/powerpoint/2010/main" val="4217785277"/>
      </p:ext>
    </p:extLst>
  </p:cSld>
  <p:clrMapOvr>
    <a:masterClrMapping/>
  </p:clrMapOvr>
</p:sld>
</file>

<file path=ppt/theme/theme1.xml><?xml version="1.0" encoding="utf-8"?>
<a:theme xmlns:a="http://schemas.openxmlformats.org/drawingml/2006/main" name="Office Theme">
  <a:themeElements>
    <a:clrScheme name="SDCOE blues">
      <a:dk1>
        <a:srgbClr val="3F3F3F"/>
      </a:dk1>
      <a:lt1>
        <a:sysClr val="window" lastClr="FFFFFF"/>
      </a:lt1>
      <a:dk2>
        <a:srgbClr val="000000"/>
      </a:dk2>
      <a:lt2>
        <a:srgbClr val="E7E6E6"/>
      </a:lt2>
      <a:accent1>
        <a:srgbClr val="00AEEF"/>
      </a:accent1>
      <a:accent2>
        <a:srgbClr val="15689A"/>
      </a:accent2>
      <a:accent3>
        <a:srgbClr val="AEABAB"/>
      </a:accent3>
      <a:accent4>
        <a:srgbClr val="00AEEF"/>
      </a:accent4>
      <a:accent5>
        <a:srgbClr val="15689A"/>
      </a:accent5>
      <a:accent6>
        <a:srgbClr val="3A3838"/>
      </a:accent6>
      <a:hlink>
        <a:srgbClr val="00AEEF"/>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Credentials Workshop 2018" id="{121ADE9D-0E30-403C-B396-B6C79363EAA2}" vid="{D95A01D4-35F2-4100-9DB8-246556DE48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F0212BEC42BA4F9588DC3B399F5849" ma:contentTypeVersion="9" ma:contentTypeDescription="Create a new document." ma:contentTypeScope="" ma:versionID="e6c250092645e35b825c565d9ab0c53d">
  <xsd:schema xmlns:xsd="http://www.w3.org/2001/XMLSchema" xmlns:xs="http://www.w3.org/2001/XMLSchema" xmlns:p="http://schemas.microsoft.com/office/2006/metadata/properties" xmlns:ns1="http://schemas.microsoft.com/sharepoint/v3" xmlns:ns2="29b2266b-80f5-457c-a139-a6759cec0d03" xmlns:ns3="d2557113-fb2c-4f09-9f7d-21403fd90452" targetNamespace="http://schemas.microsoft.com/office/2006/metadata/properties" ma:root="true" ma:fieldsID="506f3772748404eb7fe84ba9a1ae373e" ns1:_="" ns2:_="" ns3:_="">
    <xsd:import namespace="http://schemas.microsoft.com/sharepoint/v3"/>
    <xsd:import namespace="29b2266b-80f5-457c-a139-a6759cec0d03"/>
    <xsd:import namespace="d2557113-fb2c-4f09-9f7d-21403fd90452"/>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9b2266b-80f5-457c-a139-a6759cec0d03"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2557113-fb2c-4f09-9f7d-21403fd90452"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29b2266b-80f5-457c-a139-a6759cec0d03">
      <UserInfo>
        <DisplayName>Christina Lopez</DisplayName>
        <AccountId>387</AccountId>
        <AccountType/>
      </UserInfo>
      <UserInfo>
        <DisplayName>Bill Britt</DisplayName>
        <AccountId>496</AccountId>
        <AccountType/>
      </UserInfo>
      <UserInfo>
        <DisplayName>Michael Czoberek</DisplayName>
        <AccountId>878</AccountId>
        <AccountType/>
      </UserInfo>
      <UserInfo>
        <DisplayName>Alex Cortes</DisplayName>
        <AccountId>694</AccountId>
        <AccountType/>
      </UserInfo>
      <UserInfo>
        <DisplayName>Anne Worrall</DisplayName>
        <AccountId>1336</AccountId>
        <AccountType/>
      </UserInfo>
      <UserInfo>
        <DisplayName>Joseph Frescatore</DisplayName>
        <AccountId>326</AccountId>
        <AccountType/>
      </UserInfo>
    </SharedWithUsers>
  </documentManagement>
</p:properties>
</file>

<file path=customXml/itemProps1.xml><?xml version="1.0" encoding="utf-8"?>
<ds:datastoreItem xmlns:ds="http://schemas.openxmlformats.org/officeDocument/2006/customXml" ds:itemID="{FE5C9177-2A6A-4386-ACB4-343A433E62B3}">
  <ds:schemaRefs>
    <ds:schemaRef ds:uri="http://schemas.microsoft.com/sharepoint/v3/contenttype/forms"/>
  </ds:schemaRefs>
</ds:datastoreItem>
</file>

<file path=customXml/itemProps2.xml><?xml version="1.0" encoding="utf-8"?>
<ds:datastoreItem xmlns:ds="http://schemas.openxmlformats.org/officeDocument/2006/customXml" ds:itemID="{3770A9E3-7FC5-439B-AD59-471DAB05A8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9b2266b-80f5-457c-a139-a6759cec0d03"/>
    <ds:schemaRef ds:uri="d2557113-fb2c-4f09-9f7d-21403fd904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E05501-2B06-4CDE-9B8C-90A807FE6E67}">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terms/"/>
    <ds:schemaRef ds:uri="http://schemas.openxmlformats.org/package/2006/metadata/core-properties"/>
    <ds:schemaRef ds:uri="http://schemas.microsoft.com/sharepoint/v3"/>
    <ds:schemaRef ds:uri="d2557113-fb2c-4f09-9f7d-21403fd90452"/>
    <ds:schemaRef ds:uri="29b2266b-80f5-457c-a139-a6759cec0d0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Fall Credentials Workshop 2018</Template>
  <TotalTime>17081</TotalTime>
  <Words>2092</Words>
  <Application>Microsoft Office PowerPoint</Application>
  <PresentationFormat>Widescreen</PresentationFormat>
  <Paragraphs>216</Paragraphs>
  <Slides>43</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Tahoma</vt:lpstr>
      <vt:lpstr>Office Theme</vt:lpstr>
      <vt:lpstr>Supplementary &amp; Additional Authorizations  Webinar</vt:lpstr>
      <vt:lpstr>Types of  Added Authorizations</vt:lpstr>
      <vt:lpstr>Adding a Full Teaching or Content Area (Full Authorization)  </vt:lpstr>
      <vt:lpstr>Adding a FULL Authorization</vt:lpstr>
      <vt:lpstr>Adding a FULL Authorization</vt:lpstr>
      <vt:lpstr>Adding a FULL Authorization</vt:lpstr>
      <vt:lpstr>Adding a FULL Authorization</vt:lpstr>
      <vt:lpstr>Adding a FULL Authorization</vt:lpstr>
      <vt:lpstr>Adding a FULL Authorization</vt:lpstr>
      <vt:lpstr>Adding a FULL Authorization</vt:lpstr>
      <vt:lpstr>Adding a FULL Authorization</vt:lpstr>
      <vt:lpstr>Table – Applicable Degree Major</vt:lpstr>
      <vt:lpstr>Table – CSET Examinations</vt:lpstr>
      <vt:lpstr>Table – CSET Exam – World Languages</vt:lpstr>
      <vt:lpstr>How to obtain  a Supplementary Authorization  </vt:lpstr>
      <vt:lpstr>Supplementary and Subject Matter Authorizations</vt:lpstr>
      <vt:lpstr>Adding a Supplementary Authorization</vt:lpstr>
      <vt:lpstr>PowerPoint Presentation</vt:lpstr>
      <vt:lpstr> Adding a Supplementary Authorization Expanded Options to meet requirements: </vt:lpstr>
      <vt:lpstr>Adding a  Supplementary Authorization – Previous  &amp;  Current  Table 1</vt:lpstr>
      <vt:lpstr>Adding a Supplementary Authorization – Appendix with available Options</vt:lpstr>
      <vt:lpstr> Expanded Options example: </vt:lpstr>
      <vt:lpstr> Expanded Options example: </vt:lpstr>
      <vt:lpstr>Adding a Specific  Supplementary Authorization</vt:lpstr>
      <vt:lpstr>PowerPoint Presentation</vt:lpstr>
      <vt:lpstr>How to obtain  a Subject Matter Authorization </vt:lpstr>
      <vt:lpstr>Subject Matter Authorizations</vt:lpstr>
      <vt:lpstr>Subject Matter Authorizations</vt:lpstr>
      <vt:lpstr>Subject Matter Authorization Coursework Requirements</vt:lpstr>
      <vt:lpstr>Acceptable Coursework</vt:lpstr>
      <vt:lpstr>Intro Subject Matter Authorization Subjects</vt:lpstr>
      <vt:lpstr>PowerPoint Presentation</vt:lpstr>
      <vt:lpstr>PowerPoint Presentation</vt:lpstr>
      <vt:lpstr>Acceptable Coursework</vt:lpstr>
      <vt:lpstr>Unacceptable Coursework</vt:lpstr>
      <vt:lpstr>Coursework Exceptions</vt:lpstr>
      <vt:lpstr>Subsumed Subjects</vt:lpstr>
      <vt:lpstr>How to apply for an  Added Authorization,  Supplementary Authorization,  OR Subject Matter Authorization </vt:lpstr>
      <vt:lpstr>Application Checklist</vt:lpstr>
      <vt:lpstr>Resources</vt:lpstr>
      <vt:lpstr>Resources</vt:lpstr>
      <vt:lpstr>Questions ?</vt:lpstr>
      <vt:lpstr>Thank you for attending! </vt:lpstr>
    </vt:vector>
  </TitlesOfParts>
  <Company>SDCOE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Supplementary and Added Auth Webinar June 2023</dc:title>
  <dc:creator>Monica Robinson</dc:creator>
  <cp:lastModifiedBy>Monica Robinson</cp:lastModifiedBy>
  <cp:revision>254</cp:revision>
  <cp:lastPrinted>2019-12-18T17:34:13Z</cp:lastPrinted>
  <dcterms:created xsi:type="dcterms:W3CDTF">2018-10-30T23:00:42Z</dcterms:created>
  <dcterms:modified xsi:type="dcterms:W3CDTF">2026-04-15T21:56:03Z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0x01010024F0212BEC42BA4F9588DC3B399F5849</vt:lpwstr>
  </property>
</Properties>
</file>