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</p:sldMasterIdLst>
  <p:sldIdLst>
    <p:sldId id="256" r:id="rId2"/>
    <p:sldId id="273" r:id="rId3"/>
    <p:sldId id="259" r:id="rId4"/>
    <p:sldId id="265" r:id="rId5"/>
    <p:sldId id="258" r:id="rId6"/>
    <p:sldId id="261" r:id="rId7"/>
    <p:sldId id="269" r:id="rId8"/>
    <p:sldId id="262" r:id="rId9"/>
    <p:sldId id="271" r:id="rId10"/>
    <p:sldId id="268" r:id="rId11"/>
    <p:sldId id="263" r:id="rId12"/>
    <p:sldId id="266" r:id="rId13"/>
    <p:sldId id="27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F726BB-F917-4EE1-85CA-26EE1CE08383}" v="39" dt="2026-04-27T02:01:38.9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gge, Kara" userId="a87e4e42-5dcf-4c43-97e3-ef86bfa26504" providerId="ADAL" clId="{8EAC5A9D-67B0-4CB1-8AD5-BA8A38FED841}"/>
    <pc:docChg chg="undo custSel addSld delSld modSld sldOrd">
      <pc:chgData name="Hogge, Kara" userId="a87e4e42-5dcf-4c43-97e3-ef86bfa26504" providerId="ADAL" clId="{8EAC5A9D-67B0-4CB1-8AD5-BA8A38FED841}" dt="2026-04-27T14:00:14.071" v="1457" actId="5793"/>
      <pc:docMkLst>
        <pc:docMk/>
      </pc:docMkLst>
      <pc:sldChg chg="modSp mod">
        <pc:chgData name="Hogge, Kara" userId="a87e4e42-5dcf-4c43-97e3-ef86bfa26504" providerId="ADAL" clId="{8EAC5A9D-67B0-4CB1-8AD5-BA8A38FED841}" dt="2026-04-27T11:17:18.903" v="337" actId="27636"/>
        <pc:sldMkLst>
          <pc:docMk/>
          <pc:sldMk cId="1404288279" sldId="259"/>
        </pc:sldMkLst>
        <pc:spChg chg="mod">
          <ac:chgData name="Hogge, Kara" userId="a87e4e42-5dcf-4c43-97e3-ef86bfa26504" providerId="ADAL" clId="{8EAC5A9D-67B0-4CB1-8AD5-BA8A38FED841}" dt="2026-04-27T11:17:18.903" v="337" actId="27636"/>
          <ac:spMkLst>
            <pc:docMk/>
            <pc:sldMk cId="1404288279" sldId="259"/>
            <ac:spMk id="3" creationId="{788F3D73-D035-2EE9-A66B-9016E1E147CB}"/>
          </ac:spMkLst>
        </pc:spChg>
      </pc:sldChg>
      <pc:sldChg chg="modSp mod">
        <pc:chgData name="Hogge, Kara" userId="a87e4e42-5dcf-4c43-97e3-ef86bfa26504" providerId="ADAL" clId="{8EAC5A9D-67B0-4CB1-8AD5-BA8A38FED841}" dt="2026-04-27T11:39:25.532" v="499" actId="27636"/>
        <pc:sldMkLst>
          <pc:docMk/>
          <pc:sldMk cId="2082526985" sldId="262"/>
        </pc:sldMkLst>
        <pc:spChg chg="mod">
          <ac:chgData name="Hogge, Kara" userId="a87e4e42-5dcf-4c43-97e3-ef86bfa26504" providerId="ADAL" clId="{8EAC5A9D-67B0-4CB1-8AD5-BA8A38FED841}" dt="2026-04-27T11:39:25.532" v="499" actId="27636"/>
          <ac:spMkLst>
            <pc:docMk/>
            <pc:sldMk cId="2082526985" sldId="262"/>
            <ac:spMk id="3" creationId="{788F3D73-D035-2EE9-A66B-9016E1E147CB}"/>
          </ac:spMkLst>
        </pc:spChg>
      </pc:sldChg>
      <pc:sldChg chg="addSp delSp modSp mod">
        <pc:chgData name="Hogge, Kara" userId="a87e4e42-5dcf-4c43-97e3-ef86bfa26504" providerId="ADAL" clId="{8EAC5A9D-67B0-4CB1-8AD5-BA8A38FED841}" dt="2026-04-27T12:28:42.721" v="1456" actId="20577"/>
        <pc:sldMkLst>
          <pc:docMk/>
          <pc:sldMk cId="1551592610" sldId="263"/>
        </pc:sldMkLst>
        <pc:spChg chg="mod">
          <ac:chgData name="Hogge, Kara" userId="a87e4e42-5dcf-4c43-97e3-ef86bfa26504" providerId="ADAL" clId="{8EAC5A9D-67B0-4CB1-8AD5-BA8A38FED841}" dt="2026-04-27T10:55:32.208" v="259" actId="20577"/>
          <ac:spMkLst>
            <pc:docMk/>
            <pc:sldMk cId="1551592610" sldId="263"/>
            <ac:spMk id="2" creationId="{18B82B95-68CB-583B-DAF9-291A0DF4141F}"/>
          </ac:spMkLst>
        </pc:spChg>
        <pc:spChg chg="del mod">
          <ac:chgData name="Hogge, Kara" userId="a87e4e42-5dcf-4c43-97e3-ef86bfa26504" providerId="ADAL" clId="{8EAC5A9D-67B0-4CB1-8AD5-BA8A38FED841}" dt="2026-04-27T11:45:49.996" v="515" actId="478"/>
          <ac:spMkLst>
            <pc:docMk/>
            <pc:sldMk cId="1551592610" sldId="263"/>
            <ac:spMk id="3" creationId="{788F3D73-D035-2EE9-A66B-9016E1E147CB}"/>
          </ac:spMkLst>
        </pc:spChg>
        <pc:spChg chg="add del mod">
          <ac:chgData name="Hogge, Kara" userId="a87e4e42-5dcf-4c43-97e3-ef86bfa26504" providerId="ADAL" clId="{8EAC5A9D-67B0-4CB1-8AD5-BA8A38FED841}" dt="2026-04-27T11:45:45.955" v="513" actId="478"/>
          <ac:spMkLst>
            <pc:docMk/>
            <pc:sldMk cId="1551592610" sldId="263"/>
            <ac:spMk id="7" creationId="{9E615552-82DF-BBE3-73F3-F8268CFE1756}"/>
          </ac:spMkLst>
        </pc:spChg>
        <pc:spChg chg="del">
          <ac:chgData name="Hogge, Kara" userId="a87e4e42-5dcf-4c43-97e3-ef86bfa26504" providerId="ADAL" clId="{8EAC5A9D-67B0-4CB1-8AD5-BA8A38FED841}" dt="2026-04-27T11:45:40.521" v="511" actId="478"/>
          <ac:spMkLst>
            <pc:docMk/>
            <pc:sldMk cId="1551592610" sldId="263"/>
            <ac:spMk id="9" creationId="{91BB9BEA-C29C-7854-A018-1505C665A079}"/>
          </ac:spMkLst>
        </pc:spChg>
        <pc:spChg chg="del">
          <ac:chgData name="Hogge, Kara" userId="a87e4e42-5dcf-4c43-97e3-ef86bfa26504" providerId="ADAL" clId="{8EAC5A9D-67B0-4CB1-8AD5-BA8A38FED841}" dt="2026-04-27T11:45:43.912" v="512" actId="478"/>
          <ac:spMkLst>
            <pc:docMk/>
            <pc:sldMk cId="1551592610" sldId="263"/>
            <ac:spMk id="10" creationId="{292CDF71-F246-8E8B-75FB-CACF320206BB}"/>
          </ac:spMkLst>
        </pc:spChg>
        <pc:spChg chg="del mod">
          <ac:chgData name="Hogge, Kara" userId="a87e4e42-5dcf-4c43-97e3-ef86bfa26504" providerId="ADAL" clId="{8EAC5A9D-67B0-4CB1-8AD5-BA8A38FED841}" dt="2026-04-27T11:45:52.732" v="516" actId="478"/>
          <ac:spMkLst>
            <pc:docMk/>
            <pc:sldMk cId="1551592610" sldId="263"/>
            <ac:spMk id="12" creationId="{C101D476-37FA-30E3-3EAE-A39044571534}"/>
          </ac:spMkLst>
        </pc:spChg>
        <pc:spChg chg="add del mod">
          <ac:chgData name="Hogge, Kara" userId="a87e4e42-5dcf-4c43-97e3-ef86bfa26504" providerId="ADAL" clId="{8EAC5A9D-67B0-4CB1-8AD5-BA8A38FED841}" dt="2026-04-27T11:45:47.169" v="514" actId="478"/>
          <ac:spMkLst>
            <pc:docMk/>
            <pc:sldMk cId="1551592610" sldId="263"/>
            <ac:spMk id="13" creationId="{7D9FF42B-380F-2632-1EC5-6F115919B6D9}"/>
          </ac:spMkLst>
        </pc:spChg>
        <pc:spChg chg="add del mod">
          <ac:chgData name="Hogge, Kara" userId="a87e4e42-5dcf-4c43-97e3-ef86bfa26504" providerId="ADAL" clId="{8EAC5A9D-67B0-4CB1-8AD5-BA8A38FED841}" dt="2026-04-27T11:45:56.114" v="517" actId="478"/>
          <ac:spMkLst>
            <pc:docMk/>
            <pc:sldMk cId="1551592610" sldId="263"/>
            <ac:spMk id="15" creationId="{440F3272-511A-9593-B177-C27BB48E340F}"/>
          </ac:spMkLst>
        </pc:spChg>
        <pc:spChg chg="add del mod">
          <ac:chgData name="Hogge, Kara" userId="a87e4e42-5dcf-4c43-97e3-ef86bfa26504" providerId="ADAL" clId="{8EAC5A9D-67B0-4CB1-8AD5-BA8A38FED841}" dt="2026-04-27T11:46:22.639" v="524"/>
          <ac:spMkLst>
            <pc:docMk/>
            <pc:sldMk cId="1551592610" sldId="263"/>
            <ac:spMk id="17" creationId="{37BB8BCE-410A-6384-7813-A59FAF23D012}"/>
          </ac:spMkLst>
        </pc:spChg>
        <pc:spChg chg="add mod">
          <ac:chgData name="Hogge, Kara" userId="a87e4e42-5dcf-4c43-97e3-ef86bfa26504" providerId="ADAL" clId="{8EAC5A9D-67B0-4CB1-8AD5-BA8A38FED841}" dt="2026-04-27T12:28:42.721" v="1456" actId="20577"/>
          <ac:spMkLst>
            <pc:docMk/>
            <pc:sldMk cId="1551592610" sldId="263"/>
            <ac:spMk id="18" creationId="{8E0159DF-6737-8CC1-FC85-D7A941779BC1}"/>
          </ac:spMkLst>
        </pc:spChg>
        <pc:picChg chg="del">
          <ac:chgData name="Hogge, Kara" userId="a87e4e42-5dcf-4c43-97e3-ef86bfa26504" providerId="ADAL" clId="{8EAC5A9D-67B0-4CB1-8AD5-BA8A38FED841}" dt="2026-04-27T11:44:27.017" v="506" actId="478"/>
          <ac:picMkLst>
            <pc:docMk/>
            <pc:sldMk cId="1551592610" sldId="263"/>
            <ac:picMk id="5" creationId="{2B80DCE2-96A4-0027-AFFD-4A7627B9B276}"/>
          </ac:picMkLst>
        </pc:picChg>
        <pc:picChg chg="del">
          <ac:chgData name="Hogge, Kara" userId="a87e4e42-5dcf-4c43-97e3-ef86bfa26504" providerId="ADAL" clId="{8EAC5A9D-67B0-4CB1-8AD5-BA8A38FED841}" dt="2026-04-27T11:44:28.796" v="507" actId="478"/>
          <ac:picMkLst>
            <pc:docMk/>
            <pc:sldMk cId="1551592610" sldId="263"/>
            <ac:picMk id="6" creationId="{0442775F-C117-02FC-AE94-1854CBD3181B}"/>
          </ac:picMkLst>
        </pc:picChg>
        <pc:picChg chg="add mod">
          <ac:chgData name="Hogge, Kara" userId="a87e4e42-5dcf-4c43-97e3-ef86bfa26504" providerId="ADAL" clId="{8EAC5A9D-67B0-4CB1-8AD5-BA8A38FED841}" dt="2026-04-27T12:27:38.326" v="1445" actId="14100"/>
          <ac:picMkLst>
            <pc:docMk/>
            <pc:sldMk cId="1551592610" sldId="263"/>
            <ac:picMk id="20" creationId="{058F74A9-ACA0-5594-1FE6-735335DD0745}"/>
          </ac:picMkLst>
        </pc:picChg>
        <pc:cxnChg chg="add mod">
          <ac:chgData name="Hogge, Kara" userId="a87e4e42-5dcf-4c43-97e3-ef86bfa26504" providerId="ADAL" clId="{8EAC5A9D-67B0-4CB1-8AD5-BA8A38FED841}" dt="2026-04-27T12:24:43.066" v="1376" actId="1076"/>
          <ac:cxnSpMkLst>
            <pc:docMk/>
            <pc:sldMk cId="1551592610" sldId="263"/>
            <ac:cxnSpMk id="22" creationId="{1E52F854-D6C2-2689-02B2-7302E933E8E8}"/>
          </ac:cxnSpMkLst>
        </pc:cxnChg>
        <pc:cxnChg chg="add del mod">
          <ac:chgData name="Hogge, Kara" userId="a87e4e42-5dcf-4c43-97e3-ef86bfa26504" providerId="ADAL" clId="{8EAC5A9D-67B0-4CB1-8AD5-BA8A38FED841}" dt="2026-04-27T12:21:18.929" v="1240" actId="478"/>
          <ac:cxnSpMkLst>
            <pc:docMk/>
            <pc:sldMk cId="1551592610" sldId="263"/>
            <ac:cxnSpMk id="24" creationId="{B0BA01C1-3583-8FD5-B0D0-C81CA28F70D9}"/>
          </ac:cxnSpMkLst>
        </pc:cxnChg>
        <pc:cxnChg chg="add del mod">
          <ac:chgData name="Hogge, Kara" userId="a87e4e42-5dcf-4c43-97e3-ef86bfa26504" providerId="ADAL" clId="{8EAC5A9D-67B0-4CB1-8AD5-BA8A38FED841}" dt="2026-04-27T12:21:18.098" v="1239" actId="478"/>
          <ac:cxnSpMkLst>
            <pc:docMk/>
            <pc:sldMk cId="1551592610" sldId="263"/>
            <ac:cxnSpMk id="25" creationId="{47CA2EFC-766C-2512-5FE7-5817431C4B80}"/>
          </ac:cxnSpMkLst>
        </pc:cxnChg>
        <pc:cxnChg chg="add del mod">
          <ac:chgData name="Hogge, Kara" userId="a87e4e42-5dcf-4c43-97e3-ef86bfa26504" providerId="ADAL" clId="{8EAC5A9D-67B0-4CB1-8AD5-BA8A38FED841}" dt="2026-04-27T12:21:34.157" v="1248" actId="478"/>
          <ac:cxnSpMkLst>
            <pc:docMk/>
            <pc:sldMk cId="1551592610" sldId="263"/>
            <ac:cxnSpMk id="26" creationId="{74A5CF31-2910-822F-B729-E3BF8EC8A9D7}"/>
          </ac:cxnSpMkLst>
        </pc:cxnChg>
        <pc:cxnChg chg="add mod">
          <ac:chgData name="Hogge, Kara" userId="a87e4e42-5dcf-4c43-97e3-ef86bfa26504" providerId="ADAL" clId="{8EAC5A9D-67B0-4CB1-8AD5-BA8A38FED841}" dt="2026-04-27T12:24:45.775" v="1377" actId="1076"/>
          <ac:cxnSpMkLst>
            <pc:docMk/>
            <pc:sldMk cId="1551592610" sldId="263"/>
            <ac:cxnSpMk id="27" creationId="{F9594593-397B-624D-3E5A-65584AA4D8B3}"/>
          </ac:cxnSpMkLst>
        </pc:cxnChg>
        <pc:cxnChg chg="add mod">
          <ac:chgData name="Hogge, Kara" userId="a87e4e42-5dcf-4c43-97e3-ef86bfa26504" providerId="ADAL" clId="{8EAC5A9D-67B0-4CB1-8AD5-BA8A38FED841}" dt="2026-04-27T12:24:47.408" v="1378" actId="1076"/>
          <ac:cxnSpMkLst>
            <pc:docMk/>
            <pc:sldMk cId="1551592610" sldId="263"/>
            <ac:cxnSpMk id="30" creationId="{780D6B48-0E4D-18EB-53E8-642E4AA4B208}"/>
          </ac:cxnSpMkLst>
        </pc:cxnChg>
      </pc:sldChg>
      <pc:sldChg chg="modSp mod">
        <pc:chgData name="Hogge, Kara" userId="a87e4e42-5dcf-4c43-97e3-ef86bfa26504" providerId="ADAL" clId="{8EAC5A9D-67B0-4CB1-8AD5-BA8A38FED841}" dt="2026-04-24T13:03:05.416" v="4" actId="20577"/>
        <pc:sldMkLst>
          <pc:docMk/>
          <pc:sldMk cId="2375472336" sldId="265"/>
        </pc:sldMkLst>
        <pc:spChg chg="mod">
          <ac:chgData name="Hogge, Kara" userId="a87e4e42-5dcf-4c43-97e3-ef86bfa26504" providerId="ADAL" clId="{8EAC5A9D-67B0-4CB1-8AD5-BA8A38FED841}" dt="2026-04-24T13:03:05.416" v="4" actId="20577"/>
          <ac:spMkLst>
            <pc:docMk/>
            <pc:sldMk cId="2375472336" sldId="265"/>
            <ac:spMk id="3" creationId="{788F3D73-D035-2EE9-A66B-9016E1E147CB}"/>
          </ac:spMkLst>
        </pc:spChg>
      </pc:sldChg>
      <pc:sldChg chg="modSp mod">
        <pc:chgData name="Hogge, Kara" userId="a87e4e42-5dcf-4c43-97e3-ef86bfa26504" providerId="ADAL" clId="{8EAC5A9D-67B0-4CB1-8AD5-BA8A38FED841}" dt="2026-04-27T10:56:13.041" v="265" actId="20577"/>
        <pc:sldMkLst>
          <pc:docMk/>
          <pc:sldMk cId="2555129506" sldId="266"/>
        </pc:sldMkLst>
        <pc:spChg chg="mod">
          <ac:chgData name="Hogge, Kara" userId="a87e4e42-5dcf-4c43-97e3-ef86bfa26504" providerId="ADAL" clId="{8EAC5A9D-67B0-4CB1-8AD5-BA8A38FED841}" dt="2026-04-27T10:56:13.041" v="265" actId="20577"/>
          <ac:spMkLst>
            <pc:docMk/>
            <pc:sldMk cId="2555129506" sldId="266"/>
            <ac:spMk id="3" creationId="{788F3D73-D035-2EE9-A66B-9016E1E147CB}"/>
          </ac:spMkLst>
        </pc:spChg>
      </pc:sldChg>
      <pc:sldChg chg="modSp mod">
        <pc:chgData name="Hogge, Kara" userId="a87e4e42-5dcf-4c43-97e3-ef86bfa26504" providerId="ADAL" clId="{8EAC5A9D-67B0-4CB1-8AD5-BA8A38FED841}" dt="2026-04-27T14:00:14.071" v="1457" actId="5793"/>
        <pc:sldMkLst>
          <pc:docMk/>
          <pc:sldMk cId="975037101" sldId="268"/>
        </pc:sldMkLst>
        <pc:spChg chg="mod">
          <ac:chgData name="Hogge, Kara" userId="a87e4e42-5dcf-4c43-97e3-ef86bfa26504" providerId="ADAL" clId="{8EAC5A9D-67B0-4CB1-8AD5-BA8A38FED841}" dt="2026-04-27T14:00:14.071" v="1457" actId="5793"/>
          <ac:spMkLst>
            <pc:docMk/>
            <pc:sldMk cId="975037101" sldId="268"/>
            <ac:spMk id="3" creationId="{4CE33A95-911D-F468-1DFB-49BC7AC07532}"/>
          </ac:spMkLst>
        </pc:spChg>
        <pc:picChg chg="mod">
          <ac:chgData name="Hogge, Kara" userId="a87e4e42-5dcf-4c43-97e3-ef86bfa26504" providerId="ADAL" clId="{8EAC5A9D-67B0-4CB1-8AD5-BA8A38FED841}" dt="2026-04-27T11:40:05.892" v="500" actId="14100"/>
          <ac:picMkLst>
            <pc:docMk/>
            <pc:sldMk cId="975037101" sldId="268"/>
            <ac:picMk id="5" creationId="{B8B84DAD-A417-69B1-D843-BBADC0001DC0}"/>
          </ac:picMkLst>
        </pc:picChg>
      </pc:sldChg>
      <pc:sldChg chg="addSp delSp modSp mod">
        <pc:chgData name="Hogge, Kara" userId="a87e4e42-5dcf-4c43-97e3-ef86bfa26504" providerId="ADAL" clId="{8EAC5A9D-67B0-4CB1-8AD5-BA8A38FED841}" dt="2026-04-27T11:27:05.941" v="432" actId="20577"/>
        <pc:sldMkLst>
          <pc:docMk/>
          <pc:sldMk cId="1827077672" sldId="269"/>
        </pc:sldMkLst>
        <pc:spChg chg="mod">
          <ac:chgData name="Hogge, Kara" userId="a87e4e42-5dcf-4c43-97e3-ef86bfa26504" providerId="ADAL" clId="{8EAC5A9D-67B0-4CB1-8AD5-BA8A38FED841}" dt="2026-04-27T11:27:05.941" v="432" actId="20577"/>
          <ac:spMkLst>
            <pc:docMk/>
            <pc:sldMk cId="1827077672" sldId="269"/>
            <ac:spMk id="3" creationId="{88991323-F16A-8E93-AF36-4EDB7DBF7D50}"/>
          </ac:spMkLst>
        </pc:spChg>
        <pc:spChg chg="mod">
          <ac:chgData name="Hogge, Kara" userId="a87e4e42-5dcf-4c43-97e3-ef86bfa26504" providerId="ADAL" clId="{8EAC5A9D-67B0-4CB1-8AD5-BA8A38FED841}" dt="2026-04-27T11:24:22.067" v="343" actId="5793"/>
          <ac:spMkLst>
            <pc:docMk/>
            <pc:sldMk cId="1827077672" sldId="269"/>
            <ac:spMk id="7" creationId="{1BB33252-91BB-4A6F-8B28-95FCCF5D4AE6}"/>
          </ac:spMkLst>
        </pc:spChg>
        <pc:picChg chg="del">
          <ac:chgData name="Hogge, Kara" userId="a87e4e42-5dcf-4c43-97e3-ef86bfa26504" providerId="ADAL" clId="{8EAC5A9D-67B0-4CB1-8AD5-BA8A38FED841}" dt="2026-04-27T11:23:45.427" v="338" actId="478"/>
          <ac:picMkLst>
            <pc:docMk/>
            <pc:sldMk cId="1827077672" sldId="269"/>
            <ac:picMk id="6" creationId="{8E54099A-7B2F-4048-52BC-837F30E25526}"/>
          </ac:picMkLst>
        </pc:picChg>
        <pc:picChg chg="add mod">
          <ac:chgData name="Hogge, Kara" userId="a87e4e42-5dcf-4c43-97e3-ef86bfa26504" providerId="ADAL" clId="{8EAC5A9D-67B0-4CB1-8AD5-BA8A38FED841}" dt="2026-04-27T11:23:56.535" v="341" actId="14100"/>
          <ac:picMkLst>
            <pc:docMk/>
            <pc:sldMk cId="1827077672" sldId="269"/>
            <ac:picMk id="8" creationId="{51F3BE38-A9FB-3177-CC0F-09503D28C95E}"/>
          </ac:picMkLst>
        </pc:picChg>
      </pc:sldChg>
      <pc:sldChg chg="new del ord">
        <pc:chgData name="Hogge, Kara" userId="a87e4e42-5dcf-4c43-97e3-ef86bfa26504" providerId="ADAL" clId="{8EAC5A9D-67B0-4CB1-8AD5-BA8A38FED841}" dt="2026-04-24T13:08:23.579" v="11" actId="2696"/>
        <pc:sldMkLst>
          <pc:docMk/>
          <pc:sldMk cId="4169857613" sldId="272"/>
        </pc:sldMkLst>
      </pc:sldChg>
      <pc:sldChg chg="addSp delSp modSp add mod ord">
        <pc:chgData name="Hogge, Kara" userId="a87e4e42-5dcf-4c43-97e3-ef86bfa26504" providerId="ADAL" clId="{8EAC5A9D-67B0-4CB1-8AD5-BA8A38FED841}" dt="2026-04-27T11:15:23.485" v="281" actId="14100"/>
        <pc:sldMkLst>
          <pc:docMk/>
          <pc:sldMk cId="1917319062" sldId="273"/>
        </pc:sldMkLst>
        <pc:spChg chg="mod">
          <ac:chgData name="Hogge, Kara" userId="a87e4e42-5dcf-4c43-97e3-ef86bfa26504" providerId="ADAL" clId="{8EAC5A9D-67B0-4CB1-8AD5-BA8A38FED841}" dt="2026-04-24T13:08:37.530" v="32" actId="5793"/>
          <ac:spMkLst>
            <pc:docMk/>
            <pc:sldMk cId="1917319062" sldId="273"/>
            <ac:spMk id="2" creationId="{34023093-8CB4-9183-00C9-074598294C33}"/>
          </ac:spMkLst>
        </pc:spChg>
        <pc:spChg chg="add mod">
          <ac:chgData name="Hogge, Kara" userId="a87e4e42-5dcf-4c43-97e3-ef86bfa26504" providerId="ADAL" clId="{8EAC5A9D-67B0-4CB1-8AD5-BA8A38FED841}" dt="2026-04-24T17:12:16.897" v="249" actId="255"/>
          <ac:spMkLst>
            <pc:docMk/>
            <pc:sldMk cId="1917319062" sldId="273"/>
            <ac:spMk id="6" creationId="{3B94FC25-6255-0240-55F7-B617ABE020EB}"/>
          </ac:spMkLst>
        </pc:spChg>
        <pc:spChg chg="add mod">
          <ac:chgData name="Hogge, Kara" userId="a87e4e42-5dcf-4c43-97e3-ef86bfa26504" providerId="ADAL" clId="{8EAC5A9D-67B0-4CB1-8AD5-BA8A38FED841}" dt="2026-04-27T11:15:23.485" v="281" actId="14100"/>
          <ac:spMkLst>
            <pc:docMk/>
            <pc:sldMk cId="1917319062" sldId="273"/>
            <ac:spMk id="7" creationId="{863EEEC1-5E23-897E-1471-FED4AFADD601}"/>
          </ac:spMkLst>
        </pc:spChg>
        <pc:picChg chg="add mod">
          <ac:chgData name="Hogge, Kara" userId="a87e4e42-5dcf-4c43-97e3-ef86bfa26504" providerId="ADAL" clId="{8EAC5A9D-67B0-4CB1-8AD5-BA8A38FED841}" dt="2026-04-24T17:12:53.353" v="257" actId="1076"/>
          <ac:picMkLst>
            <pc:docMk/>
            <pc:sldMk cId="1917319062" sldId="273"/>
            <ac:picMk id="9" creationId="{286E55DB-C2EA-0D2E-6802-E758FFA19119}"/>
          </ac:picMkLst>
        </pc:picChg>
        <pc:picChg chg="add mod">
          <ac:chgData name="Hogge, Kara" userId="a87e4e42-5dcf-4c43-97e3-ef86bfa26504" providerId="ADAL" clId="{8EAC5A9D-67B0-4CB1-8AD5-BA8A38FED841}" dt="2026-04-24T17:11:27.495" v="243" actId="1076"/>
          <ac:picMkLst>
            <pc:docMk/>
            <pc:sldMk cId="1917319062" sldId="273"/>
            <ac:picMk id="10" creationId="{ECE2AE6F-C168-2EC8-29A3-7A58959B91A2}"/>
          </ac:picMkLst>
        </pc:picChg>
        <pc:picChg chg="add mod">
          <ac:chgData name="Hogge, Kara" userId="a87e4e42-5dcf-4c43-97e3-ef86bfa26504" providerId="ADAL" clId="{8EAC5A9D-67B0-4CB1-8AD5-BA8A38FED841}" dt="2026-04-24T17:11:25.349" v="242" actId="1076"/>
          <ac:picMkLst>
            <pc:docMk/>
            <pc:sldMk cId="1917319062" sldId="273"/>
            <ac:picMk id="11" creationId="{915E5E3F-1171-2FC2-4A8E-94F7516D0EDA}"/>
          </ac:picMkLst>
        </pc:picChg>
      </pc:sldChg>
      <pc:sldChg chg="modSp mod">
        <pc:chgData name="Hogge, Kara" userId="a87e4e42-5dcf-4c43-97e3-ef86bfa26504" providerId="ADAL" clId="{8EAC5A9D-67B0-4CB1-8AD5-BA8A38FED841}" dt="2026-04-27T10:56:36.167" v="277" actId="20577"/>
        <pc:sldMkLst>
          <pc:docMk/>
          <pc:sldMk cId="2294836409" sldId="274"/>
        </pc:sldMkLst>
        <pc:spChg chg="mod">
          <ac:chgData name="Hogge, Kara" userId="a87e4e42-5dcf-4c43-97e3-ef86bfa26504" providerId="ADAL" clId="{8EAC5A9D-67B0-4CB1-8AD5-BA8A38FED841}" dt="2026-04-27T10:56:36.167" v="277" actId="20577"/>
          <ac:spMkLst>
            <pc:docMk/>
            <pc:sldMk cId="2294836409" sldId="274"/>
            <ac:spMk id="6" creationId="{DFF32A03-EC81-66CA-C076-57879C374DCA}"/>
          </ac:spMkLst>
        </pc:spChg>
      </pc:sldChg>
    </pc:docChg>
  </pc:docChgLst>
  <pc:docChgLst>
    <pc:chgData name="Hogge, Kara" userId="a87e4e42-5dcf-4c43-97e3-ef86bfa26504" providerId="ADAL" clId="{A3128F7A-89C0-4655-B0C3-30124F01DC88}"/>
    <pc:docChg chg="undo custSel addSld delSld modSld sldOrd">
      <pc:chgData name="Hogge, Kara" userId="a87e4e42-5dcf-4c43-97e3-ef86bfa26504" providerId="ADAL" clId="{A3128F7A-89C0-4655-B0C3-30124F01DC88}" dt="2026-04-28T21:02:53.666" v="2543" actId="1037"/>
      <pc:docMkLst>
        <pc:docMk/>
      </pc:docMkLst>
      <pc:sldChg chg="modSp mod">
        <pc:chgData name="Hogge, Kara" userId="a87e4e42-5dcf-4c43-97e3-ef86bfa26504" providerId="ADAL" clId="{A3128F7A-89C0-4655-B0C3-30124F01DC88}" dt="2026-04-28T21:02:53.666" v="2543" actId="1037"/>
        <pc:sldMkLst>
          <pc:docMk/>
          <pc:sldMk cId="109857222" sldId="256"/>
        </pc:sldMkLst>
        <pc:picChg chg="mod">
          <ac:chgData name="Hogge, Kara" userId="a87e4e42-5dcf-4c43-97e3-ef86bfa26504" providerId="ADAL" clId="{A3128F7A-89C0-4655-B0C3-30124F01DC88}" dt="2026-04-28T21:02:53.666" v="2543" actId="1037"/>
          <ac:picMkLst>
            <pc:docMk/>
            <pc:sldMk cId="109857222" sldId="256"/>
            <ac:picMk id="4" creationId="{0789075B-9605-A5CE-B9FF-3117E60172D9}"/>
          </ac:picMkLst>
        </pc:picChg>
      </pc:sldChg>
      <pc:sldChg chg="addSp delSp modSp mod">
        <pc:chgData name="Hogge, Kara" userId="a87e4e42-5dcf-4c43-97e3-ef86bfa26504" providerId="ADAL" clId="{A3128F7A-89C0-4655-B0C3-30124F01DC88}" dt="2026-04-27T01:22:30.822" v="1145" actId="20577"/>
        <pc:sldMkLst>
          <pc:docMk/>
          <pc:sldMk cId="734577821" sldId="261"/>
        </pc:sldMkLst>
        <pc:spChg chg="mod">
          <ac:chgData name="Hogge, Kara" userId="a87e4e42-5dcf-4c43-97e3-ef86bfa26504" providerId="ADAL" clId="{A3128F7A-89C0-4655-B0C3-30124F01DC88}" dt="2026-04-26T02:52:35.407" v="4" actId="20577"/>
          <ac:spMkLst>
            <pc:docMk/>
            <pc:sldMk cId="734577821" sldId="261"/>
            <ac:spMk id="2" creationId="{18B82B95-68CB-583B-DAF9-291A0DF4141F}"/>
          </ac:spMkLst>
        </pc:spChg>
        <pc:spChg chg="mod">
          <ac:chgData name="Hogge, Kara" userId="a87e4e42-5dcf-4c43-97e3-ef86bfa26504" providerId="ADAL" clId="{A3128F7A-89C0-4655-B0C3-30124F01DC88}" dt="2026-04-26T02:59:29.781" v="35" actId="20577"/>
          <ac:spMkLst>
            <pc:docMk/>
            <pc:sldMk cId="734577821" sldId="261"/>
            <ac:spMk id="3" creationId="{788F3D73-D035-2EE9-A66B-9016E1E147CB}"/>
          </ac:spMkLst>
        </pc:spChg>
        <pc:spChg chg="mod">
          <ac:chgData name="Hogge, Kara" userId="a87e4e42-5dcf-4c43-97e3-ef86bfa26504" providerId="ADAL" clId="{A3128F7A-89C0-4655-B0C3-30124F01DC88}" dt="2026-04-27T01:22:30.822" v="1145" actId="20577"/>
          <ac:spMkLst>
            <pc:docMk/>
            <pc:sldMk cId="734577821" sldId="261"/>
            <ac:spMk id="11" creationId="{972AAE70-4AC2-53B3-AA27-C26B37CF6419}"/>
          </ac:spMkLst>
        </pc:spChg>
        <pc:picChg chg="add mod">
          <ac:chgData name="Hogge, Kara" userId="a87e4e42-5dcf-4c43-97e3-ef86bfa26504" providerId="ADAL" clId="{A3128F7A-89C0-4655-B0C3-30124F01DC88}" dt="2026-04-26T02:59:14.174" v="30" actId="1076"/>
          <ac:picMkLst>
            <pc:docMk/>
            <pc:sldMk cId="734577821" sldId="261"/>
            <ac:picMk id="4" creationId="{59E13E20-0E7A-A3D6-8F29-5C0EAADEE741}"/>
          </ac:picMkLst>
        </pc:picChg>
        <pc:picChg chg="add del">
          <ac:chgData name="Hogge, Kara" userId="a87e4e42-5dcf-4c43-97e3-ef86bfa26504" providerId="ADAL" clId="{A3128F7A-89C0-4655-B0C3-30124F01DC88}" dt="2026-04-26T02:56:38.024" v="28" actId="478"/>
          <ac:picMkLst>
            <pc:docMk/>
            <pc:sldMk cId="734577821" sldId="261"/>
            <ac:picMk id="7" creationId="{341E592D-F1EF-7155-2F75-E978B3271DF8}"/>
          </ac:picMkLst>
        </pc:picChg>
      </pc:sldChg>
      <pc:sldChg chg="addSp delSp modSp mod">
        <pc:chgData name="Hogge, Kara" userId="a87e4e42-5dcf-4c43-97e3-ef86bfa26504" providerId="ADAL" clId="{A3128F7A-89C0-4655-B0C3-30124F01DC88}" dt="2026-04-27T01:23:39.544" v="1149" actId="20577"/>
        <pc:sldMkLst>
          <pc:docMk/>
          <pc:sldMk cId="2082526985" sldId="262"/>
        </pc:sldMkLst>
        <pc:spChg chg="mod">
          <ac:chgData name="Hogge, Kara" userId="a87e4e42-5dcf-4c43-97e3-ef86bfa26504" providerId="ADAL" clId="{A3128F7A-89C0-4655-B0C3-30124F01DC88}" dt="2026-04-27T01:23:39.544" v="1149" actId="20577"/>
          <ac:spMkLst>
            <pc:docMk/>
            <pc:sldMk cId="2082526985" sldId="262"/>
            <ac:spMk id="3" creationId="{788F3D73-D035-2EE9-A66B-9016E1E147CB}"/>
          </ac:spMkLst>
        </pc:spChg>
        <pc:spChg chg="add del mod">
          <ac:chgData name="Hogge, Kara" userId="a87e4e42-5dcf-4c43-97e3-ef86bfa26504" providerId="ADAL" clId="{A3128F7A-89C0-4655-B0C3-30124F01DC88}" dt="2026-04-26T03:19:03.409" v="638" actId="20577"/>
          <ac:spMkLst>
            <pc:docMk/>
            <pc:sldMk cId="2082526985" sldId="262"/>
            <ac:spMk id="10" creationId="{292CDF71-F246-8E8B-75FB-CACF320206BB}"/>
          </ac:spMkLst>
        </pc:spChg>
        <pc:spChg chg="mod">
          <ac:chgData name="Hogge, Kara" userId="a87e4e42-5dcf-4c43-97e3-ef86bfa26504" providerId="ADAL" clId="{A3128F7A-89C0-4655-B0C3-30124F01DC88}" dt="2026-04-26T03:07:25.236" v="512" actId="20577"/>
          <ac:spMkLst>
            <pc:docMk/>
            <pc:sldMk cId="2082526985" sldId="262"/>
            <ac:spMk id="12" creationId="{C101D476-37FA-30E3-3EAE-A39044571534}"/>
          </ac:spMkLst>
        </pc:spChg>
        <pc:spChg chg="add mod">
          <ac:chgData name="Hogge, Kara" userId="a87e4e42-5dcf-4c43-97e3-ef86bfa26504" providerId="ADAL" clId="{A3128F7A-89C0-4655-B0C3-30124F01DC88}" dt="2026-04-26T03:17:00.925" v="572" actId="1582"/>
          <ac:spMkLst>
            <pc:docMk/>
            <pc:sldMk cId="2082526985" sldId="262"/>
            <ac:spMk id="27" creationId="{B6F1A7BD-40F6-3487-3AC3-582FD7265BCC}"/>
          </ac:spMkLst>
        </pc:spChg>
        <pc:picChg chg="mod">
          <ac:chgData name="Hogge, Kara" userId="a87e4e42-5dcf-4c43-97e3-ef86bfa26504" providerId="ADAL" clId="{A3128F7A-89C0-4655-B0C3-30124F01DC88}" dt="2026-04-26T03:13:08.869" v="532" actId="1076"/>
          <ac:picMkLst>
            <pc:docMk/>
            <pc:sldMk cId="2082526985" sldId="262"/>
            <ac:picMk id="4" creationId="{1EB57082-15E6-926C-27D2-5FFA8F85247E}"/>
          </ac:picMkLst>
        </pc:picChg>
        <pc:picChg chg="mod">
          <ac:chgData name="Hogge, Kara" userId="a87e4e42-5dcf-4c43-97e3-ef86bfa26504" providerId="ADAL" clId="{A3128F7A-89C0-4655-B0C3-30124F01DC88}" dt="2026-04-26T03:13:13.113" v="533" actId="1076"/>
          <ac:picMkLst>
            <pc:docMk/>
            <pc:sldMk cId="2082526985" sldId="262"/>
            <ac:picMk id="5" creationId="{974452F6-D8B8-5EAB-8740-AC6B8B5857CE}"/>
          </ac:picMkLst>
        </pc:picChg>
        <pc:picChg chg="add mod">
          <ac:chgData name="Hogge, Kara" userId="a87e4e42-5dcf-4c43-97e3-ef86bfa26504" providerId="ADAL" clId="{A3128F7A-89C0-4655-B0C3-30124F01DC88}" dt="2026-04-26T03:13:01.921" v="530" actId="1076"/>
          <ac:picMkLst>
            <pc:docMk/>
            <pc:sldMk cId="2082526985" sldId="262"/>
            <ac:picMk id="13" creationId="{72506004-F00C-8B62-A5E5-527236547BBD}"/>
          </ac:picMkLst>
        </pc:picChg>
        <pc:picChg chg="add mod">
          <ac:chgData name="Hogge, Kara" userId="a87e4e42-5dcf-4c43-97e3-ef86bfa26504" providerId="ADAL" clId="{A3128F7A-89C0-4655-B0C3-30124F01DC88}" dt="2026-04-26T03:13:04.633" v="531" actId="1076"/>
          <ac:picMkLst>
            <pc:docMk/>
            <pc:sldMk cId="2082526985" sldId="262"/>
            <ac:picMk id="17" creationId="{20D2451F-A069-9C67-1AE5-C4650508D602}"/>
          </ac:picMkLst>
        </pc:picChg>
        <pc:cxnChg chg="add mod">
          <ac:chgData name="Hogge, Kara" userId="a87e4e42-5dcf-4c43-97e3-ef86bfa26504" providerId="ADAL" clId="{A3128F7A-89C0-4655-B0C3-30124F01DC88}" dt="2026-04-26T03:14:52.021" v="547" actId="692"/>
          <ac:cxnSpMkLst>
            <pc:docMk/>
            <pc:sldMk cId="2082526985" sldId="262"/>
            <ac:cxnSpMk id="21" creationId="{43BA1C99-EDD9-1933-3499-1D1F5F603D89}"/>
          </ac:cxnSpMkLst>
        </pc:cxnChg>
        <pc:cxnChg chg="add mod">
          <ac:chgData name="Hogge, Kara" userId="a87e4e42-5dcf-4c43-97e3-ef86bfa26504" providerId="ADAL" clId="{A3128F7A-89C0-4655-B0C3-30124F01DC88}" dt="2026-04-26T03:17:10.337" v="573" actId="14100"/>
          <ac:cxnSpMkLst>
            <pc:docMk/>
            <pc:sldMk cId="2082526985" sldId="262"/>
            <ac:cxnSpMk id="24" creationId="{BED24E7E-4DE4-EB5D-2F44-FA917BED3251}"/>
          </ac:cxnSpMkLst>
        </pc:cxnChg>
      </pc:sldChg>
      <pc:sldChg chg="modSp mod">
        <pc:chgData name="Hogge, Kara" userId="a87e4e42-5dcf-4c43-97e3-ef86bfa26504" providerId="ADAL" clId="{A3128F7A-89C0-4655-B0C3-30124F01DC88}" dt="2026-04-26T03:27:06.026" v="1068" actId="20577"/>
        <pc:sldMkLst>
          <pc:docMk/>
          <pc:sldMk cId="1551592610" sldId="263"/>
        </pc:sldMkLst>
        <pc:spChg chg="mod">
          <ac:chgData name="Hogge, Kara" userId="a87e4e42-5dcf-4c43-97e3-ef86bfa26504" providerId="ADAL" clId="{A3128F7A-89C0-4655-B0C3-30124F01DC88}" dt="2026-04-26T03:27:06.026" v="1068" actId="20577"/>
          <ac:spMkLst>
            <pc:docMk/>
            <pc:sldMk cId="1551592610" sldId="263"/>
            <ac:spMk id="2" creationId="{18B82B95-68CB-583B-DAF9-291A0DF4141F}"/>
          </ac:spMkLst>
        </pc:spChg>
      </pc:sldChg>
      <pc:sldChg chg="modSp mod">
        <pc:chgData name="Hogge, Kara" userId="a87e4e42-5dcf-4c43-97e3-ef86bfa26504" providerId="ADAL" clId="{A3128F7A-89C0-4655-B0C3-30124F01DC88}" dt="2026-04-27T01:32:19.385" v="1888" actId="20577"/>
        <pc:sldMkLst>
          <pc:docMk/>
          <pc:sldMk cId="2555129506" sldId="266"/>
        </pc:sldMkLst>
        <pc:spChg chg="mod">
          <ac:chgData name="Hogge, Kara" userId="a87e4e42-5dcf-4c43-97e3-ef86bfa26504" providerId="ADAL" clId="{A3128F7A-89C0-4655-B0C3-30124F01DC88}" dt="2026-04-27T01:32:19.385" v="1888" actId="20577"/>
          <ac:spMkLst>
            <pc:docMk/>
            <pc:sldMk cId="2555129506" sldId="266"/>
            <ac:spMk id="3" creationId="{788F3D73-D035-2EE9-A66B-9016E1E147CB}"/>
          </ac:spMkLst>
        </pc:spChg>
      </pc:sldChg>
      <pc:sldChg chg="addSp delSp modSp mod">
        <pc:chgData name="Hogge, Kara" userId="a87e4e42-5dcf-4c43-97e3-ef86bfa26504" providerId="ADAL" clId="{A3128F7A-89C0-4655-B0C3-30124F01DC88}" dt="2026-04-27T02:11:15.375" v="2541" actId="1036"/>
        <pc:sldMkLst>
          <pc:docMk/>
          <pc:sldMk cId="975037101" sldId="268"/>
        </pc:sldMkLst>
        <pc:spChg chg="mod">
          <ac:chgData name="Hogge, Kara" userId="a87e4e42-5dcf-4c43-97e3-ef86bfa26504" providerId="ADAL" clId="{A3128F7A-89C0-4655-B0C3-30124F01DC88}" dt="2026-04-26T03:28:53.232" v="1118" actId="20577"/>
          <ac:spMkLst>
            <pc:docMk/>
            <pc:sldMk cId="975037101" sldId="268"/>
            <ac:spMk id="2" creationId="{18B82B95-68CB-583B-DAF9-291A0DF4141F}"/>
          </ac:spMkLst>
        </pc:spChg>
        <pc:spChg chg="add mod">
          <ac:chgData name="Hogge, Kara" userId="a87e4e42-5dcf-4c43-97e3-ef86bfa26504" providerId="ADAL" clId="{A3128F7A-89C0-4655-B0C3-30124F01DC88}" dt="2026-04-27T02:11:15.375" v="2541" actId="1036"/>
          <ac:spMkLst>
            <pc:docMk/>
            <pc:sldMk cId="975037101" sldId="268"/>
            <ac:spMk id="3" creationId="{4CE33A95-911D-F468-1DFB-49BC7AC07532}"/>
          </ac:spMkLst>
        </pc:spChg>
        <pc:picChg chg="add mod">
          <ac:chgData name="Hogge, Kara" userId="a87e4e42-5dcf-4c43-97e3-ef86bfa26504" providerId="ADAL" clId="{A3128F7A-89C0-4655-B0C3-30124F01DC88}" dt="2026-04-27T01:29:40.461" v="1885" actId="14100"/>
          <ac:picMkLst>
            <pc:docMk/>
            <pc:sldMk cId="975037101" sldId="268"/>
            <ac:picMk id="5" creationId="{B8B84DAD-A417-69B1-D843-BBADC0001DC0}"/>
          </ac:picMkLst>
        </pc:picChg>
      </pc:sldChg>
      <pc:sldChg chg="ord">
        <pc:chgData name="Hogge, Kara" userId="a87e4e42-5dcf-4c43-97e3-ef86bfa26504" providerId="ADAL" clId="{A3128F7A-89C0-4655-B0C3-30124F01DC88}" dt="2026-04-27T01:30:02.670" v="1887"/>
        <pc:sldMkLst>
          <pc:docMk/>
          <pc:sldMk cId="1827077672" sldId="269"/>
        </pc:sldMkLst>
      </pc:sldChg>
      <pc:sldChg chg="modSp mod">
        <pc:chgData name="Hogge, Kara" userId="a87e4e42-5dcf-4c43-97e3-ef86bfa26504" providerId="ADAL" clId="{A3128F7A-89C0-4655-B0C3-30124F01DC88}" dt="2026-04-26T03:25:05.576" v="1045" actId="20577"/>
        <pc:sldMkLst>
          <pc:docMk/>
          <pc:sldMk cId="527283702" sldId="271"/>
        </pc:sldMkLst>
        <pc:spChg chg="mod">
          <ac:chgData name="Hogge, Kara" userId="a87e4e42-5dcf-4c43-97e3-ef86bfa26504" providerId="ADAL" clId="{A3128F7A-89C0-4655-B0C3-30124F01DC88}" dt="2026-04-26T03:24:46.949" v="1012" actId="20577"/>
          <ac:spMkLst>
            <pc:docMk/>
            <pc:sldMk cId="527283702" sldId="271"/>
            <ac:spMk id="3" creationId="{2AD64451-F80A-164C-F6E9-E411298AB307}"/>
          </ac:spMkLst>
        </pc:spChg>
        <pc:spChg chg="mod">
          <ac:chgData name="Hogge, Kara" userId="a87e4e42-5dcf-4c43-97e3-ef86bfa26504" providerId="ADAL" clId="{A3128F7A-89C0-4655-B0C3-30124F01DC88}" dt="2026-04-26T03:25:05.576" v="1045" actId="20577"/>
          <ac:spMkLst>
            <pc:docMk/>
            <pc:sldMk cId="527283702" sldId="271"/>
            <ac:spMk id="12" creationId="{54AC7EEF-45B4-E34E-6285-5DDEA7F9F604}"/>
          </ac:spMkLst>
        </pc:spChg>
      </pc:sldChg>
      <pc:sldChg chg="new del">
        <pc:chgData name="Hogge, Kara" userId="a87e4e42-5dcf-4c43-97e3-ef86bfa26504" providerId="ADAL" clId="{A3128F7A-89C0-4655-B0C3-30124F01DC88}" dt="2026-04-27T01:35:21.542" v="1892" actId="680"/>
        <pc:sldMkLst>
          <pc:docMk/>
          <pc:sldMk cId="2243133842" sldId="274"/>
        </pc:sldMkLst>
      </pc:sldChg>
      <pc:sldChg chg="addSp delSp modSp add mod">
        <pc:chgData name="Hogge, Kara" userId="a87e4e42-5dcf-4c43-97e3-ef86bfa26504" providerId="ADAL" clId="{A3128F7A-89C0-4655-B0C3-30124F01DC88}" dt="2026-04-27T02:01:38.993" v="2540" actId="14100"/>
        <pc:sldMkLst>
          <pc:docMk/>
          <pc:sldMk cId="2294836409" sldId="274"/>
        </pc:sldMkLst>
        <pc:spChg chg="mod">
          <ac:chgData name="Hogge, Kara" userId="a87e4e42-5dcf-4c43-97e3-ef86bfa26504" providerId="ADAL" clId="{A3128F7A-89C0-4655-B0C3-30124F01DC88}" dt="2026-04-27T01:53:00.094" v="2087" actId="1076"/>
          <ac:spMkLst>
            <pc:docMk/>
            <pc:sldMk cId="2294836409" sldId="274"/>
            <ac:spMk id="2" creationId="{85B5EF9D-957D-1D35-7D57-FA020140C2CA}"/>
          </ac:spMkLst>
        </pc:spChg>
        <pc:spChg chg="del mod">
          <ac:chgData name="Hogge, Kara" userId="a87e4e42-5dcf-4c43-97e3-ef86bfa26504" providerId="ADAL" clId="{A3128F7A-89C0-4655-B0C3-30124F01DC88}" dt="2026-04-27T01:35:55.611" v="1925" actId="478"/>
          <ac:spMkLst>
            <pc:docMk/>
            <pc:sldMk cId="2294836409" sldId="274"/>
            <ac:spMk id="3" creationId="{5BD024B6-B47C-F9D9-F914-D0FA064B6023}"/>
          </ac:spMkLst>
        </pc:spChg>
        <pc:spChg chg="add mod">
          <ac:chgData name="Hogge, Kara" userId="a87e4e42-5dcf-4c43-97e3-ef86bfa26504" providerId="ADAL" clId="{A3128F7A-89C0-4655-B0C3-30124F01DC88}" dt="2026-04-27T02:01:29.211" v="2538" actId="14100"/>
          <ac:spMkLst>
            <pc:docMk/>
            <pc:sldMk cId="2294836409" sldId="274"/>
            <ac:spMk id="6" creationId="{DFF32A03-EC81-66CA-C076-57879C374DCA}"/>
          </ac:spMkLst>
        </pc:spChg>
        <pc:picChg chg="add del mod">
          <ac:chgData name="Hogge, Kara" userId="a87e4e42-5dcf-4c43-97e3-ef86bfa26504" providerId="ADAL" clId="{A3128F7A-89C0-4655-B0C3-30124F01DC88}" dt="2026-04-27T01:45:33.305" v="1956" actId="478"/>
          <ac:picMkLst>
            <pc:docMk/>
            <pc:sldMk cId="2294836409" sldId="274"/>
            <ac:picMk id="5" creationId="{94B685E8-A54C-588D-5D07-800E005BB4CC}"/>
          </ac:picMkLst>
        </pc:picChg>
        <pc:picChg chg="del">
          <ac:chgData name="Hogge, Kara" userId="a87e4e42-5dcf-4c43-97e3-ef86bfa26504" providerId="ADAL" clId="{A3128F7A-89C0-4655-B0C3-30124F01DC88}" dt="2026-04-27T01:35:42.650" v="1916" actId="478"/>
          <ac:picMkLst>
            <pc:docMk/>
            <pc:sldMk cId="2294836409" sldId="274"/>
            <ac:picMk id="9" creationId="{E15734DD-9373-DC70-FAD9-544B5995E832}"/>
          </ac:picMkLst>
        </pc:picChg>
        <pc:picChg chg="del">
          <ac:chgData name="Hogge, Kara" userId="a87e4e42-5dcf-4c43-97e3-ef86bfa26504" providerId="ADAL" clId="{A3128F7A-89C0-4655-B0C3-30124F01DC88}" dt="2026-04-27T01:35:43.641" v="1917" actId="478"/>
          <ac:picMkLst>
            <pc:docMk/>
            <pc:sldMk cId="2294836409" sldId="274"/>
            <ac:picMk id="11" creationId="{F8862623-FF6B-5DF7-134E-671B127250D7}"/>
          </ac:picMkLst>
        </pc:picChg>
        <pc:picChg chg="del">
          <ac:chgData name="Hogge, Kara" userId="a87e4e42-5dcf-4c43-97e3-ef86bfa26504" providerId="ADAL" clId="{A3128F7A-89C0-4655-B0C3-30124F01DC88}" dt="2026-04-27T01:35:41.746" v="1915" actId="478"/>
          <ac:picMkLst>
            <pc:docMk/>
            <pc:sldMk cId="2294836409" sldId="274"/>
            <ac:picMk id="12" creationId="{1A6978E5-79B3-7F42-202E-709417A43860}"/>
          </ac:picMkLst>
        </pc:picChg>
        <pc:picChg chg="del">
          <ac:chgData name="Hogge, Kara" userId="a87e4e42-5dcf-4c43-97e3-ef86bfa26504" providerId="ADAL" clId="{A3128F7A-89C0-4655-B0C3-30124F01DC88}" dt="2026-04-27T01:35:45.128" v="1919" actId="478"/>
          <ac:picMkLst>
            <pc:docMk/>
            <pc:sldMk cId="2294836409" sldId="274"/>
            <ac:picMk id="13" creationId="{760AF551-6C50-466F-CB2E-47D568A6D2CA}"/>
          </ac:picMkLst>
        </pc:picChg>
        <pc:picChg chg="del">
          <ac:chgData name="Hogge, Kara" userId="a87e4e42-5dcf-4c43-97e3-ef86bfa26504" providerId="ADAL" clId="{A3128F7A-89C0-4655-B0C3-30124F01DC88}" dt="2026-04-27T01:35:46.104" v="1920" actId="478"/>
          <ac:picMkLst>
            <pc:docMk/>
            <pc:sldMk cId="2294836409" sldId="274"/>
            <ac:picMk id="14" creationId="{5928EC23-A7E4-CD32-DA02-5461FCF73EF0}"/>
          </ac:picMkLst>
        </pc:picChg>
        <pc:picChg chg="del">
          <ac:chgData name="Hogge, Kara" userId="a87e4e42-5dcf-4c43-97e3-ef86bfa26504" providerId="ADAL" clId="{A3128F7A-89C0-4655-B0C3-30124F01DC88}" dt="2026-04-27T01:35:44.412" v="1918" actId="478"/>
          <ac:picMkLst>
            <pc:docMk/>
            <pc:sldMk cId="2294836409" sldId="274"/>
            <ac:picMk id="15" creationId="{606C985C-15A1-21A9-3151-73FD22135A85}"/>
          </ac:picMkLst>
        </pc:picChg>
        <pc:picChg chg="del">
          <ac:chgData name="Hogge, Kara" userId="a87e4e42-5dcf-4c43-97e3-ef86bfa26504" providerId="ADAL" clId="{A3128F7A-89C0-4655-B0C3-30124F01DC88}" dt="2026-04-27T01:35:46.812" v="1921" actId="478"/>
          <ac:picMkLst>
            <pc:docMk/>
            <pc:sldMk cId="2294836409" sldId="274"/>
            <ac:picMk id="16" creationId="{40D25A6F-3673-1B85-E706-2F37CF818860}"/>
          </ac:picMkLst>
        </pc:picChg>
        <pc:picChg chg="del">
          <ac:chgData name="Hogge, Kara" userId="a87e4e42-5dcf-4c43-97e3-ef86bfa26504" providerId="ADAL" clId="{A3128F7A-89C0-4655-B0C3-30124F01DC88}" dt="2026-04-27T01:35:47.575" v="1922" actId="478"/>
          <ac:picMkLst>
            <pc:docMk/>
            <pc:sldMk cId="2294836409" sldId="274"/>
            <ac:picMk id="17" creationId="{5790A95C-12EC-C861-0508-FC329FF2896A}"/>
          </ac:picMkLst>
        </pc:picChg>
        <pc:picChg chg="add mod">
          <ac:chgData name="Hogge, Kara" userId="a87e4e42-5dcf-4c43-97e3-ef86bfa26504" providerId="ADAL" clId="{A3128F7A-89C0-4655-B0C3-30124F01DC88}" dt="2026-04-27T02:01:38.993" v="2540" actId="14100"/>
          <ac:picMkLst>
            <pc:docMk/>
            <pc:sldMk cId="2294836409" sldId="274"/>
            <ac:picMk id="1026" creationId="{2E946D31-6944-8EC4-75BF-717D68BA0171}"/>
          </ac:picMkLst>
        </pc:picChg>
      </pc:sldChg>
      <pc:sldChg chg="add del setBg">
        <pc:chgData name="Hogge, Kara" userId="a87e4e42-5dcf-4c43-97e3-ef86bfa26504" providerId="ADAL" clId="{A3128F7A-89C0-4655-B0C3-30124F01DC88}" dt="2026-04-27T01:35:20.249" v="1891"/>
        <pc:sldMkLst>
          <pc:docMk/>
          <pc:sldMk cId="2286793605" sldId="275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April 28,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871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April 28,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402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April 28,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928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April 28,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6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April 28,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7462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April 28,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29052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April 28,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618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April 28,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2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April 28,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993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April 28,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6805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April 28,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63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customXml" Target="../ink/ink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April 28, 2026</a:t>
            </a:fld>
            <a:endParaRPr lang="en-US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8871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23" r:id="rId7"/>
    <p:sldLayoutId id="2147483819" r:id="rId8"/>
    <p:sldLayoutId id="2147483820" r:id="rId9"/>
    <p:sldLayoutId id="2147483821" r:id="rId10"/>
    <p:sldLayoutId id="2147483822" r:id="rId11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all" spc="60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ghs.yorkcountyschools.org/about/school-counseling/meet-our-team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schoolinks.com/schools/search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pstudents.collegeboard.org/getting-credit-placement/search-policies" TargetMode="External"/><Relationship Id="rId5" Type="http://schemas.openxmlformats.org/officeDocument/2006/relationships/hyperlink" Target="https://www.transfervirginia.org/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hyperlink" Target="https://www.commonapp.org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s://www.schoolinks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yorkcountyschoolsva.scriborder.com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hyperlink" Target="https://ghs.yorkcountyschools.org/about/school-counseling/scholarships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greaterkashmir.com/opinion/scholarship-alert-17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atsuite.collegeboard.org/sat" TargetMode="External"/><Relationship Id="rId2" Type="http://schemas.openxmlformats.org/officeDocument/2006/relationships/hyperlink" Target="https://www.act.org/content/act/en/products-and-services/the-act/registration/test-dates.html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5" Type="http://schemas.openxmlformats.org/officeDocument/2006/relationships/hyperlink" Target="http://www.actstudent.org/" TargetMode="External"/><Relationship Id="rId4" Type="http://schemas.openxmlformats.org/officeDocument/2006/relationships/hyperlink" Target="http://www.collegeboard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9" name="Rectangle 4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op view of wood desk with the plant, white keyboard, coffee in a white mug, notebook, and pen">
            <a:extLst>
              <a:ext uri="{FF2B5EF4-FFF2-40B4-BE49-F238E27FC236}">
                <a16:creationId xmlns:a16="http://schemas.microsoft.com/office/drawing/2014/main" id="{0789075B-9605-A5CE-B9FF-3117E60172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74" b="15501"/>
          <a:stretch/>
        </p:blipFill>
        <p:spPr>
          <a:xfrm>
            <a:off x="21" y="11"/>
            <a:ext cx="12191979" cy="6857989"/>
          </a:xfrm>
          <a:prstGeom prst="rect">
            <a:avLst/>
          </a:prstGeom>
        </p:spPr>
      </p:pic>
      <p:sp useBgFill="1">
        <p:nvSpPr>
          <p:cNvPr id="90" name="Freeform: Shape 44">
            <a:extLst>
              <a:ext uri="{FF2B5EF4-FFF2-40B4-BE49-F238E27FC236}">
                <a16:creationId xmlns:a16="http://schemas.microsoft.com/office/drawing/2014/main" id="{9752D771-2D72-4B2C-B816-121D10C38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3232" y="727064"/>
            <a:ext cx="3898347" cy="4256103"/>
          </a:xfrm>
          <a:custGeom>
            <a:avLst/>
            <a:gdLst>
              <a:gd name="connsiteX0" fmla="*/ 3898347 w 3898347"/>
              <a:gd name="connsiteY0" fmla="*/ 0 h 4299085"/>
              <a:gd name="connsiteX1" fmla="*/ 3898347 w 3898347"/>
              <a:gd name="connsiteY1" fmla="*/ 3834445 h 4299085"/>
              <a:gd name="connsiteX2" fmla="*/ 3892314 w 3898347"/>
              <a:gd name="connsiteY2" fmla="*/ 3832951 h 4299085"/>
              <a:gd name="connsiteX3" fmla="*/ 3851953 w 3898347"/>
              <a:gd name="connsiteY3" fmla="*/ 3802983 h 4299085"/>
              <a:gd name="connsiteX4" fmla="*/ 3836418 w 3898347"/>
              <a:gd name="connsiteY4" fmla="*/ 3811513 h 4299085"/>
              <a:gd name="connsiteX5" fmla="*/ 3833758 w 3898347"/>
              <a:gd name="connsiteY5" fmla="*/ 3813341 h 4299085"/>
              <a:gd name="connsiteX6" fmla="*/ 3822673 w 3898347"/>
              <a:gd name="connsiteY6" fmla="*/ 3812913 h 4299085"/>
              <a:gd name="connsiteX7" fmla="*/ 3820104 w 3898347"/>
              <a:gd name="connsiteY7" fmla="*/ 3822466 h 4299085"/>
              <a:gd name="connsiteX8" fmla="*/ 3803816 w 3898347"/>
              <a:gd name="connsiteY8" fmla="*/ 3828757 h 4299085"/>
              <a:gd name="connsiteX9" fmla="*/ 3783259 w 3898347"/>
              <a:gd name="connsiteY9" fmla="*/ 3825276 h 4299085"/>
              <a:gd name="connsiteX10" fmla="*/ 3729936 w 3898347"/>
              <a:gd name="connsiteY10" fmla="*/ 3815386 h 4299085"/>
              <a:gd name="connsiteX11" fmla="*/ 3726018 w 3898347"/>
              <a:gd name="connsiteY11" fmla="*/ 3815100 h 4299085"/>
              <a:gd name="connsiteX12" fmla="*/ 3725413 w 3898347"/>
              <a:gd name="connsiteY12" fmla="*/ 3814615 h 4299085"/>
              <a:gd name="connsiteX13" fmla="*/ 3713801 w 3898347"/>
              <a:gd name="connsiteY13" fmla="*/ 3811018 h 4299085"/>
              <a:gd name="connsiteX14" fmla="*/ 3709087 w 3898347"/>
              <a:gd name="connsiteY14" fmla="*/ 3813195 h 4299085"/>
              <a:gd name="connsiteX15" fmla="*/ 3698038 w 3898347"/>
              <a:gd name="connsiteY15" fmla="*/ 3806182 h 4299085"/>
              <a:gd name="connsiteX16" fmla="*/ 3662227 w 3898347"/>
              <a:gd name="connsiteY16" fmla="*/ 3807761 h 4299085"/>
              <a:gd name="connsiteX17" fmla="*/ 3659872 w 3898347"/>
              <a:gd name="connsiteY17" fmla="*/ 3805524 h 4299085"/>
              <a:gd name="connsiteX18" fmla="*/ 3643454 w 3898347"/>
              <a:gd name="connsiteY18" fmla="*/ 3794831 h 4299085"/>
              <a:gd name="connsiteX19" fmla="*/ 3624789 w 3898347"/>
              <a:gd name="connsiteY19" fmla="*/ 3803185 h 4299085"/>
              <a:gd name="connsiteX20" fmla="*/ 3602327 w 3898347"/>
              <a:gd name="connsiteY20" fmla="*/ 3794616 h 4299085"/>
              <a:gd name="connsiteX21" fmla="*/ 3596645 w 3898347"/>
              <a:gd name="connsiteY21" fmla="*/ 3797108 h 4299085"/>
              <a:gd name="connsiteX22" fmla="*/ 3574144 w 3898347"/>
              <a:gd name="connsiteY22" fmla="*/ 3795108 h 4299085"/>
              <a:gd name="connsiteX23" fmla="*/ 3562310 w 3898347"/>
              <a:gd name="connsiteY23" fmla="*/ 3787534 h 4299085"/>
              <a:gd name="connsiteX24" fmla="*/ 3551635 w 3898347"/>
              <a:gd name="connsiteY24" fmla="*/ 3797705 h 4299085"/>
              <a:gd name="connsiteX25" fmla="*/ 3550175 w 3898347"/>
              <a:gd name="connsiteY25" fmla="*/ 3803199 h 4299085"/>
              <a:gd name="connsiteX26" fmla="*/ 3542668 w 3898347"/>
              <a:gd name="connsiteY26" fmla="*/ 3803283 h 4299085"/>
              <a:gd name="connsiteX27" fmla="*/ 3533033 w 3898347"/>
              <a:gd name="connsiteY27" fmla="*/ 3799071 h 4299085"/>
              <a:gd name="connsiteX28" fmla="*/ 3521726 w 3898347"/>
              <a:gd name="connsiteY28" fmla="*/ 3804691 h 4299085"/>
              <a:gd name="connsiteX29" fmla="*/ 3520080 w 3898347"/>
              <a:gd name="connsiteY29" fmla="*/ 3805210 h 4299085"/>
              <a:gd name="connsiteX30" fmla="*/ 3508491 w 3898347"/>
              <a:gd name="connsiteY30" fmla="*/ 3797398 h 4299085"/>
              <a:gd name="connsiteX31" fmla="*/ 3503787 w 3898347"/>
              <a:gd name="connsiteY31" fmla="*/ 3797787 h 4299085"/>
              <a:gd name="connsiteX32" fmla="*/ 3492165 w 3898347"/>
              <a:gd name="connsiteY32" fmla="*/ 3799887 h 4299085"/>
              <a:gd name="connsiteX33" fmla="*/ 3472233 w 3898347"/>
              <a:gd name="connsiteY33" fmla="*/ 3805682 h 4299085"/>
              <a:gd name="connsiteX34" fmla="*/ 3465921 w 3898347"/>
              <a:gd name="connsiteY34" fmla="*/ 3805814 h 4299085"/>
              <a:gd name="connsiteX35" fmla="*/ 3455541 w 3898347"/>
              <a:gd name="connsiteY35" fmla="*/ 3815505 h 4299085"/>
              <a:gd name="connsiteX36" fmla="*/ 3429027 w 3898347"/>
              <a:gd name="connsiteY36" fmla="*/ 3816906 h 4299085"/>
              <a:gd name="connsiteX37" fmla="*/ 3369507 w 3898347"/>
              <a:gd name="connsiteY37" fmla="*/ 3825563 h 4299085"/>
              <a:gd name="connsiteX38" fmla="*/ 3324491 w 3898347"/>
              <a:gd name="connsiteY38" fmla="*/ 3832006 h 4299085"/>
              <a:gd name="connsiteX39" fmla="*/ 3244235 w 3898347"/>
              <a:gd name="connsiteY39" fmla="*/ 3834376 h 4299085"/>
              <a:gd name="connsiteX40" fmla="*/ 3226507 w 3898347"/>
              <a:gd name="connsiteY40" fmla="*/ 3820131 h 4299085"/>
              <a:gd name="connsiteX41" fmla="*/ 3191688 w 3898347"/>
              <a:gd name="connsiteY41" fmla="*/ 3837359 h 4299085"/>
              <a:gd name="connsiteX42" fmla="*/ 3185553 w 3898347"/>
              <a:gd name="connsiteY42" fmla="*/ 3859030 h 4299085"/>
              <a:gd name="connsiteX43" fmla="*/ 3137926 w 3898347"/>
              <a:gd name="connsiteY43" fmla="*/ 3867782 h 4299085"/>
              <a:gd name="connsiteX44" fmla="*/ 3090188 w 3898347"/>
              <a:gd name="connsiteY44" fmla="*/ 3855036 h 4299085"/>
              <a:gd name="connsiteX45" fmla="*/ 3031422 w 3898347"/>
              <a:gd name="connsiteY45" fmla="*/ 3858298 h 4299085"/>
              <a:gd name="connsiteX46" fmla="*/ 2996288 w 3898347"/>
              <a:gd name="connsiteY46" fmla="*/ 3860020 h 4299085"/>
              <a:gd name="connsiteX47" fmla="*/ 2901661 w 3898347"/>
              <a:gd name="connsiteY47" fmla="*/ 3882243 h 4299085"/>
              <a:gd name="connsiteX48" fmla="*/ 2782141 w 3898347"/>
              <a:gd name="connsiteY48" fmla="*/ 3932983 h 4299085"/>
              <a:gd name="connsiteX49" fmla="*/ 2749597 w 3898347"/>
              <a:gd name="connsiteY49" fmla="*/ 3956746 h 4299085"/>
              <a:gd name="connsiteX50" fmla="*/ 2730493 w 3898347"/>
              <a:gd name="connsiteY50" fmla="*/ 3955236 h 4299085"/>
              <a:gd name="connsiteX51" fmla="*/ 2707507 w 3898347"/>
              <a:gd name="connsiteY51" fmla="*/ 3947771 h 4299085"/>
              <a:gd name="connsiteX52" fmla="*/ 2701937 w 3898347"/>
              <a:gd name="connsiteY52" fmla="*/ 3950565 h 4299085"/>
              <a:gd name="connsiteX53" fmla="*/ 2679435 w 3898347"/>
              <a:gd name="connsiteY53" fmla="*/ 3949768 h 4299085"/>
              <a:gd name="connsiteX54" fmla="*/ 2667352 w 3898347"/>
              <a:gd name="connsiteY54" fmla="*/ 3942821 h 4299085"/>
              <a:gd name="connsiteX55" fmla="*/ 2657096 w 3898347"/>
              <a:gd name="connsiteY55" fmla="*/ 3953571 h 4299085"/>
              <a:gd name="connsiteX56" fmla="*/ 2655161 w 3898347"/>
              <a:gd name="connsiteY56" fmla="*/ 3962216 h 4299085"/>
              <a:gd name="connsiteX57" fmla="*/ 2638604 w 3898347"/>
              <a:gd name="connsiteY57" fmla="*/ 3955936 h 4299085"/>
              <a:gd name="connsiteX58" fmla="*/ 2626185 w 3898347"/>
              <a:gd name="connsiteY58" fmla="*/ 3962937 h 4299085"/>
              <a:gd name="connsiteX59" fmla="*/ 2614077 w 3898347"/>
              <a:gd name="connsiteY59" fmla="*/ 3955576 h 4299085"/>
              <a:gd name="connsiteX60" fmla="*/ 2609403 w 3898347"/>
              <a:gd name="connsiteY60" fmla="*/ 3956215 h 4299085"/>
              <a:gd name="connsiteX61" fmla="*/ 2597896 w 3898347"/>
              <a:gd name="connsiteY61" fmla="*/ 3958939 h 4299085"/>
              <a:gd name="connsiteX62" fmla="*/ 2578251 w 3898347"/>
              <a:gd name="connsiteY62" fmla="*/ 3965812 h 4299085"/>
              <a:gd name="connsiteX63" fmla="*/ 2571961 w 3898347"/>
              <a:gd name="connsiteY63" fmla="*/ 3966278 h 4299085"/>
              <a:gd name="connsiteX64" fmla="*/ 2559399 w 3898347"/>
              <a:gd name="connsiteY64" fmla="*/ 3979193 h 4299085"/>
              <a:gd name="connsiteX65" fmla="*/ 2533560 w 3898347"/>
              <a:gd name="connsiteY65" fmla="*/ 3988160 h 4299085"/>
              <a:gd name="connsiteX66" fmla="*/ 2515299 w 3898347"/>
              <a:gd name="connsiteY66" fmla="*/ 4016867 h 4299085"/>
              <a:gd name="connsiteX67" fmla="*/ 2513423 w 3898347"/>
              <a:gd name="connsiteY67" fmla="*/ 4018759 h 4299085"/>
              <a:gd name="connsiteX68" fmla="*/ 2482991 w 3898347"/>
              <a:gd name="connsiteY68" fmla="*/ 4012935 h 4299085"/>
              <a:gd name="connsiteX69" fmla="*/ 2446940 w 3898347"/>
              <a:gd name="connsiteY69" fmla="*/ 4021172 h 4299085"/>
              <a:gd name="connsiteX70" fmla="*/ 2404883 w 3898347"/>
              <a:gd name="connsiteY70" fmla="*/ 4024808 h 4299085"/>
              <a:gd name="connsiteX71" fmla="*/ 2373894 w 3898347"/>
              <a:gd name="connsiteY71" fmla="*/ 4023827 h 4299085"/>
              <a:gd name="connsiteX72" fmla="*/ 2297080 w 3898347"/>
              <a:gd name="connsiteY72" fmla="*/ 4040841 h 4299085"/>
              <a:gd name="connsiteX73" fmla="*/ 2170615 w 3898347"/>
              <a:gd name="connsiteY73" fmla="*/ 4077196 h 4299085"/>
              <a:gd name="connsiteX74" fmla="*/ 2143580 w 3898347"/>
              <a:gd name="connsiteY74" fmla="*/ 4083102 h 4299085"/>
              <a:gd name="connsiteX75" fmla="*/ 2119893 w 3898347"/>
              <a:gd name="connsiteY75" fmla="*/ 4080874 h 4299085"/>
              <a:gd name="connsiteX76" fmla="*/ 2114008 w 3898347"/>
              <a:gd name="connsiteY76" fmla="*/ 4073996 h 4299085"/>
              <a:gd name="connsiteX77" fmla="*/ 2099067 w 3898347"/>
              <a:gd name="connsiteY77" fmla="*/ 4076068 h 4299085"/>
              <a:gd name="connsiteX78" fmla="*/ 2095000 w 3898347"/>
              <a:gd name="connsiteY78" fmla="*/ 4075096 h 4299085"/>
              <a:gd name="connsiteX79" fmla="*/ 2071767 w 3898347"/>
              <a:gd name="connsiteY79" fmla="*/ 4071044 h 4299085"/>
              <a:gd name="connsiteX80" fmla="*/ 2024486 w 3898347"/>
              <a:gd name="connsiteY80" fmla="*/ 4100276 h 4299085"/>
              <a:gd name="connsiteX81" fmla="*/ 1964411 w 3898347"/>
              <a:gd name="connsiteY81" fmla="*/ 4105069 h 4299085"/>
              <a:gd name="connsiteX82" fmla="*/ 1739945 w 3898347"/>
              <a:gd name="connsiteY82" fmla="*/ 4171795 h 4299085"/>
              <a:gd name="connsiteX83" fmla="*/ 1610556 w 3898347"/>
              <a:gd name="connsiteY83" fmla="*/ 4167701 h 4299085"/>
              <a:gd name="connsiteX84" fmla="*/ 1553623 w 3898347"/>
              <a:gd name="connsiteY84" fmla="*/ 4236045 h 4299085"/>
              <a:gd name="connsiteX85" fmla="*/ 1548640 w 3898347"/>
              <a:gd name="connsiteY85" fmla="*/ 4238297 h 4299085"/>
              <a:gd name="connsiteX86" fmla="*/ 1530136 w 3898347"/>
              <a:gd name="connsiteY86" fmla="*/ 4227121 h 4299085"/>
              <a:gd name="connsiteX87" fmla="*/ 1508787 w 3898347"/>
              <a:gd name="connsiteY87" fmla="*/ 4234213 h 4299085"/>
              <a:gd name="connsiteX88" fmla="*/ 1488914 w 3898347"/>
              <a:gd name="connsiteY88" fmla="*/ 4241772 h 4299085"/>
              <a:gd name="connsiteX89" fmla="*/ 1488999 w 3898347"/>
              <a:gd name="connsiteY89" fmla="*/ 4251186 h 4299085"/>
              <a:gd name="connsiteX90" fmla="*/ 1475364 w 3898347"/>
              <a:gd name="connsiteY90" fmla="*/ 4248364 h 4299085"/>
              <a:gd name="connsiteX91" fmla="*/ 1457275 w 3898347"/>
              <a:gd name="connsiteY91" fmla="*/ 4252863 h 4299085"/>
              <a:gd name="connsiteX92" fmla="*/ 1448085 w 3898347"/>
              <a:gd name="connsiteY92" fmla="*/ 4248391 h 4299085"/>
              <a:gd name="connsiteX93" fmla="*/ 1315306 w 3898347"/>
              <a:gd name="connsiteY93" fmla="*/ 4237004 h 4299085"/>
              <a:gd name="connsiteX94" fmla="*/ 1272434 w 3898347"/>
              <a:gd name="connsiteY94" fmla="*/ 4244958 h 4299085"/>
              <a:gd name="connsiteX95" fmla="*/ 1231567 w 3898347"/>
              <a:gd name="connsiteY95" fmla="*/ 4219356 h 4299085"/>
              <a:gd name="connsiteX96" fmla="*/ 1216643 w 3898347"/>
              <a:gd name="connsiteY96" fmla="*/ 4229828 h 4299085"/>
              <a:gd name="connsiteX97" fmla="*/ 1214101 w 3898347"/>
              <a:gd name="connsiteY97" fmla="*/ 4231991 h 4299085"/>
              <a:gd name="connsiteX98" fmla="*/ 1203193 w 3898347"/>
              <a:gd name="connsiteY98" fmla="*/ 4232867 h 4299085"/>
              <a:gd name="connsiteX99" fmla="*/ 1201049 w 3898347"/>
              <a:gd name="connsiteY99" fmla="*/ 4242842 h 4299085"/>
              <a:gd name="connsiteX100" fmla="*/ 1185298 w 3898347"/>
              <a:gd name="connsiteY100" fmla="*/ 4251133 h 4299085"/>
              <a:gd name="connsiteX101" fmla="*/ 1164955 w 3898347"/>
              <a:gd name="connsiteY101" fmla="*/ 4250027 h 4299085"/>
              <a:gd name="connsiteX102" fmla="*/ 1067357 w 3898347"/>
              <a:gd name="connsiteY102" fmla="*/ 4233908 h 4299085"/>
              <a:gd name="connsiteX103" fmla="*/ 1009492 w 3898347"/>
              <a:gd name="connsiteY103" fmla="*/ 4230455 h 4299085"/>
              <a:gd name="connsiteX104" fmla="*/ 988345 w 3898347"/>
              <a:gd name="connsiteY104" fmla="*/ 4238880 h 4299085"/>
              <a:gd name="connsiteX105" fmla="*/ 958251 w 3898347"/>
              <a:gd name="connsiteY105" fmla="*/ 4244100 h 4299085"/>
              <a:gd name="connsiteX106" fmla="*/ 905785 w 3898347"/>
              <a:gd name="connsiteY106" fmla="*/ 4260845 h 4299085"/>
              <a:gd name="connsiteX107" fmla="*/ 834176 w 3898347"/>
              <a:gd name="connsiteY107" fmla="*/ 4270241 h 4299085"/>
              <a:gd name="connsiteX108" fmla="*/ 778474 w 3898347"/>
              <a:gd name="connsiteY108" fmla="*/ 4235526 h 4299085"/>
              <a:gd name="connsiteX109" fmla="*/ 774418 w 3898347"/>
              <a:gd name="connsiteY109" fmla="*/ 4242583 h 4299085"/>
              <a:gd name="connsiteX110" fmla="*/ 737705 w 3898347"/>
              <a:gd name="connsiteY110" fmla="*/ 4238891 h 4299085"/>
              <a:gd name="connsiteX111" fmla="*/ 605027 w 3898347"/>
              <a:gd name="connsiteY111" fmla="*/ 4175863 h 4299085"/>
              <a:gd name="connsiteX112" fmla="*/ 533391 w 3898347"/>
              <a:gd name="connsiteY112" fmla="*/ 4170035 h 4299085"/>
              <a:gd name="connsiteX113" fmla="*/ 508621 w 3898347"/>
              <a:gd name="connsiteY113" fmla="*/ 4176044 h 4299085"/>
              <a:gd name="connsiteX114" fmla="*/ 467082 w 3898347"/>
              <a:gd name="connsiteY114" fmla="*/ 4185616 h 4299085"/>
              <a:gd name="connsiteX115" fmla="*/ 437646 w 3898347"/>
              <a:gd name="connsiteY115" fmla="*/ 4212658 h 4299085"/>
              <a:gd name="connsiteX116" fmla="*/ 402271 w 3898347"/>
              <a:gd name="connsiteY116" fmla="*/ 4212774 h 4299085"/>
              <a:gd name="connsiteX117" fmla="*/ 391968 w 3898347"/>
              <a:gd name="connsiteY117" fmla="*/ 4187073 h 4299085"/>
              <a:gd name="connsiteX118" fmla="*/ 354806 w 3898347"/>
              <a:gd name="connsiteY118" fmla="*/ 4195545 h 4299085"/>
              <a:gd name="connsiteX119" fmla="*/ 298662 w 3898347"/>
              <a:gd name="connsiteY119" fmla="*/ 4211227 h 4299085"/>
              <a:gd name="connsiteX120" fmla="*/ 265740 w 3898347"/>
              <a:gd name="connsiteY120" fmla="*/ 4213623 h 4299085"/>
              <a:gd name="connsiteX121" fmla="*/ 176403 w 3898347"/>
              <a:gd name="connsiteY121" fmla="*/ 4227393 h 4299085"/>
              <a:gd name="connsiteX122" fmla="*/ 87367 w 3898347"/>
              <a:gd name="connsiteY122" fmla="*/ 4246680 h 4299085"/>
              <a:gd name="connsiteX123" fmla="*/ 37148 w 3898347"/>
              <a:gd name="connsiteY123" fmla="*/ 4289154 h 4299085"/>
              <a:gd name="connsiteX124" fmla="*/ 5850 w 3898347"/>
              <a:gd name="connsiteY124" fmla="*/ 4296945 h 4299085"/>
              <a:gd name="connsiteX125" fmla="*/ 0 w 3898347"/>
              <a:gd name="connsiteY125" fmla="*/ 4299085 h 4299085"/>
              <a:gd name="connsiteX126" fmla="*/ 0 w 3898347"/>
              <a:gd name="connsiteY126" fmla="*/ 15850 h 4299085"/>
              <a:gd name="connsiteX0" fmla="*/ 3898347 w 3898347"/>
              <a:gd name="connsiteY0" fmla="*/ 0 h 4299085"/>
              <a:gd name="connsiteX1" fmla="*/ 3898347 w 3898347"/>
              <a:gd name="connsiteY1" fmla="*/ 3834445 h 4299085"/>
              <a:gd name="connsiteX2" fmla="*/ 3892314 w 3898347"/>
              <a:gd name="connsiteY2" fmla="*/ 3832951 h 4299085"/>
              <a:gd name="connsiteX3" fmla="*/ 3851953 w 3898347"/>
              <a:gd name="connsiteY3" fmla="*/ 3802983 h 4299085"/>
              <a:gd name="connsiteX4" fmla="*/ 3836418 w 3898347"/>
              <a:gd name="connsiteY4" fmla="*/ 3811513 h 4299085"/>
              <a:gd name="connsiteX5" fmla="*/ 3833758 w 3898347"/>
              <a:gd name="connsiteY5" fmla="*/ 3813341 h 4299085"/>
              <a:gd name="connsiteX6" fmla="*/ 3822673 w 3898347"/>
              <a:gd name="connsiteY6" fmla="*/ 3812913 h 4299085"/>
              <a:gd name="connsiteX7" fmla="*/ 3820104 w 3898347"/>
              <a:gd name="connsiteY7" fmla="*/ 3822466 h 4299085"/>
              <a:gd name="connsiteX8" fmla="*/ 3803816 w 3898347"/>
              <a:gd name="connsiteY8" fmla="*/ 3828757 h 4299085"/>
              <a:gd name="connsiteX9" fmla="*/ 3783259 w 3898347"/>
              <a:gd name="connsiteY9" fmla="*/ 3825276 h 4299085"/>
              <a:gd name="connsiteX10" fmla="*/ 3729936 w 3898347"/>
              <a:gd name="connsiteY10" fmla="*/ 3815386 h 4299085"/>
              <a:gd name="connsiteX11" fmla="*/ 3726018 w 3898347"/>
              <a:gd name="connsiteY11" fmla="*/ 3815100 h 4299085"/>
              <a:gd name="connsiteX12" fmla="*/ 3725413 w 3898347"/>
              <a:gd name="connsiteY12" fmla="*/ 3814615 h 4299085"/>
              <a:gd name="connsiteX13" fmla="*/ 3713801 w 3898347"/>
              <a:gd name="connsiteY13" fmla="*/ 3811018 h 4299085"/>
              <a:gd name="connsiteX14" fmla="*/ 3709087 w 3898347"/>
              <a:gd name="connsiteY14" fmla="*/ 3813195 h 4299085"/>
              <a:gd name="connsiteX15" fmla="*/ 3698038 w 3898347"/>
              <a:gd name="connsiteY15" fmla="*/ 3806182 h 4299085"/>
              <a:gd name="connsiteX16" fmla="*/ 3662227 w 3898347"/>
              <a:gd name="connsiteY16" fmla="*/ 3807761 h 4299085"/>
              <a:gd name="connsiteX17" fmla="*/ 3659872 w 3898347"/>
              <a:gd name="connsiteY17" fmla="*/ 3805524 h 4299085"/>
              <a:gd name="connsiteX18" fmla="*/ 3643454 w 3898347"/>
              <a:gd name="connsiteY18" fmla="*/ 3794831 h 4299085"/>
              <a:gd name="connsiteX19" fmla="*/ 3624789 w 3898347"/>
              <a:gd name="connsiteY19" fmla="*/ 3803185 h 4299085"/>
              <a:gd name="connsiteX20" fmla="*/ 3602327 w 3898347"/>
              <a:gd name="connsiteY20" fmla="*/ 3794616 h 4299085"/>
              <a:gd name="connsiteX21" fmla="*/ 3596645 w 3898347"/>
              <a:gd name="connsiteY21" fmla="*/ 3797108 h 4299085"/>
              <a:gd name="connsiteX22" fmla="*/ 3574144 w 3898347"/>
              <a:gd name="connsiteY22" fmla="*/ 3795108 h 4299085"/>
              <a:gd name="connsiteX23" fmla="*/ 3562310 w 3898347"/>
              <a:gd name="connsiteY23" fmla="*/ 3787534 h 4299085"/>
              <a:gd name="connsiteX24" fmla="*/ 3551635 w 3898347"/>
              <a:gd name="connsiteY24" fmla="*/ 3797705 h 4299085"/>
              <a:gd name="connsiteX25" fmla="*/ 3550175 w 3898347"/>
              <a:gd name="connsiteY25" fmla="*/ 3803199 h 4299085"/>
              <a:gd name="connsiteX26" fmla="*/ 3542668 w 3898347"/>
              <a:gd name="connsiteY26" fmla="*/ 3803283 h 4299085"/>
              <a:gd name="connsiteX27" fmla="*/ 3533033 w 3898347"/>
              <a:gd name="connsiteY27" fmla="*/ 3799071 h 4299085"/>
              <a:gd name="connsiteX28" fmla="*/ 3521726 w 3898347"/>
              <a:gd name="connsiteY28" fmla="*/ 3804691 h 4299085"/>
              <a:gd name="connsiteX29" fmla="*/ 3520080 w 3898347"/>
              <a:gd name="connsiteY29" fmla="*/ 3805210 h 4299085"/>
              <a:gd name="connsiteX30" fmla="*/ 3508491 w 3898347"/>
              <a:gd name="connsiteY30" fmla="*/ 3797398 h 4299085"/>
              <a:gd name="connsiteX31" fmla="*/ 3503787 w 3898347"/>
              <a:gd name="connsiteY31" fmla="*/ 3797787 h 4299085"/>
              <a:gd name="connsiteX32" fmla="*/ 3492165 w 3898347"/>
              <a:gd name="connsiteY32" fmla="*/ 3799887 h 4299085"/>
              <a:gd name="connsiteX33" fmla="*/ 3472233 w 3898347"/>
              <a:gd name="connsiteY33" fmla="*/ 3805682 h 4299085"/>
              <a:gd name="connsiteX34" fmla="*/ 3465921 w 3898347"/>
              <a:gd name="connsiteY34" fmla="*/ 3805814 h 4299085"/>
              <a:gd name="connsiteX35" fmla="*/ 3455541 w 3898347"/>
              <a:gd name="connsiteY35" fmla="*/ 3815505 h 4299085"/>
              <a:gd name="connsiteX36" fmla="*/ 3429027 w 3898347"/>
              <a:gd name="connsiteY36" fmla="*/ 3816906 h 4299085"/>
              <a:gd name="connsiteX37" fmla="*/ 3369507 w 3898347"/>
              <a:gd name="connsiteY37" fmla="*/ 3825563 h 4299085"/>
              <a:gd name="connsiteX38" fmla="*/ 3324491 w 3898347"/>
              <a:gd name="connsiteY38" fmla="*/ 3832006 h 4299085"/>
              <a:gd name="connsiteX39" fmla="*/ 3244235 w 3898347"/>
              <a:gd name="connsiteY39" fmla="*/ 3834376 h 4299085"/>
              <a:gd name="connsiteX40" fmla="*/ 3226507 w 3898347"/>
              <a:gd name="connsiteY40" fmla="*/ 3820131 h 4299085"/>
              <a:gd name="connsiteX41" fmla="*/ 3191688 w 3898347"/>
              <a:gd name="connsiteY41" fmla="*/ 3837359 h 4299085"/>
              <a:gd name="connsiteX42" fmla="*/ 3185553 w 3898347"/>
              <a:gd name="connsiteY42" fmla="*/ 3859030 h 4299085"/>
              <a:gd name="connsiteX43" fmla="*/ 3137926 w 3898347"/>
              <a:gd name="connsiteY43" fmla="*/ 3867782 h 4299085"/>
              <a:gd name="connsiteX44" fmla="*/ 3090188 w 3898347"/>
              <a:gd name="connsiteY44" fmla="*/ 3855036 h 4299085"/>
              <a:gd name="connsiteX45" fmla="*/ 3031422 w 3898347"/>
              <a:gd name="connsiteY45" fmla="*/ 3858298 h 4299085"/>
              <a:gd name="connsiteX46" fmla="*/ 2996288 w 3898347"/>
              <a:gd name="connsiteY46" fmla="*/ 3860020 h 4299085"/>
              <a:gd name="connsiteX47" fmla="*/ 2901661 w 3898347"/>
              <a:gd name="connsiteY47" fmla="*/ 3882243 h 4299085"/>
              <a:gd name="connsiteX48" fmla="*/ 2782141 w 3898347"/>
              <a:gd name="connsiteY48" fmla="*/ 3932983 h 4299085"/>
              <a:gd name="connsiteX49" fmla="*/ 2749597 w 3898347"/>
              <a:gd name="connsiteY49" fmla="*/ 3956746 h 4299085"/>
              <a:gd name="connsiteX50" fmla="*/ 2730493 w 3898347"/>
              <a:gd name="connsiteY50" fmla="*/ 3955236 h 4299085"/>
              <a:gd name="connsiteX51" fmla="*/ 2707507 w 3898347"/>
              <a:gd name="connsiteY51" fmla="*/ 3947771 h 4299085"/>
              <a:gd name="connsiteX52" fmla="*/ 2701937 w 3898347"/>
              <a:gd name="connsiteY52" fmla="*/ 3950565 h 4299085"/>
              <a:gd name="connsiteX53" fmla="*/ 2679435 w 3898347"/>
              <a:gd name="connsiteY53" fmla="*/ 3949768 h 4299085"/>
              <a:gd name="connsiteX54" fmla="*/ 2667352 w 3898347"/>
              <a:gd name="connsiteY54" fmla="*/ 3942821 h 4299085"/>
              <a:gd name="connsiteX55" fmla="*/ 2657096 w 3898347"/>
              <a:gd name="connsiteY55" fmla="*/ 3953571 h 4299085"/>
              <a:gd name="connsiteX56" fmla="*/ 2655161 w 3898347"/>
              <a:gd name="connsiteY56" fmla="*/ 3962216 h 4299085"/>
              <a:gd name="connsiteX57" fmla="*/ 2638604 w 3898347"/>
              <a:gd name="connsiteY57" fmla="*/ 3955936 h 4299085"/>
              <a:gd name="connsiteX58" fmla="*/ 2626185 w 3898347"/>
              <a:gd name="connsiteY58" fmla="*/ 3962937 h 4299085"/>
              <a:gd name="connsiteX59" fmla="*/ 2614077 w 3898347"/>
              <a:gd name="connsiteY59" fmla="*/ 3955576 h 4299085"/>
              <a:gd name="connsiteX60" fmla="*/ 2609403 w 3898347"/>
              <a:gd name="connsiteY60" fmla="*/ 3956215 h 4299085"/>
              <a:gd name="connsiteX61" fmla="*/ 2597896 w 3898347"/>
              <a:gd name="connsiteY61" fmla="*/ 3958939 h 4299085"/>
              <a:gd name="connsiteX62" fmla="*/ 2578251 w 3898347"/>
              <a:gd name="connsiteY62" fmla="*/ 3965812 h 4299085"/>
              <a:gd name="connsiteX63" fmla="*/ 2571961 w 3898347"/>
              <a:gd name="connsiteY63" fmla="*/ 3966278 h 4299085"/>
              <a:gd name="connsiteX64" fmla="*/ 2559399 w 3898347"/>
              <a:gd name="connsiteY64" fmla="*/ 3979193 h 4299085"/>
              <a:gd name="connsiteX65" fmla="*/ 2533560 w 3898347"/>
              <a:gd name="connsiteY65" fmla="*/ 3988160 h 4299085"/>
              <a:gd name="connsiteX66" fmla="*/ 2515299 w 3898347"/>
              <a:gd name="connsiteY66" fmla="*/ 4016867 h 4299085"/>
              <a:gd name="connsiteX67" fmla="*/ 2513423 w 3898347"/>
              <a:gd name="connsiteY67" fmla="*/ 4018759 h 4299085"/>
              <a:gd name="connsiteX68" fmla="*/ 2482991 w 3898347"/>
              <a:gd name="connsiteY68" fmla="*/ 4012935 h 4299085"/>
              <a:gd name="connsiteX69" fmla="*/ 2446940 w 3898347"/>
              <a:gd name="connsiteY69" fmla="*/ 4021172 h 4299085"/>
              <a:gd name="connsiteX70" fmla="*/ 2404883 w 3898347"/>
              <a:gd name="connsiteY70" fmla="*/ 4024808 h 4299085"/>
              <a:gd name="connsiteX71" fmla="*/ 2373894 w 3898347"/>
              <a:gd name="connsiteY71" fmla="*/ 4023827 h 4299085"/>
              <a:gd name="connsiteX72" fmla="*/ 2297080 w 3898347"/>
              <a:gd name="connsiteY72" fmla="*/ 4040841 h 4299085"/>
              <a:gd name="connsiteX73" fmla="*/ 2170615 w 3898347"/>
              <a:gd name="connsiteY73" fmla="*/ 4077196 h 4299085"/>
              <a:gd name="connsiteX74" fmla="*/ 2143580 w 3898347"/>
              <a:gd name="connsiteY74" fmla="*/ 4083102 h 4299085"/>
              <a:gd name="connsiteX75" fmla="*/ 2119893 w 3898347"/>
              <a:gd name="connsiteY75" fmla="*/ 4080874 h 4299085"/>
              <a:gd name="connsiteX76" fmla="*/ 2114008 w 3898347"/>
              <a:gd name="connsiteY76" fmla="*/ 4073996 h 4299085"/>
              <a:gd name="connsiteX77" fmla="*/ 2099067 w 3898347"/>
              <a:gd name="connsiteY77" fmla="*/ 4076068 h 4299085"/>
              <a:gd name="connsiteX78" fmla="*/ 2095000 w 3898347"/>
              <a:gd name="connsiteY78" fmla="*/ 4075096 h 4299085"/>
              <a:gd name="connsiteX79" fmla="*/ 2071767 w 3898347"/>
              <a:gd name="connsiteY79" fmla="*/ 4071044 h 4299085"/>
              <a:gd name="connsiteX80" fmla="*/ 2024486 w 3898347"/>
              <a:gd name="connsiteY80" fmla="*/ 4100276 h 4299085"/>
              <a:gd name="connsiteX81" fmla="*/ 1964411 w 3898347"/>
              <a:gd name="connsiteY81" fmla="*/ 4105069 h 4299085"/>
              <a:gd name="connsiteX82" fmla="*/ 1739945 w 3898347"/>
              <a:gd name="connsiteY82" fmla="*/ 4171795 h 4299085"/>
              <a:gd name="connsiteX83" fmla="*/ 1610556 w 3898347"/>
              <a:gd name="connsiteY83" fmla="*/ 4167701 h 4299085"/>
              <a:gd name="connsiteX84" fmla="*/ 1553623 w 3898347"/>
              <a:gd name="connsiteY84" fmla="*/ 4236045 h 4299085"/>
              <a:gd name="connsiteX85" fmla="*/ 1548640 w 3898347"/>
              <a:gd name="connsiteY85" fmla="*/ 4238297 h 4299085"/>
              <a:gd name="connsiteX86" fmla="*/ 1530136 w 3898347"/>
              <a:gd name="connsiteY86" fmla="*/ 4227121 h 4299085"/>
              <a:gd name="connsiteX87" fmla="*/ 1508787 w 3898347"/>
              <a:gd name="connsiteY87" fmla="*/ 4234213 h 4299085"/>
              <a:gd name="connsiteX88" fmla="*/ 1488914 w 3898347"/>
              <a:gd name="connsiteY88" fmla="*/ 4241772 h 4299085"/>
              <a:gd name="connsiteX89" fmla="*/ 1488999 w 3898347"/>
              <a:gd name="connsiteY89" fmla="*/ 4251186 h 4299085"/>
              <a:gd name="connsiteX90" fmla="*/ 1475364 w 3898347"/>
              <a:gd name="connsiteY90" fmla="*/ 4248364 h 4299085"/>
              <a:gd name="connsiteX91" fmla="*/ 1457275 w 3898347"/>
              <a:gd name="connsiteY91" fmla="*/ 4252863 h 4299085"/>
              <a:gd name="connsiteX92" fmla="*/ 1448085 w 3898347"/>
              <a:gd name="connsiteY92" fmla="*/ 4248391 h 4299085"/>
              <a:gd name="connsiteX93" fmla="*/ 1315306 w 3898347"/>
              <a:gd name="connsiteY93" fmla="*/ 4237004 h 4299085"/>
              <a:gd name="connsiteX94" fmla="*/ 1272434 w 3898347"/>
              <a:gd name="connsiteY94" fmla="*/ 4244958 h 4299085"/>
              <a:gd name="connsiteX95" fmla="*/ 1231567 w 3898347"/>
              <a:gd name="connsiteY95" fmla="*/ 4219356 h 4299085"/>
              <a:gd name="connsiteX96" fmla="*/ 1216643 w 3898347"/>
              <a:gd name="connsiteY96" fmla="*/ 4229828 h 4299085"/>
              <a:gd name="connsiteX97" fmla="*/ 1214101 w 3898347"/>
              <a:gd name="connsiteY97" fmla="*/ 4231991 h 4299085"/>
              <a:gd name="connsiteX98" fmla="*/ 1203193 w 3898347"/>
              <a:gd name="connsiteY98" fmla="*/ 4232867 h 4299085"/>
              <a:gd name="connsiteX99" fmla="*/ 1201049 w 3898347"/>
              <a:gd name="connsiteY99" fmla="*/ 4242842 h 4299085"/>
              <a:gd name="connsiteX100" fmla="*/ 1185298 w 3898347"/>
              <a:gd name="connsiteY100" fmla="*/ 4251133 h 4299085"/>
              <a:gd name="connsiteX101" fmla="*/ 1164955 w 3898347"/>
              <a:gd name="connsiteY101" fmla="*/ 4250027 h 4299085"/>
              <a:gd name="connsiteX102" fmla="*/ 1067357 w 3898347"/>
              <a:gd name="connsiteY102" fmla="*/ 4233908 h 4299085"/>
              <a:gd name="connsiteX103" fmla="*/ 1009492 w 3898347"/>
              <a:gd name="connsiteY103" fmla="*/ 4230455 h 4299085"/>
              <a:gd name="connsiteX104" fmla="*/ 988345 w 3898347"/>
              <a:gd name="connsiteY104" fmla="*/ 4238880 h 4299085"/>
              <a:gd name="connsiteX105" fmla="*/ 958251 w 3898347"/>
              <a:gd name="connsiteY105" fmla="*/ 4244100 h 4299085"/>
              <a:gd name="connsiteX106" fmla="*/ 905785 w 3898347"/>
              <a:gd name="connsiteY106" fmla="*/ 4260845 h 4299085"/>
              <a:gd name="connsiteX107" fmla="*/ 834176 w 3898347"/>
              <a:gd name="connsiteY107" fmla="*/ 4270241 h 4299085"/>
              <a:gd name="connsiteX108" fmla="*/ 778474 w 3898347"/>
              <a:gd name="connsiteY108" fmla="*/ 4235526 h 4299085"/>
              <a:gd name="connsiteX109" fmla="*/ 774418 w 3898347"/>
              <a:gd name="connsiteY109" fmla="*/ 4242583 h 4299085"/>
              <a:gd name="connsiteX110" fmla="*/ 737705 w 3898347"/>
              <a:gd name="connsiteY110" fmla="*/ 4238891 h 4299085"/>
              <a:gd name="connsiteX111" fmla="*/ 605027 w 3898347"/>
              <a:gd name="connsiteY111" fmla="*/ 4175863 h 4299085"/>
              <a:gd name="connsiteX112" fmla="*/ 533391 w 3898347"/>
              <a:gd name="connsiteY112" fmla="*/ 4170035 h 4299085"/>
              <a:gd name="connsiteX113" fmla="*/ 508621 w 3898347"/>
              <a:gd name="connsiteY113" fmla="*/ 4176044 h 4299085"/>
              <a:gd name="connsiteX114" fmla="*/ 467082 w 3898347"/>
              <a:gd name="connsiteY114" fmla="*/ 4185616 h 4299085"/>
              <a:gd name="connsiteX115" fmla="*/ 437646 w 3898347"/>
              <a:gd name="connsiteY115" fmla="*/ 4212658 h 4299085"/>
              <a:gd name="connsiteX116" fmla="*/ 402271 w 3898347"/>
              <a:gd name="connsiteY116" fmla="*/ 4212774 h 4299085"/>
              <a:gd name="connsiteX117" fmla="*/ 391968 w 3898347"/>
              <a:gd name="connsiteY117" fmla="*/ 4187073 h 4299085"/>
              <a:gd name="connsiteX118" fmla="*/ 354806 w 3898347"/>
              <a:gd name="connsiteY118" fmla="*/ 4195545 h 4299085"/>
              <a:gd name="connsiteX119" fmla="*/ 298662 w 3898347"/>
              <a:gd name="connsiteY119" fmla="*/ 4211227 h 4299085"/>
              <a:gd name="connsiteX120" fmla="*/ 265740 w 3898347"/>
              <a:gd name="connsiteY120" fmla="*/ 4213623 h 4299085"/>
              <a:gd name="connsiteX121" fmla="*/ 176403 w 3898347"/>
              <a:gd name="connsiteY121" fmla="*/ 4227393 h 4299085"/>
              <a:gd name="connsiteX122" fmla="*/ 37148 w 3898347"/>
              <a:gd name="connsiteY122" fmla="*/ 4289154 h 4299085"/>
              <a:gd name="connsiteX123" fmla="*/ 5850 w 3898347"/>
              <a:gd name="connsiteY123" fmla="*/ 4296945 h 4299085"/>
              <a:gd name="connsiteX124" fmla="*/ 0 w 3898347"/>
              <a:gd name="connsiteY124" fmla="*/ 4299085 h 4299085"/>
              <a:gd name="connsiteX125" fmla="*/ 0 w 3898347"/>
              <a:gd name="connsiteY125" fmla="*/ 15850 h 4299085"/>
              <a:gd name="connsiteX126" fmla="*/ 3898347 w 3898347"/>
              <a:gd name="connsiteY126" fmla="*/ 0 h 4299085"/>
              <a:gd name="connsiteX0" fmla="*/ 3898347 w 3898347"/>
              <a:gd name="connsiteY0" fmla="*/ 0 h 4296945"/>
              <a:gd name="connsiteX1" fmla="*/ 3898347 w 3898347"/>
              <a:gd name="connsiteY1" fmla="*/ 3834445 h 4296945"/>
              <a:gd name="connsiteX2" fmla="*/ 3892314 w 3898347"/>
              <a:gd name="connsiteY2" fmla="*/ 3832951 h 4296945"/>
              <a:gd name="connsiteX3" fmla="*/ 3851953 w 3898347"/>
              <a:gd name="connsiteY3" fmla="*/ 3802983 h 4296945"/>
              <a:gd name="connsiteX4" fmla="*/ 3836418 w 3898347"/>
              <a:gd name="connsiteY4" fmla="*/ 3811513 h 4296945"/>
              <a:gd name="connsiteX5" fmla="*/ 3833758 w 3898347"/>
              <a:gd name="connsiteY5" fmla="*/ 3813341 h 4296945"/>
              <a:gd name="connsiteX6" fmla="*/ 3822673 w 3898347"/>
              <a:gd name="connsiteY6" fmla="*/ 3812913 h 4296945"/>
              <a:gd name="connsiteX7" fmla="*/ 3820104 w 3898347"/>
              <a:gd name="connsiteY7" fmla="*/ 3822466 h 4296945"/>
              <a:gd name="connsiteX8" fmla="*/ 3803816 w 3898347"/>
              <a:gd name="connsiteY8" fmla="*/ 3828757 h 4296945"/>
              <a:gd name="connsiteX9" fmla="*/ 3783259 w 3898347"/>
              <a:gd name="connsiteY9" fmla="*/ 3825276 h 4296945"/>
              <a:gd name="connsiteX10" fmla="*/ 3729936 w 3898347"/>
              <a:gd name="connsiteY10" fmla="*/ 3815386 h 4296945"/>
              <a:gd name="connsiteX11" fmla="*/ 3726018 w 3898347"/>
              <a:gd name="connsiteY11" fmla="*/ 3815100 h 4296945"/>
              <a:gd name="connsiteX12" fmla="*/ 3725413 w 3898347"/>
              <a:gd name="connsiteY12" fmla="*/ 3814615 h 4296945"/>
              <a:gd name="connsiteX13" fmla="*/ 3713801 w 3898347"/>
              <a:gd name="connsiteY13" fmla="*/ 3811018 h 4296945"/>
              <a:gd name="connsiteX14" fmla="*/ 3709087 w 3898347"/>
              <a:gd name="connsiteY14" fmla="*/ 3813195 h 4296945"/>
              <a:gd name="connsiteX15" fmla="*/ 3698038 w 3898347"/>
              <a:gd name="connsiteY15" fmla="*/ 3806182 h 4296945"/>
              <a:gd name="connsiteX16" fmla="*/ 3662227 w 3898347"/>
              <a:gd name="connsiteY16" fmla="*/ 3807761 h 4296945"/>
              <a:gd name="connsiteX17" fmla="*/ 3659872 w 3898347"/>
              <a:gd name="connsiteY17" fmla="*/ 3805524 h 4296945"/>
              <a:gd name="connsiteX18" fmla="*/ 3643454 w 3898347"/>
              <a:gd name="connsiteY18" fmla="*/ 3794831 h 4296945"/>
              <a:gd name="connsiteX19" fmla="*/ 3624789 w 3898347"/>
              <a:gd name="connsiteY19" fmla="*/ 3803185 h 4296945"/>
              <a:gd name="connsiteX20" fmla="*/ 3602327 w 3898347"/>
              <a:gd name="connsiteY20" fmla="*/ 3794616 h 4296945"/>
              <a:gd name="connsiteX21" fmla="*/ 3596645 w 3898347"/>
              <a:gd name="connsiteY21" fmla="*/ 3797108 h 4296945"/>
              <a:gd name="connsiteX22" fmla="*/ 3574144 w 3898347"/>
              <a:gd name="connsiteY22" fmla="*/ 3795108 h 4296945"/>
              <a:gd name="connsiteX23" fmla="*/ 3562310 w 3898347"/>
              <a:gd name="connsiteY23" fmla="*/ 3787534 h 4296945"/>
              <a:gd name="connsiteX24" fmla="*/ 3551635 w 3898347"/>
              <a:gd name="connsiteY24" fmla="*/ 3797705 h 4296945"/>
              <a:gd name="connsiteX25" fmla="*/ 3550175 w 3898347"/>
              <a:gd name="connsiteY25" fmla="*/ 3803199 h 4296945"/>
              <a:gd name="connsiteX26" fmla="*/ 3542668 w 3898347"/>
              <a:gd name="connsiteY26" fmla="*/ 3803283 h 4296945"/>
              <a:gd name="connsiteX27" fmla="*/ 3533033 w 3898347"/>
              <a:gd name="connsiteY27" fmla="*/ 3799071 h 4296945"/>
              <a:gd name="connsiteX28" fmla="*/ 3521726 w 3898347"/>
              <a:gd name="connsiteY28" fmla="*/ 3804691 h 4296945"/>
              <a:gd name="connsiteX29" fmla="*/ 3520080 w 3898347"/>
              <a:gd name="connsiteY29" fmla="*/ 3805210 h 4296945"/>
              <a:gd name="connsiteX30" fmla="*/ 3508491 w 3898347"/>
              <a:gd name="connsiteY30" fmla="*/ 3797398 h 4296945"/>
              <a:gd name="connsiteX31" fmla="*/ 3503787 w 3898347"/>
              <a:gd name="connsiteY31" fmla="*/ 3797787 h 4296945"/>
              <a:gd name="connsiteX32" fmla="*/ 3492165 w 3898347"/>
              <a:gd name="connsiteY32" fmla="*/ 3799887 h 4296945"/>
              <a:gd name="connsiteX33" fmla="*/ 3472233 w 3898347"/>
              <a:gd name="connsiteY33" fmla="*/ 3805682 h 4296945"/>
              <a:gd name="connsiteX34" fmla="*/ 3465921 w 3898347"/>
              <a:gd name="connsiteY34" fmla="*/ 3805814 h 4296945"/>
              <a:gd name="connsiteX35" fmla="*/ 3455541 w 3898347"/>
              <a:gd name="connsiteY35" fmla="*/ 3815505 h 4296945"/>
              <a:gd name="connsiteX36" fmla="*/ 3429027 w 3898347"/>
              <a:gd name="connsiteY36" fmla="*/ 3816906 h 4296945"/>
              <a:gd name="connsiteX37" fmla="*/ 3369507 w 3898347"/>
              <a:gd name="connsiteY37" fmla="*/ 3825563 h 4296945"/>
              <a:gd name="connsiteX38" fmla="*/ 3324491 w 3898347"/>
              <a:gd name="connsiteY38" fmla="*/ 3832006 h 4296945"/>
              <a:gd name="connsiteX39" fmla="*/ 3244235 w 3898347"/>
              <a:gd name="connsiteY39" fmla="*/ 3834376 h 4296945"/>
              <a:gd name="connsiteX40" fmla="*/ 3226507 w 3898347"/>
              <a:gd name="connsiteY40" fmla="*/ 3820131 h 4296945"/>
              <a:gd name="connsiteX41" fmla="*/ 3191688 w 3898347"/>
              <a:gd name="connsiteY41" fmla="*/ 3837359 h 4296945"/>
              <a:gd name="connsiteX42" fmla="*/ 3185553 w 3898347"/>
              <a:gd name="connsiteY42" fmla="*/ 3859030 h 4296945"/>
              <a:gd name="connsiteX43" fmla="*/ 3137926 w 3898347"/>
              <a:gd name="connsiteY43" fmla="*/ 3867782 h 4296945"/>
              <a:gd name="connsiteX44" fmla="*/ 3090188 w 3898347"/>
              <a:gd name="connsiteY44" fmla="*/ 3855036 h 4296945"/>
              <a:gd name="connsiteX45" fmla="*/ 3031422 w 3898347"/>
              <a:gd name="connsiteY45" fmla="*/ 3858298 h 4296945"/>
              <a:gd name="connsiteX46" fmla="*/ 2996288 w 3898347"/>
              <a:gd name="connsiteY46" fmla="*/ 3860020 h 4296945"/>
              <a:gd name="connsiteX47" fmla="*/ 2901661 w 3898347"/>
              <a:gd name="connsiteY47" fmla="*/ 3882243 h 4296945"/>
              <a:gd name="connsiteX48" fmla="*/ 2782141 w 3898347"/>
              <a:gd name="connsiteY48" fmla="*/ 3932983 h 4296945"/>
              <a:gd name="connsiteX49" fmla="*/ 2749597 w 3898347"/>
              <a:gd name="connsiteY49" fmla="*/ 3956746 h 4296945"/>
              <a:gd name="connsiteX50" fmla="*/ 2730493 w 3898347"/>
              <a:gd name="connsiteY50" fmla="*/ 3955236 h 4296945"/>
              <a:gd name="connsiteX51" fmla="*/ 2707507 w 3898347"/>
              <a:gd name="connsiteY51" fmla="*/ 3947771 h 4296945"/>
              <a:gd name="connsiteX52" fmla="*/ 2701937 w 3898347"/>
              <a:gd name="connsiteY52" fmla="*/ 3950565 h 4296945"/>
              <a:gd name="connsiteX53" fmla="*/ 2679435 w 3898347"/>
              <a:gd name="connsiteY53" fmla="*/ 3949768 h 4296945"/>
              <a:gd name="connsiteX54" fmla="*/ 2667352 w 3898347"/>
              <a:gd name="connsiteY54" fmla="*/ 3942821 h 4296945"/>
              <a:gd name="connsiteX55" fmla="*/ 2657096 w 3898347"/>
              <a:gd name="connsiteY55" fmla="*/ 3953571 h 4296945"/>
              <a:gd name="connsiteX56" fmla="*/ 2655161 w 3898347"/>
              <a:gd name="connsiteY56" fmla="*/ 3962216 h 4296945"/>
              <a:gd name="connsiteX57" fmla="*/ 2638604 w 3898347"/>
              <a:gd name="connsiteY57" fmla="*/ 3955936 h 4296945"/>
              <a:gd name="connsiteX58" fmla="*/ 2626185 w 3898347"/>
              <a:gd name="connsiteY58" fmla="*/ 3962937 h 4296945"/>
              <a:gd name="connsiteX59" fmla="*/ 2614077 w 3898347"/>
              <a:gd name="connsiteY59" fmla="*/ 3955576 h 4296945"/>
              <a:gd name="connsiteX60" fmla="*/ 2609403 w 3898347"/>
              <a:gd name="connsiteY60" fmla="*/ 3956215 h 4296945"/>
              <a:gd name="connsiteX61" fmla="*/ 2597896 w 3898347"/>
              <a:gd name="connsiteY61" fmla="*/ 3958939 h 4296945"/>
              <a:gd name="connsiteX62" fmla="*/ 2578251 w 3898347"/>
              <a:gd name="connsiteY62" fmla="*/ 3965812 h 4296945"/>
              <a:gd name="connsiteX63" fmla="*/ 2571961 w 3898347"/>
              <a:gd name="connsiteY63" fmla="*/ 3966278 h 4296945"/>
              <a:gd name="connsiteX64" fmla="*/ 2559399 w 3898347"/>
              <a:gd name="connsiteY64" fmla="*/ 3979193 h 4296945"/>
              <a:gd name="connsiteX65" fmla="*/ 2533560 w 3898347"/>
              <a:gd name="connsiteY65" fmla="*/ 3988160 h 4296945"/>
              <a:gd name="connsiteX66" fmla="*/ 2515299 w 3898347"/>
              <a:gd name="connsiteY66" fmla="*/ 4016867 h 4296945"/>
              <a:gd name="connsiteX67" fmla="*/ 2513423 w 3898347"/>
              <a:gd name="connsiteY67" fmla="*/ 4018759 h 4296945"/>
              <a:gd name="connsiteX68" fmla="*/ 2482991 w 3898347"/>
              <a:gd name="connsiteY68" fmla="*/ 4012935 h 4296945"/>
              <a:gd name="connsiteX69" fmla="*/ 2446940 w 3898347"/>
              <a:gd name="connsiteY69" fmla="*/ 4021172 h 4296945"/>
              <a:gd name="connsiteX70" fmla="*/ 2404883 w 3898347"/>
              <a:gd name="connsiteY70" fmla="*/ 4024808 h 4296945"/>
              <a:gd name="connsiteX71" fmla="*/ 2373894 w 3898347"/>
              <a:gd name="connsiteY71" fmla="*/ 4023827 h 4296945"/>
              <a:gd name="connsiteX72" fmla="*/ 2297080 w 3898347"/>
              <a:gd name="connsiteY72" fmla="*/ 4040841 h 4296945"/>
              <a:gd name="connsiteX73" fmla="*/ 2170615 w 3898347"/>
              <a:gd name="connsiteY73" fmla="*/ 4077196 h 4296945"/>
              <a:gd name="connsiteX74" fmla="*/ 2143580 w 3898347"/>
              <a:gd name="connsiteY74" fmla="*/ 4083102 h 4296945"/>
              <a:gd name="connsiteX75" fmla="*/ 2119893 w 3898347"/>
              <a:gd name="connsiteY75" fmla="*/ 4080874 h 4296945"/>
              <a:gd name="connsiteX76" fmla="*/ 2114008 w 3898347"/>
              <a:gd name="connsiteY76" fmla="*/ 4073996 h 4296945"/>
              <a:gd name="connsiteX77" fmla="*/ 2099067 w 3898347"/>
              <a:gd name="connsiteY77" fmla="*/ 4076068 h 4296945"/>
              <a:gd name="connsiteX78" fmla="*/ 2095000 w 3898347"/>
              <a:gd name="connsiteY78" fmla="*/ 4075096 h 4296945"/>
              <a:gd name="connsiteX79" fmla="*/ 2071767 w 3898347"/>
              <a:gd name="connsiteY79" fmla="*/ 4071044 h 4296945"/>
              <a:gd name="connsiteX80" fmla="*/ 2024486 w 3898347"/>
              <a:gd name="connsiteY80" fmla="*/ 4100276 h 4296945"/>
              <a:gd name="connsiteX81" fmla="*/ 1964411 w 3898347"/>
              <a:gd name="connsiteY81" fmla="*/ 4105069 h 4296945"/>
              <a:gd name="connsiteX82" fmla="*/ 1739945 w 3898347"/>
              <a:gd name="connsiteY82" fmla="*/ 4171795 h 4296945"/>
              <a:gd name="connsiteX83" fmla="*/ 1610556 w 3898347"/>
              <a:gd name="connsiteY83" fmla="*/ 4167701 h 4296945"/>
              <a:gd name="connsiteX84" fmla="*/ 1553623 w 3898347"/>
              <a:gd name="connsiteY84" fmla="*/ 4236045 h 4296945"/>
              <a:gd name="connsiteX85" fmla="*/ 1548640 w 3898347"/>
              <a:gd name="connsiteY85" fmla="*/ 4238297 h 4296945"/>
              <a:gd name="connsiteX86" fmla="*/ 1530136 w 3898347"/>
              <a:gd name="connsiteY86" fmla="*/ 4227121 h 4296945"/>
              <a:gd name="connsiteX87" fmla="*/ 1508787 w 3898347"/>
              <a:gd name="connsiteY87" fmla="*/ 4234213 h 4296945"/>
              <a:gd name="connsiteX88" fmla="*/ 1488914 w 3898347"/>
              <a:gd name="connsiteY88" fmla="*/ 4241772 h 4296945"/>
              <a:gd name="connsiteX89" fmla="*/ 1488999 w 3898347"/>
              <a:gd name="connsiteY89" fmla="*/ 4251186 h 4296945"/>
              <a:gd name="connsiteX90" fmla="*/ 1475364 w 3898347"/>
              <a:gd name="connsiteY90" fmla="*/ 4248364 h 4296945"/>
              <a:gd name="connsiteX91" fmla="*/ 1457275 w 3898347"/>
              <a:gd name="connsiteY91" fmla="*/ 4252863 h 4296945"/>
              <a:gd name="connsiteX92" fmla="*/ 1448085 w 3898347"/>
              <a:gd name="connsiteY92" fmla="*/ 4248391 h 4296945"/>
              <a:gd name="connsiteX93" fmla="*/ 1315306 w 3898347"/>
              <a:gd name="connsiteY93" fmla="*/ 4237004 h 4296945"/>
              <a:gd name="connsiteX94" fmla="*/ 1272434 w 3898347"/>
              <a:gd name="connsiteY94" fmla="*/ 4244958 h 4296945"/>
              <a:gd name="connsiteX95" fmla="*/ 1231567 w 3898347"/>
              <a:gd name="connsiteY95" fmla="*/ 4219356 h 4296945"/>
              <a:gd name="connsiteX96" fmla="*/ 1216643 w 3898347"/>
              <a:gd name="connsiteY96" fmla="*/ 4229828 h 4296945"/>
              <a:gd name="connsiteX97" fmla="*/ 1214101 w 3898347"/>
              <a:gd name="connsiteY97" fmla="*/ 4231991 h 4296945"/>
              <a:gd name="connsiteX98" fmla="*/ 1203193 w 3898347"/>
              <a:gd name="connsiteY98" fmla="*/ 4232867 h 4296945"/>
              <a:gd name="connsiteX99" fmla="*/ 1201049 w 3898347"/>
              <a:gd name="connsiteY99" fmla="*/ 4242842 h 4296945"/>
              <a:gd name="connsiteX100" fmla="*/ 1185298 w 3898347"/>
              <a:gd name="connsiteY100" fmla="*/ 4251133 h 4296945"/>
              <a:gd name="connsiteX101" fmla="*/ 1164955 w 3898347"/>
              <a:gd name="connsiteY101" fmla="*/ 4250027 h 4296945"/>
              <a:gd name="connsiteX102" fmla="*/ 1067357 w 3898347"/>
              <a:gd name="connsiteY102" fmla="*/ 4233908 h 4296945"/>
              <a:gd name="connsiteX103" fmla="*/ 1009492 w 3898347"/>
              <a:gd name="connsiteY103" fmla="*/ 4230455 h 4296945"/>
              <a:gd name="connsiteX104" fmla="*/ 988345 w 3898347"/>
              <a:gd name="connsiteY104" fmla="*/ 4238880 h 4296945"/>
              <a:gd name="connsiteX105" fmla="*/ 958251 w 3898347"/>
              <a:gd name="connsiteY105" fmla="*/ 4244100 h 4296945"/>
              <a:gd name="connsiteX106" fmla="*/ 905785 w 3898347"/>
              <a:gd name="connsiteY106" fmla="*/ 4260845 h 4296945"/>
              <a:gd name="connsiteX107" fmla="*/ 834176 w 3898347"/>
              <a:gd name="connsiteY107" fmla="*/ 4270241 h 4296945"/>
              <a:gd name="connsiteX108" fmla="*/ 778474 w 3898347"/>
              <a:gd name="connsiteY108" fmla="*/ 4235526 h 4296945"/>
              <a:gd name="connsiteX109" fmla="*/ 774418 w 3898347"/>
              <a:gd name="connsiteY109" fmla="*/ 4242583 h 4296945"/>
              <a:gd name="connsiteX110" fmla="*/ 737705 w 3898347"/>
              <a:gd name="connsiteY110" fmla="*/ 4238891 h 4296945"/>
              <a:gd name="connsiteX111" fmla="*/ 605027 w 3898347"/>
              <a:gd name="connsiteY111" fmla="*/ 4175863 h 4296945"/>
              <a:gd name="connsiteX112" fmla="*/ 533391 w 3898347"/>
              <a:gd name="connsiteY112" fmla="*/ 4170035 h 4296945"/>
              <a:gd name="connsiteX113" fmla="*/ 508621 w 3898347"/>
              <a:gd name="connsiteY113" fmla="*/ 4176044 h 4296945"/>
              <a:gd name="connsiteX114" fmla="*/ 467082 w 3898347"/>
              <a:gd name="connsiteY114" fmla="*/ 4185616 h 4296945"/>
              <a:gd name="connsiteX115" fmla="*/ 437646 w 3898347"/>
              <a:gd name="connsiteY115" fmla="*/ 4212658 h 4296945"/>
              <a:gd name="connsiteX116" fmla="*/ 402271 w 3898347"/>
              <a:gd name="connsiteY116" fmla="*/ 4212774 h 4296945"/>
              <a:gd name="connsiteX117" fmla="*/ 391968 w 3898347"/>
              <a:gd name="connsiteY117" fmla="*/ 4187073 h 4296945"/>
              <a:gd name="connsiteX118" fmla="*/ 354806 w 3898347"/>
              <a:gd name="connsiteY118" fmla="*/ 4195545 h 4296945"/>
              <a:gd name="connsiteX119" fmla="*/ 298662 w 3898347"/>
              <a:gd name="connsiteY119" fmla="*/ 4211227 h 4296945"/>
              <a:gd name="connsiteX120" fmla="*/ 265740 w 3898347"/>
              <a:gd name="connsiteY120" fmla="*/ 4213623 h 4296945"/>
              <a:gd name="connsiteX121" fmla="*/ 176403 w 3898347"/>
              <a:gd name="connsiteY121" fmla="*/ 4227393 h 4296945"/>
              <a:gd name="connsiteX122" fmla="*/ 37148 w 3898347"/>
              <a:gd name="connsiteY122" fmla="*/ 4289154 h 4296945"/>
              <a:gd name="connsiteX123" fmla="*/ 5850 w 3898347"/>
              <a:gd name="connsiteY123" fmla="*/ 4296945 h 4296945"/>
              <a:gd name="connsiteX124" fmla="*/ 0 w 3898347"/>
              <a:gd name="connsiteY124" fmla="*/ 4221939 h 4296945"/>
              <a:gd name="connsiteX125" fmla="*/ 0 w 3898347"/>
              <a:gd name="connsiteY125" fmla="*/ 15850 h 4296945"/>
              <a:gd name="connsiteX126" fmla="*/ 3898347 w 3898347"/>
              <a:gd name="connsiteY126" fmla="*/ 0 h 4296945"/>
              <a:gd name="connsiteX0" fmla="*/ 3898347 w 3898347"/>
              <a:gd name="connsiteY0" fmla="*/ 0 h 4296945"/>
              <a:gd name="connsiteX1" fmla="*/ 3898347 w 3898347"/>
              <a:gd name="connsiteY1" fmla="*/ 3834445 h 4296945"/>
              <a:gd name="connsiteX2" fmla="*/ 3892314 w 3898347"/>
              <a:gd name="connsiteY2" fmla="*/ 3832951 h 4296945"/>
              <a:gd name="connsiteX3" fmla="*/ 3851953 w 3898347"/>
              <a:gd name="connsiteY3" fmla="*/ 3802983 h 4296945"/>
              <a:gd name="connsiteX4" fmla="*/ 3836418 w 3898347"/>
              <a:gd name="connsiteY4" fmla="*/ 3811513 h 4296945"/>
              <a:gd name="connsiteX5" fmla="*/ 3833758 w 3898347"/>
              <a:gd name="connsiteY5" fmla="*/ 3813341 h 4296945"/>
              <a:gd name="connsiteX6" fmla="*/ 3822673 w 3898347"/>
              <a:gd name="connsiteY6" fmla="*/ 3812913 h 4296945"/>
              <a:gd name="connsiteX7" fmla="*/ 3820104 w 3898347"/>
              <a:gd name="connsiteY7" fmla="*/ 3822466 h 4296945"/>
              <a:gd name="connsiteX8" fmla="*/ 3803816 w 3898347"/>
              <a:gd name="connsiteY8" fmla="*/ 3828757 h 4296945"/>
              <a:gd name="connsiteX9" fmla="*/ 3783259 w 3898347"/>
              <a:gd name="connsiteY9" fmla="*/ 3825276 h 4296945"/>
              <a:gd name="connsiteX10" fmla="*/ 3729936 w 3898347"/>
              <a:gd name="connsiteY10" fmla="*/ 3815386 h 4296945"/>
              <a:gd name="connsiteX11" fmla="*/ 3726018 w 3898347"/>
              <a:gd name="connsiteY11" fmla="*/ 3815100 h 4296945"/>
              <a:gd name="connsiteX12" fmla="*/ 3725413 w 3898347"/>
              <a:gd name="connsiteY12" fmla="*/ 3814615 h 4296945"/>
              <a:gd name="connsiteX13" fmla="*/ 3713801 w 3898347"/>
              <a:gd name="connsiteY13" fmla="*/ 3811018 h 4296945"/>
              <a:gd name="connsiteX14" fmla="*/ 3709087 w 3898347"/>
              <a:gd name="connsiteY14" fmla="*/ 3813195 h 4296945"/>
              <a:gd name="connsiteX15" fmla="*/ 3698038 w 3898347"/>
              <a:gd name="connsiteY15" fmla="*/ 3806182 h 4296945"/>
              <a:gd name="connsiteX16" fmla="*/ 3662227 w 3898347"/>
              <a:gd name="connsiteY16" fmla="*/ 3807761 h 4296945"/>
              <a:gd name="connsiteX17" fmla="*/ 3659872 w 3898347"/>
              <a:gd name="connsiteY17" fmla="*/ 3805524 h 4296945"/>
              <a:gd name="connsiteX18" fmla="*/ 3643454 w 3898347"/>
              <a:gd name="connsiteY18" fmla="*/ 3794831 h 4296945"/>
              <a:gd name="connsiteX19" fmla="*/ 3624789 w 3898347"/>
              <a:gd name="connsiteY19" fmla="*/ 3803185 h 4296945"/>
              <a:gd name="connsiteX20" fmla="*/ 3602327 w 3898347"/>
              <a:gd name="connsiteY20" fmla="*/ 3794616 h 4296945"/>
              <a:gd name="connsiteX21" fmla="*/ 3596645 w 3898347"/>
              <a:gd name="connsiteY21" fmla="*/ 3797108 h 4296945"/>
              <a:gd name="connsiteX22" fmla="*/ 3574144 w 3898347"/>
              <a:gd name="connsiteY22" fmla="*/ 3795108 h 4296945"/>
              <a:gd name="connsiteX23" fmla="*/ 3562310 w 3898347"/>
              <a:gd name="connsiteY23" fmla="*/ 3787534 h 4296945"/>
              <a:gd name="connsiteX24" fmla="*/ 3551635 w 3898347"/>
              <a:gd name="connsiteY24" fmla="*/ 3797705 h 4296945"/>
              <a:gd name="connsiteX25" fmla="*/ 3550175 w 3898347"/>
              <a:gd name="connsiteY25" fmla="*/ 3803199 h 4296945"/>
              <a:gd name="connsiteX26" fmla="*/ 3542668 w 3898347"/>
              <a:gd name="connsiteY26" fmla="*/ 3803283 h 4296945"/>
              <a:gd name="connsiteX27" fmla="*/ 3533033 w 3898347"/>
              <a:gd name="connsiteY27" fmla="*/ 3799071 h 4296945"/>
              <a:gd name="connsiteX28" fmla="*/ 3521726 w 3898347"/>
              <a:gd name="connsiteY28" fmla="*/ 3804691 h 4296945"/>
              <a:gd name="connsiteX29" fmla="*/ 3520080 w 3898347"/>
              <a:gd name="connsiteY29" fmla="*/ 3805210 h 4296945"/>
              <a:gd name="connsiteX30" fmla="*/ 3508491 w 3898347"/>
              <a:gd name="connsiteY30" fmla="*/ 3797398 h 4296945"/>
              <a:gd name="connsiteX31" fmla="*/ 3503787 w 3898347"/>
              <a:gd name="connsiteY31" fmla="*/ 3797787 h 4296945"/>
              <a:gd name="connsiteX32" fmla="*/ 3492165 w 3898347"/>
              <a:gd name="connsiteY32" fmla="*/ 3799887 h 4296945"/>
              <a:gd name="connsiteX33" fmla="*/ 3472233 w 3898347"/>
              <a:gd name="connsiteY33" fmla="*/ 3805682 h 4296945"/>
              <a:gd name="connsiteX34" fmla="*/ 3465921 w 3898347"/>
              <a:gd name="connsiteY34" fmla="*/ 3805814 h 4296945"/>
              <a:gd name="connsiteX35" fmla="*/ 3455541 w 3898347"/>
              <a:gd name="connsiteY35" fmla="*/ 3815505 h 4296945"/>
              <a:gd name="connsiteX36" fmla="*/ 3429027 w 3898347"/>
              <a:gd name="connsiteY36" fmla="*/ 3816906 h 4296945"/>
              <a:gd name="connsiteX37" fmla="*/ 3369507 w 3898347"/>
              <a:gd name="connsiteY37" fmla="*/ 3825563 h 4296945"/>
              <a:gd name="connsiteX38" fmla="*/ 3324491 w 3898347"/>
              <a:gd name="connsiteY38" fmla="*/ 3832006 h 4296945"/>
              <a:gd name="connsiteX39" fmla="*/ 3244235 w 3898347"/>
              <a:gd name="connsiteY39" fmla="*/ 3834376 h 4296945"/>
              <a:gd name="connsiteX40" fmla="*/ 3226507 w 3898347"/>
              <a:gd name="connsiteY40" fmla="*/ 3820131 h 4296945"/>
              <a:gd name="connsiteX41" fmla="*/ 3191688 w 3898347"/>
              <a:gd name="connsiteY41" fmla="*/ 3837359 h 4296945"/>
              <a:gd name="connsiteX42" fmla="*/ 3185553 w 3898347"/>
              <a:gd name="connsiteY42" fmla="*/ 3859030 h 4296945"/>
              <a:gd name="connsiteX43" fmla="*/ 3137926 w 3898347"/>
              <a:gd name="connsiteY43" fmla="*/ 3867782 h 4296945"/>
              <a:gd name="connsiteX44" fmla="*/ 3090188 w 3898347"/>
              <a:gd name="connsiteY44" fmla="*/ 3855036 h 4296945"/>
              <a:gd name="connsiteX45" fmla="*/ 3031422 w 3898347"/>
              <a:gd name="connsiteY45" fmla="*/ 3858298 h 4296945"/>
              <a:gd name="connsiteX46" fmla="*/ 2996288 w 3898347"/>
              <a:gd name="connsiteY46" fmla="*/ 3860020 h 4296945"/>
              <a:gd name="connsiteX47" fmla="*/ 2901661 w 3898347"/>
              <a:gd name="connsiteY47" fmla="*/ 3882243 h 4296945"/>
              <a:gd name="connsiteX48" fmla="*/ 2782141 w 3898347"/>
              <a:gd name="connsiteY48" fmla="*/ 3932983 h 4296945"/>
              <a:gd name="connsiteX49" fmla="*/ 2749597 w 3898347"/>
              <a:gd name="connsiteY49" fmla="*/ 3956746 h 4296945"/>
              <a:gd name="connsiteX50" fmla="*/ 2730493 w 3898347"/>
              <a:gd name="connsiteY50" fmla="*/ 3955236 h 4296945"/>
              <a:gd name="connsiteX51" fmla="*/ 2707507 w 3898347"/>
              <a:gd name="connsiteY51" fmla="*/ 3947771 h 4296945"/>
              <a:gd name="connsiteX52" fmla="*/ 2701937 w 3898347"/>
              <a:gd name="connsiteY52" fmla="*/ 3950565 h 4296945"/>
              <a:gd name="connsiteX53" fmla="*/ 2679435 w 3898347"/>
              <a:gd name="connsiteY53" fmla="*/ 3949768 h 4296945"/>
              <a:gd name="connsiteX54" fmla="*/ 2667352 w 3898347"/>
              <a:gd name="connsiteY54" fmla="*/ 3942821 h 4296945"/>
              <a:gd name="connsiteX55" fmla="*/ 2657096 w 3898347"/>
              <a:gd name="connsiteY55" fmla="*/ 3953571 h 4296945"/>
              <a:gd name="connsiteX56" fmla="*/ 2655161 w 3898347"/>
              <a:gd name="connsiteY56" fmla="*/ 3962216 h 4296945"/>
              <a:gd name="connsiteX57" fmla="*/ 2638604 w 3898347"/>
              <a:gd name="connsiteY57" fmla="*/ 3955936 h 4296945"/>
              <a:gd name="connsiteX58" fmla="*/ 2626185 w 3898347"/>
              <a:gd name="connsiteY58" fmla="*/ 3962937 h 4296945"/>
              <a:gd name="connsiteX59" fmla="*/ 2614077 w 3898347"/>
              <a:gd name="connsiteY59" fmla="*/ 3955576 h 4296945"/>
              <a:gd name="connsiteX60" fmla="*/ 2609403 w 3898347"/>
              <a:gd name="connsiteY60" fmla="*/ 3956215 h 4296945"/>
              <a:gd name="connsiteX61" fmla="*/ 2597896 w 3898347"/>
              <a:gd name="connsiteY61" fmla="*/ 3958939 h 4296945"/>
              <a:gd name="connsiteX62" fmla="*/ 2578251 w 3898347"/>
              <a:gd name="connsiteY62" fmla="*/ 3965812 h 4296945"/>
              <a:gd name="connsiteX63" fmla="*/ 2571961 w 3898347"/>
              <a:gd name="connsiteY63" fmla="*/ 3966278 h 4296945"/>
              <a:gd name="connsiteX64" fmla="*/ 2559399 w 3898347"/>
              <a:gd name="connsiteY64" fmla="*/ 3979193 h 4296945"/>
              <a:gd name="connsiteX65" fmla="*/ 2533560 w 3898347"/>
              <a:gd name="connsiteY65" fmla="*/ 3988160 h 4296945"/>
              <a:gd name="connsiteX66" fmla="*/ 2515299 w 3898347"/>
              <a:gd name="connsiteY66" fmla="*/ 4016867 h 4296945"/>
              <a:gd name="connsiteX67" fmla="*/ 2513423 w 3898347"/>
              <a:gd name="connsiteY67" fmla="*/ 4018759 h 4296945"/>
              <a:gd name="connsiteX68" fmla="*/ 2482991 w 3898347"/>
              <a:gd name="connsiteY68" fmla="*/ 4012935 h 4296945"/>
              <a:gd name="connsiteX69" fmla="*/ 2446940 w 3898347"/>
              <a:gd name="connsiteY69" fmla="*/ 4021172 h 4296945"/>
              <a:gd name="connsiteX70" fmla="*/ 2404883 w 3898347"/>
              <a:gd name="connsiteY70" fmla="*/ 4024808 h 4296945"/>
              <a:gd name="connsiteX71" fmla="*/ 2373894 w 3898347"/>
              <a:gd name="connsiteY71" fmla="*/ 4023827 h 4296945"/>
              <a:gd name="connsiteX72" fmla="*/ 2297080 w 3898347"/>
              <a:gd name="connsiteY72" fmla="*/ 4040841 h 4296945"/>
              <a:gd name="connsiteX73" fmla="*/ 2170615 w 3898347"/>
              <a:gd name="connsiteY73" fmla="*/ 4077196 h 4296945"/>
              <a:gd name="connsiteX74" fmla="*/ 2143580 w 3898347"/>
              <a:gd name="connsiteY74" fmla="*/ 4083102 h 4296945"/>
              <a:gd name="connsiteX75" fmla="*/ 2119893 w 3898347"/>
              <a:gd name="connsiteY75" fmla="*/ 4080874 h 4296945"/>
              <a:gd name="connsiteX76" fmla="*/ 2114008 w 3898347"/>
              <a:gd name="connsiteY76" fmla="*/ 4073996 h 4296945"/>
              <a:gd name="connsiteX77" fmla="*/ 2099067 w 3898347"/>
              <a:gd name="connsiteY77" fmla="*/ 4076068 h 4296945"/>
              <a:gd name="connsiteX78" fmla="*/ 2095000 w 3898347"/>
              <a:gd name="connsiteY78" fmla="*/ 4075096 h 4296945"/>
              <a:gd name="connsiteX79" fmla="*/ 2071767 w 3898347"/>
              <a:gd name="connsiteY79" fmla="*/ 4071044 h 4296945"/>
              <a:gd name="connsiteX80" fmla="*/ 2024486 w 3898347"/>
              <a:gd name="connsiteY80" fmla="*/ 4100276 h 4296945"/>
              <a:gd name="connsiteX81" fmla="*/ 1964411 w 3898347"/>
              <a:gd name="connsiteY81" fmla="*/ 4105069 h 4296945"/>
              <a:gd name="connsiteX82" fmla="*/ 1739945 w 3898347"/>
              <a:gd name="connsiteY82" fmla="*/ 4171795 h 4296945"/>
              <a:gd name="connsiteX83" fmla="*/ 1610556 w 3898347"/>
              <a:gd name="connsiteY83" fmla="*/ 4167701 h 4296945"/>
              <a:gd name="connsiteX84" fmla="*/ 1553623 w 3898347"/>
              <a:gd name="connsiteY84" fmla="*/ 4236045 h 4296945"/>
              <a:gd name="connsiteX85" fmla="*/ 1548640 w 3898347"/>
              <a:gd name="connsiteY85" fmla="*/ 4238297 h 4296945"/>
              <a:gd name="connsiteX86" fmla="*/ 1530136 w 3898347"/>
              <a:gd name="connsiteY86" fmla="*/ 4227121 h 4296945"/>
              <a:gd name="connsiteX87" fmla="*/ 1508787 w 3898347"/>
              <a:gd name="connsiteY87" fmla="*/ 4234213 h 4296945"/>
              <a:gd name="connsiteX88" fmla="*/ 1488914 w 3898347"/>
              <a:gd name="connsiteY88" fmla="*/ 4241772 h 4296945"/>
              <a:gd name="connsiteX89" fmla="*/ 1488999 w 3898347"/>
              <a:gd name="connsiteY89" fmla="*/ 4251186 h 4296945"/>
              <a:gd name="connsiteX90" fmla="*/ 1475364 w 3898347"/>
              <a:gd name="connsiteY90" fmla="*/ 4248364 h 4296945"/>
              <a:gd name="connsiteX91" fmla="*/ 1457275 w 3898347"/>
              <a:gd name="connsiteY91" fmla="*/ 4252863 h 4296945"/>
              <a:gd name="connsiteX92" fmla="*/ 1448085 w 3898347"/>
              <a:gd name="connsiteY92" fmla="*/ 4248391 h 4296945"/>
              <a:gd name="connsiteX93" fmla="*/ 1315306 w 3898347"/>
              <a:gd name="connsiteY93" fmla="*/ 4237004 h 4296945"/>
              <a:gd name="connsiteX94" fmla="*/ 1272434 w 3898347"/>
              <a:gd name="connsiteY94" fmla="*/ 4244958 h 4296945"/>
              <a:gd name="connsiteX95" fmla="*/ 1231567 w 3898347"/>
              <a:gd name="connsiteY95" fmla="*/ 4219356 h 4296945"/>
              <a:gd name="connsiteX96" fmla="*/ 1216643 w 3898347"/>
              <a:gd name="connsiteY96" fmla="*/ 4229828 h 4296945"/>
              <a:gd name="connsiteX97" fmla="*/ 1214101 w 3898347"/>
              <a:gd name="connsiteY97" fmla="*/ 4231991 h 4296945"/>
              <a:gd name="connsiteX98" fmla="*/ 1203193 w 3898347"/>
              <a:gd name="connsiteY98" fmla="*/ 4232867 h 4296945"/>
              <a:gd name="connsiteX99" fmla="*/ 1201049 w 3898347"/>
              <a:gd name="connsiteY99" fmla="*/ 4242842 h 4296945"/>
              <a:gd name="connsiteX100" fmla="*/ 1185298 w 3898347"/>
              <a:gd name="connsiteY100" fmla="*/ 4251133 h 4296945"/>
              <a:gd name="connsiteX101" fmla="*/ 1164955 w 3898347"/>
              <a:gd name="connsiteY101" fmla="*/ 4250027 h 4296945"/>
              <a:gd name="connsiteX102" fmla="*/ 1067357 w 3898347"/>
              <a:gd name="connsiteY102" fmla="*/ 4233908 h 4296945"/>
              <a:gd name="connsiteX103" fmla="*/ 1009492 w 3898347"/>
              <a:gd name="connsiteY103" fmla="*/ 4230455 h 4296945"/>
              <a:gd name="connsiteX104" fmla="*/ 988345 w 3898347"/>
              <a:gd name="connsiteY104" fmla="*/ 4238880 h 4296945"/>
              <a:gd name="connsiteX105" fmla="*/ 958251 w 3898347"/>
              <a:gd name="connsiteY105" fmla="*/ 4244100 h 4296945"/>
              <a:gd name="connsiteX106" fmla="*/ 905785 w 3898347"/>
              <a:gd name="connsiteY106" fmla="*/ 4260845 h 4296945"/>
              <a:gd name="connsiteX107" fmla="*/ 834176 w 3898347"/>
              <a:gd name="connsiteY107" fmla="*/ 4270241 h 4296945"/>
              <a:gd name="connsiteX108" fmla="*/ 778474 w 3898347"/>
              <a:gd name="connsiteY108" fmla="*/ 4235526 h 4296945"/>
              <a:gd name="connsiteX109" fmla="*/ 774418 w 3898347"/>
              <a:gd name="connsiteY109" fmla="*/ 4242583 h 4296945"/>
              <a:gd name="connsiteX110" fmla="*/ 737705 w 3898347"/>
              <a:gd name="connsiteY110" fmla="*/ 4238891 h 4296945"/>
              <a:gd name="connsiteX111" fmla="*/ 605027 w 3898347"/>
              <a:gd name="connsiteY111" fmla="*/ 4175863 h 4296945"/>
              <a:gd name="connsiteX112" fmla="*/ 533391 w 3898347"/>
              <a:gd name="connsiteY112" fmla="*/ 4170035 h 4296945"/>
              <a:gd name="connsiteX113" fmla="*/ 508621 w 3898347"/>
              <a:gd name="connsiteY113" fmla="*/ 4176044 h 4296945"/>
              <a:gd name="connsiteX114" fmla="*/ 467082 w 3898347"/>
              <a:gd name="connsiteY114" fmla="*/ 4185616 h 4296945"/>
              <a:gd name="connsiteX115" fmla="*/ 437646 w 3898347"/>
              <a:gd name="connsiteY115" fmla="*/ 4212658 h 4296945"/>
              <a:gd name="connsiteX116" fmla="*/ 402271 w 3898347"/>
              <a:gd name="connsiteY116" fmla="*/ 4212774 h 4296945"/>
              <a:gd name="connsiteX117" fmla="*/ 391968 w 3898347"/>
              <a:gd name="connsiteY117" fmla="*/ 4187073 h 4296945"/>
              <a:gd name="connsiteX118" fmla="*/ 354806 w 3898347"/>
              <a:gd name="connsiteY118" fmla="*/ 4195545 h 4296945"/>
              <a:gd name="connsiteX119" fmla="*/ 298662 w 3898347"/>
              <a:gd name="connsiteY119" fmla="*/ 4211227 h 4296945"/>
              <a:gd name="connsiteX120" fmla="*/ 265740 w 3898347"/>
              <a:gd name="connsiteY120" fmla="*/ 4213623 h 4296945"/>
              <a:gd name="connsiteX121" fmla="*/ 176403 w 3898347"/>
              <a:gd name="connsiteY121" fmla="*/ 4227393 h 4296945"/>
              <a:gd name="connsiteX122" fmla="*/ 82528 w 3898347"/>
              <a:gd name="connsiteY122" fmla="*/ 4275540 h 4296945"/>
              <a:gd name="connsiteX123" fmla="*/ 5850 w 3898347"/>
              <a:gd name="connsiteY123" fmla="*/ 4296945 h 4296945"/>
              <a:gd name="connsiteX124" fmla="*/ 0 w 3898347"/>
              <a:gd name="connsiteY124" fmla="*/ 4221939 h 4296945"/>
              <a:gd name="connsiteX125" fmla="*/ 0 w 3898347"/>
              <a:gd name="connsiteY125" fmla="*/ 15850 h 4296945"/>
              <a:gd name="connsiteX126" fmla="*/ 3898347 w 3898347"/>
              <a:gd name="connsiteY126" fmla="*/ 0 h 4296945"/>
              <a:gd name="connsiteX0" fmla="*/ 3898347 w 3898347"/>
              <a:gd name="connsiteY0" fmla="*/ 0 h 4275540"/>
              <a:gd name="connsiteX1" fmla="*/ 3898347 w 3898347"/>
              <a:gd name="connsiteY1" fmla="*/ 3834445 h 4275540"/>
              <a:gd name="connsiteX2" fmla="*/ 3892314 w 3898347"/>
              <a:gd name="connsiteY2" fmla="*/ 3832951 h 4275540"/>
              <a:gd name="connsiteX3" fmla="*/ 3851953 w 3898347"/>
              <a:gd name="connsiteY3" fmla="*/ 3802983 h 4275540"/>
              <a:gd name="connsiteX4" fmla="*/ 3836418 w 3898347"/>
              <a:gd name="connsiteY4" fmla="*/ 3811513 h 4275540"/>
              <a:gd name="connsiteX5" fmla="*/ 3833758 w 3898347"/>
              <a:gd name="connsiteY5" fmla="*/ 3813341 h 4275540"/>
              <a:gd name="connsiteX6" fmla="*/ 3822673 w 3898347"/>
              <a:gd name="connsiteY6" fmla="*/ 3812913 h 4275540"/>
              <a:gd name="connsiteX7" fmla="*/ 3820104 w 3898347"/>
              <a:gd name="connsiteY7" fmla="*/ 3822466 h 4275540"/>
              <a:gd name="connsiteX8" fmla="*/ 3803816 w 3898347"/>
              <a:gd name="connsiteY8" fmla="*/ 3828757 h 4275540"/>
              <a:gd name="connsiteX9" fmla="*/ 3783259 w 3898347"/>
              <a:gd name="connsiteY9" fmla="*/ 3825276 h 4275540"/>
              <a:gd name="connsiteX10" fmla="*/ 3729936 w 3898347"/>
              <a:gd name="connsiteY10" fmla="*/ 3815386 h 4275540"/>
              <a:gd name="connsiteX11" fmla="*/ 3726018 w 3898347"/>
              <a:gd name="connsiteY11" fmla="*/ 3815100 h 4275540"/>
              <a:gd name="connsiteX12" fmla="*/ 3725413 w 3898347"/>
              <a:gd name="connsiteY12" fmla="*/ 3814615 h 4275540"/>
              <a:gd name="connsiteX13" fmla="*/ 3713801 w 3898347"/>
              <a:gd name="connsiteY13" fmla="*/ 3811018 h 4275540"/>
              <a:gd name="connsiteX14" fmla="*/ 3709087 w 3898347"/>
              <a:gd name="connsiteY14" fmla="*/ 3813195 h 4275540"/>
              <a:gd name="connsiteX15" fmla="*/ 3698038 w 3898347"/>
              <a:gd name="connsiteY15" fmla="*/ 3806182 h 4275540"/>
              <a:gd name="connsiteX16" fmla="*/ 3662227 w 3898347"/>
              <a:gd name="connsiteY16" fmla="*/ 3807761 h 4275540"/>
              <a:gd name="connsiteX17" fmla="*/ 3659872 w 3898347"/>
              <a:gd name="connsiteY17" fmla="*/ 3805524 h 4275540"/>
              <a:gd name="connsiteX18" fmla="*/ 3643454 w 3898347"/>
              <a:gd name="connsiteY18" fmla="*/ 3794831 h 4275540"/>
              <a:gd name="connsiteX19" fmla="*/ 3624789 w 3898347"/>
              <a:gd name="connsiteY19" fmla="*/ 3803185 h 4275540"/>
              <a:gd name="connsiteX20" fmla="*/ 3602327 w 3898347"/>
              <a:gd name="connsiteY20" fmla="*/ 3794616 h 4275540"/>
              <a:gd name="connsiteX21" fmla="*/ 3596645 w 3898347"/>
              <a:gd name="connsiteY21" fmla="*/ 3797108 h 4275540"/>
              <a:gd name="connsiteX22" fmla="*/ 3574144 w 3898347"/>
              <a:gd name="connsiteY22" fmla="*/ 3795108 h 4275540"/>
              <a:gd name="connsiteX23" fmla="*/ 3562310 w 3898347"/>
              <a:gd name="connsiteY23" fmla="*/ 3787534 h 4275540"/>
              <a:gd name="connsiteX24" fmla="*/ 3551635 w 3898347"/>
              <a:gd name="connsiteY24" fmla="*/ 3797705 h 4275540"/>
              <a:gd name="connsiteX25" fmla="*/ 3550175 w 3898347"/>
              <a:gd name="connsiteY25" fmla="*/ 3803199 h 4275540"/>
              <a:gd name="connsiteX26" fmla="*/ 3542668 w 3898347"/>
              <a:gd name="connsiteY26" fmla="*/ 3803283 h 4275540"/>
              <a:gd name="connsiteX27" fmla="*/ 3533033 w 3898347"/>
              <a:gd name="connsiteY27" fmla="*/ 3799071 h 4275540"/>
              <a:gd name="connsiteX28" fmla="*/ 3521726 w 3898347"/>
              <a:gd name="connsiteY28" fmla="*/ 3804691 h 4275540"/>
              <a:gd name="connsiteX29" fmla="*/ 3520080 w 3898347"/>
              <a:gd name="connsiteY29" fmla="*/ 3805210 h 4275540"/>
              <a:gd name="connsiteX30" fmla="*/ 3508491 w 3898347"/>
              <a:gd name="connsiteY30" fmla="*/ 3797398 h 4275540"/>
              <a:gd name="connsiteX31" fmla="*/ 3503787 w 3898347"/>
              <a:gd name="connsiteY31" fmla="*/ 3797787 h 4275540"/>
              <a:gd name="connsiteX32" fmla="*/ 3492165 w 3898347"/>
              <a:gd name="connsiteY32" fmla="*/ 3799887 h 4275540"/>
              <a:gd name="connsiteX33" fmla="*/ 3472233 w 3898347"/>
              <a:gd name="connsiteY33" fmla="*/ 3805682 h 4275540"/>
              <a:gd name="connsiteX34" fmla="*/ 3465921 w 3898347"/>
              <a:gd name="connsiteY34" fmla="*/ 3805814 h 4275540"/>
              <a:gd name="connsiteX35" fmla="*/ 3455541 w 3898347"/>
              <a:gd name="connsiteY35" fmla="*/ 3815505 h 4275540"/>
              <a:gd name="connsiteX36" fmla="*/ 3429027 w 3898347"/>
              <a:gd name="connsiteY36" fmla="*/ 3816906 h 4275540"/>
              <a:gd name="connsiteX37" fmla="*/ 3369507 w 3898347"/>
              <a:gd name="connsiteY37" fmla="*/ 3825563 h 4275540"/>
              <a:gd name="connsiteX38" fmla="*/ 3324491 w 3898347"/>
              <a:gd name="connsiteY38" fmla="*/ 3832006 h 4275540"/>
              <a:gd name="connsiteX39" fmla="*/ 3244235 w 3898347"/>
              <a:gd name="connsiteY39" fmla="*/ 3834376 h 4275540"/>
              <a:gd name="connsiteX40" fmla="*/ 3226507 w 3898347"/>
              <a:gd name="connsiteY40" fmla="*/ 3820131 h 4275540"/>
              <a:gd name="connsiteX41" fmla="*/ 3191688 w 3898347"/>
              <a:gd name="connsiteY41" fmla="*/ 3837359 h 4275540"/>
              <a:gd name="connsiteX42" fmla="*/ 3185553 w 3898347"/>
              <a:gd name="connsiteY42" fmla="*/ 3859030 h 4275540"/>
              <a:gd name="connsiteX43" fmla="*/ 3137926 w 3898347"/>
              <a:gd name="connsiteY43" fmla="*/ 3867782 h 4275540"/>
              <a:gd name="connsiteX44" fmla="*/ 3090188 w 3898347"/>
              <a:gd name="connsiteY44" fmla="*/ 3855036 h 4275540"/>
              <a:gd name="connsiteX45" fmla="*/ 3031422 w 3898347"/>
              <a:gd name="connsiteY45" fmla="*/ 3858298 h 4275540"/>
              <a:gd name="connsiteX46" fmla="*/ 2996288 w 3898347"/>
              <a:gd name="connsiteY46" fmla="*/ 3860020 h 4275540"/>
              <a:gd name="connsiteX47" fmla="*/ 2901661 w 3898347"/>
              <a:gd name="connsiteY47" fmla="*/ 3882243 h 4275540"/>
              <a:gd name="connsiteX48" fmla="*/ 2782141 w 3898347"/>
              <a:gd name="connsiteY48" fmla="*/ 3932983 h 4275540"/>
              <a:gd name="connsiteX49" fmla="*/ 2749597 w 3898347"/>
              <a:gd name="connsiteY49" fmla="*/ 3956746 h 4275540"/>
              <a:gd name="connsiteX50" fmla="*/ 2730493 w 3898347"/>
              <a:gd name="connsiteY50" fmla="*/ 3955236 h 4275540"/>
              <a:gd name="connsiteX51" fmla="*/ 2707507 w 3898347"/>
              <a:gd name="connsiteY51" fmla="*/ 3947771 h 4275540"/>
              <a:gd name="connsiteX52" fmla="*/ 2701937 w 3898347"/>
              <a:gd name="connsiteY52" fmla="*/ 3950565 h 4275540"/>
              <a:gd name="connsiteX53" fmla="*/ 2679435 w 3898347"/>
              <a:gd name="connsiteY53" fmla="*/ 3949768 h 4275540"/>
              <a:gd name="connsiteX54" fmla="*/ 2667352 w 3898347"/>
              <a:gd name="connsiteY54" fmla="*/ 3942821 h 4275540"/>
              <a:gd name="connsiteX55" fmla="*/ 2657096 w 3898347"/>
              <a:gd name="connsiteY55" fmla="*/ 3953571 h 4275540"/>
              <a:gd name="connsiteX56" fmla="*/ 2655161 w 3898347"/>
              <a:gd name="connsiteY56" fmla="*/ 3962216 h 4275540"/>
              <a:gd name="connsiteX57" fmla="*/ 2638604 w 3898347"/>
              <a:gd name="connsiteY57" fmla="*/ 3955936 h 4275540"/>
              <a:gd name="connsiteX58" fmla="*/ 2626185 w 3898347"/>
              <a:gd name="connsiteY58" fmla="*/ 3962937 h 4275540"/>
              <a:gd name="connsiteX59" fmla="*/ 2614077 w 3898347"/>
              <a:gd name="connsiteY59" fmla="*/ 3955576 h 4275540"/>
              <a:gd name="connsiteX60" fmla="*/ 2609403 w 3898347"/>
              <a:gd name="connsiteY60" fmla="*/ 3956215 h 4275540"/>
              <a:gd name="connsiteX61" fmla="*/ 2597896 w 3898347"/>
              <a:gd name="connsiteY61" fmla="*/ 3958939 h 4275540"/>
              <a:gd name="connsiteX62" fmla="*/ 2578251 w 3898347"/>
              <a:gd name="connsiteY62" fmla="*/ 3965812 h 4275540"/>
              <a:gd name="connsiteX63" fmla="*/ 2571961 w 3898347"/>
              <a:gd name="connsiteY63" fmla="*/ 3966278 h 4275540"/>
              <a:gd name="connsiteX64" fmla="*/ 2559399 w 3898347"/>
              <a:gd name="connsiteY64" fmla="*/ 3979193 h 4275540"/>
              <a:gd name="connsiteX65" fmla="*/ 2533560 w 3898347"/>
              <a:gd name="connsiteY65" fmla="*/ 3988160 h 4275540"/>
              <a:gd name="connsiteX66" fmla="*/ 2515299 w 3898347"/>
              <a:gd name="connsiteY66" fmla="*/ 4016867 h 4275540"/>
              <a:gd name="connsiteX67" fmla="*/ 2513423 w 3898347"/>
              <a:gd name="connsiteY67" fmla="*/ 4018759 h 4275540"/>
              <a:gd name="connsiteX68" fmla="*/ 2482991 w 3898347"/>
              <a:gd name="connsiteY68" fmla="*/ 4012935 h 4275540"/>
              <a:gd name="connsiteX69" fmla="*/ 2446940 w 3898347"/>
              <a:gd name="connsiteY69" fmla="*/ 4021172 h 4275540"/>
              <a:gd name="connsiteX70" fmla="*/ 2404883 w 3898347"/>
              <a:gd name="connsiteY70" fmla="*/ 4024808 h 4275540"/>
              <a:gd name="connsiteX71" fmla="*/ 2373894 w 3898347"/>
              <a:gd name="connsiteY71" fmla="*/ 4023827 h 4275540"/>
              <a:gd name="connsiteX72" fmla="*/ 2297080 w 3898347"/>
              <a:gd name="connsiteY72" fmla="*/ 4040841 h 4275540"/>
              <a:gd name="connsiteX73" fmla="*/ 2170615 w 3898347"/>
              <a:gd name="connsiteY73" fmla="*/ 4077196 h 4275540"/>
              <a:gd name="connsiteX74" fmla="*/ 2143580 w 3898347"/>
              <a:gd name="connsiteY74" fmla="*/ 4083102 h 4275540"/>
              <a:gd name="connsiteX75" fmla="*/ 2119893 w 3898347"/>
              <a:gd name="connsiteY75" fmla="*/ 4080874 h 4275540"/>
              <a:gd name="connsiteX76" fmla="*/ 2114008 w 3898347"/>
              <a:gd name="connsiteY76" fmla="*/ 4073996 h 4275540"/>
              <a:gd name="connsiteX77" fmla="*/ 2099067 w 3898347"/>
              <a:gd name="connsiteY77" fmla="*/ 4076068 h 4275540"/>
              <a:gd name="connsiteX78" fmla="*/ 2095000 w 3898347"/>
              <a:gd name="connsiteY78" fmla="*/ 4075096 h 4275540"/>
              <a:gd name="connsiteX79" fmla="*/ 2071767 w 3898347"/>
              <a:gd name="connsiteY79" fmla="*/ 4071044 h 4275540"/>
              <a:gd name="connsiteX80" fmla="*/ 2024486 w 3898347"/>
              <a:gd name="connsiteY80" fmla="*/ 4100276 h 4275540"/>
              <a:gd name="connsiteX81" fmla="*/ 1964411 w 3898347"/>
              <a:gd name="connsiteY81" fmla="*/ 4105069 h 4275540"/>
              <a:gd name="connsiteX82" fmla="*/ 1739945 w 3898347"/>
              <a:gd name="connsiteY82" fmla="*/ 4171795 h 4275540"/>
              <a:gd name="connsiteX83" fmla="*/ 1610556 w 3898347"/>
              <a:gd name="connsiteY83" fmla="*/ 4167701 h 4275540"/>
              <a:gd name="connsiteX84" fmla="*/ 1553623 w 3898347"/>
              <a:gd name="connsiteY84" fmla="*/ 4236045 h 4275540"/>
              <a:gd name="connsiteX85" fmla="*/ 1548640 w 3898347"/>
              <a:gd name="connsiteY85" fmla="*/ 4238297 h 4275540"/>
              <a:gd name="connsiteX86" fmla="*/ 1530136 w 3898347"/>
              <a:gd name="connsiteY86" fmla="*/ 4227121 h 4275540"/>
              <a:gd name="connsiteX87" fmla="*/ 1508787 w 3898347"/>
              <a:gd name="connsiteY87" fmla="*/ 4234213 h 4275540"/>
              <a:gd name="connsiteX88" fmla="*/ 1488914 w 3898347"/>
              <a:gd name="connsiteY88" fmla="*/ 4241772 h 4275540"/>
              <a:gd name="connsiteX89" fmla="*/ 1488999 w 3898347"/>
              <a:gd name="connsiteY89" fmla="*/ 4251186 h 4275540"/>
              <a:gd name="connsiteX90" fmla="*/ 1475364 w 3898347"/>
              <a:gd name="connsiteY90" fmla="*/ 4248364 h 4275540"/>
              <a:gd name="connsiteX91" fmla="*/ 1457275 w 3898347"/>
              <a:gd name="connsiteY91" fmla="*/ 4252863 h 4275540"/>
              <a:gd name="connsiteX92" fmla="*/ 1448085 w 3898347"/>
              <a:gd name="connsiteY92" fmla="*/ 4248391 h 4275540"/>
              <a:gd name="connsiteX93" fmla="*/ 1315306 w 3898347"/>
              <a:gd name="connsiteY93" fmla="*/ 4237004 h 4275540"/>
              <a:gd name="connsiteX94" fmla="*/ 1272434 w 3898347"/>
              <a:gd name="connsiteY94" fmla="*/ 4244958 h 4275540"/>
              <a:gd name="connsiteX95" fmla="*/ 1231567 w 3898347"/>
              <a:gd name="connsiteY95" fmla="*/ 4219356 h 4275540"/>
              <a:gd name="connsiteX96" fmla="*/ 1216643 w 3898347"/>
              <a:gd name="connsiteY96" fmla="*/ 4229828 h 4275540"/>
              <a:gd name="connsiteX97" fmla="*/ 1214101 w 3898347"/>
              <a:gd name="connsiteY97" fmla="*/ 4231991 h 4275540"/>
              <a:gd name="connsiteX98" fmla="*/ 1203193 w 3898347"/>
              <a:gd name="connsiteY98" fmla="*/ 4232867 h 4275540"/>
              <a:gd name="connsiteX99" fmla="*/ 1201049 w 3898347"/>
              <a:gd name="connsiteY99" fmla="*/ 4242842 h 4275540"/>
              <a:gd name="connsiteX100" fmla="*/ 1185298 w 3898347"/>
              <a:gd name="connsiteY100" fmla="*/ 4251133 h 4275540"/>
              <a:gd name="connsiteX101" fmla="*/ 1164955 w 3898347"/>
              <a:gd name="connsiteY101" fmla="*/ 4250027 h 4275540"/>
              <a:gd name="connsiteX102" fmla="*/ 1067357 w 3898347"/>
              <a:gd name="connsiteY102" fmla="*/ 4233908 h 4275540"/>
              <a:gd name="connsiteX103" fmla="*/ 1009492 w 3898347"/>
              <a:gd name="connsiteY103" fmla="*/ 4230455 h 4275540"/>
              <a:gd name="connsiteX104" fmla="*/ 988345 w 3898347"/>
              <a:gd name="connsiteY104" fmla="*/ 4238880 h 4275540"/>
              <a:gd name="connsiteX105" fmla="*/ 958251 w 3898347"/>
              <a:gd name="connsiteY105" fmla="*/ 4244100 h 4275540"/>
              <a:gd name="connsiteX106" fmla="*/ 905785 w 3898347"/>
              <a:gd name="connsiteY106" fmla="*/ 4260845 h 4275540"/>
              <a:gd name="connsiteX107" fmla="*/ 834176 w 3898347"/>
              <a:gd name="connsiteY107" fmla="*/ 4270241 h 4275540"/>
              <a:gd name="connsiteX108" fmla="*/ 778474 w 3898347"/>
              <a:gd name="connsiteY108" fmla="*/ 4235526 h 4275540"/>
              <a:gd name="connsiteX109" fmla="*/ 774418 w 3898347"/>
              <a:gd name="connsiteY109" fmla="*/ 4242583 h 4275540"/>
              <a:gd name="connsiteX110" fmla="*/ 737705 w 3898347"/>
              <a:gd name="connsiteY110" fmla="*/ 4238891 h 4275540"/>
              <a:gd name="connsiteX111" fmla="*/ 605027 w 3898347"/>
              <a:gd name="connsiteY111" fmla="*/ 4175863 h 4275540"/>
              <a:gd name="connsiteX112" fmla="*/ 533391 w 3898347"/>
              <a:gd name="connsiteY112" fmla="*/ 4170035 h 4275540"/>
              <a:gd name="connsiteX113" fmla="*/ 508621 w 3898347"/>
              <a:gd name="connsiteY113" fmla="*/ 4176044 h 4275540"/>
              <a:gd name="connsiteX114" fmla="*/ 467082 w 3898347"/>
              <a:gd name="connsiteY114" fmla="*/ 4185616 h 4275540"/>
              <a:gd name="connsiteX115" fmla="*/ 437646 w 3898347"/>
              <a:gd name="connsiteY115" fmla="*/ 4212658 h 4275540"/>
              <a:gd name="connsiteX116" fmla="*/ 402271 w 3898347"/>
              <a:gd name="connsiteY116" fmla="*/ 4212774 h 4275540"/>
              <a:gd name="connsiteX117" fmla="*/ 391968 w 3898347"/>
              <a:gd name="connsiteY117" fmla="*/ 4187073 h 4275540"/>
              <a:gd name="connsiteX118" fmla="*/ 354806 w 3898347"/>
              <a:gd name="connsiteY118" fmla="*/ 4195545 h 4275540"/>
              <a:gd name="connsiteX119" fmla="*/ 298662 w 3898347"/>
              <a:gd name="connsiteY119" fmla="*/ 4211227 h 4275540"/>
              <a:gd name="connsiteX120" fmla="*/ 265740 w 3898347"/>
              <a:gd name="connsiteY120" fmla="*/ 4213623 h 4275540"/>
              <a:gd name="connsiteX121" fmla="*/ 176403 w 3898347"/>
              <a:gd name="connsiteY121" fmla="*/ 4227393 h 4275540"/>
              <a:gd name="connsiteX122" fmla="*/ 82528 w 3898347"/>
              <a:gd name="connsiteY122" fmla="*/ 4275540 h 4275540"/>
              <a:gd name="connsiteX123" fmla="*/ 19464 w 3898347"/>
              <a:gd name="connsiteY123" fmla="*/ 4256103 h 4275540"/>
              <a:gd name="connsiteX124" fmla="*/ 0 w 3898347"/>
              <a:gd name="connsiteY124" fmla="*/ 4221939 h 4275540"/>
              <a:gd name="connsiteX125" fmla="*/ 0 w 3898347"/>
              <a:gd name="connsiteY125" fmla="*/ 15850 h 4275540"/>
              <a:gd name="connsiteX126" fmla="*/ 3898347 w 3898347"/>
              <a:gd name="connsiteY126" fmla="*/ 0 h 4275540"/>
              <a:gd name="connsiteX0" fmla="*/ 3898347 w 3898347"/>
              <a:gd name="connsiteY0" fmla="*/ 0 h 4275540"/>
              <a:gd name="connsiteX1" fmla="*/ 3898347 w 3898347"/>
              <a:gd name="connsiteY1" fmla="*/ 3834445 h 4275540"/>
              <a:gd name="connsiteX2" fmla="*/ 3892314 w 3898347"/>
              <a:gd name="connsiteY2" fmla="*/ 3832951 h 4275540"/>
              <a:gd name="connsiteX3" fmla="*/ 3851953 w 3898347"/>
              <a:gd name="connsiteY3" fmla="*/ 3802983 h 4275540"/>
              <a:gd name="connsiteX4" fmla="*/ 3836418 w 3898347"/>
              <a:gd name="connsiteY4" fmla="*/ 3811513 h 4275540"/>
              <a:gd name="connsiteX5" fmla="*/ 3833758 w 3898347"/>
              <a:gd name="connsiteY5" fmla="*/ 3813341 h 4275540"/>
              <a:gd name="connsiteX6" fmla="*/ 3822673 w 3898347"/>
              <a:gd name="connsiteY6" fmla="*/ 3812913 h 4275540"/>
              <a:gd name="connsiteX7" fmla="*/ 3820104 w 3898347"/>
              <a:gd name="connsiteY7" fmla="*/ 3822466 h 4275540"/>
              <a:gd name="connsiteX8" fmla="*/ 3803816 w 3898347"/>
              <a:gd name="connsiteY8" fmla="*/ 3828757 h 4275540"/>
              <a:gd name="connsiteX9" fmla="*/ 3729936 w 3898347"/>
              <a:gd name="connsiteY9" fmla="*/ 3815386 h 4275540"/>
              <a:gd name="connsiteX10" fmla="*/ 3726018 w 3898347"/>
              <a:gd name="connsiteY10" fmla="*/ 3815100 h 4275540"/>
              <a:gd name="connsiteX11" fmla="*/ 3725413 w 3898347"/>
              <a:gd name="connsiteY11" fmla="*/ 3814615 h 4275540"/>
              <a:gd name="connsiteX12" fmla="*/ 3713801 w 3898347"/>
              <a:gd name="connsiteY12" fmla="*/ 3811018 h 4275540"/>
              <a:gd name="connsiteX13" fmla="*/ 3709087 w 3898347"/>
              <a:gd name="connsiteY13" fmla="*/ 3813195 h 4275540"/>
              <a:gd name="connsiteX14" fmla="*/ 3698038 w 3898347"/>
              <a:gd name="connsiteY14" fmla="*/ 3806182 h 4275540"/>
              <a:gd name="connsiteX15" fmla="*/ 3662227 w 3898347"/>
              <a:gd name="connsiteY15" fmla="*/ 3807761 h 4275540"/>
              <a:gd name="connsiteX16" fmla="*/ 3659872 w 3898347"/>
              <a:gd name="connsiteY16" fmla="*/ 3805524 h 4275540"/>
              <a:gd name="connsiteX17" fmla="*/ 3643454 w 3898347"/>
              <a:gd name="connsiteY17" fmla="*/ 3794831 h 4275540"/>
              <a:gd name="connsiteX18" fmla="*/ 3624789 w 3898347"/>
              <a:gd name="connsiteY18" fmla="*/ 3803185 h 4275540"/>
              <a:gd name="connsiteX19" fmla="*/ 3602327 w 3898347"/>
              <a:gd name="connsiteY19" fmla="*/ 3794616 h 4275540"/>
              <a:gd name="connsiteX20" fmla="*/ 3596645 w 3898347"/>
              <a:gd name="connsiteY20" fmla="*/ 3797108 h 4275540"/>
              <a:gd name="connsiteX21" fmla="*/ 3574144 w 3898347"/>
              <a:gd name="connsiteY21" fmla="*/ 3795108 h 4275540"/>
              <a:gd name="connsiteX22" fmla="*/ 3562310 w 3898347"/>
              <a:gd name="connsiteY22" fmla="*/ 3787534 h 4275540"/>
              <a:gd name="connsiteX23" fmla="*/ 3551635 w 3898347"/>
              <a:gd name="connsiteY23" fmla="*/ 3797705 h 4275540"/>
              <a:gd name="connsiteX24" fmla="*/ 3550175 w 3898347"/>
              <a:gd name="connsiteY24" fmla="*/ 3803199 h 4275540"/>
              <a:gd name="connsiteX25" fmla="*/ 3542668 w 3898347"/>
              <a:gd name="connsiteY25" fmla="*/ 3803283 h 4275540"/>
              <a:gd name="connsiteX26" fmla="*/ 3533033 w 3898347"/>
              <a:gd name="connsiteY26" fmla="*/ 3799071 h 4275540"/>
              <a:gd name="connsiteX27" fmla="*/ 3521726 w 3898347"/>
              <a:gd name="connsiteY27" fmla="*/ 3804691 h 4275540"/>
              <a:gd name="connsiteX28" fmla="*/ 3520080 w 3898347"/>
              <a:gd name="connsiteY28" fmla="*/ 3805210 h 4275540"/>
              <a:gd name="connsiteX29" fmla="*/ 3508491 w 3898347"/>
              <a:gd name="connsiteY29" fmla="*/ 3797398 h 4275540"/>
              <a:gd name="connsiteX30" fmla="*/ 3503787 w 3898347"/>
              <a:gd name="connsiteY30" fmla="*/ 3797787 h 4275540"/>
              <a:gd name="connsiteX31" fmla="*/ 3492165 w 3898347"/>
              <a:gd name="connsiteY31" fmla="*/ 3799887 h 4275540"/>
              <a:gd name="connsiteX32" fmla="*/ 3472233 w 3898347"/>
              <a:gd name="connsiteY32" fmla="*/ 3805682 h 4275540"/>
              <a:gd name="connsiteX33" fmla="*/ 3465921 w 3898347"/>
              <a:gd name="connsiteY33" fmla="*/ 3805814 h 4275540"/>
              <a:gd name="connsiteX34" fmla="*/ 3455541 w 3898347"/>
              <a:gd name="connsiteY34" fmla="*/ 3815505 h 4275540"/>
              <a:gd name="connsiteX35" fmla="*/ 3429027 w 3898347"/>
              <a:gd name="connsiteY35" fmla="*/ 3816906 h 4275540"/>
              <a:gd name="connsiteX36" fmla="*/ 3369507 w 3898347"/>
              <a:gd name="connsiteY36" fmla="*/ 3825563 h 4275540"/>
              <a:gd name="connsiteX37" fmla="*/ 3324491 w 3898347"/>
              <a:gd name="connsiteY37" fmla="*/ 3832006 h 4275540"/>
              <a:gd name="connsiteX38" fmla="*/ 3244235 w 3898347"/>
              <a:gd name="connsiteY38" fmla="*/ 3834376 h 4275540"/>
              <a:gd name="connsiteX39" fmla="*/ 3226507 w 3898347"/>
              <a:gd name="connsiteY39" fmla="*/ 3820131 h 4275540"/>
              <a:gd name="connsiteX40" fmla="*/ 3191688 w 3898347"/>
              <a:gd name="connsiteY40" fmla="*/ 3837359 h 4275540"/>
              <a:gd name="connsiteX41" fmla="*/ 3185553 w 3898347"/>
              <a:gd name="connsiteY41" fmla="*/ 3859030 h 4275540"/>
              <a:gd name="connsiteX42" fmla="*/ 3137926 w 3898347"/>
              <a:gd name="connsiteY42" fmla="*/ 3867782 h 4275540"/>
              <a:gd name="connsiteX43" fmla="*/ 3090188 w 3898347"/>
              <a:gd name="connsiteY43" fmla="*/ 3855036 h 4275540"/>
              <a:gd name="connsiteX44" fmla="*/ 3031422 w 3898347"/>
              <a:gd name="connsiteY44" fmla="*/ 3858298 h 4275540"/>
              <a:gd name="connsiteX45" fmla="*/ 2996288 w 3898347"/>
              <a:gd name="connsiteY45" fmla="*/ 3860020 h 4275540"/>
              <a:gd name="connsiteX46" fmla="*/ 2901661 w 3898347"/>
              <a:gd name="connsiteY46" fmla="*/ 3882243 h 4275540"/>
              <a:gd name="connsiteX47" fmla="*/ 2782141 w 3898347"/>
              <a:gd name="connsiteY47" fmla="*/ 3932983 h 4275540"/>
              <a:gd name="connsiteX48" fmla="*/ 2749597 w 3898347"/>
              <a:gd name="connsiteY48" fmla="*/ 3956746 h 4275540"/>
              <a:gd name="connsiteX49" fmla="*/ 2730493 w 3898347"/>
              <a:gd name="connsiteY49" fmla="*/ 3955236 h 4275540"/>
              <a:gd name="connsiteX50" fmla="*/ 2707507 w 3898347"/>
              <a:gd name="connsiteY50" fmla="*/ 3947771 h 4275540"/>
              <a:gd name="connsiteX51" fmla="*/ 2701937 w 3898347"/>
              <a:gd name="connsiteY51" fmla="*/ 3950565 h 4275540"/>
              <a:gd name="connsiteX52" fmla="*/ 2679435 w 3898347"/>
              <a:gd name="connsiteY52" fmla="*/ 3949768 h 4275540"/>
              <a:gd name="connsiteX53" fmla="*/ 2667352 w 3898347"/>
              <a:gd name="connsiteY53" fmla="*/ 3942821 h 4275540"/>
              <a:gd name="connsiteX54" fmla="*/ 2657096 w 3898347"/>
              <a:gd name="connsiteY54" fmla="*/ 3953571 h 4275540"/>
              <a:gd name="connsiteX55" fmla="*/ 2655161 w 3898347"/>
              <a:gd name="connsiteY55" fmla="*/ 3962216 h 4275540"/>
              <a:gd name="connsiteX56" fmla="*/ 2638604 w 3898347"/>
              <a:gd name="connsiteY56" fmla="*/ 3955936 h 4275540"/>
              <a:gd name="connsiteX57" fmla="*/ 2626185 w 3898347"/>
              <a:gd name="connsiteY57" fmla="*/ 3962937 h 4275540"/>
              <a:gd name="connsiteX58" fmla="*/ 2614077 w 3898347"/>
              <a:gd name="connsiteY58" fmla="*/ 3955576 h 4275540"/>
              <a:gd name="connsiteX59" fmla="*/ 2609403 w 3898347"/>
              <a:gd name="connsiteY59" fmla="*/ 3956215 h 4275540"/>
              <a:gd name="connsiteX60" fmla="*/ 2597896 w 3898347"/>
              <a:gd name="connsiteY60" fmla="*/ 3958939 h 4275540"/>
              <a:gd name="connsiteX61" fmla="*/ 2578251 w 3898347"/>
              <a:gd name="connsiteY61" fmla="*/ 3965812 h 4275540"/>
              <a:gd name="connsiteX62" fmla="*/ 2571961 w 3898347"/>
              <a:gd name="connsiteY62" fmla="*/ 3966278 h 4275540"/>
              <a:gd name="connsiteX63" fmla="*/ 2559399 w 3898347"/>
              <a:gd name="connsiteY63" fmla="*/ 3979193 h 4275540"/>
              <a:gd name="connsiteX64" fmla="*/ 2533560 w 3898347"/>
              <a:gd name="connsiteY64" fmla="*/ 3988160 h 4275540"/>
              <a:gd name="connsiteX65" fmla="*/ 2515299 w 3898347"/>
              <a:gd name="connsiteY65" fmla="*/ 4016867 h 4275540"/>
              <a:gd name="connsiteX66" fmla="*/ 2513423 w 3898347"/>
              <a:gd name="connsiteY66" fmla="*/ 4018759 h 4275540"/>
              <a:gd name="connsiteX67" fmla="*/ 2482991 w 3898347"/>
              <a:gd name="connsiteY67" fmla="*/ 4012935 h 4275540"/>
              <a:gd name="connsiteX68" fmla="*/ 2446940 w 3898347"/>
              <a:gd name="connsiteY68" fmla="*/ 4021172 h 4275540"/>
              <a:gd name="connsiteX69" fmla="*/ 2404883 w 3898347"/>
              <a:gd name="connsiteY69" fmla="*/ 4024808 h 4275540"/>
              <a:gd name="connsiteX70" fmla="*/ 2373894 w 3898347"/>
              <a:gd name="connsiteY70" fmla="*/ 4023827 h 4275540"/>
              <a:gd name="connsiteX71" fmla="*/ 2297080 w 3898347"/>
              <a:gd name="connsiteY71" fmla="*/ 4040841 h 4275540"/>
              <a:gd name="connsiteX72" fmla="*/ 2170615 w 3898347"/>
              <a:gd name="connsiteY72" fmla="*/ 4077196 h 4275540"/>
              <a:gd name="connsiteX73" fmla="*/ 2143580 w 3898347"/>
              <a:gd name="connsiteY73" fmla="*/ 4083102 h 4275540"/>
              <a:gd name="connsiteX74" fmla="*/ 2119893 w 3898347"/>
              <a:gd name="connsiteY74" fmla="*/ 4080874 h 4275540"/>
              <a:gd name="connsiteX75" fmla="*/ 2114008 w 3898347"/>
              <a:gd name="connsiteY75" fmla="*/ 4073996 h 4275540"/>
              <a:gd name="connsiteX76" fmla="*/ 2099067 w 3898347"/>
              <a:gd name="connsiteY76" fmla="*/ 4076068 h 4275540"/>
              <a:gd name="connsiteX77" fmla="*/ 2095000 w 3898347"/>
              <a:gd name="connsiteY77" fmla="*/ 4075096 h 4275540"/>
              <a:gd name="connsiteX78" fmla="*/ 2071767 w 3898347"/>
              <a:gd name="connsiteY78" fmla="*/ 4071044 h 4275540"/>
              <a:gd name="connsiteX79" fmla="*/ 2024486 w 3898347"/>
              <a:gd name="connsiteY79" fmla="*/ 4100276 h 4275540"/>
              <a:gd name="connsiteX80" fmla="*/ 1964411 w 3898347"/>
              <a:gd name="connsiteY80" fmla="*/ 4105069 h 4275540"/>
              <a:gd name="connsiteX81" fmla="*/ 1739945 w 3898347"/>
              <a:gd name="connsiteY81" fmla="*/ 4171795 h 4275540"/>
              <a:gd name="connsiteX82" fmla="*/ 1610556 w 3898347"/>
              <a:gd name="connsiteY82" fmla="*/ 4167701 h 4275540"/>
              <a:gd name="connsiteX83" fmla="*/ 1553623 w 3898347"/>
              <a:gd name="connsiteY83" fmla="*/ 4236045 h 4275540"/>
              <a:gd name="connsiteX84" fmla="*/ 1548640 w 3898347"/>
              <a:gd name="connsiteY84" fmla="*/ 4238297 h 4275540"/>
              <a:gd name="connsiteX85" fmla="*/ 1530136 w 3898347"/>
              <a:gd name="connsiteY85" fmla="*/ 4227121 h 4275540"/>
              <a:gd name="connsiteX86" fmla="*/ 1508787 w 3898347"/>
              <a:gd name="connsiteY86" fmla="*/ 4234213 h 4275540"/>
              <a:gd name="connsiteX87" fmla="*/ 1488914 w 3898347"/>
              <a:gd name="connsiteY87" fmla="*/ 4241772 h 4275540"/>
              <a:gd name="connsiteX88" fmla="*/ 1488999 w 3898347"/>
              <a:gd name="connsiteY88" fmla="*/ 4251186 h 4275540"/>
              <a:gd name="connsiteX89" fmla="*/ 1475364 w 3898347"/>
              <a:gd name="connsiteY89" fmla="*/ 4248364 h 4275540"/>
              <a:gd name="connsiteX90" fmla="*/ 1457275 w 3898347"/>
              <a:gd name="connsiteY90" fmla="*/ 4252863 h 4275540"/>
              <a:gd name="connsiteX91" fmla="*/ 1448085 w 3898347"/>
              <a:gd name="connsiteY91" fmla="*/ 4248391 h 4275540"/>
              <a:gd name="connsiteX92" fmla="*/ 1315306 w 3898347"/>
              <a:gd name="connsiteY92" fmla="*/ 4237004 h 4275540"/>
              <a:gd name="connsiteX93" fmla="*/ 1272434 w 3898347"/>
              <a:gd name="connsiteY93" fmla="*/ 4244958 h 4275540"/>
              <a:gd name="connsiteX94" fmla="*/ 1231567 w 3898347"/>
              <a:gd name="connsiteY94" fmla="*/ 4219356 h 4275540"/>
              <a:gd name="connsiteX95" fmla="*/ 1216643 w 3898347"/>
              <a:gd name="connsiteY95" fmla="*/ 4229828 h 4275540"/>
              <a:gd name="connsiteX96" fmla="*/ 1214101 w 3898347"/>
              <a:gd name="connsiteY96" fmla="*/ 4231991 h 4275540"/>
              <a:gd name="connsiteX97" fmla="*/ 1203193 w 3898347"/>
              <a:gd name="connsiteY97" fmla="*/ 4232867 h 4275540"/>
              <a:gd name="connsiteX98" fmla="*/ 1201049 w 3898347"/>
              <a:gd name="connsiteY98" fmla="*/ 4242842 h 4275540"/>
              <a:gd name="connsiteX99" fmla="*/ 1185298 w 3898347"/>
              <a:gd name="connsiteY99" fmla="*/ 4251133 h 4275540"/>
              <a:gd name="connsiteX100" fmla="*/ 1164955 w 3898347"/>
              <a:gd name="connsiteY100" fmla="*/ 4250027 h 4275540"/>
              <a:gd name="connsiteX101" fmla="*/ 1067357 w 3898347"/>
              <a:gd name="connsiteY101" fmla="*/ 4233908 h 4275540"/>
              <a:gd name="connsiteX102" fmla="*/ 1009492 w 3898347"/>
              <a:gd name="connsiteY102" fmla="*/ 4230455 h 4275540"/>
              <a:gd name="connsiteX103" fmla="*/ 988345 w 3898347"/>
              <a:gd name="connsiteY103" fmla="*/ 4238880 h 4275540"/>
              <a:gd name="connsiteX104" fmla="*/ 958251 w 3898347"/>
              <a:gd name="connsiteY104" fmla="*/ 4244100 h 4275540"/>
              <a:gd name="connsiteX105" fmla="*/ 905785 w 3898347"/>
              <a:gd name="connsiteY105" fmla="*/ 4260845 h 4275540"/>
              <a:gd name="connsiteX106" fmla="*/ 834176 w 3898347"/>
              <a:gd name="connsiteY106" fmla="*/ 4270241 h 4275540"/>
              <a:gd name="connsiteX107" fmla="*/ 778474 w 3898347"/>
              <a:gd name="connsiteY107" fmla="*/ 4235526 h 4275540"/>
              <a:gd name="connsiteX108" fmla="*/ 774418 w 3898347"/>
              <a:gd name="connsiteY108" fmla="*/ 4242583 h 4275540"/>
              <a:gd name="connsiteX109" fmla="*/ 737705 w 3898347"/>
              <a:gd name="connsiteY109" fmla="*/ 4238891 h 4275540"/>
              <a:gd name="connsiteX110" fmla="*/ 605027 w 3898347"/>
              <a:gd name="connsiteY110" fmla="*/ 4175863 h 4275540"/>
              <a:gd name="connsiteX111" fmla="*/ 533391 w 3898347"/>
              <a:gd name="connsiteY111" fmla="*/ 4170035 h 4275540"/>
              <a:gd name="connsiteX112" fmla="*/ 508621 w 3898347"/>
              <a:gd name="connsiteY112" fmla="*/ 4176044 h 4275540"/>
              <a:gd name="connsiteX113" fmla="*/ 467082 w 3898347"/>
              <a:gd name="connsiteY113" fmla="*/ 4185616 h 4275540"/>
              <a:gd name="connsiteX114" fmla="*/ 437646 w 3898347"/>
              <a:gd name="connsiteY114" fmla="*/ 4212658 h 4275540"/>
              <a:gd name="connsiteX115" fmla="*/ 402271 w 3898347"/>
              <a:gd name="connsiteY115" fmla="*/ 4212774 h 4275540"/>
              <a:gd name="connsiteX116" fmla="*/ 391968 w 3898347"/>
              <a:gd name="connsiteY116" fmla="*/ 4187073 h 4275540"/>
              <a:gd name="connsiteX117" fmla="*/ 354806 w 3898347"/>
              <a:gd name="connsiteY117" fmla="*/ 4195545 h 4275540"/>
              <a:gd name="connsiteX118" fmla="*/ 298662 w 3898347"/>
              <a:gd name="connsiteY118" fmla="*/ 4211227 h 4275540"/>
              <a:gd name="connsiteX119" fmla="*/ 265740 w 3898347"/>
              <a:gd name="connsiteY119" fmla="*/ 4213623 h 4275540"/>
              <a:gd name="connsiteX120" fmla="*/ 176403 w 3898347"/>
              <a:gd name="connsiteY120" fmla="*/ 4227393 h 4275540"/>
              <a:gd name="connsiteX121" fmla="*/ 82528 w 3898347"/>
              <a:gd name="connsiteY121" fmla="*/ 4275540 h 4275540"/>
              <a:gd name="connsiteX122" fmla="*/ 19464 w 3898347"/>
              <a:gd name="connsiteY122" fmla="*/ 4256103 h 4275540"/>
              <a:gd name="connsiteX123" fmla="*/ 0 w 3898347"/>
              <a:gd name="connsiteY123" fmla="*/ 4221939 h 4275540"/>
              <a:gd name="connsiteX124" fmla="*/ 0 w 3898347"/>
              <a:gd name="connsiteY124" fmla="*/ 15850 h 4275540"/>
              <a:gd name="connsiteX125" fmla="*/ 3898347 w 3898347"/>
              <a:gd name="connsiteY125" fmla="*/ 0 h 4275540"/>
              <a:gd name="connsiteX0" fmla="*/ 3898347 w 3898347"/>
              <a:gd name="connsiteY0" fmla="*/ 0 h 4275540"/>
              <a:gd name="connsiteX1" fmla="*/ 3898347 w 3898347"/>
              <a:gd name="connsiteY1" fmla="*/ 3834445 h 4275540"/>
              <a:gd name="connsiteX2" fmla="*/ 3892314 w 3898347"/>
              <a:gd name="connsiteY2" fmla="*/ 3832951 h 4275540"/>
              <a:gd name="connsiteX3" fmla="*/ 3851953 w 3898347"/>
              <a:gd name="connsiteY3" fmla="*/ 3802983 h 4275540"/>
              <a:gd name="connsiteX4" fmla="*/ 3836418 w 3898347"/>
              <a:gd name="connsiteY4" fmla="*/ 3811513 h 4275540"/>
              <a:gd name="connsiteX5" fmla="*/ 3833758 w 3898347"/>
              <a:gd name="connsiteY5" fmla="*/ 3813341 h 4275540"/>
              <a:gd name="connsiteX6" fmla="*/ 3822673 w 3898347"/>
              <a:gd name="connsiteY6" fmla="*/ 3812913 h 4275540"/>
              <a:gd name="connsiteX7" fmla="*/ 3820104 w 3898347"/>
              <a:gd name="connsiteY7" fmla="*/ 3822466 h 4275540"/>
              <a:gd name="connsiteX8" fmla="*/ 3803816 w 3898347"/>
              <a:gd name="connsiteY8" fmla="*/ 3828757 h 4275540"/>
              <a:gd name="connsiteX9" fmla="*/ 3729936 w 3898347"/>
              <a:gd name="connsiteY9" fmla="*/ 3815386 h 4275540"/>
              <a:gd name="connsiteX10" fmla="*/ 3726018 w 3898347"/>
              <a:gd name="connsiteY10" fmla="*/ 3815100 h 4275540"/>
              <a:gd name="connsiteX11" fmla="*/ 3725413 w 3898347"/>
              <a:gd name="connsiteY11" fmla="*/ 3814615 h 4275540"/>
              <a:gd name="connsiteX12" fmla="*/ 3713801 w 3898347"/>
              <a:gd name="connsiteY12" fmla="*/ 3811018 h 4275540"/>
              <a:gd name="connsiteX13" fmla="*/ 3709087 w 3898347"/>
              <a:gd name="connsiteY13" fmla="*/ 3813195 h 4275540"/>
              <a:gd name="connsiteX14" fmla="*/ 3698038 w 3898347"/>
              <a:gd name="connsiteY14" fmla="*/ 3806182 h 4275540"/>
              <a:gd name="connsiteX15" fmla="*/ 3662227 w 3898347"/>
              <a:gd name="connsiteY15" fmla="*/ 3807761 h 4275540"/>
              <a:gd name="connsiteX16" fmla="*/ 3659872 w 3898347"/>
              <a:gd name="connsiteY16" fmla="*/ 3805524 h 4275540"/>
              <a:gd name="connsiteX17" fmla="*/ 3643454 w 3898347"/>
              <a:gd name="connsiteY17" fmla="*/ 3794831 h 4275540"/>
              <a:gd name="connsiteX18" fmla="*/ 3624789 w 3898347"/>
              <a:gd name="connsiteY18" fmla="*/ 3803185 h 4275540"/>
              <a:gd name="connsiteX19" fmla="*/ 3602327 w 3898347"/>
              <a:gd name="connsiteY19" fmla="*/ 3794616 h 4275540"/>
              <a:gd name="connsiteX20" fmla="*/ 3596645 w 3898347"/>
              <a:gd name="connsiteY20" fmla="*/ 3797108 h 4275540"/>
              <a:gd name="connsiteX21" fmla="*/ 3574144 w 3898347"/>
              <a:gd name="connsiteY21" fmla="*/ 3795108 h 4275540"/>
              <a:gd name="connsiteX22" fmla="*/ 3562310 w 3898347"/>
              <a:gd name="connsiteY22" fmla="*/ 3787534 h 4275540"/>
              <a:gd name="connsiteX23" fmla="*/ 3551635 w 3898347"/>
              <a:gd name="connsiteY23" fmla="*/ 3797705 h 4275540"/>
              <a:gd name="connsiteX24" fmla="*/ 3542668 w 3898347"/>
              <a:gd name="connsiteY24" fmla="*/ 3803283 h 4275540"/>
              <a:gd name="connsiteX25" fmla="*/ 3533033 w 3898347"/>
              <a:gd name="connsiteY25" fmla="*/ 3799071 h 4275540"/>
              <a:gd name="connsiteX26" fmla="*/ 3521726 w 3898347"/>
              <a:gd name="connsiteY26" fmla="*/ 3804691 h 4275540"/>
              <a:gd name="connsiteX27" fmla="*/ 3520080 w 3898347"/>
              <a:gd name="connsiteY27" fmla="*/ 3805210 h 4275540"/>
              <a:gd name="connsiteX28" fmla="*/ 3508491 w 3898347"/>
              <a:gd name="connsiteY28" fmla="*/ 3797398 h 4275540"/>
              <a:gd name="connsiteX29" fmla="*/ 3503787 w 3898347"/>
              <a:gd name="connsiteY29" fmla="*/ 3797787 h 4275540"/>
              <a:gd name="connsiteX30" fmla="*/ 3492165 w 3898347"/>
              <a:gd name="connsiteY30" fmla="*/ 3799887 h 4275540"/>
              <a:gd name="connsiteX31" fmla="*/ 3472233 w 3898347"/>
              <a:gd name="connsiteY31" fmla="*/ 3805682 h 4275540"/>
              <a:gd name="connsiteX32" fmla="*/ 3465921 w 3898347"/>
              <a:gd name="connsiteY32" fmla="*/ 3805814 h 4275540"/>
              <a:gd name="connsiteX33" fmla="*/ 3455541 w 3898347"/>
              <a:gd name="connsiteY33" fmla="*/ 3815505 h 4275540"/>
              <a:gd name="connsiteX34" fmla="*/ 3429027 w 3898347"/>
              <a:gd name="connsiteY34" fmla="*/ 3816906 h 4275540"/>
              <a:gd name="connsiteX35" fmla="*/ 3369507 w 3898347"/>
              <a:gd name="connsiteY35" fmla="*/ 3825563 h 4275540"/>
              <a:gd name="connsiteX36" fmla="*/ 3324491 w 3898347"/>
              <a:gd name="connsiteY36" fmla="*/ 3832006 h 4275540"/>
              <a:gd name="connsiteX37" fmla="*/ 3244235 w 3898347"/>
              <a:gd name="connsiteY37" fmla="*/ 3834376 h 4275540"/>
              <a:gd name="connsiteX38" fmla="*/ 3226507 w 3898347"/>
              <a:gd name="connsiteY38" fmla="*/ 3820131 h 4275540"/>
              <a:gd name="connsiteX39" fmla="*/ 3191688 w 3898347"/>
              <a:gd name="connsiteY39" fmla="*/ 3837359 h 4275540"/>
              <a:gd name="connsiteX40" fmla="*/ 3185553 w 3898347"/>
              <a:gd name="connsiteY40" fmla="*/ 3859030 h 4275540"/>
              <a:gd name="connsiteX41" fmla="*/ 3137926 w 3898347"/>
              <a:gd name="connsiteY41" fmla="*/ 3867782 h 4275540"/>
              <a:gd name="connsiteX42" fmla="*/ 3090188 w 3898347"/>
              <a:gd name="connsiteY42" fmla="*/ 3855036 h 4275540"/>
              <a:gd name="connsiteX43" fmla="*/ 3031422 w 3898347"/>
              <a:gd name="connsiteY43" fmla="*/ 3858298 h 4275540"/>
              <a:gd name="connsiteX44" fmla="*/ 2996288 w 3898347"/>
              <a:gd name="connsiteY44" fmla="*/ 3860020 h 4275540"/>
              <a:gd name="connsiteX45" fmla="*/ 2901661 w 3898347"/>
              <a:gd name="connsiteY45" fmla="*/ 3882243 h 4275540"/>
              <a:gd name="connsiteX46" fmla="*/ 2782141 w 3898347"/>
              <a:gd name="connsiteY46" fmla="*/ 3932983 h 4275540"/>
              <a:gd name="connsiteX47" fmla="*/ 2749597 w 3898347"/>
              <a:gd name="connsiteY47" fmla="*/ 3956746 h 4275540"/>
              <a:gd name="connsiteX48" fmla="*/ 2730493 w 3898347"/>
              <a:gd name="connsiteY48" fmla="*/ 3955236 h 4275540"/>
              <a:gd name="connsiteX49" fmla="*/ 2707507 w 3898347"/>
              <a:gd name="connsiteY49" fmla="*/ 3947771 h 4275540"/>
              <a:gd name="connsiteX50" fmla="*/ 2701937 w 3898347"/>
              <a:gd name="connsiteY50" fmla="*/ 3950565 h 4275540"/>
              <a:gd name="connsiteX51" fmla="*/ 2679435 w 3898347"/>
              <a:gd name="connsiteY51" fmla="*/ 3949768 h 4275540"/>
              <a:gd name="connsiteX52" fmla="*/ 2667352 w 3898347"/>
              <a:gd name="connsiteY52" fmla="*/ 3942821 h 4275540"/>
              <a:gd name="connsiteX53" fmla="*/ 2657096 w 3898347"/>
              <a:gd name="connsiteY53" fmla="*/ 3953571 h 4275540"/>
              <a:gd name="connsiteX54" fmla="*/ 2655161 w 3898347"/>
              <a:gd name="connsiteY54" fmla="*/ 3962216 h 4275540"/>
              <a:gd name="connsiteX55" fmla="*/ 2638604 w 3898347"/>
              <a:gd name="connsiteY55" fmla="*/ 3955936 h 4275540"/>
              <a:gd name="connsiteX56" fmla="*/ 2626185 w 3898347"/>
              <a:gd name="connsiteY56" fmla="*/ 3962937 h 4275540"/>
              <a:gd name="connsiteX57" fmla="*/ 2614077 w 3898347"/>
              <a:gd name="connsiteY57" fmla="*/ 3955576 h 4275540"/>
              <a:gd name="connsiteX58" fmla="*/ 2609403 w 3898347"/>
              <a:gd name="connsiteY58" fmla="*/ 3956215 h 4275540"/>
              <a:gd name="connsiteX59" fmla="*/ 2597896 w 3898347"/>
              <a:gd name="connsiteY59" fmla="*/ 3958939 h 4275540"/>
              <a:gd name="connsiteX60" fmla="*/ 2578251 w 3898347"/>
              <a:gd name="connsiteY60" fmla="*/ 3965812 h 4275540"/>
              <a:gd name="connsiteX61" fmla="*/ 2571961 w 3898347"/>
              <a:gd name="connsiteY61" fmla="*/ 3966278 h 4275540"/>
              <a:gd name="connsiteX62" fmla="*/ 2559399 w 3898347"/>
              <a:gd name="connsiteY62" fmla="*/ 3979193 h 4275540"/>
              <a:gd name="connsiteX63" fmla="*/ 2533560 w 3898347"/>
              <a:gd name="connsiteY63" fmla="*/ 3988160 h 4275540"/>
              <a:gd name="connsiteX64" fmla="*/ 2515299 w 3898347"/>
              <a:gd name="connsiteY64" fmla="*/ 4016867 h 4275540"/>
              <a:gd name="connsiteX65" fmla="*/ 2513423 w 3898347"/>
              <a:gd name="connsiteY65" fmla="*/ 4018759 h 4275540"/>
              <a:gd name="connsiteX66" fmla="*/ 2482991 w 3898347"/>
              <a:gd name="connsiteY66" fmla="*/ 4012935 h 4275540"/>
              <a:gd name="connsiteX67" fmla="*/ 2446940 w 3898347"/>
              <a:gd name="connsiteY67" fmla="*/ 4021172 h 4275540"/>
              <a:gd name="connsiteX68" fmla="*/ 2404883 w 3898347"/>
              <a:gd name="connsiteY68" fmla="*/ 4024808 h 4275540"/>
              <a:gd name="connsiteX69" fmla="*/ 2373894 w 3898347"/>
              <a:gd name="connsiteY69" fmla="*/ 4023827 h 4275540"/>
              <a:gd name="connsiteX70" fmla="*/ 2297080 w 3898347"/>
              <a:gd name="connsiteY70" fmla="*/ 4040841 h 4275540"/>
              <a:gd name="connsiteX71" fmla="*/ 2170615 w 3898347"/>
              <a:gd name="connsiteY71" fmla="*/ 4077196 h 4275540"/>
              <a:gd name="connsiteX72" fmla="*/ 2143580 w 3898347"/>
              <a:gd name="connsiteY72" fmla="*/ 4083102 h 4275540"/>
              <a:gd name="connsiteX73" fmla="*/ 2119893 w 3898347"/>
              <a:gd name="connsiteY73" fmla="*/ 4080874 h 4275540"/>
              <a:gd name="connsiteX74" fmla="*/ 2114008 w 3898347"/>
              <a:gd name="connsiteY74" fmla="*/ 4073996 h 4275540"/>
              <a:gd name="connsiteX75" fmla="*/ 2099067 w 3898347"/>
              <a:gd name="connsiteY75" fmla="*/ 4076068 h 4275540"/>
              <a:gd name="connsiteX76" fmla="*/ 2095000 w 3898347"/>
              <a:gd name="connsiteY76" fmla="*/ 4075096 h 4275540"/>
              <a:gd name="connsiteX77" fmla="*/ 2071767 w 3898347"/>
              <a:gd name="connsiteY77" fmla="*/ 4071044 h 4275540"/>
              <a:gd name="connsiteX78" fmla="*/ 2024486 w 3898347"/>
              <a:gd name="connsiteY78" fmla="*/ 4100276 h 4275540"/>
              <a:gd name="connsiteX79" fmla="*/ 1964411 w 3898347"/>
              <a:gd name="connsiteY79" fmla="*/ 4105069 h 4275540"/>
              <a:gd name="connsiteX80" fmla="*/ 1739945 w 3898347"/>
              <a:gd name="connsiteY80" fmla="*/ 4171795 h 4275540"/>
              <a:gd name="connsiteX81" fmla="*/ 1610556 w 3898347"/>
              <a:gd name="connsiteY81" fmla="*/ 4167701 h 4275540"/>
              <a:gd name="connsiteX82" fmla="*/ 1553623 w 3898347"/>
              <a:gd name="connsiteY82" fmla="*/ 4236045 h 4275540"/>
              <a:gd name="connsiteX83" fmla="*/ 1548640 w 3898347"/>
              <a:gd name="connsiteY83" fmla="*/ 4238297 h 4275540"/>
              <a:gd name="connsiteX84" fmla="*/ 1530136 w 3898347"/>
              <a:gd name="connsiteY84" fmla="*/ 4227121 h 4275540"/>
              <a:gd name="connsiteX85" fmla="*/ 1508787 w 3898347"/>
              <a:gd name="connsiteY85" fmla="*/ 4234213 h 4275540"/>
              <a:gd name="connsiteX86" fmla="*/ 1488914 w 3898347"/>
              <a:gd name="connsiteY86" fmla="*/ 4241772 h 4275540"/>
              <a:gd name="connsiteX87" fmla="*/ 1488999 w 3898347"/>
              <a:gd name="connsiteY87" fmla="*/ 4251186 h 4275540"/>
              <a:gd name="connsiteX88" fmla="*/ 1475364 w 3898347"/>
              <a:gd name="connsiteY88" fmla="*/ 4248364 h 4275540"/>
              <a:gd name="connsiteX89" fmla="*/ 1457275 w 3898347"/>
              <a:gd name="connsiteY89" fmla="*/ 4252863 h 4275540"/>
              <a:gd name="connsiteX90" fmla="*/ 1448085 w 3898347"/>
              <a:gd name="connsiteY90" fmla="*/ 4248391 h 4275540"/>
              <a:gd name="connsiteX91" fmla="*/ 1315306 w 3898347"/>
              <a:gd name="connsiteY91" fmla="*/ 4237004 h 4275540"/>
              <a:gd name="connsiteX92" fmla="*/ 1272434 w 3898347"/>
              <a:gd name="connsiteY92" fmla="*/ 4244958 h 4275540"/>
              <a:gd name="connsiteX93" fmla="*/ 1231567 w 3898347"/>
              <a:gd name="connsiteY93" fmla="*/ 4219356 h 4275540"/>
              <a:gd name="connsiteX94" fmla="*/ 1216643 w 3898347"/>
              <a:gd name="connsiteY94" fmla="*/ 4229828 h 4275540"/>
              <a:gd name="connsiteX95" fmla="*/ 1214101 w 3898347"/>
              <a:gd name="connsiteY95" fmla="*/ 4231991 h 4275540"/>
              <a:gd name="connsiteX96" fmla="*/ 1203193 w 3898347"/>
              <a:gd name="connsiteY96" fmla="*/ 4232867 h 4275540"/>
              <a:gd name="connsiteX97" fmla="*/ 1201049 w 3898347"/>
              <a:gd name="connsiteY97" fmla="*/ 4242842 h 4275540"/>
              <a:gd name="connsiteX98" fmla="*/ 1185298 w 3898347"/>
              <a:gd name="connsiteY98" fmla="*/ 4251133 h 4275540"/>
              <a:gd name="connsiteX99" fmla="*/ 1164955 w 3898347"/>
              <a:gd name="connsiteY99" fmla="*/ 4250027 h 4275540"/>
              <a:gd name="connsiteX100" fmla="*/ 1067357 w 3898347"/>
              <a:gd name="connsiteY100" fmla="*/ 4233908 h 4275540"/>
              <a:gd name="connsiteX101" fmla="*/ 1009492 w 3898347"/>
              <a:gd name="connsiteY101" fmla="*/ 4230455 h 4275540"/>
              <a:gd name="connsiteX102" fmla="*/ 988345 w 3898347"/>
              <a:gd name="connsiteY102" fmla="*/ 4238880 h 4275540"/>
              <a:gd name="connsiteX103" fmla="*/ 958251 w 3898347"/>
              <a:gd name="connsiteY103" fmla="*/ 4244100 h 4275540"/>
              <a:gd name="connsiteX104" fmla="*/ 905785 w 3898347"/>
              <a:gd name="connsiteY104" fmla="*/ 4260845 h 4275540"/>
              <a:gd name="connsiteX105" fmla="*/ 834176 w 3898347"/>
              <a:gd name="connsiteY105" fmla="*/ 4270241 h 4275540"/>
              <a:gd name="connsiteX106" fmla="*/ 778474 w 3898347"/>
              <a:gd name="connsiteY106" fmla="*/ 4235526 h 4275540"/>
              <a:gd name="connsiteX107" fmla="*/ 774418 w 3898347"/>
              <a:gd name="connsiteY107" fmla="*/ 4242583 h 4275540"/>
              <a:gd name="connsiteX108" fmla="*/ 737705 w 3898347"/>
              <a:gd name="connsiteY108" fmla="*/ 4238891 h 4275540"/>
              <a:gd name="connsiteX109" fmla="*/ 605027 w 3898347"/>
              <a:gd name="connsiteY109" fmla="*/ 4175863 h 4275540"/>
              <a:gd name="connsiteX110" fmla="*/ 533391 w 3898347"/>
              <a:gd name="connsiteY110" fmla="*/ 4170035 h 4275540"/>
              <a:gd name="connsiteX111" fmla="*/ 508621 w 3898347"/>
              <a:gd name="connsiteY111" fmla="*/ 4176044 h 4275540"/>
              <a:gd name="connsiteX112" fmla="*/ 467082 w 3898347"/>
              <a:gd name="connsiteY112" fmla="*/ 4185616 h 4275540"/>
              <a:gd name="connsiteX113" fmla="*/ 437646 w 3898347"/>
              <a:gd name="connsiteY113" fmla="*/ 4212658 h 4275540"/>
              <a:gd name="connsiteX114" fmla="*/ 402271 w 3898347"/>
              <a:gd name="connsiteY114" fmla="*/ 4212774 h 4275540"/>
              <a:gd name="connsiteX115" fmla="*/ 391968 w 3898347"/>
              <a:gd name="connsiteY115" fmla="*/ 4187073 h 4275540"/>
              <a:gd name="connsiteX116" fmla="*/ 354806 w 3898347"/>
              <a:gd name="connsiteY116" fmla="*/ 4195545 h 4275540"/>
              <a:gd name="connsiteX117" fmla="*/ 298662 w 3898347"/>
              <a:gd name="connsiteY117" fmla="*/ 4211227 h 4275540"/>
              <a:gd name="connsiteX118" fmla="*/ 265740 w 3898347"/>
              <a:gd name="connsiteY118" fmla="*/ 4213623 h 4275540"/>
              <a:gd name="connsiteX119" fmla="*/ 176403 w 3898347"/>
              <a:gd name="connsiteY119" fmla="*/ 4227393 h 4275540"/>
              <a:gd name="connsiteX120" fmla="*/ 82528 w 3898347"/>
              <a:gd name="connsiteY120" fmla="*/ 4275540 h 4275540"/>
              <a:gd name="connsiteX121" fmla="*/ 19464 w 3898347"/>
              <a:gd name="connsiteY121" fmla="*/ 4256103 h 4275540"/>
              <a:gd name="connsiteX122" fmla="*/ 0 w 3898347"/>
              <a:gd name="connsiteY122" fmla="*/ 4221939 h 4275540"/>
              <a:gd name="connsiteX123" fmla="*/ 0 w 3898347"/>
              <a:gd name="connsiteY123" fmla="*/ 15850 h 4275540"/>
              <a:gd name="connsiteX124" fmla="*/ 3898347 w 3898347"/>
              <a:gd name="connsiteY124" fmla="*/ 0 h 4275540"/>
              <a:gd name="connsiteX0" fmla="*/ 3898347 w 3898347"/>
              <a:gd name="connsiteY0" fmla="*/ 0 h 4275540"/>
              <a:gd name="connsiteX1" fmla="*/ 3898347 w 3898347"/>
              <a:gd name="connsiteY1" fmla="*/ 3834445 h 4275540"/>
              <a:gd name="connsiteX2" fmla="*/ 3892314 w 3898347"/>
              <a:gd name="connsiteY2" fmla="*/ 3832951 h 4275540"/>
              <a:gd name="connsiteX3" fmla="*/ 3851953 w 3898347"/>
              <a:gd name="connsiteY3" fmla="*/ 3802983 h 4275540"/>
              <a:gd name="connsiteX4" fmla="*/ 3836418 w 3898347"/>
              <a:gd name="connsiteY4" fmla="*/ 3811513 h 4275540"/>
              <a:gd name="connsiteX5" fmla="*/ 3833758 w 3898347"/>
              <a:gd name="connsiteY5" fmla="*/ 3813341 h 4275540"/>
              <a:gd name="connsiteX6" fmla="*/ 3822673 w 3898347"/>
              <a:gd name="connsiteY6" fmla="*/ 3812913 h 4275540"/>
              <a:gd name="connsiteX7" fmla="*/ 3820104 w 3898347"/>
              <a:gd name="connsiteY7" fmla="*/ 3822466 h 4275540"/>
              <a:gd name="connsiteX8" fmla="*/ 3803816 w 3898347"/>
              <a:gd name="connsiteY8" fmla="*/ 3828757 h 4275540"/>
              <a:gd name="connsiteX9" fmla="*/ 3729936 w 3898347"/>
              <a:gd name="connsiteY9" fmla="*/ 3815386 h 4275540"/>
              <a:gd name="connsiteX10" fmla="*/ 3726018 w 3898347"/>
              <a:gd name="connsiteY10" fmla="*/ 3815100 h 4275540"/>
              <a:gd name="connsiteX11" fmla="*/ 3725413 w 3898347"/>
              <a:gd name="connsiteY11" fmla="*/ 3814615 h 4275540"/>
              <a:gd name="connsiteX12" fmla="*/ 3713801 w 3898347"/>
              <a:gd name="connsiteY12" fmla="*/ 3811018 h 4275540"/>
              <a:gd name="connsiteX13" fmla="*/ 3709087 w 3898347"/>
              <a:gd name="connsiteY13" fmla="*/ 3813195 h 4275540"/>
              <a:gd name="connsiteX14" fmla="*/ 3698038 w 3898347"/>
              <a:gd name="connsiteY14" fmla="*/ 3806182 h 4275540"/>
              <a:gd name="connsiteX15" fmla="*/ 3662227 w 3898347"/>
              <a:gd name="connsiteY15" fmla="*/ 3807761 h 4275540"/>
              <a:gd name="connsiteX16" fmla="*/ 3659872 w 3898347"/>
              <a:gd name="connsiteY16" fmla="*/ 3805524 h 4275540"/>
              <a:gd name="connsiteX17" fmla="*/ 3643454 w 3898347"/>
              <a:gd name="connsiteY17" fmla="*/ 3794831 h 4275540"/>
              <a:gd name="connsiteX18" fmla="*/ 3624789 w 3898347"/>
              <a:gd name="connsiteY18" fmla="*/ 3803185 h 4275540"/>
              <a:gd name="connsiteX19" fmla="*/ 3602327 w 3898347"/>
              <a:gd name="connsiteY19" fmla="*/ 3794616 h 4275540"/>
              <a:gd name="connsiteX20" fmla="*/ 3596645 w 3898347"/>
              <a:gd name="connsiteY20" fmla="*/ 3797108 h 4275540"/>
              <a:gd name="connsiteX21" fmla="*/ 3574144 w 3898347"/>
              <a:gd name="connsiteY21" fmla="*/ 3795108 h 4275540"/>
              <a:gd name="connsiteX22" fmla="*/ 3562310 w 3898347"/>
              <a:gd name="connsiteY22" fmla="*/ 3787534 h 4275540"/>
              <a:gd name="connsiteX23" fmla="*/ 3551635 w 3898347"/>
              <a:gd name="connsiteY23" fmla="*/ 3797705 h 4275540"/>
              <a:gd name="connsiteX24" fmla="*/ 3542668 w 3898347"/>
              <a:gd name="connsiteY24" fmla="*/ 3803283 h 4275540"/>
              <a:gd name="connsiteX25" fmla="*/ 3533033 w 3898347"/>
              <a:gd name="connsiteY25" fmla="*/ 3799071 h 4275540"/>
              <a:gd name="connsiteX26" fmla="*/ 3521726 w 3898347"/>
              <a:gd name="connsiteY26" fmla="*/ 3804691 h 4275540"/>
              <a:gd name="connsiteX27" fmla="*/ 3520080 w 3898347"/>
              <a:gd name="connsiteY27" fmla="*/ 3805210 h 4275540"/>
              <a:gd name="connsiteX28" fmla="*/ 3508491 w 3898347"/>
              <a:gd name="connsiteY28" fmla="*/ 3797398 h 4275540"/>
              <a:gd name="connsiteX29" fmla="*/ 3503787 w 3898347"/>
              <a:gd name="connsiteY29" fmla="*/ 3797787 h 4275540"/>
              <a:gd name="connsiteX30" fmla="*/ 3492165 w 3898347"/>
              <a:gd name="connsiteY30" fmla="*/ 3799887 h 4275540"/>
              <a:gd name="connsiteX31" fmla="*/ 3472233 w 3898347"/>
              <a:gd name="connsiteY31" fmla="*/ 3805682 h 4275540"/>
              <a:gd name="connsiteX32" fmla="*/ 3465921 w 3898347"/>
              <a:gd name="connsiteY32" fmla="*/ 3805814 h 4275540"/>
              <a:gd name="connsiteX33" fmla="*/ 3455541 w 3898347"/>
              <a:gd name="connsiteY33" fmla="*/ 3815505 h 4275540"/>
              <a:gd name="connsiteX34" fmla="*/ 3429027 w 3898347"/>
              <a:gd name="connsiteY34" fmla="*/ 3816906 h 4275540"/>
              <a:gd name="connsiteX35" fmla="*/ 3369507 w 3898347"/>
              <a:gd name="connsiteY35" fmla="*/ 3825563 h 4275540"/>
              <a:gd name="connsiteX36" fmla="*/ 3324491 w 3898347"/>
              <a:gd name="connsiteY36" fmla="*/ 3832006 h 4275540"/>
              <a:gd name="connsiteX37" fmla="*/ 3244235 w 3898347"/>
              <a:gd name="connsiteY37" fmla="*/ 3834376 h 4275540"/>
              <a:gd name="connsiteX38" fmla="*/ 3226507 w 3898347"/>
              <a:gd name="connsiteY38" fmla="*/ 3820131 h 4275540"/>
              <a:gd name="connsiteX39" fmla="*/ 3191688 w 3898347"/>
              <a:gd name="connsiteY39" fmla="*/ 3837359 h 4275540"/>
              <a:gd name="connsiteX40" fmla="*/ 3185553 w 3898347"/>
              <a:gd name="connsiteY40" fmla="*/ 3859030 h 4275540"/>
              <a:gd name="connsiteX41" fmla="*/ 3090188 w 3898347"/>
              <a:gd name="connsiteY41" fmla="*/ 3855036 h 4275540"/>
              <a:gd name="connsiteX42" fmla="*/ 3031422 w 3898347"/>
              <a:gd name="connsiteY42" fmla="*/ 3858298 h 4275540"/>
              <a:gd name="connsiteX43" fmla="*/ 2996288 w 3898347"/>
              <a:gd name="connsiteY43" fmla="*/ 3860020 h 4275540"/>
              <a:gd name="connsiteX44" fmla="*/ 2901661 w 3898347"/>
              <a:gd name="connsiteY44" fmla="*/ 3882243 h 4275540"/>
              <a:gd name="connsiteX45" fmla="*/ 2782141 w 3898347"/>
              <a:gd name="connsiteY45" fmla="*/ 3932983 h 4275540"/>
              <a:gd name="connsiteX46" fmla="*/ 2749597 w 3898347"/>
              <a:gd name="connsiteY46" fmla="*/ 3956746 h 4275540"/>
              <a:gd name="connsiteX47" fmla="*/ 2730493 w 3898347"/>
              <a:gd name="connsiteY47" fmla="*/ 3955236 h 4275540"/>
              <a:gd name="connsiteX48" fmla="*/ 2707507 w 3898347"/>
              <a:gd name="connsiteY48" fmla="*/ 3947771 h 4275540"/>
              <a:gd name="connsiteX49" fmla="*/ 2701937 w 3898347"/>
              <a:gd name="connsiteY49" fmla="*/ 3950565 h 4275540"/>
              <a:gd name="connsiteX50" fmla="*/ 2679435 w 3898347"/>
              <a:gd name="connsiteY50" fmla="*/ 3949768 h 4275540"/>
              <a:gd name="connsiteX51" fmla="*/ 2667352 w 3898347"/>
              <a:gd name="connsiteY51" fmla="*/ 3942821 h 4275540"/>
              <a:gd name="connsiteX52" fmla="*/ 2657096 w 3898347"/>
              <a:gd name="connsiteY52" fmla="*/ 3953571 h 4275540"/>
              <a:gd name="connsiteX53" fmla="*/ 2655161 w 3898347"/>
              <a:gd name="connsiteY53" fmla="*/ 3962216 h 4275540"/>
              <a:gd name="connsiteX54" fmla="*/ 2638604 w 3898347"/>
              <a:gd name="connsiteY54" fmla="*/ 3955936 h 4275540"/>
              <a:gd name="connsiteX55" fmla="*/ 2626185 w 3898347"/>
              <a:gd name="connsiteY55" fmla="*/ 3962937 h 4275540"/>
              <a:gd name="connsiteX56" fmla="*/ 2614077 w 3898347"/>
              <a:gd name="connsiteY56" fmla="*/ 3955576 h 4275540"/>
              <a:gd name="connsiteX57" fmla="*/ 2609403 w 3898347"/>
              <a:gd name="connsiteY57" fmla="*/ 3956215 h 4275540"/>
              <a:gd name="connsiteX58" fmla="*/ 2597896 w 3898347"/>
              <a:gd name="connsiteY58" fmla="*/ 3958939 h 4275540"/>
              <a:gd name="connsiteX59" fmla="*/ 2578251 w 3898347"/>
              <a:gd name="connsiteY59" fmla="*/ 3965812 h 4275540"/>
              <a:gd name="connsiteX60" fmla="*/ 2571961 w 3898347"/>
              <a:gd name="connsiteY60" fmla="*/ 3966278 h 4275540"/>
              <a:gd name="connsiteX61" fmla="*/ 2559399 w 3898347"/>
              <a:gd name="connsiteY61" fmla="*/ 3979193 h 4275540"/>
              <a:gd name="connsiteX62" fmla="*/ 2533560 w 3898347"/>
              <a:gd name="connsiteY62" fmla="*/ 3988160 h 4275540"/>
              <a:gd name="connsiteX63" fmla="*/ 2515299 w 3898347"/>
              <a:gd name="connsiteY63" fmla="*/ 4016867 h 4275540"/>
              <a:gd name="connsiteX64" fmla="*/ 2513423 w 3898347"/>
              <a:gd name="connsiteY64" fmla="*/ 4018759 h 4275540"/>
              <a:gd name="connsiteX65" fmla="*/ 2482991 w 3898347"/>
              <a:gd name="connsiteY65" fmla="*/ 4012935 h 4275540"/>
              <a:gd name="connsiteX66" fmla="*/ 2446940 w 3898347"/>
              <a:gd name="connsiteY66" fmla="*/ 4021172 h 4275540"/>
              <a:gd name="connsiteX67" fmla="*/ 2404883 w 3898347"/>
              <a:gd name="connsiteY67" fmla="*/ 4024808 h 4275540"/>
              <a:gd name="connsiteX68" fmla="*/ 2373894 w 3898347"/>
              <a:gd name="connsiteY68" fmla="*/ 4023827 h 4275540"/>
              <a:gd name="connsiteX69" fmla="*/ 2297080 w 3898347"/>
              <a:gd name="connsiteY69" fmla="*/ 4040841 h 4275540"/>
              <a:gd name="connsiteX70" fmla="*/ 2170615 w 3898347"/>
              <a:gd name="connsiteY70" fmla="*/ 4077196 h 4275540"/>
              <a:gd name="connsiteX71" fmla="*/ 2143580 w 3898347"/>
              <a:gd name="connsiteY71" fmla="*/ 4083102 h 4275540"/>
              <a:gd name="connsiteX72" fmla="*/ 2119893 w 3898347"/>
              <a:gd name="connsiteY72" fmla="*/ 4080874 h 4275540"/>
              <a:gd name="connsiteX73" fmla="*/ 2114008 w 3898347"/>
              <a:gd name="connsiteY73" fmla="*/ 4073996 h 4275540"/>
              <a:gd name="connsiteX74" fmla="*/ 2099067 w 3898347"/>
              <a:gd name="connsiteY74" fmla="*/ 4076068 h 4275540"/>
              <a:gd name="connsiteX75" fmla="*/ 2095000 w 3898347"/>
              <a:gd name="connsiteY75" fmla="*/ 4075096 h 4275540"/>
              <a:gd name="connsiteX76" fmla="*/ 2071767 w 3898347"/>
              <a:gd name="connsiteY76" fmla="*/ 4071044 h 4275540"/>
              <a:gd name="connsiteX77" fmla="*/ 2024486 w 3898347"/>
              <a:gd name="connsiteY77" fmla="*/ 4100276 h 4275540"/>
              <a:gd name="connsiteX78" fmla="*/ 1964411 w 3898347"/>
              <a:gd name="connsiteY78" fmla="*/ 4105069 h 4275540"/>
              <a:gd name="connsiteX79" fmla="*/ 1739945 w 3898347"/>
              <a:gd name="connsiteY79" fmla="*/ 4171795 h 4275540"/>
              <a:gd name="connsiteX80" fmla="*/ 1610556 w 3898347"/>
              <a:gd name="connsiteY80" fmla="*/ 4167701 h 4275540"/>
              <a:gd name="connsiteX81" fmla="*/ 1553623 w 3898347"/>
              <a:gd name="connsiteY81" fmla="*/ 4236045 h 4275540"/>
              <a:gd name="connsiteX82" fmla="*/ 1548640 w 3898347"/>
              <a:gd name="connsiteY82" fmla="*/ 4238297 h 4275540"/>
              <a:gd name="connsiteX83" fmla="*/ 1530136 w 3898347"/>
              <a:gd name="connsiteY83" fmla="*/ 4227121 h 4275540"/>
              <a:gd name="connsiteX84" fmla="*/ 1508787 w 3898347"/>
              <a:gd name="connsiteY84" fmla="*/ 4234213 h 4275540"/>
              <a:gd name="connsiteX85" fmla="*/ 1488914 w 3898347"/>
              <a:gd name="connsiteY85" fmla="*/ 4241772 h 4275540"/>
              <a:gd name="connsiteX86" fmla="*/ 1488999 w 3898347"/>
              <a:gd name="connsiteY86" fmla="*/ 4251186 h 4275540"/>
              <a:gd name="connsiteX87" fmla="*/ 1475364 w 3898347"/>
              <a:gd name="connsiteY87" fmla="*/ 4248364 h 4275540"/>
              <a:gd name="connsiteX88" fmla="*/ 1457275 w 3898347"/>
              <a:gd name="connsiteY88" fmla="*/ 4252863 h 4275540"/>
              <a:gd name="connsiteX89" fmla="*/ 1448085 w 3898347"/>
              <a:gd name="connsiteY89" fmla="*/ 4248391 h 4275540"/>
              <a:gd name="connsiteX90" fmla="*/ 1315306 w 3898347"/>
              <a:gd name="connsiteY90" fmla="*/ 4237004 h 4275540"/>
              <a:gd name="connsiteX91" fmla="*/ 1272434 w 3898347"/>
              <a:gd name="connsiteY91" fmla="*/ 4244958 h 4275540"/>
              <a:gd name="connsiteX92" fmla="*/ 1231567 w 3898347"/>
              <a:gd name="connsiteY92" fmla="*/ 4219356 h 4275540"/>
              <a:gd name="connsiteX93" fmla="*/ 1216643 w 3898347"/>
              <a:gd name="connsiteY93" fmla="*/ 4229828 h 4275540"/>
              <a:gd name="connsiteX94" fmla="*/ 1214101 w 3898347"/>
              <a:gd name="connsiteY94" fmla="*/ 4231991 h 4275540"/>
              <a:gd name="connsiteX95" fmla="*/ 1203193 w 3898347"/>
              <a:gd name="connsiteY95" fmla="*/ 4232867 h 4275540"/>
              <a:gd name="connsiteX96" fmla="*/ 1201049 w 3898347"/>
              <a:gd name="connsiteY96" fmla="*/ 4242842 h 4275540"/>
              <a:gd name="connsiteX97" fmla="*/ 1185298 w 3898347"/>
              <a:gd name="connsiteY97" fmla="*/ 4251133 h 4275540"/>
              <a:gd name="connsiteX98" fmla="*/ 1164955 w 3898347"/>
              <a:gd name="connsiteY98" fmla="*/ 4250027 h 4275540"/>
              <a:gd name="connsiteX99" fmla="*/ 1067357 w 3898347"/>
              <a:gd name="connsiteY99" fmla="*/ 4233908 h 4275540"/>
              <a:gd name="connsiteX100" fmla="*/ 1009492 w 3898347"/>
              <a:gd name="connsiteY100" fmla="*/ 4230455 h 4275540"/>
              <a:gd name="connsiteX101" fmla="*/ 988345 w 3898347"/>
              <a:gd name="connsiteY101" fmla="*/ 4238880 h 4275540"/>
              <a:gd name="connsiteX102" fmla="*/ 958251 w 3898347"/>
              <a:gd name="connsiteY102" fmla="*/ 4244100 h 4275540"/>
              <a:gd name="connsiteX103" fmla="*/ 905785 w 3898347"/>
              <a:gd name="connsiteY103" fmla="*/ 4260845 h 4275540"/>
              <a:gd name="connsiteX104" fmla="*/ 834176 w 3898347"/>
              <a:gd name="connsiteY104" fmla="*/ 4270241 h 4275540"/>
              <a:gd name="connsiteX105" fmla="*/ 778474 w 3898347"/>
              <a:gd name="connsiteY105" fmla="*/ 4235526 h 4275540"/>
              <a:gd name="connsiteX106" fmla="*/ 774418 w 3898347"/>
              <a:gd name="connsiteY106" fmla="*/ 4242583 h 4275540"/>
              <a:gd name="connsiteX107" fmla="*/ 737705 w 3898347"/>
              <a:gd name="connsiteY107" fmla="*/ 4238891 h 4275540"/>
              <a:gd name="connsiteX108" fmla="*/ 605027 w 3898347"/>
              <a:gd name="connsiteY108" fmla="*/ 4175863 h 4275540"/>
              <a:gd name="connsiteX109" fmla="*/ 533391 w 3898347"/>
              <a:gd name="connsiteY109" fmla="*/ 4170035 h 4275540"/>
              <a:gd name="connsiteX110" fmla="*/ 508621 w 3898347"/>
              <a:gd name="connsiteY110" fmla="*/ 4176044 h 4275540"/>
              <a:gd name="connsiteX111" fmla="*/ 467082 w 3898347"/>
              <a:gd name="connsiteY111" fmla="*/ 4185616 h 4275540"/>
              <a:gd name="connsiteX112" fmla="*/ 437646 w 3898347"/>
              <a:gd name="connsiteY112" fmla="*/ 4212658 h 4275540"/>
              <a:gd name="connsiteX113" fmla="*/ 402271 w 3898347"/>
              <a:gd name="connsiteY113" fmla="*/ 4212774 h 4275540"/>
              <a:gd name="connsiteX114" fmla="*/ 391968 w 3898347"/>
              <a:gd name="connsiteY114" fmla="*/ 4187073 h 4275540"/>
              <a:gd name="connsiteX115" fmla="*/ 354806 w 3898347"/>
              <a:gd name="connsiteY115" fmla="*/ 4195545 h 4275540"/>
              <a:gd name="connsiteX116" fmla="*/ 298662 w 3898347"/>
              <a:gd name="connsiteY116" fmla="*/ 4211227 h 4275540"/>
              <a:gd name="connsiteX117" fmla="*/ 265740 w 3898347"/>
              <a:gd name="connsiteY117" fmla="*/ 4213623 h 4275540"/>
              <a:gd name="connsiteX118" fmla="*/ 176403 w 3898347"/>
              <a:gd name="connsiteY118" fmla="*/ 4227393 h 4275540"/>
              <a:gd name="connsiteX119" fmla="*/ 82528 w 3898347"/>
              <a:gd name="connsiteY119" fmla="*/ 4275540 h 4275540"/>
              <a:gd name="connsiteX120" fmla="*/ 19464 w 3898347"/>
              <a:gd name="connsiteY120" fmla="*/ 4256103 h 4275540"/>
              <a:gd name="connsiteX121" fmla="*/ 0 w 3898347"/>
              <a:gd name="connsiteY121" fmla="*/ 4221939 h 4275540"/>
              <a:gd name="connsiteX122" fmla="*/ 0 w 3898347"/>
              <a:gd name="connsiteY122" fmla="*/ 15850 h 4275540"/>
              <a:gd name="connsiteX123" fmla="*/ 3898347 w 3898347"/>
              <a:gd name="connsiteY123" fmla="*/ 0 h 4275540"/>
              <a:gd name="connsiteX0" fmla="*/ 3898347 w 3898347"/>
              <a:gd name="connsiteY0" fmla="*/ 0 h 4275540"/>
              <a:gd name="connsiteX1" fmla="*/ 3898347 w 3898347"/>
              <a:gd name="connsiteY1" fmla="*/ 3834445 h 4275540"/>
              <a:gd name="connsiteX2" fmla="*/ 3892314 w 3898347"/>
              <a:gd name="connsiteY2" fmla="*/ 3832951 h 4275540"/>
              <a:gd name="connsiteX3" fmla="*/ 3851953 w 3898347"/>
              <a:gd name="connsiteY3" fmla="*/ 3802983 h 4275540"/>
              <a:gd name="connsiteX4" fmla="*/ 3836418 w 3898347"/>
              <a:gd name="connsiteY4" fmla="*/ 3811513 h 4275540"/>
              <a:gd name="connsiteX5" fmla="*/ 3833758 w 3898347"/>
              <a:gd name="connsiteY5" fmla="*/ 3813341 h 4275540"/>
              <a:gd name="connsiteX6" fmla="*/ 3822673 w 3898347"/>
              <a:gd name="connsiteY6" fmla="*/ 3812913 h 4275540"/>
              <a:gd name="connsiteX7" fmla="*/ 3820104 w 3898347"/>
              <a:gd name="connsiteY7" fmla="*/ 3822466 h 4275540"/>
              <a:gd name="connsiteX8" fmla="*/ 3803816 w 3898347"/>
              <a:gd name="connsiteY8" fmla="*/ 3828757 h 4275540"/>
              <a:gd name="connsiteX9" fmla="*/ 3729936 w 3898347"/>
              <a:gd name="connsiteY9" fmla="*/ 3815386 h 4275540"/>
              <a:gd name="connsiteX10" fmla="*/ 3726018 w 3898347"/>
              <a:gd name="connsiteY10" fmla="*/ 3815100 h 4275540"/>
              <a:gd name="connsiteX11" fmla="*/ 3725413 w 3898347"/>
              <a:gd name="connsiteY11" fmla="*/ 3814615 h 4275540"/>
              <a:gd name="connsiteX12" fmla="*/ 3713801 w 3898347"/>
              <a:gd name="connsiteY12" fmla="*/ 3811018 h 4275540"/>
              <a:gd name="connsiteX13" fmla="*/ 3709087 w 3898347"/>
              <a:gd name="connsiteY13" fmla="*/ 3813195 h 4275540"/>
              <a:gd name="connsiteX14" fmla="*/ 3698038 w 3898347"/>
              <a:gd name="connsiteY14" fmla="*/ 3806182 h 4275540"/>
              <a:gd name="connsiteX15" fmla="*/ 3662227 w 3898347"/>
              <a:gd name="connsiteY15" fmla="*/ 3807761 h 4275540"/>
              <a:gd name="connsiteX16" fmla="*/ 3659872 w 3898347"/>
              <a:gd name="connsiteY16" fmla="*/ 3805524 h 4275540"/>
              <a:gd name="connsiteX17" fmla="*/ 3643454 w 3898347"/>
              <a:gd name="connsiteY17" fmla="*/ 3794831 h 4275540"/>
              <a:gd name="connsiteX18" fmla="*/ 3624789 w 3898347"/>
              <a:gd name="connsiteY18" fmla="*/ 3803185 h 4275540"/>
              <a:gd name="connsiteX19" fmla="*/ 3602327 w 3898347"/>
              <a:gd name="connsiteY19" fmla="*/ 3794616 h 4275540"/>
              <a:gd name="connsiteX20" fmla="*/ 3596645 w 3898347"/>
              <a:gd name="connsiteY20" fmla="*/ 3797108 h 4275540"/>
              <a:gd name="connsiteX21" fmla="*/ 3574144 w 3898347"/>
              <a:gd name="connsiteY21" fmla="*/ 3795108 h 4275540"/>
              <a:gd name="connsiteX22" fmla="*/ 3562310 w 3898347"/>
              <a:gd name="connsiteY22" fmla="*/ 3787534 h 4275540"/>
              <a:gd name="connsiteX23" fmla="*/ 3551635 w 3898347"/>
              <a:gd name="connsiteY23" fmla="*/ 3797705 h 4275540"/>
              <a:gd name="connsiteX24" fmla="*/ 3542668 w 3898347"/>
              <a:gd name="connsiteY24" fmla="*/ 3803283 h 4275540"/>
              <a:gd name="connsiteX25" fmla="*/ 3533033 w 3898347"/>
              <a:gd name="connsiteY25" fmla="*/ 3799071 h 4275540"/>
              <a:gd name="connsiteX26" fmla="*/ 3521726 w 3898347"/>
              <a:gd name="connsiteY26" fmla="*/ 3804691 h 4275540"/>
              <a:gd name="connsiteX27" fmla="*/ 3520080 w 3898347"/>
              <a:gd name="connsiteY27" fmla="*/ 3805210 h 4275540"/>
              <a:gd name="connsiteX28" fmla="*/ 3508491 w 3898347"/>
              <a:gd name="connsiteY28" fmla="*/ 3797398 h 4275540"/>
              <a:gd name="connsiteX29" fmla="*/ 3503787 w 3898347"/>
              <a:gd name="connsiteY29" fmla="*/ 3797787 h 4275540"/>
              <a:gd name="connsiteX30" fmla="*/ 3492165 w 3898347"/>
              <a:gd name="connsiteY30" fmla="*/ 3799887 h 4275540"/>
              <a:gd name="connsiteX31" fmla="*/ 3472233 w 3898347"/>
              <a:gd name="connsiteY31" fmla="*/ 3805682 h 4275540"/>
              <a:gd name="connsiteX32" fmla="*/ 3465921 w 3898347"/>
              <a:gd name="connsiteY32" fmla="*/ 3805814 h 4275540"/>
              <a:gd name="connsiteX33" fmla="*/ 3455541 w 3898347"/>
              <a:gd name="connsiteY33" fmla="*/ 3815505 h 4275540"/>
              <a:gd name="connsiteX34" fmla="*/ 3429027 w 3898347"/>
              <a:gd name="connsiteY34" fmla="*/ 3816906 h 4275540"/>
              <a:gd name="connsiteX35" fmla="*/ 3369507 w 3898347"/>
              <a:gd name="connsiteY35" fmla="*/ 3825563 h 4275540"/>
              <a:gd name="connsiteX36" fmla="*/ 3324491 w 3898347"/>
              <a:gd name="connsiteY36" fmla="*/ 3832006 h 4275540"/>
              <a:gd name="connsiteX37" fmla="*/ 3244235 w 3898347"/>
              <a:gd name="connsiteY37" fmla="*/ 3834376 h 4275540"/>
              <a:gd name="connsiteX38" fmla="*/ 3226507 w 3898347"/>
              <a:gd name="connsiteY38" fmla="*/ 3820131 h 4275540"/>
              <a:gd name="connsiteX39" fmla="*/ 3191688 w 3898347"/>
              <a:gd name="connsiteY39" fmla="*/ 3837359 h 4275540"/>
              <a:gd name="connsiteX40" fmla="*/ 3185553 w 3898347"/>
              <a:gd name="connsiteY40" fmla="*/ 3859030 h 4275540"/>
              <a:gd name="connsiteX41" fmla="*/ 3090188 w 3898347"/>
              <a:gd name="connsiteY41" fmla="*/ 3855036 h 4275540"/>
              <a:gd name="connsiteX42" fmla="*/ 3031422 w 3898347"/>
              <a:gd name="connsiteY42" fmla="*/ 3858298 h 4275540"/>
              <a:gd name="connsiteX43" fmla="*/ 2996288 w 3898347"/>
              <a:gd name="connsiteY43" fmla="*/ 3860020 h 4275540"/>
              <a:gd name="connsiteX44" fmla="*/ 2901661 w 3898347"/>
              <a:gd name="connsiteY44" fmla="*/ 3882243 h 4275540"/>
              <a:gd name="connsiteX45" fmla="*/ 2782141 w 3898347"/>
              <a:gd name="connsiteY45" fmla="*/ 3932983 h 4275540"/>
              <a:gd name="connsiteX46" fmla="*/ 2749597 w 3898347"/>
              <a:gd name="connsiteY46" fmla="*/ 3956746 h 4275540"/>
              <a:gd name="connsiteX47" fmla="*/ 2730493 w 3898347"/>
              <a:gd name="connsiteY47" fmla="*/ 3955236 h 4275540"/>
              <a:gd name="connsiteX48" fmla="*/ 2707507 w 3898347"/>
              <a:gd name="connsiteY48" fmla="*/ 3947771 h 4275540"/>
              <a:gd name="connsiteX49" fmla="*/ 2701937 w 3898347"/>
              <a:gd name="connsiteY49" fmla="*/ 3950565 h 4275540"/>
              <a:gd name="connsiteX50" fmla="*/ 2679435 w 3898347"/>
              <a:gd name="connsiteY50" fmla="*/ 3949768 h 4275540"/>
              <a:gd name="connsiteX51" fmla="*/ 2667352 w 3898347"/>
              <a:gd name="connsiteY51" fmla="*/ 3942821 h 4275540"/>
              <a:gd name="connsiteX52" fmla="*/ 2657096 w 3898347"/>
              <a:gd name="connsiteY52" fmla="*/ 3953571 h 4275540"/>
              <a:gd name="connsiteX53" fmla="*/ 2655161 w 3898347"/>
              <a:gd name="connsiteY53" fmla="*/ 3962216 h 4275540"/>
              <a:gd name="connsiteX54" fmla="*/ 2638604 w 3898347"/>
              <a:gd name="connsiteY54" fmla="*/ 3955936 h 4275540"/>
              <a:gd name="connsiteX55" fmla="*/ 2626185 w 3898347"/>
              <a:gd name="connsiteY55" fmla="*/ 3962937 h 4275540"/>
              <a:gd name="connsiteX56" fmla="*/ 2614077 w 3898347"/>
              <a:gd name="connsiteY56" fmla="*/ 3955576 h 4275540"/>
              <a:gd name="connsiteX57" fmla="*/ 2609403 w 3898347"/>
              <a:gd name="connsiteY57" fmla="*/ 3956215 h 4275540"/>
              <a:gd name="connsiteX58" fmla="*/ 2597896 w 3898347"/>
              <a:gd name="connsiteY58" fmla="*/ 3958939 h 4275540"/>
              <a:gd name="connsiteX59" fmla="*/ 2578251 w 3898347"/>
              <a:gd name="connsiteY59" fmla="*/ 3965812 h 4275540"/>
              <a:gd name="connsiteX60" fmla="*/ 2571961 w 3898347"/>
              <a:gd name="connsiteY60" fmla="*/ 3966278 h 4275540"/>
              <a:gd name="connsiteX61" fmla="*/ 2559399 w 3898347"/>
              <a:gd name="connsiteY61" fmla="*/ 3979193 h 4275540"/>
              <a:gd name="connsiteX62" fmla="*/ 2533560 w 3898347"/>
              <a:gd name="connsiteY62" fmla="*/ 3988160 h 4275540"/>
              <a:gd name="connsiteX63" fmla="*/ 2515299 w 3898347"/>
              <a:gd name="connsiteY63" fmla="*/ 4016867 h 4275540"/>
              <a:gd name="connsiteX64" fmla="*/ 2513423 w 3898347"/>
              <a:gd name="connsiteY64" fmla="*/ 4018759 h 4275540"/>
              <a:gd name="connsiteX65" fmla="*/ 2482991 w 3898347"/>
              <a:gd name="connsiteY65" fmla="*/ 4012935 h 4275540"/>
              <a:gd name="connsiteX66" fmla="*/ 2446940 w 3898347"/>
              <a:gd name="connsiteY66" fmla="*/ 4021172 h 4275540"/>
              <a:gd name="connsiteX67" fmla="*/ 2404883 w 3898347"/>
              <a:gd name="connsiteY67" fmla="*/ 4024808 h 4275540"/>
              <a:gd name="connsiteX68" fmla="*/ 2373894 w 3898347"/>
              <a:gd name="connsiteY68" fmla="*/ 4023827 h 4275540"/>
              <a:gd name="connsiteX69" fmla="*/ 2297080 w 3898347"/>
              <a:gd name="connsiteY69" fmla="*/ 4040841 h 4275540"/>
              <a:gd name="connsiteX70" fmla="*/ 2170615 w 3898347"/>
              <a:gd name="connsiteY70" fmla="*/ 4077196 h 4275540"/>
              <a:gd name="connsiteX71" fmla="*/ 2143580 w 3898347"/>
              <a:gd name="connsiteY71" fmla="*/ 4083102 h 4275540"/>
              <a:gd name="connsiteX72" fmla="*/ 2119893 w 3898347"/>
              <a:gd name="connsiteY72" fmla="*/ 4080874 h 4275540"/>
              <a:gd name="connsiteX73" fmla="*/ 2114008 w 3898347"/>
              <a:gd name="connsiteY73" fmla="*/ 4073996 h 4275540"/>
              <a:gd name="connsiteX74" fmla="*/ 2099067 w 3898347"/>
              <a:gd name="connsiteY74" fmla="*/ 4076068 h 4275540"/>
              <a:gd name="connsiteX75" fmla="*/ 2095000 w 3898347"/>
              <a:gd name="connsiteY75" fmla="*/ 4075096 h 4275540"/>
              <a:gd name="connsiteX76" fmla="*/ 2071767 w 3898347"/>
              <a:gd name="connsiteY76" fmla="*/ 4071044 h 4275540"/>
              <a:gd name="connsiteX77" fmla="*/ 2024486 w 3898347"/>
              <a:gd name="connsiteY77" fmla="*/ 4100276 h 4275540"/>
              <a:gd name="connsiteX78" fmla="*/ 1964411 w 3898347"/>
              <a:gd name="connsiteY78" fmla="*/ 4105069 h 4275540"/>
              <a:gd name="connsiteX79" fmla="*/ 1739945 w 3898347"/>
              <a:gd name="connsiteY79" fmla="*/ 4171795 h 4275540"/>
              <a:gd name="connsiteX80" fmla="*/ 1610556 w 3898347"/>
              <a:gd name="connsiteY80" fmla="*/ 4167701 h 4275540"/>
              <a:gd name="connsiteX81" fmla="*/ 1553623 w 3898347"/>
              <a:gd name="connsiteY81" fmla="*/ 4236045 h 4275540"/>
              <a:gd name="connsiteX82" fmla="*/ 1548640 w 3898347"/>
              <a:gd name="connsiteY82" fmla="*/ 4238297 h 4275540"/>
              <a:gd name="connsiteX83" fmla="*/ 1530136 w 3898347"/>
              <a:gd name="connsiteY83" fmla="*/ 4227121 h 4275540"/>
              <a:gd name="connsiteX84" fmla="*/ 1508787 w 3898347"/>
              <a:gd name="connsiteY84" fmla="*/ 4234213 h 4275540"/>
              <a:gd name="connsiteX85" fmla="*/ 1488914 w 3898347"/>
              <a:gd name="connsiteY85" fmla="*/ 4241772 h 4275540"/>
              <a:gd name="connsiteX86" fmla="*/ 1488999 w 3898347"/>
              <a:gd name="connsiteY86" fmla="*/ 4251186 h 4275540"/>
              <a:gd name="connsiteX87" fmla="*/ 1475364 w 3898347"/>
              <a:gd name="connsiteY87" fmla="*/ 4248364 h 4275540"/>
              <a:gd name="connsiteX88" fmla="*/ 1457275 w 3898347"/>
              <a:gd name="connsiteY88" fmla="*/ 4252863 h 4275540"/>
              <a:gd name="connsiteX89" fmla="*/ 1448085 w 3898347"/>
              <a:gd name="connsiteY89" fmla="*/ 4248391 h 4275540"/>
              <a:gd name="connsiteX90" fmla="*/ 1315306 w 3898347"/>
              <a:gd name="connsiteY90" fmla="*/ 4237004 h 4275540"/>
              <a:gd name="connsiteX91" fmla="*/ 1272434 w 3898347"/>
              <a:gd name="connsiteY91" fmla="*/ 4244958 h 4275540"/>
              <a:gd name="connsiteX92" fmla="*/ 1231567 w 3898347"/>
              <a:gd name="connsiteY92" fmla="*/ 4219356 h 4275540"/>
              <a:gd name="connsiteX93" fmla="*/ 1216643 w 3898347"/>
              <a:gd name="connsiteY93" fmla="*/ 4229828 h 4275540"/>
              <a:gd name="connsiteX94" fmla="*/ 1214101 w 3898347"/>
              <a:gd name="connsiteY94" fmla="*/ 4231991 h 4275540"/>
              <a:gd name="connsiteX95" fmla="*/ 1203193 w 3898347"/>
              <a:gd name="connsiteY95" fmla="*/ 4232867 h 4275540"/>
              <a:gd name="connsiteX96" fmla="*/ 1201049 w 3898347"/>
              <a:gd name="connsiteY96" fmla="*/ 4242842 h 4275540"/>
              <a:gd name="connsiteX97" fmla="*/ 1185298 w 3898347"/>
              <a:gd name="connsiteY97" fmla="*/ 4251133 h 4275540"/>
              <a:gd name="connsiteX98" fmla="*/ 1164955 w 3898347"/>
              <a:gd name="connsiteY98" fmla="*/ 4250027 h 4275540"/>
              <a:gd name="connsiteX99" fmla="*/ 1067357 w 3898347"/>
              <a:gd name="connsiteY99" fmla="*/ 4233908 h 4275540"/>
              <a:gd name="connsiteX100" fmla="*/ 1009492 w 3898347"/>
              <a:gd name="connsiteY100" fmla="*/ 4230455 h 4275540"/>
              <a:gd name="connsiteX101" fmla="*/ 988345 w 3898347"/>
              <a:gd name="connsiteY101" fmla="*/ 4238880 h 4275540"/>
              <a:gd name="connsiteX102" fmla="*/ 958251 w 3898347"/>
              <a:gd name="connsiteY102" fmla="*/ 4244100 h 4275540"/>
              <a:gd name="connsiteX103" fmla="*/ 905785 w 3898347"/>
              <a:gd name="connsiteY103" fmla="*/ 4260845 h 4275540"/>
              <a:gd name="connsiteX104" fmla="*/ 834176 w 3898347"/>
              <a:gd name="connsiteY104" fmla="*/ 4270241 h 4275540"/>
              <a:gd name="connsiteX105" fmla="*/ 778474 w 3898347"/>
              <a:gd name="connsiteY105" fmla="*/ 4235526 h 4275540"/>
              <a:gd name="connsiteX106" fmla="*/ 774418 w 3898347"/>
              <a:gd name="connsiteY106" fmla="*/ 4242583 h 4275540"/>
              <a:gd name="connsiteX107" fmla="*/ 737705 w 3898347"/>
              <a:gd name="connsiteY107" fmla="*/ 4238891 h 4275540"/>
              <a:gd name="connsiteX108" fmla="*/ 627717 w 3898347"/>
              <a:gd name="connsiteY108" fmla="*/ 4207629 h 4275540"/>
              <a:gd name="connsiteX109" fmla="*/ 533391 w 3898347"/>
              <a:gd name="connsiteY109" fmla="*/ 4170035 h 4275540"/>
              <a:gd name="connsiteX110" fmla="*/ 508621 w 3898347"/>
              <a:gd name="connsiteY110" fmla="*/ 4176044 h 4275540"/>
              <a:gd name="connsiteX111" fmla="*/ 467082 w 3898347"/>
              <a:gd name="connsiteY111" fmla="*/ 4185616 h 4275540"/>
              <a:gd name="connsiteX112" fmla="*/ 437646 w 3898347"/>
              <a:gd name="connsiteY112" fmla="*/ 4212658 h 4275540"/>
              <a:gd name="connsiteX113" fmla="*/ 402271 w 3898347"/>
              <a:gd name="connsiteY113" fmla="*/ 4212774 h 4275540"/>
              <a:gd name="connsiteX114" fmla="*/ 391968 w 3898347"/>
              <a:gd name="connsiteY114" fmla="*/ 4187073 h 4275540"/>
              <a:gd name="connsiteX115" fmla="*/ 354806 w 3898347"/>
              <a:gd name="connsiteY115" fmla="*/ 4195545 h 4275540"/>
              <a:gd name="connsiteX116" fmla="*/ 298662 w 3898347"/>
              <a:gd name="connsiteY116" fmla="*/ 4211227 h 4275540"/>
              <a:gd name="connsiteX117" fmla="*/ 265740 w 3898347"/>
              <a:gd name="connsiteY117" fmla="*/ 4213623 h 4275540"/>
              <a:gd name="connsiteX118" fmla="*/ 176403 w 3898347"/>
              <a:gd name="connsiteY118" fmla="*/ 4227393 h 4275540"/>
              <a:gd name="connsiteX119" fmla="*/ 82528 w 3898347"/>
              <a:gd name="connsiteY119" fmla="*/ 4275540 h 4275540"/>
              <a:gd name="connsiteX120" fmla="*/ 19464 w 3898347"/>
              <a:gd name="connsiteY120" fmla="*/ 4256103 h 4275540"/>
              <a:gd name="connsiteX121" fmla="*/ 0 w 3898347"/>
              <a:gd name="connsiteY121" fmla="*/ 4221939 h 4275540"/>
              <a:gd name="connsiteX122" fmla="*/ 0 w 3898347"/>
              <a:gd name="connsiteY122" fmla="*/ 15850 h 4275540"/>
              <a:gd name="connsiteX123" fmla="*/ 3898347 w 3898347"/>
              <a:gd name="connsiteY123" fmla="*/ 0 h 4275540"/>
              <a:gd name="connsiteX0" fmla="*/ 3898347 w 3898347"/>
              <a:gd name="connsiteY0" fmla="*/ 0 h 4270358"/>
              <a:gd name="connsiteX1" fmla="*/ 3898347 w 3898347"/>
              <a:gd name="connsiteY1" fmla="*/ 3834445 h 4270358"/>
              <a:gd name="connsiteX2" fmla="*/ 3892314 w 3898347"/>
              <a:gd name="connsiteY2" fmla="*/ 3832951 h 4270358"/>
              <a:gd name="connsiteX3" fmla="*/ 3851953 w 3898347"/>
              <a:gd name="connsiteY3" fmla="*/ 3802983 h 4270358"/>
              <a:gd name="connsiteX4" fmla="*/ 3836418 w 3898347"/>
              <a:gd name="connsiteY4" fmla="*/ 3811513 h 4270358"/>
              <a:gd name="connsiteX5" fmla="*/ 3833758 w 3898347"/>
              <a:gd name="connsiteY5" fmla="*/ 3813341 h 4270358"/>
              <a:gd name="connsiteX6" fmla="*/ 3822673 w 3898347"/>
              <a:gd name="connsiteY6" fmla="*/ 3812913 h 4270358"/>
              <a:gd name="connsiteX7" fmla="*/ 3820104 w 3898347"/>
              <a:gd name="connsiteY7" fmla="*/ 3822466 h 4270358"/>
              <a:gd name="connsiteX8" fmla="*/ 3803816 w 3898347"/>
              <a:gd name="connsiteY8" fmla="*/ 3828757 h 4270358"/>
              <a:gd name="connsiteX9" fmla="*/ 3729936 w 3898347"/>
              <a:gd name="connsiteY9" fmla="*/ 3815386 h 4270358"/>
              <a:gd name="connsiteX10" fmla="*/ 3726018 w 3898347"/>
              <a:gd name="connsiteY10" fmla="*/ 3815100 h 4270358"/>
              <a:gd name="connsiteX11" fmla="*/ 3725413 w 3898347"/>
              <a:gd name="connsiteY11" fmla="*/ 3814615 h 4270358"/>
              <a:gd name="connsiteX12" fmla="*/ 3713801 w 3898347"/>
              <a:gd name="connsiteY12" fmla="*/ 3811018 h 4270358"/>
              <a:gd name="connsiteX13" fmla="*/ 3709087 w 3898347"/>
              <a:gd name="connsiteY13" fmla="*/ 3813195 h 4270358"/>
              <a:gd name="connsiteX14" fmla="*/ 3698038 w 3898347"/>
              <a:gd name="connsiteY14" fmla="*/ 3806182 h 4270358"/>
              <a:gd name="connsiteX15" fmla="*/ 3662227 w 3898347"/>
              <a:gd name="connsiteY15" fmla="*/ 3807761 h 4270358"/>
              <a:gd name="connsiteX16" fmla="*/ 3659872 w 3898347"/>
              <a:gd name="connsiteY16" fmla="*/ 3805524 h 4270358"/>
              <a:gd name="connsiteX17" fmla="*/ 3643454 w 3898347"/>
              <a:gd name="connsiteY17" fmla="*/ 3794831 h 4270358"/>
              <a:gd name="connsiteX18" fmla="*/ 3624789 w 3898347"/>
              <a:gd name="connsiteY18" fmla="*/ 3803185 h 4270358"/>
              <a:gd name="connsiteX19" fmla="*/ 3602327 w 3898347"/>
              <a:gd name="connsiteY19" fmla="*/ 3794616 h 4270358"/>
              <a:gd name="connsiteX20" fmla="*/ 3596645 w 3898347"/>
              <a:gd name="connsiteY20" fmla="*/ 3797108 h 4270358"/>
              <a:gd name="connsiteX21" fmla="*/ 3574144 w 3898347"/>
              <a:gd name="connsiteY21" fmla="*/ 3795108 h 4270358"/>
              <a:gd name="connsiteX22" fmla="*/ 3562310 w 3898347"/>
              <a:gd name="connsiteY22" fmla="*/ 3787534 h 4270358"/>
              <a:gd name="connsiteX23" fmla="*/ 3551635 w 3898347"/>
              <a:gd name="connsiteY23" fmla="*/ 3797705 h 4270358"/>
              <a:gd name="connsiteX24" fmla="*/ 3542668 w 3898347"/>
              <a:gd name="connsiteY24" fmla="*/ 3803283 h 4270358"/>
              <a:gd name="connsiteX25" fmla="*/ 3533033 w 3898347"/>
              <a:gd name="connsiteY25" fmla="*/ 3799071 h 4270358"/>
              <a:gd name="connsiteX26" fmla="*/ 3521726 w 3898347"/>
              <a:gd name="connsiteY26" fmla="*/ 3804691 h 4270358"/>
              <a:gd name="connsiteX27" fmla="*/ 3520080 w 3898347"/>
              <a:gd name="connsiteY27" fmla="*/ 3805210 h 4270358"/>
              <a:gd name="connsiteX28" fmla="*/ 3508491 w 3898347"/>
              <a:gd name="connsiteY28" fmla="*/ 3797398 h 4270358"/>
              <a:gd name="connsiteX29" fmla="*/ 3503787 w 3898347"/>
              <a:gd name="connsiteY29" fmla="*/ 3797787 h 4270358"/>
              <a:gd name="connsiteX30" fmla="*/ 3492165 w 3898347"/>
              <a:gd name="connsiteY30" fmla="*/ 3799887 h 4270358"/>
              <a:gd name="connsiteX31" fmla="*/ 3472233 w 3898347"/>
              <a:gd name="connsiteY31" fmla="*/ 3805682 h 4270358"/>
              <a:gd name="connsiteX32" fmla="*/ 3465921 w 3898347"/>
              <a:gd name="connsiteY32" fmla="*/ 3805814 h 4270358"/>
              <a:gd name="connsiteX33" fmla="*/ 3455541 w 3898347"/>
              <a:gd name="connsiteY33" fmla="*/ 3815505 h 4270358"/>
              <a:gd name="connsiteX34" fmla="*/ 3429027 w 3898347"/>
              <a:gd name="connsiteY34" fmla="*/ 3816906 h 4270358"/>
              <a:gd name="connsiteX35" fmla="*/ 3369507 w 3898347"/>
              <a:gd name="connsiteY35" fmla="*/ 3825563 h 4270358"/>
              <a:gd name="connsiteX36" fmla="*/ 3324491 w 3898347"/>
              <a:gd name="connsiteY36" fmla="*/ 3832006 h 4270358"/>
              <a:gd name="connsiteX37" fmla="*/ 3244235 w 3898347"/>
              <a:gd name="connsiteY37" fmla="*/ 3834376 h 4270358"/>
              <a:gd name="connsiteX38" fmla="*/ 3226507 w 3898347"/>
              <a:gd name="connsiteY38" fmla="*/ 3820131 h 4270358"/>
              <a:gd name="connsiteX39" fmla="*/ 3191688 w 3898347"/>
              <a:gd name="connsiteY39" fmla="*/ 3837359 h 4270358"/>
              <a:gd name="connsiteX40" fmla="*/ 3185553 w 3898347"/>
              <a:gd name="connsiteY40" fmla="*/ 3859030 h 4270358"/>
              <a:gd name="connsiteX41" fmla="*/ 3090188 w 3898347"/>
              <a:gd name="connsiteY41" fmla="*/ 3855036 h 4270358"/>
              <a:gd name="connsiteX42" fmla="*/ 3031422 w 3898347"/>
              <a:gd name="connsiteY42" fmla="*/ 3858298 h 4270358"/>
              <a:gd name="connsiteX43" fmla="*/ 2996288 w 3898347"/>
              <a:gd name="connsiteY43" fmla="*/ 3860020 h 4270358"/>
              <a:gd name="connsiteX44" fmla="*/ 2901661 w 3898347"/>
              <a:gd name="connsiteY44" fmla="*/ 3882243 h 4270358"/>
              <a:gd name="connsiteX45" fmla="*/ 2782141 w 3898347"/>
              <a:gd name="connsiteY45" fmla="*/ 3932983 h 4270358"/>
              <a:gd name="connsiteX46" fmla="*/ 2749597 w 3898347"/>
              <a:gd name="connsiteY46" fmla="*/ 3956746 h 4270358"/>
              <a:gd name="connsiteX47" fmla="*/ 2730493 w 3898347"/>
              <a:gd name="connsiteY47" fmla="*/ 3955236 h 4270358"/>
              <a:gd name="connsiteX48" fmla="*/ 2707507 w 3898347"/>
              <a:gd name="connsiteY48" fmla="*/ 3947771 h 4270358"/>
              <a:gd name="connsiteX49" fmla="*/ 2701937 w 3898347"/>
              <a:gd name="connsiteY49" fmla="*/ 3950565 h 4270358"/>
              <a:gd name="connsiteX50" fmla="*/ 2679435 w 3898347"/>
              <a:gd name="connsiteY50" fmla="*/ 3949768 h 4270358"/>
              <a:gd name="connsiteX51" fmla="*/ 2667352 w 3898347"/>
              <a:gd name="connsiteY51" fmla="*/ 3942821 h 4270358"/>
              <a:gd name="connsiteX52" fmla="*/ 2657096 w 3898347"/>
              <a:gd name="connsiteY52" fmla="*/ 3953571 h 4270358"/>
              <a:gd name="connsiteX53" fmla="*/ 2655161 w 3898347"/>
              <a:gd name="connsiteY53" fmla="*/ 3962216 h 4270358"/>
              <a:gd name="connsiteX54" fmla="*/ 2638604 w 3898347"/>
              <a:gd name="connsiteY54" fmla="*/ 3955936 h 4270358"/>
              <a:gd name="connsiteX55" fmla="*/ 2626185 w 3898347"/>
              <a:gd name="connsiteY55" fmla="*/ 3962937 h 4270358"/>
              <a:gd name="connsiteX56" fmla="*/ 2614077 w 3898347"/>
              <a:gd name="connsiteY56" fmla="*/ 3955576 h 4270358"/>
              <a:gd name="connsiteX57" fmla="*/ 2609403 w 3898347"/>
              <a:gd name="connsiteY57" fmla="*/ 3956215 h 4270358"/>
              <a:gd name="connsiteX58" fmla="*/ 2597896 w 3898347"/>
              <a:gd name="connsiteY58" fmla="*/ 3958939 h 4270358"/>
              <a:gd name="connsiteX59" fmla="*/ 2578251 w 3898347"/>
              <a:gd name="connsiteY59" fmla="*/ 3965812 h 4270358"/>
              <a:gd name="connsiteX60" fmla="*/ 2571961 w 3898347"/>
              <a:gd name="connsiteY60" fmla="*/ 3966278 h 4270358"/>
              <a:gd name="connsiteX61" fmla="*/ 2559399 w 3898347"/>
              <a:gd name="connsiteY61" fmla="*/ 3979193 h 4270358"/>
              <a:gd name="connsiteX62" fmla="*/ 2533560 w 3898347"/>
              <a:gd name="connsiteY62" fmla="*/ 3988160 h 4270358"/>
              <a:gd name="connsiteX63" fmla="*/ 2515299 w 3898347"/>
              <a:gd name="connsiteY63" fmla="*/ 4016867 h 4270358"/>
              <a:gd name="connsiteX64" fmla="*/ 2513423 w 3898347"/>
              <a:gd name="connsiteY64" fmla="*/ 4018759 h 4270358"/>
              <a:gd name="connsiteX65" fmla="*/ 2482991 w 3898347"/>
              <a:gd name="connsiteY65" fmla="*/ 4012935 h 4270358"/>
              <a:gd name="connsiteX66" fmla="*/ 2446940 w 3898347"/>
              <a:gd name="connsiteY66" fmla="*/ 4021172 h 4270358"/>
              <a:gd name="connsiteX67" fmla="*/ 2404883 w 3898347"/>
              <a:gd name="connsiteY67" fmla="*/ 4024808 h 4270358"/>
              <a:gd name="connsiteX68" fmla="*/ 2373894 w 3898347"/>
              <a:gd name="connsiteY68" fmla="*/ 4023827 h 4270358"/>
              <a:gd name="connsiteX69" fmla="*/ 2297080 w 3898347"/>
              <a:gd name="connsiteY69" fmla="*/ 4040841 h 4270358"/>
              <a:gd name="connsiteX70" fmla="*/ 2170615 w 3898347"/>
              <a:gd name="connsiteY70" fmla="*/ 4077196 h 4270358"/>
              <a:gd name="connsiteX71" fmla="*/ 2143580 w 3898347"/>
              <a:gd name="connsiteY71" fmla="*/ 4083102 h 4270358"/>
              <a:gd name="connsiteX72" fmla="*/ 2119893 w 3898347"/>
              <a:gd name="connsiteY72" fmla="*/ 4080874 h 4270358"/>
              <a:gd name="connsiteX73" fmla="*/ 2114008 w 3898347"/>
              <a:gd name="connsiteY73" fmla="*/ 4073996 h 4270358"/>
              <a:gd name="connsiteX74" fmla="*/ 2099067 w 3898347"/>
              <a:gd name="connsiteY74" fmla="*/ 4076068 h 4270358"/>
              <a:gd name="connsiteX75" fmla="*/ 2095000 w 3898347"/>
              <a:gd name="connsiteY75" fmla="*/ 4075096 h 4270358"/>
              <a:gd name="connsiteX76" fmla="*/ 2071767 w 3898347"/>
              <a:gd name="connsiteY76" fmla="*/ 4071044 h 4270358"/>
              <a:gd name="connsiteX77" fmla="*/ 2024486 w 3898347"/>
              <a:gd name="connsiteY77" fmla="*/ 4100276 h 4270358"/>
              <a:gd name="connsiteX78" fmla="*/ 1964411 w 3898347"/>
              <a:gd name="connsiteY78" fmla="*/ 4105069 h 4270358"/>
              <a:gd name="connsiteX79" fmla="*/ 1739945 w 3898347"/>
              <a:gd name="connsiteY79" fmla="*/ 4171795 h 4270358"/>
              <a:gd name="connsiteX80" fmla="*/ 1610556 w 3898347"/>
              <a:gd name="connsiteY80" fmla="*/ 4167701 h 4270358"/>
              <a:gd name="connsiteX81" fmla="*/ 1553623 w 3898347"/>
              <a:gd name="connsiteY81" fmla="*/ 4236045 h 4270358"/>
              <a:gd name="connsiteX82" fmla="*/ 1548640 w 3898347"/>
              <a:gd name="connsiteY82" fmla="*/ 4238297 h 4270358"/>
              <a:gd name="connsiteX83" fmla="*/ 1530136 w 3898347"/>
              <a:gd name="connsiteY83" fmla="*/ 4227121 h 4270358"/>
              <a:gd name="connsiteX84" fmla="*/ 1508787 w 3898347"/>
              <a:gd name="connsiteY84" fmla="*/ 4234213 h 4270358"/>
              <a:gd name="connsiteX85" fmla="*/ 1488914 w 3898347"/>
              <a:gd name="connsiteY85" fmla="*/ 4241772 h 4270358"/>
              <a:gd name="connsiteX86" fmla="*/ 1488999 w 3898347"/>
              <a:gd name="connsiteY86" fmla="*/ 4251186 h 4270358"/>
              <a:gd name="connsiteX87" fmla="*/ 1475364 w 3898347"/>
              <a:gd name="connsiteY87" fmla="*/ 4248364 h 4270358"/>
              <a:gd name="connsiteX88" fmla="*/ 1457275 w 3898347"/>
              <a:gd name="connsiteY88" fmla="*/ 4252863 h 4270358"/>
              <a:gd name="connsiteX89" fmla="*/ 1448085 w 3898347"/>
              <a:gd name="connsiteY89" fmla="*/ 4248391 h 4270358"/>
              <a:gd name="connsiteX90" fmla="*/ 1315306 w 3898347"/>
              <a:gd name="connsiteY90" fmla="*/ 4237004 h 4270358"/>
              <a:gd name="connsiteX91" fmla="*/ 1272434 w 3898347"/>
              <a:gd name="connsiteY91" fmla="*/ 4244958 h 4270358"/>
              <a:gd name="connsiteX92" fmla="*/ 1231567 w 3898347"/>
              <a:gd name="connsiteY92" fmla="*/ 4219356 h 4270358"/>
              <a:gd name="connsiteX93" fmla="*/ 1216643 w 3898347"/>
              <a:gd name="connsiteY93" fmla="*/ 4229828 h 4270358"/>
              <a:gd name="connsiteX94" fmla="*/ 1214101 w 3898347"/>
              <a:gd name="connsiteY94" fmla="*/ 4231991 h 4270358"/>
              <a:gd name="connsiteX95" fmla="*/ 1203193 w 3898347"/>
              <a:gd name="connsiteY95" fmla="*/ 4232867 h 4270358"/>
              <a:gd name="connsiteX96" fmla="*/ 1201049 w 3898347"/>
              <a:gd name="connsiteY96" fmla="*/ 4242842 h 4270358"/>
              <a:gd name="connsiteX97" fmla="*/ 1185298 w 3898347"/>
              <a:gd name="connsiteY97" fmla="*/ 4251133 h 4270358"/>
              <a:gd name="connsiteX98" fmla="*/ 1164955 w 3898347"/>
              <a:gd name="connsiteY98" fmla="*/ 4250027 h 4270358"/>
              <a:gd name="connsiteX99" fmla="*/ 1067357 w 3898347"/>
              <a:gd name="connsiteY99" fmla="*/ 4233908 h 4270358"/>
              <a:gd name="connsiteX100" fmla="*/ 1009492 w 3898347"/>
              <a:gd name="connsiteY100" fmla="*/ 4230455 h 4270358"/>
              <a:gd name="connsiteX101" fmla="*/ 988345 w 3898347"/>
              <a:gd name="connsiteY101" fmla="*/ 4238880 h 4270358"/>
              <a:gd name="connsiteX102" fmla="*/ 958251 w 3898347"/>
              <a:gd name="connsiteY102" fmla="*/ 4244100 h 4270358"/>
              <a:gd name="connsiteX103" fmla="*/ 905785 w 3898347"/>
              <a:gd name="connsiteY103" fmla="*/ 4260845 h 4270358"/>
              <a:gd name="connsiteX104" fmla="*/ 834176 w 3898347"/>
              <a:gd name="connsiteY104" fmla="*/ 4270241 h 4270358"/>
              <a:gd name="connsiteX105" fmla="*/ 778474 w 3898347"/>
              <a:gd name="connsiteY105" fmla="*/ 4235526 h 4270358"/>
              <a:gd name="connsiteX106" fmla="*/ 774418 w 3898347"/>
              <a:gd name="connsiteY106" fmla="*/ 4242583 h 4270358"/>
              <a:gd name="connsiteX107" fmla="*/ 737705 w 3898347"/>
              <a:gd name="connsiteY107" fmla="*/ 4238891 h 4270358"/>
              <a:gd name="connsiteX108" fmla="*/ 627717 w 3898347"/>
              <a:gd name="connsiteY108" fmla="*/ 4207629 h 4270358"/>
              <a:gd name="connsiteX109" fmla="*/ 533391 w 3898347"/>
              <a:gd name="connsiteY109" fmla="*/ 4170035 h 4270358"/>
              <a:gd name="connsiteX110" fmla="*/ 508621 w 3898347"/>
              <a:gd name="connsiteY110" fmla="*/ 4176044 h 4270358"/>
              <a:gd name="connsiteX111" fmla="*/ 467082 w 3898347"/>
              <a:gd name="connsiteY111" fmla="*/ 4185616 h 4270358"/>
              <a:gd name="connsiteX112" fmla="*/ 437646 w 3898347"/>
              <a:gd name="connsiteY112" fmla="*/ 4212658 h 4270358"/>
              <a:gd name="connsiteX113" fmla="*/ 402271 w 3898347"/>
              <a:gd name="connsiteY113" fmla="*/ 4212774 h 4270358"/>
              <a:gd name="connsiteX114" fmla="*/ 391968 w 3898347"/>
              <a:gd name="connsiteY114" fmla="*/ 4187073 h 4270358"/>
              <a:gd name="connsiteX115" fmla="*/ 354806 w 3898347"/>
              <a:gd name="connsiteY115" fmla="*/ 4195545 h 4270358"/>
              <a:gd name="connsiteX116" fmla="*/ 298662 w 3898347"/>
              <a:gd name="connsiteY116" fmla="*/ 4211227 h 4270358"/>
              <a:gd name="connsiteX117" fmla="*/ 265740 w 3898347"/>
              <a:gd name="connsiteY117" fmla="*/ 4213623 h 4270358"/>
              <a:gd name="connsiteX118" fmla="*/ 176403 w 3898347"/>
              <a:gd name="connsiteY118" fmla="*/ 4227393 h 4270358"/>
              <a:gd name="connsiteX119" fmla="*/ 82528 w 3898347"/>
              <a:gd name="connsiteY119" fmla="*/ 4243774 h 4270358"/>
              <a:gd name="connsiteX120" fmla="*/ 19464 w 3898347"/>
              <a:gd name="connsiteY120" fmla="*/ 4256103 h 4270358"/>
              <a:gd name="connsiteX121" fmla="*/ 0 w 3898347"/>
              <a:gd name="connsiteY121" fmla="*/ 4221939 h 4270358"/>
              <a:gd name="connsiteX122" fmla="*/ 0 w 3898347"/>
              <a:gd name="connsiteY122" fmla="*/ 15850 h 4270358"/>
              <a:gd name="connsiteX123" fmla="*/ 3898347 w 3898347"/>
              <a:gd name="connsiteY123" fmla="*/ 0 h 4270358"/>
              <a:gd name="connsiteX0" fmla="*/ 3898347 w 3898347"/>
              <a:gd name="connsiteY0" fmla="*/ 0 h 4270358"/>
              <a:gd name="connsiteX1" fmla="*/ 3898347 w 3898347"/>
              <a:gd name="connsiteY1" fmla="*/ 3834445 h 4270358"/>
              <a:gd name="connsiteX2" fmla="*/ 3892314 w 3898347"/>
              <a:gd name="connsiteY2" fmla="*/ 3832951 h 4270358"/>
              <a:gd name="connsiteX3" fmla="*/ 3851953 w 3898347"/>
              <a:gd name="connsiteY3" fmla="*/ 3802983 h 4270358"/>
              <a:gd name="connsiteX4" fmla="*/ 3836418 w 3898347"/>
              <a:gd name="connsiteY4" fmla="*/ 3811513 h 4270358"/>
              <a:gd name="connsiteX5" fmla="*/ 3833758 w 3898347"/>
              <a:gd name="connsiteY5" fmla="*/ 3813341 h 4270358"/>
              <a:gd name="connsiteX6" fmla="*/ 3822673 w 3898347"/>
              <a:gd name="connsiteY6" fmla="*/ 3812913 h 4270358"/>
              <a:gd name="connsiteX7" fmla="*/ 3820104 w 3898347"/>
              <a:gd name="connsiteY7" fmla="*/ 3822466 h 4270358"/>
              <a:gd name="connsiteX8" fmla="*/ 3803816 w 3898347"/>
              <a:gd name="connsiteY8" fmla="*/ 3828757 h 4270358"/>
              <a:gd name="connsiteX9" fmla="*/ 3729936 w 3898347"/>
              <a:gd name="connsiteY9" fmla="*/ 3815386 h 4270358"/>
              <a:gd name="connsiteX10" fmla="*/ 3726018 w 3898347"/>
              <a:gd name="connsiteY10" fmla="*/ 3815100 h 4270358"/>
              <a:gd name="connsiteX11" fmla="*/ 3725413 w 3898347"/>
              <a:gd name="connsiteY11" fmla="*/ 3814615 h 4270358"/>
              <a:gd name="connsiteX12" fmla="*/ 3713801 w 3898347"/>
              <a:gd name="connsiteY12" fmla="*/ 3811018 h 4270358"/>
              <a:gd name="connsiteX13" fmla="*/ 3709087 w 3898347"/>
              <a:gd name="connsiteY13" fmla="*/ 3813195 h 4270358"/>
              <a:gd name="connsiteX14" fmla="*/ 3698038 w 3898347"/>
              <a:gd name="connsiteY14" fmla="*/ 3806182 h 4270358"/>
              <a:gd name="connsiteX15" fmla="*/ 3662227 w 3898347"/>
              <a:gd name="connsiteY15" fmla="*/ 3807761 h 4270358"/>
              <a:gd name="connsiteX16" fmla="*/ 3659872 w 3898347"/>
              <a:gd name="connsiteY16" fmla="*/ 3805524 h 4270358"/>
              <a:gd name="connsiteX17" fmla="*/ 3643454 w 3898347"/>
              <a:gd name="connsiteY17" fmla="*/ 3794831 h 4270358"/>
              <a:gd name="connsiteX18" fmla="*/ 3624789 w 3898347"/>
              <a:gd name="connsiteY18" fmla="*/ 3803185 h 4270358"/>
              <a:gd name="connsiteX19" fmla="*/ 3602327 w 3898347"/>
              <a:gd name="connsiteY19" fmla="*/ 3794616 h 4270358"/>
              <a:gd name="connsiteX20" fmla="*/ 3596645 w 3898347"/>
              <a:gd name="connsiteY20" fmla="*/ 3797108 h 4270358"/>
              <a:gd name="connsiteX21" fmla="*/ 3574144 w 3898347"/>
              <a:gd name="connsiteY21" fmla="*/ 3795108 h 4270358"/>
              <a:gd name="connsiteX22" fmla="*/ 3562310 w 3898347"/>
              <a:gd name="connsiteY22" fmla="*/ 3787534 h 4270358"/>
              <a:gd name="connsiteX23" fmla="*/ 3551635 w 3898347"/>
              <a:gd name="connsiteY23" fmla="*/ 3797705 h 4270358"/>
              <a:gd name="connsiteX24" fmla="*/ 3542668 w 3898347"/>
              <a:gd name="connsiteY24" fmla="*/ 3803283 h 4270358"/>
              <a:gd name="connsiteX25" fmla="*/ 3533033 w 3898347"/>
              <a:gd name="connsiteY25" fmla="*/ 3799071 h 4270358"/>
              <a:gd name="connsiteX26" fmla="*/ 3521726 w 3898347"/>
              <a:gd name="connsiteY26" fmla="*/ 3804691 h 4270358"/>
              <a:gd name="connsiteX27" fmla="*/ 3520080 w 3898347"/>
              <a:gd name="connsiteY27" fmla="*/ 3805210 h 4270358"/>
              <a:gd name="connsiteX28" fmla="*/ 3508491 w 3898347"/>
              <a:gd name="connsiteY28" fmla="*/ 3797398 h 4270358"/>
              <a:gd name="connsiteX29" fmla="*/ 3503787 w 3898347"/>
              <a:gd name="connsiteY29" fmla="*/ 3797787 h 4270358"/>
              <a:gd name="connsiteX30" fmla="*/ 3492165 w 3898347"/>
              <a:gd name="connsiteY30" fmla="*/ 3799887 h 4270358"/>
              <a:gd name="connsiteX31" fmla="*/ 3472233 w 3898347"/>
              <a:gd name="connsiteY31" fmla="*/ 3805682 h 4270358"/>
              <a:gd name="connsiteX32" fmla="*/ 3465921 w 3898347"/>
              <a:gd name="connsiteY32" fmla="*/ 3805814 h 4270358"/>
              <a:gd name="connsiteX33" fmla="*/ 3455541 w 3898347"/>
              <a:gd name="connsiteY33" fmla="*/ 3815505 h 4270358"/>
              <a:gd name="connsiteX34" fmla="*/ 3429027 w 3898347"/>
              <a:gd name="connsiteY34" fmla="*/ 3816906 h 4270358"/>
              <a:gd name="connsiteX35" fmla="*/ 3369507 w 3898347"/>
              <a:gd name="connsiteY35" fmla="*/ 3825563 h 4270358"/>
              <a:gd name="connsiteX36" fmla="*/ 3324491 w 3898347"/>
              <a:gd name="connsiteY36" fmla="*/ 3832006 h 4270358"/>
              <a:gd name="connsiteX37" fmla="*/ 3244235 w 3898347"/>
              <a:gd name="connsiteY37" fmla="*/ 3834376 h 4270358"/>
              <a:gd name="connsiteX38" fmla="*/ 3226507 w 3898347"/>
              <a:gd name="connsiteY38" fmla="*/ 3820131 h 4270358"/>
              <a:gd name="connsiteX39" fmla="*/ 3191688 w 3898347"/>
              <a:gd name="connsiteY39" fmla="*/ 3837359 h 4270358"/>
              <a:gd name="connsiteX40" fmla="*/ 3153779 w 3898347"/>
              <a:gd name="connsiteY40" fmla="*/ 3848439 h 4270358"/>
              <a:gd name="connsiteX41" fmla="*/ 3090188 w 3898347"/>
              <a:gd name="connsiteY41" fmla="*/ 3855036 h 4270358"/>
              <a:gd name="connsiteX42" fmla="*/ 3031422 w 3898347"/>
              <a:gd name="connsiteY42" fmla="*/ 3858298 h 4270358"/>
              <a:gd name="connsiteX43" fmla="*/ 2996288 w 3898347"/>
              <a:gd name="connsiteY43" fmla="*/ 3860020 h 4270358"/>
              <a:gd name="connsiteX44" fmla="*/ 2901661 w 3898347"/>
              <a:gd name="connsiteY44" fmla="*/ 3882243 h 4270358"/>
              <a:gd name="connsiteX45" fmla="*/ 2782141 w 3898347"/>
              <a:gd name="connsiteY45" fmla="*/ 3932983 h 4270358"/>
              <a:gd name="connsiteX46" fmla="*/ 2749597 w 3898347"/>
              <a:gd name="connsiteY46" fmla="*/ 3956746 h 4270358"/>
              <a:gd name="connsiteX47" fmla="*/ 2730493 w 3898347"/>
              <a:gd name="connsiteY47" fmla="*/ 3955236 h 4270358"/>
              <a:gd name="connsiteX48" fmla="*/ 2707507 w 3898347"/>
              <a:gd name="connsiteY48" fmla="*/ 3947771 h 4270358"/>
              <a:gd name="connsiteX49" fmla="*/ 2701937 w 3898347"/>
              <a:gd name="connsiteY49" fmla="*/ 3950565 h 4270358"/>
              <a:gd name="connsiteX50" fmla="*/ 2679435 w 3898347"/>
              <a:gd name="connsiteY50" fmla="*/ 3949768 h 4270358"/>
              <a:gd name="connsiteX51" fmla="*/ 2667352 w 3898347"/>
              <a:gd name="connsiteY51" fmla="*/ 3942821 h 4270358"/>
              <a:gd name="connsiteX52" fmla="*/ 2657096 w 3898347"/>
              <a:gd name="connsiteY52" fmla="*/ 3953571 h 4270358"/>
              <a:gd name="connsiteX53" fmla="*/ 2655161 w 3898347"/>
              <a:gd name="connsiteY53" fmla="*/ 3962216 h 4270358"/>
              <a:gd name="connsiteX54" fmla="*/ 2638604 w 3898347"/>
              <a:gd name="connsiteY54" fmla="*/ 3955936 h 4270358"/>
              <a:gd name="connsiteX55" fmla="*/ 2626185 w 3898347"/>
              <a:gd name="connsiteY55" fmla="*/ 3962937 h 4270358"/>
              <a:gd name="connsiteX56" fmla="*/ 2614077 w 3898347"/>
              <a:gd name="connsiteY56" fmla="*/ 3955576 h 4270358"/>
              <a:gd name="connsiteX57" fmla="*/ 2609403 w 3898347"/>
              <a:gd name="connsiteY57" fmla="*/ 3956215 h 4270358"/>
              <a:gd name="connsiteX58" fmla="*/ 2597896 w 3898347"/>
              <a:gd name="connsiteY58" fmla="*/ 3958939 h 4270358"/>
              <a:gd name="connsiteX59" fmla="*/ 2578251 w 3898347"/>
              <a:gd name="connsiteY59" fmla="*/ 3965812 h 4270358"/>
              <a:gd name="connsiteX60" fmla="*/ 2571961 w 3898347"/>
              <a:gd name="connsiteY60" fmla="*/ 3966278 h 4270358"/>
              <a:gd name="connsiteX61" fmla="*/ 2559399 w 3898347"/>
              <a:gd name="connsiteY61" fmla="*/ 3979193 h 4270358"/>
              <a:gd name="connsiteX62" fmla="*/ 2533560 w 3898347"/>
              <a:gd name="connsiteY62" fmla="*/ 3988160 h 4270358"/>
              <a:gd name="connsiteX63" fmla="*/ 2515299 w 3898347"/>
              <a:gd name="connsiteY63" fmla="*/ 4016867 h 4270358"/>
              <a:gd name="connsiteX64" fmla="*/ 2513423 w 3898347"/>
              <a:gd name="connsiteY64" fmla="*/ 4018759 h 4270358"/>
              <a:gd name="connsiteX65" fmla="*/ 2482991 w 3898347"/>
              <a:gd name="connsiteY65" fmla="*/ 4012935 h 4270358"/>
              <a:gd name="connsiteX66" fmla="*/ 2446940 w 3898347"/>
              <a:gd name="connsiteY66" fmla="*/ 4021172 h 4270358"/>
              <a:gd name="connsiteX67" fmla="*/ 2404883 w 3898347"/>
              <a:gd name="connsiteY67" fmla="*/ 4024808 h 4270358"/>
              <a:gd name="connsiteX68" fmla="*/ 2373894 w 3898347"/>
              <a:gd name="connsiteY68" fmla="*/ 4023827 h 4270358"/>
              <a:gd name="connsiteX69" fmla="*/ 2297080 w 3898347"/>
              <a:gd name="connsiteY69" fmla="*/ 4040841 h 4270358"/>
              <a:gd name="connsiteX70" fmla="*/ 2170615 w 3898347"/>
              <a:gd name="connsiteY70" fmla="*/ 4077196 h 4270358"/>
              <a:gd name="connsiteX71" fmla="*/ 2143580 w 3898347"/>
              <a:gd name="connsiteY71" fmla="*/ 4083102 h 4270358"/>
              <a:gd name="connsiteX72" fmla="*/ 2119893 w 3898347"/>
              <a:gd name="connsiteY72" fmla="*/ 4080874 h 4270358"/>
              <a:gd name="connsiteX73" fmla="*/ 2114008 w 3898347"/>
              <a:gd name="connsiteY73" fmla="*/ 4073996 h 4270358"/>
              <a:gd name="connsiteX74" fmla="*/ 2099067 w 3898347"/>
              <a:gd name="connsiteY74" fmla="*/ 4076068 h 4270358"/>
              <a:gd name="connsiteX75" fmla="*/ 2095000 w 3898347"/>
              <a:gd name="connsiteY75" fmla="*/ 4075096 h 4270358"/>
              <a:gd name="connsiteX76" fmla="*/ 2071767 w 3898347"/>
              <a:gd name="connsiteY76" fmla="*/ 4071044 h 4270358"/>
              <a:gd name="connsiteX77" fmla="*/ 2024486 w 3898347"/>
              <a:gd name="connsiteY77" fmla="*/ 4100276 h 4270358"/>
              <a:gd name="connsiteX78" fmla="*/ 1964411 w 3898347"/>
              <a:gd name="connsiteY78" fmla="*/ 4105069 h 4270358"/>
              <a:gd name="connsiteX79" fmla="*/ 1739945 w 3898347"/>
              <a:gd name="connsiteY79" fmla="*/ 4171795 h 4270358"/>
              <a:gd name="connsiteX80" fmla="*/ 1610556 w 3898347"/>
              <a:gd name="connsiteY80" fmla="*/ 4167701 h 4270358"/>
              <a:gd name="connsiteX81" fmla="*/ 1553623 w 3898347"/>
              <a:gd name="connsiteY81" fmla="*/ 4236045 h 4270358"/>
              <a:gd name="connsiteX82" fmla="*/ 1548640 w 3898347"/>
              <a:gd name="connsiteY82" fmla="*/ 4238297 h 4270358"/>
              <a:gd name="connsiteX83" fmla="*/ 1530136 w 3898347"/>
              <a:gd name="connsiteY83" fmla="*/ 4227121 h 4270358"/>
              <a:gd name="connsiteX84" fmla="*/ 1508787 w 3898347"/>
              <a:gd name="connsiteY84" fmla="*/ 4234213 h 4270358"/>
              <a:gd name="connsiteX85" fmla="*/ 1488914 w 3898347"/>
              <a:gd name="connsiteY85" fmla="*/ 4241772 h 4270358"/>
              <a:gd name="connsiteX86" fmla="*/ 1488999 w 3898347"/>
              <a:gd name="connsiteY86" fmla="*/ 4251186 h 4270358"/>
              <a:gd name="connsiteX87" fmla="*/ 1475364 w 3898347"/>
              <a:gd name="connsiteY87" fmla="*/ 4248364 h 4270358"/>
              <a:gd name="connsiteX88" fmla="*/ 1457275 w 3898347"/>
              <a:gd name="connsiteY88" fmla="*/ 4252863 h 4270358"/>
              <a:gd name="connsiteX89" fmla="*/ 1448085 w 3898347"/>
              <a:gd name="connsiteY89" fmla="*/ 4248391 h 4270358"/>
              <a:gd name="connsiteX90" fmla="*/ 1315306 w 3898347"/>
              <a:gd name="connsiteY90" fmla="*/ 4237004 h 4270358"/>
              <a:gd name="connsiteX91" fmla="*/ 1272434 w 3898347"/>
              <a:gd name="connsiteY91" fmla="*/ 4244958 h 4270358"/>
              <a:gd name="connsiteX92" fmla="*/ 1231567 w 3898347"/>
              <a:gd name="connsiteY92" fmla="*/ 4219356 h 4270358"/>
              <a:gd name="connsiteX93" fmla="*/ 1216643 w 3898347"/>
              <a:gd name="connsiteY93" fmla="*/ 4229828 h 4270358"/>
              <a:gd name="connsiteX94" fmla="*/ 1214101 w 3898347"/>
              <a:gd name="connsiteY94" fmla="*/ 4231991 h 4270358"/>
              <a:gd name="connsiteX95" fmla="*/ 1203193 w 3898347"/>
              <a:gd name="connsiteY95" fmla="*/ 4232867 h 4270358"/>
              <a:gd name="connsiteX96" fmla="*/ 1201049 w 3898347"/>
              <a:gd name="connsiteY96" fmla="*/ 4242842 h 4270358"/>
              <a:gd name="connsiteX97" fmla="*/ 1185298 w 3898347"/>
              <a:gd name="connsiteY97" fmla="*/ 4251133 h 4270358"/>
              <a:gd name="connsiteX98" fmla="*/ 1164955 w 3898347"/>
              <a:gd name="connsiteY98" fmla="*/ 4250027 h 4270358"/>
              <a:gd name="connsiteX99" fmla="*/ 1067357 w 3898347"/>
              <a:gd name="connsiteY99" fmla="*/ 4233908 h 4270358"/>
              <a:gd name="connsiteX100" fmla="*/ 1009492 w 3898347"/>
              <a:gd name="connsiteY100" fmla="*/ 4230455 h 4270358"/>
              <a:gd name="connsiteX101" fmla="*/ 988345 w 3898347"/>
              <a:gd name="connsiteY101" fmla="*/ 4238880 h 4270358"/>
              <a:gd name="connsiteX102" fmla="*/ 958251 w 3898347"/>
              <a:gd name="connsiteY102" fmla="*/ 4244100 h 4270358"/>
              <a:gd name="connsiteX103" fmla="*/ 905785 w 3898347"/>
              <a:gd name="connsiteY103" fmla="*/ 4260845 h 4270358"/>
              <a:gd name="connsiteX104" fmla="*/ 834176 w 3898347"/>
              <a:gd name="connsiteY104" fmla="*/ 4270241 h 4270358"/>
              <a:gd name="connsiteX105" fmla="*/ 778474 w 3898347"/>
              <a:gd name="connsiteY105" fmla="*/ 4235526 h 4270358"/>
              <a:gd name="connsiteX106" fmla="*/ 774418 w 3898347"/>
              <a:gd name="connsiteY106" fmla="*/ 4242583 h 4270358"/>
              <a:gd name="connsiteX107" fmla="*/ 737705 w 3898347"/>
              <a:gd name="connsiteY107" fmla="*/ 4238891 h 4270358"/>
              <a:gd name="connsiteX108" fmla="*/ 627717 w 3898347"/>
              <a:gd name="connsiteY108" fmla="*/ 4207629 h 4270358"/>
              <a:gd name="connsiteX109" fmla="*/ 533391 w 3898347"/>
              <a:gd name="connsiteY109" fmla="*/ 4170035 h 4270358"/>
              <a:gd name="connsiteX110" fmla="*/ 508621 w 3898347"/>
              <a:gd name="connsiteY110" fmla="*/ 4176044 h 4270358"/>
              <a:gd name="connsiteX111" fmla="*/ 467082 w 3898347"/>
              <a:gd name="connsiteY111" fmla="*/ 4185616 h 4270358"/>
              <a:gd name="connsiteX112" fmla="*/ 437646 w 3898347"/>
              <a:gd name="connsiteY112" fmla="*/ 4212658 h 4270358"/>
              <a:gd name="connsiteX113" fmla="*/ 402271 w 3898347"/>
              <a:gd name="connsiteY113" fmla="*/ 4212774 h 4270358"/>
              <a:gd name="connsiteX114" fmla="*/ 391968 w 3898347"/>
              <a:gd name="connsiteY114" fmla="*/ 4187073 h 4270358"/>
              <a:gd name="connsiteX115" fmla="*/ 354806 w 3898347"/>
              <a:gd name="connsiteY115" fmla="*/ 4195545 h 4270358"/>
              <a:gd name="connsiteX116" fmla="*/ 298662 w 3898347"/>
              <a:gd name="connsiteY116" fmla="*/ 4211227 h 4270358"/>
              <a:gd name="connsiteX117" fmla="*/ 265740 w 3898347"/>
              <a:gd name="connsiteY117" fmla="*/ 4213623 h 4270358"/>
              <a:gd name="connsiteX118" fmla="*/ 176403 w 3898347"/>
              <a:gd name="connsiteY118" fmla="*/ 4227393 h 4270358"/>
              <a:gd name="connsiteX119" fmla="*/ 82528 w 3898347"/>
              <a:gd name="connsiteY119" fmla="*/ 4243774 h 4270358"/>
              <a:gd name="connsiteX120" fmla="*/ 19464 w 3898347"/>
              <a:gd name="connsiteY120" fmla="*/ 4256103 h 4270358"/>
              <a:gd name="connsiteX121" fmla="*/ 0 w 3898347"/>
              <a:gd name="connsiteY121" fmla="*/ 4221939 h 4270358"/>
              <a:gd name="connsiteX122" fmla="*/ 0 w 3898347"/>
              <a:gd name="connsiteY122" fmla="*/ 15850 h 4270358"/>
              <a:gd name="connsiteX123" fmla="*/ 3898347 w 3898347"/>
              <a:gd name="connsiteY123" fmla="*/ 0 h 4270358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10556 w 3898347"/>
              <a:gd name="connsiteY80" fmla="*/ 4167701 h 4260845"/>
              <a:gd name="connsiteX81" fmla="*/ 1553623 w 3898347"/>
              <a:gd name="connsiteY81" fmla="*/ 4236045 h 4260845"/>
              <a:gd name="connsiteX82" fmla="*/ 1548640 w 3898347"/>
              <a:gd name="connsiteY82" fmla="*/ 4238297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33391 w 3898347"/>
              <a:gd name="connsiteY109" fmla="*/ 4170035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91968 w 3898347"/>
              <a:gd name="connsiteY114" fmla="*/ 4187073 h 4260845"/>
              <a:gd name="connsiteX115" fmla="*/ 354806 w 3898347"/>
              <a:gd name="connsiteY115" fmla="*/ 4195545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10556 w 3898347"/>
              <a:gd name="connsiteY80" fmla="*/ 4167701 h 4260845"/>
              <a:gd name="connsiteX81" fmla="*/ 1553623 w 3898347"/>
              <a:gd name="connsiteY81" fmla="*/ 4236045 h 4260845"/>
              <a:gd name="connsiteX82" fmla="*/ 1548640 w 3898347"/>
              <a:gd name="connsiteY82" fmla="*/ 4238297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1044 w 3898347"/>
              <a:gd name="connsiteY109" fmla="*/ 4180627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91968 w 3898347"/>
              <a:gd name="connsiteY114" fmla="*/ 4187073 h 4260845"/>
              <a:gd name="connsiteX115" fmla="*/ 354806 w 3898347"/>
              <a:gd name="connsiteY115" fmla="*/ 4195545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10556 w 3898347"/>
              <a:gd name="connsiteY80" fmla="*/ 4167701 h 4260845"/>
              <a:gd name="connsiteX81" fmla="*/ 1553623 w 3898347"/>
              <a:gd name="connsiteY81" fmla="*/ 4236045 h 4260845"/>
              <a:gd name="connsiteX82" fmla="*/ 1548640 w 3898347"/>
              <a:gd name="connsiteY82" fmla="*/ 4238297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1044 w 3898347"/>
              <a:gd name="connsiteY109" fmla="*/ 4180627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91968 w 3898347"/>
              <a:gd name="connsiteY114" fmla="*/ 4187073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10556 w 3898347"/>
              <a:gd name="connsiteY80" fmla="*/ 4167701 h 4260845"/>
              <a:gd name="connsiteX81" fmla="*/ 1553623 w 3898347"/>
              <a:gd name="connsiteY81" fmla="*/ 4236045 h 4260845"/>
              <a:gd name="connsiteX82" fmla="*/ 1548640 w 3898347"/>
              <a:gd name="connsiteY82" fmla="*/ 4238297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1044 w 3898347"/>
              <a:gd name="connsiteY109" fmla="*/ 4180627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91968 w 3898347"/>
              <a:gd name="connsiteY114" fmla="*/ 4187073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91255"/>
              <a:gd name="connsiteX1" fmla="*/ 3898347 w 3898347"/>
              <a:gd name="connsiteY1" fmla="*/ 3834445 h 4291255"/>
              <a:gd name="connsiteX2" fmla="*/ 3892314 w 3898347"/>
              <a:gd name="connsiteY2" fmla="*/ 3832951 h 4291255"/>
              <a:gd name="connsiteX3" fmla="*/ 3851953 w 3898347"/>
              <a:gd name="connsiteY3" fmla="*/ 3802983 h 4291255"/>
              <a:gd name="connsiteX4" fmla="*/ 3836418 w 3898347"/>
              <a:gd name="connsiteY4" fmla="*/ 3811513 h 4291255"/>
              <a:gd name="connsiteX5" fmla="*/ 3833758 w 3898347"/>
              <a:gd name="connsiteY5" fmla="*/ 3813341 h 4291255"/>
              <a:gd name="connsiteX6" fmla="*/ 3822673 w 3898347"/>
              <a:gd name="connsiteY6" fmla="*/ 3812913 h 4291255"/>
              <a:gd name="connsiteX7" fmla="*/ 3820104 w 3898347"/>
              <a:gd name="connsiteY7" fmla="*/ 3822466 h 4291255"/>
              <a:gd name="connsiteX8" fmla="*/ 3803816 w 3898347"/>
              <a:gd name="connsiteY8" fmla="*/ 3828757 h 4291255"/>
              <a:gd name="connsiteX9" fmla="*/ 3729936 w 3898347"/>
              <a:gd name="connsiteY9" fmla="*/ 3815386 h 4291255"/>
              <a:gd name="connsiteX10" fmla="*/ 3726018 w 3898347"/>
              <a:gd name="connsiteY10" fmla="*/ 3815100 h 4291255"/>
              <a:gd name="connsiteX11" fmla="*/ 3725413 w 3898347"/>
              <a:gd name="connsiteY11" fmla="*/ 3814615 h 4291255"/>
              <a:gd name="connsiteX12" fmla="*/ 3713801 w 3898347"/>
              <a:gd name="connsiteY12" fmla="*/ 3811018 h 4291255"/>
              <a:gd name="connsiteX13" fmla="*/ 3709087 w 3898347"/>
              <a:gd name="connsiteY13" fmla="*/ 3813195 h 4291255"/>
              <a:gd name="connsiteX14" fmla="*/ 3698038 w 3898347"/>
              <a:gd name="connsiteY14" fmla="*/ 3806182 h 4291255"/>
              <a:gd name="connsiteX15" fmla="*/ 3662227 w 3898347"/>
              <a:gd name="connsiteY15" fmla="*/ 3807761 h 4291255"/>
              <a:gd name="connsiteX16" fmla="*/ 3659872 w 3898347"/>
              <a:gd name="connsiteY16" fmla="*/ 3805524 h 4291255"/>
              <a:gd name="connsiteX17" fmla="*/ 3643454 w 3898347"/>
              <a:gd name="connsiteY17" fmla="*/ 3794831 h 4291255"/>
              <a:gd name="connsiteX18" fmla="*/ 3624789 w 3898347"/>
              <a:gd name="connsiteY18" fmla="*/ 3803185 h 4291255"/>
              <a:gd name="connsiteX19" fmla="*/ 3602327 w 3898347"/>
              <a:gd name="connsiteY19" fmla="*/ 3794616 h 4291255"/>
              <a:gd name="connsiteX20" fmla="*/ 3596645 w 3898347"/>
              <a:gd name="connsiteY20" fmla="*/ 3797108 h 4291255"/>
              <a:gd name="connsiteX21" fmla="*/ 3574144 w 3898347"/>
              <a:gd name="connsiteY21" fmla="*/ 3795108 h 4291255"/>
              <a:gd name="connsiteX22" fmla="*/ 3562310 w 3898347"/>
              <a:gd name="connsiteY22" fmla="*/ 3787534 h 4291255"/>
              <a:gd name="connsiteX23" fmla="*/ 3551635 w 3898347"/>
              <a:gd name="connsiteY23" fmla="*/ 3797705 h 4291255"/>
              <a:gd name="connsiteX24" fmla="*/ 3542668 w 3898347"/>
              <a:gd name="connsiteY24" fmla="*/ 3803283 h 4291255"/>
              <a:gd name="connsiteX25" fmla="*/ 3533033 w 3898347"/>
              <a:gd name="connsiteY25" fmla="*/ 3799071 h 4291255"/>
              <a:gd name="connsiteX26" fmla="*/ 3521726 w 3898347"/>
              <a:gd name="connsiteY26" fmla="*/ 3804691 h 4291255"/>
              <a:gd name="connsiteX27" fmla="*/ 3520080 w 3898347"/>
              <a:gd name="connsiteY27" fmla="*/ 3805210 h 4291255"/>
              <a:gd name="connsiteX28" fmla="*/ 3508491 w 3898347"/>
              <a:gd name="connsiteY28" fmla="*/ 3797398 h 4291255"/>
              <a:gd name="connsiteX29" fmla="*/ 3503787 w 3898347"/>
              <a:gd name="connsiteY29" fmla="*/ 3797787 h 4291255"/>
              <a:gd name="connsiteX30" fmla="*/ 3492165 w 3898347"/>
              <a:gd name="connsiteY30" fmla="*/ 3799887 h 4291255"/>
              <a:gd name="connsiteX31" fmla="*/ 3472233 w 3898347"/>
              <a:gd name="connsiteY31" fmla="*/ 3805682 h 4291255"/>
              <a:gd name="connsiteX32" fmla="*/ 3465921 w 3898347"/>
              <a:gd name="connsiteY32" fmla="*/ 3805814 h 4291255"/>
              <a:gd name="connsiteX33" fmla="*/ 3455541 w 3898347"/>
              <a:gd name="connsiteY33" fmla="*/ 3815505 h 4291255"/>
              <a:gd name="connsiteX34" fmla="*/ 3429027 w 3898347"/>
              <a:gd name="connsiteY34" fmla="*/ 3816906 h 4291255"/>
              <a:gd name="connsiteX35" fmla="*/ 3369507 w 3898347"/>
              <a:gd name="connsiteY35" fmla="*/ 3825563 h 4291255"/>
              <a:gd name="connsiteX36" fmla="*/ 3324491 w 3898347"/>
              <a:gd name="connsiteY36" fmla="*/ 3832006 h 4291255"/>
              <a:gd name="connsiteX37" fmla="*/ 3244235 w 3898347"/>
              <a:gd name="connsiteY37" fmla="*/ 3834376 h 4291255"/>
              <a:gd name="connsiteX38" fmla="*/ 3226507 w 3898347"/>
              <a:gd name="connsiteY38" fmla="*/ 3820131 h 4291255"/>
              <a:gd name="connsiteX39" fmla="*/ 3191688 w 3898347"/>
              <a:gd name="connsiteY39" fmla="*/ 3837359 h 4291255"/>
              <a:gd name="connsiteX40" fmla="*/ 3153779 w 3898347"/>
              <a:gd name="connsiteY40" fmla="*/ 3848439 h 4291255"/>
              <a:gd name="connsiteX41" fmla="*/ 3090188 w 3898347"/>
              <a:gd name="connsiteY41" fmla="*/ 3855036 h 4291255"/>
              <a:gd name="connsiteX42" fmla="*/ 3031422 w 3898347"/>
              <a:gd name="connsiteY42" fmla="*/ 3858298 h 4291255"/>
              <a:gd name="connsiteX43" fmla="*/ 2996288 w 3898347"/>
              <a:gd name="connsiteY43" fmla="*/ 3860020 h 4291255"/>
              <a:gd name="connsiteX44" fmla="*/ 2901661 w 3898347"/>
              <a:gd name="connsiteY44" fmla="*/ 3882243 h 4291255"/>
              <a:gd name="connsiteX45" fmla="*/ 2782141 w 3898347"/>
              <a:gd name="connsiteY45" fmla="*/ 3932983 h 4291255"/>
              <a:gd name="connsiteX46" fmla="*/ 2749597 w 3898347"/>
              <a:gd name="connsiteY46" fmla="*/ 3956746 h 4291255"/>
              <a:gd name="connsiteX47" fmla="*/ 2730493 w 3898347"/>
              <a:gd name="connsiteY47" fmla="*/ 3955236 h 4291255"/>
              <a:gd name="connsiteX48" fmla="*/ 2707507 w 3898347"/>
              <a:gd name="connsiteY48" fmla="*/ 3947771 h 4291255"/>
              <a:gd name="connsiteX49" fmla="*/ 2701937 w 3898347"/>
              <a:gd name="connsiteY49" fmla="*/ 3950565 h 4291255"/>
              <a:gd name="connsiteX50" fmla="*/ 2679435 w 3898347"/>
              <a:gd name="connsiteY50" fmla="*/ 3949768 h 4291255"/>
              <a:gd name="connsiteX51" fmla="*/ 2667352 w 3898347"/>
              <a:gd name="connsiteY51" fmla="*/ 3942821 h 4291255"/>
              <a:gd name="connsiteX52" fmla="*/ 2657096 w 3898347"/>
              <a:gd name="connsiteY52" fmla="*/ 3953571 h 4291255"/>
              <a:gd name="connsiteX53" fmla="*/ 2655161 w 3898347"/>
              <a:gd name="connsiteY53" fmla="*/ 3962216 h 4291255"/>
              <a:gd name="connsiteX54" fmla="*/ 2638604 w 3898347"/>
              <a:gd name="connsiteY54" fmla="*/ 3955936 h 4291255"/>
              <a:gd name="connsiteX55" fmla="*/ 2626185 w 3898347"/>
              <a:gd name="connsiteY55" fmla="*/ 3962937 h 4291255"/>
              <a:gd name="connsiteX56" fmla="*/ 2614077 w 3898347"/>
              <a:gd name="connsiteY56" fmla="*/ 3955576 h 4291255"/>
              <a:gd name="connsiteX57" fmla="*/ 2609403 w 3898347"/>
              <a:gd name="connsiteY57" fmla="*/ 3956215 h 4291255"/>
              <a:gd name="connsiteX58" fmla="*/ 2597896 w 3898347"/>
              <a:gd name="connsiteY58" fmla="*/ 3958939 h 4291255"/>
              <a:gd name="connsiteX59" fmla="*/ 2578251 w 3898347"/>
              <a:gd name="connsiteY59" fmla="*/ 3965812 h 4291255"/>
              <a:gd name="connsiteX60" fmla="*/ 2571961 w 3898347"/>
              <a:gd name="connsiteY60" fmla="*/ 3966278 h 4291255"/>
              <a:gd name="connsiteX61" fmla="*/ 2559399 w 3898347"/>
              <a:gd name="connsiteY61" fmla="*/ 3979193 h 4291255"/>
              <a:gd name="connsiteX62" fmla="*/ 2533560 w 3898347"/>
              <a:gd name="connsiteY62" fmla="*/ 3988160 h 4291255"/>
              <a:gd name="connsiteX63" fmla="*/ 2515299 w 3898347"/>
              <a:gd name="connsiteY63" fmla="*/ 4016867 h 4291255"/>
              <a:gd name="connsiteX64" fmla="*/ 2513423 w 3898347"/>
              <a:gd name="connsiteY64" fmla="*/ 4018759 h 4291255"/>
              <a:gd name="connsiteX65" fmla="*/ 2482991 w 3898347"/>
              <a:gd name="connsiteY65" fmla="*/ 4012935 h 4291255"/>
              <a:gd name="connsiteX66" fmla="*/ 2446940 w 3898347"/>
              <a:gd name="connsiteY66" fmla="*/ 4021172 h 4291255"/>
              <a:gd name="connsiteX67" fmla="*/ 2404883 w 3898347"/>
              <a:gd name="connsiteY67" fmla="*/ 4024808 h 4291255"/>
              <a:gd name="connsiteX68" fmla="*/ 2373894 w 3898347"/>
              <a:gd name="connsiteY68" fmla="*/ 4023827 h 4291255"/>
              <a:gd name="connsiteX69" fmla="*/ 2297080 w 3898347"/>
              <a:gd name="connsiteY69" fmla="*/ 4040841 h 4291255"/>
              <a:gd name="connsiteX70" fmla="*/ 2170615 w 3898347"/>
              <a:gd name="connsiteY70" fmla="*/ 4077196 h 4291255"/>
              <a:gd name="connsiteX71" fmla="*/ 2143580 w 3898347"/>
              <a:gd name="connsiteY71" fmla="*/ 4083102 h 4291255"/>
              <a:gd name="connsiteX72" fmla="*/ 2119893 w 3898347"/>
              <a:gd name="connsiteY72" fmla="*/ 4080874 h 4291255"/>
              <a:gd name="connsiteX73" fmla="*/ 2114008 w 3898347"/>
              <a:gd name="connsiteY73" fmla="*/ 4073996 h 4291255"/>
              <a:gd name="connsiteX74" fmla="*/ 2099067 w 3898347"/>
              <a:gd name="connsiteY74" fmla="*/ 4076068 h 4291255"/>
              <a:gd name="connsiteX75" fmla="*/ 2095000 w 3898347"/>
              <a:gd name="connsiteY75" fmla="*/ 4075096 h 4291255"/>
              <a:gd name="connsiteX76" fmla="*/ 2071767 w 3898347"/>
              <a:gd name="connsiteY76" fmla="*/ 4071044 h 4291255"/>
              <a:gd name="connsiteX77" fmla="*/ 2024486 w 3898347"/>
              <a:gd name="connsiteY77" fmla="*/ 4100276 h 4291255"/>
              <a:gd name="connsiteX78" fmla="*/ 1964411 w 3898347"/>
              <a:gd name="connsiteY78" fmla="*/ 4105069 h 4291255"/>
              <a:gd name="connsiteX79" fmla="*/ 1739945 w 3898347"/>
              <a:gd name="connsiteY79" fmla="*/ 4171795 h 4291255"/>
              <a:gd name="connsiteX80" fmla="*/ 1610556 w 3898347"/>
              <a:gd name="connsiteY80" fmla="*/ 4167701 h 4291255"/>
              <a:gd name="connsiteX81" fmla="*/ 1553623 w 3898347"/>
              <a:gd name="connsiteY81" fmla="*/ 4236045 h 4291255"/>
              <a:gd name="connsiteX82" fmla="*/ 1538049 w 3898347"/>
              <a:gd name="connsiteY82" fmla="*/ 4291255 h 4291255"/>
              <a:gd name="connsiteX83" fmla="*/ 1530136 w 3898347"/>
              <a:gd name="connsiteY83" fmla="*/ 4227121 h 4291255"/>
              <a:gd name="connsiteX84" fmla="*/ 1508787 w 3898347"/>
              <a:gd name="connsiteY84" fmla="*/ 4234213 h 4291255"/>
              <a:gd name="connsiteX85" fmla="*/ 1488914 w 3898347"/>
              <a:gd name="connsiteY85" fmla="*/ 4241772 h 4291255"/>
              <a:gd name="connsiteX86" fmla="*/ 1488999 w 3898347"/>
              <a:gd name="connsiteY86" fmla="*/ 4251186 h 4291255"/>
              <a:gd name="connsiteX87" fmla="*/ 1475364 w 3898347"/>
              <a:gd name="connsiteY87" fmla="*/ 4248364 h 4291255"/>
              <a:gd name="connsiteX88" fmla="*/ 1457275 w 3898347"/>
              <a:gd name="connsiteY88" fmla="*/ 4252863 h 4291255"/>
              <a:gd name="connsiteX89" fmla="*/ 1448085 w 3898347"/>
              <a:gd name="connsiteY89" fmla="*/ 4248391 h 4291255"/>
              <a:gd name="connsiteX90" fmla="*/ 1315306 w 3898347"/>
              <a:gd name="connsiteY90" fmla="*/ 4237004 h 4291255"/>
              <a:gd name="connsiteX91" fmla="*/ 1272434 w 3898347"/>
              <a:gd name="connsiteY91" fmla="*/ 4244958 h 4291255"/>
              <a:gd name="connsiteX92" fmla="*/ 1231567 w 3898347"/>
              <a:gd name="connsiteY92" fmla="*/ 4219356 h 4291255"/>
              <a:gd name="connsiteX93" fmla="*/ 1216643 w 3898347"/>
              <a:gd name="connsiteY93" fmla="*/ 4229828 h 4291255"/>
              <a:gd name="connsiteX94" fmla="*/ 1214101 w 3898347"/>
              <a:gd name="connsiteY94" fmla="*/ 4231991 h 4291255"/>
              <a:gd name="connsiteX95" fmla="*/ 1203193 w 3898347"/>
              <a:gd name="connsiteY95" fmla="*/ 4232867 h 4291255"/>
              <a:gd name="connsiteX96" fmla="*/ 1201049 w 3898347"/>
              <a:gd name="connsiteY96" fmla="*/ 4242842 h 4291255"/>
              <a:gd name="connsiteX97" fmla="*/ 1185298 w 3898347"/>
              <a:gd name="connsiteY97" fmla="*/ 4251133 h 4291255"/>
              <a:gd name="connsiteX98" fmla="*/ 1164955 w 3898347"/>
              <a:gd name="connsiteY98" fmla="*/ 4250027 h 4291255"/>
              <a:gd name="connsiteX99" fmla="*/ 1067357 w 3898347"/>
              <a:gd name="connsiteY99" fmla="*/ 4233908 h 4291255"/>
              <a:gd name="connsiteX100" fmla="*/ 1009492 w 3898347"/>
              <a:gd name="connsiteY100" fmla="*/ 4230455 h 4291255"/>
              <a:gd name="connsiteX101" fmla="*/ 988345 w 3898347"/>
              <a:gd name="connsiteY101" fmla="*/ 4238880 h 4291255"/>
              <a:gd name="connsiteX102" fmla="*/ 958251 w 3898347"/>
              <a:gd name="connsiteY102" fmla="*/ 4244100 h 4291255"/>
              <a:gd name="connsiteX103" fmla="*/ 905785 w 3898347"/>
              <a:gd name="connsiteY103" fmla="*/ 4260845 h 4291255"/>
              <a:gd name="connsiteX104" fmla="*/ 837706 w 3898347"/>
              <a:gd name="connsiteY104" fmla="*/ 4245528 h 4291255"/>
              <a:gd name="connsiteX105" fmla="*/ 778474 w 3898347"/>
              <a:gd name="connsiteY105" fmla="*/ 4235526 h 4291255"/>
              <a:gd name="connsiteX106" fmla="*/ 774418 w 3898347"/>
              <a:gd name="connsiteY106" fmla="*/ 4242583 h 4291255"/>
              <a:gd name="connsiteX107" fmla="*/ 737705 w 3898347"/>
              <a:gd name="connsiteY107" fmla="*/ 4238891 h 4291255"/>
              <a:gd name="connsiteX108" fmla="*/ 627717 w 3898347"/>
              <a:gd name="connsiteY108" fmla="*/ 4207629 h 4291255"/>
              <a:gd name="connsiteX109" fmla="*/ 551044 w 3898347"/>
              <a:gd name="connsiteY109" fmla="*/ 4180627 h 4291255"/>
              <a:gd name="connsiteX110" fmla="*/ 508621 w 3898347"/>
              <a:gd name="connsiteY110" fmla="*/ 4176044 h 4291255"/>
              <a:gd name="connsiteX111" fmla="*/ 467082 w 3898347"/>
              <a:gd name="connsiteY111" fmla="*/ 4185616 h 4291255"/>
              <a:gd name="connsiteX112" fmla="*/ 437646 w 3898347"/>
              <a:gd name="connsiteY112" fmla="*/ 4212658 h 4291255"/>
              <a:gd name="connsiteX113" fmla="*/ 402271 w 3898347"/>
              <a:gd name="connsiteY113" fmla="*/ 4212774 h 4291255"/>
              <a:gd name="connsiteX114" fmla="*/ 391968 w 3898347"/>
              <a:gd name="connsiteY114" fmla="*/ 4187073 h 4291255"/>
              <a:gd name="connsiteX115" fmla="*/ 337154 w 3898347"/>
              <a:gd name="connsiteY115" fmla="*/ 4206136 h 4291255"/>
              <a:gd name="connsiteX116" fmla="*/ 298662 w 3898347"/>
              <a:gd name="connsiteY116" fmla="*/ 4211227 h 4291255"/>
              <a:gd name="connsiteX117" fmla="*/ 265740 w 3898347"/>
              <a:gd name="connsiteY117" fmla="*/ 4213623 h 4291255"/>
              <a:gd name="connsiteX118" fmla="*/ 176403 w 3898347"/>
              <a:gd name="connsiteY118" fmla="*/ 4227393 h 4291255"/>
              <a:gd name="connsiteX119" fmla="*/ 82528 w 3898347"/>
              <a:gd name="connsiteY119" fmla="*/ 4243774 h 4291255"/>
              <a:gd name="connsiteX120" fmla="*/ 19464 w 3898347"/>
              <a:gd name="connsiteY120" fmla="*/ 4256103 h 4291255"/>
              <a:gd name="connsiteX121" fmla="*/ 0 w 3898347"/>
              <a:gd name="connsiteY121" fmla="*/ 4221939 h 4291255"/>
              <a:gd name="connsiteX122" fmla="*/ 0 w 3898347"/>
              <a:gd name="connsiteY122" fmla="*/ 15850 h 4291255"/>
              <a:gd name="connsiteX123" fmla="*/ 3898347 w 3898347"/>
              <a:gd name="connsiteY123" fmla="*/ 0 h 4291255"/>
              <a:gd name="connsiteX0" fmla="*/ 3898347 w 3898347"/>
              <a:gd name="connsiteY0" fmla="*/ 0 h 4291255"/>
              <a:gd name="connsiteX1" fmla="*/ 3898347 w 3898347"/>
              <a:gd name="connsiteY1" fmla="*/ 3834445 h 4291255"/>
              <a:gd name="connsiteX2" fmla="*/ 3892314 w 3898347"/>
              <a:gd name="connsiteY2" fmla="*/ 3832951 h 4291255"/>
              <a:gd name="connsiteX3" fmla="*/ 3851953 w 3898347"/>
              <a:gd name="connsiteY3" fmla="*/ 3802983 h 4291255"/>
              <a:gd name="connsiteX4" fmla="*/ 3836418 w 3898347"/>
              <a:gd name="connsiteY4" fmla="*/ 3811513 h 4291255"/>
              <a:gd name="connsiteX5" fmla="*/ 3833758 w 3898347"/>
              <a:gd name="connsiteY5" fmla="*/ 3813341 h 4291255"/>
              <a:gd name="connsiteX6" fmla="*/ 3822673 w 3898347"/>
              <a:gd name="connsiteY6" fmla="*/ 3812913 h 4291255"/>
              <a:gd name="connsiteX7" fmla="*/ 3820104 w 3898347"/>
              <a:gd name="connsiteY7" fmla="*/ 3822466 h 4291255"/>
              <a:gd name="connsiteX8" fmla="*/ 3803816 w 3898347"/>
              <a:gd name="connsiteY8" fmla="*/ 3828757 h 4291255"/>
              <a:gd name="connsiteX9" fmla="*/ 3729936 w 3898347"/>
              <a:gd name="connsiteY9" fmla="*/ 3815386 h 4291255"/>
              <a:gd name="connsiteX10" fmla="*/ 3726018 w 3898347"/>
              <a:gd name="connsiteY10" fmla="*/ 3815100 h 4291255"/>
              <a:gd name="connsiteX11" fmla="*/ 3725413 w 3898347"/>
              <a:gd name="connsiteY11" fmla="*/ 3814615 h 4291255"/>
              <a:gd name="connsiteX12" fmla="*/ 3713801 w 3898347"/>
              <a:gd name="connsiteY12" fmla="*/ 3811018 h 4291255"/>
              <a:gd name="connsiteX13" fmla="*/ 3709087 w 3898347"/>
              <a:gd name="connsiteY13" fmla="*/ 3813195 h 4291255"/>
              <a:gd name="connsiteX14" fmla="*/ 3698038 w 3898347"/>
              <a:gd name="connsiteY14" fmla="*/ 3806182 h 4291255"/>
              <a:gd name="connsiteX15" fmla="*/ 3662227 w 3898347"/>
              <a:gd name="connsiteY15" fmla="*/ 3807761 h 4291255"/>
              <a:gd name="connsiteX16" fmla="*/ 3659872 w 3898347"/>
              <a:gd name="connsiteY16" fmla="*/ 3805524 h 4291255"/>
              <a:gd name="connsiteX17" fmla="*/ 3643454 w 3898347"/>
              <a:gd name="connsiteY17" fmla="*/ 3794831 h 4291255"/>
              <a:gd name="connsiteX18" fmla="*/ 3624789 w 3898347"/>
              <a:gd name="connsiteY18" fmla="*/ 3803185 h 4291255"/>
              <a:gd name="connsiteX19" fmla="*/ 3602327 w 3898347"/>
              <a:gd name="connsiteY19" fmla="*/ 3794616 h 4291255"/>
              <a:gd name="connsiteX20" fmla="*/ 3596645 w 3898347"/>
              <a:gd name="connsiteY20" fmla="*/ 3797108 h 4291255"/>
              <a:gd name="connsiteX21" fmla="*/ 3574144 w 3898347"/>
              <a:gd name="connsiteY21" fmla="*/ 3795108 h 4291255"/>
              <a:gd name="connsiteX22" fmla="*/ 3562310 w 3898347"/>
              <a:gd name="connsiteY22" fmla="*/ 3787534 h 4291255"/>
              <a:gd name="connsiteX23" fmla="*/ 3551635 w 3898347"/>
              <a:gd name="connsiteY23" fmla="*/ 3797705 h 4291255"/>
              <a:gd name="connsiteX24" fmla="*/ 3542668 w 3898347"/>
              <a:gd name="connsiteY24" fmla="*/ 3803283 h 4291255"/>
              <a:gd name="connsiteX25" fmla="*/ 3533033 w 3898347"/>
              <a:gd name="connsiteY25" fmla="*/ 3799071 h 4291255"/>
              <a:gd name="connsiteX26" fmla="*/ 3521726 w 3898347"/>
              <a:gd name="connsiteY26" fmla="*/ 3804691 h 4291255"/>
              <a:gd name="connsiteX27" fmla="*/ 3520080 w 3898347"/>
              <a:gd name="connsiteY27" fmla="*/ 3805210 h 4291255"/>
              <a:gd name="connsiteX28" fmla="*/ 3508491 w 3898347"/>
              <a:gd name="connsiteY28" fmla="*/ 3797398 h 4291255"/>
              <a:gd name="connsiteX29" fmla="*/ 3503787 w 3898347"/>
              <a:gd name="connsiteY29" fmla="*/ 3797787 h 4291255"/>
              <a:gd name="connsiteX30" fmla="*/ 3492165 w 3898347"/>
              <a:gd name="connsiteY30" fmla="*/ 3799887 h 4291255"/>
              <a:gd name="connsiteX31" fmla="*/ 3472233 w 3898347"/>
              <a:gd name="connsiteY31" fmla="*/ 3805682 h 4291255"/>
              <a:gd name="connsiteX32" fmla="*/ 3465921 w 3898347"/>
              <a:gd name="connsiteY32" fmla="*/ 3805814 h 4291255"/>
              <a:gd name="connsiteX33" fmla="*/ 3455541 w 3898347"/>
              <a:gd name="connsiteY33" fmla="*/ 3815505 h 4291255"/>
              <a:gd name="connsiteX34" fmla="*/ 3429027 w 3898347"/>
              <a:gd name="connsiteY34" fmla="*/ 3816906 h 4291255"/>
              <a:gd name="connsiteX35" fmla="*/ 3369507 w 3898347"/>
              <a:gd name="connsiteY35" fmla="*/ 3825563 h 4291255"/>
              <a:gd name="connsiteX36" fmla="*/ 3324491 w 3898347"/>
              <a:gd name="connsiteY36" fmla="*/ 3832006 h 4291255"/>
              <a:gd name="connsiteX37" fmla="*/ 3244235 w 3898347"/>
              <a:gd name="connsiteY37" fmla="*/ 3834376 h 4291255"/>
              <a:gd name="connsiteX38" fmla="*/ 3226507 w 3898347"/>
              <a:gd name="connsiteY38" fmla="*/ 3820131 h 4291255"/>
              <a:gd name="connsiteX39" fmla="*/ 3191688 w 3898347"/>
              <a:gd name="connsiteY39" fmla="*/ 3837359 h 4291255"/>
              <a:gd name="connsiteX40" fmla="*/ 3153779 w 3898347"/>
              <a:gd name="connsiteY40" fmla="*/ 3848439 h 4291255"/>
              <a:gd name="connsiteX41" fmla="*/ 3090188 w 3898347"/>
              <a:gd name="connsiteY41" fmla="*/ 3855036 h 4291255"/>
              <a:gd name="connsiteX42" fmla="*/ 3031422 w 3898347"/>
              <a:gd name="connsiteY42" fmla="*/ 3858298 h 4291255"/>
              <a:gd name="connsiteX43" fmla="*/ 2996288 w 3898347"/>
              <a:gd name="connsiteY43" fmla="*/ 3860020 h 4291255"/>
              <a:gd name="connsiteX44" fmla="*/ 2901661 w 3898347"/>
              <a:gd name="connsiteY44" fmla="*/ 3882243 h 4291255"/>
              <a:gd name="connsiteX45" fmla="*/ 2782141 w 3898347"/>
              <a:gd name="connsiteY45" fmla="*/ 3932983 h 4291255"/>
              <a:gd name="connsiteX46" fmla="*/ 2749597 w 3898347"/>
              <a:gd name="connsiteY46" fmla="*/ 3956746 h 4291255"/>
              <a:gd name="connsiteX47" fmla="*/ 2730493 w 3898347"/>
              <a:gd name="connsiteY47" fmla="*/ 3955236 h 4291255"/>
              <a:gd name="connsiteX48" fmla="*/ 2707507 w 3898347"/>
              <a:gd name="connsiteY48" fmla="*/ 3947771 h 4291255"/>
              <a:gd name="connsiteX49" fmla="*/ 2701937 w 3898347"/>
              <a:gd name="connsiteY49" fmla="*/ 3950565 h 4291255"/>
              <a:gd name="connsiteX50" fmla="*/ 2679435 w 3898347"/>
              <a:gd name="connsiteY50" fmla="*/ 3949768 h 4291255"/>
              <a:gd name="connsiteX51" fmla="*/ 2667352 w 3898347"/>
              <a:gd name="connsiteY51" fmla="*/ 3942821 h 4291255"/>
              <a:gd name="connsiteX52" fmla="*/ 2657096 w 3898347"/>
              <a:gd name="connsiteY52" fmla="*/ 3953571 h 4291255"/>
              <a:gd name="connsiteX53" fmla="*/ 2655161 w 3898347"/>
              <a:gd name="connsiteY53" fmla="*/ 3962216 h 4291255"/>
              <a:gd name="connsiteX54" fmla="*/ 2638604 w 3898347"/>
              <a:gd name="connsiteY54" fmla="*/ 3955936 h 4291255"/>
              <a:gd name="connsiteX55" fmla="*/ 2626185 w 3898347"/>
              <a:gd name="connsiteY55" fmla="*/ 3962937 h 4291255"/>
              <a:gd name="connsiteX56" fmla="*/ 2614077 w 3898347"/>
              <a:gd name="connsiteY56" fmla="*/ 3955576 h 4291255"/>
              <a:gd name="connsiteX57" fmla="*/ 2609403 w 3898347"/>
              <a:gd name="connsiteY57" fmla="*/ 3956215 h 4291255"/>
              <a:gd name="connsiteX58" fmla="*/ 2597896 w 3898347"/>
              <a:gd name="connsiteY58" fmla="*/ 3958939 h 4291255"/>
              <a:gd name="connsiteX59" fmla="*/ 2578251 w 3898347"/>
              <a:gd name="connsiteY59" fmla="*/ 3965812 h 4291255"/>
              <a:gd name="connsiteX60" fmla="*/ 2571961 w 3898347"/>
              <a:gd name="connsiteY60" fmla="*/ 3966278 h 4291255"/>
              <a:gd name="connsiteX61" fmla="*/ 2559399 w 3898347"/>
              <a:gd name="connsiteY61" fmla="*/ 3979193 h 4291255"/>
              <a:gd name="connsiteX62" fmla="*/ 2533560 w 3898347"/>
              <a:gd name="connsiteY62" fmla="*/ 3988160 h 4291255"/>
              <a:gd name="connsiteX63" fmla="*/ 2515299 w 3898347"/>
              <a:gd name="connsiteY63" fmla="*/ 4016867 h 4291255"/>
              <a:gd name="connsiteX64" fmla="*/ 2513423 w 3898347"/>
              <a:gd name="connsiteY64" fmla="*/ 4018759 h 4291255"/>
              <a:gd name="connsiteX65" fmla="*/ 2482991 w 3898347"/>
              <a:gd name="connsiteY65" fmla="*/ 4012935 h 4291255"/>
              <a:gd name="connsiteX66" fmla="*/ 2446940 w 3898347"/>
              <a:gd name="connsiteY66" fmla="*/ 4021172 h 4291255"/>
              <a:gd name="connsiteX67" fmla="*/ 2404883 w 3898347"/>
              <a:gd name="connsiteY67" fmla="*/ 4024808 h 4291255"/>
              <a:gd name="connsiteX68" fmla="*/ 2373894 w 3898347"/>
              <a:gd name="connsiteY68" fmla="*/ 4023827 h 4291255"/>
              <a:gd name="connsiteX69" fmla="*/ 2297080 w 3898347"/>
              <a:gd name="connsiteY69" fmla="*/ 4040841 h 4291255"/>
              <a:gd name="connsiteX70" fmla="*/ 2170615 w 3898347"/>
              <a:gd name="connsiteY70" fmla="*/ 4077196 h 4291255"/>
              <a:gd name="connsiteX71" fmla="*/ 2143580 w 3898347"/>
              <a:gd name="connsiteY71" fmla="*/ 4083102 h 4291255"/>
              <a:gd name="connsiteX72" fmla="*/ 2119893 w 3898347"/>
              <a:gd name="connsiteY72" fmla="*/ 4080874 h 4291255"/>
              <a:gd name="connsiteX73" fmla="*/ 2114008 w 3898347"/>
              <a:gd name="connsiteY73" fmla="*/ 4073996 h 4291255"/>
              <a:gd name="connsiteX74" fmla="*/ 2099067 w 3898347"/>
              <a:gd name="connsiteY74" fmla="*/ 4076068 h 4291255"/>
              <a:gd name="connsiteX75" fmla="*/ 2095000 w 3898347"/>
              <a:gd name="connsiteY75" fmla="*/ 4075096 h 4291255"/>
              <a:gd name="connsiteX76" fmla="*/ 2071767 w 3898347"/>
              <a:gd name="connsiteY76" fmla="*/ 4071044 h 4291255"/>
              <a:gd name="connsiteX77" fmla="*/ 2024486 w 3898347"/>
              <a:gd name="connsiteY77" fmla="*/ 4100276 h 4291255"/>
              <a:gd name="connsiteX78" fmla="*/ 1964411 w 3898347"/>
              <a:gd name="connsiteY78" fmla="*/ 4105069 h 4291255"/>
              <a:gd name="connsiteX79" fmla="*/ 1739945 w 3898347"/>
              <a:gd name="connsiteY79" fmla="*/ 4171795 h 4291255"/>
              <a:gd name="connsiteX80" fmla="*/ 1610556 w 3898347"/>
              <a:gd name="connsiteY80" fmla="*/ 4167701 h 4291255"/>
              <a:gd name="connsiteX81" fmla="*/ 1564215 w 3898347"/>
              <a:gd name="connsiteY81" fmla="*/ 4190149 h 4291255"/>
              <a:gd name="connsiteX82" fmla="*/ 1538049 w 3898347"/>
              <a:gd name="connsiteY82" fmla="*/ 4291255 h 4291255"/>
              <a:gd name="connsiteX83" fmla="*/ 1530136 w 3898347"/>
              <a:gd name="connsiteY83" fmla="*/ 4227121 h 4291255"/>
              <a:gd name="connsiteX84" fmla="*/ 1508787 w 3898347"/>
              <a:gd name="connsiteY84" fmla="*/ 4234213 h 4291255"/>
              <a:gd name="connsiteX85" fmla="*/ 1488914 w 3898347"/>
              <a:gd name="connsiteY85" fmla="*/ 4241772 h 4291255"/>
              <a:gd name="connsiteX86" fmla="*/ 1488999 w 3898347"/>
              <a:gd name="connsiteY86" fmla="*/ 4251186 h 4291255"/>
              <a:gd name="connsiteX87" fmla="*/ 1475364 w 3898347"/>
              <a:gd name="connsiteY87" fmla="*/ 4248364 h 4291255"/>
              <a:gd name="connsiteX88" fmla="*/ 1457275 w 3898347"/>
              <a:gd name="connsiteY88" fmla="*/ 4252863 h 4291255"/>
              <a:gd name="connsiteX89" fmla="*/ 1448085 w 3898347"/>
              <a:gd name="connsiteY89" fmla="*/ 4248391 h 4291255"/>
              <a:gd name="connsiteX90" fmla="*/ 1315306 w 3898347"/>
              <a:gd name="connsiteY90" fmla="*/ 4237004 h 4291255"/>
              <a:gd name="connsiteX91" fmla="*/ 1272434 w 3898347"/>
              <a:gd name="connsiteY91" fmla="*/ 4244958 h 4291255"/>
              <a:gd name="connsiteX92" fmla="*/ 1231567 w 3898347"/>
              <a:gd name="connsiteY92" fmla="*/ 4219356 h 4291255"/>
              <a:gd name="connsiteX93" fmla="*/ 1216643 w 3898347"/>
              <a:gd name="connsiteY93" fmla="*/ 4229828 h 4291255"/>
              <a:gd name="connsiteX94" fmla="*/ 1214101 w 3898347"/>
              <a:gd name="connsiteY94" fmla="*/ 4231991 h 4291255"/>
              <a:gd name="connsiteX95" fmla="*/ 1203193 w 3898347"/>
              <a:gd name="connsiteY95" fmla="*/ 4232867 h 4291255"/>
              <a:gd name="connsiteX96" fmla="*/ 1201049 w 3898347"/>
              <a:gd name="connsiteY96" fmla="*/ 4242842 h 4291255"/>
              <a:gd name="connsiteX97" fmla="*/ 1185298 w 3898347"/>
              <a:gd name="connsiteY97" fmla="*/ 4251133 h 4291255"/>
              <a:gd name="connsiteX98" fmla="*/ 1164955 w 3898347"/>
              <a:gd name="connsiteY98" fmla="*/ 4250027 h 4291255"/>
              <a:gd name="connsiteX99" fmla="*/ 1067357 w 3898347"/>
              <a:gd name="connsiteY99" fmla="*/ 4233908 h 4291255"/>
              <a:gd name="connsiteX100" fmla="*/ 1009492 w 3898347"/>
              <a:gd name="connsiteY100" fmla="*/ 4230455 h 4291255"/>
              <a:gd name="connsiteX101" fmla="*/ 988345 w 3898347"/>
              <a:gd name="connsiteY101" fmla="*/ 4238880 h 4291255"/>
              <a:gd name="connsiteX102" fmla="*/ 958251 w 3898347"/>
              <a:gd name="connsiteY102" fmla="*/ 4244100 h 4291255"/>
              <a:gd name="connsiteX103" fmla="*/ 905785 w 3898347"/>
              <a:gd name="connsiteY103" fmla="*/ 4260845 h 4291255"/>
              <a:gd name="connsiteX104" fmla="*/ 837706 w 3898347"/>
              <a:gd name="connsiteY104" fmla="*/ 4245528 h 4291255"/>
              <a:gd name="connsiteX105" fmla="*/ 778474 w 3898347"/>
              <a:gd name="connsiteY105" fmla="*/ 4235526 h 4291255"/>
              <a:gd name="connsiteX106" fmla="*/ 774418 w 3898347"/>
              <a:gd name="connsiteY106" fmla="*/ 4242583 h 4291255"/>
              <a:gd name="connsiteX107" fmla="*/ 737705 w 3898347"/>
              <a:gd name="connsiteY107" fmla="*/ 4238891 h 4291255"/>
              <a:gd name="connsiteX108" fmla="*/ 627717 w 3898347"/>
              <a:gd name="connsiteY108" fmla="*/ 4207629 h 4291255"/>
              <a:gd name="connsiteX109" fmla="*/ 551044 w 3898347"/>
              <a:gd name="connsiteY109" fmla="*/ 4180627 h 4291255"/>
              <a:gd name="connsiteX110" fmla="*/ 508621 w 3898347"/>
              <a:gd name="connsiteY110" fmla="*/ 4176044 h 4291255"/>
              <a:gd name="connsiteX111" fmla="*/ 467082 w 3898347"/>
              <a:gd name="connsiteY111" fmla="*/ 4185616 h 4291255"/>
              <a:gd name="connsiteX112" fmla="*/ 437646 w 3898347"/>
              <a:gd name="connsiteY112" fmla="*/ 4212658 h 4291255"/>
              <a:gd name="connsiteX113" fmla="*/ 402271 w 3898347"/>
              <a:gd name="connsiteY113" fmla="*/ 4212774 h 4291255"/>
              <a:gd name="connsiteX114" fmla="*/ 391968 w 3898347"/>
              <a:gd name="connsiteY114" fmla="*/ 4187073 h 4291255"/>
              <a:gd name="connsiteX115" fmla="*/ 337154 w 3898347"/>
              <a:gd name="connsiteY115" fmla="*/ 4206136 h 4291255"/>
              <a:gd name="connsiteX116" fmla="*/ 298662 w 3898347"/>
              <a:gd name="connsiteY116" fmla="*/ 4211227 h 4291255"/>
              <a:gd name="connsiteX117" fmla="*/ 265740 w 3898347"/>
              <a:gd name="connsiteY117" fmla="*/ 4213623 h 4291255"/>
              <a:gd name="connsiteX118" fmla="*/ 176403 w 3898347"/>
              <a:gd name="connsiteY118" fmla="*/ 4227393 h 4291255"/>
              <a:gd name="connsiteX119" fmla="*/ 82528 w 3898347"/>
              <a:gd name="connsiteY119" fmla="*/ 4243774 h 4291255"/>
              <a:gd name="connsiteX120" fmla="*/ 19464 w 3898347"/>
              <a:gd name="connsiteY120" fmla="*/ 4256103 h 4291255"/>
              <a:gd name="connsiteX121" fmla="*/ 0 w 3898347"/>
              <a:gd name="connsiteY121" fmla="*/ 4221939 h 4291255"/>
              <a:gd name="connsiteX122" fmla="*/ 0 w 3898347"/>
              <a:gd name="connsiteY122" fmla="*/ 15850 h 4291255"/>
              <a:gd name="connsiteX123" fmla="*/ 3898347 w 3898347"/>
              <a:gd name="connsiteY123" fmla="*/ 0 h 4291255"/>
              <a:gd name="connsiteX0" fmla="*/ 3898347 w 3898347"/>
              <a:gd name="connsiteY0" fmla="*/ 0 h 4291255"/>
              <a:gd name="connsiteX1" fmla="*/ 3898347 w 3898347"/>
              <a:gd name="connsiteY1" fmla="*/ 3834445 h 4291255"/>
              <a:gd name="connsiteX2" fmla="*/ 3892314 w 3898347"/>
              <a:gd name="connsiteY2" fmla="*/ 3832951 h 4291255"/>
              <a:gd name="connsiteX3" fmla="*/ 3851953 w 3898347"/>
              <a:gd name="connsiteY3" fmla="*/ 3802983 h 4291255"/>
              <a:gd name="connsiteX4" fmla="*/ 3836418 w 3898347"/>
              <a:gd name="connsiteY4" fmla="*/ 3811513 h 4291255"/>
              <a:gd name="connsiteX5" fmla="*/ 3833758 w 3898347"/>
              <a:gd name="connsiteY5" fmla="*/ 3813341 h 4291255"/>
              <a:gd name="connsiteX6" fmla="*/ 3822673 w 3898347"/>
              <a:gd name="connsiteY6" fmla="*/ 3812913 h 4291255"/>
              <a:gd name="connsiteX7" fmla="*/ 3820104 w 3898347"/>
              <a:gd name="connsiteY7" fmla="*/ 3822466 h 4291255"/>
              <a:gd name="connsiteX8" fmla="*/ 3803816 w 3898347"/>
              <a:gd name="connsiteY8" fmla="*/ 3828757 h 4291255"/>
              <a:gd name="connsiteX9" fmla="*/ 3729936 w 3898347"/>
              <a:gd name="connsiteY9" fmla="*/ 3815386 h 4291255"/>
              <a:gd name="connsiteX10" fmla="*/ 3726018 w 3898347"/>
              <a:gd name="connsiteY10" fmla="*/ 3815100 h 4291255"/>
              <a:gd name="connsiteX11" fmla="*/ 3725413 w 3898347"/>
              <a:gd name="connsiteY11" fmla="*/ 3814615 h 4291255"/>
              <a:gd name="connsiteX12" fmla="*/ 3713801 w 3898347"/>
              <a:gd name="connsiteY12" fmla="*/ 3811018 h 4291255"/>
              <a:gd name="connsiteX13" fmla="*/ 3709087 w 3898347"/>
              <a:gd name="connsiteY13" fmla="*/ 3813195 h 4291255"/>
              <a:gd name="connsiteX14" fmla="*/ 3698038 w 3898347"/>
              <a:gd name="connsiteY14" fmla="*/ 3806182 h 4291255"/>
              <a:gd name="connsiteX15" fmla="*/ 3662227 w 3898347"/>
              <a:gd name="connsiteY15" fmla="*/ 3807761 h 4291255"/>
              <a:gd name="connsiteX16" fmla="*/ 3659872 w 3898347"/>
              <a:gd name="connsiteY16" fmla="*/ 3805524 h 4291255"/>
              <a:gd name="connsiteX17" fmla="*/ 3643454 w 3898347"/>
              <a:gd name="connsiteY17" fmla="*/ 3794831 h 4291255"/>
              <a:gd name="connsiteX18" fmla="*/ 3624789 w 3898347"/>
              <a:gd name="connsiteY18" fmla="*/ 3803185 h 4291255"/>
              <a:gd name="connsiteX19" fmla="*/ 3602327 w 3898347"/>
              <a:gd name="connsiteY19" fmla="*/ 3794616 h 4291255"/>
              <a:gd name="connsiteX20" fmla="*/ 3596645 w 3898347"/>
              <a:gd name="connsiteY20" fmla="*/ 3797108 h 4291255"/>
              <a:gd name="connsiteX21" fmla="*/ 3574144 w 3898347"/>
              <a:gd name="connsiteY21" fmla="*/ 3795108 h 4291255"/>
              <a:gd name="connsiteX22" fmla="*/ 3562310 w 3898347"/>
              <a:gd name="connsiteY22" fmla="*/ 3787534 h 4291255"/>
              <a:gd name="connsiteX23" fmla="*/ 3551635 w 3898347"/>
              <a:gd name="connsiteY23" fmla="*/ 3797705 h 4291255"/>
              <a:gd name="connsiteX24" fmla="*/ 3542668 w 3898347"/>
              <a:gd name="connsiteY24" fmla="*/ 3803283 h 4291255"/>
              <a:gd name="connsiteX25" fmla="*/ 3533033 w 3898347"/>
              <a:gd name="connsiteY25" fmla="*/ 3799071 h 4291255"/>
              <a:gd name="connsiteX26" fmla="*/ 3521726 w 3898347"/>
              <a:gd name="connsiteY26" fmla="*/ 3804691 h 4291255"/>
              <a:gd name="connsiteX27" fmla="*/ 3520080 w 3898347"/>
              <a:gd name="connsiteY27" fmla="*/ 3805210 h 4291255"/>
              <a:gd name="connsiteX28" fmla="*/ 3508491 w 3898347"/>
              <a:gd name="connsiteY28" fmla="*/ 3797398 h 4291255"/>
              <a:gd name="connsiteX29" fmla="*/ 3503787 w 3898347"/>
              <a:gd name="connsiteY29" fmla="*/ 3797787 h 4291255"/>
              <a:gd name="connsiteX30" fmla="*/ 3492165 w 3898347"/>
              <a:gd name="connsiteY30" fmla="*/ 3799887 h 4291255"/>
              <a:gd name="connsiteX31" fmla="*/ 3472233 w 3898347"/>
              <a:gd name="connsiteY31" fmla="*/ 3805682 h 4291255"/>
              <a:gd name="connsiteX32" fmla="*/ 3465921 w 3898347"/>
              <a:gd name="connsiteY32" fmla="*/ 3805814 h 4291255"/>
              <a:gd name="connsiteX33" fmla="*/ 3455541 w 3898347"/>
              <a:gd name="connsiteY33" fmla="*/ 3815505 h 4291255"/>
              <a:gd name="connsiteX34" fmla="*/ 3429027 w 3898347"/>
              <a:gd name="connsiteY34" fmla="*/ 3816906 h 4291255"/>
              <a:gd name="connsiteX35" fmla="*/ 3369507 w 3898347"/>
              <a:gd name="connsiteY35" fmla="*/ 3825563 h 4291255"/>
              <a:gd name="connsiteX36" fmla="*/ 3324491 w 3898347"/>
              <a:gd name="connsiteY36" fmla="*/ 3832006 h 4291255"/>
              <a:gd name="connsiteX37" fmla="*/ 3244235 w 3898347"/>
              <a:gd name="connsiteY37" fmla="*/ 3834376 h 4291255"/>
              <a:gd name="connsiteX38" fmla="*/ 3226507 w 3898347"/>
              <a:gd name="connsiteY38" fmla="*/ 3820131 h 4291255"/>
              <a:gd name="connsiteX39" fmla="*/ 3191688 w 3898347"/>
              <a:gd name="connsiteY39" fmla="*/ 3837359 h 4291255"/>
              <a:gd name="connsiteX40" fmla="*/ 3153779 w 3898347"/>
              <a:gd name="connsiteY40" fmla="*/ 3848439 h 4291255"/>
              <a:gd name="connsiteX41" fmla="*/ 3090188 w 3898347"/>
              <a:gd name="connsiteY41" fmla="*/ 3855036 h 4291255"/>
              <a:gd name="connsiteX42" fmla="*/ 3031422 w 3898347"/>
              <a:gd name="connsiteY42" fmla="*/ 3858298 h 4291255"/>
              <a:gd name="connsiteX43" fmla="*/ 2996288 w 3898347"/>
              <a:gd name="connsiteY43" fmla="*/ 3860020 h 4291255"/>
              <a:gd name="connsiteX44" fmla="*/ 2901661 w 3898347"/>
              <a:gd name="connsiteY44" fmla="*/ 3882243 h 4291255"/>
              <a:gd name="connsiteX45" fmla="*/ 2782141 w 3898347"/>
              <a:gd name="connsiteY45" fmla="*/ 3932983 h 4291255"/>
              <a:gd name="connsiteX46" fmla="*/ 2749597 w 3898347"/>
              <a:gd name="connsiteY46" fmla="*/ 3956746 h 4291255"/>
              <a:gd name="connsiteX47" fmla="*/ 2730493 w 3898347"/>
              <a:gd name="connsiteY47" fmla="*/ 3955236 h 4291255"/>
              <a:gd name="connsiteX48" fmla="*/ 2707507 w 3898347"/>
              <a:gd name="connsiteY48" fmla="*/ 3947771 h 4291255"/>
              <a:gd name="connsiteX49" fmla="*/ 2701937 w 3898347"/>
              <a:gd name="connsiteY49" fmla="*/ 3950565 h 4291255"/>
              <a:gd name="connsiteX50" fmla="*/ 2679435 w 3898347"/>
              <a:gd name="connsiteY50" fmla="*/ 3949768 h 4291255"/>
              <a:gd name="connsiteX51" fmla="*/ 2667352 w 3898347"/>
              <a:gd name="connsiteY51" fmla="*/ 3942821 h 4291255"/>
              <a:gd name="connsiteX52" fmla="*/ 2657096 w 3898347"/>
              <a:gd name="connsiteY52" fmla="*/ 3953571 h 4291255"/>
              <a:gd name="connsiteX53" fmla="*/ 2655161 w 3898347"/>
              <a:gd name="connsiteY53" fmla="*/ 3962216 h 4291255"/>
              <a:gd name="connsiteX54" fmla="*/ 2638604 w 3898347"/>
              <a:gd name="connsiteY54" fmla="*/ 3955936 h 4291255"/>
              <a:gd name="connsiteX55" fmla="*/ 2626185 w 3898347"/>
              <a:gd name="connsiteY55" fmla="*/ 3962937 h 4291255"/>
              <a:gd name="connsiteX56" fmla="*/ 2614077 w 3898347"/>
              <a:gd name="connsiteY56" fmla="*/ 3955576 h 4291255"/>
              <a:gd name="connsiteX57" fmla="*/ 2609403 w 3898347"/>
              <a:gd name="connsiteY57" fmla="*/ 3956215 h 4291255"/>
              <a:gd name="connsiteX58" fmla="*/ 2597896 w 3898347"/>
              <a:gd name="connsiteY58" fmla="*/ 3958939 h 4291255"/>
              <a:gd name="connsiteX59" fmla="*/ 2578251 w 3898347"/>
              <a:gd name="connsiteY59" fmla="*/ 3965812 h 4291255"/>
              <a:gd name="connsiteX60" fmla="*/ 2571961 w 3898347"/>
              <a:gd name="connsiteY60" fmla="*/ 3966278 h 4291255"/>
              <a:gd name="connsiteX61" fmla="*/ 2559399 w 3898347"/>
              <a:gd name="connsiteY61" fmla="*/ 3979193 h 4291255"/>
              <a:gd name="connsiteX62" fmla="*/ 2533560 w 3898347"/>
              <a:gd name="connsiteY62" fmla="*/ 3988160 h 4291255"/>
              <a:gd name="connsiteX63" fmla="*/ 2515299 w 3898347"/>
              <a:gd name="connsiteY63" fmla="*/ 4016867 h 4291255"/>
              <a:gd name="connsiteX64" fmla="*/ 2513423 w 3898347"/>
              <a:gd name="connsiteY64" fmla="*/ 4018759 h 4291255"/>
              <a:gd name="connsiteX65" fmla="*/ 2482991 w 3898347"/>
              <a:gd name="connsiteY65" fmla="*/ 4012935 h 4291255"/>
              <a:gd name="connsiteX66" fmla="*/ 2446940 w 3898347"/>
              <a:gd name="connsiteY66" fmla="*/ 4021172 h 4291255"/>
              <a:gd name="connsiteX67" fmla="*/ 2404883 w 3898347"/>
              <a:gd name="connsiteY67" fmla="*/ 4024808 h 4291255"/>
              <a:gd name="connsiteX68" fmla="*/ 2373894 w 3898347"/>
              <a:gd name="connsiteY68" fmla="*/ 4023827 h 4291255"/>
              <a:gd name="connsiteX69" fmla="*/ 2297080 w 3898347"/>
              <a:gd name="connsiteY69" fmla="*/ 4040841 h 4291255"/>
              <a:gd name="connsiteX70" fmla="*/ 2170615 w 3898347"/>
              <a:gd name="connsiteY70" fmla="*/ 4077196 h 4291255"/>
              <a:gd name="connsiteX71" fmla="*/ 2143580 w 3898347"/>
              <a:gd name="connsiteY71" fmla="*/ 4083102 h 4291255"/>
              <a:gd name="connsiteX72" fmla="*/ 2119893 w 3898347"/>
              <a:gd name="connsiteY72" fmla="*/ 4080874 h 4291255"/>
              <a:gd name="connsiteX73" fmla="*/ 2114008 w 3898347"/>
              <a:gd name="connsiteY73" fmla="*/ 4073996 h 4291255"/>
              <a:gd name="connsiteX74" fmla="*/ 2099067 w 3898347"/>
              <a:gd name="connsiteY74" fmla="*/ 4076068 h 4291255"/>
              <a:gd name="connsiteX75" fmla="*/ 2095000 w 3898347"/>
              <a:gd name="connsiteY75" fmla="*/ 4075096 h 4291255"/>
              <a:gd name="connsiteX76" fmla="*/ 2071767 w 3898347"/>
              <a:gd name="connsiteY76" fmla="*/ 4071044 h 4291255"/>
              <a:gd name="connsiteX77" fmla="*/ 2024486 w 3898347"/>
              <a:gd name="connsiteY77" fmla="*/ 4100276 h 4291255"/>
              <a:gd name="connsiteX78" fmla="*/ 1964411 w 3898347"/>
              <a:gd name="connsiteY78" fmla="*/ 4105069 h 4291255"/>
              <a:gd name="connsiteX79" fmla="*/ 1739945 w 3898347"/>
              <a:gd name="connsiteY79" fmla="*/ 4171795 h 4291255"/>
              <a:gd name="connsiteX80" fmla="*/ 1642330 w 3898347"/>
              <a:gd name="connsiteY80" fmla="*/ 4174762 h 4291255"/>
              <a:gd name="connsiteX81" fmla="*/ 1564215 w 3898347"/>
              <a:gd name="connsiteY81" fmla="*/ 4190149 h 4291255"/>
              <a:gd name="connsiteX82" fmla="*/ 1538049 w 3898347"/>
              <a:gd name="connsiteY82" fmla="*/ 4291255 h 4291255"/>
              <a:gd name="connsiteX83" fmla="*/ 1530136 w 3898347"/>
              <a:gd name="connsiteY83" fmla="*/ 4227121 h 4291255"/>
              <a:gd name="connsiteX84" fmla="*/ 1508787 w 3898347"/>
              <a:gd name="connsiteY84" fmla="*/ 4234213 h 4291255"/>
              <a:gd name="connsiteX85" fmla="*/ 1488914 w 3898347"/>
              <a:gd name="connsiteY85" fmla="*/ 4241772 h 4291255"/>
              <a:gd name="connsiteX86" fmla="*/ 1488999 w 3898347"/>
              <a:gd name="connsiteY86" fmla="*/ 4251186 h 4291255"/>
              <a:gd name="connsiteX87" fmla="*/ 1475364 w 3898347"/>
              <a:gd name="connsiteY87" fmla="*/ 4248364 h 4291255"/>
              <a:gd name="connsiteX88" fmla="*/ 1457275 w 3898347"/>
              <a:gd name="connsiteY88" fmla="*/ 4252863 h 4291255"/>
              <a:gd name="connsiteX89" fmla="*/ 1448085 w 3898347"/>
              <a:gd name="connsiteY89" fmla="*/ 4248391 h 4291255"/>
              <a:gd name="connsiteX90" fmla="*/ 1315306 w 3898347"/>
              <a:gd name="connsiteY90" fmla="*/ 4237004 h 4291255"/>
              <a:gd name="connsiteX91" fmla="*/ 1272434 w 3898347"/>
              <a:gd name="connsiteY91" fmla="*/ 4244958 h 4291255"/>
              <a:gd name="connsiteX92" fmla="*/ 1231567 w 3898347"/>
              <a:gd name="connsiteY92" fmla="*/ 4219356 h 4291255"/>
              <a:gd name="connsiteX93" fmla="*/ 1216643 w 3898347"/>
              <a:gd name="connsiteY93" fmla="*/ 4229828 h 4291255"/>
              <a:gd name="connsiteX94" fmla="*/ 1214101 w 3898347"/>
              <a:gd name="connsiteY94" fmla="*/ 4231991 h 4291255"/>
              <a:gd name="connsiteX95" fmla="*/ 1203193 w 3898347"/>
              <a:gd name="connsiteY95" fmla="*/ 4232867 h 4291255"/>
              <a:gd name="connsiteX96" fmla="*/ 1201049 w 3898347"/>
              <a:gd name="connsiteY96" fmla="*/ 4242842 h 4291255"/>
              <a:gd name="connsiteX97" fmla="*/ 1185298 w 3898347"/>
              <a:gd name="connsiteY97" fmla="*/ 4251133 h 4291255"/>
              <a:gd name="connsiteX98" fmla="*/ 1164955 w 3898347"/>
              <a:gd name="connsiteY98" fmla="*/ 4250027 h 4291255"/>
              <a:gd name="connsiteX99" fmla="*/ 1067357 w 3898347"/>
              <a:gd name="connsiteY99" fmla="*/ 4233908 h 4291255"/>
              <a:gd name="connsiteX100" fmla="*/ 1009492 w 3898347"/>
              <a:gd name="connsiteY100" fmla="*/ 4230455 h 4291255"/>
              <a:gd name="connsiteX101" fmla="*/ 988345 w 3898347"/>
              <a:gd name="connsiteY101" fmla="*/ 4238880 h 4291255"/>
              <a:gd name="connsiteX102" fmla="*/ 958251 w 3898347"/>
              <a:gd name="connsiteY102" fmla="*/ 4244100 h 4291255"/>
              <a:gd name="connsiteX103" fmla="*/ 905785 w 3898347"/>
              <a:gd name="connsiteY103" fmla="*/ 4260845 h 4291255"/>
              <a:gd name="connsiteX104" fmla="*/ 837706 w 3898347"/>
              <a:gd name="connsiteY104" fmla="*/ 4245528 h 4291255"/>
              <a:gd name="connsiteX105" fmla="*/ 778474 w 3898347"/>
              <a:gd name="connsiteY105" fmla="*/ 4235526 h 4291255"/>
              <a:gd name="connsiteX106" fmla="*/ 774418 w 3898347"/>
              <a:gd name="connsiteY106" fmla="*/ 4242583 h 4291255"/>
              <a:gd name="connsiteX107" fmla="*/ 737705 w 3898347"/>
              <a:gd name="connsiteY107" fmla="*/ 4238891 h 4291255"/>
              <a:gd name="connsiteX108" fmla="*/ 627717 w 3898347"/>
              <a:gd name="connsiteY108" fmla="*/ 4207629 h 4291255"/>
              <a:gd name="connsiteX109" fmla="*/ 551044 w 3898347"/>
              <a:gd name="connsiteY109" fmla="*/ 4180627 h 4291255"/>
              <a:gd name="connsiteX110" fmla="*/ 508621 w 3898347"/>
              <a:gd name="connsiteY110" fmla="*/ 4176044 h 4291255"/>
              <a:gd name="connsiteX111" fmla="*/ 467082 w 3898347"/>
              <a:gd name="connsiteY111" fmla="*/ 4185616 h 4291255"/>
              <a:gd name="connsiteX112" fmla="*/ 437646 w 3898347"/>
              <a:gd name="connsiteY112" fmla="*/ 4212658 h 4291255"/>
              <a:gd name="connsiteX113" fmla="*/ 402271 w 3898347"/>
              <a:gd name="connsiteY113" fmla="*/ 4212774 h 4291255"/>
              <a:gd name="connsiteX114" fmla="*/ 391968 w 3898347"/>
              <a:gd name="connsiteY114" fmla="*/ 4187073 h 4291255"/>
              <a:gd name="connsiteX115" fmla="*/ 337154 w 3898347"/>
              <a:gd name="connsiteY115" fmla="*/ 4206136 h 4291255"/>
              <a:gd name="connsiteX116" fmla="*/ 298662 w 3898347"/>
              <a:gd name="connsiteY116" fmla="*/ 4211227 h 4291255"/>
              <a:gd name="connsiteX117" fmla="*/ 265740 w 3898347"/>
              <a:gd name="connsiteY117" fmla="*/ 4213623 h 4291255"/>
              <a:gd name="connsiteX118" fmla="*/ 176403 w 3898347"/>
              <a:gd name="connsiteY118" fmla="*/ 4227393 h 4291255"/>
              <a:gd name="connsiteX119" fmla="*/ 82528 w 3898347"/>
              <a:gd name="connsiteY119" fmla="*/ 4243774 h 4291255"/>
              <a:gd name="connsiteX120" fmla="*/ 19464 w 3898347"/>
              <a:gd name="connsiteY120" fmla="*/ 4256103 h 4291255"/>
              <a:gd name="connsiteX121" fmla="*/ 0 w 3898347"/>
              <a:gd name="connsiteY121" fmla="*/ 4221939 h 4291255"/>
              <a:gd name="connsiteX122" fmla="*/ 0 w 3898347"/>
              <a:gd name="connsiteY122" fmla="*/ 15850 h 4291255"/>
              <a:gd name="connsiteX123" fmla="*/ 3898347 w 3898347"/>
              <a:gd name="connsiteY123" fmla="*/ 0 h 429125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64215 w 3898347"/>
              <a:gd name="connsiteY81" fmla="*/ 4190149 h 4260845"/>
              <a:gd name="connsiteX82" fmla="*/ 1548640 w 3898347"/>
              <a:gd name="connsiteY82" fmla="*/ 4217115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1044 w 3898347"/>
              <a:gd name="connsiteY109" fmla="*/ 4180627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91968 w 3898347"/>
              <a:gd name="connsiteY114" fmla="*/ 4187073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48640 w 3898347"/>
              <a:gd name="connsiteY82" fmla="*/ 4217115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1044 w 3898347"/>
              <a:gd name="connsiteY109" fmla="*/ 4180627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91968 w 3898347"/>
              <a:gd name="connsiteY114" fmla="*/ 4187073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48640 w 3898347"/>
              <a:gd name="connsiteY82" fmla="*/ 4217115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1044 w 3898347"/>
              <a:gd name="connsiteY109" fmla="*/ 4180627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91968 w 3898347"/>
              <a:gd name="connsiteY114" fmla="*/ 4187073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48640 w 3898347"/>
              <a:gd name="connsiteY82" fmla="*/ 4217115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1044 w 3898347"/>
              <a:gd name="connsiteY109" fmla="*/ 4180627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48640 w 3898347"/>
              <a:gd name="connsiteY82" fmla="*/ 4217115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8105 w 3898347"/>
              <a:gd name="connsiteY109" fmla="*/ 4191218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48640 w 3898347"/>
              <a:gd name="connsiteY82" fmla="*/ 4217115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48640 w 3898347"/>
              <a:gd name="connsiteY82" fmla="*/ 4217115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25174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05326 w 3898347"/>
              <a:gd name="connsiteY89" fmla="*/ 4248391 h 4260845"/>
              <a:gd name="connsiteX90" fmla="*/ 1325174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44118 w 3898347"/>
              <a:gd name="connsiteY88" fmla="*/ 4246285 h 4260845"/>
              <a:gd name="connsiteX89" fmla="*/ 1405326 w 3898347"/>
              <a:gd name="connsiteY89" fmla="*/ 4248391 h 4260845"/>
              <a:gd name="connsiteX90" fmla="*/ 1325174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44675 w 3898347"/>
              <a:gd name="connsiteY78" fmla="*/ 4121515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44118 w 3898347"/>
              <a:gd name="connsiteY88" fmla="*/ 4246285 h 4260845"/>
              <a:gd name="connsiteX89" fmla="*/ 1405326 w 3898347"/>
              <a:gd name="connsiteY89" fmla="*/ 4248391 h 4260845"/>
              <a:gd name="connsiteX90" fmla="*/ 1325174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44675 w 3898347"/>
              <a:gd name="connsiteY78" fmla="*/ 4121515 h 4260845"/>
              <a:gd name="connsiteX79" fmla="*/ 1739945 w 3898347"/>
              <a:gd name="connsiteY79" fmla="*/ 4171795 h 4260845"/>
              <a:gd name="connsiteX80" fmla="*/ 1662065 w 3898347"/>
              <a:gd name="connsiteY80" fmla="*/ 4184630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44118 w 3898347"/>
              <a:gd name="connsiteY88" fmla="*/ 4246285 h 4260845"/>
              <a:gd name="connsiteX89" fmla="*/ 1405326 w 3898347"/>
              <a:gd name="connsiteY89" fmla="*/ 4248391 h 4260845"/>
              <a:gd name="connsiteX90" fmla="*/ 1325174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44675 w 3898347"/>
              <a:gd name="connsiteY78" fmla="*/ 4121515 h 4260845"/>
              <a:gd name="connsiteX79" fmla="*/ 1739945 w 3898347"/>
              <a:gd name="connsiteY79" fmla="*/ 4171795 h 4260845"/>
              <a:gd name="connsiteX80" fmla="*/ 1662065 w 3898347"/>
              <a:gd name="connsiteY80" fmla="*/ 4184630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44118 w 3898347"/>
              <a:gd name="connsiteY88" fmla="*/ 4246285 h 4260845"/>
              <a:gd name="connsiteX89" fmla="*/ 1405326 w 3898347"/>
              <a:gd name="connsiteY89" fmla="*/ 4248391 h 4260845"/>
              <a:gd name="connsiteX90" fmla="*/ 1344909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44675 w 3898347"/>
              <a:gd name="connsiteY78" fmla="*/ 4121515 h 4260845"/>
              <a:gd name="connsiteX79" fmla="*/ 1739945 w 3898347"/>
              <a:gd name="connsiteY79" fmla="*/ 4171795 h 4260845"/>
              <a:gd name="connsiteX80" fmla="*/ 1662065 w 3898347"/>
              <a:gd name="connsiteY80" fmla="*/ 4184630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44118 w 3898347"/>
              <a:gd name="connsiteY88" fmla="*/ 4246285 h 4260845"/>
              <a:gd name="connsiteX89" fmla="*/ 1405326 w 3898347"/>
              <a:gd name="connsiteY89" fmla="*/ 4248391 h 4260845"/>
              <a:gd name="connsiteX90" fmla="*/ 1344909 w 3898347"/>
              <a:gd name="connsiteY90" fmla="*/ 4237004 h 4260845"/>
              <a:gd name="connsiteX91" fmla="*/ 1298748 w 3898347"/>
              <a:gd name="connsiteY91" fmla="*/ 4241669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44675 w 3898347"/>
              <a:gd name="connsiteY78" fmla="*/ 4121515 h 4260845"/>
              <a:gd name="connsiteX79" fmla="*/ 1739945 w 3898347"/>
              <a:gd name="connsiteY79" fmla="*/ 4171795 h 4260845"/>
              <a:gd name="connsiteX80" fmla="*/ 1662065 w 3898347"/>
              <a:gd name="connsiteY80" fmla="*/ 4184630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44118 w 3898347"/>
              <a:gd name="connsiteY88" fmla="*/ 4246285 h 4260845"/>
              <a:gd name="connsiteX89" fmla="*/ 1405326 w 3898347"/>
              <a:gd name="connsiteY89" fmla="*/ 4248391 h 4260845"/>
              <a:gd name="connsiteX90" fmla="*/ 1344909 w 3898347"/>
              <a:gd name="connsiteY90" fmla="*/ 4237004 h 4260845"/>
              <a:gd name="connsiteX91" fmla="*/ 1298748 w 3898347"/>
              <a:gd name="connsiteY91" fmla="*/ 4241669 h 4260845"/>
              <a:gd name="connsiteX92" fmla="*/ 1251302 w 3898347"/>
              <a:gd name="connsiteY92" fmla="*/ 4232513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92314 w 3898347"/>
              <a:gd name="connsiteY2" fmla="*/ 3832951 h 4256103"/>
              <a:gd name="connsiteX3" fmla="*/ 3851953 w 3898347"/>
              <a:gd name="connsiteY3" fmla="*/ 3802983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803816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4213 h 4256103"/>
              <a:gd name="connsiteX85" fmla="*/ 1488914 w 3898347"/>
              <a:gd name="connsiteY85" fmla="*/ 4241772 h 4256103"/>
              <a:gd name="connsiteX86" fmla="*/ 1488999 w 3898347"/>
              <a:gd name="connsiteY86" fmla="*/ 4251186 h 4256103"/>
              <a:gd name="connsiteX87" fmla="*/ 1475364 w 3898347"/>
              <a:gd name="connsiteY87" fmla="*/ 4248364 h 4256103"/>
              <a:gd name="connsiteX88" fmla="*/ 1444118 w 3898347"/>
              <a:gd name="connsiteY88" fmla="*/ 4246285 h 4256103"/>
              <a:gd name="connsiteX89" fmla="*/ 1405326 w 3898347"/>
              <a:gd name="connsiteY89" fmla="*/ 4248391 h 4256103"/>
              <a:gd name="connsiteX90" fmla="*/ 1344909 w 3898347"/>
              <a:gd name="connsiteY90" fmla="*/ 4237004 h 4256103"/>
              <a:gd name="connsiteX91" fmla="*/ 1298748 w 3898347"/>
              <a:gd name="connsiteY91" fmla="*/ 4241669 h 4256103"/>
              <a:gd name="connsiteX92" fmla="*/ 1251302 w 3898347"/>
              <a:gd name="connsiteY92" fmla="*/ 4232513 h 4256103"/>
              <a:gd name="connsiteX93" fmla="*/ 1216643 w 3898347"/>
              <a:gd name="connsiteY93" fmla="*/ 4229828 h 4256103"/>
              <a:gd name="connsiteX94" fmla="*/ 1214101 w 3898347"/>
              <a:gd name="connsiteY94" fmla="*/ 4231991 h 4256103"/>
              <a:gd name="connsiteX95" fmla="*/ 1203193 w 3898347"/>
              <a:gd name="connsiteY95" fmla="*/ 4232867 h 4256103"/>
              <a:gd name="connsiteX96" fmla="*/ 1201049 w 3898347"/>
              <a:gd name="connsiteY96" fmla="*/ 4242842 h 4256103"/>
              <a:gd name="connsiteX97" fmla="*/ 1185298 w 3898347"/>
              <a:gd name="connsiteY97" fmla="*/ 4251133 h 4256103"/>
              <a:gd name="connsiteX98" fmla="*/ 1164955 w 3898347"/>
              <a:gd name="connsiteY98" fmla="*/ 4250027 h 4256103"/>
              <a:gd name="connsiteX99" fmla="*/ 1067357 w 3898347"/>
              <a:gd name="connsiteY99" fmla="*/ 4233908 h 4256103"/>
              <a:gd name="connsiteX100" fmla="*/ 1009492 w 3898347"/>
              <a:gd name="connsiteY100" fmla="*/ 4230455 h 4256103"/>
              <a:gd name="connsiteX101" fmla="*/ 988345 w 3898347"/>
              <a:gd name="connsiteY101" fmla="*/ 4238880 h 4256103"/>
              <a:gd name="connsiteX102" fmla="*/ 958251 w 3898347"/>
              <a:gd name="connsiteY102" fmla="*/ 4244100 h 4256103"/>
              <a:gd name="connsiteX103" fmla="*/ 899207 w 3898347"/>
              <a:gd name="connsiteY103" fmla="*/ 4247688 h 4256103"/>
              <a:gd name="connsiteX104" fmla="*/ 837706 w 3898347"/>
              <a:gd name="connsiteY104" fmla="*/ 4245528 h 4256103"/>
              <a:gd name="connsiteX105" fmla="*/ 778474 w 3898347"/>
              <a:gd name="connsiteY105" fmla="*/ 4235526 h 4256103"/>
              <a:gd name="connsiteX106" fmla="*/ 774418 w 3898347"/>
              <a:gd name="connsiteY106" fmla="*/ 4242583 h 4256103"/>
              <a:gd name="connsiteX107" fmla="*/ 737705 w 3898347"/>
              <a:gd name="connsiteY107" fmla="*/ 4238891 h 4256103"/>
              <a:gd name="connsiteX108" fmla="*/ 641839 w 3898347"/>
              <a:gd name="connsiteY108" fmla="*/ 4211160 h 4256103"/>
              <a:gd name="connsiteX109" fmla="*/ 558105 w 3898347"/>
              <a:gd name="connsiteY109" fmla="*/ 4191218 h 4256103"/>
              <a:gd name="connsiteX110" fmla="*/ 515682 w 3898347"/>
              <a:gd name="connsiteY110" fmla="*/ 4193696 h 4256103"/>
              <a:gd name="connsiteX111" fmla="*/ 467082 w 3898347"/>
              <a:gd name="connsiteY111" fmla="*/ 4185616 h 4256103"/>
              <a:gd name="connsiteX112" fmla="*/ 437646 w 3898347"/>
              <a:gd name="connsiteY112" fmla="*/ 4212658 h 4256103"/>
              <a:gd name="connsiteX113" fmla="*/ 402271 w 3898347"/>
              <a:gd name="connsiteY113" fmla="*/ 4212774 h 4256103"/>
              <a:gd name="connsiteX114" fmla="*/ 384907 w 3898347"/>
              <a:gd name="connsiteY114" fmla="*/ 4201195 h 4256103"/>
              <a:gd name="connsiteX115" fmla="*/ 337154 w 3898347"/>
              <a:gd name="connsiteY115" fmla="*/ 4206136 h 4256103"/>
              <a:gd name="connsiteX116" fmla="*/ 298662 w 3898347"/>
              <a:gd name="connsiteY116" fmla="*/ 4211227 h 4256103"/>
              <a:gd name="connsiteX117" fmla="*/ 265740 w 3898347"/>
              <a:gd name="connsiteY117" fmla="*/ 4213623 h 4256103"/>
              <a:gd name="connsiteX118" fmla="*/ 176403 w 3898347"/>
              <a:gd name="connsiteY118" fmla="*/ 4227393 h 4256103"/>
              <a:gd name="connsiteX119" fmla="*/ 82528 w 3898347"/>
              <a:gd name="connsiteY119" fmla="*/ 4243774 h 4256103"/>
              <a:gd name="connsiteX120" fmla="*/ 19464 w 3898347"/>
              <a:gd name="connsiteY120" fmla="*/ 4256103 h 4256103"/>
              <a:gd name="connsiteX121" fmla="*/ 0 w 3898347"/>
              <a:gd name="connsiteY121" fmla="*/ 4221939 h 4256103"/>
              <a:gd name="connsiteX122" fmla="*/ 0 w 3898347"/>
              <a:gd name="connsiteY122" fmla="*/ 15850 h 4256103"/>
              <a:gd name="connsiteX123" fmla="*/ 3898347 w 3898347"/>
              <a:gd name="connsiteY123" fmla="*/ 0 h 4256103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92314 w 3898347"/>
              <a:gd name="connsiteY2" fmla="*/ 3832951 h 4256103"/>
              <a:gd name="connsiteX3" fmla="*/ 3851953 w 3898347"/>
              <a:gd name="connsiteY3" fmla="*/ 3802983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803816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4213 h 4256103"/>
              <a:gd name="connsiteX85" fmla="*/ 1488914 w 3898347"/>
              <a:gd name="connsiteY85" fmla="*/ 4241772 h 4256103"/>
              <a:gd name="connsiteX86" fmla="*/ 1475364 w 3898347"/>
              <a:gd name="connsiteY86" fmla="*/ 4248364 h 4256103"/>
              <a:gd name="connsiteX87" fmla="*/ 1444118 w 3898347"/>
              <a:gd name="connsiteY87" fmla="*/ 4246285 h 4256103"/>
              <a:gd name="connsiteX88" fmla="*/ 1405326 w 3898347"/>
              <a:gd name="connsiteY88" fmla="*/ 4248391 h 4256103"/>
              <a:gd name="connsiteX89" fmla="*/ 1344909 w 3898347"/>
              <a:gd name="connsiteY89" fmla="*/ 4237004 h 4256103"/>
              <a:gd name="connsiteX90" fmla="*/ 1298748 w 3898347"/>
              <a:gd name="connsiteY90" fmla="*/ 4241669 h 4256103"/>
              <a:gd name="connsiteX91" fmla="*/ 1251302 w 3898347"/>
              <a:gd name="connsiteY91" fmla="*/ 4232513 h 4256103"/>
              <a:gd name="connsiteX92" fmla="*/ 1216643 w 3898347"/>
              <a:gd name="connsiteY92" fmla="*/ 4229828 h 4256103"/>
              <a:gd name="connsiteX93" fmla="*/ 1214101 w 3898347"/>
              <a:gd name="connsiteY93" fmla="*/ 4231991 h 4256103"/>
              <a:gd name="connsiteX94" fmla="*/ 1203193 w 3898347"/>
              <a:gd name="connsiteY94" fmla="*/ 4232867 h 4256103"/>
              <a:gd name="connsiteX95" fmla="*/ 1201049 w 3898347"/>
              <a:gd name="connsiteY95" fmla="*/ 4242842 h 4256103"/>
              <a:gd name="connsiteX96" fmla="*/ 1185298 w 3898347"/>
              <a:gd name="connsiteY96" fmla="*/ 4251133 h 4256103"/>
              <a:gd name="connsiteX97" fmla="*/ 1164955 w 3898347"/>
              <a:gd name="connsiteY97" fmla="*/ 4250027 h 4256103"/>
              <a:gd name="connsiteX98" fmla="*/ 1067357 w 3898347"/>
              <a:gd name="connsiteY98" fmla="*/ 4233908 h 4256103"/>
              <a:gd name="connsiteX99" fmla="*/ 1009492 w 3898347"/>
              <a:gd name="connsiteY99" fmla="*/ 4230455 h 4256103"/>
              <a:gd name="connsiteX100" fmla="*/ 988345 w 3898347"/>
              <a:gd name="connsiteY100" fmla="*/ 4238880 h 4256103"/>
              <a:gd name="connsiteX101" fmla="*/ 958251 w 3898347"/>
              <a:gd name="connsiteY101" fmla="*/ 4244100 h 4256103"/>
              <a:gd name="connsiteX102" fmla="*/ 899207 w 3898347"/>
              <a:gd name="connsiteY102" fmla="*/ 4247688 h 4256103"/>
              <a:gd name="connsiteX103" fmla="*/ 837706 w 3898347"/>
              <a:gd name="connsiteY103" fmla="*/ 4245528 h 4256103"/>
              <a:gd name="connsiteX104" fmla="*/ 778474 w 3898347"/>
              <a:gd name="connsiteY104" fmla="*/ 4235526 h 4256103"/>
              <a:gd name="connsiteX105" fmla="*/ 774418 w 3898347"/>
              <a:gd name="connsiteY105" fmla="*/ 4242583 h 4256103"/>
              <a:gd name="connsiteX106" fmla="*/ 737705 w 3898347"/>
              <a:gd name="connsiteY106" fmla="*/ 4238891 h 4256103"/>
              <a:gd name="connsiteX107" fmla="*/ 641839 w 3898347"/>
              <a:gd name="connsiteY107" fmla="*/ 4211160 h 4256103"/>
              <a:gd name="connsiteX108" fmla="*/ 558105 w 3898347"/>
              <a:gd name="connsiteY108" fmla="*/ 4191218 h 4256103"/>
              <a:gd name="connsiteX109" fmla="*/ 515682 w 3898347"/>
              <a:gd name="connsiteY109" fmla="*/ 4193696 h 4256103"/>
              <a:gd name="connsiteX110" fmla="*/ 467082 w 3898347"/>
              <a:gd name="connsiteY110" fmla="*/ 4185616 h 4256103"/>
              <a:gd name="connsiteX111" fmla="*/ 437646 w 3898347"/>
              <a:gd name="connsiteY111" fmla="*/ 4212658 h 4256103"/>
              <a:gd name="connsiteX112" fmla="*/ 402271 w 3898347"/>
              <a:gd name="connsiteY112" fmla="*/ 4212774 h 4256103"/>
              <a:gd name="connsiteX113" fmla="*/ 384907 w 3898347"/>
              <a:gd name="connsiteY113" fmla="*/ 4201195 h 4256103"/>
              <a:gd name="connsiteX114" fmla="*/ 337154 w 3898347"/>
              <a:gd name="connsiteY114" fmla="*/ 4206136 h 4256103"/>
              <a:gd name="connsiteX115" fmla="*/ 298662 w 3898347"/>
              <a:gd name="connsiteY115" fmla="*/ 4211227 h 4256103"/>
              <a:gd name="connsiteX116" fmla="*/ 265740 w 3898347"/>
              <a:gd name="connsiteY116" fmla="*/ 4213623 h 4256103"/>
              <a:gd name="connsiteX117" fmla="*/ 176403 w 3898347"/>
              <a:gd name="connsiteY117" fmla="*/ 4227393 h 4256103"/>
              <a:gd name="connsiteX118" fmla="*/ 82528 w 3898347"/>
              <a:gd name="connsiteY118" fmla="*/ 4243774 h 4256103"/>
              <a:gd name="connsiteX119" fmla="*/ 19464 w 3898347"/>
              <a:gd name="connsiteY119" fmla="*/ 4256103 h 4256103"/>
              <a:gd name="connsiteX120" fmla="*/ 0 w 3898347"/>
              <a:gd name="connsiteY120" fmla="*/ 4221939 h 4256103"/>
              <a:gd name="connsiteX121" fmla="*/ 0 w 3898347"/>
              <a:gd name="connsiteY121" fmla="*/ 15850 h 4256103"/>
              <a:gd name="connsiteX122" fmla="*/ 3898347 w 3898347"/>
              <a:gd name="connsiteY122" fmla="*/ 0 h 4256103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92314 w 3898347"/>
              <a:gd name="connsiteY2" fmla="*/ 3832951 h 4256103"/>
              <a:gd name="connsiteX3" fmla="*/ 3851953 w 3898347"/>
              <a:gd name="connsiteY3" fmla="*/ 3802983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803816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4213 h 4256103"/>
              <a:gd name="connsiteX85" fmla="*/ 1488914 w 3898347"/>
              <a:gd name="connsiteY85" fmla="*/ 4241772 h 4256103"/>
              <a:gd name="connsiteX86" fmla="*/ 1465497 w 3898347"/>
              <a:gd name="connsiteY86" fmla="*/ 4245075 h 4256103"/>
              <a:gd name="connsiteX87" fmla="*/ 1444118 w 3898347"/>
              <a:gd name="connsiteY87" fmla="*/ 4246285 h 4256103"/>
              <a:gd name="connsiteX88" fmla="*/ 1405326 w 3898347"/>
              <a:gd name="connsiteY88" fmla="*/ 4248391 h 4256103"/>
              <a:gd name="connsiteX89" fmla="*/ 1344909 w 3898347"/>
              <a:gd name="connsiteY89" fmla="*/ 4237004 h 4256103"/>
              <a:gd name="connsiteX90" fmla="*/ 1298748 w 3898347"/>
              <a:gd name="connsiteY90" fmla="*/ 4241669 h 4256103"/>
              <a:gd name="connsiteX91" fmla="*/ 1251302 w 3898347"/>
              <a:gd name="connsiteY91" fmla="*/ 4232513 h 4256103"/>
              <a:gd name="connsiteX92" fmla="*/ 1216643 w 3898347"/>
              <a:gd name="connsiteY92" fmla="*/ 4229828 h 4256103"/>
              <a:gd name="connsiteX93" fmla="*/ 1214101 w 3898347"/>
              <a:gd name="connsiteY93" fmla="*/ 4231991 h 4256103"/>
              <a:gd name="connsiteX94" fmla="*/ 1203193 w 3898347"/>
              <a:gd name="connsiteY94" fmla="*/ 4232867 h 4256103"/>
              <a:gd name="connsiteX95" fmla="*/ 1201049 w 3898347"/>
              <a:gd name="connsiteY95" fmla="*/ 4242842 h 4256103"/>
              <a:gd name="connsiteX96" fmla="*/ 1185298 w 3898347"/>
              <a:gd name="connsiteY96" fmla="*/ 4251133 h 4256103"/>
              <a:gd name="connsiteX97" fmla="*/ 1164955 w 3898347"/>
              <a:gd name="connsiteY97" fmla="*/ 4250027 h 4256103"/>
              <a:gd name="connsiteX98" fmla="*/ 1067357 w 3898347"/>
              <a:gd name="connsiteY98" fmla="*/ 4233908 h 4256103"/>
              <a:gd name="connsiteX99" fmla="*/ 1009492 w 3898347"/>
              <a:gd name="connsiteY99" fmla="*/ 4230455 h 4256103"/>
              <a:gd name="connsiteX100" fmla="*/ 988345 w 3898347"/>
              <a:gd name="connsiteY100" fmla="*/ 4238880 h 4256103"/>
              <a:gd name="connsiteX101" fmla="*/ 958251 w 3898347"/>
              <a:gd name="connsiteY101" fmla="*/ 4244100 h 4256103"/>
              <a:gd name="connsiteX102" fmla="*/ 899207 w 3898347"/>
              <a:gd name="connsiteY102" fmla="*/ 4247688 h 4256103"/>
              <a:gd name="connsiteX103" fmla="*/ 837706 w 3898347"/>
              <a:gd name="connsiteY103" fmla="*/ 4245528 h 4256103"/>
              <a:gd name="connsiteX104" fmla="*/ 778474 w 3898347"/>
              <a:gd name="connsiteY104" fmla="*/ 4235526 h 4256103"/>
              <a:gd name="connsiteX105" fmla="*/ 774418 w 3898347"/>
              <a:gd name="connsiteY105" fmla="*/ 4242583 h 4256103"/>
              <a:gd name="connsiteX106" fmla="*/ 737705 w 3898347"/>
              <a:gd name="connsiteY106" fmla="*/ 4238891 h 4256103"/>
              <a:gd name="connsiteX107" fmla="*/ 641839 w 3898347"/>
              <a:gd name="connsiteY107" fmla="*/ 4211160 h 4256103"/>
              <a:gd name="connsiteX108" fmla="*/ 558105 w 3898347"/>
              <a:gd name="connsiteY108" fmla="*/ 4191218 h 4256103"/>
              <a:gd name="connsiteX109" fmla="*/ 515682 w 3898347"/>
              <a:gd name="connsiteY109" fmla="*/ 4193696 h 4256103"/>
              <a:gd name="connsiteX110" fmla="*/ 467082 w 3898347"/>
              <a:gd name="connsiteY110" fmla="*/ 4185616 h 4256103"/>
              <a:gd name="connsiteX111" fmla="*/ 437646 w 3898347"/>
              <a:gd name="connsiteY111" fmla="*/ 4212658 h 4256103"/>
              <a:gd name="connsiteX112" fmla="*/ 402271 w 3898347"/>
              <a:gd name="connsiteY112" fmla="*/ 4212774 h 4256103"/>
              <a:gd name="connsiteX113" fmla="*/ 384907 w 3898347"/>
              <a:gd name="connsiteY113" fmla="*/ 4201195 h 4256103"/>
              <a:gd name="connsiteX114" fmla="*/ 337154 w 3898347"/>
              <a:gd name="connsiteY114" fmla="*/ 4206136 h 4256103"/>
              <a:gd name="connsiteX115" fmla="*/ 298662 w 3898347"/>
              <a:gd name="connsiteY115" fmla="*/ 4211227 h 4256103"/>
              <a:gd name="connsiteX116" fmla="*/ 265740 w 3898347"/>
              <a:gd name="connsiteY116" fmla="*/ 4213623 h 4256103"/>
              <a:gd name="connsiteX117" fmla="*/ 176403 w 3898347"/>
              <a:gd name="connsiteY117" fmla="*/ 4227393 h 4256103"/>
              <a:gd name="connsiteX118" fmla="*/ 82528 w 3898347"/>
              <a:gd name="connsiteY118" fmla="*/ 4243774 h 4256103"/>
              <a:gd name="connsiteX119" fmla="*/ 19464 w 3898347"/>
              <a:gd name="connsiteY119" fmla="*/ 4256103 h 4256103"/>
              <a:gd name="connsiteX120" fmla="*/ 0 w 3898347"/>
              <a:gd name="connsiteY120" fmla="*/ 4221939 h 4256103"/>
              <a:gd name="connsiteX121" fmla="*/ 0 w 3898347"/>
              <a:gd name="connsiteY121" fmla="*/ 15850 h 4256103"/>
              <a:gd name="connsiteX122" fmla="*/ 3898347 w 3898347"/>
              <a:gd name="connsiteY122" fmla="*/ 0 h 4256103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92314 w 3898347"/>
              <a:gd name="connsiteY2" fmla="*/ 3832951 h 4256103"/>
              <a:gd name="connsiteX3" fmla="*/ 3851953 w 3898347"/>
              <a:gd name="connsiteY3" fmla="*/ 3802983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803816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0924 h 4256103"/>
              <a:gd name="connsiteX85" fmla="*/ 1488914 w 3898347"/>
              <a:gd name="connsiteY85" fmla="*/ 4241772 h 4256103"/>
              <a:gd name="connsiteX86" fmla="*/ 1465497 w 3898347"/>
              <a:gd name="connsiteY86" fmla="*/ 4245075 h 4256103"/>
              <a:gd name="connsiteX87" fmla="*/ 1444118 w 3898347"/>
              <a:gd name="connsiteY87" fmla="*/ 4246285 h 4256103"/>
              <a:gd name="connsiteX88" fmla="*/ 1405326 w 3898347"/>
              <a:gd name="connsiteY88" fmla="*/ 4248391 h 4256103"/>
              <a:gd name="connsiteX89" fmla="*/ 1344909 w 3898347"/>
              <a:gd name="connsiteY89" fmla="*/ 4237004 h 4256103"/>
              <a:gd name="connsiteX90" fmla="*/ 1298748 w 3898347"/>
              <a:gd name="connsiteY90" fmla="*/ 4241669 h 4256103"/>
              <a:gd name="connsiteX91" fmla="*/ 1251302 w 3898347"/>
              <a:gd name="connsiteY91" fmla="*/ 4232513 h 4256103"/>
              <a:gd name="connsiteX92" fmla="*/ 1216643 w 3898347"/>
              <a:gd name="connsiteY92" fmla="*/ 4229828 h 4256103"/>
              <a:gd name="connsiteX93" fmla="*/ 1214101 w 3898347"/>
              <a:gd name="connsiteY93" fmla="*/ 4231991 h 4256103"/>
              <a:gd name="connsiteX94" fmla="*/ 1203193 w 3898347"/>
              <a:gd name="connsiteY94" fmla="*/ 4232867 h 4256103"/>
              <a:gd name="connsiteX95" fmla="*/ 1201049 w 3898347"/>
              <a:gd name="connsiteY95" fmla="*/ 4242842 h 4256103"/>
              <a:gd name="connsiteX96" fmla="*/ 1185298 w 3898347"/>
              <a:gd name="connsiteY96" fmla="*/ 4251133 h 4256103"/>
              <a:gd name="connsiteX97" fmla="*/ 1164955 w 3898347"/>
              <a:gd name="connsiteY97" fmla="*/ 4250027 h 4256103"/>
              <a:gd name="connsiteX98" fmla="*/ 1067357 w 3898347"/>
              <a:gd name="connsiteY98" fmla="*/ 4233908 h 4256103"/>
              <a:gd name="connsiteX99" fmla="*/ 1009492 w 3898347"/>
              <a:gd name="connsiteY99" fmla="*/ 4230455 h 4256103"/>
              <a:gd name="connsiteX100" fmla="*/ 988345 w 3898347"/>
              <a:gd name="connsiteY100" fmla="*/ 4238880 h 4256103"/>
              <a:gd name="connsiteX101" fmla="*/ 958251 w 3898347"/>
              <a:gd name="connsiteY101" fmla="*/ 4244100 h 4256103"/>
              <a:gd name="connsiteX102" fmla="*/ 899207 w 3898347"/>
              <a:gd name="connsiteY102" fmla="*/ 4247688 h 4256103"/>
              <a:gd name="connsiteX103" fmla="*/ 837706 w 3898347"/>
              <a:gd name="connsiteY103" fmla="*/ 4245528 h 4256103"/>
              <a:gd name="connsiteX104" fmla="*/ 778474 w 3898347"/>
              <a:gd name="connsiteY104" fmla="*/ 4235526 h 4256103"/>
              <a:gd name="connsiteX105" fmla="*/ 774418 w 3898347"/>
              <a:gd name="connsiteY105" fmla="*/ 4242583 h 4256103"/>
              <a:gd name="connsiteX106" fmla="*/ 737705 w 3898347"/>
              <a:gd name="connsiteY106" fmla="*/ 4238891 h 4256103"/>
              <a:gd name="connsiteX107" fmla="*/ 641839 w 3898347"/>
              <a:gd name="connsiteY107" fmla="*/ 4211160 h 4256103"/>
              <a:gd name="connsiteX108" fmla="*/ 558105 w 3898347"/>
              <a:gd name="connsiteY108" fmla="*/ 4191218 h 4256103"/>
              <a:gd name="connsiteX109" fmla="*/ 515682 w 3898347"/>
              <a:gd name="connsiteY109" fmla="*/ 4193696 h 4256103"/>
              <a:gd name="connsiteX110" fmla="*/ 467082 w 3898347"/>
              <a:gd name="connsiteY110" fmla="*/ 4185616 h 4256103"/>
              <a:gd name="connsiteX111" fmla="*/ 437646 w 3898347"/>
              <a:gd name="connsiteY111" fmla="*/ 4212658 h 4256103"/>
              <a:gd name="connsiteX112" fmla="*/ 402271 w 3898347"/>
              <a:gd name="connsiteY112" fmla="*/ 4212774 h 4256103"/>
              <a:gd name="connsiteX113" fmla="*/ 384907 w 3898347"/>
              <a:gd name="connsiteY113" fmla="*/ 4201195 h 4256103"/>
              <a:gd name="connsiteX114" fmla="*/ 337154 w 3898347"/>
              <a:gd name="connsiteY114" fmla="*/ 4206136 h 4256103"/>
              <a:gd name="connsiteX115" fmla="*/ 298662 w 3898347"/>
              <a:gd name="connsiteY115" fmla="*/ 4211227 h 4256103"/>
              <a:gd name="connsiteX116" fmla="*/ 265740 w 3898347"/>
              <a:gd name="connsiteY116" fmla="*/ 4213623 h 4256103"/>
              <a:gd name="connsiteX117" fmla="*/ 176403 w 3898347"/>
              <a:gd name="connsiteY117" fmla="*/ 4227393 h 4256103"/>
              <a:gd name="connsiteX118" fmla="*/ 82528 w 3898347"/>
              <a:gd name="connsiteY118" fmla="*/ 4243774 h 4256103"/>
              <a:gd name="connsiteX119" fmla="*/ 19464 w 3898347"/>
              <a:gd name="connsiteY119" fmla="*/ 4256103 h 4256103"/>
              <a:gd name="connsiteX120" fmla="*/ 0 w 3898347"/>
              <a:gd name="connsiteY120" fmla="*/ 4221939 h 4256103"/>
              <a:gd name="connsiteX121" fmla="*/ 0 w 3898347"/>
              <a:gd name="connsiteY121" fmla="*/ 15850 h 4256103"/>
              <a:gd name="connsiteX122" fmla="*/ 3898347 w 3898347"/>
              <a:gd name="connsiteY122" fmla="*/ 0 h 4256103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92314 w 3898347"/>
              <a:gd name="connsiteY2" fmla="*/ 3832951 h 4256103"/>
              <a:gd name="connsiteX3" fmla="*/ 3851953 w 3898347"/>
              <a:gd name="connsiteY3" fmla="*/ 3802983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803816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0924 h 4256103"/>
              <a:gd name="connsiteX85" fmla="*/ 1488914 w 3898347"/>
              <a:gd name="connsiteY85" fmla="*/ 4241772 h 4256103"/>
              <a:gd name="connsiteX86" fmla="*/ 1465497 w 3898347"/>
              <a:gd name="connsiteY86" fmla="*/ 4245075 h 4256103"/>
              <a:gd name="connsiteX87" fmla="*/ 1444118 w 3898347"/>
              <a:gd name="connsiteY87" fmla="*/ 4246285 h 4256103"/>
              <a:gd name="connsiteX88" fmla="*/ 1405326 w 3898347"/>
              <a:gd name="connsiteY88" fmla="*/ 4248391 h 4256103"/>
              <a:gd name="connsiteX89" fmla="*/ 1344909 w 3898347"/>
              <a:gd name="connsiteY89" fmla="*/ 4237004 h 4256103"/>
              <a:gd name="connsiteX90" fmla="*/ 1298748 w 3898347"/>
              <a:gd name="connsiteY90" fmla="*/ 4241669 h 4256103"/>
              <a:gd name="connsiteX91" fmla="*/ 1251302 w 3898347"/>
              <a:gd name="connsiteY91" fmla="*/ 4232513 h 4256103"/>
              <a:gd name="connsiteX92" fmla="*/ 1216643 w 3898347"/>
              <a:gd name="connsiteY92" fmla="*/ 4229828 h 4256103"/>
              <a:gd name="connsiteX93" fmla="*/ 1214101 w 3898347"/>
              <a:gd name="connsiteY93" fmla="*/ 4231991 h 4256103"/>
              <a:gd name="connsiteX94" fmla="*/ 1203193 w 3898347"/>
              <a:gd name="connsiteY94" fmla="*/ 4232867 h 4256103"/>
              <a:gd name="connsiteX95" fmla="*/ 1201049 w 3898347"/>
              <a:gd name="connsiteY95" fmla="*/ 4242842 h 4256103"/>
              <a:gd name="connsiteX96" fmla="*/ 1185298 w 3898347"/>
              <a:gd name="connsiteY96" fmla="*/ 4251133 h 4256103"/>
              <a:gd name="connsiteX97" fmla="*/ 1164955 w 3898347"/>
              <a:gd name="connsiteY97" fmla="*/ 4250027 h 4256103"/>
              <a:gd name="connsiteX98" fmla="*/ 1067357 w 3898347"/>
              <a:gd name="connsiteY98" fmla="*/ 4233908 h 4256103"/>
              <a:gd name="connsiteX99" fmla="*/ 1009492 w 3898347"/>
              <a:gd name="connsiteY99" fmla="*/ 4230455 h 4256103"/>
              <a:gd name="connsiteX100" fmla="*/ 988345 w 3898347"/>
              <a:gd name="connsiteY100" fmla="*/ 4238880 h 4256103"/>
              <a:gd name="connsiteX101" fmla="*/ 958251 w 3898347"/>
              <a:gd name="connsiteY101" fmla="*/ 4244100 h 4256103"/>
              <a:gd name="connsiteX102" fmla="*/ 899207 w 3898347"/>
              <a:gd name="connsiteY102" fmla="*/ 4247688 h 4256103"/>
              <a:gd name="connsiteX103" fmla="*/ 837706 w 3898347"/>
              <a:gd name="connsiteY103" fmla="*/ 4245528 h 4256103"/>
              <a:gd name="connsiteX104" fmla="*/ 778474 w 3898347"/>
              <a:gd name="connsiteY104" fmla="*/ 4235526 h 4256103"/>
              <a:gd name="connsiteX105" fmla="*/ 774418 w 3898347"/>
              <a:gd name="connsiteY105" fmla="*/ 4242583 h 4256103"/>
              <a:gd name="connsiteX106" fmla="*/ 737705 w 3898347"/>
              <a:gd name="connsiteY106" fmla="*/ 4238891 h 4256103"/>
              <a:gd name="connsiteX107" fmla="*/ 641839 w 3898347"/>
              <a:gd name="connsiteY107" fmla="*/ 4211160 h 4256103"/>
              <a:gd name="connsiteX108" fmla="*/ 558105 w 3898347"/>
              <a:gd name="connsiteY108" fmla="*/ 4191218 h 4256103"/>
              <a:gd name="connsiteX109" fmla="*/ 515682 w 3898347"/>
              <a:gd name="connsiteY109" fmla="*/ 4193696 h 4256103"/>
              <a:gd name="connsiteX110" fmla="*/ 467082 w 3898347"/>
              <a:gd name="connsiteY110" fmla="*/ 4185616 h 4256103"/>
              <a:gd name="connsiteX111" fmla="*/ 437646 w 3898347"/>
              <a:gd name="connsiteY111" fmla="*/ 4212658 h 4256103"/>
              <a:gd name="connsiteX112" fmla="*/ 402271 w 3898347"/>
              <a:gd name="connsiteY112" fmla="*/ 4212774 h 4256103"/>
              <a:gd name="connsiteX113" fmla="*/ 384907 w 3898347"/>
              <a:gd name="connsiteY113" fmla="*/ 4201195 h 4256103"/>
              <a:gd name="connsiteX114" fmla="*/ 337154 w 3898347"/>
              <a:gd name="connsiteY114" fmla="*/ 4206136 h 4256103"/>
              <a:gd name="connsiteX115" fmla="*/ 298662 w 3898347"/>
              <a:gd name="connsiteY115" fmla="*/ 4211227 h 4256103"/>
              <a:gd name="connsiteX116" fmla="*/ 265740 w 3898347"/>
              <a:gd name="connsiteY116" fmla="*/ 4213623 h 4256103"/>
              <a:gd name="connsiteX117" fmla="*/ 176403 w 3898347"/>
              <a:gd name="connsiteY117" fmla="*/ 4227393 h 4256103"/>
              <a:gd name="connsiteX118" fmla="*/ 82528 w 3898347"/>
              <a:gd name="connsiteY118" fmla="*/ 4243774 h 4256103"/>
              <a:gd name="connsiteX119" fmla="*/ 19464 w 3898347"/>
              <a:gd name="connsiteY119" fmla="*/ 4256103 h 4256103"/>
              <a:gd name="connsiteX120" fmla="*/ 0 w 3898347"/>
              <a:gd name="connsiteY120" fmla="*/ 4221939 h 4256103"/>
              <a:gd name="connsiteX121" fmla="*/ 0 w 3898347"/>
              <a:gd name="connsiteY121" fmla="*/ 15850 h 4256103"/>
              <a:gd name="connsiteX122" fmla="*/ 3898347 w 3898347"/>
              <a:gd name="connsiteY122" fmla="*/ 0 h 4256103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92314 w 3898347"/>
              <a:gd name="connsiteY2" fmla="*/ 3832951 h 4256103"/>
              <a:gd name="connsiteX3" fmla="*/ 3851953 w 3898347"/>
              <a:gd name="connsiteY3" fmla="*/ 3802983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777502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0924 h 4256103"/>
              <a:gd name="connsiteX85" fmla="*/ 1488914 w 3898347"/>
              <a:gd name="connsiteY85" fmla="*/ 4241772 h 4256103"/>
              <a:gd name="connsiteX86" fmla="*/ 1465497 w 3898347"/>
              <a:gd name="connsiteY86" fmla="*/ 4245075 h 4256103"/>
              <a:gd name="connsiteX87" fmla="*/ 1444118 w 3898347"/>
              <a:gd name="connsiteY87" fmla="*/ 4246285 h 4256103"/>
              <a:gd name="connsiteX88" fmla="*/ 1405326 w 3898347"/>
              <a:gd name="connsiteY88" fmla="*/ 4248391 h 4256103"/>
              <a:gd name="connsiteX89" fmla="*/ 1344909 w 3898347"/>
              <a:gd name="connsiteY89" fmla="*/ 4237004 h 4256103"/>
              <a:gd name="connsiteX90" fmla="*/ 1298748 w 3898347"/>
              <a:gd name="connsiteY90" fmla="*/ 4241669 h 4256103"/>
              <a:gd name="connsiteX91" fmla="*/ 1251302 w 3898347"/>
              <a:gd name="connsiteY91" fmla="*/ 4232513 h 4256103"/>
              <a:gd name="connsiteX92" fmla="*/ 1216643 w 3898347"/>
              <a:gd name="connsiteY92" fmla="*/ 4229828 h 4256103"/>
              <a:gd name="connsiteX93" fmla="*/ 1214101 w 3898347"/>
              <a:gd name="connsiteY93" fmla="*/ 4231991 h 4256103"/>
              <a:gd name="connsiteX94" fmla="*/ 1203193 w 3898347"/>
              <a:gd name="connsiteY94" fmla="*/ 4232867 h 4256103"/>
              <a:gd name="connsiteX95" fmla="*/ 1201049 w 3898347"/>
              <a:gd name="connsiteY95" fmla="*/ 4242842 h 4256103"/>
              <a:gd name="connsiteX96" fmla="*/ 1185298 w 3898347"/>
              <a:gd name="connsiteY96" fmla="*/ 4251133 h 4256103"/>
              <a:gd name="connsiteX97" fmla="*/ 1164955 w 3898347"/>
              <a:gd name="connsiteY97" fmla="*/ 4250027 h 4256103"/>
              <a:gd name="connsiteX98" fmla="*/ 1067357 w 3898347"/>
              <a:gd name="connsiteY98" fmla="*/ 4233908 h 4256103"/>
              <a:gd name="connsiteX99" fmla="*/ 1009492 w 3898347"/>
              <a:gd name="connsiteY99" fmla="*/ 4230455 h 4256103"/>
              <a:gd name="connsiteX100" fmla="*/ 988345 w 3898347"/>
              <a:gd name="connsiteY100" fmla="*/ 4238880 h 4256103"/>
              <a:gd name="connsiteX101" fmla="*/ 958251 w 3898347"/>
              <a:gd name="connsiteY101" fmla="*/ 4244100 h 4256103"/>
              <a:gd name="connsiteX102" fmla="*/ 899207 w 3898347"/>
              <a:gd name="connsiteY102" fmla="*/ 4247688 h 4256103"/>
              <a:gd name="connsiteX103" fmla="*/ 837706 w 3898347"/>
              <a:gd name="connsiteY103" fmla="*/ 4245528 h 4256103"/>
              <a:gd name="connsiteX104" fmla="*/ 778474 w 3898347"/>
              <a:gd name="connsiteY104" fmla="*/ 4235526 h 4256103"/>
              <a:gd name="connsiteX105" fmla="*/ 774418 w 3898347"/>
              <a:gd name="connsiteY105" fmla="*/ 4242583 h 4256103"/>
              <a:gd name="connsiteX106" fmla="*/ 737705 w 3898347"/>
              <a:gd name="connsiteY106" fmla="*/ 4238891 h 4256103"/>
              <a:gd name="connsiteX107" fmla="*/ 641839 w 3898347"/>
              <a:gd name="connsiteY107" fmla="*/ 4211160 h 4256103"/>
              <a:gd name="connsiteX108" fmla="*/ 558105 w 3898347"/>
              <a:gd name="connsiteY108" fmla="*/ 4191218 h 4256103"/>
              <a:gd name="connsiteX109" fmla="*/ 515682 w 3898347"/>
              <a:gd name="connsiteY109" fmla="*/ 4193696 h 4256103"/>
              <a:gd name="connsiteX110" fmla="*/ 467082 w 3898347"/>
              <a:gd name="connsiteY110" fmla="*/ 4185616 h 4256103"/>
              <a:gd name="connsiteX111" fmla="*/ 437646 w 3898347"/>
              <a:gd name="connsiteY111" fmla="*/ 4212658 h 4256103"/>
              <a:gd name="connsiteX112" fmla="*/ 402271 w 3898347"/>
              <a:gd name="connsiteY112" fmla="*/ 4212774 h 4256103"/>
              <a:gd name="connsiteX113" fmla="*/ 384907 w 3898347"/>
              <a:gd name="connsiteY113" fmla="*/ 4201195 h 4256103"/>
              <a:gd name="connsiteX114" fmla="*/ 337154 w 3898347"/>
              <a:gd name="connsiteY114" fmla="*/ 4206136 h 4256103"/>
              <a:gd name="connsiteX115" fmla="*/ 298662 w 3898347"/>
              <a:gd name="connsiteY115" fmla="*/ 4211227 h 4256103"/>
              <a:gd name="connsiteX116" fmla="*/ 265740 w 3898347"/>
              <a:gd name="connsiteY116" fmla="*/ 4213623 h 4256103"/>
              <a:gd name="connsiteX117" fmla="*/ 176403 w 3898347"/>
              <a:gd name="connsiteY117" fmla="*/ 4227393 h 4256103"/>
              <a:gd name="connsiteX118" fmla="*/ 82528 w 3898347"/>
              <a:gd name="connsiteY118" fmla="*/ 4243774 h 4256103"/>
              <a:gd name="connsiteX119" fmla="*/ 19464 w 3898347"/>
              <a:gd name="connsiteY119" fmla="*/ 4256103 h 4256103"/>
              <a:gd name="connsiteX120" fmla="*/ 0 w 3898347"/>
              <a:gd name="connsiteY120" fmla="*/ 4221939 h 4256103"/>
              <a:gd name="connsiteX121" fmla="*/ 0 w 3898347"/>
              <a:gd name="connsiteY121" fmla="*/ 15850 h 4256103"/>
              <a:gd name="connsiteX122" fmla="*/ 3898347 w 3898347"/>
              <a:gd name="connsiteY122" fmla="*/ 0 h 4256103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92314 w 3898347"/>
              <a:gd name="connsiteY2" fmla="*/ 3832951 h 4256103"/>
              <a:gd name="connsiteX3" fmla="*/ 3851953 w 3898347"/>
              <a:gd name="connsiteY3" fmla="*/ 3816140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777502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0924 h 4256103"/>
              <a:gd name="connsiteX85" fmla="*/ 1488914 w 3898347"/>
              <a:gd name="connsiteY85" fmla="*/ 4241772 h 4256103"/>
              <a:gd name="connsiteX86" fmla="*/ 1465497 w 3898347"/>
              <a:gd name="connsiteY86" fmla="*/ 4245075 h 4256103"/>
              <a:gd name="connsiteX87" fmla="*/ 1444118 w 3898347"/>
              <a:gd name="connsiteY87" fmla="*/ 4246285 h 4256103"/>
              <a:gd name="connsiteX88" fmla="*/ 1405326 w 3898347"/>
              <a:gd name="connsiteY88" fmla="*/ 4248391 h 4256103"/>
              <a:gd name="connsiteX89" fmla="*/ 1344909 w 3898347"/>
              <a:gd name="connsiteY89" fmla="*/ 4237004 h 4256103"/>
              <a:gd name="connsiteX90" fmla="*/ 1298748 w 3898347"/>
              <a:gd name="connsiteY90" fmla="*/ 4241669 h 4256103"/>
              <a:gd name="connsiteX91" fmla="*/ 1251302 w 3898347"/>
              <a:gd name="connsiteY91" fmla="*/ 4232513 h 4256103"/>
              <a:gd name="connsiteX92" fmla="*/ 1216643 w 3898347"/>
              <a:gd name="connsiteY92" fmla="*/ 4229828 h 4256103"/>
              <a:gd name="connsiteX93" fmla="*/ 1214101 w 3898347"/>
              <a:gd name="connsiteY93" fmla="*/ 4231991 h 4256103"/>
              <a:gd name="connsiteX94" fmla="*/ 1203193 w 3898347"/>
              <a:gd name="connsiteY94" fmla="*/ 4232867 h 4256103"/>
              <a:gd name="connsiteX95" fmla="*/ 1201049 w 3898347"/>
              <a:gd name="connsiteY95" fmla="*/ 4242842 h 4256103"/>
              <a:gd name="connsiteX96" fmla="*/ 1185298 w 3898347"/>
              <a:gd name="connsiteY96" fmla="*/ 4251133 h 4256103"/>
              <a:gd name="connsiteX97" fmla="*/ 1164955 w 3898347"/>
              <a:gd name="connsiteY97" fmla="*/ 4250027 h 4256103"/>
              <a:gd name="connsiteX98" fmla="*/ 1067357 w 3898347"/>
              <a:gd name="connsiteY98" fmla="*/ 4233908 h 4256103"/>
              <a:gd name="connsiteX99" fmla="*/ 1009492 w 3898347"/>
              <a:gd name="connsiteY99" fmla="*/ 4230455 h 4256103"/>
              <a:gd name="connsiteX100" fmla="*/ 988345 w 3898347"/>
              <a:gd name="connsiteY100" fmla="*/ 4238880 h 4256103"/>
              <a:gd name="connsiteX101" fmla="*/ 958251 w 3898347"/>
              <a:gd name="connsiteY101" fmla="*/ 4244100 h 4256103"/>
              <a:gd name="connsiteX102" fmla="*/ 899207 w 3898347"/>
              <a:gd name="connsiteY102" fmla="*/ 4247688 h 4256103"/>
              <a:gd name="connsiteX103" fmla="*/ 837706 w 3898347"/>
              <a:gd name="connsiteY103" fmla="*/ 4245528 h 4256103"/>
              <a:gd name="connsiteX104" fmla="*/ 778474 w 3898347"/>
              <a:gd name="connsiteY104" fmla="*/ 4235526 h 4256103"/>
              <a:gd name="connsiteX105" fmla="*/ 774418 w 3898347"/>
              <a:gd name="connsiteY105" fmla="*/ 4242583 h 4256103"/>
              <a:gd name="connsiteX106" fmla="*/ 737705 w 3898347"/>
              <a:gd name="connsiteY106" fmla="*/ 4238891 h 4256103"/>
              <a:gd name="connsiteX107" fmla="*/ 641839 w 3898347"/>
              <a:gd name="connsiteY107" fmla="*/ 4211160 h 4256103"/>
              <a:gd name="connsiteX108" fmla="*/ 558105 w 3898347"/>
              <a:gd name="connsiteY108" fmla="*/ 4191218 h 4256103"/>
              <a:gd name="connsiteX109" fmla="*/ 515682 w 3898347"/>
              <a:gd name="connsiteY109" fmla="*/ 4193696 h 4256103"/>
              <a:gd name="connsiteX110" fmla="*/ 467082 w 3898347"/>
              <a:gd name="connsiteY110" fmla="*/ 4185616 h 4256103"/>
              <a:gd name="connsiteX111" fmla="*/ 437646 w 3898347"/>
              <a:gd name="connsiteY111" fmla="*/ 4212658 h 4256103"/>
              <a:gd name="connsiteX112" fmla="*/ 402271 w 3898347"/>
              <a:gd name="connsiteY112" fmla="*/ 4212774 h 4256103"/>
              <a:gd name="connsiteX113" fmla="*/ 384907 w 3898347"/>
              <a:gd name="connsiteY113" fmla="*/ 4201195 h 4256103"/>
              <a:gd name="connsiteX114" fmla="*/ 337154 w 3898347"/>
              <a:gd name="connsiteY114" fmla="*/ 4206136 h 4256103"/>
              <a:gd name="connsiteX115" fmla="*/ 298662 w 3898347"/>
              <a:gd name="connsiteY115" fmla="*/ 4211227 h 4256103"/>
              <a:gd name="connsiteX116" fmla="*/ 265740 w 3898347"/>
              <a:gd name="connsiteY116" fmla="*/ 4213623 h 4256103"/>
              <a:gd name="connsiteX117" fmla="*/ 176403 w 3898347"/>
              <a:gd name="connsiteY117" fmla="*/ 4227393 h 4256103"/>
              <a:gd name="connsiteX118" fmla="*/ 82528 w 3898347"/>
              <a:gd name="connsiteY118" fmla="*/ 4243774 h 4256103"/>
              <a:gd name="connsiteX119" fmla="*/ 19464 w 3898347"/>
              <a:gd name="connsiteY119" fmla="*/ 4256103 h 4256103"/>
              <a:gd name="connsiteX120" fmla="*/ 0 w 3898347"/>
              <a:gd name="connsiteY120" fmla="*/ 4221939 h 4256103"/>
              <a:gd name="connsiteX121" fmla="*/ 0 w 3898347"/>
              <a:gd name="connsiteY121" fmla="*/ 15850 h 4256103"/>
              <a:gd name="connsiteX122" fmla="*/ 3898347 w 3898347"/>
              <a:gd name="connsiteY122" fmla="*/ 0 h 4256103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79157 w 3898347"/>
              <a:gd name="connsiteY2" fmla="*/ 3836240 h 4256103"/>
              <a:gd name="connsiteX3" fmla="*/ 3851953 w 3898347"/>
              <a:gd name="connsiteY3" fmla="*/ 3816140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777502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0924 h 4256103"/>
              <a:gd name="connsiteX85" fmla="*/ 1488914 w 3898347"/>
              <a:gd name="connsiteY85" fmla="*/ 4241772 h 4256103"/>
              <a:gd name="connsiteX86" fmla="*/ 1465497 w 3898347"/>
              <a:gd name="connsiteY86" fmla="*/ 4245075 h 4256103"/>
              <a:gd name="connsiteX87" fmla="*/ 1444118 w 3898347"/>
              <a:gd name="connsiteY87" fmla="*/ 4246285 h 4256103"/>
              <a:gd name="connsiteX88" fmla="*/ 1405326 w 3898347"/>
              <a:gd name="connsiteY88" fmla="*/ 4248391 h 4256103"/>
              <a:gd name="connsiteX89" fmla="*/ 1344909 w 3898347"/>
              <a:gd name="connsiteY89" fmla="*/ 4237004 h 4256103"/>
              <a:gd name="connsiteX90" fmla="*/ 1298748 w 3898347"/>
              <a:gd name="connsiteY90" fmla="*/ 4241669 h 4256103"/>
              <a:gd name="connsiteX91" fmla="*/ 1251302 w 3898347"/>
              <a:gd name="connsiteY91" fmla="*/ 4232513 h 4256103"/>
              <a:gd name="connsiteX92" fmla="*/ 1216643 w 3898347"/>
              <a:gd name="connsiteY92" fmla="*/ 4229828 h 4256103"/>
              <a:gd name="connsiteX93" fmla="*/ 1214101 w 3898347"/>
              <a:gd name="connsiteY93" fmla="*/ 4231991 h 4256103"/>
              <a:gd name="connsiteX94" fmla="*/ 1203193 w 3898347"/>
              <a:gd name="connsiteY94" fmla="*/ 4232867 h 4256103"/>
              <a:gd name="connsiteX95" fmla="*/ 1201049 w 3898347"/>
              <a:gd name="connsiteY95" fmla="*/ 4242842 h 4256103"/>
              <a:gd name="connsiteX96" fmla="*/ 1185298 w 3898347"/>
              <a:gd name="connsiteY96" fmla="*/ 4251133 h 4256103"/>
              <a:gd name="connsiteX97" fmla="*/ 1164955 w 3898347"/>
              <a:gd name="connsiteY97" fmla="*/ 4250027 h 4256103"/>
              <a:gd name="connsiteX98" fmla="*/ 1067357 w 3898347"/>
              <a:gd name="connsiteY98" fmla="*/ 4233908 h 4256103"/>
              <a:gd name="connsiteX99" fmla="*/ 1009492 w 3898347"/>
              <a:gd name="connsiteY99" fmla="*/ 4230455 h 4256103"/>
              <a:gd name="connsiteX100" fmla="*/ 988345 w 3898347"/>
              <a:gd name="connsiteY100" fmla="*/ 4238880 h 4256103"/>
              <a:gd name="connsiteX101" fmla="*/ 958251 w 3898347"/>
              <a:gd name="connsiteY101" fmla="*/ 4244100 h 4256103"/>
              <a:gd name="connsiteX102" fmla="*/ 899207 w 3898347"/>
              <a:gd name="connsiteY102" fmla="*/ 4247688 h 4256103"/>
              <a:gd name="connsiteX103" fmla="*/ 837706 w 3898347"/>
              <a:gd name="connsiteY103" fmla="*/ 4245528 h 4256103"/>
              <a:gd name="connsiteX104" fmla="*/ 778474 w 3898347"/>
              <a:gd name="connsiteY104" fmla="*/ 4235526 h 4256103"/>
              <a:gd name="connsiteX105" fmla="*/ 774418 w 3898347"/>
              <a:gd name="connsiteY105" fmla="*/ 4242583 h 4256103"/>
              <a:gd name="connsiteX106" fmla="*/ 737705 w 3898347"/>
              <a:gd name="connsiteY106" fmla="*/ 4238891 h 4256103"/>
              <a:gd name="connsiteX107" fmla="*/ 641839 w 3898347"/>
              <a:gd name="connsiteY107" fmla="*/ 4211160 h 4256103"/>
              <a:gd name="connsiteX108" fmla="*/ 558105 w 3898347"/>
              <a:gd name="connsiteY108" fmla="*/ 4191218 h 4256103"/>
              <a:gd name="connsiteX109" fmla="*/ 515682 w 3898347"/>
              <a:gd name="connsiteY109" fmla="*/ 4193696 h 4256103"/>
              <a:gd name="connsiteX110" fmla="*/ 467082 w 3898347"/>
              <a:gd name="connsiteY110" fmla="*/ 4185616 h 4256103"/>
              <a:gd name="connsiteX111" fmla="*/ 437646 w 3898347"/>
              <a:gd name="connsiteY111" fmla="*/ 4212658 h 4256103"/>
              <a:gd name="connsiteX112" fmla="*/ 402271 w 3898347"/>
              <a:gd name="connsiteY112" fmla="*/ 4212774 h 4256103"/>
              <a:gd name="connsiteX113" fmla="*/ 384907 w 3898347"/>
              <a:gd name="connsiteY113" fmla="*/ 4201195 h 4256103"/>
              <a:gd name="connsiteX114" fmla="*/ 337154 w 3898347"/>
              <a:gd name="connsiteY114" fmla="*/ 4206136 h 4256103"/>
              <a:gd name="connsiteX115" fmla="*/ 298662 w 3898347"/>
              <a:gd name="connsiteY115" fmla="*/ 4211227 h 4256103"/>
              <a:gd name="connsiteX116" fmla="*/ 265740 w 3898347"/>
              <a:gd name="connsiteY116" fmla="*/ 4213623 h 4256103"/>
              <a:gd name="connsiteX117" fmla="*/ 176403 w 3898347"/>
              <a:gd name="connsiteY117" fmla="*/ 4227393 h 4256103"/>
              <a:gd name="connsiteX118" fmla="*/ 82528 w 3898347"/>
              <a:gd name="connsiteY118" fmla="*/ 4243774 h 4256103"/>
              <a:gd name="connsiteX119" fmla="*/ 19464 w 3898347"/>
              <a:gd name="connsiteY119" fmla="*/ 4256103 h 4256103"/>
              <a:gd name="connsiteX120" fmla="*/ 0 w 3898347"/>
              <a:gd name="connsiteY120" fmla="*/ 4221939 h 4256103"/>
              <a:gd name="connsiteX121" fmla="*/ 0 w 3898347"/>
              <a:gd name="connsiteY121" fmla="*/ 15850 h 4256103"/>
              <a:gd name="connsiteX122" fmla="*/ 3898347 w 3898347"/>
              <a:gd name="connsiteY122" fmla="*/ 0 h 4256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3898347" h="4256103">
                <a:moveTo>
                  <a:pt x="3898347" y="0"/>
                </a:moveTo>
                <a:lnTo>
                  <a:pt x="3898347" y="3834445"/>
                </a:lnTo>
                <a:lnTo>
                  <a:pt x="3879157" y="3836240"/>
                </a:lnTo>
                <a:cubicBezTo>
                  <a:pt x="3885307" y="3798226"/>
                  <a:pt x="3856203" y="3861184"/>
                  <a:pt x="3851953" y="3816140"/>
                </a:cubicBezTo>
                <a:cubicBezTo>
                  <a:pt x="3846568" y="3817958"/>
                  <a:pt x="3841484" y="3807983"/>
                  <a:pt x="3836418" y="3811513"/>
                </a:cubicBezTo>
                <a:lnTo>
                  <a:pt x="3833758" y="3813341"/>
                </a:lnTo>
                <a:lnTo>
                  <a:pt x="3822673" y="3812913"/>
                </a:lnTo>
                <a:lnTo>
                  <a:pt x="3820104" y="3822466"/>
                </a:lnTo>
                <a:lnTo>
                  <a:pt x="3777502" y="3828757"/>
                </a:lnTo>
                <a:cubicBezTo>
                  <a:pt x="3762474" y="3827577"/>
                  <a:pt x="3742902" y="3817662"/>
                  <a:pt x="3729936" y="3815386"/>
                </a:cubicBezTo>
                <a:lnTo>
                  <a:pt x="3726018" y="3815100"/>
                </a:lnTo>
                <a:lnTo>
                  <a:pt x="3725413" y="3814615"/>
                </a:lnTo>
                <a:cubicBezTo>
                  <a:pt x="3721569" y="3812283"/>
                  <a:pt x="3717711" y="3810892"/>
                  <a:pt x="3713801" y="3811018"/>
                </a:cubicBezTo>
                <a:lnTo>
                  <a:pt x="3709087" y="3813195"/>
                </a:lnTo>
                <a:lnTo>
                  <a:pt x="3698038" y="3806182"/>
                </a:lnTo>
                <a:lnTo>
                  <a:pt x="3662227" y="3807761"/>
                </a:lnTo>
                <a:lnTo>
                  <a:pt x="3659872" y="3805524"/>
                </a:lnTo>
                <a:cubicBezTo>
                  <a:pt x="3654837" y="3800238"/>
                  <a:pt x="3649779" y="3795747"/>
                  <a:pt x="3643454" y="3794831"/>
                </a:cubicBezTo>
                <a:lnTo>
                  <a:pt x="3624789" y="3803185"/>
                </a:lnTo>
                <a:lnTo>
                  <a:pt x="3602327" y="3794616"/>
                </a:lnTo>
                <a:lnTo>
                  <a:pt x="3596645" y="3797108"/>
                </a:lnTo>
                <a:cubicBezTo>
                  <a:pt x="3586358" y="3794741"/>
                  <a:pt x="3572046" y="3779403"/>
                  <a:pt x="3574144" y="3795108"/>
                </a:cubicBezTo>
                <a:lnTo>
                  <a:pt x="3562310" y="3787534"/>
                </a:lnTo>
                <a:lnTo>
                  <a:pt x="3551635" y="3797705"/>
                </a:lnTo>
                <a:lnTo>
                  <a:pt x="3542668" y="3803283"/>
                </a:lnTo>
                <a:lnTo>
                  <a:pt x="3533033" y="3799071"/>
                </a:lnTo>
                <a:lnTo>
                  <a:pt x="3521726" y="3804691"/>
                </a:lnTo>
                <a:lnTo>
                  <a:pt x="3520080" y="3805210"/>
                </a:lnTo>
                <a:lnTo>
                  <a:pt x="3508491" y="3797398"/>
                </a:lnTo>
                <a:lnTo>
                  <a:pt x="3503787" y="3797787"/>
                </a:lnTo>
                <a:lnTo>
                  <a:pt x="3492165" y="3799887"/>
                </a:lnTo>
                <a:cubicBezTo>
                  <a:pt x="3486252" y="3801787"/>
                  <a:pt x="3479649" y="3804176"/>
                  <a:pt x="3472233" y="3805682"/>
                </a:cubicBezTo>
                <a:lnTo>
                  <a:pt x="3465921" y="3805814"/>
                </a:lnTo>
                <a:lnTo>
                  <a:pt x="3455541" y="3815505"/>
                </a:lnTo>
                <a:lnTo>
                  <a:pt x="3429027" y="3816906"/>
                </a:lnTo>
                <a:cubicBezTo>
                  <a:pt x="3408521" y="3817753"/>
                  <a:pt x="3388898" y="3819475"/>
                  <a:pt x="3369507" y="3825563"/>
                </a:cubicBezTo>
                <a:cubicBezTo>
                  <a:pt x="3353730" y="3819534"/>
                  <a:pt x="3338870" y="3818175"/>
                  <a:pt x="3324491" y="3832006"/>
                </a:cubicBezTo>
                <a:cubicBezTo>
                  <a:pt x="3281706" y="3833409"/>
                  <a:pt x="3271319" y="3817569"/>
                  <a:pt x="3244235" y="3834376"/>
                </a:cubicBezTo>
                <a:cubicBezTo>
                  <a:pt x="3236206" y="3826142"/>
                  <a:pt x="3230700" y="3821848"/>
                  <a:pt x="3226507" y="3820131"/>
                </a:cubicBezTo>
                <a:cubicBezTo>
                  <a:pt x="3213924" y="3814979"/>
                  <a:pt x="3213172" y="3833011"/>
                  <a:pt x="3191688" y="3837359"/>
                </a:cubicBezTo>
                <a:cubicBezTo>
                  <a:pt x="3168723" y="3844588"/>
                  <a:pt x="3175642" y="3846041"/>
                  <a:pt x="3153779" y="3848439"/>
                </a:cubicBezTo>
                <a:cubicBezTo>
                  <a:pt x="3136862" y="3851385"/>
                  <a:pt x="3115876" y="3855158"/>
                  <a:pt x="3090188" y="3855036"/>
                </a:cubicBezTo>
                <a:cubicBezTo>
                  <a:pt x="3066058" y="3880979"/>
                  <a:pt x="3059981" y="3849823"/>
                  <a:pt x="3031422" y="3858298"/>
                </a:cubicBezTo>
                <a:cubicBezTo>
                  <a:pt x="3017157" y="3868236"/>
                  <a:pt x="3007595" y="3870098"/>
                  <a:pt x="2996288" y="3860020"/>
                </a:cubicBezTo>
                <a:cubicBezTo>
                  <a:pt x="2930242" y="3908295"/>
                  <a:pt x="2959927" y="3862932"/>
                  <a:pt x="2901661" y="3882243"/>
                </a:cubicBezTo>
                <a:cubicBezTo>
                  <a:pt x="2863654" y="3897291"/>
                  <a:pt x="2822551" y="3908676"/>
                  <a:pt x="2782141" y="3932983"/>
                </a:cubicBezTo>
                <a:lnTo>
                  <a:pt x="2749597" y="3956746"/>
                </a:lnTo>
                <a:lnTo>
                  <a:pt x="2730493" y="3955236"/>
                </a:lnTo>
                <a:lnTo>
                  <a:pt x="2707507" y="3947771"/>
                </a:lnTo>
                <a:lnTo>
                  <a:pt x="2701937" y="3950565"/>
                </a:lnTo>
                <a:cubicBezTo>
                  <a:pt x="2691594" y="3948746"/>
                  <a:pt x="2676749" y="3934159"/>
                  <a:pt x="2679435" y="3949768"/>
                </a:cubicBezTo>
                <a:lnTo>
                  <a:pt x="2667352" y="3942821"/>
                </a:lnTo>
                <a:lnTo>
                  <a:pt x="2657096" y="3953571"/>
                </a:lnTo>
                <a:cubicBezTo>
                  <a:pt x="2656117" y="3956261"/>
                  <a:pt x="2655464" y="3959177"/>
                  <a:pt x="2655161" y="3962216"/>
                </a:cubicBezTo>
                <a:lnTo>
                  <a:pt x="2638604" y="3955936"/>
                </a:lnTo>
                <a:lnTo>
                  <a:pt x="2626185" y="3962937"/>
                </a:lnTo>
                <a:lnTo>
                  <a:pt x="2614077" y="3955576"/>
                </a:lnTo>
                <a:lnTo>
                  <a:pt x="2609403" y="3956215"/>
                </a:lnTo>
                <a:lnTo>
                  <a:pt x="2597896" y="3958939"/>
                </a:lnTo>
                <a:cubicBezTo>
                  <a:pt x="2592077" y="3961159"/>
                  <a:pt x="2585584" y="3963907"/>
                  <a:pt x="2578251" y="3965812"/>
                </a:cubicBezTo>
                <a:lnTo>
                  <a:pt x="2571961" y="3966278"/>
                </a:lnTo>
                <a:lnTo>
                  <a:pt x="2559399" y="3979193"/>
                </a:lnTo>
                <a:cubicBezTo>
                  <a:pt x="2550305" y="3989010"/>
                  <a:pt x="2543019" y="3995469"/>
                  <a:pt x="2533560" y="3988160"/>
                </a:cubicBezTo>
                <a:cubicBezTo>
                  <a:pt x="2526682" y="3994363"/>
                  <a:pt x="2521563" y="4007257"/>
                  <a:pt x="2515299" y="4016867"/>
                </a:cubicBezTo>
                <a:lnTo>
                  <a:pt x="2513423" y="4018759"/>
                </a:lnTo>
                <a:lnTo>
                  <a:pt x="2482991" y="4012935"/>
                </a:lnTo>
                <a:cubicBezTo>
                  <a:pt x="2469558" y="4010479"/>
                  <a:pt x="2456714" y="4010658"/>
                  <a:pt x="2446940" y="4021172"/>
                </a:cubicBezTo>
                <a:cubicBezTo>
                  <a:pt x="2445490" y="4004762"/>
                  <a:pt x="2418263" y="4035043"/>
                  <a:pt x="2404883" y="4024808"/>
                </a:cubicBezTo>
                <a:cubicBezTo>
                  <a:pt x="2395527" y="4015768"/>
                  <a:pt x="2385089" y="4022846"/>
                  <a:pt x="2373894" y="4023827"/>
                </a:cubicBezTo>
                <a:cubicBezTo>
                  <a:pt x="2360273" y="4016866"/>
                  <a:pt x="2310801" y="4031114"/>
                  <a:pt x="2297080" y="4040841"/>
                </a:cubicBezTo>
                <a:cubicBezTo>
                  <a:pt x="2262890" y="4074342"/>
                  <a:pt x="2198735" y="4051487"/>
                  <a:pt x="2170615" y="4077196"/>
                </a:cubicBezTo>
                <a:cubicBezTo>
                  <a:pt x="2161158" y="4081087"/>
                  <a:pt x="2152190" y="4082780"/>
                  <a:pt x="2143580" y="4083102"/>
                </a:cubicBezTo>
                <a:lnTo>
                  <a:pt x="2119893" y="4080874"/>
                </a:lnTo>
                <a:lnTo>
                  <a:pt x="2114008" y="4073996"/>
                </a:lnTo>
                <a:lnTo>
                  <a:pt x="2099067" y="4076068"/>
                </a:lnTo>
                <a:lnTo>
                  <a:pt x="2095000" y="4075096"/>
                </a:lnTo>
                <a:cubicBezTo>
                  <a:pt x="2087230" y="4073204"/>
                  <a:pt x="2079536" y="4071577"/>
                  <a:pt x="2071767" y="4071044"/>
                </a:cubicBezTo>
                <a:cubicBezTo>
                  <a:pt x="2077287" y="4106066"/>
                  <a:pt x="2006612" y="4072253"/>
                  <a:pt x="2024486" y="4100276"/>
                </a:cubicBezTo>
                <a:cubicBezTo>
                  <a:pt x="1982770" y="4103418"/>
                  <a:pt x="1990990" y="4145711"/>
                  <a:pt x="1944675" y="4121515"/>
                </a:cubicBezTo>
                <a:cubicBezTo>
                  <a:pt x="1876432" y="4151801"/>
                  <a:pt x="1796287" y="4126915"/>
                  <a:pt x="1739945" y="4171795"/>
                </a:cubicBezTo>
                <a:cubicBezTo>
                  <a:pt x="1680970" y="4182234"/>
                  <a:pt x="1693119" y="4173922"/>
                  <a:pt x="1662065" y="4184630"/>
                </a:cubicBezTo>
                <a:cubicBezTo>
                  <a:pt x="1658816" y="4205398"/>
                  <a:pt x="1624608" y="4174561"/>
                  <a:pt x="1595989" y="4193679"/>
                </a:cubicBezTo>
                <a:lnTo>
                  <a:pt x="1559231" y="4195932"/>
                </a:lnTo>
                <a:lnTo>
                  <a:pt x="1537197" y="4209468"/>
                </a:lnTo>
                <a:cubicBezTo>
                  <a:pt x="1524267" y="4212789"/>
                  <a:pt x="1508603" y="4203060"/>
                  <a:pt x="1508787" y="4230924"/>
                </a:cubicBezTo>
                <a:cubicBezTo>
                  <a:pt x="1500688" y="4227785"/>
                  <a:pt x="1493126" y="4234837"/>
                  <a:pt x="1488914" y="4241772"/>
                </a:cubicBezTo>
                <a:cubicBezTo>
                  <a:pt x="1483344" y="4244130"/>
                  <a:pt x="1472963" y="4244323"/>
                  <a:pt x="1465497" y="4245075"/>
                </a:cubicBezTo>
                <a:lnTo>
                  <a:pt x="1444118" y="4246285"/>
                </a:lnTo>
                <a:lnTo>
                  <a:pt x="1405326" y="4248391"/>
                </a:lnTo>
                <a:cubicBezTo>
                  <a:pt x="1362233" y="4238681"/>
                  <a:pt x="1386645" y="4253541"/>
                  <a:pt x="1344909" y="4237004"/>
                </a:cubicBezTo>
                <a:cubicBezTo>
                  <a:pt x="1319660" y="4278048"/>
                  <a:pt x="1328465" y="4235908"/>
                  <a:pt x="1298748" y="4241669"/>
                </a:cubicBezTo>
                <a:cubicBezTo>
                  <a:pt x="1303263" y="4202446"/>
                  <a:pt x="1257287" y="4277634"/>
                  <a:pt x="1251302" y="4232513"/>
                </a:cubicBezTo>
                <a:cubicBezTo>
                  <a:pt x="1246083" y="4234987"/>
                  <a:pt x="1221483" y="4225653"/>
                  <a:pt x="1216643" y="4229828"/>
                </a:cubicBezTo>
                <a:lnTo>
                  <a:pt x="1214101" y="4231991"/>
                </a:lnTo>
                <a:lnTo>
                  <a:pt x="1203193" y="4232867"/>
                </a:lnTo>
                <a:lnTo>
                  <a:pt x="1201049" y="4242842"/>
                </a:lnTo>
                <a:lnTo>
                  <a:pt x="1185298" y="4251133"/>
                </a:lnTo>
                <a:cubicBezTo>
                  <a:pt x="1179255" y="4252733"/>
                  <a:pt x="1172580" y="4252698"/>
                  <a:pt x="1164955" y="4250027"/>
                </a:cubicBezTo>
                <a:cubicBezTo>
                  <a:pt x="1138322" y="4224376"/>
                  <a:pt x="1100363" y="4267890"/>
                  <a:pt x="1067357" y="4233908"/>
                </a:cubicBezTo>
                <a:cubicBezTo>
                  <a:pt x="1055150" y="4224918"/>
                  <a:pt x="1016960" y="4218576"/>
                  <a:pt x="1009492" y="4230455"/>
                </a:cubicBezTo>
                <a:cubicBezTo>
                  <a:pt x="1001480" y="4231829"/>
                  <a:pt x="992281" y="4225396"/>
                  <a:pt x="988345" y="4238880"/>
                </a:cubicBezTo>
                <a:cubicBezTo>
                  <a:pt x="981958" y="4254801"/>
                  <a:pt x="954663" y="4223227"/>
                  <a:pt x="958251" y="4244100"/>
                </a:cubicBezTo>
                <a:cubicBezTo>
                  <a:pt x="938858" y="4222336"/>
                  <a:pt x="915951" y="4241975"/>
                  <a:pt x="899207" y="4247688"/>
                </a:cubicBezTo>
                <a:cubicBezTo>
                  <a:pt x="884002" y="4226854"/>
                  <a:pt x="873981" y="4247833"/>
                  <a:pt x="837706" y="4245528"/>
                </a:cubicBezTo>
                <a:cubicBezTo>
                  <a:pt x="821001" y="4221598"/>
                  <a:pt x="809746" y="4268977"/>
                  <a:pt x="778474" y="4235526"/>
                </a:cubicBezTo>
                <a:cubicBezTo>
                  <a:pt x="777421" y="4238161"/>
                  <a:pt x="776057" y="4240538"/>
                  <a:pt x="774418" y="4242583"/>
                </a:cubicBezTo>
                <a:cubicBezTo>
                  <a:pt x="764902" y="4254463"/>
                  <a:pt x="748468" y="4252810"/>
                  <a:pt x="737705" y="4238891"/>
                </a:cubicBezTo>
                <a:cubicBezTo>
                  <a:pt x="688302" y="4193107"/>
                  <a:pt x="682485" y="4224501"/>
                  <a:pt x="641839" y="4211160"/>
                </a:cubicBezTo>
                <a:cubicBezTo>
                  <a:pt x="596156" y="4200529"/>
                  <a:pt x="617273" y="4236299"/>
                  <a:pt x="558105" y="4191218"/>
                </a:cubicBezTo>
                <a:cubicBezTo>
                  <a:pt x="553107" y="4206459"/>
                  <a:pt x="528323" y="4202818"/>
                  <a:pt x="515682" y="4193696"/>
                </a:cubicBezTo>
                <a:cubicBezTo>
                  <a:pt x="493567" y="4189726"/>
                  <a:pt x="491022" y="4212483"/>
                  <a:pt x="467082" y="4185616"/>
                </a:cubicBezTo>
                <a:cubicBezTo>
                  <a:pt x="472585" y="4207692"/>
                  <a:pt x="425896" y="4188982"/>
                  <a:pt x="437646" y="4212658"/>
                </a:cubicBezTo>
                <a:cubicBezTo>
                  <a:pt x="424682" y="4230622"/>
                  <a:pt x="415313" y="4197369"/>
                  <a:pt x="402271" y="4212774"/>
                </a:cubicBezTo>
                <a:cubicBezTo>
                  <a:pt x="386486" y="4214846"/>
                  <a:pt x="402806" y="4204907"/>
                  <a:pt x="384907" y="4201195"/>
                </a:cubicBezTo>
                <a:cubicBezTo>
                  <a:pt x="363484" y="4200591"/>
                  <a:pt x="360732" y="4185695"/>
                  <a:pt x="337154" y="4206136"/>
                </a:cubicBezTo>
                <a:cubicBezTo>
                  <a:pt x="313728" y="4191390"/>
                  <a:pt x="328632" y="4203044"/>
                  <a:pt x="298662" y="4211227"/>
                </a:cubicBezTo>
                <a:cubicBezTo>
                  <a:pt x="284852" y="4197257"/>
                  <a:pt x="274958" y="4202411"/>
                  <a:pt x="265740" y="4213623"/>
                </a:cubicBezTo>
                <a:cubicBezTo>
                  <a:pt x="235520" y="4207388"/>
                  <a:pt x="209548" y="4223241"/>
                  <a:pt x="176403" y="4227393"/>
                </a:cubicBezTo>
                <a:cubicBezTo>
                  <a:pt x="138304" y="4239982"/>
                  <a:pt x="110954" y="4232182"/>
                  <a:pt x="82528" y="4243774"/>
                </a:cubicBezTo>
                <a:cubicBezTo>
                  <a:pt x="48751" y="4221865"/>
                  <a:pt x="39523" y="4251971"/>
                  <a:pt x="19464" y="4256103"/>
                </a:cubicBezTo>
                <a:lnTo>
                  <a:pt x="0" y="4221939"/>
                </a:lnTo>
                <a:lnTo>
                  <a:pt x="0" y="15850"/>
                </a:lnTo>
                <a:lnTo>
                  <a:pt x="3898347" y="0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1" name="Freeform: Shape 46">
            <a:extLst>
              <a:ext uri="{FF2B5EF4-FFF2-40B4-BE49-F238E27FC236}">
                <a16:creationId xmlns:a16="http://schemas.microsoft.com/office/drawing/2014/main" id="{58D2EC0A-5E54-424F-BE02-26DFFEBD6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3232" y="727064"/>
            <a:ext cx="3898347" cy="4256103"/>
          </a:xfrm>
          <a:custGeom>
            <a:avLst/>
            <a:gdLst>
              <a:gd name="connsiteX0" fmla="*/ 3898347 w 3898347"/>
              <a:gd name="connsiteY0" fmla="*/ 0 h 4299085"/>
              <a:gd name="connsiteX1" fmla="*/ 3898347 w 3898347"/>
              <a:gd name="connsiteY1" fmla="*/ 3834445 h 4299085"/>
              <a:gd name="connsiteX2" fmla="*/ 3892314 w 3898347"/>
              <a:gd name="connsiteY2" fmla="*/ 3832951 h 4299085"/>
              <a:gd name="connsiteX3" fmla="*/ 3851953 w 3898347"/>
              <a:gd name="connsiteY3" fmla="*/ 3802983 h 4299085"/>
              <a:gd name="connsiteX4" fmla="*/ 3836418 w 3898347"/>
              <a:gd name="connsiteY4" fmla="*/ 3811513 h 4299085"/>
              <a:gd name="connsiteX5" fmla="*/ 3833758 w 3898347"/>
              <a:gd name="connsiteY5" fmla="*/ 3813341 h 4299085"/>
              <a:gd name="connsiteX6" fmla="*/ 3822673 w 3898347"/>
              <a:gd name="connsiteY6" fmla="*/ 3812913 h 4299085"/>
              <a:gd name="connsiteX7" fmla="*/ 3820104 w 3898347"/>
              <a:gd name="connsiteY7" fmla="*/ 3822466 h 4299085"/>
              <a:gd name="connsiteX8" fmla="*/ 3803816 w 3898347"/>
              <a:gd name="connsiteY8" fmla="*/ 3828757 h 4299085"/>
              <a:gd name="connsiteX9" fmla="*/ 3783259 w 3898347"/>
              <a:gd name="connsiteY9" fmla="*/ 3825276 h 4299085"/>
              <a:gd name="connsiteX10" fmla="*/ 3729936 w 3898347"/>
              <a:gd name="connsiteY10" fmla="*/ 3815386 h 4299085"/>
              <a:gd name="connsiteX11" fmla="*/ 3726018 w 3898347"/>
              <a:gd name="connsiteY11" fmla="*/ 3815100 h 4299085"/>
              <a:gd name="connsiteX12" fmla="*/ 3725413 w 3898347"/>
              <a:gd name="connsiteY12" fmla="*/ 3814615 h 4299085"/>
              <a:gd name="connsiteX13" fmla="*/ 3713801 w 3898347"/>
              <a:gd name="connsiteY13" fmla="*/ 3811018 h 4299085"/>
              <a:gd name="connsiteX14" fmla="*/ 3709087 w 3898347"/>
              <a:gd name="connsiteY14" fmla="*/ 3813195 h 4299085"/>
              <a:gd name="connsiteX15" fmla="*/ 3698038 w 3898347"/>
              <a:gd name="connsiteY15" fmla="*/ 3806182 h 4299085"/>
              <a:gd name="connsiteX16" fmla="*/ 3662227 w 3898347"/>
              <a:gd name="connsiteY16" fmla="*/ 3807761 h 4299085"/>
              <a:gd name="connsiteX17" fmla="*/ 3659872 w 3898347"/>
              <a:gd name="connsiteY17" fmla="*/ 3805524 h 4299085"/>
              <a:gd name="connsiteX18" fmla="*/ 3643454 w 3898347"/>
              <a:gd name="connsiteY18" fmla="*/ 3794831 h 4299085"/>
              <a:gd name="connsiteX19" fmla="*/ 3624789 w 3898347"/>
              <a:gd name="connsiteY19" fmla="*/ 3803185 h 4299085"/>
              <a:gd name="connsiteX20" fmla="*/ 3602327 w 3898347"/>
              <a:gd name="connsiteY20" fmla="*/ 3794616 h 4299085"/>
              <a:gd name="connsiteX21" fmla="*/ 3596645 w 3898347"/>
              <a:gd name="connsiteY21" fmla="*/ 3797108 h 4299085"/>
              <a:gd name="connsiteX22" fmla="*/ 3574144 w 3898347"/>
              <a:gd name="connsiteY22" fmla="*/ 3795108 h 4299085"/>
              <a:gd name="connsiteX23" fmla="*/ 3562310 w 3898347"/>
              <a:gd name="connsiteY23" fmla="*/ 3787534 h 4299085"/>
              <a:gd name="connsiteX24" fmla="*/ 3551635 w 3898347"/>
              <a:gd name="connsiteY24" fmla="*/ 3797705 h 4299085"/>
              <a:gd name="connsiteX25" fmla="*/ 3550175 w 3898347"/>
              <a:gd name="connsiteY25" fmla="*/ 3803199 h 4299085"/>
              <a:gd name="connsiteX26" fmla="*/ 3542668 w 3898347"/>
              <a:gd name="connsiteY26" fmla="*/ 3803283 h 4299085"/>
              <a:gd name="connsiteX27" fmla="*/ 3533033 w 3898347"/>
              <a:gd name="connsiteY27" fmla="*/ 3799071 h 4299085"/>
              <a:gd name="connsiteX28" fmla="*/ 3521726 w 3898347"/>
              <a:gd name="connsiteY28" fmla="*/ 3804691 h 4299085"/>
              <a:gd name="connsiteX29" fmla="*/ 3520080 w 3898347"/>
              <a:gd name="connsiteY29" fmla="*/ 3805210 h 4299085"/>
              <a:gd name="connsiteX30" fmla="*/ 3508491 w 3898347"/>
              <a:gd name="connsiteY30" fmla="*/ 3797398 h 4299085"/>
              <a:gd name="connsiteX31" fmla="*/ 3503787 w 3898347"/>
              <a:gd name="connsiteY31" fmla="*/ 3797787 h 4299085"/>
              <a:gd name="connsiteX32" fmla="*/ 3492165 w 3898347"/>
              <a:gd name="connsiteY32" fmla="*/ 3799887 h 4299085"/>
              <a:gd name="connsiteX33" fmla="*/ 3472233 w 3898347"/>
              <a:gd name="connsiteY33" fmla="*/ 3805682 h 4299085"/>
              <a:gd name="connsiteX34" fmla="*/ 3465921 w 3898347"/>
              <a:gd name="connsiteY34" fmla="*/ 3805814 h 4299085"/>
              <a:gd name="connsiteX35" fmla="*/ 3455541 w 3898347"/>
              <a:gd name="connsiteY35" fmla="*/ 3815505 h 4299085"/>
              <a:gd name="connsiteX36" fmla="*/ 3429027 w 3898347"/>
              <a:gd name="connsiteY36" fmla="*/ 3816906 h 4299085"/>
              <a:gd name="connsiteX37" fmla="*/ 3369507 w 3898347"/>
              <a:gd name="connsiteY37" fmla="*/ 3825563 h 4299085"/>
              <a:gd name="connsiteX38" fmla="*/ 3324491 w 3898347"/>
              <a:gd name="connsiteY38" fmla="*/ 3832006 h 4299085"/>
              <a:gd name="connsiteX39" fmla="*/ 3244235 w 3898347"/>
              <a:gd name="connsiteY39" fmla="*/ 3834376 h 4299085"/>
              <a:gd name="connsiteX40" fmla="*/ 3226507 w 3898347"/>
              <a:gd name="connsiteY40" fmla="*/ 3820131 h 4299085"/>
              <a:gd name="connsiteX41" fmla="*/ 3191688 w 3898347"/>
              <a:gd name="connsiteY41" fmla="*/ 3837359 h 4299085"/>
              <a:gd name="connsiteX42" fmla="*/ 3185553 w 3898347"/>
              <a:gd name="connsiteY42" fmla="*/ 3859030 h 4299085"/>
              <a:gd name="connsiteX43" fmla="*/ 3137926 w 3898347"/>
              <a:gd name="connsiteY43" fmla="*/ 3867782 h 4299085"/>
              <a:gd name="connsiteX44" fmla="*/ 3090188 w 3898347"/>
              <a:gd name="connsiteY44" fmla="*/ 3855036 h 4299085"/>
              <a:gd name="connsiteX45" fmla="*/ 3031422 w 3898347"/>
              <a:gd name="connsiteY45" fmla="*/ 3858298 h 4299085"/>
              <a:gd name="connsiteX46" fmla="*/ 2996288 w 3898347"/>
              <a:gd name="connsiteY46" fmla="*/ 3860020 h 4299085"/>
              <a:gd name="connsiteX47" fmla="*/ 2901661 w 3898347"/>
              <a:gd name="connsiteY47" fmla="*/ 3882243 h 4299085"/>
              <a:gd name="connsiteX48" fmla="*/ 2782141 w 3898347"/>
              <a:gd name="connsiteY48" fmla="*/ 3932983 h 4299085"/>
              <a:gd name="connsiteX49" fmla="*/ 2749597 w 3898347"/>
              <a:gd name="connsiteY49" fmla="*/ 3956746 h 4299085"/>
              <a:gd name="connsiteX50" fmla="*/ 2730493 w 3898347"/>
              <a:gd name="connsiteY50" fmla="*/ 3955236 h 4299085"/>
              <a:gd name="connsiteX51" fmla="*/ 2707507 w 3898347"/>
              <a:gd name="connsiteY51" fmla="*/ 3947771 h 4299085"/>
              <a:gd name="connsiteX52" fmla="*/ 2701937 w 3898347"/>
              <a:gd name="connsiteY52" fmla="*/ 3950565 h 4299085"/>
              <a:gd name="connsiteX53" fmla="*/ 2679435 w 3898347"/>
              <a:gd name="connsiteY53" fmla="*/ 3949768 h 4299085"/>
              <a:gd name="connsiteX54" fmla="*/ 2667352 w 3898347"/>
              <a:gd name="connsiteY54" fmla="*/ 3942821 h 4299085"/>
              <a:gd name="connsiteX55" fmla="*/ 2657096 w 3898347"/>
              <a:gd name="connsiteY55" fmla="*/ 3953571 h 4299085"/>
              <a:gd name="connsiteX56" fmla="*/ 2655161 w 3898347"/>
              <a:gd name="connsiteY56" fmla="*/ 3962216 h 4299085"/>
              <a:gd name="connsiteX57" fmla="*/ 2638604 w 3898347"/>
              <a:gd name="connsiteY57" fmla="*/ 3955936 h 4299085"/>
              <a:gd name="connsiteX58" fmla="*/ 2626185 w 3898347"/>
              <a:gd name="connsiteY58" fmla="*/ 3962937 h 4299085"/>
              <a:gd name="connsiteX59" fmla="*/ 2614077 w 3898347"/>
              <a:gd name="connsiteY59" fmla="*/ 3955576 h 4299085"/>
              <a:gd name="connsiteX60" fmla="*/ 2609403 w 3898347"/>
              <a:gd name="connsiteY60" fmla="*/ 3956215 h 4299085"/>
              <a:gd name="connsiteX61" fmla="*/ 2597896 w 3898347"/>
              <a:gd name="connsiteY61" fmla="*/ 3958939 h 4299085"/>
              <a:gd name="connsiteX62" fmla="*/ 2578251 w 3898347"/>
              <a:gd name="connsiteY62" fmla="*/ 3965812 h 4299085"/>
              <a:gd name="connsiteX63" fmla="*/ 2571961 w 3898347"/>
              <a:gd name="connsiteY63" fmla="*/ 3966278 h 4299085"/>
              <a:gd name="connsiteX64" fmla="*/ 2559399 w 3898347"/>
              <a:gd name="connsiteY64" fmla="*/ 3979193 h 4299085"/>
              <a:gd name="connsiteX65" fmla="*/ 2533560 w 3898347"/>
              <a:gd name="connsiteY65" fmla="*/ 3988160 h 4299085"/>
              <a:gd name="connsiteX66" fmla="*/ 2515299 w 3898347"/>
              <a:gd name="connsiteY66" fmla="*/ 4016867 h 4299085"/>
              <a:gd name="connsiteX67" fmla="*/ 2513423 w 3898347"/>
              <a:gd name="connsiteY67" fmla="*/ 4018759 h 4299085"/>
              <a:gd name="connsiteX68" fmla="*/ 2482991 w 3898347"/>
              <a:gd name="connsiteY68" fmla="*/ 4012935 h 4299085"/>
              <a:gd name="connsiteX69" fmla="*/ 2446940 w 3898347"/>
              <a:gd name="connsiteY69" fmla="*/ 4021172 h 4299085"/>
              <a:gd name="connsiteX70" fmla="*/ 2404883 w 3898347"/>
              <a:gd name="connsiteY70" fmla="*/ 4024808 h 4299085"/>
              <a:gd name="connsiteX71" fmla="*/ 2373894 w 3898347"/>
              <a:gd name="connsiteY71" fmla="*/ 4023827 h 4299085"/>
              <a:gd name="connsiteX72" fmla="*/ 2297080 w 3898347"/>
              <a:gd name="connsiteY72" fmla="*/ 4040841 h 4299085"/>
              <a:gd name="connsiteX73" fmla="*/ 2170615 w 3898347"/>
              <a:gd name="connsiteY73" fmla="*/ 4077196 h 4299085"/>
              <a:gd name="connsiteX74" fmla="*/ 2143580 w 3898347"/>
              <a:gd name="connsiteY74" fmla="*/ 4083102 h 4299085"/>
              <a:gd name="connsiteX75" fmla="*/ 2119893 w 3898347"/>
              <a:gd name="connsiteY75" fmla="*/ 4080874 h 4299085"/>
              <a:gd name="connsiteX76" fmla="*/ 2114008 w 3898347"/>
              <a:gd name="connsiteY76" fmla="*/ 4073996 h 4299085"/>
              <a:gd name="connsiteX77" fmla="*/ 2099067 w 3898347"/>
              <a:gd name="connsiteY77" fmla="*/ 4076068 h 4299085"/>
              <a:gd name="connsiteX78" fmla="*/ 2095000 w 3898347"/>
              <a:gd name="connsiteY78" fmla="*/ 4075096 h 4299085"/>
              <a:gd name="connsiteX79" fmla="*/ 2071767 w 3898347"/>
              <a:gd name="connsiteY79" fmla="*/ 4071044 h 4299085"/>
              <a:gd name="connsiteX80" fmla="*/ 2024486 w 3898347"/>
              <a:gd name="connsiteY80" fmla="*/ 4100276 h 4299085"/>
              <a:gd name="connsiteX81" fmla="*/ 1964411 w 3898347"/>
              <a:gd name="connsiteY81" fmla="*/ 4105069 h 4299085"/>
              <a:gd name="connsiteX82" fmla="*/ 1739945 w 3898347"/>
              <a:gd name="connsiteY82" fmla="*/ 4171795 h 4299085"/>
              <a:gd name="connsiteX83" fmla="*/ 1610556 w 3898347"/>
              <a:gd name="connsiteY83" fmla="*/ 4167701 h 4299085"/>
              <a:gd name="connsiteX84" fmla="*/ 1553623 w 3898347"/>
              <a:gd name="connsiteY84" fmla="*/ 4236045 h 4299085"/>
              <a:gd name="connsiteX85" fmla="*/ 1548640 w 3898347"/>
              <a:gd name="connsiteY85" fmla="*/ 4238297 h 4299085"/>
              <a:gd name="connsiteX86" fmla="*/ 1530136 w 3898347"/>
              <a:gd name="connsiteY86" fmla="*/ 4227121 h 4299085"/>
              <a:gd name="connsiteX87" fmla="*/ 1508787 w 3898347"/>
              <a:gd name="connsiteY87" fmla="*/ 4234213 h 4299085"/>
              <a:gd name="connsiteX88" fmla="*/ 1488914 w 3898347"/>
              <a:gd name="connsiteY88" fmla="*/ 4241772 h 4299085"/>
              <a:gd name="connsiteX89" fmla="*/ 1488999 w 3898347"/>
              <a:gd name="connsiteY89" fmla="*/ 4251186 h 4299085"/>
              <a:gd name="connsiteX90" fmla="*/ 1475364 w 3898347"/>
              <a:gd name="connsiteY90" fmla="*/ 4248364 h 4299085"/>
              <a:gd name="connsiteX91" fmla="*/ 1457275 w 3898347"/>
              <a:gd name="connsiteY91" fmla="*/ 4252863 h 4299085"/>
              <a:gd name="connsiteX92" fmla="*/ 1448085 w 3898347"/>
              <a:gd name="connsiteY92" fmla="*/ 4248391 h 4299085"/>
              <a:gd name="connsiteX93" fmla="*/ 1315306 w 3898347"/>
              <a:gd name="connsiteY93" fmla="*/ 4237004 h 4299085"/>
              <a:gd name="connsiteX94" fmla="*/ 1272434 w 3898347"/>
              <a:gd name="connsiteY94" fmla="*/ 4244958 h 4299085"/>
              <a:gd name="connsiteX95" fmla="*/ 1231567 w 3898347"/>
              <a:gd name="connsiteY95" fmla="*/ 4219356 h 4299085"/>
              <a:gd name="connsiteX96" fmla="*/ 1216643 w 3898347"/>
              <a:gd name="connsiteY96" fmla="*/ 4229828 h 4299085"/>
              <a:gd name="connsiteX97" fmla="*/ 1214101 w 3898347"/>
              <a:gd name="connsiteY97" fmla="*/ 4231991 h 4299085"/>
              <a:gd name="connsiteX98" fmla="*/ 1203193 w 3898347"/>
              <a:gd name="connsiteY98" fmla="*/ 4232867 h 4299085"/>
              <a:gd name="connsiteX99" fmla="*/ 1201049 w 3898347"/>
              <a:gd name="connsiteY99" fmla="*/ 4242842 h 4299085"/>
              <a:gd name="connsiteX100" fmla="*/ 1185298 w 3898347"/>
              <a:gd name="connsiteY100" fmla="*/ 4251133 h 4299085"/>
              <a:gd name="connsiteX101" fmla="*/ 1164955 w 3898347"/>
              <a:gd name="connsiteY101" fmla="*/ 4250027 h 4299085"/>
              <a:gd name="connsiteX102" fmla="*/ 1067357 w 3898347"/>
              <a:gd name="connsiteY102" fmla="*/ 4233908 h 4299085"/>
              <a:gd name="connsiteX103" fmla="*/ 1009492 w 3898347"/>
              <a:gd name="connsiteY103" fmla="*/ 4230455 h 4299085"/>
              <a:gd name="connsiteX104" fmla="*/ 988345 w 3898347"/>
              <a:gd name="connsiteY104" fmla="*/ 4238880 h 4299085"/>
              <a:gd name="connsiteX105" fmla="*/ 958251 w 3898347"/>
              <a:gd name="connsiteY105" fmla="*/ 4244100 h 4299085"/>
              <a:gd name="connsiteX106" fmla="*/ 905785 w 3898347"/>
              <a:gd name="connsiteY106" fmla="*/ 4260845 h 4299085"/>
              <a:gd name="connsiteX107" fmla="*/ 834176 w 3898347"/>
              <a:gd name="connsiteY107" fmla="*/ 4270241 h 4299085"/>
              <a:gd name="connsiteX108" fmla="*/ 778474 w 3898347"/>
              <a:gd name="connsiteY108" fmla="*/ 4235526 h 4299085"/>
              <a:gd name="connsiteX109" fmla="*/ 774418 w 3898347"/>
              <a:gd name="connsiteY109" fmla="*/ 4242583 h 4299085"/>
              <a:gd name="connsiteX110" fmla="*/ 737705 w 3898347"/>
              <a:gd name="connsiteY110" fmla="*/ 4238891 h 4299085"/>
              <a:gd name="connsiteX111" fmla="*/ 605027 w 3898347"/>
              <a:gd name="connsiteY111" fmla="*/ 4175863 h 4299085"/>
              <a:gd name="connsiteX112" fmla="*/ 533391 w 3898347"/>
              <a:gd name="connsiteY112" fmla="*/ 4170035 h 4299085"/>
              <a:gd name="connsiteX113" fmla="*/ 508621 w 3898347"/>
              <a:gd name="connsiteY113" fmla="*/ 4176044 h 4299085"/>
              <a:gd name="connsiteX114" fmla="*/ 467082 w 3898347"/>
              <a:gd name="connsiteY114" fmla="*/ 4185616 h 4299085"/>
              <a:gd name="connsiteX115" fmla="*/ 437646 w 3898347"/>
              <a:gd name="connsiteY115" fmla="*/ 4212658 h 4299085"/>
              <a:gd name="connsiteX116" fmla="*/ 402271 w 3898347"/>
              <a:gd name="connsiteY116" fmla="*/ 4212774 h 4299085"/>
              <a:gd name="connsiteX117" fmla="*/ 391968 w 3898347"/>
              <a:gd name="connsiteY117" fmla="*/ 4187073 h 4299085"/>
              <a:gd name="connsiteX118" fmla="*/ 354806 w 3898347"/>
              <a:gd name="connsiteY118" fmla="*/ 4195545 h 4299085"/>
              <a:gd name="connsiteX119" fmla="*/ 298662 w 3898347"/>
              <a:gd name="connsiteY119" fmla="*/ 4211227 h 4299085"/>
              <a:gd name="connsiteX120" fmla="*/ 265740 w 3898347"/>
              <a:gd name="connsiteY120" fmla="*/ 4213623 h 4299085"/>
              <a:gd name="connsiteX121" fmla="*/ 176403 w 3898347"/>
              <a:gd name="connsiteY121" fmla="*/ 4227393 h 4299085"/>
              <a:gd name="connsiteX122" fmla="*/ 87367 w 3898347"/>
              <a:gd name="connsiteY122" fmla="*/ 4246680 h 4299085"/>
              <a:gd name="connsiteX123" fmla="*/ 37148 w 3898347"/>
              <a:gd name="connsiteY123" fmla="*/ 4289154 h 4299085"/>
              <a:gd name="connsiteX124" fmla="*/ 5850 w 3898347"/>
              <a:gd name="connsiteY124" fmla="*/ 4296945 h 4299085"/>
              <a:gd name="connsiteX125" fmla="*/ 0 w 3898347"/>
              <a:gd name="connsiteY125" fmla="*/ 4299085 h 4299085"/>
              <a:gd name="connsiteX126" fmla="*/ 0 w 3898347"/>
              <a:gd name="connsiteY126" fmla="*/ 15850 h 4299085"/>
              <a:gd name="connsiteX0" fmla="*/ 3898347 w 3898347"/>
              <a:gd name="connsiteY0" fmla="*/ 0 h 4299085"/>
              <a:gd name="connsiteX1" fmla="*/ 3898347 w 3898347"/>
              <a:gd name="connsiteY1" fmla="*/ 3834445 h 4299085"/>
              <a:gd name="connsiteX2" fmla="*/ 3892314 w 3898347"/>
              <a:gd name="connsiteY2" fmla="*/ 3832951 h 4299085"/>
              <a:gd name="connsiteX3" fmla="*/ 3851953 w 3898347"/>
              <a:gd name="connsiteY3" fmla="*/ 3802983 h 4299085"/>
              <a:gd name="connsiteX4" fmla="*/ 3836418 w 3898347"/>
              <a:gd name="connsiteY4" fmla="*/ 3811513 h 4299085"/>
              <a:gd name="connsiteX5" fmla="*/ 3833758 w 3898347"/>
              <a:gd name="connsiteY5" fmla="*/ 3813341 h 4299085"/>
              <a:gd name="connsiteX6" fmla="*/ 3822673 w 3898347"/>
              <a:gd name="connsiteY6" fmla="*/ 3812913 h 4299085"/>
              <a:gd name="connsiteX7" fmla="*/ 3820104 w 3898347"/>
              <a:gd name="connsiteY7" fmla="*/ 3822466 h 4299085"/>
              <a:gd name="connsiteX8" fmla="*/ 3803816 w 3898347"/>
              <a:gd name="connsiteY8" fmla="*/ 3828757 h 4299085"/>
              <a:gd name="connsiteX9" fmla="*/ 3783259 w 3898347"/>
              <a:gd name="connsiteY9" fmla="*/ 3825276 h 4299085"/>
              <a:gd name="connsiteX10" fmla="*/ 3729936 w 3898347"/>
              <a:gd name="connsiteY10" fmla="*/ 3815386 h 4299085"/>
              <a:gd name="connsiteX11" fmla="*/ 3726018 w 3898347"/>
              <a:gd name="connsiteY11" fmla="*/ 3815100 h 4299085"/>
              <a:gd name="connsiteX12" fmla="*/ 3725413 w 3898347"/>
              <a:gd name="connsiteY12" fmla="*/ 3814615 h 4299085"/>
              <a:gd name="connsiteX13" fmla="*/ 3713801 w 3898347"/>
              <a:gd name="connsiteY13" fmla="*/ 3811018 h 4299085"/>
              <a:gd name="connsiteX14" fmla="*/ 3709087 w 3898347"/>
              <a:gd name="connsiteY14" fmla="*/ 3813195 h 4299085"/>
              <a:gd name="connsiteX15" fmla="*/ 3698038 w 3898347"/>
              <a:gd name="connsiteY15" fmla="*/ 3806182 h 4299085"/>
              <a:gd name="connsiteX16" fmla="*/ 3662227 w 3898347"/>
              <a:gd name="connsiteY16" fmla="*/ 3807761 h 4299085"/>
              <a:gd name="connsiteX17" fmla="*/ 3659872 w 3898347"/>
              <a:gd name="connsiteY17" fmla="*/ 3805524 h 4299085"/>
              <a:gd name="connsiteX18" fmla="*/ 3643454 w 3898347"/>
              <a:gd name="connsiteY18" fmla="*/ 3794831 h 4299085"/>
              <a:gd name="connsiteX19" fmla="*/ 3624789 w 3898347"/>
              <a:gd name="connsiteY19" fmla="*/ 3803185 h 4299085"/>
              <a:gd name="connsiteX20" fmla="*/ 3602327 w 3898347"/>
              <a:gd name="connsiteY20" fmla="*/ 3794616 h 4299085"/>
              <a:gd name="connsiteX21" fmla="*/ 3596645 w 3898347"/>
              <a:gd name="connsiteY21" fmla="*/ 3797108 h 4299085"/>
              <a:gd name="connsiteX22" fmla="*/ 3574144 w 3898347"/>
              <a:gd name="connsiteY22" fmla="*/ 3795108 h 4299085"/>
              <a:gd name="connsiteX23" fmla="*/ 3562310 w 3898347"/>
              <a:gd name="connsiteY23" fmla="*/ 3787534 h 4299085"/>
              <a:gd name="connsiteX24" fmla="*/ 3551635 w 3898347"/>
              <a:gd name="connsiteY24" fmla="*/ 3797705 h 4299085"/>
              <a:gd name="connsiteX25" fmla="*/ 3550175 w 3898347"/>
              <a:gd name="connsiteY25" fmla="*/ 3803199 h 4299085"/>
              <a:gd name="connsiteX26" fmla="*/ 3542668 w 3898347"/>
              <a:gd name="connsiteY26" fmla="*/ 3803283 h 4299085"/>
              <a:gd name="connsiteX27" fmla="*/ 3533033 w 3898347"/>
              <a:gd name="connsiteY27" fmla="*/ 3799071 h 4299085"/>
              <a:gd name="connsiteX28" fmla="*/ 3521726 w 3898347"/>
              <a:gd name="connsiteY28" fmla="*/ 3804691 h 4299085"/>
              <a:gd name="connsiteX29" fmla="*/ 3520080 w 3898347"/>
              <a:gd name="connsiteY29" fmla="*/ 3805210 h 4299085"/>
              <a:gd name="connsiteX30" fmla="*/ 3508491 w 3898347"/>
              <a:gd name="connsiteY30" fmla="*/ 3797398 h 4299085"/>
              <a:gd name="connsiteX31" fmla="*/ 3503787 w 3898347"/>
              <a:gd name="connsiteY31" fmla="*/ 3797787 h 4299085"/>
              <a:gd name="connsiteX32" fmla="*/ 3492165 w 3898347"/>
              <a:gd name="connsiteY32" fmla="*/ 3799887 h 4299085"/>
              <a:gd name="connsiteX33" fmla="*/ 3472233 w 3898347"/>
              <a:gd name="connsiteY33" fmla="*/ 3805682 h 4299085"/>
              <a:gd name="connsiteX34" fmla="*/ 3465921 w 3898347"/>
              <a:gd name="connsiteY34" fmla="*/ 3805814 h 4299085"/>
              <a:gd name="connsiteX35" fmla="*/ 3455541 w 3898347"/>
              <a:gd name="connsiteY35" fmla="*/ 3815505 h 4299085"/>
              <a:gd name="connsiteX36" fmla="*/ 3429027 w 3898347"/>
              <a:gd name="connsiteY36" fmla="*/ 3816906 h 4299085"/>
              <a:gd name="connsiteX37" fmla="*/ 3369507 w 3898347"/>
              <a:gd name="connsiteY37" fmla="*/ 3825563 h 4299085"/>
              <a:gd name="connsiteX38" fmla="*/ 3324491 w 3898347"/>
              <a:gd name="connsiteY38" fmla="*/ 3832006 h 4299085"/>
              <a:gd name="connsiteX39" fmla="*/ 3244235 w 3898347"/>
              <a:gd name="connsiteY39" fmla="*/ 3834376 h 4299085"/>
              <a:gd name="connsiteX40" fmla="*/ 3226507 w 3898347"/>
              <a:gd name="connsiteY40" fmla="*/ 3820131 h 4299085"/>
              <a:gd name="connsiteX41" fmla="*/ 3191688 w 3898347"/>
              <a:gd name="connsiteY41" fmla="*/ 3837359 h 4299085"/>
              <a:gd name="connsiteX42" fmla="*/ 3185553 w 3898347"/>
              <a:gd name="connsiteY42" fmla="*/ 3859030 h 4299085"/>
              <a:gd name="connsiteX43" fmla="*/ 3137926 w 3898347"/>
              <a:gd name="connsiteY43" fmla="*/ 3867782 h 4299085"/>
              <a:gd name="connsiteX44" fmla="*/ 3090188 w 3898347"/>
              <a:gd name="connsiteY44" fmla="*/ 3855036 h 4299085"/>
              <a:gd name="connsiteX45" fmla="*/ 3031422 w 3898347"/>
              <a:gd name="connsiteY45" fmla="*/ 3858298 h 4299085"/>
              <a:gd name="connsiteX46" fmla="*/ 2996288 w 3898347"/>
              <a:gd name="connsiteY46" fmla="*/ 3860020 h 4299085"/>
              <a:gd name="connsiteX47" fmla="*/ 2901661 w 3898347"/>
              <a:gd name="connsiteY47" fmla="*/ 3882243 h 4299085"/>
              <a:gd name="connsiteX48" fmla="*/ 2782141 w 3898347"/>
              <a:gd name="connsiteY48" fmla="*/ 3932983 h 4299085"/>
              <a:gd name="connsiteX49" fmla="*/ 2749597 w 3898347"/>
              <a:gd name="connsiteY49" fmla="*/ 3956746 h 4299085"/>
              <a:gd name="connsiteX50" fmla="*/ 2730493 w 3898347"/>
              <a:gd name="connsiteY50" fmla="*/ 3955236 h 4299085"/>
              <a:gd name="connsiteX51" fmla="*/ 2707507 w 3898347"/>
              <a:gd name="connsiteY51" fmla="*/ 3947771 h 4299085"/>
              <a:gd name="connsiteX52" fmla="*/ 2701937 w 3898347"/>
              <a:gd name="connsiteY52" fmla="*/ 3950565 h 4299085"/>
              <a:gd name="connsiteX53" fmla="*/ 2679435 w 3898347"/>
              <a:gd name="connsiteY53" fmla="*/ 3949768 h 4299085"/>
              <a:gd name="connsiteX54" fmla="*/ 2667352 w 3898347"/>
              <a:gd name="connsiteY54" fmla="*/ 3942821 h 4299085"/>
              <a:gd name="connsiteX55" fmla="*/ 2657096 w 3898347"/>
              <a:gd name="connsiteY55" fmla="*/ 3953571 h 4299085"/>
              <a:gd name="connsiteX56" fmla="*/ 2655161 w 3898347"/>
              <a:gd name="connsiteY56" fmla="*/ 3962216 h 4299085"/>
              <a:gd name="connsiteX57" fmla="*/ 2638604 w 3898347"/>
              <a:gd name="connsiteY57" fmla="*/ 3955936 h 4299085"/>
              <a:gd name="connsiteX58" fmla="*/ 2626185 w 3898347"/>
              <a:gd name="connsiteY58" fmla="*/ 3962937 h 4299085"/>
              <a:gd name="connsiteX59" fmla="*/ 2614077 w 3898347"/>
              <a:gd name="connsiteY59" fmla="*/ 3955576 h 4299085"/>
              <a:gd name="connsiteX60" fmla="*/ 2609403 w 3898347"/>
              <a:gd name="connsiteY60" fmla="*/ 3956215 h 4299085"/>
              <a:gd name="connsiteX61" fmla="*/ 2597896 w 3898347"/>
              <a:gd name="connsiteY61" fmla="*/ 3958939 h 4299085"/>
              <a:gd name="connsiteX62" fmla="*/ 2578251 w 3898347"/>
              <a:gd name="connsiteY62" fmla="*/ 3965812 h 4299085"/>
              <a:gd name="connsiteX63" fmla="*/ 2571961 w 3898347"/>
              <a:gd name="connsiteY63" fmla="*/ 3966278 h 4299085"/>
              <a:gd name="connsiteX64" fmla="*/ 2559399 w 3898347"/>
              <a:gd name="connsiteY64" fmla="*/ 3979193 h 4299085"/>
              <a:gd name="connsiteX65" fmla="*/ 2533560 w 3898347"/>
              <a:gd name="connsiteY65" fmla="*/ 3988160 h 4299085"/>
              <a:gd name="connsiteX66" fmla="*/ 2515299 w 3898347"/>
              <a:gd name="connsiteY66" fmla="*/ 4016867 h 4299085"/>
              <a:gd name="connsiteX67" fmla="*/ 2513423 w 3898347"/>
              <a:gd name="connsiteY67" fmla="*/ 4018759 h 4299085"/>
              <a:gd name="connsiteX68" fmla="*/ 2482991 w 3898347"/>
              <a:gd name="connsiteY68" fmla="*/ 4012935 h 4299085"/>
              <a:gd name="connsiteX69" fmla="*/ 2446940 w 3898347"/>
              <a:gd name="connsiteY69" fmla="*/ 4021172 h 4299085"/>
              <a:gd name="connsiteX70" fmla="*/ 2404883 w 3898347"/>
              <a:gd name="connsiteY70" fmla="*/ 4024808 h 4299085"/>
              <a:gd name="connsiteX71" fmla="*/ 2373894 w 3898347"/>
              <a:gd name="connsiteY71" fmla="*/ 4023827 h 4299085"/>
              <a:gd name="connsiteX72" fmla="*/ 2297080 w 3898347"/>
              <a:gd name="connsiteY72" fmla="*/ 4040841 h 4299085"/>
              <a:gd name="connsiteX73" fmla="*/ 2170615 w 3898347"/>
              <a:gd name="connsiteY73" fmla="*/ 4077196 h 4299085"/>
              <a:gd name="connsiteX74" fmla="*/ 2143580 w 3898347"/>
              <a:gd name="connsiteY74" fmla="*/ 4083102 h 4299085"/>
              <a:gd name="connsiteX75" fmla="*/ 2119893 w 3898347"/>
              <a:gd name="connsiteY75" fmla="*/ 4080874 h 4299085"/>
              <a:gd name="connsiteX76" fmla="*/ 2114008 w 3898347"/>
              <a:gd name="connsiteY76" fmla="*/ 4073996 h 4299085"/>
              <a:gd name="connsiteX77" fmla="*/ 2099067 w 3898347"/>
              <a:gd name="connsiteY77" fmla="*/ 4076068 h 4299085"/>
              <a:gd name="connsiteX78" fmla="*/ 2095000 w 3898347"/>
              <a:gd name="connsiteY78" fmla="*/ 4075096 h 4299085"/>
              <a:gd name="connsiteX79" fmla="*/ 2071767 w 3898347"/>
              <a:gd name="connsiteY79" fmla="*/ 4071044 h 4299085"/>
              <a:gd name="connsiteX80" fmla="*/ 2024486 w 3898347"/>
              <a:gd name="connsiteY80" fmla="*/ 4100276 h 4299085"/>
              <a:gd name="connsiteX81" fmla="*/ 1964411 w 3898347"/>
              <a:gd name="connsiteY81" fmla="*/ 4105069 h 4299085"/>
              <a:gd name="connsiteX82" fmla="*/ 1739945 w 3898347"/>
              <a:gd name="connsiteY82" fmla="*/ 4171795 h 4299085"/>
              <a:gd name="connsiteX83" fmla="*/ 1610556 w 3898347"/>
              <a:gd name="connsiteY83" fmla="*/ 4167701 h 4299085"/>
              <a:gd name="connsiteX84" fmla="*/ 1553623 w 3898347"/>
              <a:gd name="connsiteY84" fmla="*/ 4236045 h 4299085"/>
              <a:gd name="connsiteX85" fmla="*/ 1548640 w 3898347"/>
              <a:gd name="connsiteY85" fmla="*/ 4238297 h 4299085"/>
              <a:gd name="connsiteX86" fmla="*/ 1530136 w 3898347"/>
              <a:gd name="connsiteY86" fmla="*/ 4227121 h 4299085"/>
              <a:gd name="connsiteX87" fmla="*/ 1508787 w 3898347"/>
              <a:gd name="connsiteY87" fmla="*/ 4234213 h 4299085"/>
              <a:gd name="connsiteX88" fmla="*/ 1488914 w 3898347"/>
              <a:gd name="connsiteY88" fmla="*/ 4241772 h 4299085"/>
              <a:gd name="connsiteX89" fmla="*/ 1488999 w 3898347"/>
              <a:gd name="connsiteY89" fmla="*/ 4251186 h 4299085"/>
              <a:gd name="connsiteX90" fmla="*/ 1475364 w 3898347"/>
              <a:gd name="connsiteY90" fmla="*/ 4248364 h 4299085"/>
              <a:gd name="connsiteX91" fmla="*/ 1457275 w 3898347"/>
              <a:gd name="connsiteY91" fmla="*/ 4252863 h 4299085"/>
              <a:gd name="connsiteX92" fmla="*/ 1448085 w 3898347"/>
              <a:gd name="connsiteY92" fmla="*/ 4248391 h 4299085"/>
              <a:gd name="connsiteX93" fmla="*/ 1315306 w 3898347"/>
              <a:gd name="connsiteY93" fmla="*/ 4237004 h 4299085"/>
              <a:gd name="connsiteX94" fmla="*/ 1272434 w 3898347"/>
              <a:gd name="connsiteY94" fmla="*/ 4244958 h 4299085"/>
              <a:gd name="connsiteX95" fmla="*/ 1231567 w 3898347"/>
              <a:gd name="connsiteY95" fmla="*/ 4219356 h 4299085"/>
              <a:gd name="connsiteX96" fmla="*/ 1216643 w 3898347"/>
              <a:gd name="connsiteY96" fmla="*/ 4229828 h 4299085"/>
              <a:gd name="connsiteX97" fmla="*/ 1214101 w 3898347"/>
              <a:gd name="connsiteY97" fmla="*/ 4231991 h 4299085"/>
              <a:gd name="connsiteX98" fmla="*/ 1203193 w 3898347"/>
              <a:gd name="connsiteY98" fmla="*/ 4232867 h 4299085"/>
              <a:gd name="connsiteX99" fmla="*/ 1201049 w 3898347"/>
              <a:gd name="connsiteY99" fmla="*/ 4242842 h 4299085"/>
              <a:gd name="connsiteX100" fmla="*/ 1185298 w 3898347"/>
              <a:gd name="connsiteY100" fmla="*/ 4251133 h 4299085"/>
              <a:gd name="connsiteX101" fmla="*/ 1164955 w 3898347"/>
              <a:gd name="connsiteY101" fmla="*/ 4250027 h 4299085"/>
              <a:gd name="connsiteX102" fmla="*/ 1067357 w 3898347"/>
              <a:gd name="connsiteY102" fmla="*/ 4233908 h 4299085"/>
              <a:gd name="connsiteX103" fmla="*/ 1009492 w 3898347"/>
              <a:gd name="connsiteY103" fmla="*/ 4230455 h 4299085"/>
              <a:gd name="connsiteX104" fmla="*/ 988345 w 3898347"/>
              <a:gd name="connsiteY104" fmla="*/ 4238880 h 4299085"/>
              <a:gd name="connsiteX105" fmla="*/ 958251 w 3898347"/>
              <a:gd name="connsiteY105" fmla="*/ 4244100 h 4299085"/>
              <a:gd name="connsiteX106" fmla="*/ 905785 w 3898347"/>
              <a:gd name="connsiteY106" fmla="*/ 4260845 h 4299085"/>
              <a:gd name="connsiteX107" fmla="*/ 834176 w 3898347"/>
              <a:gd name="connsiteY107" fmla="*/ 4270241 h 4299085"/>
              <a:gd name="connsiteX108" fmla="*/ 778474 w 3898347"/>
              <a:gd name="connsiteY108" fmla="*/ 4235526 h 4299085"/>
              <a:gd name="connsiteX109" fmla="*/ 774418 w 3898347"/>
              <a:gd name="connsiteY109" fmla="*/ 4242583 h 4299085"/>
              <a:gd name="connsiteX110" fmla="*/ 737705 w 3898347"/>
              <a:gd name="connsiteY110" fmla="*/ 4238891 h 4299085"/>
              <a:gd name="connsiteX111" fmla="*/ 605027 w 3898347"/>
              <a:gd name="connsiteY111" fmla="*/ 4175863 h 4299085"/>
              <a:gd name="connsiteX112" fmla="*/ 533391 w 3898347"/>
              <a:gd name="connsiteY112" fmla="*/ 4170035 h 4299085"/>
              <a:gd name="connsiteX113" fmla="*/ 508621 w 3898347"/>
              <a:gd name="connsiteY113" fmla="*/ 4176044 h 4299085"/>
              <a:gd name="connsiteX114" fmla="*/ 467082 w 3898347"/>
              <a:gd name="connsiteY114" fmla="*/ 4185616 h 4299085"/>
              <a:gd name="connsiteX115" fmla="*/ 437646 w 3898347"/>
              <a:gd name="connsiteY115" fmla="*/ 4212658 h 4299085"/>
              <a:gd name="connsiteX116" fmla="*/ 402271 w 3898347"/>
              <a:gd name="connsiteY116" fmla="*/ 4212774 h 4299085"/>
              <a:gd name="connsiteX117" fmla="*/ 391968 w 3898347"/>
              <a:gd name="connsiteY117" fmla="*/ 4187073 h 4299085"/>
              <a:gd name="connsiteX118" fmla="*/ 354806 w 3898347"/>
              <a:gd name="connsiteY118" fmla="*/ 4195545 h 4299085"/>
              <a:gd name="connsiteX119" fmla="*/ 298662 w 3898347"/>
              <a:gd name="connsiteY119" fmla="*/ 4211227 h 4299085"/>
              <a:gd name="connsiteX120" fmla="*/ 265740 w 3898347"/>
              <a:gd name="connsiteY120" fmla="*/ 4213623 h 4299085"/>
              <a:gd name="connsiteX121" fmla="*/ 176403 w 3898347"/>
              <a:gd name="connsiteY121" fmla="*/ 4227393 h 4299085"/>
              <a:gd name="connsiteX122" fmla="*/ 37148 w 3898347"/>
              <a:gd name="connsiteY122" fmla="*/ 4289154 h 4299085"/>
              <a:gd name="connsiteX123" fmla="*/ 5850 w 3898347"/>
              <a:gd name="connsiteY123" fmla="*/ 4296945 h 4299085"/>
              <a:gd name="connsiteX124" fmla="*/ 0 w 3898347"/>
              <a:gd name="connsiteY124" fmla="*/ 4299085 h 4299085"/>
              <a:gd name="connsiteX125" fmla="*/ 0 w 3898347"/>
              <a:gd name="connsiteY125" fmla="*/ 15850 h 4299085"/>
              <a:gd name="connsiteX126" fmla="*/ 3898347 w 3898347"/>
              <a:gd name="connsiteY126" fmla="*/ 0 h 4299085"/>
              <a:gd name="connsiteX0" fmla="*/ 3898347 w 3898347"/>
              <a:gd name="connsiteY0" fmla="*/ 0 h 4296945"/>
              <a:gd name="connsiteX1" fmla="*/ 3898347 w 3898347"/>
              <a:gd name="connsiteY1" fmla="*/ 3834445 h 4296945"/>
              <a:gd name="connsiteX2" fmla="*/ 3892314 w 3898347"/>
              <a:gd name="connsiteY2" fmla="*/ 3832951 h 4296945"/>
              <a:gd name="connsiteX3" fmla="*/ 3851953 w 3898347"/>
              <a:gd name="connsiteY3" fmla="*/ 3802983 h 4296945"/>
              <a:gd name="connsiteX4" fmla="*/ 3836418 w 3898347"/>
              <a:gd name="connsiteY4" fmla="*/ 3811513 h 4296945"/>
              <a:gd name="connsiteX5" fmla="*/ 3833758 w 3898347"/>
              <a:gd name="connsiteY5" fmla="*/ 3813341 h 4296945"/>
              <a:gd name="connsiteX6" fmla="*/ 3822673 w 3898347"/>
              <a:gd name="connsiteY6" fmla="*/ 3812913 h 4296945"/>
              <a:gd name="connsiteX7" fmla="*/ 3820104 w 3898347"/>
              <a:gd name="connsiteY7" fmla="*/ 3822466 h 4296945"/>
              <a:gd name="connsiteX8" fmla="*/ 3803816 w 3898347"/>
              <a:gd name="connsiteY8" fmla="*/ 3828757 h 4296945"/>
              <a:gd name="connsiteX9" fmla="*/ 3783259 w 3898347"/>
              <a:gd name="connsiteY9" fmla="*/ 3825276 h 4296945"/>
              <a:gd name="connsiteX10" fmla="*/ 3729936 w 3898347"/>
              <a:gd name="connsiteY10" fmla="*/ 3815386 h 4296945"/>
              <a:gd name="connsiteX11" fmla="*/ 3726018 w 3898347"/>
              <a:gd name="connsiteY11" fmla="*/ 3815100 h 4296945"/>
              <a:gd name="connsiteX12" fmla="*/ 3725413 w 3898347"/>
              <a:gd name="connsiteY12" fmla="*/ 3814615 h 4296945"/>
              <a:gd name="connsiteX13" fmla="*/ 3713801 w 3898347"/>
              <a:gd name="connsiteY13" fmla="*/ 3811018 h 4296945"/>
              <a:gd name="connsiteX14" fmla="*/ 3709087 w 3898347"/>
              <a:gd name="connsiteY14" fmla="*/ 3813195 h 4296945"/>
              <a:gd name="connsiteX15" fmla="*/ 3698038 w 3898347"/>
              <a:gd name="connsiteY15" fmla="*/ 3806182 h 4296945"/>
              <a:gd name="connsiteX16" fmla="*/ 3662227 w 3898347"/>
              <a:gd name="connsiteY16" fmla="*/ 3807761 h 4296945"/>
              <a:gd name="connsiteX17" fmla="*/ 3659872 w 3898347"/>
              <a:gd name="connsiteY17" fmla="*/ 3805524 h 4296945"/>
              <a:gd name="connsiteX18" fmla="*/ 3643454 w 3898347"/>
              <a:gd name="connsiteY18" fmla="*/ 3794831 h 4296945"/>
              <a:gd name="connsiteX19" fmla="*/ 3624789 w 3898347"/>
              <a:gd name="connsiteY19" fmla="*/ 3803185 h 4296945"/>
              <a:gd name="connsiteX20" fmla="*/ 3602327 w 3898347"/>
              <a:gd name="connsiteY20" fmla="*/ 3794616 h 4296945"/>
              <a:gd name="connsiteX21" fmla="*/ 3596645 w 3898347"/>
              <a:gd name="connsiteY21" fmla="*/ 3797108 h 4296945"/>
              <a:gd name="connsiteX22" fmla="*/ 3574144 w 3898347"/>
              <a:gd name="connsiteY22" fmla="*/ 3795108 h 4296945"/>
              <a:gd name="connsiteX23" fmla="*/ 3562310 w 3898347"/>
              <a:gd name="connsiteY23" fmla="*/ 3787534 h 4296945"/>
              <a:gd name="connsiteX24" fmla="*/ 3551635 w 3898347"/>
              <a:gd name="connsiteY24" fmla="*/ 3797705 h 4296945"/>
              <a:gd name="connsiteX25" fmla="*/ 3550175 w 3898347"/>
              <a:gd name="connsiteY25" fmla="*/ 3803199 h 4296945"/>
              <a:gd name="connsiteX26" fmla="*/ 3542668 w 3898347"/>
              <a:gd name="connsiteY26" fmla="*/ 3803283 h 4296945"/>
              <a:gd name="connsiteX27" fmla="*/ 3533033 w 3898347"/>
              <a:gd name="connsiteY27" fmla="*/ 3799071 h 4296945"/>
              <a:gd name="connsiteX28" fmla="*/ 3521726 w 3898347"/>
              <a:gd name="connsiteY28" fmla="*/ 3804691 h 4296945"/>
              <a:gd name="connsiteX29" fmla="*/ 3520080 w 3898347"/>
              <a:gd name="connsiteY29" fmla="*/ 3805210 h 4296945"/>
              <a:gd name="connsiteX30" fmla="*/ 3508491 w 3898347"/>
              <a:gd name="connsiteY30" fmla="*/ 3797398 h 4296945"/>
              <a:gd name="connsiteX31" fmla="*/ 3503787 w 3898347"/>
              <a:gd name="connsiteY31" fmla="*/ 3797787 h 4296945"/>
              <a:gd name="connsiteX32" fmla="*/ 3492165 w 3898347"/>
              <a:gd name="connsiteY32" fmla="*/ 3799887 h 4296945"/>
              <a:gd name="connsiteX33" fmla="*/ 3472233 w 3898347"/>
              <a:gd name="connsiteY33" fmla="*/ 3805682 h 4296945"/>
              <a:gd name="connsiteX34" fmla="*/ 3465921 w 3898347"/>
              <a:gd name="connsiteY34" fmla="*/ 3805814 h 4296945"/>
              <a:gd name="connsiteX35" fmla="*/ 3455541 w 3898347"/>
              <a:gd name="connsiteY35" fmla="*/ 3815505 h 4296945"/>
              <a:gd name="connsiteX36" fmla="*/ 3429027 w 3898347"/>
              <a:gd name="connsiteY36" fmla="*/ 3816906 h 4296945"/>
              <a:gd name="connsiteX37" fmla="*/ 3369507 w 3898347"/>
              <a:gd name="connsiteY37" fmla="*/ 3825563 h 4296945"/>
              <a:gd name="connsiteX38" fmla="*/ 3324491 w 3898347"/>
              <a:gd name="connsiteY38" fmla="*/ 3832006 h 4296945"/>
              <a:gd name="connsiteX39" fmla="*/ 3244235 w 3898347"/>
              <a:gd name="connsiteY39" fmla="*/ 3834376 h 4296945"/>
              <a:gd name="connsiteX40" fmla="*/ 3226507 w 3898347"/>
              <a:gd name="connsiteY40" fmla="*/ 3820131 h 4296945"/>
              <a:gd name="connsiteX41" fmla="*/ 3191688 w 3898347"/>
              <a:gd name="connsiteY41" fmla="*/ 3837359 h 4296945"/>
              <a:gd name="connsiteX42" fmla="*/ 3185553 w 3898347"/>
              <a:gd name="connsiteY42" fmla="*/ 3859030 h 4296945"/>
              <a:gd name="connsiteX43" fmla="*/ 3137926 w 3898347"/>
              <a:gd name="connsiteY43" fmla="*/ 3867782 h 4296945"/>
              <a:gd name="connsiteX44" fmla="*/ 3090188 w 3898347"/>
              <a:gd name="connsiteY44" fmla="*/ 3855036 h 4296945"/>
              <a:gd name="connsiteX45" fmla="*/ 3031422 w 3898347"/>
              <a:gd name="connsiteY45" fmla="*/ 3858298 h 4296945"/>
              <a:gd name="connsiteX46" fmla="*/ 2996288 w 3898347"/>
              <a:gd name="connsiteY46" fmla="*/ 3860020 h 4296945"/>
              <a:gd name="connsiteX47" fmla="*/ 2901661 w 3898347"/>
              <a:gd name="connsiteY47" fmla="*/ 3882243 h 4296945"/>
              <a:gd name="connsiteX48" fmla="*/ 2782141 w 3898347"/>
              <a:gd name="connsiteY48" fmla="*/ 3932983 h 4296945"/>
              <a:gd name="connsiteX49" fmla="*/ 2749597 w 3898347"/>
              <a:gd name="connsiteY49" fmla="*/ 3956746 h 4296945"/>
              <a:gd name="connsiteX50" fmla="*/ 2730493 w 3898347"/>
              <a:gd name="connsiteY50" fmla="*/ 3955236 h 4296945"/>
              <a:gd name="connsiteX51" fmla="*/ 2707507 w 3898347"/>
              <a:gd name="connsiteY51" fmla="*/ 3947771 h 4296945"/>
              <a:gd name="connsiteX52" fmla="*/ 2701937 w 3898347"/>
              <a:gd name="connsiteY52" fmla="*/ 3950565 h 4296945"/>
              <a:gd name="connsiteX53" fmla="*/ 2679435 w 3898347"/>
              <a:gd name="connsiteY53" fmla="*/ 3949768 h 4296945"/>
              <a:gd name="connsiteX54" fmla="*/ 2667352 w 3898347"/>
              <a:gd name="connsiteY54" fmla="*/ 3942821 h 4296945"/>
              <a:gd name="connsiteX55" fmla="*/ 2657096 w 3898347"/>
              <a:gd name="connsiteY55" fmla="*/ 3953571 h 4296945"/>
              <a:gd name="connsiteX56" fmla="*/ 2655161 w 3898347"/>
              <a:gd name="connsiteY56" fmla="*/ 3962216 h 4296945"/>
              <a:gd name="connsiteX57" fmla="*/ 2638604 w 3898347"/>
              <a:gd name="connsiteY57" fmla="*/ 3955936 h 4296945"/>
              <a:gd name="connsiteX58" fmla="*/ 2626185 w 3898347"/>
              <a:gd name="connsiteY58" fmla="*/ 3962937 h 4296945"/>
              <a:gd name="connsiteX59" fmla="*/ 2614077 w 3898347"/>
              <a:gd name="connsiteY59" fmla="*/ 3955576 h 4296945"/>
              <a:gd name="connsiteX60" fmla="*/ 2609403 w 3898347"/>
              <a:gd name="connsiteY60" fmla="*/ 3956215 h 4296945"/>
              <a:gd name="connsiteX61" fmla="*/ 2597896 w 3898347"/>
              <a:gd name="connsiteY61" fmla="*/ 3958939 h 4296945"/>
              <a:gd name="connsiteX62" fmla="*/ 2578251 w 3898347"/>
              <a:gd name="connsiteY62" fmla="*/ 3965812 h 4296945"/>
              <a:gd name="connsiteX63" fmla="*/ 2571961 w 3898347"/>
              <a:gd name="connsiteY63" fmla="*/ 3966278 h 4296945"/>
              <a:gd name="connsiteX64" fmla="*/ 2559399 w 3898347"/>
              <a:gd name="connsiteY64" fmla="*/ 3979193 h 4296945"/>
              <a:gd name="connsiteX65" fmla="*/ 2533560 w 3898347"/>
              <a:gd name="connsiteY65" fmla="*/ 3988160 h 4296945"/>
              <a:gd name="connsiteX66" fmla="*/ 2515299 w 3898347"/>
              <a:gd name="connsiteY66" fmla="*/ 4016867 h 4296945"/>
              <a:gd name="connsiteX67" fmla="*/ 2513423 w 3898347"/>
              <a:gd name="connsiteY67" fmla="*/ 4018759 h 4296945"/>
              <a:gd name="connsiteX68" fmla="*/ 2482991 w 3898347"/>
              <a:gd name="connsiteY68" fmla="*/ 4012935 h 4296945"/>
              <a:gd name="connsiteX69" fmla="*/ 2446940 w 3898347"/>
              <a:gd name="connsiteY69" fmla="*/ 4021172 h 4296945"/>
              <a:gd name="connsiteX70" fmla="*/ 2404883 w 3898347"/>
              <a:gd name="connsiteY70" fmla="*/ 4024808 h 4296945"/>
              <a:gd name="connsiteX71" fmla="*/ 2373894 w 3898347"/>
              <a:gd name="connsiteY71" fmla="*/ 4023827 h 4296945"/>
              <a:gd name="connsiteX72" fmla="*/ 2297080 w 3898347"/>
              <a:gd name="connsiteY72" fmla="*/ 4040841 h 4296945"/>
              <a:gd name="connsiteX73" fmla="*/ 2170615 w 3898347"/>
              <a:gd name="connsiteY73" fmla="*/ 4077196 h 4296945"/>
              <a:gd name="connsiteX74" fmla="*/ 2143580 w 3898347"/>
              <a:gd name="connsiteY74" fmla="*/ 4083102 h 4296945"/>
              <a:gd name="connsiteX75" fmla="*/ 2119893 w 3898347"/>
              <a:gd name="connsiteY75" fmla="*/ 4080874 h 4296945"/>
              <a:gd name="connsiteX76" fmla="*/ 2114008 w 3898347"/>
              <a:gd name="connsiteY76" fmla="*/ 4073996 h 4296945"/>
              <a:gd name="connsiteX77" fmla="*/ 2099067 w 3898347"/>
              <a:gd name="connsiteY77" fmla="*/ 4076068 h 4296945"/>
              <a:gd name="connsiteX78" fmla="*/ 2095000 w 3898347"/>
              <a:gd name="connsiteY78" fmla="*/ 4075096 h 4296945"/>
              <a:gd name="connsiteX79" fmla="*/ 2071767 w 3898347"/>
              <a:gd name="connsiteY79" fmla="*/ 4071044 h 4296945"/>
              <a:gd name="connsiteX80" fmla="*/ 2024486 w 3898347"/>
              <a:gd name="connsiteY80" fmla="*/ 4100276 h 4296945"/>
              <a:gd name="connsiteX81" fmla="*/ 1964411 w 3898347"/>
              <a:gd name="connsiteY81" fmla="*/ 4105069 h 4296945"/>
              <a:gd name="connsiteX82" fmla="*/ 1739945 w 3898347"/>
              <a:gd name="connsiteY82" fmla="*/ 4171795 h 4296945"/>
              <a:gd name="connsiteX83" fmla="*/ 1610556 w 3898347"/>
              <a:gd name="connsiteY83" fmla="*/ 4167701 h 4296945"/>
              <a:gd name="connsiteX84" fmla="*/ 1553623 w 3898347"/>
              <a:gd name="connsiteY84" fmla="*/ 4236045 h 4296945"/>
              <a:gd name="connsiteX85" fmla="*/ 1548640 w 3898347"/>
              <a:gd name="connsiteY85" fmla="*/ 4238297 h 4296945"/>
              <a:gd name="connsiteX86" fmla="*/ 1530136 w 3898347"/>
              <a:gd name="connsiteY86" fmla="*/ 4227121 h 4296945"/>
              <a:gd name="connsiteX87" fmla="*/ 1508787 w 3898347"/>
              <a:gd name="connsiteY87" fmla="*/ 4234213 h 4296945"/>
              <a:gd name="connsiteX88" fmla="*/ 1488914 w 3898347"/>
              <a:gd name="connsiteY88" fmla="*/ 4241772 h 4296945"/>
              <a:gd name="connsiteX89" fmla="*/ 1488999 w 3898347"/>
              <a:gd name="connsiteY89" fmla="*/ 4251186 h 4296945"/>
              <a:gd name="connsiteX90" fmla="*/ 1475364 w 3898347"/>
              <a:gd name="connsiteY90" fmla="*/ 4248364 h 4296945"/>
              <a:gd name="connsiteX91" fmla="*/ 1457275 w 3898347"/>
              <a:gd name="connsiteY91" fmla="*/ 4252863 h 4296945"/>
              <a:gd name="connsiteX92" fmla="*/ 1448085 w 3898347"/>
              <a:gd name="connsiteY92" fmla="*/ 4248391 h 4296945"/>
              <a:gd name="connsiteX93" fmla="*/ 1315306 w 3898347"/>
              <a:gd name="connsiteY93" fmla="*/ 4237004 h 4296945"/>
              <a:gd name="connsiteX94" fmla="*/ 1272434 w 3898347"/>
              <a:gd name="connsiteY94" fmla="*/ 4244958 h 4296945"/>
              <a:gd name="connsiteX95" fmla="*/ 1231567 w 3898347"/>
              <a:gd name="connsiteY95" fmla="*/ 4219356 h 4296945"/>
              <a:gd name="connsiteX96" fmla="*/ 1216643 w 3898347"/>
              <a:gd name="connsiteY96" fmla="*/ 4229828 h 4296945"/>
              <a:gd name="connsiteX97" fmla="*/ 1214101 w 3898347"/>
              <a:gd name="connsiteY97" fmla="*/ 4231991 h 4296945"/>
              <a:gd name="connsiteX98" fmla="*/ 1203193 w 3898347"/>
              <a:gd name="connsiteY98" fmla="*/ 4232867 h 4296945"/>
              <a:gd name="connsiteX99" fmla="*/ 1201049 w 3898347"/>
              <a:gd name="connsiteY99" fmla="*/ 4242842 h 4296945"/>
              <a:gd name="connsiteX100" fmla="*/ 1185298 w 3898347"/>
              <a:gd name="connsiteY100" fmla="*/ 4251133 h 4296945"/>
              <a:gd name="connsiteX101" fmla="*/ 1164955 w 3898347"/>
              <a:gd name="connsiteY101" fmla="*/ 4250027 h 4296945"/>
              <a:gd name="connsiteX102" fmla="*/ 1067357 w 3898347"/>
              <a:gd name="connsiteY102" fmla="*/ 4233908 h 4296945"/>
              <a:gd name="connsiteX103" fmla="*/ 1009492 w 3898347"/>
              <a:gd name="connsiteY103" fmla="*/ 4230455 h 4296945"/>
              <a:gd name="connsiteX104" fmla="*/ 988345 w 3898347"/>
              <a:gd name="connsiteY104" fmla="*/ 4238880 h 4296945"/>
              <a:gd name="connsiteX105" fmla="*/ 958251 w 3898347"/>
              <a:gd name="connsiteY105" fmla="*/ 4244100 h 4296945"/>
              <a:gd name="connsiteX106" fmla="*/ 905785 w 3898347"/>
              <a:gd name="connsiteY106" fmla="*/ 4260845 h 4296945"/>
              <a:gd name="connsiteX107" fmla="*/ 834176 w 3898347"/>
              <a:gd name="connsiteY107" fmla="*/ 4270241 h 4296945"/>
              <a:gd name="connsiteX108" fmla="*/ 778474 w 3898347"/>
              <a:gd name="connsiteY108" fmla="*/ 4235526 h 4296945"/>
              <a:gd name="connsiteX109" fmla="*/ 774418 w 3898347"/>
              <a:gd name="connsiteY109" fmla="*/ 4242583 h 4296945"/>
              <a:gd name="connsiteX110" fmla="*/ 737705 w 3898347"/>
              <a:gd name="connsiteY110" fmla="*/ 4238891 h 4296945"/>
              <a:gd name="connsiteX111" fmla="*/ 605027 w 3898347"/>
              <a:gd name="connsiteY111" fmla="*/ 4175863 h 4296945"/>
              <a:gd name="connsiteX112" fmla="*/ 533391 w 3898347"/>
              <a:gd name="connsiteY112" fmla="*/ 4170035 h 4296945"/>
              <a:gd name="connsiteX113" fmla="*/ 508621 w 3898347"/>
              <a:gd name="connsiteY113" fmla="*/ 4176044 h 4296945"/>
              <a:gd name="connsiteX114" fmla="*/ 467082 w 3898347"/>
              <a:gd name="connsiteY114" fmla="*/ 4185616 h 4296945"/>
              <a:gd name="connsiteX115" fmla="*/ 437646 w 3898347"/>
              <a:gd name="connsiteY115" fmla="*/ 4212658 h 4296945"/>
              <a:gd name="connsiteX116" fmla="*/ 402271 w 3898347"/>
              <a:gd name="connsiteY116" fmla="*/ 4212774 h 4296945"/>
              <a:gd name="connsiteX117" fmla="*/ 391968 w 3898347"/>
              <a:gd name="connsiteY117" fmla="*/ 4187073 h 4296945"/>
              <a:gd name="connsiteX118" fmla="*/ 354806 w 3898347"/>
              <a:gd name="connsiteY118" fmla="*/ 4195545 h 4296945"/>
              <a:gd name="connsiteX119" fmla="*/ 298662 w 3898347"/>
              <a:gd name="connsiteY119" fmla="*/ 4211227 h 4296945"/>
              <a:gd name="connsiteX120" fmla="*/ 265740 w 3898347"/>
              <a:gd name="connsiteY120" fmla="*/ 4213623 h 4296945"/>
              <a:gd name="connsiteX121" fmla="*/ 176403 w 3898347"/>
              <a:gd name="connsiteY121" fmla="*/ 4227393 h 4296945"/>
              <a:gd name="connsiteX122" fmla="*/ 37148 w 3898347"/>
              <a:gd name="connsiteY122" fmla="*/ 4289154 h 4296945"/>
              <a:gd name="connsiteX123" fmla="*/ 5850 w 3898347"/>
              <a:gd name="connsiteY123" fmla="*/ 4296945 h 4296945"/>
              <a:gd name="connsiteX124" fmla="*/ 0 w 3898347"/>
              <a:gd name="connsiteY124" fmla="*/ 4221939 h 4296945"/>
              <a:gd name="connsiteX125" fmla="*/ 0 w 3898347"/>
              <a:gd name="connsiteY125" fmla="*/ 15850 h 4296945"/>
              <a:gd name="connsiteX126" fmla="*/ 3898347 w 3898347"/>
              <a:gd name="connsiteY126" fmla="*/ 0 h 4296945"/>
              <a:gd name="connsiteX0" fmla="*/ 3898347 w 3898347"/>
              <a:gd name="connsiteY0" fmla="*/ 0 h 4296945"/>
              <a:gd name="connsiteX1" fmla="*/ 3898347 w 3898347"/>
              <a:gd name="connsiteY1" fmla="*/ 3834445 h 4296945"/>
              <a:gd name="connsiteX2" fmla="*/ 3892314 w 3898347"/>
              <a:gd name="connsiteY2" fmla="*/ 3832951 h 4296945"/>
              <a:gd name="connsiteX3" fmla="*/ 3851953 w 3898347"/>
              <a:gd name="connsiteY3" fmla="*/ 3802983 h 4296945"/>
              <a:gd name="connsiteX4" fmla="*/ 3836418 w 3898347"/>
              <a:gd name="connsiteY4" fmla="*/ 3811513 h 4296945"/>
              <a:gd name="connsiteX5" fmla="*/ 3833758 w 3898347"/>
              <a:gd name="connsiteY5" fmla="*/ 3813341 h 4296945"/>
              <a:gd name="connsiteX6" fmla="*/ 3822673 w 3898347"/>
              <a:gd name="connsiteY6" fmla="*/ 3812913 h 4296945"/>
              <a:gd name="connsiteX7" fmla="*/ 3820104 w 3898347"/>
              <a:gd name="connsiteY7" fmla="*/ 3822466 h 4296945"/>
              <a:gd name="connsiteX8" fmla="*/ 3803816 w 3898347"/>
              <a:gd name="connsiteY8" fmla="*/ 3828757 h 4296945"/>
              <a:gd name="connsiteX9" fmla="*/ 3783259 w 3898347"/>
              <a:gd name="connsiteY9" fmla="*/ 3825276 h 4296945"/>
              <a:gd name="connsiteX10" fmla="*/ 3729936 w 3898347"/>
              <a:gd name="connsiteY10" fmla="*/ 3815386 h 4296945"/>
              <a:gd name="connsiteX11" fmla="*/ 3726018 w 3898347"/>
              <a:gd name="connsiteY11" fmla="*/ 3815100 h 4296945"/>
              <a:gd name="connsiteX12" fmla="*/ 3725413 w 3898347"/>
              <a:gd name="connsiteY12" fmla="*/ 3814615 h 4296945"/>
              <a:gd name="connsiteX13" fmla="*/ 3713801 w 3898347"/>
              <a:gd name="connsiteY13" fmla="*/ 3811018 h 4296945"/>
              <a:gd name="connsiteX14" fmla="*/ 3709087 w 3898347"/>
              <a:gd name="connsiteY14" fmla="*/ 3813195 h 4296945"/>
              <a:gd name="connsiteX15" fmla="*/ 3698038 w 3898347"/>
              <a:gd name="connsiteY15" fmla="*/ 3806182 h 4296945"/>
              <a:gd name="connsiteX16" fmla="*/ 3662227 w 3898347"/>
              <a:gd name="connsiteY16" fmla="*/ 3807761 h 4296945"/>
              <a:gd name="connsiteX17" fmla="*/ 3659872 w 3898347"/>
              <a:gd name="connsiteY17" fmla="*/ 3805524 h 4296945"/>
              <a:gd name="connsiteX18" fmla="*/ 3643454 w 3898347"/>
              <a:gd name="connsiteY18" fmla="*/ 3794831 h 4296945"/>
              <a:gd name="connsiteX19" fmla="*/ 3624789 w 3898347"/>
              <a:gd name="connsiteY19" fmla="*/ 3803185 h 4296945"/>
              <a:gd name="connsiteX20" fmla="*/ 3602327 w 3898347"/>
              <a:gd name="connsiteY20" fmla="*/ 3794616 h 4296945"/>
              <a:gd name="connsiteX21" fmla="*/ 3596645 w 3898347"/>
              <a:gd name="connsiteY21" fmla="*/ 3797108 h 4296945"/>
              <a:gd name="connsiteX22" fmla="*/ 3574144 w 3898347"/>
              <a:gd name="connsiteY22" fmla="*/ 3795108 h 4296945"/>
              <a:gd name="connsiteX23" fmla="*/ 3562310 w 3898347"/>
              <a:gd name="connsiteY23" fmla="*/ 3787534 h 4296945"/>
              <a:gd name="connsiteX24" fmla="*/ 3551635 w 3898347"/>
              <a:gd name="connsiteY24" fmla="*/ 3797705 h 4296945"/>
              <a:gd name="connsiteX25" fmla="*/ 3550175 w 3898347"/>
              <a:gd name="connsiteY25" fmla="*/ 3803199 h 4296945"/>
              <a:gd name="connsiteX26" fmla="*/ 3542668 w 3898347"/>
              <a:gd name="connsiteY26" fmla="*/ 3803283 h 4296945"/>
              <a:gd name="connsiteX27" fmla="*/ 3533033 w 3898347"/>
              <a:gd name="connsiteY27" fmla="*/ 3799071 h 4296945"/>
              <a:gd name="connsiteX28" fmla="*/ 3521726 w 3898347"/>
              <a:gd name="connsiteY28" fmla="*/ 3804691 h 4296945"/>
              <a:gd name="connsiteX29" fmla="*/ 3520080 w 3898347"/>
              <a:gd name="connsiteY29" fmla="*/ 3805210 h 4296945"/>
              <a:gd name="connsiteX30" fmla="*/ 3508491 w 3898347"/>
              <a:gd name="connsiteY30" fmla="*/ 3797398 h 4296945"/>
              <a:gd name="connsiteX31" fmla="*/ 3503787 w 3898347"/>
              <a:gd name="connsiteY31" fmla="*/ 3797787 h 4296945"/>
              <a:gd name="connsiteX32" fmla="*/ 3492165 w 3898347"/>
              <a:gd name="connsiteY32" fmla="*/ 3799887 h 4296945"/>
              <a:gd name="connsiteX33" fmla="*/ 3472233 w 3898347"/>
              <a:gd name="connsiteY33" fmla="*/ 3805682 h 4296945"/>
              <a:gd name="connsiteX34" fmla="*/ 3465921 w 3898347"/>
              <a:gd name="connsiteY34" fmla="*/ 3805814 h 4296945"/>
              <a:gd name="connsiteX35" fmla="*/ 3455541 w 3898347"/>
              <a:gd name="connsiteY35" fmla="*/ 3815505 h 4296945"/>
              <a:gd name="connsiteX36" fmla="*/ 3429027 w 3898347"/>
              <a:gd name="connsiteY36" fmla="*/ 3816906 h 4296945"/>
              <a:gd name="connsiteX37" fmla="*/ 3369507 w 3898347"/>
              <a:gd name="connsiteY37" fmla="*/ 3825563 h 4296945"/>
              <a:gd name="connsiteX38" fmla="*/ 3324491 w 3898347"/>
              <a:gd name="connsiteY38" fmla="*/ 3832006 h 4296945"/>
              <a:gd name="connsiteX39" fmla="*/ 3244235 w 3898347"/>
              <a:gd name="connsiteY39" fmla="*/ 3834376 h 4296945"/>
              <a:gd name="connsiteX40" fmla="*/ 3226507 w 3898347"/>
              <a:gd name="connsiteY40" fmla="*/ 3820131 h 4296945"/>
              <a:gd name="connsiteX41" fmla="*/ 3191688 w 3898347"/>
              <a:gd name="connsiteY41" fmla="*/ 3837359 h 4296945"/>
              <a:gd name="connsiteX42" fmla="*/ 3185553 w 3898347"/>
              <a:gd name="connsiteY42" fmla="*/ 3859030 h 4296945"/>
              <a:gd name="connsiteX43" fmla="*/ 3137926 w 3898347"/>
              <a:gd name="connsiteY43" fmla="*/ 3867782 h 4296945"/>
              <a:gd name="connsiteX44" fmla="*/ 3090188 w 3898347"/>
              <a:gd name="connsiteY44" fmla="*/ 3855036 h 4296945"/>
              <a:gd name="connsiteX45" fmla="*/ 3031422 w 3898347"/>
              <a:gd name="connsiteY45" fmla="*/ 3858298 h 4296945"/>
              <a:gd name="connsiteX46" fmla="*/ 2996288 w 3898347"/>
              <a:gd name="connsiteY46" fmla="*/ 3860020 h 4296945"/>
              <a:gd name="connsiteX47" fmla="*/ 2901661 w 3898347"/>
              <a:gd name="connsiteY47" fmla="*/ 3882243 h 4296945"/>
              <a:gd name="connsiteX48" fmla="*/ 2782141 w 3898347"/>
              <a:gd name="connsiteY48" fmla="*/ 3932983 h 4296945"/>
              <a:gd name="connsiteX49" fmla="*/ 2749597 w 3898347"/>
              <a:gd name="connsiteY49" fmla="*/ 3956746 h 4296945"/>
              <a:gd name="connsiteX50" fmla="*/ 2730493 w 3898347"/>
              <a:gd name="connsiteY50" fmla="*/ 3955236 h 4296945"/>
              <a:gd name="connsiteX51" fmla="*/ 2707507 w 3898347"/>
              <a:gd name="connsiteY51" fmla="*/ 3947771 h 4296945"/>
              <a:gd name="connsiteX52" fmla="*/ 2701937 w 3898347"/>
              <a:gd name="connsiteY52" fmla="*/ 3950565 h 4296945"/>
              <a:gd name="connsiteX53" fmla="*/ 2679435 w 3898347"/>
              <a:gd name="connsiteY53" fmla="*/ 3949768 h 4296945"/>
              <a:gd name="connsiteX54" fmla="*/ 2667352 w 3898347"/>
              <a:gd name="connsiteY54" fmla="*/ 3942821 h 4296945"/>
              <a:gd name="connsiteX55" fmla="*/ 2657096 w 3898347"/>
              <a:gd name="connsiteY55" fmla="*/ 3953571 h 4296945"/>
              <a:gd name="connsiteX56" fmla="*/ 2655161 w 3898347"/>
              <a:gd name="connsiteY56" fmla="*/ 3962216 h 4296945"/>
              <a:gd name="connsiteX57" fmla="*/ 2638604 w 3898347"/>
              <a:gd name="connsiteY57" fmla="*/ 3955936 h 4296945"/>
              <a:gd name="connsiteX58" fmla="*/ 2626185 w 3898347"/>
              <a:gd name="connsiteY58" fmla="*/ 3962937 h 4296945"/>
              <a:gd name="connsiteX59" fmla="*/ 2614077 w 3898347"/>
              <a:gd name="connsiteY59" fmla="*/ 3955576 h 4296945"/>
              <a:gd name="connsiteX60" fmla="*/ 2609403 w 3898347"/>
              <a:gd name="connsiteY60" fmla="*/ 3956215 h 4296945"/>
              <a:gd name="connsiteX61" fmla="*/ 2597896 w 3898347"/>
              <a:gd name="connsiteY61" fmla="*/ 3958939 h 4296945"/>
              <a:gd name="connsiteX62" fmla="*/ 2578251 w 3898347"/>
              <a:gd name="connsiteY62" fmla="*/ 3965812 h 4296945"/>
              <a:gd name="connsiteX63" fmla="*/ 2571961 w 3898347"/>
              <a:gd name="connsiteY63" fmla="*/ 3966278 h 4296945"/>
              <a:gd name="connsiteX64" fmla="*/ 2559399 w 3898347"/>
              <a:gd name="connsiteY64" fmla="*/ 3979193 h 4296945"/>
              <a:gd name="connsiteX65" fmla="*/ 2533560 w 3898347"/>
              <a:gd name="connsiteY65" fmla="*/ 3988160 h 4296945"/>
              <a:gd name="connsiteX66" fmla="*/ 2515299 w 3898347"/>
              <a:gd name="connsiteY66" fmla="*/ 4016867 h 4296945"/>
              <a:gd name="connsiteX67" fmla="*/ 2513423 w 3898347"/>
              <a:gd name="connsiteY67" fmla="*/ 4018759 h 4296945"/>
              <a:gd name="connsiteX68" fmla="*/ 2482991 w 3898347"/>
              <a:gd name="connsiteY68" fmla="*/ 4012935 h 4296945"/>
              <a:gd name="connsiteX69" fmla="*/ 2446940 w 3898347"/>
              <a:gd name="connsiteY69" fmla="*/ 4021172 h 4296945"/>
              <a:gd name="connsiteX70" fmla="*/ 2404883 w 3898347"/>
              <a:gd name="connsiteY70" fmla="*/ 4024808 h 4296945"/>
              <a:gd name="connsiteX71" fmla="*/ 2373894 w 3898347"/>
              <a:gd name="connsiteY71" fmla="*/ 4023827 h 4296945"/>
              <a:gd name="connsiteX72" fmla="*/ 2297080 w 3898347"/>
              <a:gd name="connsiteY72" fmla="*/ 4040841 h 4296945"/>
              <a:gd name="connsiteX73" fmla="*/ 2170615 w 3898347"/>
              <a:gd name="connsiteY73" fmla="*/ 4077196 h 4296945"/>
              <a:gd name="connsiteX74" fmla="*/ 2143580 w 3898347"/>
              <a:gd name="connsiteY74" fmla="*/ 4083102 h 4296945"/>
              <a:gd name="connsiteX75" fmla="*/ 2119893 w 3898347"/>
              <a:gd name="connsiteY75" fmla="*/ 4080874 h 4296945"/>
              <a:gd name="connsiteX76" fmla="*/ 2114008 w 3898347"/>
              <a:gd name="connsiteY76" fmla="*/ 4073996 h 4296945"/>
              <a:gd name="connsiteX77" fmla="*/ 2099067 w 3898347"/>
              <a:gd name="connsiteY77" fmla="*/ 4076068 h 4296945"/>
              <a:gd name="connsiteX78" fmla="*/ 2095000 w 3898347"/>
              <a:gd name="connsiteY78" fmla="*/ 4075096 h 4296945"/>
              <a:gd name="connsiteX79" fmla="*/ 2071767 w 3898347"/>
              <a:gd name="connsiteY79" fmla="*/ 4071044 h 4296945"/>
              <a:gd name="connsiteX80" fmla="*/ 2024486 w 3898347"/>
              <a:gd name="connsiteY80" fmla="*/ 4100276 h 4296945"/>
              <a:gd name="connsiteX81" fmla="*/ 1964411 w 3898347"/>
              <a:gd name="connsiteY81" fmla="*/ 4105069 h 4296945"/>
              <a:gd name="connsiteX82" fmla="*/ 1739945 w 3898347"/>
              <a:gd name="connsiteY82" fmla="*/ 4171795 h 4296945"/>
              <a:gd name="connsiteX83" fmla="*/ 1610556 w 3898347"/>
              <a:gd name="connsiteY83" fmla="*/ 4167701 h 4296945"/>
              <a:gd name="connsiteX84" fmla="*/ 1553623 w 3898347"/>
              <a:gd name="connsiteY84" fmla="*/ 4236045 h 4296945"/>
              <a:gd name="connsiteX85" fmla="*/ 1548640 w 3898347"/>
              <a:gd name="connsiteY85" fmla="*/ 4238297 h 4296945"/>
              <a:gd name="connsiteX86" fmla="*/ 1530136 w 3898347"/>
              <a:gd name="connsiteY86" fmla="*/ 4227121 h 4296945"/>
              <a:gd name="connsiteX87" fmla="*/ 1508787 w 3898347"/>
              <a:gd name="connsiteY87" fmla="*/ 4234213 h 4296945"/>
              <a:gd name="connsiteX88" fmla="*/ 1488914 w 3898347"/>
              <a:gd name="connsiteY88" fmla="*/ 4241772 h 4296945"/>
              <a:gd name="connsiteX89" fmla="*/ 1488999 w 3898347"/>
              <a:gd name="connsiteY89" fmla="*/ 4251186 h 4296945"/>
              <a:gd name="connsiteX90" fmla="*/ 1475364 w 3898347"/>
              <a:gd name="connsiteY90" fmla="*/ 4248364 h 4296945"/>
              <a:gd name="connsiteX91" fmla="*/ 1457275 w 3898347"/>
              <a:gd name="connsiteY91" fmla="*/ 4252863 h 4296945"/>
              <a:gd name="connsiteX92" fmla="*/ 1448085 w 3898347"/>
              <a:gd name="connsiteY92" fmla="*/ 4248391 h 4296945"/>
              <a:gd name="connsiteX93" fmla="*/ 1315306 w 3898347"/>
              <a:gd name="connsiteY93" fmla="*/ 4237004 h 4296945"/>
              <a:gd name="connsiteX94" fmla="*/ 1272434 w 3898347"/>
              <a:gd name="connsiteY94" fmla="*/ 4244958 h 4296945"/>
              <a:gd name="connsiteX95" fmla="*/ 1231567 w 3898347"/>
              <a:gd name="connsiteY95" fmla="*/ 4219356 h 4296945"/>
              <a:gd name="connsiteX96" fmla="*/ 1216643 w 3898347"/>
              <a:gd name="connsiteY96" fmla="*/ 4229828 h 4296945"/>
              <a:gd name="connsiteX97" fmla="*/ 1214101 w 3898347"/>
              <a:gd name="connsiteY97" fmla="*/ 4231991 h 4296945"/>
              <a:gd name="connsiteX98" fmla="*/ 1203193 w 3898347"/>
              <a:gd name="connsiteY98" fmla="*/ 4232867 h 4296945"/>
              <a:gd name="connsiteX99" fmla="*/ 1201049 w 3898347"/>
              <a:gd name="connsiteY99" fmla="*/ 4242842 h 4296945"/>
              <a:gd name="connsiteX100" fmla="*/ 1185298 w 3898347"/>
              <a:gd name="connsiteY100" fmla="*/ 4251133 h 4296945"/>
              <a:gd name="connsiteX101" fmla="*/ 1164955 w 3898347"/>
              <a:gd name="connsiteY101" fmla="*/ 4250027 h 4296945"/>
              <a:gd name="connsiteX102" fmla="*/ 1067357 w 3898347"/>
              <a:gd name="connsiteY102" fmla="*/ 4233908 h 4296945"/>
              <a:gd name="connsiteX103" fmla="*/ 1009492 w 3898347"/>
              <a:gd name="connsiteY103" fmla="*/ 4230455 h 4296945"/>
              <a:gd name="connsiteX104" fmla="*/ 988345 w 3898347"/>
              <a:gd name="connsiteY104" fmla="*/ 4238880 h 4296945"/>
              <a:gd name="connsiteX105" fmla="*/ 958251 w 3898347"/>
              <a:gd name="connsiteY105" fmla="*/ 4244100 h 4296945"/>
              <a:gd name="connsiteX106" fmla="*/ 905785 w 3898347"/>
              <a:gd name="connsiteY106" fmla="*/ 4260845 h 4296945"/>
              <a:gd name="connsiteX107" fmla="*/ 834176 w 3898347"/>
              <a:gd name="connsiteY107" fmla="*/ 4270241 h 4296945"/>
              <a:gd name="connsiteX108" fmla="*/ 778474 w 3898347"/>
              <a:gd name="connsiteY108" fmla="*/ 4235526 h 4296945"/>
              <a:gd name="connsiteX109" fmla="*/ 774418 w 3898347"/>
              <a:gd name="connsiteY109" fmla="*/ 4242583 h 4296945"/>
              <a:gd name="connsiteX110" fmla="*/ 737705 w 3898347"/>
              <a:gd name="connsiteY110" fmla="*/ 4238891 h 4296945"/>
              <a:gd name="connsiteX111" fmla="*/ 605027 w 3898347"/>
              <a:gd name="connsiteY111" fmla="*/ 4175863 h 4296945"/>
              <a:gd name="connsiteX112" fmla="*/ 533391 w 3898347"/>
              <a:gd name="connsiteY112" fmla="*/ 4170035 h 4296945"/>
              <a:gd name="connsiteX113" fmla="*/ 508621 w 3898347"/>
              <a:gd name="connsiteY113" fmla="*/ 4176044 h 4296945"/>
              <a:gd name="connsiteX114" fmla="*/ 467082 w 3898347"/>
              <a:gd name="connsiteY114" fmla="*/ 4185616 h 4296945"/>
              <a:gd name="connsiteX115" fmla="*/ 437646 w 3898347"/>
              <a:gd name="connsiteY115" fmla="*/ 4212658 h 4296945"/>
              <a:gd name="connsiteX116" fmla="*/ 402271 w 3898347"/>
              <a:gd name="connsiteY116" fmla="*/ 4212774 h 4296945"/>
              <a:gd name="connsiteX117" fmla="*/ 391968 w 3898347"/>
              <a:gd name="connsiteY117" fmla="*/ 4187073 h 4296945"/>
              <a:gd name="connsiteX118" fmla="*/ 354806 w 3898347"/>
              <a:gd name="connsiteY118" fmla="*/ 4195545 h 4296945"/>
              <a:gd name="connsiteX119" fmla="*/ 298662 w 3898347"/>
              <a:gd name="connsiteY119" fmla="*/ 4211227 h 4296945"/>
              <a:gd name="connsiteX120" fmla="*/ 265740 w 3898347"/>
              <a:gd name="connsiteY120" fmla="*/ 4213623 h 4296945"/>
              <a:gd name="connsiteX121" fmla="*/ 176403 w 3898347"/>
              <a:gd name="connsiteY121" fmla="*/ 4227393 h 4296945"/>
              <a:gd name="connsiteX122" fmla="*/ 82528 w 3898347"/>
              <a:gd name="connsiteY122" fmla="*/ 4275540 h 4296945"/>
              <a:gd name="connsiteX123" fmla="*/ 5850 w 3898347"/>
              <a:gd name="connsiteY123" fmla="*/ 4296945 h 4296945"/>
              <a:gd name="connsiteX124" fmla="*/ 0 w 3898347"/>
              <a:gd name="connsiteY124" fmla="*/ 4221939 h 4296945"/>
              <a:gd name="connsiteX125" fmla="*/ 0 w 3898347"/>
              <a:gd name="connsiteY125" fmla="*/ 15850 h 4296945"/>
              <a:gd name="connsiteX126" fmla="*/ 3898347 w 3898347"/>
              <a:gd name="connsiteY126" fmla="*/ 0 h 4296945"/>
              <a:gd name="connsiteX0" fmla="*/ 3898347 w 3898347"/>
              <a:gd name="connsiteY0" fmla="*/ 0 h 4275540"/>
              <a:gd name="connsiteX1" fmla="*/ 3898347 w 3898347"/>
              <a:gd name="connsiteY1" fmla="*/ 3834445 h 4275540"/>
              <a:gd name="connsiteX2" fmla="*/ 3892314 w 3898347"/>
              <a:gd name="connsiteY2" fmla="*/ 3832951 h 4275540"/>
              <a:gd name="connsiteX3" fmla="*/ 3851953 w 3898347"/>
              <a:gd name="connsiteY3" fmla="*/ 3802983 h 4275540"/>
              <a:gd name="connsiteX4" fmla="*/ 3836418 w 3898347"/>
              <a:gd name="connsiteY4" fmla="*/ 3811513 h 4275540"/>
              <a:gd name="connsiteX5" fmla="*/ 3833758 w 3898347"/>
              <a:gd name="connsiteY5" fmla="*/ 3813341 h 4275540"/>
              <a:gd name="connsiteX6" fmla="*/ 3822673 w 3898347"/>
              <a:gd name="connsiteY6" fmla="*/ 3812913 h 4275540"/>
              <a:gd name="connsiteX7" fmla="*/ 3820104 w 3898347"/>
              <a:gd name="connsiteY7" fmla="*/ 3822466 h 4275540"/>
              <a:gd name="connsiteX8" fmla="*/ 3803816 w 3898347"/>
              <a:gd name="connsiteY8" fmla="*/ 3828757 h 4275540"/>
              <a:gd name="connsiteX9" fmla="*/ 3783259 w 3898347"/>
              <a:gd name="connsiteY9" fmla="*/ 3825276 h 4275540"/>
              <a:gd name="connsiteX10" fmla="*/ 3729936 w 3898347"/>
              <a:gd name="connsiteY10" fmla="*/ 3815386 h 4275540"/>
              <a:gd name="connsiteX11" fmla="*/ 3726018 w 3898347"/>
              <a:gd name="connsiteY11" fmla="*/ 3815100 h 4275540"/>
              <a:gd name="connsiteX12" fmla="*/ 3725413 w 3898347"/>
              <a:gd name="connsiteY12" fmla="*/ 3814615 h 4275540"/>
              <a:gd name="connsiteX13" fmla="*/ 3713801 w 3898347"/>
              <a:gd name="connsiteY13" fmla="*/ 3811018 h 4275540"/>
              <a:gd name="connsiteX14" fmla="*/ 3709087 w 3898347"/>
              <a:gd name="connsiteY14" fmla="*/ 3813195 h 4275540"/>
              <a:gd name="connsiteX15" fmla="*/ 3698038 w 3898347"/>
              <a:gd name="connsiteY15" fmla="*/ 3806182 h 4275540"/>
              <a:gd name="connsiteX16" fmla="*/ 3662227 w 3898347"/>
              <a:gd name="connsiteY16" fmla="*/ 3807761 h 4275540"/>
              <a:gd name="connsiteX17" fmla="*/ 3659872 w 3898347"/>
              <a:gd name="connsiteY17" fmla="*/ 3805524 h 4275540"/>
              <a:gd name="connsiteX18" fmla="*/ 3643454 w 3898347"/>
              <a:gd name="connsiteY18" fmla="*/ 3794831 h 4275540"/>
              <a:gd name="connsiteX19" fmla="*/ 3624789 w 3898347"/>
              <a:gd name="connsiteY19" fmla="*/ 3803185 h 4275540"/>
              <a:gd name="connsiteX20" fmla="*/ 3602327 w 3898347"/>
              <a:gd name="connsiteY20" fmla="*/ 3794616 h 4275540"/>
              <a:gd name="connsiteX21" fmla="*/ 3596645 w 3898347"/>
              <a:gd name="connsiteY21" fmla="*/ 3797108 h 4275540"/>
              <a:gd name="connsiteX22" fmla="*/ 3574144 w 3898347"/>
              <a:gd name="connsiteY22" fmla="*/ 3795108 h 4275540"/>
              <a:gd name="connsiteX23" fmla="*/ 3562310 w 3898347"/>
              <a:gd name="connsiteY23" fmla="*/ 3787534 h 4275540"/>
              <a:gd name="connsiteX24" fmla="*/ 3551635 w 3898347"/>
              <a:gd name="connsiteY24" fmla="*/ 3797705 h 4275540"/>
              <a:gd name="connsiteX25" fmla="*/ 3550175 w 3898347"/>
              <a:gd name="connsiteY25" fmla="*/ 3803199 h 4275540"/>
              <a:gd name="connsiteX26" fmla="*/ 3542668 w 3898347"/>
              <a:gd name="connsiteY26" fmla="*/ 3803283 h 4275540"/>
              <a:gd name="connsiteX27" fmla="*/ 3533033 w 3898347"/>
              <a:gd name="connsiteY27" fmla="*/ 3799071 h 4275540"/>
              <a:gd name="connsiteX28" fmla="*/ 3521726 w 3898347"/>
              <a:gd name="connsiteY28" fmla="*/ 3804691 h 4275540"/>
              <a:gd name="connsiteX29" fmla="*/ 3520080 w 3898347"/>
              <a:gd name="connsiteY29" fmla="*/ 3805210 h 4275540"/>
              <a:gd name="connsiteX30" fmla="*/ 3508491 w 3898347"/>
              <a:gd name="connsiteY30" fmla="*/ 3797398 h 4275540"/>
              <a:gd name="connsiteX31" fmla="*/ 3503787 w 3898347"/>
              <a:gd name="connsiteY31" fmla="*/ 3797787 h 4275540"/>
              <a:gd name="connsiteX32" fmla="*/ 3492165 w 3898347"/>
              <a:gd name="connsiteY32" fmla="*/ 3799887 h 4275540"/>
              <a:gd name="connsiteX33" fmla="*/ 3472233 w 3898347"/>
              <a:gd name="connsiteY33" fmla="*/ 3805682 h 4275540"/>
              <a:gd name="connsiteX34" fmla="*/ 3465921 w 3898347"/>
              <a:gd name="connsiteY34" fmla="*/ 3805814 h 4275540"/>
              <a:gd name="connsiteX35" fmla="*/ 3455541 w 3898347"/>
              <a:gd name="connsiteY35" fmla="*/ 3815505 h 4275540"/>
              <a:gd name="connsiteX36" fmla="*/ 3429027 w 3898347"/>
              <a:gd name="connsiteY36" fmla="*/ 3816906 h 4275540"/>
              <a:gd name="connsiteX37" fmla="*/ 3369507 w 3898347"/>
              <a:gd name="connsiteY37" fmla="*/ 3825563 h 4275540"/>
              <a:gd name="connsiteX38" fmla="*/ 3324491 w 3898347"/>
              <a:gd name="connsiteY38" fmla="*/ 3832006 h 4275540"/>
              <a:gd name="connsiteX39" fmla="*/ 3244235 w 3898347"/>
              <a:gd name="connsiteY39" fmla="*/ 3834376 h 4275540"/>
              <a:gd name="connsiteX40" fmla="*/ 3226507 w 3898347"/>
              <a:gd name="connsiteY40" fmla="*/ 3820131 h 4275540"/>
              <a:gd name="connsiteX41" fmla="*/ 3191688 w 3898347"/>
              <a:gd name="connsiteY41" fmla="*/ 3837359 h 4275540"/>
              <a:gd name="connsiteX42" fmla="*/ 3185553 w 3898347"/>
              <a:gd name="connsiteY42" fmla="*/ 3859030 h 4275540"/>
              <a:gd name="connsiteX43" fmla="*/ 3137926 w 3898347"/>
              <a:gd name="connsiteY43" fmla="*/ 3867782 h 4275540"/>
              <a:gd name="connsiteX44" fmla="*/ 3090188 w 3898347"/>
              <a:gd name="connsiteY44" fmla="*/ 3855036 h 4275540"/>
              <a:gd name="connsiteX45" fmla="*/ 3031422 w 3898347"/>
              <a:gd name="connsiteY45" fmla="*/ 3858298 h 4275540"/>
              <a:gd name="connsiteX46" fmla="*/ 2996288 w 3898347"/>
              <a:gd name="connsiteY46" fmla="*/ 3860020 h 4275540"/>
              <a:gd name="connsiteX47" fmla="*/ 2901661 w 3898347"/>
              <a:gd name="connsiteY47" fmla="*/ 3882243 h 4275540"/>
              <a:gd name="connsiteX48" fmla="*/ 2782141 w 3898347"/>
              <a:gd name="connsiteY48" fmla="*/ 3932983 h 4275540"/>
              <a:gd name="connsiteX49" fmla="*/ 2749597 w 3898347"/>
              <a:gd name="connsiteY49" fmla="*/ 3956746 h 4275540"/>
              <a:gd name="connsiteX50" fmla="*/ 2730493 w 3898347"/>
              <a:gd name="connsiteY50" fmla="*/ 3955236 h 4275540"/>
              <a:gd name="connsiteX51" fmla="*/ 2707507 w 3898347"/>
              <a:gd name="connsiteY51" fmla="*/ 3947771 h 4275540"/>
              <a:gd name="connsiteX52" fmla="*/ 2701937 w 3898347"/>
              <a:gd name="connsiteY52" fmla="*/ 3950565 h 4275540"/>
              <a:gd name="connsiteX53" fmla="*/ 2679435 w 3898347"/>
              <a:gd name="connsiteY53" fmla="*/ 3949768 h 4275540"/>
              <a:gd name="connsiteX54" fmla="*/ 2667352 w 3898347"/>
              <a:gd name="connsiteY54" fmla="*/ 3942821 h 4275540"/>
              <a:gd name="connsiteX55" fmla="*/ 2657096 w 3898347"/>
              <a:gd name="connsiteY55" fmla="*/ 3953571 h 4275540"/>
              <a:gd name="connsiteX56" fmla="*/ 2655161 w 3898347"/>
              <a:gd name="connsiteY56" fmla="*/ 3962216 h 4275540"/>
              <a:gd name="connsiteX57" fmla="*/ 2638604 w 3898347"/>
              <a:gd name="connsiteY57" fmla="*/ 3955936 h 4275540"/>
              <a:gd name="connsiteX58" fmla="*/ 2626185 w 3898347"/>
              <a:gd name="connsiteY58" fmla="*/ 3962937 h 4275540"/>
              <a:gd name="connsiteX59" fmla="*/ 2614077 w 3898347"/>
              <a:gd name="connsiteY59" fmla="*/ 3955576 h 4275540"/>
              <a:gd name="connsiteX60" fmla="*/ 2609403 w 3898347"/>
              <a:gd name="connsiteY60" fmla="*/ 3956215 h 4275540"/>
              <a:gd name="connsiteX61" fmla="*/ 2597896 w 3898347"/>
              <a:gd name="connsiteY61" fmla="*/ 3958939 h 4275540"/>
              <a:gd name="connsiteX62" fmla="*/ 2578251 w 3898347"/>
              <a:gd name="connsiteY62" fmla="*/ 3965812 h 4275540"/>
              <a:gd name="connsiteX63" fmla="*/ 2571961 w 3898347"/>
              <a:gd name="connsiteY63" fmla="*/ 3966278 h 4275540"/>
              <a:gd name="connsiteX64" fmla="*/ 2559399 w 3898347"/>
              <a:gd name="connsiteY64" fmla="*/ 3979193 h 4275540"/>
              <a:gd name="connsiteX65" fmla="*/ 2533560 w 3898347"/>
              <a:gd name="connsiteY65" fmla="*/ 3988160 h 4275540"/>
              <a:gd name="connsiteX66" fmla="*/ 2515299 w 3898347"/>
              <a:gd name="connsiteY66" fmla="*/ 4016867 h 4275540"/>
              <a:gd name="connsiteX67" fmla="*/ 2513423 w 3898347"/>
              <a:gd name="connsiteY67" fmla="*/ 4018759 h 4275540"/>
              <a:gd name="connsiteX68" fmla="*/ 2482991 w 3898347"/>
              <a:gd name="connsiteY68" fmla="*/ 4012935 h 4275540"/>
              <a:gd name="connsiteX69" fmla="*/ 2446940 w 3898347"/>
              <a:gd name="connsiteY69" fmla="*/ 4021172 h 4275540"/>
              <a:gd name="connsiteX70" fmla="*/ 2404883 w 3898347"/>
              <a:gd name="connsiteY70" fmla="*/ 4024808 h 4275540"/>
              <a:gd name="connsiteX71" fmla="*/ 2373894 w 3898347"/>
              <a:gd name="connsiteY71" fmla="*/ 4023827 h 4275540"/>
              <a:gd name="connsiteX72" fmla="*/ 2297080 w 3898347"/>
              <a:gd name="connsiteY72" fmla="*/ 4040841 h 4275540"/>
              <a:gd name="connsiteX73" fmla="*/ 2170615 w 3898347"/>
              <a:gd name="connsiteY73" fmla="*/ 4077196 h 4275540"/>
              <a:gd name="connsiteX74" fmla="*/ 2143580 w 3898347"/>
              <a:gd name="connsiteY74" fmla="*/ 4083102 h 4275540"/>
              <a:gd name="connsiteX75" fmla="*/ 2119893 w 3898347"/>
              <a:gd name="connsiteY75" fmla="*/ 4080874 h 4275540"/>
              <a:gd name="connsiteX76" fmla="*/ 2114008 w 3898347"/>
              <a:gd name="connsiteY76" fmla="*/ 4073996 h 4275540"/>
              <a:gd name="connsiteX77" fmla="*/ 2099067 w 3898347"/>
              <a:gd name="connsiteY77" fmla="*/ 4076068 h 4275540"/>
              <a:gd name="connsiteX78" fmla="*/ 2095000 w 3898347"/>
              <a:gd name="connsiteY78" fmla="*/ 4075096 h 4275540"/>
              <a:gd name="connsiteX79" fmla="*/ 2071767 w 3898347"/>
              <a:gd name="connsiteY79" fmla="*/ 4071044 h 4275540"/>
              <a:gd name="connsiteX80" fmla="*/ 2024486 w 3898347"/>
              <a:gd name="connsiteY80" fmla="*/ 4100276 h 4275540"/>
              <a:gd name="connsiteX81" fmla="*/ 1964411 w 3898347"/>
              <a:gd name="connsiteY81" fmla="*/ 4105069 h 4275540"/>
              <a:gd name="connsiteX82" fmla="*/ 1739945 w 3898347"/>
              <a:gd name="connsiteY82" fmla="*/ 4171795 h 4275540"/>
              <a:gd name="connsiteX83" fmla="*/ 1610556 w 3898347"/>
              <a:gd name="connsiteY83" fmla="*/ 4167701 h 4275540"/>
              <a:gd name="connsiteX84" fmla="*/ 1553623 w 3898347"/>
              <a:gd name="connsiteY84" fmla="*/ 4236045 h 4275540"/>
              <a:gd name="connsiteX85" fmla="*/ 1548640 w 3898347"/>
              <a:gd name="connsiteY85" fmla="*/ 4238297 h 4275540"/>
              <a:gd name="connsiteX86" fmla="*/ 1530136 w 3898347"/>
              <a:gd name="connsiteY86" fmla="*/ 4227121 h 4275540"/>
              <a:gd name="connsiteX87" fmla="*/ 1508787 w 3898347"/>
              <a:gd name="connsiteY87" fmla="*/ 4234213 h 4275540"/>
              <a:gd name="connsiteX88" fmla="*/ 1488914 w 3898347"/>
              <a:gd name="connsiteY88" fmla="*/ 4241772 h 4275540"/>
              <a:gd name="connsiteX89" fmla="*/ 1488999 w 3898347"/>
              <a:gd name="connsiteY89" fmla="*/ 4251186 h 4275540"/>
              <a:gd name="connsiteX90" fmla="*/ 1475364 w 3898347"/>
              <a:gd name="connsiteY90" fmla="*/ 4248364 h 4275540"/>
              <a:gd name="connsiteX91" fmla="*/ 1457275 w 3898347"/>
              <a:gd name="connsiteY91" fmla="*/ 4252863 h 4275540"/>
              <a:gd name="connsiteX92" fmla="*/ 1448085 w 3898347"/>
              <a:gd name="connsiteY92" fmla="*/ 4248391 h 4275540"/>
              <a:gd name="connsiteX93" fmla="*/ 1315306 w 3898347"/>
              <a:gd name="connsiteY93" fmla="*/ 4237004 h 4275540"/>
              <a:gd name="connsiteX94" fmla="*/ 1272434 w 3898347"/>
              <a:gd name="connsiteY94" fmla="*/ 4244958 h 4275540"/>
              <a:gd name="connsiteX95" fmla="*/ 1231567 w 3898347"/>
              <a:gd name="connsiteY95" fmla="*/ 4219356 h 4275540"/>
              <a:gd name="connsiteX96" fmla="*/ 1216643 w 3898347"/>
              <a:gd name="connsiteY96" fmla="*/ 4229828 h 4275540"/>
              <a:gd name="connsiteX97" fmla="*/ 1214101 w 3898347"/>
              <a:gd name="connsiteY97" fmla="*/ 4231991 h 4275540"/>
              <a:gd name="connsiteX98" fmla="*/ 1203193 w 3898347"/>
              <a:gd name="connsiteY98" fmla="*/ 4232867 h 4275540"/>
              <a:gd name="connsiteX99" fmla="*/ 1201049 w 3898347"/>
              <a:gd name="connsiteY99" fmla="*/ 4242842 h 4275540"/>
              <a:gd name="connsiteX100" fmla="*/ 1185298 w 3898347"/>
              <a:gd name="connsiteY100" fmla="*/ 4251133 h 4275540"/>
              <a:gd name="connsiteX101" fmla="*/ 1164955 w 3898347"/>
              <a:gd name="connsiteY101" fmla="*/ 4250027 h 4275540"/>
              <a:gd name="connsiteX102" fmla="*/ 1067357 w 3898347"/>
              <a:gd name="connsiteY102" fmla="*/ 4233908 h 4275540"/>
              <a:gd name="connsiteX103" fmla="*/ 1009492 w 3898347"/>
              <a:gd name="connsiteY103" fmla="*/ 4230455 h 4275540"/>
              <a:gd name="connsiteX104" fmla="*/ 988345 w 3898347"/>
              <a:gd name="connsiteY104" fmla="*/ 4238880 h 4275540"/>
              <a:gd name="connsiteX105" fmla="*/ 958251 w 3898347"/>
              <a:gd name="connsiteY105" fmla="*/ 4244100 h 4275540"/>
              <a:gd name="connsiteX106" fmla="*/ 905785 w 3898347"/>
              <a:gd name="connsiteY106" fmla="*/ 4260845 h 4275540"/>
              <a:gd name="connsiteX107" fmla="*/ 834176 w 3898347"/>
              <a:gd name="connsiteY107" fmla="*/ 4270241 h 4275540"/>
              <a:gd name="connsiteX108" fmla="*/ 778474 w 3898347"/>
              <a:gd name="connsiteY108" fmla="*/ 4235526 h 4275540"/>
              <a:gd name="connsiteX109" fmla="*/ 774418 w 3898347"/>
              <a:gd name="connsiteY109" fmla="*/ 4242583 h 4275540"/>
              <a:gd name="connsiteX110" fmla="*/ 737705 w 3898347"/>
              <a:gd name="connsiteY110" fmla="*/ 4238891 h 4275540"/>
              <a:gd name="connsiteX111" fmla="*/ 605027 w 3898347"/>
              <a:gd name="connsiteY111" fmla="*/ 4175863 h 4275540"/>
              <a:gd name="connsiteX112" fmla="*/ 533391 w 3898347"/>
              <a:gd name="connsiteY112" fmla="*/ 4170035 h 4275540"/>
              <a:gd name="connsiteX113" fmla="*/ 508621 w 3898347"/>
              <a:gd name="connsiteY113" fmla="*/ 4176044 h 4275540"/>
              <a:gd name="connsiteX114" fmla="*/ 467082 w 3898347"/>
              <a:gd name="connsiteY114" fmla="*/ 4185616 h 4275540"/>
              <a:gd name="connsiteX115" fmla="*/ 437646 w 3898347"/>
              <a:gd name="connsiteY115" fmla="*/ 4212658 h 4275540"/>
              <a:gd name="connsiteX116" fmla="*/ 402271 w 3898347"/>
              <a:gd name="connsiteY116" fmla="*/ 4212774 h 4275540"/>
              <a:gd name="connsiteX117" fmla="*/ 391968 w 3898347"/>
              <a:gd name="connsiteY117" fmla="*/ 4187073 h 4275540"/>
              <a:gd name="connsiteX118" fmla="*/ 354806 w 3898347"/>
              <a:gd name="connsiteY118" fmla="*/ 4195545 h 4275540"/>
              <a:gd name="connsiteX119" fmla="*/ 298662 w 3898347"/>
              <a:gd name="connsiteY119" fmla="*/ 4211227 h 4275540"/>
              <a:gd name="connsiteX120" fmla="*/ 265740 w 3898347"/>
              <a:gd name="connsiteY120" fmla="*/ 4213623 h 4275540"/>
              <a:gd name="connsiteX121" fmla="*/ 176403 w 3898347"/>
              <a:gd name="connsiteY121" fmla="*/ 4227393 h 4275540"/>
              <a:gd name="connsiteX122" fmla="*/ 82528 w 3898347"/>
              <a:gd name="connsiteY122" fmla="*/ 4275540 h 4275540"/>
              <a:gd name="connsiteX123" fmla="*/ 19464 w 3898347"/>
              <a:gd name="connsiteY123" fmla="*/ 4256103 h 4275540"/>
              <a:gd name="connsiteX124" fmla="*/ 0 w 3898347"/>
              <a:gd name="connsiteY124" fmla="*/ 4221939 h 4275540"/>
              <a:gd name="connsiteX125" fmla="*/ 0 w 3898347"/>
              <a:gd name="connsiteY125" fmla="*/ 15850 h 4275540"/>
              <a:gd name="connsiteX126" fmla="*/ 3898347 w 3898347"/>
              <a:gd name="connsiteY126" fmla="*/ 0 h 4275540"/>
              <a:gd name="connsiteX0" fmla="*/ 3898347 w 3898347"/>
              <a:gd name="connsiteY0" fmla="*/ 0 h 4275540"/>
              <a:gd name="connsiteX1" fmla="*/ 3898347 w 3898347"/>
              <a:gd name="connsiteY1" fmla="*/ 3834445 h 4275540"/>
              <a:gd name="connsiteX2" fmla="*/ 3892314 w 3898347"/>
              <a:gd name="connsiteY2" fmla="*/ 3832951 h 4275540"/>
              <a:gd name="connsiteX3" fmla="*/ 3851953 w 3898347"/>
              <a:gd name="connsiteY3" fmla="*/ 3802983 h 4275540"/>
              <a:gd name="connsiteX4" fmla="*/ 3836418 w 3898347"/>
              <a:gd name="connsiteY4" fmla="*/ 3811513 h 4275540"/>
              <a:gd name="connsiteX5" fmla="*/ 3833758 w 3898347"/>
              <a:gd name="connsiteY5" fmla="*/ 3813341 h 4275540"/>
              <a:gd name="connsiteX6" fmla="*/ 3822673 w 3898347"/>
              <a:gd name="connsiteY6" fmla="*/ 3812913 h 4275540"/>
              <a:gd name="connsiteX7" fmla="*/ 3820104 w 3898347"/>
              <a:gd name="connsiteY7" fmla="*/ 3822466 h 4275540"/>
              <a:gd name="connsiteX8" fmla="*/ 3803816 w 3898347"/>
              <a:gd name="connsiteY8" fmla="*/ 3828757 h 4275540"/>
              <a:gd name="connsiteX9" fmla="*/ 3729936 w 3898347"/>
              <a:gd name="connsiteY9" fmla="*/ 3815386 h 4275540"/>
              <a:gd name="connsiteX10" fmla="*/ 3726018 w 3898347"/>
              <a:gd name="connsiteY10" fmla="*/ 3815100 h 4275540"/>
              <a:gd name="connsiteX11" fmla="*/ 3725413 w 3898347"/>
              <a:gd name="connsiteY11" fmla="*/ 3814615 h 4275540"/>
              <a:gd name="connsiteX12" fmla="*/ 3713801 w 3898347"/>
              <a:gd name="connsiteY12" fmla="*/ 3811018 h 4275540"/>
              <a:gd name="connsiteX13" fmla="*/ 3709087 w 3898347"/>
              <a:gd name="connsiteY13" fmla="*/ 3813195 h 4275540"/>
              <a:gd name="connsiteX14" fmla="*/ 3698038 w 3898347"/>
              <a:gd name="connsiteY14" fmla="*/ 3806182 h 4275540"/>
              <a:gd name="connsiteX15" fmla="*/ 3662227 w 3898347"/>
              <a:gd name="connsiteY15" fmla="*/ 3807761 h 4275540"/>
              <a:gd name="connsiteX16" fmla="*/ 3659872 w 3898347"/>
              <a:gd name="connsiteY16" fmla="*/ 3805524 h 4275540"/>
              <a:gd name="connsiteX17" fmla="*/ 3643454 w 3898347"/>
              <a:gd name="connsiteY17" fmla="*/ 3794831 h 4275540"/>
              <a:gd name="connsiteX18" fmla="*/ 3624789 w 3898347"/>
              <a:gd name="connsiteY18" fmla="*/ 3803185 h 4275540"/>
              <a:gd name="connsiteX19" fmla="*/ 3602327 w 3898347"/>
              <a:gd name="connsiteY19" fmla="*/ 3794616 h 4275540"/>
              <a:gd name="connsiteX20" fmla="*/ 3596645 w 3898347"/>
              <a:gd name="connsiteY20" fmla="*/ 3797108 h 4275540"/>
              <a:gd name="connsiteX21" fmla="*/ 3574144 w 3898347"/>
              <a:gd name="connsiteY21" fmla="*/ 3795108 h 4275540"/>
              <a:gd name="connsiteX22" fmla="*/ 3562310 w 3898347"/>
              <a:gd name="connsiteY22" fmla="*/ 3787534 h 4275540"/>
              <a:gd name="connsiteX23" fmla="*/ 3551635 w 3898347"/>
              <a:gd name="connsiteY23" fmla="*/ 3797705 h 4275540"/>
              <a:gd name="connsiteX24" fmla="*/ 3550175 w 3898347"/>
              <a:gd name="connsiteY24" fmla="*/ 3803199 h 4275540"/>
              <a:gd name="connsiteX25" fmla="*/ 3542668 w 3898347"/>
              <a:gd name="connsiteY25" fmla="*/ 3803283 h 4275540"/>
              <a:gd name="connsiteX26" fmla="*/ 3533033 w 3898347"/>
              <a:gd name="connsiteY26" fmla="*/ 3799071 h 4275540"/>
              <a:gd name="connsiteX27" fmla="*/ 3521726 w 3898347"/>
              <a:gd name="connsiteY27" fmla="*/ 3804691 h 4275540"/>
              <a:gd name="connsiteX28" fmla="*/ 3520080 w 3898347"/>
              <a:gd name="connsiteY28" fmla="*/ 3805210 h 4275540"/>
              <a:gd name="connsiteX29" fmla="*/ 3508491 w 3898347"/>
              <a:gd name="connsiteY29" fmla="*/ 3797398 h 4275540"/>
              <a:gd name="connsiteX30" fmla="*/ 3503787 w 3898347"/>
              <a:gd name="connsiteY30" fmla="*/ 3797787 h 4275540"/>
              <a:gd name="connsiteX31" fmla="*/ 3492165 w 3898347"/>
              <a:gd name="connsiteY31" fmla="*/ 3799887 h 4275540"/>
              <a:gd name="connsiteX32" fmla="*/ 3472233 w 3898347"/>
              <a:gd name="connsiteY32" fmla="*/ 3805682 h 4275540"/>
              <a:gd name="connsiteX33" fmla="*/ 3465921 w 3898347"/>
              <a:gd name="connsiteY33" fmla="*/ 3805814 h 4275540"/>
              <a:gd name="connsiteX34" fmla="*/ 3455541 w 3898347"/>
              <a:gd name="connsiteY34" fmla="*/ 3815505 h 4275540"/>
              <a:gd name="connsiteX35" fmla="*/ 3429027 w 3898347"/>
              <a:gd name="connsiteY35" fmla="*/ 3816906 h 4275540"/>
              <a:gd name="connsiteX36" fmla="*/ 3369507 w 3898347"/>
              <a:gd name="connsiteY36" fmla="*/ 3825563 h 4275540"/>
              <a:gd name="connsiteX37" fmla="*/ 3324491 w 3898347"/>
              <a:gd name="connsiteY37" fmla="*/ 3832006 h 4275540"/>
              <a:gd name="connsiteX38" fmla="*/ 3244235 w 3898347"/>
              <a:gd name="connsiteY38" fmla="*/ 3834376 h 4275540"/>
              <a:gd name="connsiteX39" fmla="*/ 3226507 w 3898347"/>
              <a:gd name="connsiteY39" fmla="*/ 3820131 h 4275540"/>
              <a:gd name="connsiteX40" fmla="*/ 3191688 w 3898347"/>
              <a:gd name="connsiteY40" fmla="*/ 3837359 h 4275540"/>
              <a:gd name="connsiteX41" fmla="*/ 3185553 w 3898347"/>
              <a:gd name="connsiteY41" fmla="*/ 3859030 h 4275540"/>
              <a:gd name="connsiteX42" fmla="*/ 3137926 w 3898347"/>
              <a:gd name="connsiteY42" fmla="*/ 3867782 h 4275540"/>
              <a:gd name="connsiteX43" fmla="*/ 3090188 w 3898347"/>
              <a:gd name="connsiteY43" fmla="*/ 3855036 h 4275540"/>
              <a:gd name="connsiteX44" fmla="*/ 3031422 w 3898347"/>
              <a:gd name="connsiteY44" fmla="*/ 3858298 h 4275540"/>
              <a:gd name="connsiteX45" fmla="*/ 2996288 w 3898347"/>
              <a:gd name="connsiteY45" fmla="*/ 3860020 h 4275540"/>
              <a:gd name="connsiteX46" fmla="*/ 2901661 w 3898347"/>
              <a:gd name="connsiteY46" fmla="*/ 3882243 h 4275540"/>
              <a:gd name="connsiteX47" fmla="*/ 2782141 w 3898347"/>
              <a:gd name="connsiteY47" fmla="*/ 3932983 h 4275540"/>
              <a:gd name="connsiteX48" fmla="*/ 2749597 w 3898347"/>
              <a:gd name="connsiteY48" fmla="*/ 3956746 h 4275540"/>
              <a:gd name="connsiteX49" fmla="*/ 2730493 w 3898347"/>
              <a:gd name="connsiteY49" fmla="*/ 3955236 h 4275540"/>
              <a:gd name="connsiteX50" fmla="*/ 2707507 w 3898347"/>
              <a:gd name="connsiteY50" fmla="*/ 3947771 h 4275540"/>
              <a:gd name="connsiteX51" fmla="*/ 2701937 w 3898347"/>
              <a:gd name="connsiteY51" fmla="*/ 3950565 h 4275540"/>
              <a:gd name="connsiteX52" fmla="*/ 2679435 w 3898347"/>
              <a:gd name="connsiteY52" fmla="*/ 3949768 h 4275540"/>
              <a:gd name="connsiteX53" fmla="*/ 2667352 w 3898347"/>
              <a:gd name="connsiteY53" fmla="*/ 3942821 h 4275540"/>
              <a:gd name="connsiteX54" fmla="*/ 2657096 w 3898347"/>
              <a:gd name="connsiteY54" fmla="*/ 3953571 h 4275540"/>
              <a:gd name="connsiteX55" fmla="*/ 2655161 w 3898347"/>
              <a:gd name="connsiteY55" fmla="*/ 3962216 h 4275540"/>
              <a:gd name="connsiteX56" fmla="*/ 2638604 w 3898347"/>
              <a:gd name="connsiteY56" fmla="*/ 3955936 h 4275540"/>
              <a:gd name="connsiteX57" fmla="*/ 2626185 w 3898347"/>
              <a:gd name="connsiteY57" fmla="*/ 3962937 h 4275540"/>
              <a:gd name="connsiteX58" fmla="*/ 2614077 w 3898347"/>
              <a:gd name="connsiteY58" fmla="*/ 3955576 h 4275540"/>
              <a:gd name="connsiteX59" fmla="*/ 2609403 w 3898347"/>
              <a:gd name="connsiteY59" fmla="*/ 3956215 h 4275540"/>
              <a:gd name="connsiteX60" fmla="*/ 2597896 w 3898347"/>
              <a:gd name="connsiteY60" fmla="*/ 3958939 h 4275540"/>
              <a:gd name="connsiteX61" fmla="*/ 2578251 w 3898347"/>
              <a:gd name="connsiteY61" fmla="*/ 3965812 h 4275540"/>
              <a:gd name="connsiteX62" fmla="*/ 2571961 w 3898347"/>
              <a:gd name="connsiteY62" fmla="*/ 3966278 h 4275540"/>
              <a:gd name="connsiteX63" fmla="*/ 2559399 w 3898347"/>
              <a:gd name="connsiteY63" fmla="*/ 3979193 h 4275540"/>
              <a:gd name="connsiteX64" fmla="*/ 2533560 w 3898347"/>
              <a:gd name="connsiteY64" fmla="*/ 3988160 h 4275540"/>
              <a:gd name="connsiteX65" fmla="*/ 2515299 w 3898347"/>
              <a:gd name="connsiteY65" fmla="*/ 4016867 h 4275540"/>
              <a:gd name="connsiteX66" fmla="*/ 2513423 w 3898347"/>
              <a:gd name="connsiteY66" fmla="*/ 4018759 h 4275540"/>
              <a:gd name="connsiteX67" fmla="*/ 2482991 w 3898347"/>
              <a:gd name="connsiteY67" fmla="*/ 4012935 h 4275540"/>
              <a:gd name="connsiteX68" fmla="*/ 2446940 w 3898347"/>
              <a:gd name="connsiteY68" fmla="*/ 4021172 h 4275540"/>
              <a:gd name="connsiteX69" fmla="*/ 2404883 w 3898347"/>
              <a:gd name="connsiteY69" fmla="*/ 4024808 h 4275540"/>
              <a:gd name="connsiteX70" fmla="*/ 2373894 w 3898347"/>
              <a:gd name="connsiteY70" fmla="*/ 4023827 h 4275540"/>
              <a:gd name="connsiteX71" fmla="*/ 2297080 w 3898347"/>
              <a:gd name="connsiteY71" fmla="*/ 4040841 h 4275540"/>
              <a:gd name="connsiteX72" fmla="*/ 2170615 w 3898347"/>
              <a:gd name="connsiteY72" fmla="*/ 4077196 h 4275540"/>
              <a:gd name="connsiteX73" fmla="*/ 2143580 w 3898347"/>
              <a:gd name="connsiteY73" fmla="*/ 4083102 h 4275540"/>
              <a:gd name="connsiteX74" fmla="*/ 2119893 w 3898347"/>
              <a:gd name="connsiteY74" fmla="*/ 4080874 h 4275540"/>
              <a:gd name="connsiteX75" fmla="*/ 2114008 w 3898347"/>
              <a:gd name="connsiteY75" fmla="*/ 4073996 h 4275540"/>
              <a:gd name="connsiteX76" fmla="*/ 2099067 w 3898347"/>
              <a:gd name="connsiteY76" fmla="*/ 4076068 h 4275540"/>
              <a:gd name="connsiteX77" fmla="*/ 2095000 w 3898347"/>
              <a:gd name="connsiteY77" fmla="*/ 4075096 h 4275540"/>
              <a:gd name="connsiteX78" fmla="*/ 2071767 w 3898347"/>
              <a:gd name="connsiteY78" fmla="*/ 4071044 h 4275540"/>
              <a:gd name="connsiteX79" fmla="*/ 2024486 w 3898347"/>
              <a:gd name="connsiteY79" fmla="*/ 4100276 h 4275540"/>
              <a:gd name="connsiteX80" fmla="*/ 1964411 w 3898347"/>
              <a:gd name="connsiteY80" fmla="*/ 4105069 h 4275540"/>
              <a:gd name="connsiteX81" fmla="*/ 1739945 w 3898347"/>
              <a:gd name="connsiteY81" fmla="*/ 4171795 h 4275540"/>
              <a:gd name="connsiteX82" fmla="*/ 1610556 w 3898347"/>
              <a:gd name="connsiteY82" fmla="*/ 4167701 h 4275540"/>
              <a:gd name="connsiteX83" fmla="*/ 1553623 w 3898347"/>
              <a:gd name="connsiteY83" fmla="*/ 4236045 h 4275540"/>
              <a:gd name="connsiteX84" fmla="*/ 1548640 w 3898347"/>
              <a:gd name="connsiteY84" fmla="*/ 4238297 h 4275540"/>
              <a:gd name="connsiteX85" fmla="*/ 1530136 w 3898347"/>
              <a:gd name="connsiteY85" fmla="*/ 4227121 h 4275540"/>
              <a:gd name="connsiteX86" fmla="*/ 1508787 w 3898347"/>
              <a:gd name="connsiteY86" fmla="*/ 4234213 h 4275540"/>
              <a:gd name="connsiteX87" fmla="*/ 1488914 w 3898347"/>
              <a:gd name="connsiteY87" fmla="*/ 4241772 h 4275540"/>
              <a:gd name="connsiteX88" fmla="*/ 1488999 w 3898347"/>
              <a:gd name="connsiteY88" fmla="*/ 4251186 h 4275540"/>
              <a:gd name="connsiteX89" fmla="*/ 1475364 w 3898347"/>
              <a:gd name="connsiteY89" fmla="*/ 4248364 h 4275540"/>
              <a:gd name="connsiteX90" fmla="*/ 1457275 w 3898347"/>
              <a:gd name="connsiteY90" fmla="*/ 4252863 h 4275540"/>
              <a:gd name="connsiteX91" fmla="*/ 1448085 w 3898347"/>
              <a:gd name="connsiteY91" fmla="*/ 4248391 h 4275540"/>
              <a:gd name="connsiteX92" fmla="*/ 1315306 w 3898347"/>
              <a:gd name="connsiteY92" fmla="*/ 4237004 h 4275540"/>
              <a:gd name="connsiteX93" fmla="*/ 1272434 w 3898347"/>
              <a:gd name="connsiteY93" fmla="*/ 4244958 h 4275540"/>
              <a:gd name="connsiteX94" fmla="*/ 1231567 w 3898347"/>
              <a:gd name="connsiteY94" fmla="*/ 4219356 h 4275540"/>
              <a:gd name="connsiteX95" fmla="*/ 1216643 w 3898347"/>
              <a:gd name="connsiteY95" fmla="*/ 4229828 h 4275540"/>
              <a:gd name="connsiteX96" fmla="*/ 1214101 w 3898347"/>
              <a:gd name="connsiteY96" fmla="*/ 4231991 h 4275540"/>
              <a:gd name="connsiteX97" fmla="*/ 1203193 w 3898347"/>
              <a:gd name="connsiteY97" fmla="*/ 4232867 h 4275540"/>
              <a:gd name="connsiteX98" fmla="*/ 1201049 w 3898347"/>
              <a:gd name="connsiteY98" fmla="*/ 4242842 h 4275540"/>
              <a:gd name="connsiteX99" fmla="*/ 1185298 w 3898347"/>
              <a:gd name="connsiteY99" fmla="*/ 4251133 h 4275540"/>
              <a:gd name="connsiteX100" fmla="*/ 1164955 w 3898347"/>
              <a:gd name="connsiteY100" fmla="*/ 4250027 h 4275540"/>
              <a:gd name="connsiteX101" fmla="*/ 1067357 w 3898347"/>
              <a:gd name="connsiteY101" fmla="*/ 4233908 h 4275540"/>
              <a:gd name="connsiteX102" fmla="*/ 1009492 w 3898347"/>
              <a:gd name="connsiteY102" fmla="*/ 4230455 h 4275540"/>
              <a:gd name="connsiteX103" fmla="*/ 988345 w 3898347"/>
              <a:gd name="connsiteY103" fmla="*/ 4238880 h 4275540"/>
              <a:gd name="connsiteX104" fmla="*/ 958251 w 3898347"/>
              <a:gd name="connsiteY104" fmla="*/ 4244100 h 4275540"/>
              <a:gd name="connsiteX105" fmla="*/ 905785 w 3898347"/>
              <a:gd name="connsiteY105" fmla="*/ 4260845 h 4275540"/>
              <a:gd name="connsiteX106" fmla="*/ 834176 w 3898347"/>
              <a:gd name="connsiteY106" fmla="*/ 4270241 h 4275540"/>
              <a:gd name="connsiteX107" fmla="*/ 778474 w 3898347"/>
              <a:gd name="connsiteY107" fmla="*/ 4235526 h 4275540"/>
              <a:gd name="connsiteX108" fmla="*/ 774418 w 3898347"/>
              <a:gd name="connsiteY108" fmla="*/ 4242583 h 4275540"/>
              <a:gd name="connsiteX109" fmla="*/ 737705 w 3898347"/>
              <a:gd name="connsiteY109" fmla="*/ 4238891 h 4275540"/>
              <a:gd name="connsiteX110" fmla="*/ 605027 w 3898347"/>
              <a:gd name="connsiteY110" fmla="*/ 4175863 h 4275540"/>
              <a:gd name="connsiteX111" fmla="*/ 533391 w 3898347"/>
              <a:gd name="connsiteY111" fmla="*/ 4170035 h 4275540"/>
              <a:gd name="connsiteX112" fmla="*/ 508621 w 3898347"/>
              <a:gd name="connsiteY112" fmla="*/ 4176044 h 4275540"/>
              <a:gd name="connsiteX113" fmla="*/ 467082 w 3898347"/>
              <a:gd name="connsiteY113" fmla="*/ 4185616 h 4275540"/>
              <a:gd name="connsiteX114" fmla="*/ 437646 w 3898347"/>
              <a:gd name="connsiteY114" fmla="*/ 4212658 h 4275540"/>
              <a:gd name="connsiteX115" fmla="*/ 402271 w 3898347"/>
              <a:gd name="connsiteY115" fmla="*/ 4212774 h 4275540"/>
              <a:gd name="connsiteX116" fmla="*/ 391968 w 3898347"/>
              <a:gd name="connsiteY116" fmla="*/ 4187073 h 4275540"/>
              <a:gd name="connsiteX117" fmla="*/ 354806 w 3898347"/>
              <a:gd name="connsiteY117" fmla="*/ 4195545 h 4275540"/>
              <a:gd name="connsiteX118" fmla="*/ 298662 w 3898347"/>
              <a:gd name="connsiteY118" fmla="*/ 4211227 h 4275540"/>
              <a:gd name="connsiteX119" fmla="*/ 265740 w 3898347"/>
              <a:gd name="connsiteY119" fmla="*/ 4213623 h 4275540"/>
              <a:gd name="connsiteX120" fmla="*/ 176403 w 3898347"/>
              <a:gd name="connsiteY120" fmla="*/ 4227393 h 4275540"/>
              <a:gd name="connsiteX121" fmla="*/ 82528 w 3898347"/>
              <a:gd name="connsiteY121" fmla="*/ 4275540 h 4275540"/>
              <a:gd name="connsiteX122" fmla="*/ 19464 w 3898347"/>
              <a:gd name="connsiteY122" fmla="*/ 4256103 h 4275540"/>
              <a:gd name="connsiteX123" fmla="*/ 0 w 3898347"/>
              <a:gd name="connsiteY123" fmla="*/ 4221939 h 4275540"/>
              <a:gd name="connsiteX124" fmla="*/ 0 w 3898347"/>
              <a:gd name="connsiteY124" fmla="*/ 15850 h 4275540"/>
              <a:gd name="connsiteX125" fmla="*/ 3898347 w 3898347"/>
              <a:gd name="connsiteY125" fmla="*/ 0 h 4275540"/>
              <a:gd name="connsiteX0" fmla="*/ 3898347 w 3898347"/>
              <a:gd name="connsiteY0" fmla="*/ 0 h 4275540"/>
              <a:gd name="connsiteX1" fmla="*/ 3898347 w 3898347"/>
              <a:gd name="connsiteY1" fmla="*/ 3834445 h 4275540"/>
              <a:gd name="connsiteX2" fmla="*/ 3892314 w 3898347"/>
              <a:gd name="connsiteY2" fmla="*/ 3832951 h 4275540"/>
              <a:gd name="connsiteX3" fmla="*/ 3851953 w 3898347"/>
              <a:gd name="connsiteY3" fmla="*/ 3802983 h 4275540"/>
              <a:gd name="connsiteX4" fmla="*/ 3836418 w 3898347"/>
              <a:gd name="connsiteY4" fmla="*/ 3811513 h 4275540"/>
              <a:gd name="connsiteX5" fmla="*/ 3833758 w 3898347"/>
              <a:gd name="connsiteY5" fmla="*/ 3813341 h 4275540"/>
              <a:gd name="connsiteX6" fmla="*/ 3822673 w 3898347"/>
              <a:gd name="connsiteY6" fmla="*/ 3812913 h 4275540"/>
              <a:gd name="connsiteX7" fmla="*/ 3820104 w 3898347"/>
              <a:gd name="connsiteY7" fmla="*/ 3822466 h 4275540"/>
              <a:gd name="connsiteX8" fmla="*/ 3803816 w 3898347"/>
              <a:gd name="connsiteY8" fmla="*/ 3828757 h 4275540"/>
              <a:gd name="connsiteX9" fmla="*/ 3729936 w 3898347"/>
              <a:gd name="connsiteY9" fmla="*/ 3815386 h 4275540"/>
              <a:gd name="connsiteX10" fmla="*/ 3726018 w 3898347"/>
              <a:gd name="connsiteY10" fmla="*/ 3815100 h 4275540"/>
              <a:gd name="connsiteX11" fmla="*/ 3725413 w 3898347"/>
              <a:gd name="connsiteY11" fmla="*/ 3814615 h 4275540"/>
              <a:gd name="connsiteX12" fmla="*/ 3713801 w 3898347"/>
              <a:gd name="connsiteY12" fmla="*/ 3811018 h 4275540"/>
              <a:gd name="connsiteX13" fmla="*/ 3709087 w 3898347"/>
              <a:gd name="connsiteY13" fmla="*/ 3813195 h 4275540"/>
              <a:gd name="connsiteX14" fmla="*/ 3698038 w 3898347"/>
              <a:gd name="connsiteY14" fmla="*/ 3806182 h 4275540"/>
              <a:gd name="connsiteX15" fmla="*/ 3662227 w 3898347"/>
              <a:gd name="connsiteY15" fmla="*/ 3807761 h 4275540"/>
              <a:gd name="connsiteX16" fmla="*/ 3659872 w 3898347"/>
              <a:gd name="connsiteY16" fmla="*/ 3805524 h 4275540"/>
              <a:gd name="connsiteX17" fmla="*/ 3643454 w 3898347"/>
              <a:gd name="connsiteY17" fmla="*/ 3794831 h 4275540"/>
              <a:gd name="connsiteX18" fmla="*/ 3624789 w 3898347"/>
              <a:gd name="connsiteY18" fmla="*/ 3803185 h 4275540"/>
              <a:gd name="connsiteX19" fmla="*/ 3602327 w 3898347"/>
              <a:gd name="connsiteY19" fmla="*/ 3794616 h 4275540"/>
              <a:gd name="connsiteX20" fmla="*/ 3596645 w 3898347"/>
              <a:gd name="connsiteY20" fmla="*/ 3797108 h 4275540"/>
              <a:gd name="connsiteX21" fmla="*/ 3574144 w 3898347"/>
              <a:gd name="connsiteY21" fmla="*/ 3795108 h 4275540"/>
              <a:gd name="connsiteX22" fmla="*/ 3562310 w 3898347"/>
              <a:gd name="connsiteY22" fmla="*/ 3787534 h 4275540"/>
              <a:gd name="connsiteX23" fmla="*/ 3551635 w 3898347"/>
              <a:gd name="connsiteY23" fmla="*/ 3797705 h 4275540"/>
              <a:gd name="connsiteX24" fmla="*/ 3542668 w 3898347"/>
              <a:gd name="connsiteY24" fmla="*/ 3803283 h 4275540"/>
              <a:gd name="connsiteX25" fmla="*/ 3533033 w 3898347"/>
              <a:gd name="connsiteY25" fmla="*/ 3799071 h 4275540"/>
              <a:gd name="connsiteX26" fmla="*/ 3521726 w 3898347"/>
              <a:gd name="connsiteY26" fmla="*/ 3804691 h 4275540"/>
              <a:gd name="connsiteX27" fmla="*/ 3520080 w 3898347"/>
              <a:gd name="connsiteY27" fmla="*/ 3805210 h 4275540"/>
              <a:gd name="connsiteX28" fmla="*/ 3508491 w 3898347"/>
              <a:gd name="connsiteY28" fmla="*/ 3797398 h 4275540"/>
              <a:gd name="connsiteX29" fmla="*/ 3503787 w 3898347"/>
              <a:gd name="connsiteY29" fmla="*/ 3797787 h 4275540"/>
              <a:gd name="connsiteX30" fmla="*/ 3492165 w 3898347"/>
              <a:gd name="connsiteY30" fmla="*/ 3799887 h 4275540"/>
              <a:gd name="connsiteX31" fmla="*/ 3472233 w 3898347"/>
              <a:gd name="connsiteY31" fmla="*/ 3805682 h 4275540"/>
              <a:gd name="connsiteX32" fmla="*/ 3465921 w 3898347"/>
              <a:gd name="connsiteY32" fmla="*/ 3805814 h 4275540"/>
              <a:gd name="connsiteX33" fmla="*/ 3455541 w 3898347"/>
              <a:gd name="connsiteY33" fmla="*/ 3815505 h 4275540"/>
              <a:gd name="connsiteX34" fmla="*/ 3429027 w 3898347"/>
              <a:gd name="connsiteY34" fmla="*/ 3816906 h 4275540"/>
              <a:gd name="connsiteX35" fmla="*/ 3369507 w 3898347"/>
              <a:gd name="connsiteY35" fmla="*/ 3825563 h 4275540"/>
              <a:gd name="connsiteX36" fmla="*/ 3324491 w 3898347"/>
              <a:gd name="connsiteY36" fmla="*/ 3832006 h 4275540"/>
              <a:gd name="connsiteX37" fmla="*/ 3244235 w 3898347"/>
              <a:gd name="connsiteY37" fmla="*/ 3834376 h 4275540"/>
              <a:gd name="connsiteX38" fmla="*/ 3226507 w 3898347"/>
              <a:gd name="connsiteY38" fmla="*/ 3820131 h 4275540"/>
              <a:gd name="connsiteX39" fmla="*/ 3191688 w 3898347"/>
              <a:gd name="connsiteY39" fmla="*/ 3837359 h 4275540"/>
              <a:gd name="connsiteX40" fmla="*/ 3185553 w 3898347"/>
              <a:gd name="connsiteY40" fmla="*/ 3859030 h 4275540"/>
              <a:gd name="connsiteX41" fmla="*/ 3137926 w 3898347"/>
              <a:gd name="connsiteY41" fmla="*/ 3867782 h 4275540"/>
              <a:gd name="connsiteX42" fmla="*/ 3090188 w 3898347"/>
              <a:gd name="connsiteY42" fmla="*/ 3855036 h 4275540"/>
              <a:gd name="connsiteX43" fmla="*/ 3031422 w 3898347"/>
              <a:gd name="connsiteY43" fmla="*/ 3858298 h 4275540"/>
              <a:gd name="connsiteX44" fmla="*/ 2996288 w 3898347"/>
              <a:gd name="connsiteY44" fmla="*/ 3860020 h 4275540"/>
              <a:gd name="connsiteX45" fmla="*/ 2901661 w 3898347"/>
              <a:gd name="connsiteY45" fmla="*/ 3882243 h 4275540"/>
              <a:gd name="connsiteX46" fmla="*/ 2782141 w 3898347"/>
              <a:gd name="connsiteY46" fmla="*/ 3932983 h 4275540"/>
              <a:gd name="connsiteX47" fmla="*/ 2749597 w 3898347"/>
              <a:gd name="connsiteY47" fmla="*/ 3956746 h 4275540"/>
              <a:gd name="connsiteX48" fmla="*/ 2730493 w 3898347"/>
              <a:gd name="connsiteY48" fmla="*/ 3955236 h 4275540"/>
              <a:gd name="connsiteX49" fmla="*/ 2707507 w 3898347"/>
              <a:gd name="connsiteY49" fmla="*/ 3947771 h 4275540"/>
              <a:gd name="connsiteX50" fmla="*/ 2701937 w 3898347"/>
              <a:gd name="connsiteY50" fmla="*/ 3950565 h 4275540"/>
              <a:gd name="connsiteX51" fmla="*/ 2679435 w 3898347"/>
              <a:gd name="connsiteY51" fmla="*/ 3949768 h 4275540"/>
              <a:gd name="connsiteX52" fmla="*/ 2667352 w 3898347"/>
              <a:gd name="connsiteY52" fmla="*/ 3942821 h 4275540"/>
              <a:gd name="connsiteX53" fmla="*/ 2657096 w 3898347"/>
              <a:gd name="connsiteY53" fmla="*/ 3953571 h 4275540"/>
              <a:gd name="connsiteX54" fmla="*/ 2655161 w 3898347"/>
              <a:gd name="connsiteY54" fmla="*/ 3962216 h 4275540"/>
              <a:gd name="connsiteX55" fmla="*/ 2638604 w 3898347"/>
              <a:gd name="connsiteY55" fmla="*/ 3955936 h 4275540"/>
              <a:gd name="connsiteX56" fmla="*/ 2626185 w 3898347"/>
              <a:gd name="connsiteY56" fmla="*/ 3962937 h 4275540"/>
              <a:gd name="connsiteX57" fmla="*/ 2614077 w 3898347"/>
              <a:gd name="connsiteY57" fmla="*/ 3955576 h 4275540"/>
              <a:gd name="connsiteX58" fmla="*/ 2609403 w 3898347"/>
              <a:gd name="connsiteY58" fmla="*/ 3956215 h 4275540"/>
              <a:gd name="connsiteX59" fmla="*/ 2597896 w 3898347"/>
              <a:gd name="connsiteY59" fmla="*/ 3958939 h 4275540"/>
              <a:gd name="connsiteX60" fmla="*/ 2578251 w 3898347"/>
              <a:gd name="connsiteY60" fmla="*/ 3965812 h 4275540"/>
              <a:gd name="connsiteX61" fmla="*/ 2571961 w 3898347"/>
              <a:gd name="connsiteY61" fmla="*/ 3966278 h 4275540"/>
              <a:gd name="connsiteX62" fmla="*/ 2559399 w 3898347"/>
              <a:gd name="connsiteY62" fmla="*/ 3979193 h 4275540"/>
              <a:gd name="connsiteX63" fmla="*/ 2533560 w 3898347"/>
              <a:gd name="connsiteY63" fmla="*/ 3988160 h 4275540"/>
              <a:gd name="connsiteX64" fmla="*/ 2515299 w 3898347"/>
              <a:gd name="connsiteY64" fmla="*/ 4016867 h 4275540"/>
              <a:gd name="connsiteX65" fmla="*/ 2513423 w 3898347"/>
              <a:gd name="connsiteY65" fmla="*/ 4018759 h 4275540"/>
              <a:gd name="connsiteX66" fmla="*/ 2482991 w 3898347"/>
              <a:gd name="connsiteY66" fmla="*/ 4012935 h 4275540"/>
              <a:gd name="connsiteX67" fmla="*/ 2446940 w 3898347"/>
              <a:gd name="connsiteY67" fmla="*/ 4021172 h 4275540"/>
              <a:gd name="connsiteX68" fmla="*/ 2404883 w 3898347"/>
              <a:gd name="connsiteY68" fmla="*/ 4024808 h 4275540"/>
              <a:gd name="connsiteX69" fmla="*/ 2373894 w 3898347"/>
              <a:gd name="connsiteY69" fmla="*/ 4023827 h 4275540"/>
              <a:gd name="connsiteX70" fmla="*/ 2297080 w 3898347"/>
              <a:gd name="connsiteY70" fmla="*/ 4040841 h 4275540"/>
              <a:gd name="connsiteX71" fmla="*/ 2170615 w 3898347"/>
              <a:gd name="connsiteY71" fmla="*/ 4077196 h 4275540"/>
              <a:gd name="connsiteX72" fmla="*/ 2143580 w 3898347"/>
              <a:gd name="connsiteY72" fmla="*/ 4083102 h 4275540"/>
              <a:gd name="connsiteX73" fmla="*/ 2119893 w 3898347"/>
              <a:gd name="connsiteY73" fmla="*/ 4080874 h 4275540"/>
              <a:gd name="connsiteX74" fmla="*/ 2114008 w 3898347"/>
              <a:gd name="connsiteY74" fmla="*/ 4073996 h 4275540"/>
              <a:gd name="connsiteX75" fmla="*/ 2099067 w 3898347"/>
              <a:gd name="connsiteY75" fmla="*/ 4076068 h 4275540"/>
              <a:gd name="connsiteX76" fmla="*/ 2095000 w 3898347"/>
              <a:gd name="connsiteY76" fmla="*/ 4075096 h 4275540"/>
              <a:gd name="connsiteX77" fmla="*/ 2071767 w 3898347"/>
              <a:gd name="connsiteY77" fmla="*/ 4071044 h 4275540"/>
              <a:gd name="connsiteX78" fmla="*/ 2024486 w 3898347"/>
              <a:gd name="connsiteY78" fmla="*/ 4100276 h 4275540"/>
              <a:gd name="connsiteX79" fmla="*/ 1964411 w 3898347"/>
              <a:gd name="connsiteY79" fmla="*/ 4105069 h 4275540"/>
              <a:gd name="connsiteX80" fmla="*/ 1739945 w 3898347"/>
              <a:gd name="connsiteY80" fmla="*/ 4171795 h 4275540"/>
              <a:gd name="connsiteX81" fmla="*/ 1610556 w 3898347"/>
              <a:gd name="connsiteY81" fmla="*/ 4167701 h 4275540"/>
              <a:gd name="connsiteX82" fmla="*/ 1553623 w 3898347"/>
              <a:gd name="connsiteY82" fmla="*/ 4236045 h 4275540"/>
              <a:gd name="connsiteX83" fmla="*/ 1548640 w 3898347"/>
              <a:gd name="connsiteY83" fmla="*/ 4238297 h 4275540"/>
              <a:gd name="connsiteX84" fmla="*/ 1530136 w 3898347"/>
              <a:gd name="connsiteY84" fmla="*/ 4227121 h 4275540"/>
              <a:gd name="connsiteX85" fmla="*/ 1508787 w 3898347"/>
              <a:gd name="connsiteY85" fmla="*/ 4234213 h 4275540"/>
              <a:gd name="connsiteX86" fmla="*/ 1488914 w 3898347"/>
              <a:gd name="connsiteY86" fmla="*/ 4241772 h 4275540"/>
              <a:gd name="connsiteX87" fmla="*/ 1488999 w 3898347"/>
              <a:gd name="connsiteY87" fmla="*/ 4251186 h 4275540"/>
              <a:gd name="connsiteX88" fmla="*/ 1475364 w 3898347"/>
              <a:gd name="connsiteY88" fmla="*/ 4248364 h 4275540"/>
              <a:gd name="connsiteX89" fmla="*/ 1457275 w 3898347"/>
              <a:gd name="connsiteY89" fmla="*/ 4252863 h 4275540"/>
              <a:gd name="connsiteX90" fmla="*/ 1448085 w 3898347"/>
              <a:gd name="connsiteY90" fmla="*/ 4248391 h 4275540"/>
              <a:gd name="connsiteX91" fmla="*/ 1315306 w 3898347"/>
              <a:gd name="connsiteY91" fmla="*/ 4237004 h 4275540"/>
              <a:gd name="connsiteX92" fmla="*/ 1272434 w 3898347"/>
              <a:gd name="connsiteY92" fmla="*/ 4244958 h 4275540"/>
              <a:gd name="connsiteX93" fmla="*/ 1231567 w 3898347"/>
              <a:gd name="connsiteY93" fmla="*/ 4219356 h 4275540"/>
              <a:gd name="connsiteX94" fmla="*/ 1216643 w 3898347"/>
              <a:gd name="connsiteY94" fmla="*/ 4229828 h 4275540"/>
              <a:gd name="connsiteX95" fmla="*/ 1214101 w 3898347"/>
              <a:gd name="connsiteY95" fmla="*/ 4231991 h 4275540"/>
              <a:gd name="connsiteX96" fmla="*/ 1203193 w 3898347"/>
              <a:gd name="connsiteY96" fmla="*/ 4232867 h 4275540"/>
              <a:gd name="connsiteX97" fmla="*/ 1201049 w 3898347"/>
              <a:gd name="connsiteY97" fmla="*/ 4242842 h 4275540"/>
              <a:gd name="connsiteX98" fmla="*/ 1185298 w 3898347"/>
              <a:gd name="connsiteY98" fmla="*/ 4251133 h 4275540"/>
              <a:gd name="connsiteX99" fmla="*/ 1164955 w 3898347"/>
              <a:gd name="connsiteY99" fmla="*/ 4250027 h 4275540"/>
              <a:gd name="connsiteX100" fmla="*/ 1067357 w 3898347"/>
              <a:gd name="connsiteY100" fmla="*/ 4233908 h 4275540"/>
              <a:gd name="connsiteX101" fmla="*/ 1009492 w 3898347"/>
              <a:gd name="connsiteY101" fmla="*/ 4230455 h 4275540"/>
              <a:gd name="connsiteX102" fmla="*/ 988345 w 3898347"/>
              <a:gd name="connsiteY102" fmla="*/ 4238880 h 4275540"/>
              <a:gd name="connsiteX103" fmla="*/ 958251 w 3898347"/>
              <a:gd name="connsiteY103" fmla="*/ 4244100 h 4275540"/>
              <a:gd name="connsiteX104" fmla="*/ 905785 w 3898347"/>
              <a:gd name="connsiteY104" fmla="*/ 4260845 h 4275540"/>
              <a:gd name="connsiteX105" fmla="*/ 834176 w 3898347"/>
              <a:gd name="connsiteY105" fmla="*/ 4270241 h 4275540"/>
              <a:gd name="connsiteX106" fmla="*/ 778474 w 3898347"/>
              <a:gd name="connsiteY106" fmla="*/ 4235526 h 4275540"/>
              <a:gd name="connsiteX107" fmla="*/ 774418 w 3898347"/>
              <a:gd name="connsiteY107" fmla="*/ 4242583 h 4275540"/>
              <a:gd name="connsiteX108" fmla="*/ 737705 w 3898347"/>
              <a:gd name="connsiteY108" fmla="*/ 4238891 h 4275540"/>
              <a:gd name="connsiteX109" fmla="*/ 605027 w 3898347"/>
              <a:gd name="connsiteY109" fmla="*/ 4175863 h 4275540"/>
              <a:gd name="connsiteX110" fmla="*/ 533391 w 3898347"/>
              <a:gd name="connsiteY110" fmla="*/ 4170035 h 4275540"/>
              <a:gd name="connsiteX111" fmla="*/ 508621 w 3898347"/>
              <a:gd name="connsiteY111" fmla="*/ 4176044 h 4275540"/>
              <a:gd name="connsiteX112" fmla="*/ 467082 w 3898347"/>
              <a:gd name="connsiteY112" fmla="*/ 4185616 h 4275540"/>
              <a:gd name="connsiteX113" fmla="*/ 437646 w 3898347"/>
              <a:gd name="connsiteY113" fmla="*/ 4212658 h 4275540"/>
              <a:gd name="connsiteX114" fmla="*/ 402271 w 3898347"/>
              <a:gd name="connsiteY114" fmla="*/ 4212774 h 4275540"/>
              <a:gd name="connsiteX115" fmla="*/ 391968 w 3898347"/>
              <a:gd name="connsiteY115" fmla="*/ 4187073 h 4275540"/>
              <a:gd name="connsiteX116" fmla="*/ 354806 w 3898347"/>
              <a:gd name="connsiteY116" fmla="*/ 4195545 h 4275540"/>
              <a:gd name="connsiteX117" fmla="*/ 298662 w 3898347"/>
              <a:gd name="connsiteY117" fmla="*/ 4211227 h 4275540"/>
              <a:gd name="connsiteX118" fmla="*/ 265740 w 3898347"/>
              <a:gd name="connsiteY118" fmla="*/ 4213623 h 4275540"/>
              <a:gd name="connsiteX119" fmla="*/ 176403 w 3898347"/>
              <a:gd name="connsiteY119" fmla="*/ 4227393 h 4275540"/>
              <a:gd name="connsiteX120" fmla="*/ 82528 w 3898347"/>
              <a:gd name="connsiteY120" fmla="*/ 4275540 h 4275540"/>
              <a:gd name="connsiteX121" fmla="*/ 19464 w 3898347"/>
              <a:gd name="connsiteY121" fmla="*/ 4256103 h 4275540"/>
              <a:gd name="connsiteX122" fmla="*/ 0 w 3898347"/>
              <a:gd name="connsiteY122" fmla="*/ 4221939 h 4275540"/>
              <a:gd name="connsiteX123" fmla="*/ 0 w 3898347"/>
              <a:gd name="connsiteY123" fmla="*/ 15850 h 4275540"/>
              <a:gd name="connsiteX124" fmla="*/ 3898347 w 3898347"/>
              <a:gd name="connsiteY124" fmla="*/ 0 h 4275540"/>
              <a:gd name="connsiteX0" fmla="*/ 3898347 w 3898347"/>
              <a:gd name="connsiteY0" fmla="*/ 0 h 4275540"/>
              <a:gd name="connsiteX1" fmla="*/ 3898347 w 3898347"/>
              <a:gd name="connsiteY1" fmla="*/ 3834445 h 4275540"/>
              <a:gd name="connsiteX2" fmla="*/ 3892314 w 3898347"/>
              <a:gd name="connsiteY2" fmla="*/ 3832951 h 4275540"/>
              <a:gd name="connsiteX3" fmla="*/ 3851953 w 3898347"/>
              <a:gd name="connsiteY3" fmla="*/ 3802983 h 4275540"/>
              <a:gd name="connsiteX4" fmla="*/ 3836418 w 3898347"/>
              <a:gd name="connsiteY4" fmla="*/ 3811513 h 4275540"/>
              <a:gd name="connsiteX5" fmla="*/ 3833758 w 3898347"/>
              <a:gd name="connsiteY5" fmla="*/ 3813341 h 4275540"/>
              <a:gd name="connsiteX6" fmla="*/ 3822673 w 3898347"/>
              <a:gd name="connsiteY6" fmla="*/ 3812913 h 4275540"/>
              <a:gd name="connsiteX7" fmla="*/ 3820104 w 3898347"/>
              <a:gd name="connsiteY7" fmla="*/ 3822466 h 4275540"/>
              <a:gd name="connsiteX8" fmla="*/ 3803816 w 3898347"/>
              <a:gd name="connsiteY8" fmla="*/ 3828757 h 4275540"/>
              <a:gd name="connsiteX9" fmla="*/ 3729936 w 3898347"/>
              <a:gd name="connsiteY9" fmla="*/ 3815386 h 4275540"/>
              <a:gd name="connsiteX10" fmla="*/ 3726018 w 3898347"/>
              <a:gd name="connsiteY10" fmla="*/ 3815100 h 4275540"/>
              <a:gd name="connsiteX11" fmla="*/ 3725413 w 3898347"/>
              <a:gd name="connsiteY11" fmla="*/ 3814615 h 4275540"/>
              <a:gd name="connsiteX12" fmla="*/ 3713801 w 3898347"/>
              <a:gd name="connsiteY12" fmla="*/ 3811018 h 4275540"/>
              <a:gd name="connsiteX13" fmla="*/ 3709087 w 3898347"/>
              <a:gd name="connsiteY13" fmla="*/ 3813195 h 4275540"/>
              <a:gd name="connsiteX14" fmla="*/ 3698038 w 3898347"/>
              <a:gd name="connsiteY14" fmla="*/ 3806182 h 4275540"/>
              <a:gd name="connsiteX15" fmla="*/ 3662227 w 3898347"/>
              <a:gd name="connsiteY15" fmla="*/ 3807761 h 4275540"/>
              <a:gd name="connsiteX16" fmla="*/ 3659872 w 3898347"/>
              <a:gd name="connsiteY16" fmla="*/ 3805524 h 4275540"/>
              <a:gd name="connsiteX17" fmla="*/ 3643454 w 3898347"/>
              <a:gd name="connsiteY17" fmla="*/ 3794831 h 4275540"/>
              <a:gd name="connsiteX18" fmla="*/ 3624789 w 3898347"/>
              <a:gd name="connsiteY18" fmla="*/ 3803185 h 4275540"/>
              <a:gd name="connsiteX19" fmla="*/ 3602327 w 3898347"/>
              <a:gd name="connsiteY19" fmla="*/ 3794616 h 4275540"/>
              <a:gd name="connsiteX20" fmla="*/ 3596645 w 3898347"/>
              <a:gd name="connsiteY20" fmla="*/ 3797108 h 4275540"/>
              <a:gd name="connsiteX21" fmla="*/ 3574144 w 3898347"/>
              <a:gd name="connsiteY21" fmla="*/ 3795108 h 4275540"/>
              <a:gd name="connsiteX22" fmla="*/ 3562310 w 3898347"/>
              <a:gd name="connsiteY22" fmla="*/ 3787534 h 4275540"/>
              <a:gd name="connsiteX23" fmla="*/ 3551635 w 3898347"/>
              <a:gd name="connsiteY23" fmla="*/ 3797705 h 4275540"/>
              <a:gd name="connsiteX24" fmla="*/ 3542668 w 3898347"/>
              <a:gd name="connsiteY24" fmla="*/ 3803283 h 4275540"/>
              <a:gd name="connsiteX25" fmla="*/ 3533033 w 3898347"/>
              <a:gd name="connsiteY25" fmla="*/ 3799071 h 4275540"/>
              <a:gd name="connsiteX26" fmla="*/ 3521726 w 3898347"/>
              <a:gd name="connsiteY26" fmla="*/ 3804691 h 4275540"/>
              <a:gd name="connsiteX27" fmla="*/ 3520080 w 3898347"/>
              <a:gd name="connsiteY27" fmla="*/ 3805210 h 4275540"/>
              <a:gd name="connsiteX28" fmla="*/ 3508491 w 3898347"/>
              <a:gd name="connsiteY28" fmla="*/ 3797398 h 4275540"/>
              <a:gd name="connsiteX29" fmla="*/ 3503787 w 3898347"/>
              <a:gd name="connsiteY29" fmla="*/ 3797787 h 4275540"/>
              <a:gd name="connsiteX30" fmla="*/ 3492165 w 3898347"/>
              <a:gd name="connsiteY30" fmla="*/ 3799887 h 4275540"/>
              <a:gd name="connsiteX31" fmla="*/ 3472233 w 3898347"/>
              <a:gd name="connsiteY31" fmla="*/ 3805682 h 4275540"/>
              <a:gd name="connsiteX32" fmla="*/ 3465921 w 3898347"/>
              <a:gd name="connsiteY32" fmla="*/ 3805814 h 4275540"/>
              <a:gd name="connsiteX33" fmla="*/ 3455541 w 3898347"/>
              <a:gd name="connsiteY33" fmla="*/ 3815505 h 4275540"/>
              <a:gd name="connsiteX34" fmla="*/ 3429027 w 3898347"/>
              <a:gd name="connsiteY34" fmla="*/ 3816906 h 4275540"/>
              <a:gd name="connsiteX35" fmla="*/ 3369507 w 3898347"/>
              <a:gd name="connsiteY35" fmla="*/ 3825563 h 4275540"/>
              <a:gd name="connsiteX36" fmla="*/ 3324491 w 3898347"/>
              <a:gd name="connsiteY36" fmla="*/ 3832006 h 4275540"/>
              <a:gd name="connsiteX37" fmla="*/ 3244235 w 3898347"/>
              <a:gd name="connsiteY37" fmla="*/ 3834376 h 4275540"/>
              <a:gd name="connsiteX38" fmla="*/ 3226507 w 3898347"/>
              <a:gd name="connsiteY38" fmla="*/ 3820131 h 4275540"/>
              <a:gd name="connsiteX39" fmla="*/ 3191688 w 3898347"/>
              <a:gd name="connsiteY39" fmla="*/ 3837359 h 4275540"/>
              <a:gd name="connsiteX40" fmla="*/ 3185553 w 3898347"/>
              <a:gd name="connsiteY40" fmla="*/ 3859030 h 4275540"/>
              <a:gd name="connsiteX41" fmla="*/ 3090188 w 3898347"/>
              <a:gd name="connsiteY41" fmla="*/ 3855036 h 4275540"/>
              <a:gd name="connsiteX42" fmla="*/ 3031422 w 3898347"/>
              <a:gd name="connsiteY42" fmla="*/ 3858298 h 4275540"/>
              <a:gd name="connsiteX43" fmla="*/ 2996288 w 3898347"/>
              <a:gd name="connsiteY43" fmla="*/ 3860020 h 4275540"/>
              <a:gd name="connsiteX44" fmla="*/ 2901661 w 3898347"/>
              <a:gd name="connsiteY44" fmla="*/ 3882243 h 4275540"/>
              <a:gd name="connsiteX45" fmla="*/ 2782141 w 3898347"/>
              <a:gd name="connsiteY45" fmla="*/ 3932983 h 4275540"/>
              <a:gd name="connsiteX46" fmla="*/ 2749597 w 3898347"/>
              <a:gd name="connsiteY46" fmla="*/ 3956746 h 4275540"/>
              <a:gd name="connsiteX47" fmla="*/ 2730493 w 3898347"/>
              <a:gd name="connsiteY47" fmla="*/ 3955236 h 4275540"/>
              <a:gd name="connsiteX48" fmla="*/ 2707507 w 3898347"/>
              <a:gd name="connsiteY48" fmla="*/ 3947771 h 4275540"/>
              <a:gd name="connsiteX49" fmla="*/ 2701937 w 3898347"/>
              <a:gd name="connsiteY49" fmla="*/ 3950565 h 4275540"/>
              <a:gd name="connsiteX50" fmla="*/ 2679435 w 3898347"/>
              <a:gd name="connsiteY50" fmla="*/ 3949768 h 4275540"/>
              <a:gd name="connsiteX51" fmla="*/ 2667352 w 3898347"/>
              <a:gd name="connsiteY51" fmla="*/ 3942821 h 4275540"/>
              <a:gd name="connsiteX52" fmla="*/ 2657096 w 3898347"/>
              <a:gd name="connsiteY52" fmla="*/ 3953571 h 4275540"/>
              <a:gd name="connsiteX53" fmla="*/ 2655161 w 3898347"/>
              <a:gd name="connsiteY53" fmla="*/ 3962216 h 4275540"/>
              <a:gd name="connsiteX54" fmla="*/ 2638604 w 3898347"/>
              <a:gd name="connsiteY54" fmla="*/ 3955936 h 4275540"/>
              <a:gd name="connsiteX55" fmla="*/ 2626185 w 3898347"/>
              <a:gd name="connsiteY55" fmla="*/ 3962937 h 4275540"/>
              <a:gd name="connsiteX56" fmla="*/ 2614077 w 3898347"/>
              <a:gd name="connsiteY56" fmla="*/ 3955576 h 4275540"/>
              <a:gd name="connsiteX57" fmla="*/ 2609403 w 3898347"/>
              <a:gd name="connsiteY57" fmla="*/ 3956215 h 4275540"/>
              <a:gd name="connsiteX58" fmla="*/ 2597896 w 3898347"/>
              <a:gd name="connsiteY58" fmla="*/ 3958939 h 4275540"/>
              <a:gd name="connsiteX59" fmla="*/ 2578251 w 3898347"/>
              <a:gd name="connsiteY59" fmla="*/ 3965812 h 4275540"/>
              <a:gd name="connsiteX60" fmla="*/ 2571961 w 3898347"/>
              <a:gd name="connsiteY60" fmla="*/ 3966278 h 4275540"/>
              <a:gd name="connsiteX61" fmla="*/ 2559399 w 3898347"/>
              <a:gd name="connsiteY61" fmla="*/ 3979193 h 4275540"/>
              <a:gd name="connsiteX62" fmla="*/ 2533560 w 3898347"/>
              <a:gd name="connsiteY62" fmla="*/ 3988160 h 4275540"/>
              <a:gd name="connsiteX63" fmla="*/ 2515299 w 3898347"/>
              <a:gd name="connsiteY63" fmla="*/ 4016867 h 4275540"/>
              <a:gd name="connsiteX64" fmla="*/ 2513423 w 3898347"/>
              <a:gd name="connsiteY64" fmla="*/ 4018759 h 4275540"/>
              <a:gd name="connsiteX65" fmla="*/ 2482991 w 3898347"/>
              <a:gd name="connsiteY65" fmla="*/ 4012935 h 4275540"/>
              <a:gd name="connsiteX66" fmla="*/ 2446940 w 3898347"/>
              <a:gd name="connsiteY66" fmla="*/ 4021172 h 4275540"/>
              <a:gd name="connsiteX67" fmla="*/ 2404883 w 3898347"/>
              <a:gd name="connsiteY67" fmla="*/ 4024808 h 4275540"/>
              <a:gd name="connsiteX68" fmla="*/ 2373894 w 3898347"/>
              <a:gd name="connsiteY68" fmla="*/ 4023827 h 4275540"/>
              <a:gd name="connsiteX69" fmla="*/ 2297080 w 3898347"/>
              <a:gd name="connsiteY69" fmla="*/ 4040841 h 4275540"/>
              <a:gd name="connsiteX70" fmla="*/ 2170615 w 3898347"/>
              <a:gd name="connsiteY70" fmla="*/ 4077196 h 4275540"/>
              <a:gd name="connsiteX71" fmla="*/ 2143580 w 3898347"/>
              <a:gd name="connsiteY71" fmla="*/ 4083102 h 4275540"/>
              <a:gd name="connsiteX72" fmla="*/ 2119893 w 3898347"/>
              <a:gd name="connsiteY72" fmla="*/ 4080874 h 4275540"/>
              <a:gd name="connsiteX73" fmla="*/ 2114008 w 3898347"/>
              <a:gd name="connsiteY73" fmla="*/ 4073996 h 4275540"/>
              <a:gd name="connsiteX74" fmla="*/ 2099067 w 3898347"/>
              <a:gd name="connsiteY74" fmla="*/ 4076068 h 4275540"/>
              <a:gd name="connsiteX75" fmla="*/ 2095000 w 3898347"/>
              <a:gd name="connsiteY75" fmla="*/ 4075096 h 4275540"/>
              <a:gd name="connsiteX76" fmla="*/ 2071767 w 3898347"/>
              <a:gd name="connsiteY76" fmla="*/ 4071044 h 4275540"/>
              <a:gd name="connsiteX77" fmla="*/ 2024486 w 3898347"/>
              <a:gd name="connsiteY77" fmla="*/ 4100276 h 4275540"/>
              <a:gd name="connsiteX78" fmla="*/ 1964411 w 3898347"/>
              <a:gd name="connsiteY78" fmla="*/ 4105069 h 4275540"/>
              <a:gd name="connsiteX79" fmla="*/ 1739945 w 3898347"/>
              <a:gd name="connsiteY79" fmla="*/ 4171795 h 4275540"/>
              <a:gd name="connsiteX80" fmla="*/ 1610556 w 3898347"/>
              <a:gd name="connsiteY80" fmla="*/ 4167701 h 4275540"/>
              <a:gd name="connsiteX81" fmla="*/ 1553623 w 3898347"/>
              <a:gd name="connsiteY81" fmla="*/ 4236045 h 4275540"/>
              <a:gd name="connsiteX82" fmla="*/ 1548640 w 3898347"/>
              <a:gd name="connsiteY82" fmla="*/ 4238297 h 4275540"/>
              <a:gd name="connsiteX83" fmla="*/ 1530136 w 3898347"/>
              <a:gd name="connsiteY83" fmla="*/ 4227121 h 4275540"/>
              <a:gd name="connsiteX84" fmla="*/ 1508787 w 3898347"/>
              <a:gd name="connsiteY84" fmla="*/ 4234213 h 4275540"/>
              <a:gd name="connsiteX85" fmla="*/ 1488914 w 3898347"/>
              <a:gd name="connsiteY85" fmla="*/ 4241772 h 4275540"/>
              <a:gd name="connsiteX86" fmla="*/ 1488999 w 3898347"/>
              <a:gd name="connsiteY86" fmla="*/ 4251186 h 4275540"/>
              <a:gd name="connsiteX87" fmla="*/ 1475364 w 3898347"/>
              <a:gd name="connsiteY87" fmla="*/ 4248364 h 4275540"/>
              <a:gd name="connsiteX88" fmla="*/ 1457275 w 3898347"/>
              <a:gd name="connsiteY88" fmla="*/ 4252863 h 4275540"/>
              <a:gd name="connsiteX89" fmla="*/ 1448085 w 3898347"/>
              <a:gd name="connsiteY89" fmla="*/ 4248391 h 4275540"/>
              <a:gd name="connsiteX90" fmla="*/ 1315306 w 3898347"/>
              <a:gd name="connsiteY90" fmla="*/ 4237004 h 4275540"/>
              <a:gd name="connsiteX91" fmla="*/ 1272434 w 3898347"/>
              <a:gd name="connsiteY91" fmla="*/ 4244958 h 4275540"/>
              <a:gd name="connsiteX92" fmla="*/ 1231567 w 3898347"/>
              <a:gd name="connsiteY92" fmla="*/ 4219356 h 4275540"/>
              <a:gd name="connsiteX93" fmla="*/ 1216643 w 3898347"/>
              <a:gd name="connsiteY93" fmla="*/ 4229828 h 4275540"/>
              <a:gd name="connsiteX94" fmla="*/ 1214101 w 3898347"/>
              <a:gd name="connsiteY94" fmla="*/ 4231991 h 4275540"/>
              <a:gd name="connsiteX95" fmla="*/ 1203193 w 3898347"/>
              <a:gd name="connsiteY95" fmla="*/ 4232867 h 4275540"/>
              <a:gd name="connsiteX96" fmla="*/ 1201049 w 3898347"/>
              <a:gd name="connsiteY96" fmla="*/ 4242842 h 4275540"/>
              <a:gd name="connsiteX97" fmla="*/ 1185298 w 3898347"/>
              <a:gd name="connsiteY97" fmla="*/ 4251133 h 4275540"/>
              <a:gd name="connsiteX98" fmla="*/ 1164955 w 3898347"/>
              <a:gd name="connsiteY98" fmla="*/ 4250027 h 4275540"/>
              <a:gd name="connsiteX99" fmla="*/ 1067357 w 3898347"/>
              <a:gd name="connsiteY99" fmla="*/ 4233908 h 4275540"/>
              <a:gd name="connsiteX100" fmla="*/ 1009492 w 3898347"/>
              <a:gd name="connsiteY100" fmla="*/ 4230455 h 4275540"/>
              <a:gd name="connsiteX101" fmla="*/ 988345 w 3898347"/>
              <a:gd name="connsiteY101" fmla="*/ 4238880 h 4275540"/>
              <a:gd name="connsiteX102" fmla="*/ 958251 w 3898347"/>
              <a:gd name="connsiteY102" fmla="*/ 4244100 h 4275540"/>
              <a:gd name="connsiteX103" fmla="*/ 905785 w 3898347"/>
              <a:gd name="connsiteY103" fmla="*/ 4260845 h 4275540"/>
              <a:gd name="connsiteX104" fmla="*/ 834176 w 3898347"/>
              <a:gd name="connsiteY104" fmla="*/ 4270241 h 4275540"/>
              <a:gd name="connsiteX105" fmla="*/ 778474 w 3898347"/>
              <a:gd name="connsiteY105" fmla="*/ 4235526 h 4275540"/>
              <a:gd name="connsiteX106" fmla="*/ 774418 w 3898347"/>
              <a:gd name="connsiteY106" fmla="*/ 4242583 h 4275540"/>
              <a:gd name="connsiteX107" fmla="*/ 737705 w 3898347"/>
              <a:gd name="connsiteY107" fmla="*/ 4238891 h 4275540"/>
              <a:gd name="connsiteX108" fmla="*/ 605027 w 3898347"/>
              <a:gd name="connsiteY108" fmla="*/ 4175863 h 4275540"/>
              <a:gd name="connsiteX109" fmla="*/ 533391 w 3898347"/>
              <a:gd name="connsiteY109" fmla="*/ 4170035 h 4275540"/>
              <a:gd name="connsiteX110" fmla="*/ 508621 w 3898347"/>
              <a:gd name="connsiteY110" fmla="*/ 4176044 h 4275540"/>
              <a:gd name="connsiteX111" fmla="*/ 467082 w 3898347"/>
              <a:gd name="connsiteY111" fmla="*/ 4185616 h 4275540"/>
              <a:gd name="connsiteX112" fmla="*/ 437646 w 3898347"/>
              <a:gd name="connsiteY112" fmla="*/ 4212658 h 4275540"/>
              <a:gd name="connsiteX113" fmla="*/ 402271 w 3898347"/>
              <a:gd name="connsiteY113" fmla="*/ 4212774 h 4275540"/>
              <a:gd name="connsiteX114" fmla="*/ 391968 w 3898347"/>
              <a:gd name="connsiteY114" fmla="*/ 4187073 h 4275540"/>
              <a:gd name="connsiteX115" fmla="*/ 354806 w 3898347"/>
              <a:gd name="connsiteY115" fmla="*/ 4195545 h 4275540"/>
              <a:gd name="connsiteX116" fmla="*/ 298662 w 3898347"/>
              <a:gd name="connsiteY116" fmla="*/ 4211227 h 4275540"/>
              <a:gd name="connsiteX117" fmla="*/ 265740 w 3898347"/>
              <a:gd name="connsiteY117" fmla="*/ 4213623 h 4275540"/>
              <a:gd name="connsiteX118" fmla="*/ 176403 w 3898347"/>
              <a:gd name="connsiteY118" fmla="*/ 4227393 h 4275540"/>
              <a:gd name="connsiteX119" fmla="*/ 82528 w 3898347"/>
              <a:gd name="connsiteY119" fmla="*/ 4275540 h 4275540"/>
              <a:gd name="connsiteX120" fmla="*/ 19464 w 3898347"/>
              <a:gd name="connsiteY120" fmla="*/ 4256103 h 4275540"/>
              <a:gd name="connsiteX121" fmla="*/ 0 w 3898347"/>
              <a:gd name="connsiteY121" fmla="*/ 4221939 h 4275540"/>
              <a:gd name="connsiteX122" fmla="*/ 0 w 3898347"/>
              <a:gd name="connsiteY122" fmla="*/ 15850 h 4275540"/>
              <a:gd name="connsiteX123" fmla="*/ 3898347 w 3898347"/>
              <a:gd name="connsiteY123" fmla="*/ 0 h 4275540"/>
              <a:gd name="connsiteX0" fmla="*/ 3898347 w 3898347"/>
              <a:gd name="connsiteY0" fmla="*/ 0 h 4275540"/>
              <a:gd name="connsiteX1" fmla="*/ 3898347 w 3898347"/>
              <a:gd name="connsiteY1" fmla="*/ 3834445 h 4275540"/>
              <a:gd name="connsiteX2" fmla="*/ 3892314 w 3898347"/>
              <a:gd name="connsiteY2" fmla="*/ 3832951 h 4275540"/>
              <a:gd name="connsiteX3" fmla="*/ 3851953 w 3898347"/>
              <a:gd name="connsiteY3" fmla="*/ 3802983 h 4275540"/>
              <a:gd name="connsiteX4" fmla="*/ 3836418 w 3898347"/>
              <a:gd name="connsiteY4" fmla="*/ 3811513 h 4275540"/>
              <a:gd name="connsiteX5" fmla="*/ 3833758 w 3898347"/>
              <a:gd name="connsiteY5" fmla="*/ 3813341 h 4275540"/>
              <a:gd name="connsiteX6" fmla="*/ 3822673 w 3898347"/>
              <a:gd name="connsiteY6" fmla="*/ 3812913 h 4275540"/>
              <a:gd name="connsiteX7" fmla="*/ 3820104 w 3898347"/>
              <a:gd name="connsiteY7" fmla="*/ 3822466 h 4275540"/>
              <a:gd name="connsiteX8" fmla="*/ 3803816 w 3898347"/>
              <a:gd name="connsiteY8" fmla="*/ 3828757 h 4275540"/>
              <a:gd name="connsiteX9" fmla="*/ 3729936 w 3898347"/>
              <a:gd name="connsiteY9" fmla="*/ 3815386 h 4275540"/>
              <a:gd name="connsiteX10" fmla="*/ 3726018 w 3898347"/>
              <a:gd name="connsiteY10" fmla="*/ 3815100 h 4275540"/>
              <a:gd name="connsiteX11" fmla="*/ 3725413 w 3898347"/>
              <a:gd name="connsiteY11" fmla="*/ 3814615 h 4275540"/>
              <a:gd name="connsiteX12" fmla="*/ 3713801 w 3898347"/>
              <a:gd name="connsiteY12" fmla="*/ 3811018 h 4275540"/>
              <a:gd name="connsiteX13" fmla="*/ 3709087 w 3898347"/>
              <a:gd name="connsiteY13" fmla="*/ 3813195 h 4275540"/>
              <a:gd name="connsiteX14" fmla="*/ 3698038 w 3898347"/>
              <a:gd name="connsiteY14" fmla="*/ 3806182 h 4275540"/>
              <a:gd name="connsiteX15" fmla="*/ 3662227 w 3898347"/>
              <a:gd name="connsiteY15" fmla="*/ 3807761 h 4275540"/>
              <a:gd name="connsiteX16" fmla="*/ 3659872 w 3898347"/>
              <a:gd name="connsiteY16" fmla="*/ 3805524 h 4275540"/>
              <a:gd name="connsiteX17" fmla="*/ 3643454 w 3898347"/>
              <a:gd name="connsiteY17" fmla="*/ 3794831 h 4275540"/>
              <a:gd name="connsiteX18" fmla="*/ 3624789 w 3898347"/>
              <a:gd name="connsiteY18" fmla="*/ 3803185 h 4275540"/>
              <a:gd name="connsiteX19" fmla="*/ 3602327 w 3898347"/>
              <a:gd name="connsiteY19" fmla="*/ 3794616 h 4275540"/>
              <a:gd name="connsiteX20" fmla="*/ 3596645 w 3898347"/>
              <a:gd name="connsiteY20" fmla="*/ 3797108 h 4275540"/>
              <a:gd name="connsiteX21" fmla="*/ 3574144 w 3898347"/>
              <a:gd name="connsiteY21" fmla="*/ 3795108 h 4275540"/>
              <a:gd name="connsiteX22" fmla="*/ 3562310 w 3898347"/>
              <a:gd name="connsiteY22" fmla="*/ 3787534 h 4275540"/>
              <a:gd name="connsiteX23" fmla="*/ 3551635 w 3898347"/>
              <a:gd name="connsiteY23" fmla="*/ 3797705 h 4275540"/>
              <a:gd name="connsiteX24" fmla="*/ 3542668 w 3898347"/>
              <a:gd name="connsiteY24" fmla="*/ 3803283 h 4275540"/>
              <a:gd name="connsiteX25" fmla="*/ 3533033 w 3898347"/>
              <a:gd name="connsiteY25" fmla="*/ 3799071 h 4275540"/>
              <a:gd name="connsiteX26" fmla="*/ 3521726 w 3898347"/>
              <a:gd name="connsiteY26" fmla="*/ 3804691 h 4275540"/>
              <a:gd name="connsiteX27" fmla="*/ 3520080 w 3898347"/>
              <a:gd name="connsiteY27" fmla="*/ 3805210 h 4275540"/>
              <a:gd name="connsiteX28" fmla="*/ 3508491 w 3898347"/>
              <a:gd name="connsiteY28" fmla="*/ 3797398 h 4275540"/>
              <a:gd name="connsiteX29" fmla="*/ 3503787 w 3898347"/>
              <a:gd name="connsiteY29" fmla="*/ 3797787 h 4275540"/>
              <a:gd name="connsiteX30" fmla="*/ 3492165 w 3898347"/>
              <a:gd name="connsiteY30" fmla="*/ 3799887 h 4275540"/>
              <a:gd name="connsiteX31" fmla="*/ 3472233 w 3898347"/>
              <a:gd name="connsiteY31" fmla="*/ 3805682 h 4275540"/>
              <a:gd name="connsiteX32" fmla="*/ 3465921 w 3898347"/>
              <a:gd name="connsiteY32" fmla="*/ 3805814 h 4275540"/>
              <a:gd name="connsiteX33" fmla="*/ 3455541 w 3898347"/>
              <a:gd name="connsiteY33" fmla="*/ 3815505 h 4275540"/>
              <a:gd name="connsiteX34" fmla="*/ 3429027 w 3898347"/>
              <a:gd name="connsiteY34" fmla="*/ 3816906 h 4275540"/>
              <a:gd name="connsiteX35" fmla="*/ 3369507 w 3898347"/>
              <a:gd name="connsiteY35" fmla="*/ 3825563 h 4275540"/>
              <a:gd name="connsiteX36" fmla="*/ 3324491 w 3898347"/>
              <a:gd name="connsiteY36" fmla="*/ 3832006 h 4275540"/>
              <a:gd name="connsiteX37" fmla="*/ 3244235 w 3898347"/>
              <a:gd name="connsiteY37" fmla="*/ 3834376 h 4275540"/>
              <a:gd name="connsiteX38" fmla="*/ 3226507 w 3898347"/>
              <a:gd name="connsiteY38" fmla="*/ 3820131 h 4275540"/>
              <a:gd name="connsiteX39" fmla="*/ 3191688 w 3898347"/>
              <a:gd name="connsiteY39" fmla="*/ 3837359 h 4275540"/>
              <a:gd name="connsiteX40" fmla="*/ 3185553 w 3898347"/>
              <a:gd name="connsiteY40" fmla="*/ 3859030 h 4275540"/>
              <a:gd name="connsiteX41" fmla="*/ 3090188 w 3898347"/>
              <a:gd name="connsiteY41" fmla="*/ 3855036 h 4275540"/>
              <a:gd name="connsiteX42" fmla="*/ 3031422 w 3898347"/>
              <a:gd name="connsiteY42" fmla="*/ 3858298 h 4275540"/>
              <a:gd name="connsiteX43" fmla="*/ 2996288 w 3898347"/>
              <a:gd name="connsiteY43" fmla="*/ 3860020 h 4275540"/>
              <a:gd name="connsiteX44" fmla="*/ 2901661 w 3898347"/>
              <a:gd name="connsiteY44" fmla="*/ 3882243 h 4275540"/>
              <a:gd name="connsiteX45" fmla="*/ 2782141 w 3898347"/>
              <a:gd name="connsiteY45" fmla="*/ 3932983 h 4275540"/>
              <a:gd name="connsiteX46" fmla="*/ 2749597 w 3898347"/>
              <a:gd name="connsiteY46" fmla="*/ 3956746 h 4275540"/>
              <a:gd name="connsiteX47" fmla="*/ 2730493 w 3898347"/>
              <a:gd name="connsiteY47" fmla="*/ 3955236 h 4275540"/>
              <a:gd name="connsiteX48" fmla="*/ 2707507 w 3898347"/>
              <a:gd name="connsiteY48" fmla="*/ 3947771 h 4275540"/>
              <a:gd name="connsiteX49" fmla="*/ 2701937 w 3898347"/>
              <a:gd name="connsiteY49" fmla="*/ 3950565 h 4275540"/>
              <a:gd name="connsiteX50" fmla="*/ 2679435 w 3898347"/>
              <a:gd name="connsiteY50" fmla="*/ 3949768 h 4275540"/>
              <a:gd name="connsiteX51" fmla="*/ 2667352 w 3898347"/>
              <a:gd name="connsiteY51" fmla="*/ 3942821 h 4275540"/>
              <a:gd name="connsiteX52" fmla="*/ 2657096 w 3898347"/>
              <a:gd name="connsiteY52" fmla="*/ 3953571 h 4275540"/>
              <a:gd name="connsiteX53" fmla="*/ 2655161 w 3898347"/>
              <a:gd name="connsiteY53" fmla="*/ 3962216 h 4275540"/>
              <a:gd name="connsiteX54" fmla="*/ 2638604 w 3898347"/>
              <a:gd name="connsiteY54" fmla="*/ 3955936 h 4275540"/>
              <a:gd name="connsiteX55" fmla="*/ 2626185 w 3898347"/>
              <a:gd name="connsiteY55" fmla="*/ 3962937 h 4275540"/>
              <a:gd name="connsiteX56" fmla="*/ 2614077 w 3898347"/>
              <a:gd name="connsiteY56" fmla="*/ 3955576 h 4275540"/>
              <a:gd name="connsiteX57" fmla="*/ 2609403 w 3898347"/>
              <a:gd name="connsiteY57" fmla="*/ 3956215 h 4275540"/>
              <a:gd name="connsiteX58" fmla="*/ 2597896 w 3898347"/>
              <a:gd name="connsiteY58" fmla="*/ 3958939 h 4275540"/>
              <a:gd name="connsiteX59" fmla="*/ 2578251 w 3898347"/>
              <a:gd name="connsiteY59" fmla="*/ 3965812 h 4275540"/>
              <a:gd name="connsiteX60" fmla="*/ 2571961 w 3898347"/>
              <a:gd name="connsiteY60" fmla="*/ 3966278 h 4275540"/>
              <a:gd name="connsiteX61" fmla="*/ 2559399 w 3898347"/>
              <a:gd name="connsiteY61" fmla="*/ 3979193 h 4275540"/>
              <a:gd name="connsiteX62" fmla="*/ 2533560 w 3898347"/>
              <a:gd name="connsiteY62" fmla="*/ 3988160 h 4275540"/>
              <a:gd name="connsiteX63" fmla="*/ 2515299 w 3898347"/>
              <a:gd name="connsiteY63" fmla="*/ 4016867 h 4275540"/>
              <a:gd name="connsiteX64" fmla="*/ 2513423 w 3898347"/>
              <a:gd name="connsiteY64" fmla="*/ 4018759 h 4275540"/>
              <a:gd name="connsiteX65" fmla="*/ 2482991 w 3898347"/>
              <a:gd name="connsiteY65" fmla="*/ 4012935 h 4275540"/>
              <a:gd name="connsiteX66" fmla="*/ 2446940 w 3898347"/>
              <a:gd name="connsiteY66" fmla="*/ 4021172 h 4275540"/>
              <a:gd name="connsiteX67" fmla="*/ 2404883 w 3898347"/>
              <a:gd name="connsiteY67" fmla="*/ 4024808 h 4275540"/>
              <a:gd name="connsiteX68" fmla="*/ 2373894 w 3898347"/>
              <a:gd name="connsiteY68" fmla="*/ 4023827 h 4275540"/>
              <a:gd name="connsiteX69" fmla="*/ 2297080 w 3898347"/>
              <a:gd name="connsiteY69" fmla="*/ 4040841 h 4275540"/>
              <a:gd name="connsiteX70" fmla="*/ 2170615 w 3898347"/>
              <a:gd name="connsiteY70" fmla="*/ 4077196 h 4275540"/>
              <a:gd name="connsiteX71" fmla="*/ 2143580 w 3898347"/>
              <a:gd name="connsiteY71" fmla="*/ 4083102 h 4275540"/>
              <a:gd name="connsiteX72" fmla="*/ 2119893 w 3898347"/>
              <a:gd name="connsiteY72" fmla="*/ 4080874 h 4275540"/>
              <a:gd name="connsiteX73" fmla="*/ 2114008 w 3898347"/>
              <a:gd name="connsiteY73" fmla="*/ 4073996 h 4275540"/>
              <a:gd name="connsiteX74" fmla="*/ 2099067 w 3898347"/>
              <a:gd name="connsiteY74" fmla="*/ 4076068 h 4275540"/>
              <a:gd name="connsiteX75" fmla="*/ 2095000 w 3898347"/>
              <a:gd name="connsiteY75" fmla="*/ 4075096 h 4275540"/>
              <a:gd name="connsiteX76" fmla="*/ 2071767 w 3898347"/>
              <a:gd name="connsiteY76" fmla="*/ 4071044 h 4275540"/>
              <a:gd name="connsiteX77" fmla="*/ 2024486 w 3898347"/>
              <a:gd name="connsiteY77" fmla="*/ 4100276 h 4275540"/>
              <a:gd name="connsiteX78" fmla="*/ 1964411 w 3898347"/>
              <a:gd name="connsiteY78" fmla="*/ 4105069 h 4275540"/>
              <a:gd name="connsiteX79" fmla="*/ 1739945 w 3898347"/>
              <a:gd name="connsiteY79" fmla="*/ 4171795 h 4275540"/>
              <a:gd name="connsiteX80" fmla="*/ 1610556 w 3898347"/>
              <a:gd name="connsiteY80" fmla="*/ 4167701 h 4275540"/>
              <a:gd name="connsiteX81" fmla="*/ 1553623 w 3898347"/>
              <a:gd name="connsiteY81" fmla="*/ 4236045 h 4275540"/>
              <a:gd name="connsiteX82" fmla="*/ 1548640 w 3898347"/>
              <a:gd name="connsiteY82" fmla="*/ 4238297 h 4275540"/>
              <a:gd name="connsiteX83" fmla="*/ 1530136 w 3898347"/>
              <a:gd name="connsiteY83" fmla="*/ 4227121 h 4275540"/>
              <a:gd name="connsiteX84" fmla="*/ 1508787 w 3898347"/>
              <a:gd name="connsiteY84" fmla="*/ 4234213 h 4275540"/>
              <a:gd name="connsiteX85" fmla="*/ 1488914 w 3898347"/>
              <a:gd name="connsiteY85" fmla="*/ 4241772 h 4275540"/>
              <a:gd name="connsiteX86" fmla="*/ 1488999 w 3898347"/>
              <a:gd name="connsiteY86" fmla="*/ 4251186 h 4275540"/>
              <a:gd name="connsiteX87" fmla="*/ 1475364 w 3898347"/>
              <a:gd name="connsiteY87" fmla="*/ 4248364 h 4275540"/>
              <a:gd name="connsiteX88" fmla="*/ 1457275 w 3898347"/>
              <a:gd name="connsiteY88" fmla="*/ 4252863 h 4275540"/>
              <a:gd name="connsiteX89" fmla="*/ 1448085 w 3898347"/>
              <a:gd name="connsiteY89" fmla="*/ 4248391 h 4275540"/>
              <a:gd name="connsiteX90" fmla="*/ 1315306 w 3898347"/>
              <a:gd name="connsiteY90" fmla="*/ 4237004 h 4275540"/>
              <a:gd name="connsiteX91" fmla="*/ 1272434 w 3898347"/>
              <a:gd name="connsiteY91" fmla="*/ 4244958 h 4275540"/>
              <a:gd name="connsiteX92" fmla="*/ 1231567 w 3898347"/>
              <a:gd name="connsiteY92" fmla="*/ 4219356 h 4275540"/>
              <a:gd name="connsiteX93" fmla="*/ 1216643 w 3898347"/>
              <a:gd name="connsiteY93" fmla="*/ 4229828 h 4275540"/>
              <a:gd name="connsiteX94" fmla="*/ 1214101 w 3898347"/>
              <a:gd name="connsiteY94" fmla="*/ 4231991 h 4275540"/>
              <a:gd name="connsiteX95" fmla="*/ 1203193 w 3898347"/>
              <a:gd name="connsiteY95" fmla="*/ 4232867 h 4275540"/>
              <a:gd name="connsiteX96" fmla="*/ 1201049 w 3898347"/>
              <a:gd name="connsiteY96" fmla="*/ 4242842 h 4275540"/>
              <a:gd name="connsiteX97" fmla="*/ 1185298 w 3898347"/>
              <a:gd name="connsiteY97" fmla="*/ 4251133 h 4275540"/>
              <a:gd name="connsiteX98" fmla="*/ 1164955 w 3898347"/>
              <a:gd name="connsiteY98" fmla="*/ 4250027 h 4275540"/>
              <a:gd name="connsiteX99" fmla="*/ 1067357 w 3898347"/>
              <a:gd name="connsiteY99" fmla="*/ 4233908 h 4275540"/>
              <a:gd name="connsiteX100" fmla="*/ 1009492 w 3898347"/>
              <a:gd name="connsiteY100" fmla="*/ 4230455 h 4275540"/>
              <a:gd name="connsiteX101" fmla="*/ 988345 w 3898347"/>
              <a:gd name="connsiteY101" fmla="*/ 4238880 h 4275540"/>
              <a:gd name="connsiteX102" fmla="*/ 958251 w 3898347"/>
              <a:gd name="connsiteY102" fmla="*/ 4244100 h 4275540"/>
              <a:gd name="connsiteX103" fmla="*/ 905785 w 3898347"/>
              <a:gd name="connsiteY103" fmla="*/ 4260845 h 4275540"/>
              <a:gd name="connsiteX104" fmla="*/ 834176 w 3898347"/>
              <a:gd name="connsiteY104" fmla="*/ 4270241 h 4275540"/>
              <a:gd name="connsiteX105" fmla="*/ 778474 w 3898347"/>
              <a:gd name="connsiteY105" fmla="*/ 4235526 h 4275540"/>
              <a:gd name="connsiteX106" fmla="*/ 774418 w 3898347"/>
              <a:gd name="connsiteY106" fmla="*/ 4242583 h 4275540"/>
              <a:gd name="connsiteX107" fmla="*/ 737705 w 3898347"/>
              <a:gd name="connsiteY107" fmla="*/ 4238891 h 4275540"/>
              <a:gd name="connsiteX108" fmla="*/ 627717 w 3898347"/>
              <a:gd name="connsiteY108" fmla="*/ 4207629 h 4275540"/>
              <a:gd name="connsiteX109" fmla="*/ 533391 w 3898347"/>
              <a:gd name="connsiteY109" fmla="*/ 4170035 h 4275540"/>
              <a:gd name="connsiteX110" fmla="*/ 508621 w 3898347"/>
              <a:gd name="connsiteY110" fmla="*/ 4176044 h 4275540"/>
              <a:gd name="connsiteX111" fmla="*/ 467082 w 3898347"/>
              <a:gd name="connsiteY111" fmla="*/ 4185616 h 4275540"/>
              <a:gd name="connsiteX112" fmla="*/ 437646 w 3898347"/>
              <a:gd name="connsiteY112" fmla="*/ 4212658 h 4275540"/>
              <a:gd name="connsiteX113" fmla="*/ 402271 w 3898347"/>
              <a:gd name="connsiteY113" fmla="*/ 4212774 h 4275540"/>
              <a:gd name="connsiteX114" fmla="*/ 391968 w 3898347"/>
              <a:gd name="connsiteY114" fmla="*/ 4187073 h 4275540"/>
              <a:gd name="connsiteX115" fmla="*/ 354806 w 3898347"/>
              <a:gd name="connsiteY115" fmla="*/ 4195545 h 4275540"/>
              <a:gd name="connsiteX116" fmla="*/ 298662 w 3898347"/>
              <a:gd name="connsiteY116" fmla="*/ 4211227 h 4275540"/>
              <a:gd name="connsiteX117" fmla="*/ 265740 w 3898347"/>
              <a:gd name="connsiteY117" fmla="*/ 4213623 h 4275540"/>
              <a:gd name="connsiteX118" fmla="*/ 176403 w 3898347"/>
              <a:gd name="connsiteY118" fmla="*/ 4227393 h 4275540"/>
              <a:gd name="connsiteX119" fmla="*/ 82528 w 3898347"/>
              <a:gd name="connsiteY119" fmla="*/ 4275540 h 4275540"/>
              <a:gd name="connsiteX120" fmla="*/ 19464 w 3898347"/>
              <a:gd name="connsiteY120" fmla="*/ 4256103 h 4275540"/>
              <a:gd name="connsiteX121" fmla="*/ 0 w 3898347"/>
              <a:gd name="connsiteY121" fmla="*/ 4221939 h 4275540"/>
              <a:gd name="connsiteX122" fmla="*/ 0 w 3898347"/>
              <a:gd name="connsiteY122" fmla="*/ 15850 h 4275540"/>
              <a:gd name="connsiteX123" fmla="*/ 3898347 w 3898347"/>
              <a:gd name="connsiteY123" fmla="*/ 0 h 4275540"/>
              <a:gd name="connsiteX0" fmla="*/ 3898347 w 3898347"/>
              <a:gd name="connsiteY0" fmla="*/ 0 h 4270358"/>
              <a:gd name="connsiteX1" fmla="*/ 3898347 w 3898347"/>
              <a:gd name="connsiteY1" fmla="*/ 3834445 h 4270358"/>
              <a:gd name="connsiteX2" fmla="*/ 3892314 w 3898347"/>
              <a:gd name="connsiteY2" fmla="*/ 3832951 h 4270358"/>
              <a:gd name="connsiteX3" fmla="*/ 3851953 w 3898347"/>
              <a:gd name="connsiteY3" fmla="*/ 3802983 h 4270358"/>
              <a:gd name="connsiteX4" fmla="*/ 3836418 w 3898347"/>
              <a:gd name="connsiteY4" fmla="*/ 3811513 h 4270358"/>
              <a:gd name="connsiteX5" fmla="*/ 3833758 w 3898347"/>
              <a:gd name="connsiteY5" fmla="*/ 3813341 h 4270358"/>
              <a:gd name="connsiteX6" fmla="*/ 3822673 w 3898347"/>
              <a:gd name="connsiteY6" fmla="*/ 3812913 h 4270358"/>
              <a:gd name="connsiteX7" fmla="*/ 3820104 w 3898347"/>
              <a:gd name="connsiteY7" fmla="*/ 3822466 h 4270358"/>
              <a:gd name="connsiteX8" fmla="*/ 3803816 w 3898347"/>
              <a:gd name="connsiteY8" fmla="*/ 3828757 h 4270358"/>
              <a:gd name="connsiteX9" fmla="*/ 3729936 w 3898347"/>
              <a:gd name="connsiteY9" fmla="*/ 3815386 h 4270358"/>
              <a:gd name="connsiteX10" fmla="*/ 3726018 w 3898347"/>
              <a:gd name="connsiteY10" fmla="*/ 3815100 h 4270358"/>
              <a:gd name="connsiteX11" fmla="*/ 3725413 w 3898347"/>
              <a:gd name="connsiteY11" fmla="*/ 3814615 h 4270358"/>
              <a:gd name="connsiteX12" fmla="*/ 3713801 w 3898347"/>
              <a:gd name="connsiteY12" fmla="*/ 3811018 h 4270358"/>
              <a:gd name="connsiteX13" fmla="*/ 3709087 w 3898347"/>
              <a:gd name="connsiteY13" fmla="*/ 3813195 h 4270358"/>
              <a:gd name="connsiteX14" fmla="*/ 3698038 w 3898347"/>
              <a:gd name="connsiteY14" fmla="*/ 3806182 h 4270358"/>
              <a:gd name="connsiteX15" fmla="*/ 3662227 w 3898347"/>
              <a:gd name="connsiteY15" fmla="*/ 3807761 h 4270358"/>
              <a:gd name="connsiteX16" fmla="*/ 3659872 w 3898347"/>
              <a:gd name="connsiteY16" fmla="*/ 3805524 h 4270358"/>
              <a:gd name="connsiteX17" fmla="*/ 3643454 w 3898347"/>
              <a:gd name="connsiteY17" fmla="*/ 3794831 h 4270358"/>
              <a:gd name="connsiteX18" fmla="*/ 3624789 w 3898347"/>
              <a:gd name="connsiteY18" fmla="*/ 3803185 h 4270358"/>
              <a:gd name="connsiteX19" fmla="*/ 3602327 w 3898347"/>
              <a:gd name="connsiteY19" fmla="*/ 3794616 h 4270358"/>
              <a:gd name="connsiteX20" fmla="*/ 3596645 w 3898347"/>
              <a:gd name="connsiteY20" fmla="*/ 3797108 h 4270358"/>
              <a:gd name="connsiteX21" fmla="*/ 3574144 w 3898347"/>
              <a:gd name="connsiteY21" fmla="*/ 3795108 h 4270358"/>
              <a:gd name="connsiteX22" fmla="*/ 3562310 w 3898347"/>
              <a:gd name="connsiteY22" fmla="*/ 3787534 h 4270358"/>
              <a:gd name="connsiteX23" fmla="*/ 3551635 w 3898347"/>
              <a:gd name="connsiteY23" fmla="*/ 3797705 h 4270358"/>
              <a:gd name="connsiteX24" fmla="*/ 3542668 w 3898347"/>
              <a:gd name="connsiteY24" fmla="*/ 3803283 h 4270358"/>
              <a:gd name="connsiteX25" fmla="*/ 3533033 w 3898347"/>
              <a:gd name="connsiteY25" fmla="*/ 3799071 h 4270358"/>
              <a:gd name="connsiteX26" fmla="*/ 3521726 w 3898347"/>
              <a:gd name="connsiteY26" fmla="*/ 3804691 h 4270358"/>
              <a:gd name="connsiteX27" fmla="*/ 3520080 w 3898347"/>
              <a:gd name="connsiteY27" fmla="*/ 3805210 h 4270358"/>
              <a:gd name="connsiteX28" fmla="*/ 3508491 w 3898347"/>
              <a:gd name="connsiteY28" fmla="*/ 3797398 h 4270358"/>
              <a:gd name="connsiteX29" fmla="*/ 3503787 w 3898347"/>
              <a:gd name="connsiteY29" fmla="*/ 3797787 h 4270358"/>
              <a:gd name="connsiteX30" fmla="*/ 3492165 w 3898347"/>
              <a:gd name="connsiteY30" fmla="*/ 3799887 h 4270358"/>
              <a:gd name="connsiteX31" fmla="*/ 3472233 w 3898347"/>
              <a:gd name="connsiteY31" fmla="*/ 3805682 h 4270358"/>
              <a:gd name="connsiteX32" fmla="*/ 3465921 w 3898347"/>
              <a:gd name="connsiteY32" fmla="*/ 3805814 h 4270358"/>
              <a:gd name="connsiteX33" fmla="*/ 3455541 w 3898347"/>
              <a:gd name="connsiteY33" fmla="*/ 3815505 h 4270358"/>
              <a:gd name="connsiteX34" fmla="*/ 3429027 w 3898347"/>
              <a:gd name="connsiteY34" fmla="*/ 3816906 h 4270358"/>
              <a:gd name="connsiteX35" fmla="*/ 3369507 w 3898347"/>
              <a:gd name="connsiteY35" fmla="*/ 3825563 h 4270358"/>
              <a:gd name="connsiteX36" fmla="*/ 3324491 w 3898347"/>
              <a:gd name="connsiteY36" fmla="*/ 3832006 h 4270358"/>
              <a:gd name="connsiteX37" fmla="*/ 3244235 w 3898347"/>
              <a:gd name="connsiteY37" fmla="*/ 3834376 h 4270358"/>
              <a:gd name="connsiteX38" fmla="*/ 3226507 w 3898347"/>
              <a:gd name="connsiteY38" fmla="*/ 3820131 h 4270358"/>
              <a:gd name="connsiteX39" fmla="*/ 3191688 w 3898347"/>
              <a:gd name="connsiteY39" fmla="*/ 3837359 h 4270358"/>
              <a:gd name="connsiteX40" fmla="*/ 3185553 w 3898347"/>
              <a:gd name="connsiteY40" fmla="*/ 3859030 h 4270358"/>
              <a:gd name="connsiteX41" fmla="*/ 3090188 w 3898347"/>
              <a:gd name="connsiteY41" fmla="*/ 3855036 h 4270358"/>
              <a:gd name="connsiteX42" fmla="*/ 3031422 w 3898347"/>
              <a:gd name="connsiteY42" fmla="*/ 3858298 h 4270358"/>
              <a:gd name="connsiteX43" fmla="*/ 2996288 w 3898347"/>
              <a:gd name="connsiteY43" fmla="*/ 3860020 h 4270358"/>
              <a:gd name="connsiteX44" fmla="*/ 2901661 w 3898347"/>
              <a:gd name="connsiteY44" fmla="*/ 3882243 h 4270358"/>
              <a:gd name="connsiteX45" fmla="*/ 2782141 w 3898347"/>
              <a:gd name="connsiteY45" fmla="*/ 3932983 h 4270358"/>
              <a:gd name="connsiteX46" fmla="*/ 2749597 w 3898347"/>
              <a:gd name="connsiteY46" fmla="*/ 3956746 h 4270358"/>
              <a:gd name="connsiteX47" fmla="*/ 2730493 w 3898347"/>
              <a:gd name="connsiteY47" fmla="*/ 3955236 h 4270358"/>
              <a:gd name="connsiteX48" fmla="*/ 2707507 w 3898347"/>
              <a:gd name="connsiteY48" fmla="*/ 3947771 h 4270358"/>
              <a:gd name="connsiteX49" fmla="*/ 2701937 w 3898347"/>
              <a:gd name="connsiteY49" fmla="*/ 3950565 h 4270358"/>
              <a:gd name="connsiteX50" fmla="*/ 2679435 w 3898347"/>
              <a:gd name="connsiteY50" fmla="*/ 3949768 h 4270358"/>
              <a:gd name="connsiteX51" fmla="*/ 2667352 w 3898347"/>
              <a:gd name="connsiteY51" fmla="*/ 3942821 h 4270358"/>
              <a:gd name="connsiteX52" fmla="*/ 2657096 w 3898347"/>
              <a:gd name="connsiteY52" fmla="*/ 3953571 h 4270358"/>
              <a:gd name="connsiteX53" fmla="*/ 2655161 w 3898347"/>
              <a:gd name="connsiteY53" fmla="*/ 3962216 h 4270358"/>
              <a:gd name="connsiteX54" fmla="*/ 2638604 w 3898347"/>
              <a:gd name="connsiteY54" fmla="*/ 3955936 h 4270358"/>
              <a:gd name="connsiteX55" fmla="*/ 2626185 w 3898347"/>
              <a:gd name="connsiteY55" fmla="*/ 3962937 h 4270358"/>
              <a:gd name="connsiteX56" fmla="*/ 2614077 w 3898347"/>
              <a:gd name="connsiteY56" fmla="*/ 3955576 h 4270358"/>
              <a:gd name="connsiteX57" fmla="*/ 2609403 w 3898347"/>
              <a:gd name="connsiteY57" fmla="*/ 3956215 h 4270358"/>
              <a:gd name="connsiteX58" fmla="*/ 2597896 w 3898347"/>
              <a:gd name="connsiteY58" fmla="*/ 3958939 h 4270358"/>
              <a:gd name="connsiteX59" fmla="*/ 2578251 w 3898347"/>
              <a:gd name="connsiteY59" fmla="*/ 3965812 h 4270358"/>
              <a:gd name="connsiteX60" fmla="*/ 2571961 w 3898347"/>
              <a:gd name="connsiteY60" fmla="*/ 3966278 h 4270358"/>
              <a:gd name="connsiteX61" fmla="*/ 2559399 w 3898347"/>
              <a:gd name="connsiteY61" fmla="*/ 3979193 h 4270358"/>
              <a:gd name="connsiteX62" fmla="*/ 2533560 w 3898347"/>
              <a:gd name="connsiteY62" fmla="*/ 3988160 h 4270358"/>
              <a:gd name="connsiteX63" fmla="*/ 2515299 w 3898347"/>
              <a:gd name="connsiteY63" fmla="*/ 4016867 h 4270358"/>
              <a:gd name="connsiteX64" fmla="*/ 2513423 w 3898347"/>
              <a:gd name="connsiteY64" fmla="*/ 4018759 h 4270358"/>
              <a:gd name="connsiteX65" fmla="*/ 2482991 w 3898347"/>
              <a:gd name="connsiteY65" fmla="*/ 4012935 h 4270358"/>
              <a:gd name="connsiteX66" fmla="*/ 2446940 w 3898347"/>
              <a:gd name="connsiteY66" fmla="*/ 4021172 h 4270358"/>
              <a:gd name="connsiteX67" fmla="*/ 2404883 w 3898347"/>
              <a:gd name="connsiteY67" fmla="*/ 4024808 h 4270358"/>
              <a:gd name="connsiteX68" fmla="*/ 2373894 w 3898347"/>
              <a:gd name="connsiteY68" fmla="*/ 4023827 h 4270358"/>
              <a:gd name="connsiteX69" fmla="*/ 2297080 w 3898347"/>
              <a:gd name="connsiteY69" fmla="*/ 4040841 h 4270358"/>
              <a:gd name="connsiteX70" fmla="*/ 2170615 w 3898347"/>
              <a:gd name="connsiteY70" fmla="*/ 4077196 h 4270358"/>
              <a:gd name="connsiteX71" fmla="*/ 2143580 w 3898347"/>
              <a:gd name="connsiteY71" fmla="*/ 4083102 h 4270358"/>
              <a:gd name="connsiteX72" fmla="*/ 2119893 w 3898347"/>
              <a:gd name="connsiteY72" fmla="*/ 4080874 h 4270358"/>
              <a:gd name="connsiteX73" fmla="*/ 2114008 w 3898347"/>
              <a:gd name="connsiteY73" fmla="*/ 4073996 h 4270358"/>
              <a:gd name="connsiteX74" fmla="*/ 2099067 w 3898347"/>
              <a:gd name="connsiteY74" fmla="*/ 4076068 h 4270358"/>
              <a:gd name="connsiteX75" fmla="*/ 2095000 w 3898347"/>
              <a:gd name="connsiteY75" fmla="*/ 4075096 h 4270358"/>
              <a:gd name="connsiteX76" fmla="*/ 2071767 w 3898347"/>
              <a:gd name="connsiteY76" fmla="*/ 4071044 h 4270358"/>
              <a:gd name="connsiteX77" fmla="*/ 2024486 w 3898347"/>
              <a:gd name="connsiteY77" fmla="*/ 4100276 h 4270358"/>
              <a:gd name="connsiteX78" fmla="*/ 1964411 w 3898347"/>
              <a:gd name="connsiteY78" fmla="*/ 4105069 h 4270358"/>
              <a:gd name="connsiteX79" fmla="*/ 1739945 w 3898347"/>
              <a:gd name="connsiteY79" fmla="*/ 4171795 h 4270358"/>
              <a:gd name="connsiteX80" fmla="*/ 1610556 w 3898347"/>
              <a:gd name="connsiteY80" fmla="*/ 4167701 h 4270358"/>
              <a:gd name="connsiteX81" fmla="*/ 1553623 w 3898347"/>
              <a:gd name="connsiteY81" fmla="*/ 4236045 h 4270358"/>
              <a:gd name="connsiteX82" fmla="*/ 1548640 w 3898347"/>
              <a:gd name="connsiteY82" fmla="*/ 4238297 h 4270358"/>
              <a:gd name="connsiteX83" fmla="*/ 1530136 w 3898347"/>
              <a:gd name="connsiteY83" fmla="*/ 4227121 h 4270358"/>
              <a:gd name="connsiteX84" fmla="*/ 1508787 w 3898347"/>
              <a:gd name="connsiteY84" fmla="*/ 4234213 h 4270358"/>
              <a:gd name="connsiteX85" fmla="*/ 1488914 w 3898347"/>
              <a:gd name="connsiteY85" fmla="*/ 4241772 h 4270358"/>
              <a:gd name="connsiteX86" fmla="*/ 1488999 w 3898347"/>
              <a:gd name="connsiteY86" fmla="*/ 4251186 h 4270358"/>
              <a:gd name="connsiteX87" fmla="*/ 1475364 w 3898347"/>
              <a:gd name="connsiteY87" fmla="*/ 4248364 h 4270358"/>
              <a:gd name="connsiteX88" fmla="*/ 1457275 w 3898347"/>
              <a:gd name="connsiteY88" fmla="*/ 4252863 h 4270358"/>
              <a:gd name="connsiteX89" fmla="*/ 1448085 w 3898347"/>
              <a:gd name="connsiteY89" fmla="*/ 4248391 h 4270358"/>
              <a:gd name="connsiteX90" fmla="*/ 1315306 w 3898347"/>
              <a:gd name="connsiteY90" fmla="*/ 4237004 h 4270358"/>
              <a:gd name="connsiteX91" fmla="*/ 1272434 w 3898347"/>
              <a:gd name="connsiteY91" fmla="*/ 4244958 h 4270358"/>
              <a:gd name="connsiteX92" fmla="*/ 1231567 w 3898347"/>
              <a:gd name="connsiteY92" fmla="*/ 4219356 h 4270358"/>
              <a:gd name="connsiteX93" fmla="*/ 1216643 w 3898347"/>
              <a:gd name="connsiteY93" fmla="*/ 4229828 h 4270358"/>
              <a:gd name="connsiteX94" fmla="*/ 1214101 w 3898347"/>
              <a:gd name="connsiteY94" fmla="*/ 4231991 h 4270358"/>
              <a:gd name="connsiteX95" fmla="*/ 1203193 w 3898347"/>
              <a:gd name="connsiteY95" fmla="*/ 4232867 h 4270358"/>
              <a:gd name="connsiteX96" fmla="*/ 1201049 w 3898347"/>
              <a:gd name="connsiteY96" fmla="*/ 4242842 h 4270358"/>
              <a:gd name="connsiteX97" fmla="*/ 1185298 w 3898347"/>
              <a:gd name="connsiteY97" fmla="*/ 4251133 h 4270358"/>
              <a:gd name="connsiteX98" fmla="*/ 1164955 w 3898347"/>
              <a:gd name="connsiteY98" fmla="*/ 4250027 h 4270358"/>
              <a:gd name="connsiteX99" fmla="*/ 1067357 w 3898347"/>
              <a:gd name="connsiteY99" fmla="*/ 4233908 h 4270358"/>
              <a:gd name="connsiteX100" fmla="*/ 1009492 w 3898347"/>
              <a:gd name="connsiteY100" fmla="*/ 4230455 h 4270358"/>
              <a:gd name="connsiteX101" fmla="*/ 988345 w 3898347"/>
              <a:gd name="connsiteY101" fmla="*/ 4238880 h 4270358"/>
              <a:gd name="connsiteX102" fmla="*/ 958251 w 3898347"/>
              <a:gd name="connsiteY102" fmla="*/ 4244100 h 4270358"/>
              <a:gd name="connsiteX103" fmla="*/ 905785 w 3898347"/>
              <a:gd name="connsiteY103" fmla="*/ 4260845 h 4270358"/>
              <a:gd name="connsiteX104" fmla="*/ 834176 w 3898347"/>
              <a:gd name="connsiteY104" fmla="*/ 4270241 h 4270358"/>
              <a:gd name="connsiteX105" fmla="*/ 778474 w 3898347"/>
              <a:gd name="connsiteY105" fmla="*/ 4235526 h 4270358"/>
              <a:gd name="connsiteX106" fmla="*/ 774418 w 3898347"/>
              <a:gd name="connsiteY106" fmla="*/ 4242583 h 4270358"/>
              <a:gd name="connsiteX107" fmla="*/ 737705 w 3898347"/>
              <a:gd name="connsiteY107" fmla="*/ 4238891 h 4270358"/>
              <a:gd name="connsiteX108" fmla="*/ 627717 w 3898347"/>
              <a:gd name="connsiteY108" fmla="*/ 4207629 h 4270358"/>
              <a:gd name="connsiteX109" fmla="*/ 533391 w 3898347"/>
              <a:gd name="connsiteY109" fmla="*/ 4170035 h 4270358"/>
              <a:gd name="connsiteX110" fmla="*/ 508621 w 3898347"/>
              <a:gd name="connsiteY110" fmla="*/ 4176044 h 4270358"/>
              <a:gd name="connsiteX111" fmla="*/ 467082 w 3898347"/>
              <a:gd name="connsiteY111" fmla="*/ 4185616 h 4270358"/>
              <a:gd name="connsiteX112" fmla="*/ 437646 w 3898347"/>
              <a:gd name="connsiteY112" fmla="*/ 4212658 h 4270358"/>
              <a:gd name="connsiteX113" fmla="*/ 402271 w 3898347"/>
              <a:gd name="connsiteY113" fmla="*/ 4212774 h 4270358"/>
              <a:gd name="connsiteX114" fmla="*/ 391968 w 3898347"/>
              <a:gd name="connsiteY114" fmla="*/ 4187073 h 4270358"/>
              <a:gd name="connsiteX115" fmla="*/ 354806 w 3898347"/>
              <a:gd name="connsiteY115" fmla="*/ 4195545 h 4270358"/>
              <a:gd name="connsiteX116" fmla="*/ 298662 w 3898347"/>
              <a:gd name="connsiteY116" fmla="*/ 4211227 h 4270358"/>
              <a:gd name="connsiteX117" fmla="*/ 265740 w 3898347"/>
              <a:gd name="connsiteY117" fmla="*/ 4213623 h 4270358"/>
              <a:gd name="connsiteX118" fmla="*/ 176403 w 3898347"/>
              <a:gd name="connsiteY118" fmla="*/ 4227393 h 4270358"/>
              <a:gd name="connsiteX119" fmla="*/ 82528 w 3898347"/>
              <a:gd name="connsiteY119" fmla="*/ 4243774 h 4270358"/>
              <a:gd name="connsiteX120" fmla="*/ 19464 w 3898347"/>
              <a:gd name="connsiteY120" fmla="*/ 4256103 h 4270358"/>
              <a:gd name="connsiteX121" fmla="*/ 0 w 3898347"/>
              <a:gd name="connsiteY121" fmla="*/ 4221939 h 4270358"/>
              <a:gd name="connsiteX122" fmla="*/ 0 w 3898347"/>
              <a:gd name="connsiteY122" fmla="*/ 15850 h 4270358"/>
              <a:gd name="connsiteX123" fmla="*/ 3898347 w 3898347"/>
              <a:gd name="connsiteY123" fmla="*/ 0 h 4270358"/>
              <a:gd name="connsiteX0" fmla="*/ 3898347 w 3898347"/>
              <a:gd name="connsiteY0" fmla="*/ 0 h 4270358"/>
              <a:gd name="connsiteX1" fmla="*/ 3898347 w 3898347"/>
              <a:gd name="connsiteY1" fmla="*/ 3834445 h 4270358"/>
              <a:gd name="connsiteX2" fmla="*/ 3892314 w 3898347"/>
              <a:gd name="connsiteY2" fmla="*/ 3832951 h 4270358"/>
              <a:gd name="connsiteX3" fmla="*/ 3851953 w 3898347"/>
              <a:gd name="connsiteY3" fmla="*/ 3802983 h 4270358"/>
              <a:gd name="connsiteX4" fmla="*/ 3836418 w 3898347"/>
              <a:gd name="connsiteY4" fmla="*/ 3811513 h 4270358"/>
              <a:gd name="connsiteX5" fmla="*/ 3833758 w 3898347"/>
              <a:gd name="connsiteY5" fmla="*/ 3813341 h 4270358"/>
              <a:gd name="connsiteX6" fmla="*/ 3822673 w 3898347"/>
              <a:gd name="connsiteY6" fmla="*/ 3812913 h 4270358"/>
              <a:gd name="connsiteX7" fmla="*/ 3820104 w 3898347"/>
              <a:gd name="connsiteY7" fmla="*/ 3822466 h 4270358"/>
              <a:gd name="connsiteX8" fmla="*/ 3803816 w 3898347"/>
              <a:gd name="connsiteY8" fmla="*/ 3828757 h 4270358"/>
              <a:gd name="connsiteX9" fmla="*/ 3729936 w 3898347"/>
              <a:gd name="connsiteY9" fmla="*/ 3815386 h 4270358"/>
              <a:gd name="connsiteX10" fmla="*/ 3726018 w 3898347"/>
              <a:gd name="connsiteY10" fmla="*/ 3815100 h 4270358"/>
              <a:gd name="connsiteX11" fmla="*/ 3725413 w 3898347"/>
              <a:gd name="connsiteY11" fmla="*/ 3814615 h 4270358"/>
              <a:gd name="connsiteX12" fmla="*/ 3713801 w 3898347"/>
              <a:gd name="connsiteY12" fmla="*/ 3811018 h 4270358"/>
              <a:gd name="connsiteX13" fmla="*/ 3709087 w 3898347"/>
              <a:gd name="connsiteY13" fmla="*/ 3813195 h 4270358"/>
              <a:gd name="connsiteX14" fmla="*/ 3698038 w 3898347"/>
              <a:gd name="connsiteY14" fmla="*/ 3806182 h 4270358"/>
              <a:gd name="connsiteX15" fmla="*/ 3662227 w 3898347"/>
              <a:gd name="connsiteY15" fmla="*/ 3807761 h 4270358"/>
              <a:gd name="connsiteX16" fmla="*/ 3659872 w 3898347"/>
              <a:gd name="connsiteY16" fmla="*/ 3805524 h 4270358"/>
              <a:gd name="connsiteX17" fmla="*/ 3643454 w 3898347"/>
              <a:gd name="connsiteY17" fmla="*/ 3794831 h 4270358"/>
              <a:gd name="connsiteX18" fmla="*/ 3624789 w 3898347"/>
              <a:gd name="connsiteY18" fmla="*/ 3803185 h 4270358"/>
              <a:gd name="connsiteX19" fmla="*/ 3602327 w 3898347"/>
              <a:gd name="connsiteY19" fmla="*/ 3794616 h 4270358"/>
              <a:gd name="connsiteX20" fmla="*/ 3596645 w 3898347"/>
              <a:gd name="connsiteY20" fmla="*/ 3797108 h 4270358"/>
              <a:gd name="connsiteX21" fmla="*/ 3574144 w 3898347"/>
              <a:gd name="connsiteY21" fmla="*/ 3795108 h 4270358"/>
              <a:gd name="connsiteX22" fmla="*/ 3562310 w 3898347"/>
              <a:gd name="connsiteY22" fmla="*/ 3787534 h 4270358"/>
              <a:gd name="connsiteX23" fmla="*/ 3551635 w 3898347"/>
              <a:gd name="connsiteY23" fmla="*/ 3797705 h 4270358"/>
              <a:gd name="connsiteX24" fmla="*/ 3542668 w 3898347"/>
              <a:gd name="connsiteY24" fmla="*/ 3803283 h 4270358"/>
              <a:gd name="connsiteX25" fmla="*/ 3533033 w 3898347"/>
              <a:gd name="connsiteY25" fmla="*/ 3799071 h 4270358"/>
              <a:gd name="connsiteX26" fmla="*/ 3521726 w 3898347"/>
              <a:gd name="connsiteY26" fmla="*/ 3804691 h 4270358"/>
              <a:gd name="connsiteX27" fmla="*/ 3520080 w 3898347"/>
              <a:gd name="connsiteY27" fmla="*/ 3805210 h 4270358"/>
              <a:gd name="connsiteX28" fmla="*/ 3508491 w 3898347"/>
              <a:gd name="connsiteY28" fmla="*/ 3797398 h 4270358"/>
              <a:gd name="connsiteX29" fmla="*/ 3503787 w 3898347"/>
              <a:gd name="connsiteY29" fmla="*/ 3797787 h 4270358"/>
              <a:gd name="connsiteX30" fmla="*/ 3492165 w 3898347"/>
              <a:gd name="connsiteY30" fmla="*/ 3799887 h 4270358"/>
              <a:gd name="connsiteX31" fmla="*/ 3472233 w 3898347"/>
              <a:gd name="connsiteY31" fmla="*/ 3805682 h 4270358"/>
              <a:gd name="connsiteX32" fmla="*/ 3465921 w 3898347"/>
              <a:gd name="connsiteY32" fmla="*/ 3805814 h 4270358"/>
              <a:gd name="connsiteX33" fmla="*/ 3455541 w 3898347"/>
              <a:gd name="connsiteY33" fmla="*/ 3815505 h 4270358"/>
              <a:gd name="connsiteX34" fmla="*/ 3429027 w 3898347"/>
              <a:gd name="connsiteY34" fmla="*/ 3816906 h 4270358"/>
              <a:gd name="connsiteX35" fmla="*/ 3369507 w 3898347"/>
              <a:gd name="connsiteY35" fmla="*/ 3825563 h 4270358"/>
              <a:gd name="connsiteX36" fmla="*/ 3324491 w 3898347"/>
              <a:gd name="connsiteY36" fmla="*/ 3832006 h 4270358"/>
              <a:gd name="connsiteX37" fmla="*/ 3244235 w 3898347"/>
              <a:gd name="connsiteY37" fmla="*/ 3834376 h 4270358"/>
              <a:gd name="connsiteX38" fmla="*/ 3226507 w 3898347"/>
              <a:gd name="connsiteY38" fmla="*/ 3820131 h 4270358"/>
              <a:gd name="connsiteX39" fmla="*/ 3191688 w 3898347"/>
              <a:gd name="connsiteY39" fmla="*/ 3837359 h 4270358"/>
              <a:gd name="connsiteX40" fmla="*/ 3153779 w 3898347"/>
              <a:gd name="connsiteY40" fmla="*/ 3848439 h 4270358"/>
              <a:gd name="connsiteX41" fmla="*/ 3090188 w 3898347"/>
              <a:gd name="connsiteY41" fmla="*/ 3855036 h 4270358"/>
              <a:gd name="connsiteX42" fmla="*/ 3031422 w 3898347"/>
              <a:gd name="connsiteY42" fmla="*/ 3858298 h 4270358"/>
              <a:gd name="connsiteX43" fmla="*/ 2996288 w 3898347"/>
              <a:gd name="connsiteY43" fmla="*/ 3860020 h 4270358"/>
              <a:gd name="connsiteX44" fmla="*/ 2901661 w 3898347"/>
              <a:gd name="connsiteY44" fmla="*/ 3882243 h 4270358"/>
              <a:gd name="connsiteX45" fmla="*/ 2782141 w 3898347"/>
              <a:gd name="connsiteY45" fmla="*/ 3932983 h 4270358"/>
              <a:gd name="connsiteX46" fmla="*/ 2749597 w 3898347"/>
              <a:gd name="connsiteY46" fmla="*/ 3956746 h 4270358"/>
              <a:gd name="connsiteX47" fmla="*/ 2730493 w 3898347"/>
              <a:gd name="connsiteY47" fmla="*/ 3955236 h 4270358"/>
              <a:gd name="connsiteX48" fmla="*/ 2707507 w 3898347"/>
              <a:gd name="connsiteY48" fmla="*/ 3947771 h 4270358"/>
              <a:gd name="connsiteX49" fmla="*/ 2701937 w 3898347"/>
              <a:gd name="connsiteY49" fmla="*/ 3950565 h 4270358"/>
              <a:gd name="connsiteX50" fmla="*/ 2679435 w 3898347"/>
              <a:gd name="connsiteY50" fmla="*/ 3949768 h 4270358"/>
              <a:gd name="connsiteX51" fmla="*/ 2667352 w 3898347"/>
              <a:gd name="connsiteY51" fmla="*/ 3942821 h 4270358"/>
              <a:gd name="connsiteX52" fmla="*/ 2657096 w 3898347"/>
              <a:gd name="connsiteY52" fmla="*/ 3953571 h 4270358"/>
              <a:gd name="connsiteX53" fmla="*/ 2655161 w 3898347"/>
              <a:gd name="connsiteY53" fmla="*/ 3962216 h 4270358"/>
              <a:gd name="connsiteX54" fmla="*/ 2638604 w 3898347"/>
              <a:gd name="connsiteY54" fmla="*/ 3955936 h 4270358"/>
              <a:gd name="connsiteX55" fmla="*/ 2626185 w 3898347"/>
              <a:gd name="connsiteY55" fmla="*/ 3962937 h 4270358"/>
              <a:gd name="connsiteX56" fmla="*/ 2614077 w 3898347"/>
              <a:gd name="connsiteY56" fmla="*/ 3955576 h 4270358"/>
              <a:gd name="connsiteX57" fmla="*/ 2609403 w 3898347"/>
              <a:gd name="connsiteY57" fmla="*/ 3956215 h 4270358"/>
              <a:gd name="connsiteX58" fmla="*/ 2597896 w 3898347"/>
              <a:gd name="connsiteY58" fmla="*/ 3958939 h 4270358"/>
              <a:gd name="connsiteX59" fmla="*/ 2578251 w 3898347"/>
              <a:gd name="connsiteY59" fmla="*/ 3965812 h 4270358"/>
              <a:gd name="connsiteX60" fmla="*/ 2571961 w 3898347"/>
              <a:gd name="connsiteY60" fmla="*/ 3966278 h 4270358"/>
              <a:gd name="connsiteX61" fmla="*/ 2559399 w 3898347"/>
              <a:gd name="connsiteY61" fmla="*/ 3979193 h 4270358"/>
              <a:gd name="connsiteX62" fmla="*/ 2533560 w 3898347"/>
              <a:gd name="connsiteY62" fmla="*/ 3988160 h 4270358"/>
              <a:gd name="connsiteX63" fmla="*/ 2515299 w 3898347"/>
              <a:gd name="connsiteY63" fmla="*/ 4016867 h 4270358"/>
              <a:gd name="connsiteX64" fmla="*/ 2513423 w 3898347"/>
              <a:gd name="connsiteY64" fmla="*/ 4018759 h 4270358"/>
              <a:gd name="connsiteX65" fmla="*/ 2482991 w 3898347"/>
              <a:gd name="connsiteY65" fmla="*/ 4012935 h 4270358"/>
              <a:gd name="connsiteX66" fmla="*/ 2446940 w 3898347"/>
              <a:gd name="connsiteY66" fmla="*/ 4021172 h 4270358"/>
              <a:gd name="connsiteX67" fmla="*/ 2404883 w 3898347"/>
              <a:gd name="connsiteY67" fmla="*/ 4024808 h 4270358"/>
              <a:gd name="connsiteX68" fmla="*/ 2373894 w 3898347"/>
              <a:gd name="connsiteY68" fmla="*/ 4023827 h 4270358"/>
              <a:gd name="connsiteX69" fmla="*/ 2297080 w 3898347"/>
              <a:gd name="connsiteY69" fmla="*/ 4040841 h 4270358"/>
              <a:gd name="connsiteX70" fmla="*/ 2170615 w 3898347"/>
              <a:gd name="connsiteY70" fmla="*/ 4077196 h 4270358"/>
              <a:gd name="connsiteX71" fmla="*/ 2143580 w 3898347"/>
              <a:gd name="connsiteY71" fmla="*/ 4083102 h 4270358"/>
              <a:gd name="connsiteX72" fmla="*/ 2119893 w 3898347"/>
              <a:gd name="connsiteY72" fmla="*/ 4080874 h 4270358"/>
              <a:gd name="connsiteX73" fmla="*/ 2114008 w 3898347"/>
              <a:gd name="connsiteY73" fmla="*/ 4073996 h 4270358"/>
              <a:gd name="connsiteX74" fmla="*/ 2099067 w 3898347"/>
              <a:gd name="connsiteY74" fmla="*/ 4076068 h 4270358"/>
              <a:gd name="connsiteX75" fmla="*/ 2095000 w 3898347"/>
              <a:gd name="connsiteY75" fmla="*/ 4075096 h 4270358"/>
              <a:gd name="connsiteX76" fmla="*/ 2071767 w 3898347"/>
              <a:gd name="connsiteY76" fmla="*/ 4071044 h 4270358"/>
              <a:gd name="connsiteX77" fmla="*/ 2024486 w 3898347"/>
              <a:gd name="connsiteY77" fmla="*/ 4100276 h 4270358"/>
              <a:gd name="connsiteX78" fmla="*/ 1964411 w 3898347"/>
              <a:gd name="connsiteY78" fmla="*/ 4105069 h 4270358"/>
              <a:gd name="connsiteX79" fmla="*/ 1739945 w 3898347"/>
              <a:gd name="connsiteY79" fmla="*/ 4171795 h 4270358"/>
              <a:gd name="connsiteX80" fmla="*/ 1610556 w 3898347"/>
              <a:gd name="connsiteY80" fmla="*/ 4167701 h 4270358"/>
              <a:gd name="connsiteX81" fmla="*/ 1553623 w 3898347"/>
              <a:gd name="connsiteY81" fmla="*/ 4236045 h 4270358"/>
              <a:gd name="connsiteX82" fmla="*/ 1548640 w 3898347"/>
              <a:gd name="connsiteY82" fmla="*/ 4238297 h 4270358"/>
              <a:gd name="connsiteX83" fmla="*/ 1530136 w 3898347"/>
              <a:gd name="connsiteY83" fmla="*/ 4227121 h 4270358"/>
              <a:gd name="connsiteX84" fmla="*/ 1508787 w 3898347"/>
              <a:gd name="connsiteY84" fmla="*/ 4234213 h 4270358"/>
              <a:gd name="connsiteX85" fmla="*/ 1488914 w 3898347"/>
              <a:gd name="connsiteY85" fmla="*/ 4241772 h 4270358"/>
              <a:gd name="connsiteX86" fmla="*/ 1488999 w 3898347"/>
              <a:gd name="connsiteY86" fmla="*/ 4251186 h 4270358"/>
              <a:gd name="connsiteX87" fmla="*/ 1475364 w 3898347"/>
              <a:gd name="connsiteY87" fmla="*/ 4248364 h 4270358"/>
              <a:gd name="connsiteX88" fmla="*/ 1457275 w 3898347"/>
              <a:gd name="connsiteY88" fmla="*/ 4252863 h 4270358"/>
              <a:gd name="connsiteX89" fmla="*/ 1448085 w 3898347"/>
              <a:gd name="connsiteY89" fmla="*/ 4248391 h 4270358"/>
              <a:gd name="connsiteX90" fmla="*/ 1315306 w 3898347"/>
              <a:gd name="connsiteY90" fmla="*/ 4237004 h 4270358"/>
              <a:gd name="connsiteX91" fmla="*/ 1272434 w 3898347"/>
              <a:gd name="connsiteY91" fmla="*/ 4244958 h 4270358"/>
              <a:gd name="connsiteX92" fmla="*/ 1231567 w 3898347"/>
              <a:gd name="connsiteY92" fmla="*/ 4219356 h 4270358"/>
              <a:gd name="connsiteX93" fmla="*/ 1216643 w 3898347"/>
              <a:gd name="connsiteY93" fmla="*/ 4229828 h 4270358"/>
              <a:gd name="connsiteX94" fmla="*/ 1214101 w 3898347"/>
              <a:gd name="connsiteY94" fmla="*/ 4231991 h 4270358"/>
              <a:gd name="connsiteX95" fmla="*/ 1203193 w 3898347"/>
              <a:gd name="connsiteY95" fmla="*/ 4232867 h 4270358"/>
              <a:gd name="connsiteX96" fmla="*/ 1201049 w 3898347"/>
              <a:gd name="connsiteY96" fmla="*/ 4242842 h 4270358"/>
              <a:gd name="connsiteX97" fmla="*/ 1185298 w 3898347"/>
              <a:gd name="connsiteY97" fmla="*/ 4251133 h 4270358"/>
              <a:gd name="connsiteX98" fmla="*/ 1164955 w 3898347"/>
              <a:gd name="connsiteY98" fmla="*/ 4250027 h 4270358"/>
              <a:gd name="connsiteX99" fmla="*/ 1067357 w 3898347"/>
              <a:gd name="connsiteY99" fmla="*/ 4233908 h 4270358"/>
              <a:gd name="connsiteX100" fmla="*/ 1009492 w 3898347"/>
              <a:gd name="connsiteY100" fmla="*/ 4230455 h 4270358"/>
              <a:gd name="connsiteX101" fmla="*/ 988345 w 3898347"/>
              <a:gd name="connsiteY101" fmla="*/ 4238880 h 4270358"/>
              <a:gd name="connsiteX102" fmla="*/ 958251 w 3898347"/>
              <a:gd name="connsiteY102" fmla="*/ 4244100 h 4270358"/>
              <a:gd name="connsiteX103" fmla="*/ 905785 w 3898347"/>
              <a:gd name="connsiteY103" fmla="*/ 4260845 h 4270358"/>
              <a:gd name="connsiteX104" fmla="*/ 834176 w 3898347"/>
              <a:gd name="connsiteY104" fmla="*/ 4270241 h 4270358"/>
              <a:gd name="connsiteX105" fmla="*/ 778474 w 3898347"/>
              <a:gd name="connsiteY105" fmla="*/ 4235526 h 4270358"/>
              <a:gd name="connsiteX106" fmla="*/ 774418 w 3898347"/>
              <a:gd name="connsiteY106" fmla="*/ 4242583 h 4270358"/>
              <a:gd name="connsiteX107" fmla="*/ 737705 w 3898347"/>
              <a:gd name="connsiteY107" fmla="*/ 4238891 h 4270358"/>
              <a:gd name="connsiteX108" fmla="*/ 627717 w 3898347"/>
              <a:gd name="connsiteY108" fmla="*/ 4207629 h 4270358"/>
              <a:gd name="connsiteX109" fmla="*/ 533391 w 3898347"/>
              <a:gd name="connsiteY109" fmla="*/ 4170035 h 4270358"/>
              <a:gd name="connsiteX110" fmla="*/ 508621 w 3898347"/>
              <a:gd name="connsiteY110" fmla="*/ 4176044 h 4270358"/>
              <a:gd name="connsiteX111" fmla="*/ 467082 w 3898347"/>
              <a:gd name="connsiteY111" fmla="*/ 4185616 h 4270358"/>
              <a:gd name="connsiteX112" fmla="*/ 437646 w 3898347"/>
              <a:gd name="connsiteY112" fmla="*/ 4212658 h 4270358"/>
              <a:gd name="connsiteX113" fmla="*/ 402271 w 3898347"/>
              <a:gd name="connsiteY113" fmla="*/ 4212774 h 4270358"/>
              <a:gd name="connsiteX114" fmla="*/ 391968 w 3898347"/>
              <a:gd name="connsiteY114" fmla="*/ 4187073 h 4270358"/>
              <a:gd name="connsiteX115" fmla="*/ 354806 w 3898347"/>
              <a:gd name="connsiteY115" fmla="*/ 4195545 h 4270358"/>
              <a:gd name="connsiteX116" fmla="*/ 298662 w 3898347"/>
              <a:gd name="connsiteY116" fmla="*/ 4211227 h 4270358"/>
              <a:gd name="connsiteX117" fmla="*/ 265740 w 3898347"/>
              <a:gd name="connsiteY117" fmla="*/ 4213623 h 4270358"/>
              <a:gd name="connsiteX118" fmla="*/ 176403 w 3898347"/>
              <a:gd name="connsiteY118" fmla="*/ 4227393 h 4270358"/>
              <a:gd name="connsiteX119" fmla="*/ 82528 w 3898347"/>
              <a:gd name="connsiteY119" fmla="*/ 4243774 h 4270358"/>
              <a:gd name="connsiteX120" fmla="*/ 19464 w 3898347"/>
              <a:gd name="connsiteY120" fmla="*/ 4256103 h 4270358"/>
              <a:gd name="connsiteX121" fmla="*/ 0 w 3898347"/>
              <a:gd name="connsiteY121" fmla="*/ 4221939 h 4270358"/>
              <a:gd name="connsiteX122" fmla="*/ 0 w 3898347"/>
              <a:gd name="connsiteY122" fmla="*/ 15850 h 4270358"/>
              <a:gd name="connsiteX123" fmla="*/ 3898347 w 3898347"/>
              <a:gd name="connsiteY123" fmla="*/ 0 h 4270358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10556 w 3898347"/>
              <a:gd name="connsiteY80" fmla="*/ 4167701 h 4260845"/>
              <a:gd name="connsiteX81" fmla="*/ 1553623 w 3898347"/>
              <a:gd name="connsiteY81" fmla="*/ 4236045 h 4260845"/>
              <a:gd name="connsiteX82" fmla="*/ 1548640 w 3898347"/>
              <a:gd name="connsiteY82" fmla="*/ 4238297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33391 w 3898347"/>
              <a:gd name="connsiteY109" fmla="*/ 4170035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91968 w 3898347"/>
              <a:gd name="connsiteY114" fmla="*/ 4187073 h 4260845"/>
              <a:gd name="connsiteX115" fmla="*/ 354806 w 3898347"/>
              <a:gd name="connsiteY115" fmla="*/ 4195545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10556 w 3898347"/>
              <a:gd name="connsiteY80" fmla="*/ 4167701 h 4260845"/>
              <a:gd name="connsiteX81" fmla="*/ 1553623 w 3898347"/>
              <a:gd name="connsiteY81" fmla="*/ 4236045 h 4260845"/>
              <a:gd name="connsiteX82" fmla="*/ 1548640 w 3898347"/>
              <a:gd name="connsiteY82" fmla="*/ 4238297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1044 w 3898347"/>
              <a:gd name="connsiteY109" fmla="*/ 4180627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91968 w 3898347"/>
              <a:gd name="connsiteY114" fmla="*/ 4187073 h 4260845"/>
              <a:gd name="connsiteX115" fmla="*/ 354806 w 3898347"/>
              <a:gd name="connsiteY115" fmla="*/ 4195545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10556 w 3898347"/>
              <a:gd name="connsiteY80" fmla="*/ 4167701 h 4260845"/>
              <a:gd name="connsiteX81" fmla="*/ 1553623 w 3898347"/>
              <a:gd name="connsiteY81" fmla="*/ 4236045 h 4260845"/>
              <a:gd name="connsiteX82" fmla="*/ 1548640 w 3898347"/>
              <a:gd name="connsiteY82" fmla="*/ 4238297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1044 w 3898347"/>
              <a:gd name="connsiteY109" fmla="*/ 4180627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91968 w 3898347"/>
              <a:gd name="connsiteY114" fmla="*/ 4187073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10556 w 3898347"/>
              <a:gd name="connsiteY80" fmla="*/ 4167701 h 4260845"/>
              <a:gd name="connsiteX81" fmla="*/ 1553623 w 3898347"/>
              <a:gd name="connsiteY81" fmla="*/ 4236045 h 4260845"/>
              <a:gd name="connsiteX82" fmla="*/ 1548640 w 3898347"/>
              <a:gd name="connsiteY82" fmla="*/ 4238297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1044 w 3898347"/>
              <a:gd name="connsiteY109" fmla="*/ 4180627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91968 w 3898347"/>
              <a:gd name="connsiteY114" fmla="*/ 4187073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91255"/>
              <a:gd name="connsiteX1" fmla="*/ 3898347 w 3898347"/>
              <a:gd name="connsiteY1" fmla="*/ 3834445 h 4291255"/>
              <a:gd name="connsiteX2" fmla="*/ 3892314 w 3898347"/>
              <a:gd name="connsiteY2" fmla="*/ 3832951 h 4291255"/>
              <a:gd name="connsiteX3" fmla="*/ 3851953 w 3898347"/>
              <a:gd name="connsiteY3" fmla="*/ 3802983 h 4291255"/>
              <a:gd name="connsiteX4" fmla="*/ 3836418 w 3898347"/>
              <a:gd name="connsiteY4" fmla="*/ 3811513 h 4291255"/>
              <a:gd name="connsiteX5" fmla="*/ 3833758 w 3898347"/>
              <a:gd name="connsiteY5" fmla="*/ 3813341 h 4291255"/>
              <a:gd name="connsiteX6" fmla="*/ 3822673 w 3898347"/>
              <a:gd name="connsiteY6" fmla="*/ 3812913 h 4291255"/>
              <a:gd name="connsiteX7" fmla="*/ 3820104 w 3898347"/>
              <a:gd name="connsiteY7" fmla="*/ 3822466 h 4291255"/>
              <a:gd name="connsiteX8" fmla="*/ 3803816 w 3898347"/>
              <a:gd name="connsiteY8" fmla="*/ 3828757 h 4291255"/>
              <a:gd name="connsiteX9" fmla="*/ 3729936 w 3898347"/>
              <a:gd name="connsiteY9" fmla="*/ 3815386 h 4291255"/>
              <a:gd name="connsiteX10" fmla="*/ 3726018 w 3898347"/>
              <a:gd name="connsiteY10" fmla="*/ 3815100 h 4291255"/>
              <a:gd name="connsiteX11" fmla="*/ 3725413 w 3898347"/>
              <a:gd name="connsiteY11" fmla="*/ 3814615 h 4291255"/>
              <a:gd name="connsiteX12" fmla="*/ 3713801 w 3898347"/>
              <a:gd name="connsiteY12" fmla="*/ 3811018 h 4291255"/>
              <a:gd name="connsiteX13" fmla="*/ 3709087 w 3898347"/>
              <a:gd name="connsiteY13" fmla="*/ 3813195 h 4291255"/>
              <a:gd name="connsiteX14" fmla="*/ 3698038 w 3898347"/>
              <a:gd name="connsiteY14" fmla="*/ 3806182 h 4291255"/>
              <a:gd name="connsiteX15" fmla="*/ 3662227 w 3898347"/>
              <a:gd name="connsiteY15" fmla="*/ 3807761 h 4291255"/>
              <a:gd name="connsiteX16" fmla="*/ 3659872 w 3898347"/>
              <a:gd name="connsiteY16" fmla="*/ 3805524 h 4291255"/>
              <a:gd name="connsiteX17" fmla="*/ 3643454 w 3898347"/>
              <a:gd name="connsiteY17" fmla="*/ 3794831 h 4291255"/>
              <a:gd name="connsiteX18" fmla="*/ 3624789 w 3898347"/>
              <a:gd name="connsiteY18" fmla="*/ 3803185 h 4291255"/>
              <a:gd name="connsiteX19" fmla="*/ 3602327 w 3898347"/>
              <a:gd name="connsiteY19" fmla="*/ 3794616 h 4291255"/>
              <a:gd name="connsiteX20" fmla="*/ 3596645 w 3898347"/>
              <a:gd name="connsiteY20" fmla="*/ 3797108 h 4291255"/>
              <a:gd name="connsiteX21" fmla="*/ 3574144 w 3898347"/>
              <a:gd name="connsiteY21" fmla="*/ 3795108 h 4291255"/>
              <a:gd name="connsiteX22" fmla="*/ 3562310 w 3898347"/>
              <a:gd name="connsiteY22" fmla="*/ 3787534 h 4291255"/>
              <a:gd name="connsiteX23" fmla="*/ 3551635 w 3898347"/>
              <a:gd name="connsiteY23" fmla="*/ 3797705 h 4291255"/>
              <a:gd name="connsiteX24" fmla="*/ 3542668 w 3898347"/>
              <a:gd name="connsiteY24" fmla="*/ 3803283 h 4291255"/>
              <a:gd name="connsiteX25" fmla="*/ 3533033 w 3898347"/>
              <a:gd name="connsiteY25" fmla="*/ 3799071 h 4291255"/>
              <a:gd name="connsiteX26" fmla="*/ 3521726 w 3898347"/>
              <a:gd name="connsiteY26" fmla="*/ 3804691 h 4291255"/>
              <a:gd name="connsiteX27" fmla="*/ 3520080 w 3898347"/>
              <a:gd name="connsiteY27" fmla="*/ 3805210 h 4291255"/>
              <a:gd name="connsiteX28" fmla="*/ 3508491 w 3898347"/>
              <a:gd name="connsiteY28" fmla="*/ 3797398 h 4291255"/>
              <a:gd name="connsiteX29" fmla="*/ 3503787 w 3898347"/>
              <a:gd name="connsiteY29" fmla="*/ 3797787 h 4291255"/>
              <a:gd name="connsiteX30" fmla="*/ 3492165 w 3898347"/>
              <a:gd name="connsiteY30" fmla="*/ 3799887 h 4291255"/>
              <a:gd name="connsiteX31" fmla="*/ 3472233 w 3898347"/>
              <a:gd name="connsiteY31" fmla="*/ 3805682 h 4291255"/>
              <a:gd name="connsiteX32" fmla="*/ 3465921 w 3898347"/>
              <a:gd name="connsiteY32" fmla="*/ 3805814 h 4291255"/>
              <a:gd name="connsiteX33" fmla="*/ 3455541 w 3898347"/>
              <a:gd name="connsiteY33" fmla="*/ 3815505 h 4291255"/>
              <a:gd name="connsiteX34" fmla="*/ 3429027 w 3898347"/>
              <a:gd name="connsiteY34" fmla="*/ 3816906 h 4291255"/>
              <a:gd name="connsiteX35" fmla="*/ 3369507 w 3898347"/>
              <a:gd name="connsiteY35" fmla="*/ 3825563 h 4291255"/>
              <a:gd name="connsiteX36" fmla="*/ 3324491 w 3898347"/>
              <a:gd name="connsiteY36" fmla="*/ 3832006 h 4291255"/>
              <a:gd name="connsiteX37" fmla="*/ 3244235 w 3898347"/>
              <a:gd name="connsiteY37" fmla="*/ 3834376 h 4291255"/>
              <a:gd name="connsiteX38" fmla="*/ 3226507 w 3898347"/>
              <a:gd name="connsiteY38" fmla="*/ 3820131 h 4291255"/>
              <a:gd name="connsiteX39" fmla="*/ 3191688 w 3898347"/>
              <a:gd name="connsiteY39" fmla="*/ 3837359 h 4291255"/>
              <a:gd name="connsiteX40" fmla="*/ 3153779 w 3898347"/>
              <a:gd name="connsiteY40" fmla="*/ 3848439 h 4291255"/>
              <a:gd name="connsiteX41" fmla="*/ 3090188 w 3898347"/>
              <a:gd name="connsiteY41" fmla="*/ 3855036 h 4291255"/>
              <a:gd name="connsiteX42" fmla="*/ 3031422 w 3898347"/>
              <a:gd name="connsiteY42" fmla="*/ 3858298 h 4291255"/>
              <a:gd name="connsiteX43" fmla="*/ 2996288 w 3898347"/>
              <a:gd name="connsiteY43" fmla="*/ 3860020 h 4291255"/>
              <a:gd name="connsiteX44" fmla="*/ 2901661 w 3898347"/>
              <a:gd name="connsiteY44" fmla="*/ 3882243 h 4291255"/>
              <a:gd name="connsiteX45" fmla="*/ 2782141 w 3898347"/>
              <a:gd name="connsiteY45" fmla="*/ 3932983 h 4291255"/>
              <a:gd name="connsiteX46" fmla="*/ 2749597 w 3898347"/>
              <a:gd name="connsiteY46" fmla="*/ 3956746 h 4291255"/>
              <a:gd name="connsiteX47" fmla="*/ 2730493 w 3898347"/>
              <a:gd name="connsiteY47" fmla="*/ 3955236 h 4291255"/>
              <a:gd name="connsiteX48" fmla="*/ 2707507 w 3898347"/>
              <a:gd name="connsiteY48" fmla="*/ 3947771 h 4291255"/>
              <a:gd name="connsiteX49" fmla="*/ 2701937 w 3898347"/>
              <a:gd name="connsiteY49" fmla="*/ 3950565 h 4291255"/>
              <a:gd name="connsiteX50" fmla="*/ 2679435 w 3898347"/>
              <a:gd name="connsiteY50" fmla="*/ 3949768 h 4291255"/>
              <a:gd name="connsiteX51" fmla="*/ 2667352 w 3898347"/>
              <a:gd name="connsiteY51" fmla="*/ 3942821 h 4291255"/>
              <a:gd name="connsiteX52" fmla="*/ 2657096 w 3898347"/>
              <a:gd name="connsiteY52" fmla="*/ 3953571 h 4291255"/>
              <a:gd name="connsiteX53" fmla="*/ 2655161 w 3898347"/>
              <a:gd name="connsiteY53" fmla="*/ 3962216 h 4291255"/>
              <a:gd name="connsiteX54" fmla="*/ 2638604 w 3898347"/>
              <a:gd name="connsiteY54" fmla="*/ 3955936 h 4291255"/>
              <a:gd name="connsiteX55" fmla="*/ 2626185 w 3898347"/>
              <a:gd name="connsiteY55" fmla="*/ 3962937 h 4291255"/>
              <a:gd name="connsiteX56" fmla="*/ 2614077 w 3898347"/>
              <a:gd name="connsiteY56" fmla="*/ 3955576 h 4291255"/>
              <a:gd name="connsiteX57" fmla="*/ 2609403 w 3898347"/>
              <a:gd name="connsiteY57" fmla="*/ 3956215 h 4291255"/>
              <a:gd name="connsiteX58" fmla="*/ 2597896 w 3898347"/>
              <a:gd name="connsiteY58" fmla="*/ 3958939 h 4291255"/>
              <a:gd name="connsiteX59" fmla="*/ 2578251 w 3898347"/>
              <a:gd name="connsiteY59" fmla="*/ 3965812 h 4291255"/>
              <a:gd name="connsiteX60" fmla="*/ 2571961 w 3898347"/>
              <a:gd name="connsiteY60" fmla="*/ 3966278 h 4291255"/>
              <a:gd name="connsiteX61" fmla="*/ 2559399 w 3898347"/>
              <a:gd name="connsiteY61" fmla="*/ 3979193 h 4291255"/>
              <a:gd name="connsiteX62" fmla="*/ 2533560 w 3898347"/>
              <a:gd name="connsiteY62" fmla="*/ 3988160 h 4291255"/>
              <a:gd name="connsiteX63" fmla="*/ 2515299 w 3898347"/>
              <a:gd name="connsiteY63" fmla="*/ 4016867 h 4291255"/>
              <a:gd name="connsiteX64" fmla="*/ 2513423 w 3898347"/>
              <a:gd name="connsiteY64" fmla="*/ 4018759 h 4291255"/>
              <a:gd name="connsiteX65" fmla="*/ 2482991 w 3898347"/>
              <a:gd name="connsiteY65" fmla="*/ 4012935 h 4291255"/>
              <a:gd name="connsiteX66" fmla="*/ 2446940 w 3898347"/>
              <a:gd name="connsiteY66" fmla="*/ 4021172 h 4291255"/>
              <a:gd name="connsiteX67" fmla="*/ 2404883 w 3898347"/>
              <a:gd name="connsiteY67" fmla="*/ 4024808 h 4291255"/>
              <a:gd name="connsiteX68" fmla="*/ 2373894 w 3898347"/>
              <a:gd name="connsiteY68" fmla="*/ 4023827 h 4291255"/>
              <a:gd name="connsiteX69" fmla="*/ 2297080 w 3898347"/>
              <a:gd name="connsiteY69" fmla="*/ 4040841 h 4291255"/>
              <a:gd name="connsiteX70" fmla="*/ 2170615 w 3898347"/>
              <a:gd name="connsiteY70" fmla="*/ 4077196 h 4291255"/>
              <a:gd name="connsiteX71" fmla="*/ 2143580 w 3898347"/>
              <a:gd name="connsiteY71" fmla="*/ 4083102 h 4291255"/>
              <a:gd name="connsiteX72" fmla="*/ 2119893 w 3898347"/>
              <a:gd name="connsiteY72" fmla="*/ 4080874 h 4291255"/>
              <a:gd name="connsiteX73" fmla="*/ 2114008 w 3898347"/>
              <a:gd name="connsiteY73" fmla="*/ 4073996 h 4291255"/>
              <a:gd name="connsiteX74" fmla="*/ 2099067 w 3898347"/>
              <a:gd name="connsiteY74" fmla="*/ 4076068 h 4291255"/>
              <a:gd name="connsiteX75" fmla="*/ 2095000 w 3898347"/>
              <a:gd name="connsiteY75" fmla="*/ 4075096 h 4291255"/>
              <a:gd name="connsiteX76" fmla="*/ 2071767 w 3898347"/>
              <a:gd name="connsiteY76" fmla="*/ 4071044 h 4291255"/>
              <a:gd name="connsiteX77" fmla="*/ 2024486 w 3898347"/>
              <a:gd name="connsiteY77" fmla="*/ 4100276 h 4291255"/>
              <a:gd name="connsiteX78" fmla="*/ 1964411 w 3898347"/>
              <a:gd name="connsiteY78" fmla="*/ 4105069 h 4291255"/>
              <a:gd name="connsiteX79" fmla="*/ 1739945 w 3898347"/>
              <a:gd name="connsiteY79" fmla="*/ 4171795 h 4291255"/>
              <a:gd name="connsiteX80" fmla="*/ 1610556 w 3898347"/>
              <a:gd name="connsiteY80" fmla="*/ 4167701 h 4291255"/>
              <a:gd name="connsiteX81" fmla="*/ 1553623 w 3898347"/>
              <a:gd name="connsiteY81" fmla="*/ 4236045 h 4291255"/>
              <a:gd name="connsiteX82" fmla="*/ 1538049 w 3898347"/>
              <a:gd name="connsiteY82" fmla="*/ 4291255 h 4291255"/>
              <a:gd name="connsiteX83" fmla="*/ 1530136 w 3898347"/>
              <a:gd name="connsiteY83" fmla="*/ 4227121 h 4291255"/>
              <a:gd name="connsiteX84" fmla="*/ 1508787 w 3898347"/>
              <a:gd name="connsiteY84" fmla="*/ 4234213 h 4291255"/>
              <a:gd name="connsiteX85" fmla="*/ 1488914 w 3898347"/>
              <a:gd name="connsiteY85" fmla="*/ 4241772 h 4291255"/>
              <a:gd name="connsiteX86" fmla="*/ 1488999 w 3898347"/>
              <a:gd name="connsiteY86" fmla="*/ 4251186 h 4291255"/>
              <a:gd name="connsiteX87" fmla="*/ 1475364 w 3898347"/>
              <a:gd name="connsiteY87" fmla="*/ 4248364 h 4291255"/>
              <a:gd name="connsiteX88" fmla="*/ 1457275 w 3898347"/>
              <a:gd name="connsiteY88" fmla="*/ 4252863 h 4291255"/>
              <a:gd name="connsiteX89" fmla="*/ 1448085 w 3898347"/>
              <a:gd name="connsiteY89" fmla="*/ 4248391 h 4291255"/>
              <a:gd name="connsiteX90" fmla="*/ 1315306 w 3898347"/>
              <a:gd name="connsiteY90" fmla="*/ 4237004 h 4291255"/>
              <a:gd name="connsiteX91" fmla="*/ 1272434 w 3898347"/>
              <a:gd name="connsiteY91" fmla="*/ 4244958 h 4291255"/>
              <a:gd name="connsiteX92" fmla="*/ 1231567 w 3898347"/>
              <a:gd name="connsiteY92" fmla="*/ 4219356 h 4291255"/>
              <a:gd name="connsiteX93" fmla="*/ 1216643 w 3898347"/>
              <a:gd name="connsiteY93" fmla="*/ 4229828 h 4291255"/>
              <a:gd name="connsiteX94" fmla="*/ 1214101 w 3898347"/>
              <a:gd name="connsiteY94" fmla="*/ 4231991 h 4291255"/>
              <a:gd name="connsiteX95" fmla="*/ 1203193 w 3898347"/>
              <a:gd name="connsiteY95" fmla="*/ 4232867 h 4291255"/>
              <a:gd name="connsiteX96" fmla="*/ 1201049 w 3898347"/>
              <a:gd name="connsiteY96" fmla="*/ 4242842 h 4291255"/>
              <a:gd name="connsiteX97" fmla="*/ 1185298 w 3898347"/>
              <a:gd name="connsiteY97" fmla="*/ 4251133 h 4291255"/>
              <a:gd name="connsiteX98" fmla="*/ 1164955 w 3898347"/>
              <a:gd name="connsiteY98" fmla="*/ 4250027 h 4291255"/>
              <a:gd name="connsiteX99" fmla="*/ 1067357 w 3898347"/>
              <a:gd name="connsiteY99" fmla="*/ 4233908 h 4291255"/>
              <a:gd name="connsiteX100" fmla="*/ 1009492 w 3898347"/>
              <a:gd name="connsiteY100" fmla="*/ 4230455 h 4291255"/>
              <a:gd name="connsiteX101" fmla="*/ 988345 w 3898347"/>
              <a:gd name="connsiteY101" fmla="*/ 4238880 h 4291255"/>
              <a:gd name="connsiteX102" fmla="*/ 958251 w 3898347"/>
              <a:gd name="connsiteY102" fmla="*/ 4244100 h 4291255"/>
              <a:gd name="connsiteX103" fmla="*/ 905785 w 3898347"/>
              <a:gd name="connsiteY103" fmla="*/ 4260845 h 4291255"/>
              <a:gd name="connsiteX104" fmla="*/ 837706 w 3898347"/>
              <a:gd name="connsiteY104" fmla="*/ 4245528 h 4291255"/>
              <a:gd name="connsiteX105" fmla="*/ 778474 w 3898347"/>
              <a:gd name="connsiteY105" fmla="*/ 4235526 h 4291255"/>
              <a:gd name="connsiteX106" fmla="*/ 774418 w 3898347"/>
              <a:gd name="connsiteY106" fmla="*/ 4242583 h 4291255"/>
              <a:gd name="connsiteX107" fmla="*/ 737705 w 3898347"/>
              <a:gd name="connsiteY107" fmla="*/ 4238891 h 4291255"/>
              <a:gd name="connsiteX108" fmla="*/ 627717 w 3898347"/>
              <a:gd name="connsiteY108" fmla="*/ 4207629 h 4291255"/>
              <a:gd name="connsiteX109" fmla="*/ 551044 w 3898347"/>
              <a:gd name="connsiteY109" fmla="*/ 4180627 h 4291255"/>
              <a:gd name="connsiteX110" fmla="*/ 508621 w 3898347"/>
              <a:gd name="connsiteY110" fmla="*/ 4176044 h 4291255"/>
              <a:gd name="connsiteX111" fmla="*/ 467082 w 3898347"/>
              <a:gd name="connsiteY111" fmla="*/ 4185616 h 4291255"/>
              <a:gd name="connsiteX112" fmla="*/ 437646 w 3898347"/>
              <a:gd name="connsiteY112" fmla="*/ 4212658 h 4291255"/>
              <a:gd name="connsiteX113" fmla="*/ 402271 w 3898347"/>
              <a:gd name="connsiteY113" fmla="*/ 4212774 h 4291255"/>
              <a:gd name="connsiteX114" fmla="*/ 391968 w 3898347"/>
              <a:gd name="connsiteY114" fmla="*/ 4187073 h 4291255"/>
              <a:gd name="connsiteX115" fmla="*/ 337154 w 3898347"/>
              <a:gd name="connsiteY115" fmla="*/ 4206136 h 4291255"/>
              <a:gd name="connsiteX116" fmla="*/ 298662 w 3898347"/>
              <a:gd name="connsiteY116" fmla="*/ 4211227 h 4291255"/>
              <a:gd name="connsiteX117" fmla="*/ 265740 w 3898347"/>
              <a:gd name="connsiteY117" fmla="*/ 4213623 h 4291255"/>
              <a:gd name="connsiteX118" fmla="*/ 176403 w 3898347"/>
              <a:gd name="connsiteY118" fmla="*/ 4227393 h 4291255"/>
              <a:gd name="connsiteX119" fmla="*/ 82528 w 3898347"/>
              <a:gd name="connsiteY119" fmla="*/ 4243774 h 4291255"/>
              <a:gd name="connsiteX120" fmla="*/ 19464 w 3898347"/>
              <a:gd name="connsiteY120" fmla="*/ 4256103 h 4291255"/>
              <a:gd name="connsiteX121" fmla="*/ 0 w 3898347"/>
              <a:gd name="connsiteY121" fmla="*/ 4221939 h 4291255"/>
              <a:gd name="connsiteX122" fmla="*/ 0 w 3898347"/>
              <a:gd name="connsiteY122" fmla="*/ 15850 h 4291255"/>
              <a:gd name="connsiteX123" fmla="*/ 3898347 w 3898347"/>
              <a:gd name="connsiteY123" fmla="*/ 0 h 4291255"/>
              <a:gd name="connsiteX0" fmla="*/ 3898347 w 3898347"/>
              <a:gd name="connsiteY0" fmla="*/ 0 h 4291255"/>
              <a:gd name="connsiteX1" fmla="*/ 3898347 w 3898347"/>
              <a:gd name="connsiteY1" fmla="*/ 3834445 h 4291255"/>
              <a:gd name="connsiteX2" fmla="*/ 3892314 w 3898347"/>
              <a:gd name="connsiteY2" fmla="*/ 3832951 h 4291255"/>
              <a:gd name="connsiteX3" fmla="*/ 3851953 w 3898347"/>
              <a:gd name="connsiteY3" fmla="*/ 3802983 h 4291255"/>
              <a:gd name="connsiteX4" fmla="*/ 3836418 w 3898347"/>
              <a:gd name="connsiteY4" fmla="*/ 3811513 h 4291255"/>
              <a:gd name="connsiteX5" fmla="*/ 3833758 w 3898347"/>
              <a:gd name="connsiteY5" fmla="*/ 3813341 h 4291255"/>
              <a:gd name="connsiteX6" fmla="*/ 3822673 w 3898347"/>
              <a:gd name="connsiteY6" fmla="*/ 3812913 h 4291255"/>
              <a:gd name="connsiteX7" fmla="*/ 3820104 w 3898347"/>
              <a:gd name="connsiteY7" fmla="*/ 3822466 h 4291255"/>
              <a:gd name="connsiteX8" fmla="*/ 3803816 w 3898347"/>
              <a:gd name="connsiteY8" fmla="*/ 3828757 h 4291255"/>
              <a:gd name="connsiteX9" fmla="*/ 3729936 w 3898347"/>
              <a:gd name="connsiteY9" fmla="*/ 3815386 h 4291255"/>
              <a:gd name="connsiteX10" fmla="*/ 3726018 w 3898347"/>
              <a:gd name="connsiteY10" fmla="*/ 3815100 h 4291255"/>
              <a:gd name="connsiteX11" fmla="*/ 3725413 w 3898347"/>
              <a:gd name="connsiteY11" fmla="*/ 3814615 h 4291255"/>
              <a:gd name="connsiteX12" fmla="*/ 3713801 w 3898347"/>
              <a:gd name="connsiteY12" fmla="*/ 3811018 h 4291255"/>
              <a:gd name="connsiteX13" fmla="*/ 3709087 w 3898347"/>
              <a:gd name="connsiteY13" fmla="*/ 3813195 h 4291255"/>
              <a:gd name="connsiteX14" fmla="*/ 3698038 w 3898347"/>
              <a:gd name="connsiteY14" fmla="*/ 3806182 h 4291255"/>
              <a:gd name="connsiteX15" fmla="*/ 3662227 w 3898347"/>
              <a:gd name="connsiteY15" fmla="*/ 3807761 h 4291255"/>
              <a:gd name="connsiteX16" fmla="*/ 3659872 w 3898347"/>
              <a:gd name="connsiteY16" fmla="*/ 3805524 h 4291255"/>
              <a:gd name="connsiteX17" fmla="*/ 3643454 w 3898347"/>
              <a:gd name="connsiteY17" fmla="*/ 3794831 h 4291255"/>
              <a:gd name="connsiteX18" fmla="*/ 3624789 w 3898347"/>
              <a:gd name="connsiteY18" fmla="*/ 3803185 h 4291255"/>
              <a:gd name="connsiteX19" fmla="*/ 3602327 w 3898347"/>
              <a:gd name="connsiteY19" fmla="*/ 3794616 h 4291255"/>
              <a:gd name="connsiteX20" fmla="*/ 3596645 w 3898347"/>
              <a:gd name="connsiteY20" fmla="*/ 3797108 h 4291255"/>
              <a:gd name="connsiteX21" fmla="*/ 3574144 w 3898347"/>
              <a:gd name="connsiteY21" fmla="*/ 3795108 h 4291255"/>
              <a:gd name="connsiteX22" fmla="*/ 3562310 w 3898347"/>
              <a:gd name="connsiteY22" fmla="*/ 3787534 h 4291255"/>
              <a:gd name="connsiteX23" fmla="*/ 3551635 w 3898347"/>
              <a:gd name="connsiteY23" fmla="*/ 3797705 h 4291255"/>
              <a:gd name="connsiteX24" fmla="*/ 3542668 w 3898347"/>
              <a:gd name="connsiteY24" fmla="*/ 3803283 h 4291255"/>
              <a:gd name="connsiteX25" fmla="*/ 3533033 w 3898347"/>
              <a:gd name="connsiteY25" fmla="*/ 3799071 h 4291255"/>
              <a:gd name="connsiteX26" fmla="*/ 3521726 w 3898347"/>
              <a:gd name="connsiteY26" fmla="*/ 3804691 h 4291255"/>
              <a:gd name="connsiteX27" fmla="*/ 3520080 w 3898347"/>
              <a:gd name="connsiteY27" fmla="*/ 3805210 h 4291255"/>
              <a:gd name="connsiteX28" fmla="*/ 3508491 w 3898347"/>
              <a:gd name="connsiteY28" fmla="*/ 3797398 h 4291255"/>
              <a:gd name="connsiteX29" fmla="*/ 3503787 w 3898347"/>
              <a:gd name="connsiteY29" fmla="*/ 3797787 h 4291255"/>
              <a:gd name="connsiteX30" fmla="*/ 3492165 w 3898347"/>
              <a:gd name="connsiteY30" fmla="*/ 3799887 h 4291255"/>
              <a:gd name="connsiteX31" fmla="*/ 3472233 w 3898347"/>
              <a:gd name="connsiteY31" fmla="*/ 3805682 h 4291255"/>
              <a:gd name="connsiteX32" fmla="*/ 3465921 w 3898347"/>
              <a:gd name="connsiteY32" fmla="*/ 3805814 h 4291255"/>
              <a:gd name="connsiteX33" fmla="*/ 3455541 w 3898347"/>
              <a:gd name="connsiteY33" fmla="*/ 3815505 h 4291255"/>
              <a:gd name="connsiteX34" fmla="*/ 3429027 w 3898347"/>
              <a:gd name="connsiteY34" fmla="*/ 3816906 h 4291255"/>
              <a:gd name="connsiteX35" fmla="*/ 3369507 w 3898347"/>
              <a:gd name="connsiteY35" fmla="*/ 3825563 h 4291255"/>
              <a:gd name="connsiteX36" fmla="*/ 3324491 w 3898347"/>
              <a:gd name="connsiteY36" fmla="*/ 3832006 h 4291255"/>
              <a:gd name="connsiteX37" fmla="*/ 3244235 w 3898347"/>
              <a:gd name="connsiteY37" fmla="*/ 3834376 h 4291255"/>
              <a:gd name="connsiteX38" fmla="*/ 3226507 w 3898347"/>
              <a:gd name="connsiteY38" fmla="*/ 3820131 h 4291255"/>
              <a:gd name="connsiteX39" fmla="*/ 3191688 w 3898347"/>
              <a:gd name="connsiteY39" fmla="*/ 3837359 h 4291255"/>
              <a:gd name="connsiteX40" fmla="*/ 3153779 w 3898347"/>
              <a:gd name="connsiteY40" fmla="*/ 3848439 h 4291255"/>
              <a:gd name="connsiteX41" fmla="*/ 3090188 w 3898347"/>
              <a:gd name="connsiteY41" fmla="*/ 3855036 h 4291255"/>
              <a:gd name="connsiteX42" fmla="*/ 3031422 w 3898347"/>
              <a:gd name="connsiteY42" fmla="*/ 3858298 h 4291255"/>
              <a:gd name="connsiteX43" fmla="*/ 2996288 w 3898347"/>
              <a:gd name="connsiteY43" fmla="*/ 3860020 h 4291255"/>
              <a:gd name="connsiteX44" fmla="*/ 2901661 w 3898347"/>
              <a:gd name="connsiteY44" fmla="*/ 3882243 h 4291255"/>
              <a:gd name="connsiteX45" fmla="*/ 2782141 w 3898347"/>
              <a:gd name="connsiteY45" fmla="*/ 3932983 h 4291255"/>
              <a:gd name="connsiteX46" fmla="*/ 2749597 w 3898347"/>
              <a:gd name="connsiteY46" fmla="*/ 3956746 h 4291255"/>
              <a:gd name="connsiteX47" fmla="*/ 2730493 w 3898347"/>
              <a:gd name="connsiteY47" fmla="*/ 3955236 h 4291255"/>
              <a:gd name="connsiteX48" fmla="*/ 2707507 w 3898347"/>
              <a:gd name="connsiteY48" fmla="*/ 3947771 h 4291255"/>
              <a:gd name="connsiteX49" fmla="*/ 2701937 w 3898347"/>
              <a:gd name="connsiteY49" fmla="*/ 3950565 h 4291255"/>
              <a:gd name="connsiteX50" fmla="*/ 2679435 w 3898347"/>
              <a:gd name="connsiteY50" fmla="*/ 3949768 h 4291255"/>
              <a:gd name="connsiteX51" fmla="*/ 2667352 w 3898347"/>
              <a:gd name="connsiteY51" fmla="*/ 3942821 h 4291255"/>
              <a:gd name="connsiteX52" fmla="*/ 2657096 w 3898347"/>
              <a:gd name="connsiteY52" fmla="*/ 3953571 h 4291255"/>
              <a:gd name="connsiteX53" fmla="*/ 2655161 w 3898347"/>
              <a:gd name="connsiteY53" fmla="*/ 3962216 h 4291255"/>
              <a:gd name="connsiteX54" fmla="*/ 2638604 w 3898347"/>
              <a:gd name="connsiteY54" fmla="*/ 3955936 h 4291255"/>
              <a:gd name="connsiteX55" fmla="*/ 2626185 w 3898347"/>
              <a:gd name="connsiteY55" fmla="*/ 3962937 h 4291255"/>
              <a:gd name="connsiteX56" fmla="*/ 2614077 w 3898347"/>
              <a:gd name="connsiteY56" fmla="*/ 3955576 h 4291255"/>
              <a:gd name="connsiteX57" fmla="*/ 2609403 w 3898347"/>
              <a:gd name="connsiteY57" fmla="*/ 3956215 h 4291255"/>
              <a:gd name="connsiteX58" fmla="*/ 2597896 w 3898347"/>
              <a:gd name="connsiteY58" fmla="*/ 3958939 h 4291255"/>
              <a:gd name="connsiteX59" fmla="*/ 2578251 w 3898347"/>
              <a:gd name="connsiteY59" fmla="*/ 3965812 h 4291255"/>
              <a:gd name="connsiteX60" fmla="*/ 2571961 w 3898347"/>
              <a:gd name="connsiteY60" fmla="*/ 3966278 h 4291255"/>
              <a:gd name="connsiteX61" fmla="*/ 2559399 w 3898347"/>
              <a:gd name="connsiteY61" fmla="*/ 3979193 h 4291255"/>
              <a:gd name="connsiteX62" fmla="*/ 2533560 w 3898347"/>
              <a:gd name="connsiteY62" fmla="*/ 3988160 h 4291255"/>
              <a:gd name="connsiteX63" fmla="*/ 2515299 w 3898347"/>
              <a:gd name="connsiteY63" fmla="*/ 4016867 h 4291255"/>
              <a:gd name="connsiteX64" fmla="*/ 2513423 w 3898347"/>
              <a:gd name="connsiteY64" fmla="*/ 4018759 h 4291255"/>
              <a:gd name="connsiteX65" fmla="*/ 2482991 w 3898347"/>
              <a:gd name="connsiteY65" fmla="*/ 4012935 h 4291255"/>
              <a:gd name="connsiteX66" fmla="*/ 2446940 w 3898347"/>
              <a:gd name="connsiteY66" fmla="*/ 4021172 h 4291255"/>
              <a:gd name="connsiteX67" fmla="*/ 2404883 w 3898347"/>
              <a:gd name="connsiteY67" fmla="*/ 4024808 h 4291255"/>
              <a:gd name="connsiteX68" fmla="*/ 2373894 w 3898347"/>
              <a:gd name="connsiteY68" fmla="*/ 4023827 h 4291255"/>
              <a:gd name="connsiteX69" fmla="*/ 2297080 w 3898347"/>
              <a:gd name="connsiteY69" fmla="*/ 4040841 h 4291255"/>
              <a:gd name="connsiteX70" fmla="*/ 2170615 w 3898347"/>
              <a:gd name="connsiteY70" fmla="*/ 4077196 h 4291255"/>
              <a:gd name="connsiteX71" fmla="*/ 2143580 w 3898347"/>
              <a:gd name="connsiteY71" fmla="*/ 4083102 h 4291255"/>
              <a:gd name="connsiteX72" fmla="*/ 2119893 w 3898347"/>
              <a:gd name="connsiteY72" fmla="*/ 4080874 h 4291255"/>
              <a:gd name="connsiteX73" fmla="*/ 2114008 w 3898347"/>
              <a:gd name="connsiteY73" fmla="*/ 4073996 h 4291255"/>
              <a:gd name="connsiteX74" fmla="*/ 2099067 w 3898347"/>
              <a:gd name="connsiteY74" fmla="*/ 4076068 h 4291255"/>
              <a:gd name="connsiteX75" fmla="*/ 2095000 w 3898347"/>
              <a:gd name="connsiteY75" fmla="*/ 4075096 h 4291255"/>
              <a:gd name="connsiteX76" fmla="*/ 2071767 w 3898347"/>
              <a:gd name="connsiteY76" fmla="*/ 4071044 h 4291255"/>
              <a:gd name="connsiteX77" fmla="*/ 2024486 w 3898347"/>
              <a:gd name="connsiteY77" fmla="*/ 4100276 h 4291255"/>
              <a:gd name="connsiteX78" fmla="*/ 1964411 w 3898347"/>
              <a:gd name="connsiteY78" fmla="*/ 4105069 h 4291255"/>
              <a:gd name="connsiteX79" fmla="*/ 1739945 w 3898347"/>
              <a:gd name="connsiteY79" fmla="*/ 4171795 h 4291255"/>
              <a:gd name="connsiteX80" fmla="*/ 1610556 w 3898347"/>
              <a:gd name="connsiteY80" fmla="*/ 4167701 h 4291255"/>
              <a:gd name="connsiteX81" fmla="*/ 1564215 w 3898347"/>
              <a:gd name="connsiteY81" fmla="*/ 4190149 h 4291255"/>
              <a:gd name="connsiteX82" fmla="*/ 1538049 w 3898347"/>
              <a:gd name="connsiteY82" fmla="*/ 4291255 h 4291255"/>
              <a:gd name="connsiteX83" fmla="*/ 1530136 w 3898347"/>
              <a:gd name="connsiteY83" fmla="*/ 4227121 h 4291255"/>
              <a:gd name="connsiteX84" fmla="*/ 1508787 w 3898347"/>
              <a:gd name="connsiteY84" fmla="*/ 4234213 h 4291255"/>
              <a:gd name="connsiteX85" fmla="*/ 1488914 w 3898347"/>
              <a:gd name="connsiteY85" fmla="*/ 4241772 h 4291255"/>
              <a:gd name="connsiteX86" fmla="*/ 1488999 w 3898347"/>
              <a:gd name="connsiteY86" fmla="*/ 4251186 h 4291255"/>
              <a:gd name="connsiteX87" fmla="*/ 1475364 w 3898347"/>
              <a:gd name="connsiteY87" fmla="*/ 4248364 h 4291255"/>
              <a:gd name="connsiteX88" fmla="*/ 1457275 w 3898347"/>
              <a:gd name="connsiteY88" fmla="*/ 4252863 h 4291255"/>
              <a:gd name="connsiteX89" fmla="*/ 1448085 w 3898347"/>
              <a:gd name="connsiteY89" fmla="*/ 4248391 h 4291255"/>
              <a:gd name="connsiteX90" fmla="*/ 1315306 w 3898347"/>
              <a:gd name="connsiteY90" fmla="*/ 4237004 h 4291255"/>
              <a:gd name="connsiteX91" fmla="*/ 1272434 w 3898347"/>
              <a:gd name="connsiteY91" fmla="*/ 4244958 h 4291255"/>
              <a:gd name="connsiteX92" fmla="*/ 1231567 w 3898347"/>
              <a:gd name="connsiteY92" fmla="*/ 4219356 h 4291255"/>
              <a:gd name="connsiteX93" fmla="*/ 1216643 w 3898347"/>
              <a:gd name="connsiteY93" fmla="*/ 4229828 h 4291255"/>
              <a:gd name="connsiteX94" fmla="*/ 1214101 w 3898347"/>
              <a:gd name="connsiteY94" fmla="*/ 4231991 h 4291255"/>
              <a:gd name="connsiteX95" fmla="*/ 1203193 w 3898347"/>
              <a:gd name="connsiteY95" fmla="*/ 4232867 h 4291255"/>
              <a:gd name="connsiteX96" fmla="*/ 1201049 w 3898347"/>
              <a:gd name="connsiteY96" fmla="*/ 4242842 h 4291255"/>
              <a:gd name="connsiteX97" fmla="*/ 1185298 w 3898347"/>
              <a:gd name="connsiteY97" fmla="*/ 4251133 h 4291255"/>
              <a:gd name="connsiteX98" fmla="*/ 1164955 w 3898347"/>
              <a:gd name="connsiteY98" fmla="*/ 4250027 h 4291255"/>
              <a:gd name="connsiteX99" fmla="*/ 1067357 w 3898347"/>
              <a:gd name="connsiteY99" fmla="*/ 4233908 h 4291255"/>
              <a:gd name="connsiteX100" fmla="*/ 1009492 w 3898347"/>
              <a:gd name="connsiteY100" fmla="*/ 4230455 h 4291255"/>
              <a:gd name="connsiteX101" fmla="*/ 988345 w 3898347"/>
              <a:gd name="connsiteY101" fmla="*/ 4238880 h 4291255"/>
              <a:gd name="connsiteX102" fmla="*/ 958251 w 3898347"/>
              <a:gd name="connsiteY102" fmla="*/ 4244100 h 4291255"/>
              <a:gd name="connsiteX103" fmla="*/ 905785 w 3898347"/>
              <a:gd name="connsiteY103" fmla="*/ 4260845 h 4291255"/>
              <a:gd name="connsiteX104" fmla="*/ 837706 w 3898347"/>
              <a:gd name="connsiteY104" fmla="*/ 4245528 h 4291255"/>
              <a:gd name="connsiteX105" fmla="*/ 778474 w 3898347"/>
              <a:gd name="connsiteY105" fmla="*/ 4235526 h 4291255"/>
              <a:gd name="connsiteX106" fmla="*/ 774418 w 3898347"/>
              <a:gd name="connsiteY106" fmla="*/ 4242583 h 4291255"/>
              <a:gd name="connsiteX107" fmla="*/ 737705 w 3898347"/>
              <a:gd name="connsiteY107" fmla="*/ 4238891 h 4291255"/>
              <a:gd name="connsiteX108" fmla="*/ 627717 w 3898347"/>
              <a:gd name="connsiteY108" fmla="*/ 4207629 h 4291255"/>
              <a:gd name="connsiteX109" fmla="*/ 551044 w 3898347"/>
              <a:gd name="connsiteY109" fmla="*/ 4180627 h 4291255"/>
              <a:gd name="connsiteX110" fmla="*/ 508621 w 3898347"/>
              <a:gd name="connsiteY110" fmla="*/ 4176044 h 4291255"/>
              <a:gd name="connsiteX111" fmla="*/ 467082 w 3898347"/>
              <a:gd name="connsiteY111" fmla="*/ 4185616 h 4291255"/>
              <a:gd name="connsiteX112" fmla="*/ 437646 w 3898347"/>
              <a:gd name="connsiteY112" fmla="*/ 4212658 h 4291255"/>
              <a:gd name="connsiteX113" fmla="*/ 402271 w 3898347"/>
              <a:gd name="connsiteY113" fmla="*/ 4212774 h 4291255"/>
              <a:gd name="connsiteX114" fmla="*/ 391968 w 3898347"/>
              <a:gd name="connsiteY114" fmla="*/ 4187073 h 4291255"/>
              <a:gd name="connsiteX115" fmla="*/ 337154 w 3898347"/>
              <a:gd name="connsiteY115" fmla="*/ 4206136 h 4291255"/>
              <a:gd name="connsiteX116" fmla="*/ 298662 w 3898347"/>
              <a:gd name="connsiteY116" fmla="*/ 4211227 h 4291255"/>
              <a:gd name="connsiteX117" fmla="*/ 265740 w 3898347"/>
              <a:gd name="connsiteY117" fmla="*/ 4213623 h 4291255"/>
              <a:gd name="connsiteX118" fmla="*/ 176403 w 3898347"/>
              <a:gd name="connsiteY118" fmla="*/ 4227393 h 4291255"/>
              <a:gd name="connsiteX119" fmla="*/ 82528 w 3898347"/>
              <a:gd name="connsiteY119" fmla="*/ 4243774 h 4291255"/>
              <a:gd name="connsiteX120" fmla="*/ 19464 w 3898347"/>
              <a:gd name="connsiteY120" fmla="*/ 4256103 h 4291255"/>
              <a:gd name="connsiteX121" fmla="*/ 0 w 3898347"/>
              <a:gd name="connsiteY121" fmla="*/ 4221939 h 4291255"/>
              <a:gd name="connsiteX122" fmla="*/ 0 w 3898347"/>
              <a:gd name="connsiteY122" fmla="*/ 15850 h 4291255"/>
              <a:gd name="connsiteX123" fmla="*/ 3898347 w 3898347"/>
              <a:gd name="connsiteY123" fmla="*/ 0 h 4291255"/>
              <a:gd name="connsiteX0" fmla="*/ 3898347 w 3898347"/>
              <a:gd name="connsiteY0" fmla="*/ 0 h 4291255"/>
              <a:gd name="connsiteX1" fmla="*/ 3898347 w 3898347"/>
              <a:gd name="connsiteY1" fmla="*/ 3834445 h 4291255"/>
              <a:gd name="connsiteX2" fmla="*/ 3892314 w 3898347"/>
              <a:gd name="connsiteY2" fmla="*/ 3832951 h 4291255"/>
              <a:gd name="connsiteX3" fmla="*/ 3851953 w 3898347"/>
              <a:gd name="connsiteY3" fmla="*/ 3802983 h 4291255"/>
              <a:gd name="connsiteX4" fmla="*/ 3836418 w 3898347"/>
              <a:gd name="connsiteY4" fmla="*/ 3811513 h 4291255"/>
              <a:gd name="connsiteX5" fmla="*/ 3833758 w 3898347"/>
              <a:gd name="connsiteY5" fmla="*/ 3813341 h 4291255"/>
              <a:gd name="connsiteX6" fmla="*/ 3822673 w 3898347"/>
              <a:gd name="connsiteY6" fmla="*/ 3812913 h 4291255"/>
              <a:gd name="connsiteX7" fmla="*/ 3820104 w 3898347"/>
              <a:gd name="connsiteY7" fmla="*/ 3822466 h 4291255"/>
              <a:gd name="connsiteX8" fmla="*/ 3803816 w 3898347"/>
              <a:gd name="connsiteY8" fmla="*/ 3828757 h 4291255"/>
              <a:gd name="connsiteX9" fmla="*/ 3729936 w 3898347"/>
              <a:gd name="connsiteY9" fmla="*/ 3815386 h 4291255"/>
              <a:gd name="connsiteX10" fmla="*/ 3726018 w 3898347"/>
              <a:gd name="connsiteY10" fmla="*/ 3815100 h 4291255"/>
              <a:gd name="connsiteX11" fmla="*/ 3725413 w 3898347"/>
              <a:gd name="connsiteY11" fmla="*/ 3814615 h 4291255"/>
              <a:gd name="connsiteX12" fmla="*/ 3713801 w 3898347"/>
              <a:gd name="connsiteY12" fmla="*/ 3811018 h 4291255"/>
              <a:gd name="connsiteX13" fmla="*/ 3709087 w 3898347"/>
              <a:gd name="connsiteY13" fmla="*/ 3813195 h 4291255"/>
              <a:gd name="connsiteX14" fmla="*/ 3698038 w 3898347"/>
              <a:gd name="connsiteY14" fmla="*/ 3806182 h 4291255"/>
              <a:gd name="connsiteX15" fmla="*/ 3662227 w 3898347"/>
              <a:gd name="connsiteY15" fmla="*/ 3807761 h 4291255"/>
              <a:gd name="connsiteX16" fmla="*/ 3659872 w 3898347"/>
              <a:gd name="connsiteY16" fmla="*/ 3805524 h 4291255"/>
              <a:gd name="connsiteX17" fmla="*/ 3643454 w 3898347"/>
              <a:gd name="connsiteY17" fmla="*/ 3794831 h 4291255"/>
              <a:gd name="connsiteX18" fmla="*/ 3624789 w 3898347"/>
              <a:gd name="connsiteY18" fmla="*/ 3803185 h 4291255"/>
              <a:gd name="connsiteX19" fmla="*/ 3602327 w 3898347"/>
              <a:gd name="connsiteY19" fmla="*/ 3794616 h 4291255"/>
              <a:gd name="connsiteX20" fmla="*/ 3596645 w 3898347"/>
              <a:gd name="connsiteY20" fmla="*/ 3797108 h 4291255"/>
              <a:gd name="connsiteX21" fmla="*/ 3574144 w 3898347"/>
              <a:gd name="connsiteY21" fmla="*/ 3795108 h 4291255"/>
              <a:gd name="connsiteX22" fmla="*/ 3562310 w 3898347"/>
              <a:gd name="connsiteY22" fmla="*/ 3787534 h 4291255"/>
              <a:gd name="connsiteX23" fmla="*/ 3551635 w 3898347"/>
              <a:gd name="connsiteY23" fmla="*/ 3797705 h 4291255"/>
              <a:gd name="connsiteX24" fmla="*/ 3542668 w 3898347"/>
              <a:gd name="connsiteY24" fmla="*/ 3803283 h 4291255"/>
              <a:gd name="connsiteX25" fmla="*/ 3533033 w 3898347"/>
              <a:gd name="connsiteY25" fmla="*/ 3799071 h 4291255"/>
              <a:gd name="connsiteX26" fmla="*/ 3521726 w 3898347"/>
              <a:gd name="connsiteY26" fmla="*/ 3804691 h 4291255"/>
              <a:gd name="connsiteX27" fmla="*/ 3520080 w 3898347"/>
              <a:gd name="connsiteY27" fmla="*/ 3805210 h 4291255"/>
              <a:gd name="connsiteX28" fmla="*/ 3508491 w 3898347"/>
              <a:gd name="connsiteY28" fmla="*/ 3797398 h 4291255"/>
              <a:gd name="connsiteX29" fmla="*/ 3503787 w 3898347"/>
              <a:gd name="connsiteY29" fmla="*/ 3797787 h 4291255"/>
              <a:gd name="connsiteX30" fmla="*/ 3492165 w 3898347"/>
              <a:gd name="connsiteY30" fmla="*/ 3799887 h 4291255"/>
              <a:gd name="connsiteX31" fmla="*/ 3472233 w 3898347"/>
              <a:gd name="connsiteY31" fmla="*/ 3805682 h 4291255"/>
              <a:gd name="connsiteX32" fmla="*/ 3465921 w 3898347"/>
              <a:gd name="connsiteY32" fmla="*/ 3805814 h 4291255"/>
              <a:gd name="connsiteX33" fmla="*/ 3455541 w 3898347"/>
              <a:gd name="connsiteY33" fmla="*/ 3815505 h 4291255"/>
              <a:gd name="connsiteX34" fmla="*/ 3429027 w 3898347"/>
              <a:gd name="connsiteY34" fmla="*/ 3816906 h 4291255"/>
              <a:gd name="connsiteX35" fmla="*/ 3369507 w 3898347"/>
              <a:gd name="connsiteY35" fmla="*/ 3825563 h 4291255"/>
              <a:gd name="connsiteX36" fmla="*/ 3324491 w 3898347"/>
              <a:gd name="connsiteY36" fmla="*/ 3832006 h 4291255"/>
              <a:gd name="connsiteX37" fmla="*/ 3244235 w 3898347"/>
              <a:gd name="connsiteY37" fmla="*/ 3834376 h 4291255"/>
              <a:gd name="connsiteX38" fmla="*/ 3226507 w 3898347"/>
              <a:gd name="connsiteY38" fmla="*/ 3820131 h 4291255"/>
              <a:gd name="connsiteX39" fmla="*/ 3191688 w 3898347"/>
              <a:gd name="connsiteY39" fmla="*/ 3837359 h 4291255"/>
              <a:gd name="connsiteX40" fmla="*/ 3153779 w 3898347"/>
              <a:gd name="connsiteY40" fmla="*/ 3848439 h 4291255"/>
              <a:gd name="connsiteX41" fmla="*/ 3090188 w 3898347"/>
              <a:gd name="connsiteY41" fmla="*/ 3855036 h 4291255"/>
              <a:gd name="connsiteX42" fmla="*/ 3031422 w 3898347"/>
              <a:gd name="connsiteY42" fmla="*/ 3858298 h 4291255"/>
              <a:gd name="connsiteX43" fmla="*/ 2996288 w 3898347"/>
              <a:gd name="connsiteY43" fmla="*/ 3860020 h 4291255"/>
              <a:gd name="connsiteX44" fmla="*/ 2901661 w 3898347"/>
              <a:gd name="connsiteY44" fmla="*/ 3882243 h 4291255"/>
              <a:gd name="connsiteX45" fmla="*/ 2782141 w 3898347"/>
              <a:gd name="connsiteY45" fmla="*/ 3932983 h 4291255"/>
              <a:gd name="connsiteX46" fmla="*/ 2749597 w 3898347"/>
              <a:gd name="connsiteY46" fmla="*/ 3956746 h 4291255"/>
              <a:gd name="connsiteX47" fmla="*/ 2730493 w 3898347"/>
              <a:gd name="connsiteY47" fmla="*/ 3955236 h 4291255"/>
              <a:gd name="connsiteX48" fmla="*/ 2707507 w 3898347"/>
              <a:gd name="connsiteY48" fmla="*/ 3947771 h 4291255"/>
              <a:gd name="connsiteX49" fmla="*/ 2701937 w 3898347"/>
              <a:gd name="connsiteY49" fmla="*/ 3950565 h 4291255"/>
              <a:gd name="connsiteX50" fmla="*/ 2679435 w 3898347"/>
              <a:gd name="connsiteY50" fmla="*/ 3949768 h 4291255"/>
              <a:gd name="connsiteX51" fmla="*/ 2667352 w 3898347"/>
              <a:gd name="connsiteY51" fmla="*/ 3942821 h 4291255"/>
              <a:gd name="connsiteX52" fmla="*/ 2657096 w 3898347"/>
              <a:gd name="connsiteY52" fmla="*/ 3953571 h 4291255"/>
              <a:gd name="connsiteX53" fmla="*/ 2655161 w 3898347"/>
              <a:gd name="connsiteY53" fmla="*/ 3962216 h 4291255"/>
              <a:gd name="connsiteX54" fmla="*/ 2638604 w 3898347"/>
              <a:gd name="connsiteY54" fmla="*/ 3955936 h 4291255"/>
              <a:gd name="connsiteX55" fmla="*/ 2626185 w 3898347"/>
              <a:gd name="connsiteY55" fmla="*/ 3962937 h 4291255"/>
              <a:gd name="connsiteX56" fmla="*/ 2614077 w 3898347"/>
              <a:gd name="connsiteY56" fmla="*/ 3955576 h 4291255"/>
              <a:gd name="connsiteX57" fmla="*/ 2609403 w 3898347"/>
              <a:gd name="connsiteY57" fmla="*/ 3956215 h 4291255"/>
              <a:gd name="connsiteX58" fmla="*/ 2597896 w 3898347"/>
              <a:gd name="connsiteY58" fmla="*/ 3958939 h 4291255"/>
              <a:gd name="connsiteX59" fmla="*/ 2578251 w 3898347"/>
              <a:gd name="connsiteY59" fmla="*/ 3965812 h 4291255"/>
              <a:gd name="connsiteX60" fmla="*/ 2571961 w 3898347"/>
              <a:gd name="connsiteY60" fmla="*/ 3966278 h 4291255"/>
              <a:gd name="connsiteX61" fmla="*/ 2559399 w 3898347"/>
              <a:gd name="connsiteY61" fmla="*/ 3979193 h 4291255"/>
              <a:gd name="connsiteX62" fmla="*/ 2533560 w 3898347"/>
              <a:gd name="connsiteY62" fmla="*/ 3988160 h 4291255"/>
              <a:gd name="connsiteX63" fmla="*/ 2515299 w 3898347"/>
              <a:gd name="connsiteY63" fmla="*/ 4016867 h 4291255"/>
              <a:gd name="connsiteX64" fmla="*/ 2513423 w 3898347"/>
              <a:gd name="connsiteY64" fmla="*/ 4018759 h 4291255"/>
              <a:gd name="connsiteX65" fmla="*/ 2482991 w 3898347"/>
              <a:gd name="connsiteY65" fmla="*/ 4012935 h 4291255"/>
              <a:gd name="connsiteX66" fmla="*/ 2446940 w 3898347"/>
              <a:gd name="connsiteY66" fmla="*/ 4021172 h 4291255"/>
              <a:gd name="connsiteX67" fmla="*/ 2404883 w 3898347"/>
              <a:gd name="connsiteY67" fmla="*/ 4024808 h 4291255"/>
              <a:gd name="connsiteX68" fmla="*/ 2373894 w 3898347"/>
              <a:gd name="connsiteY68" fmla="*/ 4023827 h 4291255"/>
              <a:gd name="connsiteX69" fmla="*/ 2297080 w 3898347"/>
              <a:gd name="connsiteY69" fmla="*/ 4040841 h 4291255"/>
              <a:gd name="connsiteX70" fmla="*/ 2170615 w 3898347"/>
              <a:gd name="connsiteY70" fmla="*/ 4077196 h 4291255"/>
              <a:gd name="connsiteX71" fmla="*/ 2143580 w 3898347"/>
              <a:gd name="connsiteY71" fmla="*/ 4083102 h 4291255"/>
              <a:gd name="connsiteX72" fmla="*/ 2119893 w 3898347"/>
              <a:gd name="connsiteY72" fmla="*/ 4080874 h 4291255"/>
              <a:gd name="connsiteX73" fmla="*/ 2114008 w 3898347"/>
              <a:gd name="connsiteY73" fmla="*/ 4073996 h 4291255"/>
              <a:gd name="connsiteX74" fmla="*/ 2099067 w 3898347"/>
              <a:gd name="connsiteY74" fmla="*/ 4076068 h 4291255"/>
              <a:gd name="connsiteX75" fmla="*/ 2095000 w 3898347"/>
              <a:gd name="connsiteY75" fmla="*/ 4075096 h 4291255"/>
              <a:gd name="connsiteX76" fmla="*/ 2071767 w 3898347"/>
              <a:gd name="connsiteY76" fmla="*/ 4071044 h 4291255"/>
              <a:gd name="connsiteX77" fmla="*/ 2024486 w 3898347"/>
              <a:gd name="connsiteY77" fmla="*/ 4100276 h 4291255"/>
              <a:gd name="connsiteX78" fmla="*/ 1964411 w 3898347"/>
              <a:gd name="connsiteY78" fmla="*/ 4105069 h 4291255"/>
              <a:gd name="connsiteX79" fmla="*/ 1739945 w 3898347"/>
              <a:gd name="connsiteY79" fmla="*/ 4171795 h 4291255"/>
              <a:gd name="connsiteX80" fmla="*/ 1642330 w 3898347"/>
              <a:gd name="connsiteY80" fmla="*/ 4174762 h 4291255"/>
              <a:gd name="connsiteX81" fmla="*/ 1564215 w 3898347"/>
              <a:gd name="connsiteY81" fmla="*/ 4190149 h 4291255"/>
              <a:gd name="connsiteX82" fmla="*/ 1538049 w 3898347"/>
              <a:gd name="connsiteY82" fmla="*/ 4291255 h 4291255"/>
              <a:gd name="connsiteX83" fmla="*/ 1530136 w 3898347"/>
              <a:gd name="connsiteY83" fmla="*/ 4227121 h 4291255"/>
              <a:gd name="connsiteX84" fmla="*/ 1508787 w 3898347"/>
              <a:gd name="connsiteY84" fmla="*/ 4234213 h 4291255"/>
              <a:gd name="connsiteX85" fmla="*/ 1488914 w 3898347"/>
              <a:gd name="connsiteY85" fmla="*/ 4241772 h 4291255"/>
              <a:gd name="connsiteX86" fmla="*/ 1488999 w 3898347"/>
              <a:gd name="connsiteY86" fmla="*/ 4251186 h 4291255"/>
              <a:gd name="connsiteX87" fmla="*/ 1475364 w 3898347"/>
              <a:gd name="connsiteY87" fmla="*/ 4248364 h 4291255"/>
              <a:gd name="connsiteX88" fmla="*/ 1457275 w 3898347"/>
              <a:gd name="connsiteY88" fmla="*/ 4252863 h 4291255"/>
              <a:gd name="connsiteX89" fmla="*/ 1448085 w 3898347"/>
              <a:gd name="connsiteY89" fmla="*/ 4248391 h 4291255"/>
              <a:gd name="connsiteX90" fmla="*/ 1315306 w 3898347"/>
              <a:gd name="connsiteY90" fmla="*/ 4237004 h 4291255"/>
              <a:gd name="connsiteX91" fmla="*/ 1272434 w 3898347"/>
              <a:gd name="connsiteY91" fmla="*/ 4244958 h 4291255"/>
              <a:gd name="connsiteX92" fmla="*/ 1231567 w 3898347"/>
              <a:gd name="connsiteY92" fmla="*/ 4219356 h 4291255"/>
              <a:gd name="connsiteX93" fmla="*/ 1216643 w 3898347"/>
              <a:gd name="connsiteY93" fmla="*/ 4229828 h 4291255"/>
              <a:gd name="connsiteX94" fmla="*/ 1214101 w 3898347"/>
              <a:gd name="connsiteY94" fmla="*/ 4231991 h 4291255"/>
              <a:gd name="connsiteX95" fmla="*/ 1203193 w 3898347"/>
              <a:gd name="connsiteY95" fmla="*/ 4232867 h 4291255"/>
              <a:gd name="connsiteX96" fmla="*/ 1201049 w 3898347"/>
              <a:gd name="connsiteY96" fmla="*/ 4242842 h 4291255"/>
              <a:gd name="connsiteX97" fmla="*/ 1185298 w 3898347"/>
              <a:gd name="connsiteY97" fmla="*/ 4251133 h 4291255"/>
              <a:gd name="connsiteX98" fmla="*/ 1164955 w 3898347"/>
              <a:gd name="connsiteY98" fmla="*/ 4250027 h 4291255"/>
              <a:gd name="connsiteX99" fmla="*/ 1067357 w 3898347"/>
              <a:gd name="connsiteY99" fmla="*/ 4233908 h 4291255"/>
              <a:gd name="connsiteX100" fmla="*/ 1009492 w 3898347"/>
              <a:gd name="connsiteY100" fmla="*/ 4230455 h 4291255"/>
              <a:gd name="connsiteX101" fmla="*/ 988345 w 3898347"/>
              <a:gd name="connsiteY101" fmla="*/ 4238880 h 4291255"/>
              <a:gd name="connsiteX102" fmla="*/ 958251 w 3898347"/>
              <a:gd name="connsiteY102" fmla="*/ 4244100 h 4291255"/>
              <a:gd name="connsiteX103" fmla="*/ 905785 w 3898347"/>
              <a:gd name="connsiteY103" fmla="*/ 4260845 h 4291255"/>
              <a:gd name="connsiteX104" fmla="*/ 837706 w 3898347"/>
              <a:gd name="connsiteY104" fmla="*/ 4245528 h 4291255"/>
              <a:gd name="connsiteX105" fmla="*/ 778474 w 3898347"/>
              <a:gd name="connsiteY105" fmla="*/ 4235526 h 4291255"/>
              <a:gd name="connsiteX106" fmla="*/ 774418 w 3898347"/>
              <a:gd name="connsiteY106" fmla="*/ 4242583 h 4291255"/>
              <a:gd name="connsiteX107" fmla="*/ 737705 w 3898347"/>
              <a:gd name="connsiteY107" fmla="*/ 4238891 h 4291255"/>
              <a:gd name="connsiteX108" fmla="*/ 627717 w 3898347"/>
              <a:gd name="connsiteY108" fmla="*/ 4207629 h 4291255"/>
              <a:gd name="connsiteX109" fmla="*/ 551044 w 3898347"/>
              <a:gd name="connsiteY109" fmla="*/ 4180627 h 4291255"/>
              <a:gd name="connsiteX110" fmla="*/ 508621 w 3898347"/>
              <a:gd name="connsiteY110" fmla="*/ 4176044 h 4291255"/>
              <a:gd name="connsiteX111" fmla="*/ 467082 w 3898347"/>
              <a:gd name="connsiteY111" fmla="*/ 4185616 h 4291255"/>
              <a:gd name="connsiteX112" fmla="*/ 437646 w 3898347"/>
              <a:gd name="connsiteY112" fmla="*/ 4212658 h 4291255"/>
              <a:gd name="connsiteX113" fmla="*/ 402271 w 3898347"/>
              <a:gd name="connsiteY113" fmla="*/ 4212774 h 4291255"/>
              <a:gd name="connsiteX114" fmla="*/ 391968 w 3898347"/>
              <a:gd name="connsiteY114" fmla="*/ 4187073 h 4291255"/>
              <a:gd name="connsiteX115" fmla="*/ 337154 w 3898347"/>
              <a:gd name="connsiteY115" fmla="*/ 4206136 h 4291255"/>
              <a:gd name="connsiteX116" fmla="*/ 298662 w 3898347"/>
              <a:gd name="connsiteY116" fmla="*/ 4211227 h 4291255"/>
              <a:gd name="connsiteX117" fmla="*/ 265740 w 3898347"/>
              <a:gd name="connsiteY117" fmla="*/ 4213623 h 4291255"/>
              <a:gd name="connsiteX118" fmla="*/ 176403 w 3898347"/>
              <a:gd name="connsiteY118" fmla="*/ 4227393 h 4291255"/>
              <a:gd name="connsiteX119" fmla="*/ 82528 w 3898347"/>
              <a:gd name="connsiteY119" fmla="*/ 4243774 h 4291255"/>
              <a:gd name="connsiteX120" fmla="*/ 19464 w 3898347"/>
              <a:gd name="connsiteY120" fmla="*/ 4256103 h 4291255"/>
              <a:gd name="connsiteX121" fmla="*/ 0 w 3898347"/>
              <a:gd name="connsiteY121" fmla="*/ 4221939 h 4291255"/>
              <a:gd name="connsiteX122" fmla="*/ 0 w 3898347"/>
              <a:gd name="connsiteY122" fmla="*/ 15850 h 4291255"/>
              <a:gd name="connsiteX123" fmla="*/ 3898347 w 3898347"/>
              <a:gd name="connsiteY123" fmla="*/ 0 h 429125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64215 w 3898347"/>
              <a:gd name="connsiteY81" fmla="*/ 4190149 h 4260845"/>
              <a:gd name="connsiteX82" fmla="*/ 1548640 w 3898347"/>
              <a:gd name="connsiteY82" fmla="*/ 4217115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1044 w 3898347"/>
              <a:gd name="connsiteY109" fmla="*/ 4180627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91968 w 3898347"/>
              <a:gd name="connsiteY114" fmla="*/ 4187073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48640 w 3898347"/>
              <a:gd name="connsiteY82" fmla="*/ 4217115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1044 w 3898347"/>
              <a:gd name="connsiteY109" fmla="*/ 4180627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91968 w 3898347"/>
              <a:gd name="connsiteY114" fmla="*/ 4187073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48640 w 3898347"/>
              <a:gd name="connsiteY82" fmla="*/ 4217115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1044 w 3898347"/>
              <a:gd name="connsiteY109" fmla="*/ 4180627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91968 w 3898347"/>
              <a:gd name="connsiteY114" fmla="*/ 4187073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48640 w 3898347"/>
              <a:gd name="connsiteY82" fmla="*/ 4217115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1044 w 3898347"/>
              <a:gd name="connsiteY109" fmla="*/ 4180627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48640 w 3898347"/>
              <a:gd name="connsiteY82" fmla="*/ 4217115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8105 w 3898347"/>
              <a:gd name="connsiteY109" fmla="*/ 4191218 h 4260845"/>
              <a:gd name="connsiteX110" fmla="*/ 508621 w 3898347"/>
              <a:gd name="connsiteY110" fmla="*/ 4176044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48640 w 3898347"/>
              <a:gd name="connsiteY82" fmla="*/ 4217115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27717 w 3898347"/>
              <a:gd name="connsiteY108" fmla="*/ 4207629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48640 w 3898347"/>
              <a:gd name="connsiteY82" fmla="*/ 4217115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0136 w 3898347"/>
              <a:gd name="connsiteY83" fmla="*/ 4227121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15306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48085 w 3898347"/>
              <a:gd name="connsiteY89" fmla="*/ 4248391 h 4260845"/>
              <a:gd name="connsiteX90" fmla="*/ 1325174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57275 w 3898347"/>
              <a:gd name="connsiteY88" fmla="*/ 4252863 h 4260845"/>
              <a:gd name="connsiteX89" fmla="*/ 1405326 w 3898347"/>
              <a:gd name="connsiteY89" fmla="*/ 4248391 h 4260845"/>
              <a:gd name="connsiteX90" fmla="*/ 1325174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64411 w 3898347"/>
              <a:gd name="connsiteY78" fmla="*/ 4105069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44118 w 3898347"/>
              <a:gd name="connsiteY88" fmla="*/ 4246285 h 4260845"/>
              <a:gd name="connsiteX89" fmla="*/ 1405326 w 3898347"/>
              <a:gd name="connsiteY89" fmla="*/ 4248391 h 4260845"/>
              <a:gd name="connsiteX90" fmla="*/ 1325174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44675 w 3898347"/>
              <a:gd name="connsiteY78" fmla="*/ 4121515 h 4260845"/>
              <a:gd name="connsiteX79" fmla="*/ 1739945 w 3898347"/>
              <a:gd name="connsiteY79" fmla="*/ 4171795 h 4260845"/>
              <a:gd name="connsiteX80" fmla="*/ 1642330 w 3898347"/>
              <a:gd name="connsiteY80" fmla="*/ 4174762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44118 w 3898347"/>
              <a:gd name="connsiteY88" fmla="*/ 4246285 h 4260845"/>
              <a:gd name="connsiteX89" fmla="*/ 1405326 w 3898347"/>
              <a:gd name="connsiteY89" fmla="*/ 4248391 h 4260845"/>
              <a:gd name="connsiteX90" fmla="*/ 1325174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44675 w 3898347"/>
              <a:gd name="connsiteY78" fmla="*/ 4121515 h 4260845"/>
              <a:gd name="connsiteX79" fmla="*/ 1739945 w 3898347"/>
              <a:gd name="connsiteY79" fmla="*/ 4171795 h 4260845"/>
              <a:gd name="connsiteX80" fmla="*/ 1662065 w 3898347"/>
              <a:gd name="connsiteY80" fmla="*/ 4184630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44118 w 3898347"/>
              <a:gd name="connsiteY88" fmla="*/ 4246285 h 4260845"/>
              <a:gd name="connsiteX89" fmla="*/ 1405326 w 3898347"/>
              <a:gd name="connsiteY89" fmla="*/ 4248391 h 4260845"/>
              <a:gd name="connsiteX90" fmla="*/ 1325174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44675 w 3898347"/>
              <a:gd name="connsiteY78" fmla="*/ 4121515 h 4260845"/>
              <a:gd name="connsiteX79" fmla="*/ 1739945 w 3898347"/>
              <a:gd name="connsiteY79" fmla="*/ 4171795 h 4260845"/>
              <a:gd name="connsiteX80" fmla="*/ 1662065 w 3898347"/>
              <a:gd name="connsiteY80" fmla="*/ 4184630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44118 w 3898347"/>
              <a:gd name="connsiteY88" fmla="*/ 4246285 h 4260845"/>
              <a:gd name="connsiteX89" fmla="*/ 1405326 w 3898347"/>
              <a:gd name="connsiteY89" fmla="*/ 4248391 h 4260845"/>
              <a:gd name="connsiteX90" fmla="*/ 1344909 w 3898347"/>
              <a:gd name="connsiteY90" fmla="*/ 4237004 h 4260845"/>
              <a:gd name="connsiteX91" fmla="*/ 1272434 w 3898347"/>
              <a:gd name="connsiteY91" fmla="*/ 4244958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44675 w 3898347"/>
              <a:gd name="connsiteY78" fmla="*/ 4121515 h 4260845"/>
              <a:gd name="connsiteX79" fmla="*/ 1739945 w 3898347"/>
              <a:gd name="connsiteY79" fmla="*/ 4171795 h 4260845"/>
              <a:gd name="connsiteX80" fmla="*/ 1662065 w 3898347"/>
              <a:gd name="connsiteY80" fmla="*/ 4184630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44118 w 3898347"/>
              <a:gd name="connsiteY88" fmla="*/ 4246285 h 4260845"/>
              <a:gd name="connsiteX89" fmla="*/ 1405326 w 3898347"/>
              <a:gd name="connsiteY89" fmla="*/ 4248391 h 4260845"/>
              <a:gd name="connsiteX90" fmla="*/ 1344909 w 3898347"/>
              <a:gd name="connsiteY90" fmla="*/ 4237004 h 4260845"/>
              <a:gd name="connsiteX91" fmla="*/ 1298748 w 3898347"/>
              <a:gd name="connsiteY91" fmla="*/ 4241669 h 4260845"/>
              <a:gd name="connsiteX92" fmla="*/ 1231567 w 3898347"/>
              <a:gd name="connsiteY92" fmla="*/ 4219356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60845"/>
              <a:gd name="connsiteX1" fmla="*/ 3898347 w 3898347"/>
              <a:gd name="connsiteY1" fmla="*/ 3834445 h 4260845"/>
              <a:gd name="connsiteX2" fmla="*/ 3892314 w 3898347"/>
              <a:gd name="connsiteY2" fmla="*/ 3832951 h 4260845"/>
              <a:gd name="connsiteX3" fmla="*/ 3851953 w 3898347"/>
              <a:gd name="connsiteY3" fmla="*/ 3802983 h 4260845"/>
              <a:gd name="connsiteX4" fmla="*/ 3836418 w 3898347"/>
              <a:gd name="connsiteY4" fmla="*/ 3811513 h 4260845"/>
              <a:gd name="connsiteX5" fmla="*/ 3833758 w 3898347"/>
              <a:gd name="connsiteY5" fmla="*/ 3813341 h 4260845"/>
              <a:gd name="connsiteX6" fmla="*/ 3822673 w 3898347"/>
              <a:gd name="connsiteY6" fmla="*/ 3812913 h 4260845"/>
              <a:gd name="connsiteX7" fmla="*/ 3820104 w 3898347"/>
              <a:gd name="connsiteY7" fmla="*/ 3822466 h 4260845"/>
              <a:gd name="connsiteX8" fmla="*/ 3803816 w 3898347"/>
              <a:gd name="connsiteY8" fmla="*/ 3828757 h 4260845"/>
              <a:gd name="connsiteX9" fmla="*/ 3729936 w 3898347"/>
              <a:gd name="connsiteY9" fmla="*/ 3815386 h 4260845"/>
              <a:gd name="connsiteX10" fmla="*/ 3726018 w 3898347"/>
              <a:gd name="connsiteY10" fmla="*/ 3815100 h 4260845"/>
              <a:gd name="connsiteX11" fmla="*/ 3725413 w 3898347"/>
              <a:gd name="connsiteY11" fmla="*/ 3814615 h 4260845"/>
              <a:gd name="connsiteX12" fmla="*/ 3713801 w 3898347"/>
              <a:gd name="connsiteY12" fmla="*/ 3811018 h 4260845"/>
              <a:gd name="connsiteX13" fmla="*/ 3709087 w 3898347"/>
              <a:gd name="connsiteY13" fmla="*/ 3813195 h 4260845"/>
              <a:gd name="connsiteX14" fmla="*/ 3698038 w 3898347"/>
              <a:gd name="connsiteY14" fmla="*/ 3806182 h 4260845"/>
              <a:gd name="connsiteX15" fmla="*/ 3662227 w 3898347"/>
              <a:gd name="connsiteY15" fmla="*/ 3807761 h 4260845"/>
              <a:gd name="connsiteX16" fmla="*/ 3659872 w 3898347"/>
              <a:gd name="connsiteY16" fmla="*/ 3805524 h 4260845"/>
              <a:gd name="connsiteX17" fmla="*/ 3643454 w 3898347"/>
              <a:gd name="connsiteY17" fmla="*/ 3794831 h 4260845"/>
              <a:gd name="connsiteX18" fmla="*/ 3624789 w 3898347"/>
              <a:gd name="connsiteY18" fmla="*/ 3803185 h 4260845"/>
              <a:gd name="connsiteX19" fmla="*/ 3602327 w 3898347"/>
              <a:gd name="connsiteY19" fmla="*/ 3794616 h 4260845"/>
              <a:gd name="connsiteX20" fmla="*/ 3596645 w 3898347"/>
              <a:gd name="connsiteY20" fmla="*/ 3797108 h 4260845"/>
              <a:gd name="connsiteX21" fmla="*/ 3574144 w 3898347"/>
              <a:gd name="connsiteY21" fmla="*/ 3795108 h 4260845"/>
              <a:gd name="connsiteX22" fmla="*/ 3562310 w 3898347"/>
              <a:gd name="connsiteY22" fmla="*/ 3787534 h 4260845"/>
              <a:gd name="connsiteX23" fmla="*/ 3551635 w 3898347"/>
              <a:gd name="connsiteY23" fmla="*/ 3797705 h 4260845"/>
              <a:gd name="connsiteX24" fmla="*/ 3542668 w 3898347"/>
              <a:gd name="connsiteY24" fmla="*/ 3803283 h 4260845"/>
              <a:gd name="connsiteX25" fmla="*/ 3533033 w 3898347"/>
              <a:gd name="connsiteY25" fmla="*/ 3799071 h 4260845"/>
              <a:gd name="connsiteX26" fmla="*/ 3521726 w 3898347"/>
              <a:gd name="connsiteY26" fmla="*/ 3804691 h 4260845"/>
              <a:gd name="connsiteX27" fmla="*/ 3520080 w 3898347"/>
              <a:gd name="connsiteY27" fmla="*/ 3805210 h 4260845"/>
              <a:gd name="connsiteX28" fmla="*/ 3508491 w 3898347"/>
              <a:gd name="connsiteY28" fmla="*/ 3797398 h 4260845"/>
              <a:gd name="connsiteX29" fmla="*/ 3503787 w 3898347"/>
              <a:gd name="connsiteY29" fmla="*/ 3797787 h 4260845"/>
              <a:gd name="connsiteX30" fmla="*/ 3492165 w 3898347"/>
              <a:gd name="connsiteY30" fmla="*/ 3799887 h 4260845"/>
              <a:gd name="connsiteX31" fmla="*/ 3472233 w 3898347"/>
              <a:gd name="connsiteY31" fmla="*/ 3805682 h 4260845"/>
              <a:gd name="connsiteX32" fmla="*/ 3465921 w 3898347"/>
              <a:gd name="connsiteY32" fmla="*/ 3805814 h 4260845"/>
              <a:gd name="connsiteX33" fmla="*/ 3455541 w 3898347"/>
              <a:gd name="connsiteY33" fmla="*/ 3815505 h 4260845"/>
              <a:gd name="connsiteX34" fmla="*/ 3429027 w 3898347"/>
              <a:gd name="connsiteY34" fmla="*/ 3816906 h 4260845"/>
              <a:gd name="connsiteX35" fmla="*/ 3369507 w 3898347"/>
              <a:gd name="connsiteY35" fmla="*/ 3825563 h 4260845"/>
              <a:gd name="connsiteX36" fmla="*/ 3324491 w 3898347"/>
              <a:gd name="connsiteY36" fmla="*/ 3832006 h 4260845"/>
              <a:gd name="connsiteX37" fmla="*/ 3244235 w 3898347"/>
              <a:gd name="connsiteY37" fmla="*/ 3834376 h 4260845"/>
              <a:gd name="connsiteX38" fmla="*/ 3226507 w 3898347"/>
              <a:gd name="connsiteY38" fmla="*/ 3820131 h 4260845"/>
              <a:gd name="connsiteX39" fmla="*/ 3191688 w 3898347"/>
              <a:gd name="connsiteY39" fmla="*/ 3837359 h 4260845"/>
              <a:gd name="connsiteX40" fmla="*/ 3153779 w 3898347"/>
              <a:gd name="connsiteY40" fmla="*/ 3848439 h 4260845"/>
              <a:gd name="connsiteX41" fmla="*/ 3090188 w 3898347"/>
              <a:gd name="connsiteY41" fmla="*/ 3855036 h 4260845"/>
              <a:gd name="connsiteX42" fmla="*/ 3031422 w 3898347"/>
              <a:gd name="connsiteY42" fmla="*/ 3858298 h 4260845"/>
              <a:gd name="connsiteX43" fmla="*/ 2996288 w 3898347"/>
              <a:gd name="connsiteY43" fmla="*/ 3860020 h 4260845"/>
              <a:gd name="connsiteX44" fmla="*/ 2901661 w 3898347"/>
              <a:gd name="connsiteY44" fmla="*/ 3882243 h 4260845"/>
              <a:gd name="connsiteX45" fmla="*/ 2782141 w 3898347"/>
              <a:gd name="connsiteY45" fmla="*/ 3932983 h 4260845"/>
              <a:gd name="connsiteX46" fmla="*/ 2749597 w 3898347"/>
              <a:gd name="connsiteY46" fmla="*/ 3956746 h 4260845"/>
              <a:gd name="connsiteX47" fmla="*/ 2730493 w 3898347"/>
              <a:gd name="connsiteY47" fmla="*/ 3955236 h 4260845"/>
              <a:gd name="connsiteX48" fmla="*/ 2707507 w 3898347"/>
              <a:gd name="connsiteY48" fmla="*/ 3947771 h 4260845"/>
              <a:gd name="connsiteX49" fmla="*/ 2701937 w 3898347"/>
              <a:gd name="connsiteY49" fmla="*/ 3950565 h 4260845"/>
              <a:gd name="connsiteX50" fmla="*/ 2679435 w 3898347"/>
              <a:gd name="connsiteY50" fmla="*/ 3949768 h 4260845"/>
              <a:gd name="connsiteX51" fmla="*/ 2667352 w 3898347"/>
              <a:gd name="connsiteY51" fmla="*/ 3942821 h 4260845"/>
              <a:gd name="connsiteX52" fmla="*/ 2657096 w 3898347"/>
              <a:gd name="connsiteY52" fmla="*/ 3953571 h 4260845"/>
              <a:gd name="connsiteX53" fmla="*/ 2655161 w 3898347"/>
              <a:gd name="connsiteY53" fmla="*/ 3962216 h 4260845"/>
              <a:gd name="connsiteX54" fmla="*/ 2638604 w 3898347"/>
              <a:gd name="connsiteY54" fmla="*/ 3955936 h 4260845"/>
              <a:gd name="connsiteX55" fmla="*/ 2626185 w 3898347"/>
              <a:gd name="connsiteY55" fmla="*/ 3962937 h 4260845"/>
              <a:gd name="connsiteX56" fmla="*/ 2614077 w 3898347"/>
              <a:gd name="connsiteY56" fmla="*/ 3955576 h 4260845"/>
              <a:gd name="connsiteX57" fmla="*/ 2609403 w 3898347"/>
              <a:gd name="connsiteY57" fmla="*/ 3956215 h 4260845"/>
              <a:gd name="connsiteX58" fmla="*/ 2597896 w 3898347"/>
              <a:gd name="connsiteY58" fmla="*/ 3958939 h 4260845"/>
              <a:gd name="connsiteX59" fmla="*/ 2578251 w 3898347"/>
              <a:gd name="connsiteY59" fmla="*/ 3965812 h 4260845"/>
              <a:gd name="connsiteX60" fmla="*/ 2571961 w 3898347"/>
              <a:gd name="connsiteY60" fmla="*/ 3966278 h 4260845"/>
              <a:gd name="connsiteX61" fmla="*/ 2559399 w 3898347"/>
              <a:gd name="connsiteY61" fmla="*/ 3979193 h 4260845"/>
              <a:gd name="connsiteX62" fmla="*/ 2533560 w 3898347"/>
              <a:gd name="connsiteY62" fmla="*/ 3988160 h 4260845"/>
              <a:gd name="connsiteX63" fmla="*/ 2515299 w 3898347"/>
              <a:gd name="connsiteY63" fmla="*/ 4016867 h 4260845"/>
              <a:gd name="connsiteX64" fmla="*/ 2513423 w 3898347"/>
              <a:gd name="connsiteY64" fmla="*/ 4018759 h 4260845"/>
              <a:gd name="connsiteX65" fmla="*/ 2482991 w 3898347"/>
              <a:gd name="connsiteY65" fmla="*/ 4012935 h 4260845"/>
              <a:gd name="connsiteX66" fmla="*/ 2446940 w 3898347"/>
              <a:gd name="connsiteY66" fmla="*/ 4021172 h 4260845"/>
              <a:gd name="connsiteX67" fmla="*/ 2404883 w 3898347"/>
              <a:gd name="connsiteY67" fmla="*/ 4024808 h 4260845"/>
              <a:gd name="connsiteX68" fmla="*/ 2373894 w 3898347"/>
              <a:gd name="connsiteY68" fmla="*/ 4023827 h 4260845"/>
              <a:gd name="connsiteX69" fmla="*/ 2297080 w 3898347"/>
              <a:gd name="connsiteY69" fmla="*/ 4040841 h 4260845"/>
              <a:gd name="connsiteX70" fmla="*/ 2170615 w 3898347"/>
              <a:gd name="connsiteY70" fmla="*/ 4077196 h 4260845"/>
              <a:gd name="connsiteX71" fmla="*/ 2143580 w 3898347"/>
              <a:gd name="connsiteY71" fmla="*/ 4083102 h 4260845"/>
              <a:gd name="connsiteX72" fmla="*/ 2119893 w 3898347"/>
              <a:gd name="connsiteY72" fmla="*/ 4080874 h 4260845"/>
              <a:gd name="connsiteX73" fmla="*/ 2114008 w 3898347"/>
              <a:gd name="connsiteY73" fmla="*/ 4073996 h 4260845"/>
              <a:gd name="connsiteX74" fmla="*/ 2099067 w 3898347"/>
              <a:gd name="connsiteY74" fmla="*/ 4076068 h 4260845"/>
              <a:gd name="connsiteX75" fmla="*/ 2095000 w 3898347"/>
              <a:gd name="connsiteY75" fmla="*/ 4075096 h 4260845"/>
              <a:gd name="connsiteX76" fmla="*/ 2071767 w 3898347"/>
              <a:gd name="connsiteY76" fmla="*/ 4071044 h 4260845"/>
              <a:gd name="connsiteX77" fmla="*/ 2024486 w 3898347"/>
              <a:gd name="connsiteY77" fmla="*/ 4100276 h 4260845"/>
              <a:gd name="connsiteX78" fmla="*/ 1944675 w 3898347"/>
              <a:gd name="connsiteY78" fmla="*/ 4121515 h 4260845"/>
              <a:gd name="connsiteX79" fmla="*/ 1739945 w 3898347"/>
              <a:gd name="connsiteY79" fmla="*/ 4171795 h 4260845"/>
              <a:gd name="connsiteX80" fmla="*/ 1662065 w 3898347"/>
              <a:gd name="connsiteY80" fmla="*/ 4184630 h 4260845"/>
              <a:gd name="connsiteX81" fmla="*/ 1595989 w 3898347"/>
              <a:gd name="connsiteY81" fmla="*/ 4193679 h 4260845"/>
              <a:gd name="connsiteX82" fmla="*/ 1559231 w 3898347"/>
              <a:gd name="connsiteY82" fmla="*/ 4195932 h 4260845"/>
              <a:gd name="connsiteX83" fmla="*/ 1537197 w 3898347"/>
              <a:gd name="connsiteY83" fmla="*/ 4209468 h 4260845"/>
              <a:gd name="connsiteX84" fmla="*/ 1508787 w 3898347"/>
              <a:gd name="connsiteY84" fmla="*/ 4234213 h 4260845"/>
              <a:gd name="connsiteX85" fmla="*/ 1488914 w 3898347"/>
              <a:gd name="connsiteY85" fmla="*/ 4241772 h 4260845"/>
              <a:gd name="connsiteX86" fmla="*/ 1488999 w 3898347"/>
              <a:gd name="connsiteY86" fmla="*/ 4251186 h 4260845"/>
              <a:gd name="connsiteX87" fmla="*/ 1475364 w 3898347"/>
              <a:gd name="connsiteY87" fmla="*/ 4248364 h 4260845"/>
              <a:gd name="connsiteX88" fmla="*/ 1444118 w 3898347"/>
              <a:gd name="connsiteY88" fmla="*/ 4246285 h 4260845"/>
              <a:gd name="connsiteX89" fmla="*/ 1405326 w 3898347"/>
              <a:gd name="connsiteY89" fmla="*/ 4248391 h 4260845"/>
              <a:gd name="connsiteX90" fmla="*/ 1344909 w 3898347"/>
              <a:gd name="connsiteY90" fmla="*/ 4237004 h 4260845"/>
              <a:gd name="connsiteX91" fmla="*/ 1298748 w 3898347"/>
              <a:gd name="connsiteY91" fmla="*/ 4241669 h 4260845"/>
              <a:gd name="connsiteX92" fmla="*/ 1251302 w 3898347"/>
              <a:gd name="connsiteY92" fmla="*/ 4232513 h 4260845"/>
              <a:gd name="connsiteX93" fmla="*/ 1216643 w 3898347"/>
              <a:gd name="connsiteY93" fmla="*/ 4229828 h 4260845"/>
              <a:gd name="connsiteX94" fmla="*/ 1214101 w 3898347"/>
              <a:gd name="connsiteY94" fmla="*/ 4231991 h 4260845"/>
              <a:gd name="connsiteX95" fmla="*/ 1203193 w 3898347"/>
              <a:gd name="connsiteY95" fmla="*/ 4232867 h 4260845"/>
              <a:gd name="connsiteX96" fmla="*/ 1201049 w 3898347"/>
              <a:gd name="connsiteY96" fmla="*/ 4242842 h 4260845"/>
              <a:gd name="connsiteX97" fmla="*/ 1185298 w 3898347"/>
              <a:gd name="connsiteY97" fmla="*/ 4251133 h 4260845"/>
              <a:gd name="connsiteX98" fmla="*/ 1164955 w 3898347"/>
              <a:gd name="connsiteY98" fmla="*/ 4250027 h 4260845"/>
              <a:gd name="connsiteX99" fmla="*/ 1067357 w 3898347"/>
              <a:gd name="connsiteY99" fmla="*/ 4233908 h 4260845"/>
              <a:gd name="connsiteX100" fmla="*/ 1009492 w 3898347"/>
              <a:gd name="connsiteY100" fmla="*/ 4230455 h 4260845"/>
              <a:gd name="connsiteX101" fmla="*/ 988345 w 3898347"/>
              <a:gd name="connsiteY101" fmla="*/ 4238880 h 4260845"/>
              <a:gd name="connsiteX102" fmla="*/ 958251 w 3898347"/>
              <a:gd name="connsiteY102" fmla="*/ 4244100 h 4260845"/>
              <a:gd name="connsiteX103" fmla="*/ 905785 w 3898347"/>
              <a:gd name="connsiteY103" fmla="*/ 4260845 h 4260845"/>
              <a:gd name="connsiteX104" fmla="*/ 837706 w 3898347"/>
              <a:gd name="connsiteY104" fmla="*/ 4245528 h 4260845"/>
              <a:gd name="connsiteX105" fmla="*/ 778474 w 3898347"/>
              <a:gd name="connsiteY105" fmla="*/ 4235526 h 4260845"/>
              <a:gd name="connsiteX106" fmla="*/ 774418 w 3898347"/>
              <a:gd name="connsiteY106" fmla="*/ 4242583 h 4260845"/>
              <a:gd name="connsiteX107" fmla="*/ 737705 w 3898347"/>
              <a:gd name="connsiteY107" fmla="*/ 4238891 h 4260845"/>
              <a:gd name="connsiteX108" fmla="*/ 641839 w 3898347"/>
              <a:gd name="connsiteY108" fmla="*/ 4211160 h 4260845"/>
              <a:gd name="connsiteX109" fmla="*/ 558105 w 3898347"/>
              <a:gd name="connsiteY109" fmla="*/ 4191218 h 4260845"/>
              <a:gd name="connsiteX110" fmla="*/ 515682 w 3898347"/>
              <a:gd name="connsiteY110" fmla="*/ 4193696 h 4260845"/>
              <a:gd name="connsiteX111" fmla="*/ 467082 w 3898347"/>
              <a:gd name="connsiteY111" fmla="*/ 4185616 h 4260845"/>
              <a:gd name="connsiteX112" fmla="*/ 437646 w 3898347"/>
              <a:gd name="connsiteY112" fmla="*/ 4212658 h 4260845"/>
              <a:gd name="connsiteX113" fmla="*/ 402271 w 3898347"/>
              <a:gd name="connsiteY113" fmla="*/ 4212774 h 4260845"/>
              <a:gd name="connsiteX114" fmla="*/ 384907 w 3898347"/>
              <a:gd name="connsiteY114" fmla="*/ 4201195 h 4260845"/>
              <a:gd name="connsiteX115" fmla="*/ 337154 w 3898347"/>
              <a:gd name="connsiteY115" fmla="*/ 4206136 h 4260845"/>
              <a:gd name="connsiteX116" fmla="*/ 298662 w 3898347"/>
              <a:gd name="connsiteY116" fmla="*/ 4211227 h 4260845"/>
              <a:gd name="connsiteX117" fmla="*/ 265740 w 3898347"/>
              <a:gd name="connsiteY117" fmla="*/ 4213623 h 4260845"/>
              <a:gd name="connsiteX118" fmla="*/ 176403 w 3898347"/>
              <a:gd name="connsiteY118" fmla="*/ 4227393 h 4260845"/>
              <a:gd name="connsiteX119" fmla="*/ 82528 w 3898347"/>
              <a:gd name="connsiteY119" fmla="*/ 4243774 h 4260845"/>
              <a:gd name="connsiteX120" fmla="*/ 19464 w 3898347"/>
              <a:gd name="connsiteY120" fmla="*/ 4256103 h 4260845"/>
              <a:gd name="connsiteX121" fmla="*/ 0 w 3898347"/>
              <a:gd name="connsiteY121" fmla="*/ 4221939 h 4260845"/>
              <a:gd name="connsiteX122" fmla="*/ 0 w 3898347"/>
              <a:gd name="connsiteY122" fmla="*/ 15850 h 4260845"/>
              <a:gd name="connsiteX123" fmla="*/ 3898347 w 3898347"/>
              <a:gd name="connsiteY123" fmla="*/ 0 h 4260845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92314 w 3898347"/>
              <a:gd name="connsiteY2" fmla="*/ 3832951 h 4256103"/>
              <a:gd name="connsiteX3" fmla="*/ 3851953 w 3898347"/>
              <a:gd name="connsiteY3" fmla="*/ 3802983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803816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4213 h 4256103"/>
              <a:gd name="connsiteX85" fmla="*/ 1488914 w 3898347"/>
              <a:gd name="connsiteY85" fmla="*/ 4241772 h 4256103"/>
              <a:gd name="connsiteX86" fmla="*/ 1488999 w 3898347"/>
              <a:gd name="connsiteY86" fmla="*/ 4251186 h 4256103"/>
              <a:gd name="connsiteX87" fmla="*/ 1475364 w 3898347"/>
              <a:gd name="connsiteY87" fmla="*/ 4248364 h 4256103"/>
              <a:gd name="connsiteX88" fmla="*/ 1444118 w 3898347"/>
              <a:gd name="connsiteY88" fmla="*/ 4246285 h 4256103"/>
              <a:gd name="connsiteX89" fmla="*/ 1405326 w 3898347"/>
              <a:gd name="connsiteY89" fmla="*/ 4248391 h 4256103"/>
              <a:gd name="connsiteX90" fmla="*/ 1344909 w 3898347"/>
              <a:gd name="connsiteY90" fmla="*/ 4237004 h 4256103"/>
              <a:gd name="connsiteX91" fmla="*/ 1298748 w 3898347"/>
              <a:gd name="connsiteY91" fmla="*/ 4241669 h 4256103"/>
              <a:gd name="connsiteX92" fmla="*/ 1251302 w 3898347"/>
              <a:gd name="connsiteY92" fmla="*/ 4232513 h 4256103"/>
              <a:gd name="connsiteX93" fmla="*/ 1216643 w 3898347"/>
              <a:gd name="connsiteY93" fmla="*/ 4229828 h 4256103"/>
              <a:gd name="connsiteX94" fmla="*/ 1214101 w 3898347"/>
              <a:gd name="connsiteY94" fmla="*/ 4231991 h 4256103"/>
              <a:gd name="connsiteX95" fmla="*/ 1203193 w 3898347"/>
              <a:gd name="connsiteY95" fmla="*/ 4232867 h 4256103"/>
              <a:gd name="connsiteX96" fmla="*/ 1201049 w 3898347"/>
              <a:gd name="connsiteY96" fmla="*/ 4242842 h 4256103"/>
              <a:gd name="connsiteX97" fmla="*/ 1185298 w 3898347"/>
              <a:gd name="connsiteY97" fmla="*/ 4251133 h 4256103"/>
              <a:gd name="connsiteX98" fmla="*/ 1164955 w 3898347"/>
              <a:gd name="connsiteY98" fmla="*/ 4250027 h 4256103"/>
              <a:gd name="connsiteX99" fmla="*/ 1067357 w 3898347"/>
              <a:gd name="connsiteY99" fmla="*/ 4233908 h 4256103"/>
              <a:gd name="connsiteX100" fmla="*/ 1009492 w 3898347"/>
              <a:gd name="connsiteY100" fmla="*/ 4230455 h 4256103"/>
              <a:gd name="connsiteX101" fmla="*/ 988345 w 3898347"/>
              <a:gd name="connsiteY101" fmla="*/ 4238880 h 4256103"/>
              <a:gd name="connsiteX102" fmla="*/ 958251 w 3898347"/>
              <a:gd name="connsiteY102" fmla="*/ 4244100 h 4256103"/>
              <a:gd name="connsiteX103" fmla="*/ 899207 w 3898347"/>
              <a:gd name="connsiteY103" fmla="*/ 4247688 h 4256103"/>
              <a:gd name="connsiteX104" fmla="*/ 837706 w 3898347"/>
              <a:gd name="connsiteY104" fmla="*/ 4245528 h 4256103"/>
              <a:gd name="connsiteX105" fmla="*/ 778474 w 3898347"/>
              <a:gd name="connsiteY105" fmla="*/ 4235526 h 4256103"/>
              <a:gd name="connsiteX106" fmla="*/ 774418 w 3898347"/>
              <a:gd name="connsiteY106" fmla="*/ 4242583 h 4256103"/>
              <a:gd name="connsiteX107" fmla="*/ 737705 w 3898347"/>
              <a:gd name="connsiteY107" fmla="*/ 4238891 h 4256103"/>
              <a:gd name="connsiteX108" fmla="*/ 641839 w 3898347"/>
              <a:gd name="connsiteY108" fmla="*/ 4211160 h 4256103"/>
              <a:gd name="connsiteX109" fmla="*/ 558105 w 3898347"/>
              <a:gd name="connsiteY109" fmla="*/ 4191218 h 4256103"/>
              <a:gd name="connsiteX110" fmla="*/ 515682 w 3898347"/>
              <a:gd name="connsiteY110" fmla="*/ 4193696 h 4256103"/>
              <a:gd name="connsiteX111" fmla="*/ 467082 w 3898347"/>
              <a:gd name="connsiteY111" fmla="*/ 4185616 h 4256103"/>
              <a:gd name="connsiteX112" fmla="*/ 437646 w 3898347"/>
              <a:gd name="connsiteY112" fmla="*/ 4212658 h 4256103"/>
              <a:gd name="connsiteX113" fmla="*/ 402271 w 3898347"/>
              <a:gd name="connsiteY113" fmla="*/ 4212774 h 4256103"/>
              <a:gd name="connsiteX114" fmla="*/ 384907 w 3898347"/>
              <a:gd name="connsiteY114" fmla="*/ 4201195 h 4256103"/>
              <a:gd name="connsiteX115" fmla="*/ 337154 w 3898347"/>
              <a:gd name="connsiteY115" fmla="*/ 4206136 h 4256103"/>
              <a:gd name="connsiteX116" fmla="*/ 298662 w 3898347"/>
              <a:gd name="connsiteY116" fmla="*/ 4211227 h 4256103"/>
              <a:gd name="connsiteX117" fmla="*/ 265740 w 3898347"/>
              <a:gd name="connsiteY117" fmla="*/ 4213623 h 4256103"/>
              <a:gd name="connsiteX118" fmla="*/ 176403 w 3898347"/>
              <a:gd name="connsiteY118" fmla="*/ 4227393 h 4256103"/>
              <a:gd name="connsiteX119" fmla="*/ 82528 w 3898347"/>
              <a:gd name="connsiteY119" fmla="*/ 4243774 h 4256103"/>
              <a:gd name="connsiteX120" fmla="*/ 19464 w 3898347"/>
              <a:gd name="connsiteY120" fmla="*/ 4256103 h 4256103"/>
              <a:gd name="connsiteX121" fmla="*/ 0 w 3898347"/>
              <a:gd name="connsiteY121" fmla="*/ 4221939 h 4256103"/>
              <a:gd name="connsiteX122" fmla="*/ 0 w 3898347"/>
              <a:gd name="connsiteY122" fmla="*/ 15850 h 4256103"/>
              <a:gd name="connsiteX123" fmla="*/ 3898347 w 3898347"/>
              <a:gd name="connsiteY123" fmla="*/ 0 h 4256103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92314 w 3898347"/>
              <a:gd name="connsiteY2" fmla="*/ 3832951 h 4256103"/>
              <a:gd name="connsiteX3" fmla="*/ 3851953 w 3898347"/>
              <a:gd name="connsiteY3" fmla="*/ 3802983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803816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4213 h 4256103"/>
              <a:gd name="connsiteX85" fmla="*/ 1488914 w 3898347"/>
              <a:gd name="connsiteY85" fmla="*/ 4241772 h 4256103"/>
              <a:gd name="connsiteX86" fmla="*/ 1475364 w 3898347"/>
              <a:gd name="connsiteY86" fmla="*/ 4248364 h 4256103"/>
              <a:gd name="connsiteX87" fmla="*/ 1444118 w 3898347"/>
              <a:gd name="connsiteY87" fmla="*/ 4246285 h 4256103"/>
              <a:gd name="connsiteX88" fmla="*/ 1405326 w 3898347"/>
              <a:gd name="connsiteY88" fmla="*/ 4248391 h 4256103"/>
              <a:gd name="connsiteX89" fmla="*/ 1344909 w 3898347"/>
              <a:gd name="connsiteY89" fmla="*/ 4237004 h 4256103"/>
              <a:gd name="connsiteX90" fmla="*/ 1298748 w 3898347"/>
              <a:gd name="connsiteY90" fmla="*/ 4241669 h 4256103"/>
              <a:gd name="connsiteX91" fmla="*/ 1251302 w 3898347"/>
              <a:gd name="connsiteY91" fmla="*/ 4232513 h 4256103"/>
              <a:gd name="connsiteX92" fmla="*/ 1216643 w 3898347"/>
              <a:gd name="connsiteY92" fmla="*/ 4229828 h 4256103"/>
              <a:gd name="connsiteX93" fmla="*/ 1214101 w 3898347"/>
              <a:gd name="connsiteY93" fmla="*/ 4231991 h 4256103"/>
              <a:gd name="connsiteX94" fmla="*/ 1203193 w 3898347"/>
              <a:gd name="connsiteY94" fmla="*/ 4232867 h 4256103"/>
              <a:gd name="connsiteX95" fmla="*/ 1201049 w 3898347"/>
              <a:gd name="connsiteY95" fmla="*/ 4242842 h 4256103"/>
              <a:gd name="connsiteX96" fmla="*/ 1185298 w 3898347"/>
              <a:gd name="connsiteY96" fmla="*/ 4251133 h 4256103"/>
              <a:gd name="connsiteX97" fmla="*/ 1164955 w 3898347"/>
              <a:gd name="connsiteY97" fmla="*/ 4250027 h 4256103"/>
              <a:gd name="connsiteX98" fmla="*/ 1067357 w 3898347"/>
              <a:gd name="connsiteY98" fmla="*/ 4233908 h 4256103"/>
              <a:gd name="connsiteX99" fmla="*/ 1009492 w 3898347"/>
              <a:gd name="connsiteY99" fmla="*/ 4230455 h 4256103"/>
              <a:gd name="connsiteX100" fmla="*/ 988345 w 3898347"/>
              <a:gd name="connsiteY100" fmla="*/ 4238880 h 4256103"/>
              <a:gd name="connsiteX101" fmla="*/ 958251 w 3898347"/>
              <a:gd name="connsiteY101" fmla="*/ 4244100 h 4256103"/>
              <a:gd name="connsiteX102" fmla="*/ 899207 w 3898347"/>
              <a:gd name="connsiteY102" fmla="*/ 4247688 h 4256103"/>
              <a:gd name="connsiteX103" fmla="*/ 837706 w 3898347"/>
              <a:gd name="connsiteY103" fmla="*/ 4245528 h 4256103"/>
              <a:gd name="connsiteX104" fmla="*/ 778474 w 3898347"/>
              <a:gd name="connsiteY104" fmla="*/ 4235526 h 4256103"/>
              <a:gd name="connsiteX105" fmla="*/ 774418 w 3898347"/>
              <a:gd name="connsiteY105" fmla="*/ 4242583 h 4256103"/>
              <a:gd name="connsiteX106" fmla="*/ 737705 w 3898347"/>
              <a:gd name="connsiteY106" fmla="*/ 4238891 h 4256103"/>
              <a:gd name="connsiteX107" fmla="*/ 641839 w 3898347"/>
              <a:gd name="connsiteY107" fmla="*/ 4211160 h 4256103"/>
              <a:gd name="connsiteX108" fmla="*/ 558105 w 3898347"/>
              <a:gd name="connsiteY108" fmla="*/ 4191218 h 4256103"/>
              <a:gd name="connsiteX109" fmla="*/ 515682 w 3898347"/>
              <a:gd name="connsiteY109" fmla="*/ 4193696 h 4256103"/>
              <a:gd name="connsiteX110" fmla="*/ 467082 w 3898347"/>
              <a:gd name="connsiteY110" fmla="*/ 4185616 h 4256103"/>
              <a:gd name="connsiteX111" fmla="*/ 437646 w 3898347"/>
              <a:gd name="connsiteY111" fmla="*/ 4212658 h 4256103"/>
              <a:gd name="connsiteX112" fmla="*/ 402271 w 3898347"/>
              <a:gd name="connsiteY112" fmla="*/ 4212774 h 4256103"/>
              <a:gd name="connsiteX113" fmla="*/ 384907 w 3898347"/>
              <a:gd name="connsiteY113" fmla="*/ 4201195 h 4256103"/>
              <a:gd name="connsiteX114" fmla="*/ 337154 w 3898347"/>
              <a:gd name="connsiteY114" fmla="*/ 4206136 h 4256103"/>
              <a:gd name="connsiteX115" fmla="*/ 298662 w 3898347"/>
              <a:gd name="connsiteY115" fmla="*/ 4211227 h 4256103"/>
              <a:gd name="connsiteX116" fmla="*/ 265740 w 3898347"/>
              <a:gd name="connsiteY116" fmla="*/ 4213623 h 4256103"/>
              <a:gd name="connsiteX117" fmla="*/ 176403 w 3898347"/>
              <a:gd name="connsiteY117" fmla="*/ 4227393 h 4256103"/>
              <a:gd name="connsiteX118" fmla="*/ 82528 w 3898347"/>
              <a:gd name="connsiteY118" fmla="*/ 4243774 h 4256103"/>
              <a:gd name="connsiteX119" fmla="*/ 19464 w 3898347"/>
              <a:gd name="connsiteY119" fmla="*/ 4256103 h 4256103"/>
              <a:gd name="connsiteX120" fmla="*/ 0 w 3898347"/>
              <a:gd name="connsiteY120" fmla="*/ 4221939 h 4256103"/>
              <a:gd name="connsiteX121" fmla="*/ 0 w 3898347"/>
              <a:gd name="connsiteY121" fmla="*/ 15850 h 4256103"/>
              <a:gd name="connsiteX122" fmla="*/ 3898347 w 3898347"/>
              <a:gd name="connsiteY122" fmla="*/ 0 h 4256103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92314 w 3898347"/>
              <a:gd name="connsiteY2" fmla="*/ 3832951 h 4256103"/>
              <a:gd name="connsiteX3" fmla="*/ 3851953 w 3898347"/>
              <a:gd name="connsiteY3" fmla="*/ 3802983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803816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4213 h 4256103"/>
              <a:gd name="connsiteX85" fmla="*/ 1488914 w 3898347"/>
              <a:gd name="connsiteY85" fmla="*/ 4241772 h 4256103"/>
              <a:gd name="connsiteX86" fmla="*/ 1465497 w 3898347"/>
              <a:gd name="connsiteY86" fmla="*/ 4245075 h 4256103"/>
              <a:gd name="connsiteX87" fmla="*/ 1444118 w 3898347"/>
              <a:gd name="connsiteY87" fmla="*/ 4246285 h 4256103"/>
              <a:gd name="connsiteX88" fmla="*/ 1405326 w 3898347"/>
              <a:gd name="connsiteY88" fmla="*/ 4248391 h 4256103"/>
              <a:gd name="connsiteX89" fmla="*/ 1344909 w 3898347"/>
              <a:gd name="connsiteY89" fmla="*/ 4237004 h 4256103"/>
              <a:gd name="connsiteX90" fmla="*/ 1298748 w 3898347"/>
              <a:gd name="connsiteY90" fmla="*/ 4241669 h 4256103"/>
              <a:gd name="connsiteX91" fmla="*/ 1251302 w 3898347"/>
              <a:gd name="connsiteY91" fmla="*/ 4232513 h 4256103"/>
              <a:gd name="connsiteX92" fmla="*/ 1216643 w 3898347"/>
              <a:gd name="connsiteY92" fmla="*/ 4229828 h 4256103"/>
              <a:gd name="connsiteX93" fmla="*/ 1214101 w 3898347"/>
              <a:gd name="connsiteY93" fmla="*/ 4231991 h 4256103"/>
              <a:gd name="connsiteX94" fmla="*/ 1203193 w 3898347"/>
              <a:gd name="connsiteY94" fmla="*/ 4232867 h 4256103"/>
              <a:gd name="connsiteX95" fmla="*/ 1201049 w 3898347"/>
              <a:gd name="connsiteY95" fmla="*/ 4242842 h 4256103"/>
              <a:gd name="connsiteX96" fmla="*/ 1185298 w 3898347"/>
              <a:gd name="connsiteY96" fmla="*/ 4251133 h 4256103"/>
              <a:gd name="connsiteX97" fmla="*/ 1164955 w 3898347"/>
              <a:gd name="connsiteY97" fmla="*/ 4250027 h 4256103"/>
              <a:gd name="connsiteX98" fmla="*/ 1067357 w 3898347"/>
              <a:gd name="connsiteY98" fmla="*/ 4233908 h 4256103"/>
              <a:gd name="connsiteX99" fmla="*/ 1009492 w 3898347"/>
              <a:gd name="connsiteY99" fmla="*/ 4230455 h 4256103"/>
              <a:gd name="connsiteX100" fmla="*/ 988345 w 3898347"/>
              <a:gd name="connsiteY100" fmla="*/ 4238880 h 4256103"/>
              <a:gd name="connsiteX101" fmla="*/ 958251 w 3898347"/>
              <a:gd name="connsiteY101" fmla="*/ 4244100 h 4256103"/>
              <a:gd name="connsiteX102" fmla="*/ 899207 w 3898347"/>
              <a:gd name="connsiteY102" fmla="*/ 4247688 h 4256103"/>
              <a:gd name="connsiteX103" fmla="*/ 837706 w 3898347"/>
              <a:gd name="connsiteY103" fmla="*/ 4245528 h 4256103"/>
              <a:gd name="connsiteX104" fmla="*/ 778474 w 3898347"/>
              <a:gd name="connsiteY104" fmla="*/ 4235526 h 4256103"/>
              <a:gd name="connsiteX105" fmla="*/ 774418 w 3898347"/>
              <a:gd name="connsiteY105" fmla="*/ 4242583 h 4256103"/>
              <a:gd name="connsiteX106" fmla="*/ 737705 w 3898347"/>
              <a:gd name="connsiteY106" fmla="*/ 4238891 h 4256103"/>
              <a:gd name="connsiteX107" fmla="*/ 641839 w 3898347"/>
              <a:gd name="connsiteY107" fmla="*/ 4211160 h 4256103"/>
              <a:gd name="connsiteX108" fmla="*/ 558105 w 3898347"/>
              <a:gd name="connsiteY108" fmla="*/ 4191218 h 4256103"/>
              <a:gd name="connsiteX109" fmla="*/ 515682 w 3898347"/>
              <a:gd name="connsiteY109" fmla="*/ 4193696 h 4256103"/>
              <a:gd name="connsiteX110" fmla="*/ 467082 w 3898347"/>
              <a:gd name="connsiteY110" fmla="*/ 4185616 h 4256103"/>
              <a:gd name="connsiteX111" fmla="*/ 437646 w 3898347"/>
              <a:gd name="connsiteY111" fmla="*/ 4212658 h 4256103"/>
              <a:gd name="connsiteX112" fmla="*/ 402271 w 3898347"/>
              <a:gd name="connsiteY112" fmla="*/ 4212774 h 4256103"/>
              <a:gd name="connsiteX113" fmla="*/ 384907 w 3898347"/>
              <a:gd name="connsiteY113" fmla="*/ 4201195 h 4256103"/>
              <a:gd name="connsiteX114" fmla="*/ 337154 w 3898347"/>
              <a:gd name="connsiteY114" fmla="*/ 4206136 h 4256103"/>
              <a:gd name="connsiteX115" fmla="*/ 298662 w 3898347"/>
              <a:gd name="connsiteY115" fmla="*/ 4211227 h 4256103"/>
              <a:gd name="connsiteX116" fmla="*/ 265740 w 3898347"/>
              <a:gd name="connsiteY116" fmla="*/ 4213623 h 4256103"/>
              <a:gd name="connsiteX117" fmla="*/ 176403 w 3898347"/>
              <a:gd name="connsiteY117" fmla="*/ 4227393 h 4256103"/>
              <a:gd name="connsiteX118" fmla="*/ 82528 w 3898347"/>
              <a:gd name="connsiteY118" fmla="*/ 4243774 h 4256103"/>
              <a:gd name="connsiteX119" fmla="*/ 19464 w 3898347"/>
              <a:gd name="connsiteY119" fmla="*/ 4256103 h 4256103"/>
              <a:gd name="connsiteX120" fmla="*/ 0 w 3898347"/>
              <a:gd name="connsiteY120" fmla="*/ 4221939 h 4256103"/>
              <a:gd name="connsiteX121" fmla="*/ 0 w 3898347"/>
              <a:gd name="connsiteY121" fmla="*/ 15850 h 4256103"/>
              <a:gd name="connsiteX122" fmla="*/ 3898347 w 3898347"/>
              <a:gd name="connsiteY122" fmla="*/ 0 h 4256103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92314 w 3898347"/>
              <a:gd name="connsiteY2" fmla="*/ 3832951 h 4256103"/>
              <a:gd name="connsiteX3" fmla="*/ 3851953 w 3898347"/>
              <a:gd name="connsiteY3" fmla="*/ 3802983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803816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0924 h 4256103"/>
              <a:gd name="connsiteX85" fmla="*/ 1488914 w 3898347"/>
              <a:gd name="connsiteY85" fmla="*/ 4241772 h 4256103"/>
              <a:gd name="connsiteX86" fmla="*/ 1465497 w 3898347"/>
              <a:gd name="connsiteY86" fmla="*/ 4245075 h 4256103"/>
              <a:gd name="connsiteX87" fmla="*/ 1444118 w 3898347"/>
              <a:gd name="connsiteY87" fmla="*/ 4246285 h 4256103"/>
              <a:gd name="connsiteX88" fmla="*/ 1405326 w 3898347"/>
              <a:gd name="connsiteY88" fmla="*/ 4248391 h 4256103"/>
              <a:gd name="connsiteX89" fmla="*/ 1344909 w 3898347"/>
              <a:gd name="connsiteY89" fmla="*/ 4237004 h 4256103"/>
              <a:gd name="connsiteX90" fmla="*/ 1298748 w 3898347"/>
              <a:gd name="connsiteY90" fmla="*/ 4241669 h 4256103"/>
              <a:gd name="connsiteX91" fmla="*/ 1251302 w 3898347"/>
              <a:gd name="connsiteY91" fmla="*/ 4232513 h 4256103"/>
              <a:gd name="connsiteX92" fmla="*/ 1216643 w 3898347"/>
              <a:gd name="connsiteY92" fmla="*/ 4229828 h 4256103"/>
              <a:gd name="connsiteX93" fmla="*/ 1214101 w 3898347"/>
              <a:gd name="connsiteY93" fmla="*/ 4231991 h 4256103"/>
              <a:gd name="connsiteX94" fmla="*/ 1203193 w 3898347"/>
              <a:gd name="connsiteY94" fmla="*/ 4232867 h 4256103"/>
              <a:gd name="connsiteX95" fmla="*/ 1201049 w 3898347"/>
              <a:gd name="connsiteY95" fmla="*/ 4242842 h 4256103"/>
              <a:gd name="connsiteX96" fmla="*/ 1185298 w 3898347"/>
              <a:gd name="connsiteY96" fmla="*/ 4251133 h 4256103"/>
              <a:gd name="connsiteX97" fmla="*/ 1164955 w 3898347"/>
              <a:gd name="connsiteY97" fmla="*/ 4250027 h 4256103"/>
              <a:gd name="connsiteX98" fmla="*/ 1067357 w 3898347"/>
              <a:gd name="connsiteY98" fmla="*/ 4233908 h 4256103"/>
              <a:gd name="connsiteX99" fmla="*/ 1009492 w 3898347"/>
              <a:gd name="connsiteY99" fmla="*/ 4230455 h 4256103"/>
              <a:gd name="connsiteX100" fmla="*/ 988345 w 3898347"/>
              <a:gd name="connsiteY100" fmla="*/ 4238880 h 4256103"/>
              <a:gd name="connsiteX101" fmla="*/ 958251 w 3898347"/>
              <a:gd name="connsiteY101" fmla="*/ 4244100 h 4256103"/>
              <a:gd name="connsiteX102" fmla="*/ 899207 w 3898347"/>
              <a:gd name="connsiteY102" fmla="*/ 4247688 h 4256103"/>
              <a:gd name="connsiteX103" fmla="*/ 837706 w 3898347"/>
              <a:gd name="connsiteY103" fmla="*/ 4245528 h 4256103"/>
              <a:gd name="connsiteX104" fmla="*/ 778474 w 3898347"/>
              <a:gd name="connsiteY104" fmla="*/ 4235526 h 4256103"/>
              <a:gd name="connsiteX105" fmla="*/ 774418 w 3898347"/>
              <a:gd name="connsiteY105" fmla="*/ 4242583 h 4256103"/>
              <a:gd name="connsiteX106" fmla="*/ 737705 w 3898347"/>
              <a:gd name="connsiteY106" fmla="*/ 4238891 h 4256103"/>
              <a:gd name="connsiteX107" fmla="*/ 641839 w 3898347"/>
              <a:gd name="connsiteY107" fmla="*/ 4211160 h 4256103"/>
              <a:gd name="connsiteX108" fmla="*/ 558105 w 3898347"/>
              <a:gd name="connsiteY108" fmla="*/ 4191218 h 4256103"/>
              <a:gd name="connsiteX109" fmla="*/ 515682 w 3898347"/>
              <a:gd name="connsiteY109" fmla="*/ 4193696 h 4256103"/>
              <a:gd name="connsiteX110" fmla="*/ 467082 w 3898347"/>
              <a:gd name="connsiteY110" fmla="*/ 4185616 h 4256103"/>
              <a:gd name="connsiteX111" fmla="*/ 437646 w 3898347"/>
              <a:gd name="connsiteY111" fmla="*/ 4212658 h 4256103"/>
              <a:gd name="connsiteX112" fmla="*/ 402271 w 3898347"/>
              <a:gd name="connsiteY112" fmla="*/ 4212774 h 4256103"/>
              <a:gd name="connsiteX113" fmla="*/ 384907 w 3898347"/>
              <a:gd name="connsiteY113" fmla="*/ 4201195 h 4256103"/>
              <a:gd name="connsiteX114" fmla="*/ 337154 w 3898347"/>
              <a:gd name="connsiteY114" fmla="*/ 4206136 h 4256103"/>
              <a:gd name="connsiteX115" fmla="*/ 298662 w 3898347"/>
              <a:gd name="connsiteY115" fmla="*/ 4211227 h 4256103"/>
              <a:gd name="connsiteX116" fmla="*/ 265740 w 3898347"/>
              <a:gd name="connsiteY116" fmla="*/ 4213623 h 4256103"/>
              <a:gd name="connsiteX117" fmla="*/ 176403 w 3898347"/>
              <a:gd name="connsiteY117" fmla="*/ 4227393 h 4256103"/>
              <a:gd name="connsiteX118" fmla="*/ 82528 w 3898347"/>
              <a:gd name="connsiteY118" fmla="*/ 4243774 h 4256103"/>
              <a:gd name="connsiteX119" fmla="*/ 19464 w 3898347"/>
              <a:gd name="connsiteY119" fmla="*/ 4256103 h 4256103"/>
              <a:gd name="connsiteX120" fmla="*/ 0 w 3898347"/>
              <a:gd name="connsiteY120" fmla="*/ 4221939 h 4256103"/>
              <a:gd name="connsiteX121" fmla="*/ 0 w 3898347"/>
              <a:gd name="connsiteY121" fmla="*/ 15850 h 4256103"/>
              <a:gd name="connsiteX122" fmla="*/ 3898347 w 3898347"/>
              <a:gd name="connsiteY122" fmla="*/ 0 h 4256103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92314 w 3898347"/>
              <a:gd name="connsiteY2" fmla="*/ 3832951 h 4256103"/>
              <a:gd name="connsiteX3" fmla="*/ 3851953 w 3898347"/>
              <a:gd name="connsiteY3" fmla="*/ 3802983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803816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0924 h 4256103"/>
              <a:gd name="connsiteX85" fmla="*/ 1488914 w 3898347"/>
              <a:gd name="connsiteY85" fmla="*/ 4241772 h 4256103"/>
              <a:gd name="connsiteX86" fmla="*/ 1465497 w 3898347"/>
              <a:gd name="connsiteY86" fmla="*/ 4245075 h 4256103"/>
              <a:gd name="connsiteX87" fmla="*/ 1444118 w 3898347"/>
              <a:gd name="connsiteY87" fmla="*/ 4246285 h 4256103"/>
              <a:gd name="connsiteX88" fmla="*/ 1405326 w 3898347"/>
              <a:gd name="connsiteY88" fmla="*/ 4248391 h 4256103"/>
              <a:gd name="connsiteX89" fmla="*/ 1344909 w 3898347"/>
              <a:gd name="connsiteY89" fmla="*/ 4237004 h 4256103"/>
              <a:gd name="connsiteX90" fmla="*/ 1298748 w 3898347"/>
              <a:gd name="connsiteY90" fmla="*/ 4241669 h 4256103"/>
              <a:gd name="connsiteX91" fmla="*/ 1251302 w 3898347"/>
              <a:gd name="connsiteY91" fmla="*/ 4232513 h 4256103"/>
              <a:gd name="connsiteX92" fmla="*/ 1216643 w 3898347"/>
              <a:gd name="connsiteY92" fmla="*/ 4229828 h 4256103"/>
              <a:gd name="connsiteX93" fmla="*/ 1214101 w 3898347"/>
              <a:gd name="connsiteY93" fmla="*/ 4231991 h 4256103"/>
              <a:gd name="connsiteX94" fmla="*/ 1203193 w 3898347"/>
              <a:gd name="connsiteY94" fmla="*/ 4232867 h 4256103"/>
              <a:gd name="connsiteX95" fmla="*/ 1201049 w 3898347"/>
              <a:gd name="connsiteY95" fmla="*/ 4242842 h 4256103"/>
              <a:gd name="connsiteX96" fmla="*/ 1185298 w 3898347"/>
              <a:gd name="connsiteY96" fmla="*/ 4251133 h 4256103"/>
              <a:gd name="connsiteX97" fmla="*/ 1164955 w 3898347"/>
              <a:gd name="connsiteY97" fmla="*/ 4250027 h 4256103"/>
              <a:gd name="connsiteX98" fmla="*/ 1067357 w 3898347"/>
              <a:gd name="connsiteY98" fmla="*/ 4233908 h 4256103"/>
              <a:gd name="connsiteX99" fmla="*/ 1009492 w 3898347"/>
              <a:gd name="connsiteY99" fmla="*/ 4230455 h 4256103"/>
              <a:gd name="connsiteX100" fmla="*/ 988345 w 3898347"/>
              <a:gd name="connsiteY100" fmla="*/ 4238880 h 4256103"/>
              <a:gd name="connsiteX101" fmla="*/ 958251 w 3898347"/>
              <a:gd name="connsiteY101" fmla="*/ 4244100 h 4256103"/>
              <a:gd name="connsiteX102" fmla="*/ 899207 w 3898347"/>
              <a:gd name="connsiteY102" fmla="*/ 4247688 h 4256103"/>
              <a:gd name="connsiteX103" fmla="*/ 837706 w 3898347"/>
              <a:gd name="connsiteY103" fmla="*/ 4245528 h 4256103"/>
              <a:gd name="connsiteX104" fmla="*/ 778474 w 3898347"/>
              <a:gd name="connsiteY104" fmla="*/ 4235526 h 4256103"/>
              <a:gd name="connsiteX105" fmla="*/ 774418 w 3898347"/>
              <a:gd name="connsiteY105" fmla="*/ 4242583 h 4256103"/>
              <a:gd name="connsiteX106" fmla="*/ 737705 w 3898347"/>
              <a:gd name="connsiteY106" fmla="*/ 4238891 h 4256103"/>
              <a:gd name="connsiteX107" fmla="*/ 641839 w 3898347"/>
              <a:gd name="connsiteY107" fmla="*/ 4211160 h 4256103"/>
              <a:gd name="connsiteX108" fmla="*/ 558105 w 3898347"/>
              <a:gd name="connsiteY108" fmla="*/ 4191218 h 4256103"/>
              <a:gd name="connsiteX109" fmla="*/ 515682 w 3898347"/>
              <a:gd name="connsiteY109" fmla="*/ 4193696 h 4256103"/>
              <a:gd name="connsiteX110" fmla="*/ 467082 w 3898347"/>
              <a:gd name="connsiteY110" fmla="*/ 4185616 h 4256103"/>
              <a:gd name="connsiteX111" fmla="*/ 437646 w 3898347"/>
              <a:gd name="connsiteY111" fmla="*/ 4212658 h 4256103"/>
              <a:gd name="connsiteX112" fmla="*/ 402271 w 3898347"/>
              <a:gd name="connsiteY112" fmla="*/ 4212774 h 4256103"/>
              <a:gd name="connsiteX113" fmla="*/ 384907 w 3898347"/>
              <a:gd name="connsiteY113" fmla="*/ 4201195 h 4256103"/>
              <a:gd name="connsiteX114" fmla="*/ 337154 w 3898347"/>
              <a:gd name="connsiteY114" fmla="*/ 4206136 h 4256103"/>
              <a:gd name="connsiteX115" fmla="*/ 298662 w 3898347"/>
              <a:gd name="connsiteY115" fmla="*/ 4211227 h 4256103"/>
              <a:gd name="connsiteX116" fmla="*/ 265740 w 3898347"/>
              <a:gd name="connsiteY116" fmla="*/ 4213623 h 4256103"/>
              <a:gd name="connsiteX117" fmla="*/ 176403 w 3898347"/>
              <a:gd name="connsiteY117" fmla="*/ 4227393 h 4256103"/>
              <a:gd name="connsiteX118" fmla="*/ 82528 w 3898347"/>
              <a:gd name="connsiteY118" fmla="*/ 4243774 h 4256103"/>
              <a:gd name="connsiteX119" fmla="*/ 19464 w 3898347"/>
              <a:gd name="connsiteY119" fmla="*/ 4256103 h 4256103"/>
              <a:gd name="connsiteX120" fmla="*/ 0 w 3898347"/>
              <a:gd name="connsiteY120" fmla="*/ 4221939 h 4256103"/>
              <a:gd name="connsiteX121" fmla="*/ 0 w 3898347"/>
              <a:gd name="connsiteY121" fmla="*/ 15850 h 4256103"/>
              <a:gd name="connsiteX122" fmla="*/ 3898347 w 3898347"/>
              <a:gd name="connsiteY122" fmla="*/ 0 h 4256103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92314 w 3898347"/>
              <a:gd name="connsiteY2" fmla="*/ 3832951 h 4256103"/>
              <a:gd name="connsiteX3" fmla="*/ 3851953 w 3898347"/>
              <a:gd name="connsiteY3" fmla="*/ 3802983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777502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0924 h 4256103"/>
              <a:gd name="connsiteX85" fmla="*/ 1488914 w 3898347"/>
              <a:gd name="connsiteY85" fmla="*/ 4241772 h 4256103"/>
              <a:gd name="connsiteX86" fmla="*/ 1465497 w 3898347"/>
              <a:gd name="connsiteY86" fmla="*/ 4245075 h 4256103"/>
              <a:gd name="connsiteX87" fmla="*/ 1444118 w 3898347"/>
              <a:gd name="connsiteY87" fmla="*/ 4246285 h 4256103"/>
              <a:gd name="connsiteX88" fmla="*/ 1405326 w 3898347"/>
              <a:gd name="connsiteY88" fmla="*/ 4248391 h 4256103"/>
              <a:gd name="connsiteX89" fmla="*/ 1344909 w 3898347"/>
              <a:gd name="connsiteY89" fmla="*/ 4237004 h 4256103"/>
              <a:gd name="connsiteX90" fmla="*/ 1298748 w 3898347"/>
              <a:gd name="connsiteY90" fmla="*/ 4241669 h 4256103"/>
              <a:gd name="connsiteX91" fmla="*/ 1251302 w 3898347"/>
              <a:gd name="connsiteY91" fmla="*/ 4232513 h 4256103"/>
              <a:gd name="connsiteX92" fmla="*/ 1216643 w 3898347"/>
              <a:gd name="connsiteY92" fmla="*/ 4229828 h 4256103"/>
              <a:gd name="connsiteX93" fmla="*/ 1214101 w 3898347"/>
              <a:gd name="connsiteY93" fmla="*/ 4231991 h 4256103"/>
              <a:gd name="connsiteX94" fmla="*/ 1203193 w 3898347"/>
              <a:gd name="connsiteY94" fmla="*/ 4232867 h 4256103"/>
              <a:gd name="connsiteX95" fmla="*/ 1201049 w 3898347"/>
              <a:gd name="connsiteY95" fmla="*/ 4242842 h 4256103"/>
              <a:gd name="connsiteX96" fmla="*/ 1185298 w 3898347"/>
              <a:gd name="connsiteY96" fmla="*/ 4251133 h 4256103"/>
              <a:gd name="connsiteX97" fmla="*/ 1164955 w 3898347"/>
              <a:gd name="connsiteY97" fmla="*/ 4250027 h 4256103"/>
              <a:gd name="connsiteX98" fmla="*/ 1067357 w 3898347"/>
              <a:gd name="connsiteY98" fmla="*/ 4233908 h 4256103"/>
              <a:gd name="connsiteX99" fmla="*/ 1009492 w 3898347"/>
              <a:gd name="connsiteY99" fmla="*/ 4230455 h 4256103"/>
              <a:gd name="connsiteX100" fmla="*/ 988345 w 3898347"/>
              <a:gd name="connsiteY100" fmla="*/ 4238880 h 4256103"/>
              <a:gd name="connsiteX101" fmla="*/ 958251 w 3898347"/>
              <a:gd name="connsiteY101" fmla="*/ 4244100 h 4256103"/>
              <a:gd name="connsiteX102" fmla="*/ 899207 w 3898347"/>
              <a:gd name="connsiteY102" fmla="*/ 4247688 h 4256103"/>
              <a:gd name="connsiteX103" fmla="*/ 837706 w 3898347"/>
              <a:gd name="connsiteY103" fmla="*/ 4245528 h 4256103"/>
              <a:gd name="connsiteX104" fmla="*/ 778474 w 3898347"/>
              <a:gd name="connsiteY104" fmla="*/ 4235526 h 4256103"/>
              <a:gd name="connsiteX105" fmla="*/ 774418 w 3898347"/>
              <a:gd name="connsiteY105" fmla="*/ 4242583 h 4256103"/>
              <a:gd name="connsiteX106" fmla="*/ 737705 w 3898347"/>
              <a:gd name="connsiteY106" fmla="*/ 4238891 h 4256103"/>
              <a:gd name="connsiteX107" fmla="*/ 641839 w 3898347"/>
              <a:gd name="connsiteY107" fmla="*/ 4211160 h 4256103"/>
              <a:gd name="connsiteX108" fmla="*/ 558105 w 3898347"/>
              <a:gd name="connsiteY108" fmla="*/ 4191218 h 4256103"/>
              <a:gd name="connsiteX109" fmla="*/ 515682 w 3898347"/>
              <a:gd name="connsiteY109" fmla="*/ 4193696 h 4256103"/>
              <a:gd name="connsiteX110" fmla="*/ 467082 w 3898347"/>
              <a:gd name="connsiteY110" fmla="*/ 4185616 h 4256103"/>
              <a:gd name="connsiteX111" fmla="*/ 437646 w 3898347"/>
              <a:gd name="connsiteY111" fmla="*/ 4212658 h 4256103"/>
              <a:gd name="connsiteX112" fmla="*/ 402271 w 3898347"/>
              <a:gd name="connsiteY112" fmla="*/ 4212774 h 4256103"/>
              <a:gd name="connsiteX113" fmla="*/ 384907 w 3898347"/>
              <a:gd name="connsiteY113" fmla="*/ 4201195 h 4256103"/>
              <a:gd name="connsiteX114" fmla="*/ 337154 w 3898347"/>
              <a:gd name="connsiteY114" fmla="*/ 4206136 h 4256103"/>
              <a:gd name="connsiteX115" fmla="*/ 298662 w 3898347"/>
              <a:gd name="connsiteY115" fmla="*/ 4211227 h 4256103"/>
              <a:gd name="connsiteX116" fmla="*/ 265740 w 3898347"/>
              <a:gd name="connsiteY116" fmla="*/ 4213623 h 4256103"/>
              <a:gd name="connsiteX117" fmla="*/ 176403 w 3898347"/>
              <a:gd name="connsiteY117" fmla="*/ 4227393 h 4256103"/>
              <a:gd name="connsiteX118" fmla="*/ 82528 w 3898347"/>
              <a:gd name="connsiteY118" fmla="*/ 4243774 h 4256103"/>
              <a:gd name="connsiteX119" fmla="*/ 19464 w 3898347"/>
              <a:gd name="connsiteY119" fmla="*/ 4256103 h 4256103"/>
              <a:gd name="connsiteX120" fmla="*/ 0 w 3898347"/>
              <a:gd name="connsiteY120" fmla="*/ 4221939 h 4256103"/>
              <a:gd name="connsiteX121" fmla="*/ 0 w 3898347"/>
              <a:gd name="connsiteY121" fmla="*/ 15850 h 4256103"/>
              <a:gd name="connsiteX122" fmla="*/ 3898347 w 3898347"/>
              <a:gd name="connsiteY122" fmla="*/ 0 h 4256103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92314 w 3898347"/>
              <a:gd name="connsiteY2" fmla="*/ 3832951 h 4256103"/>
              <a:gd name="connsiteX3" fmla="*/ 3851953 w 3898347"/>
              <a:gd name="connsiteY3" fmla="*/ 3816140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777502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0924 h 4256103"/>
              <a:gd name="connsiteX85" fmla="*/ 1488914 w 3898347"/>
              <a:gd name="connsiteY85" fmla="*/ 4241772 h 4256103"/>
              <a:gd name="connsiteX86" fmla="*/ 1465497 w 3898347"/>
              <a:gd name="connsiteY86" fmla="*/ 4245075 h 4256103"/>
              <a:gd name="connsiteX87" fmla="*/ 1444118 w 3898347"/>
              <a:gd name="connsiteY87" fmla="*/ 4246285 h 4256103"/>
              <a:gd name="connsiteX88" fmla="*/ 1405326 w 3898347"/>
              <a:gd name="connsiteY88" fmla="*/ 4248391 h 4256103"/>
              <a:gd name="connsiteX89" fmla="*/ 1344909 w 3898347"/>
              <a:gd name="connsiteY89" fmla="*/ 4237004 h 4256103"/>
              <a:gd name="connsiteX90" fmla="*/ 1298748 w 3898347"/>
              <a:gd name="connsiteY90" fmla="*/ 4241669 h 4256103"/>
              <a:gd name="connsiteX91" fmla="*/ 1251302 w 3898347"/>
              <a:gd name="connsiteY91" fmla="*/ 4232513 h 4256103"/>
              <a:gd name="connsiteX92" fmla="*/ 1216643 w 3898347"/>
              <a:gd name="connsiteY92" fmla="*/ 4229828 h 4256103"/>
              <a:gd name="connsiteX93" fmla="*/ 1214101 w 3898347"/>
              <a:gd name="connsiteY93" fmla="*/ 4231991 h 4256103"/>
              <a:gd name="connsiteX94" fmla="*/ 1203193 w 3898347"/>
              <a:gd name="connsiteY94" fmla="*/ 4232867 h 4256103"/>
              <a:gd name="connsiteX95" fmla="*/ 1201049 w 3898347"/>
              <a:gd name="connsiteY95" fmla="*/ 4242842 h 4256103"/>
              <a:gd name="connsiteX96" fmla="*/ 1185298 w 3898347"/>
              <a:gd name="connsiteY96" fmla="*/ 4251133 h 4256103"/>
              <a:gd name="connsiteX97" fmla="*/ 1164955 w 3898347"/>
              <a:gd name="connsiteY97" fmla="*/ 4250027 h 4256103"/>
              <a:gd name="connsiteX98" fmla="*/ 1067357 w 3898347"/>
              <a:gd name="connsiteY98" fmla="*/ 4233908 h 4256103"/>
              <a:gd name="connsiteX99" fmla="*/ 1009492 w 3898347"/>
              <a:gd name="connsiteY99" fmla="*/ 4230455 h 4256103"/>
              <a:gd name="connsiteX100" fmla="*/ 988345 w 3898347"/>
              <a:gd name="connsiteY100" fmla="*/ 4238880 h 4256103"/>
              <a:gd name="connsiteX101" fmla="*/ 958251 w 3898347"/>
              <a:gd name="connsiteY101" fmla="*/ 4244100 h 4256103"/>
              <a:gd name="connsiteX102" fmla="*/ 899207 w 3898347"/>
              <a:gd name="connsiteY102" fmla="*/ 4247688 h 4256103"/>
              <a:gd name="connsiteX103" fmla="*/ 837706 w 3898347"/>
              <a:gd name="connsiteY103" fmla="*/ 4245528 h 4256103"/>
              <a:gd name="connsiteX104" fmla="*/ 778474 w 3898347"/>
              <a:gd name="connsiteY104" fmla="*/ 4235526 h 4256103"/>
              <a:gd name="connsiteX105" fmla="*/ 774418 w 3898347"/>
              <a:gd name="connsiteY105" fmla="*/ 4242583 h 4256103"/>
              <a:gd name="connsiteX106" fmla="*/ 737705 w 3898347"/>
              <a:gd name="connsiteY106" fmla="*/ 4238891 h 4256103"/>
              <a:gd name="connsiteX107" fmla="*/ 641839 w 3898347"/>
              <a:gd name="connsiteY107" fmla="*/ 4211160 h 4256103"/>
              <a:gd name="connsiteX108" fmla="*/ 558105 w 3898347"/>
              <a:gd name="connsiteY108" fmla="*/ 4191218 h 4256103"/>
              <a:gd name="connsiteX109" fmla="*/ 515682 w 3898347"/>
              <a:gd name="connsiteY109" fmla="*/ 4193696 h 4256103"/>
              <a:gd name="connsiteX110" fmla="*/ 467082 w 3898347"/>
              <a:gd name="connsiteY110" fmla="*/ 4185616 h 4256103"/>
              <a:gd name="connsiteX111" fmla="*/ 437646 w 3898347"/>
              <a:gd name="connsiteY111" fmla="*/ 4212658 h 4256103"/>
              <a:gd name="connsiteX112" fmla="*/ 402271 w 3898347"/>
              <a:gd name="connsiteY112" fmla="*/ 4212774 h 4256103"/>
              <a:gd name="connsiteX113" fmla="*/ 384907 w 3898347"/>
              <a:gd name="connsiteY113" fmla="*/ 4201195 h 4256103"/>
              <a:gd name="connsiteX114" fmla="*/ 337154 w 3898347"/>
              <a:gd name="connsiteY114" fmla="*/ 4206136 h 4256103"/>
              <a:gd name="connsiteX115" fmla="*/ 298662 w 3898347"/>
              <a:gd name="connsiteY115" fmla="*/ 4211227 h 4256103"/>
              <a:gd name="connsiteX116" fmla="*/ 265740 w 3898347"/>
              <a:gd name="connsiteY116" fmla="*/ 4213623 h 4256103"/>
              <a:gd name="connsiteX117" fmla="*/ 176403 w 3898347"/>
              <a:gd name="connsiteY117" fmla="*/ 4227393 h 4256103"/>
              <a:gd name="connsiteX118" fmla="*/ 82528 w 3898347"/>
              <a:gd name="connsiteY118" fmla="*/ 4243774 h 4256103"/>
              <a:gd name="connsiteX119" fmla="*/ 19464 w 3898347"/>
              <a:gd name="connsiteY119" fmla="*/ 4256103 h 4256103"/>
              <a:gd name="connsiteX120" fmla="*/ 0 w 3898347"/>
              <a:gd name="connsiteY120" fmla="*/ 4221939 h 4256103"/>
              <a:gd name="connsiteX121" fmla="*/ 0 w 3898347"/>
              <a:gd name="connsiteY121" fmla="*/ 15850 h 4256103"/>
              <a:gd name="connsiteX122" fmla="*/ 3898347 w 3898347"/>
              <a:gd name="connsiteY122" fmla="*/ 0 h 4256103"/>
              <a:gd name="connsiteX0" fmla="*/ 3898347 w 3898347"/>
              <a:gd name="connsiteY0" fmla="*/ 0 h 4256103"/>
              <a:gd name="connsiteX1" fmla="*/ 3898347 w 3898347"/>
              <a:gd name="connsiteY1" fmla="*/ 3834445 h 4256103"/>
              <a:gd name="connsiteX2" fmla="*/ 3879157 w 3898347"/>
              <a:gd name="connsiteY2" fmla="*/ 3836240 h 4256103"/>
              <a:gd name="connsiteX3" fmla="*/ 3851953 w 3898347"/>
              <a:gd name="connsiteY3" fmla="*/ 3816140 h 4256103"/>
              <a:gd name="connsiteX4" fmla="*/ 3836418 w 3898347"/>
              <a:gd name="connsiteY4" fmla="*/ 3811513 h 4256103"/>
              <a:gd name="connsiteX5" fmla="*/ 3833758 w 3898347"/>
              <a:gd name="connsiteY5" fmla="*/ 3813341 h 4256103"/>
              <a:gd name="connsiteX6" fmla="*/ 3822673 w 3898347"/>
              <a:gd name="connsiteY6" fmla="*/ 3812913 h 4256103"/>
              <a:gd name="connsiteX7" fmla="*/ 3820104 w 3898347"/>
              <a:gd name="connsiteY7" fmla="*/ 3822466 h 4256103"/>
              <a:gd name="connsiteX8" fmla="*/ 3777502 w 3898347"/>
              <a:gd name="connsiteY8" fmla="*/ 3828757 h 4256103"/>
              <a:gd name="connsiteX9" fmla="*/ 3729936 w 3898347"/>
              <a:gd name="connsiteY9" fmla="*/ 3815386 h 4256103"/>
              <a:gd name="connsiteX10" fmla="*/ 3726018 w 3898347"/>
              <a:gd name="connsiteY10" fmla="*/ 3815100 h 4256103"/>
              <a:gd name="connsiteX11" fmla="*/ 3725413 w 3898347"/>
              <a:gd name="connsiteY11" fmla="*/ 3814615 h 4256103"/>
              <a:gd name="connsiteX12" fmla="*/ 3713801 w 3898347"/>
              <a:gd name="connsiteY12" fmla="*/ 3811018 h 4256103"/>
              <a:gd name="connsiteX13" fmla="*/ 3709087 w 3898347"/>
              <a:gd name="connsiteY13" fmla="*/ 3813195 h 4256103"/>
              <a:gd name="connsiteX14" fmla="*/ 3698038 w 3898347"/>
              <a:gd name="connsiteY14" fmla="*/ 3806182 h 4256103"/>
              <a:gd name="connsiteX15" fmla="*/ 3662227 w 3898347"/>
              <a:gd name="connsiteY15" fmla="*/ 3807761 h 4256103"/>
              <a:gd name="connsiteX16" fmla="*/ 3659872 w 3898347"/>
              <a:gd name="connsiteY16" fmla="*/ 3805524 h 4256103"/>
              <a:gd name="connsiteX17" fmla="*/ 3643454 w 3898347"/>
              <a:gd name="connsiteY17" fmla="*/ 3794831 h 4256103"/>
              <a:gd name="connsiteX18" fmla="*/ 3624789 w 3898347"/>
              <a:gd name="connsiteY18" fmla="*/ 3803185 h 4256103"/>
              <a:gd name="connsiteX19" fmla="*/ 3602327 w 3898347"/>
              <a:gd name="connsiteY19" fmla="*/ 3794616 h 4256103"/>
              <a:gd name="connsiteX20" fmla="*/ 3596645 w 3898347"/>
              <a:gd name="connsiteY20" fmla="*/ 3797108 h 4256103"/>
              <a:gd name="connsiteX21" fmla="*/ 3574144 w 3898347"/>
              <a:gd name="connsiteY21" fmla="*/ 3795108 h 4256103"/>
              <a:gd name="connsiteX22" fmla="*/ 3562310 w 3898347"/>
              <a:gd name="connsiteY22" fmla="*/ 3787534 h 4256103"/>
              <a:gd name="connsiteX23" fmla="*/ 3551635 w 3898347"/>
              <a:gd name="connsiteY23" fmla="*/ 3797705 h 4256103"/>
              <a:gd name="connsiteX24" fmla="*/ 3542668 w 3898347"/>
              <a:gd name="connsiteY24" fmla="*/ 3803283 h 4256103"/>
              <a:gd name="connsiteX25" fmla="*/ 3533033 w 3898347"/>
              <a:gd name="connsiteY25" fmla="*/ 3799071 h 4256103"/>
              <a:gd name="connsiteX26" fmla="*/ 3521726 w 3898347"/>
              <a:gd name="connsiteY26" fmla="*/ 3804691 h 4256103"/>
              <a:gd name="connsiteX27" fmla="*/ 3520080 w 3898347"/>
              <a:gd name="connsiteY27" fmla="*/ 3805210 h 4256103"/>
              <a:gd name="connsiteX28" fmla="*/ 3508491 w 3898347"/>
              <a:gd name="connsiteY28" fmla="*/ 3797398 h 4256103"/>
              <a:gd name="connsiteX29" fmla="*/ 3503787 w 3898347"/>
              <a:gd name="connsiteY29" fmla="*/ 3797787 h 4256103"/>
              <a:gd name="connsiteX30" fmla="*/ 3492165 w 3898347"/>
              <a:gd name="connsiteY30" fmla="*/ 3799887 h 4256103"/>
              <a:gd name="connsiteX31" fmla="*/ 3472233 w 3898347"/>
              <a:gd name="connsiteY31" fmla="*/ 3805682 h 4256103"/>
              <a:gd name="connsiteX32" fmla="*/ 3465921 w 3898347"/>
              <a:gd name="connsiteY32" fmla="*/ 3805814 h 4256103"/>
              <a:gd name="connsiteX33" fmla="*/ 3455541 w 3898347"/>
              <a:gd name="connsiteY33" fmla="*/ 3815505 h 4256103"/>
              <a:gd name="connsiteX34" fmla="*/ 3429027 w 3898347"/>
              <a:gd name="connsiteY34" fmla="*/ 3816906 h 4256103"/>
              <a:gd name="connsiteX35" fmla="*/ 3369507 w 3898347"/>
              <a:gd name="connsiteY35" fmla="*/ 3825563 h 4256103"/>
              <a:gd name="connsiteX36" fmla="*/ 3324491 w 3898347"/>
              <a:gd name="connsiteY36" fmla="*/ 3832006 h 4256103"/>
              <a:gd name="connsiteX37" fmla="*/ 3244235 w 3898347"/>
              <a:gd name="connsiteY37" fmla="*/ 3834376 h 4256103"/>
              <a:gd name="connsiteX38" fmla="*/ 3226507 w 3898347"/>
              <a:gd name="connsiteY38" fmla="*/ 3820131 h 4256103"/>
              <a:gd name="connsiteX39" fmla="*/ 3191688 w 3898347"/>
              <a:gd name="connsiteY39" fmla="*/ 3837359 h 4256103"/>
              <a:gd name="connsiteX40" fmla="*/ 3153779 w 3898347"/>
              <a:gd name="connsiteY40" fmla="*/ 3848439 h 4256103"/>
              <a:gd name="connsiteX41" fmla="*/ 3090188 w 3898347"/>
              <a:gd name="connsiteY41" fmla="*/ 3855036 h 4256103"/>
              <a:gd name="connsiteX42" fmla="*/ 3031422 w 3898347"/>
              <a:gd name="connsiteY42" fmla="*/ 3858298 h 4256103"/>
              <a:gd name="connsiteX43" fmla="*/ 2996288 w 3898347"/>
              <a:gd name="connsiteY43" fmla="*/ 3860020 h 4256103"/>
              <a:gd name="connsiteX44" fmla="*/ 2901661 w 3898347"/>
              <a:gd name="connsiteY44" fmla="*/ 3882243 h 4256103"/>
              <a:gd name="connsiteX45" fmla="*/ 2782141 w 3898347"/>
              <a:gd name="connsiteY45" fmla="*/ 3932983 h 4256103"/>
              <a:gd name="connsiteX46" fmla="*/ 2749597 w 3898347"/>
              <a:gd name="connsiteY46" fmla="*/ 3956746 h 4256103"/>
              <a:gd name="connsiteX47" fmla="*/ 2730493 w 3898347"/>
              <a:gd name="connsiteY47" fmla="*/ 3955236 h 4256103"/>
              <a:gd name="connsiteX48" fmla="*/ 2707507 w 3898347"/>
              <a:gd name="connsiteY48" fmla="*/ 3947771 h 4256103"/>
              <a:gd name="connsiteX49" fmla="*/ 2701937 w 3898347"/>
              <a:gd name="connsiteY49" fmla="*/ 3950565 h 4256103"/>
              <a:gd name="connsiteX50" fmla="*/ 2679435 w 3898347"/>
              <a:gd name="connsiteY50" fmla="*/ 3949768 h 4256103"/>
              <a:gd name="connsiteX51" fmla="*/ 2667352 w 3898347"/>
              <a:gd name="connsiteY51" fmla="*/ 3942821 h 4256103"/>
              <a:gd name="connsiteX52" fmla="*/ 2657096 w 3898347"/>
              <a:gd name="connsiteY52" fmla="*/ 3953571 h 4256103"/>
              <a:gd name="connsiteX53" fmla="*/ 2655161 w 3898347"/>
              <a:gd name="connsiteY53" fmla="*/ 3962216 h 4256103"/>
              <a:gd name="connsiteX54" fmla="*/ 2638604 w 3898347"/>
              <a:gd name="connsiteY54" fmla="*/ 3955936 h 4256103"/>
              <a:gd name="connsiteX55" fmla="*/ 2626185 w 3898347"/>
              <a:gd name="connsiteY55" fmla="*/ 3962937 h 4256103"/>
              <a:gd name="connsiteX56" fmla="*/ 2614077 w 3898347"/>
              <a:gd name="connsiteY56" fmla="*/ 3955576 h 4256103"/>
              <a:gd name="connsiteX57" fmla="*/ 2609403 w 3898347"/>
              <a:gd name="connsiteY57" fmla="*/ 3956215 h 4256103"/>
              <a:gd name="connsiteX58" fmla="*/ 2597896 w 3898347"/>
              <a:gd name="connsiteY58" fmla="*/ 3958939 h 4256103"/>
              <a:gd name="connsiteX59" fmla="*/ 2578251 w 3898347"/>
              <a:gd name="connsiteY59" fmla="*/ 3965812 h 4256103"/>
              <a:gd name="connsiteX60" fmla="*/ 2571961 w 3898347"/>
              <a:gd name="connsiteY60" fmla="*/ 3966278 h 4256103"/>
              <a:gd name="connsiteX61" fmla="*/ 2559399 w 3898347"/>
              <a:gd name="connsiteY61" fmla="*/ 3979193 h 4256103"/>
              <a:gd name="connsiteX62" fmla="*/ 2533560 w 3898347"/>
              <a:gd name="connsiteY62" fmla="*/ 3988160 h 4256103"/>
              <a:gd name="connsiteX63" fmla="*/ 2515299 w 3898347"/>
              <a:gd name="connsiteY63" fmla="*/ 4016867 h 4256103"/>
              <a:gd name="connsiteX64" fmla="*/ 2513423 w 3898347"/>
              <a:gd name="connsiteY64" fmla="*/ 4018759 h 4256103"/>
              <a:gd name="connsiteX65" fmla="*/ 2482991 w 3898347"/>
              <a:gd name="connsiteY65" fmla="*/ 4012935 h 4256103"/>
              <a:gd name="connsiteX66" fmla="*/ 2446940 w 3898347"/>
              <a:gd name="connsiteY66" fmla="*/ 4021172 h 4256103"/>
              <a:gd name="connsiteX67" fmla="*/ 2404883 w 3898347"/>
              <a:gd name="connsiteY67" fmla="*/ 4024808 h 4256103"/>
              <a:gd name="connsiteX68" fmla="*/ 2373894 w 3898347"/>
              <a:gd name="connsiteY68" fmla="*/ 4023827 h 4256103"/>
              <a:gd name="connsiteX69" fmla="*/ 2297080 w 3898347"/>
              <a:gd name="connsiteY69" fmla="*/ 4040841 h 4256103"/>
              <a:gd name="connsiteX70" fmla="*/ 2170615 w 3898347"/>
              <a:gd name="connsiteY70" fmla="*/ 4077196 h 4256103"/>
              <a:gd name="connsiteX71" fmla="*/ 2143580 w 3898347"/>
              <a:gd name="connsiteY71" fmla="*/ 4083102 h 4256103"/>
              <a:gd name="connsiteX72" fmla="*/ 2119893 w 3898347"/>
              <a:gd name="connsiteY72" fmla="*/ 4080874 h 4256103"/>
              <a:gd name="connsiteX73" fmla="*/ 2114008 w 3898347"/>
              <a:gd name="connsiteY73" fmla="*/ 4073996 h 4256103"/>
              <a:gd name="connsiteX74" fmla="*/ 2099067 w 3898347"/>
              <a:gd name="connsiteY74" fmla="*/ 4076068 h 4256103"/>
              <a:gd name="connsiteX75" fmla="*/ 2095000 w 3898347"/>
              <a:gd name="connsiteY75" fmla="*/ 4075096 h 4256103"/>
              <a:gd name="connsiteX76" fmla="*/ 2071767 w 3898347"/>
              <a:gd name="connsiteY76" fmla="*/ 4071044 h 4256103"/>
              <a:gd name="connsiteX77" fmla="*/ 2024486 w 3898347"/>
              <a:gd name="connsiteY77" fmla="*/ 4100276 h 4256103"/>
              <a:gd name="connsiteX78" fmla="*/ 1944675 w 3898347"/>
              <a:gd name="connsiteY78" fmla="*/ 4121515 h 4256103"/>
              <a:gd name="connsiteX79" fmla="*/ 1739945 w 3898347"/>
              <a:gd name="connsiteY79" fmla="*/ 4171795 h 4256103"/>
              <a:gd name="connsiteX80" fmla="*/ 1662065 w 3898347"/>
              <a:gd name="connsiteY80" fmla="*/ 4184630 h 4256103"/>
              <a:gd name="connsiteX81" fmla="*/ 1595989 w 3898347"/>
              <a:gd name="connsiteY81" fmla="*/ 4193679 h 4256103"/>
              <a:gd name="connsiteX82" fmla="*/ 1559231 w 3898347"/>
              <a:gd name="connsiteY82" fmla="*/ 4195932 h 4256103"/>
              <a:gd name="connsiteX83" fmla="*/ 1537197 w 3898347"/>
              <a:gd name="connsiteY83" fmla="*/ 4209468 h 4256103"/>
              <a:gd name="connsiteX84" fmla="*/ 1508787 w 3898347"/>
              <a:gd name="connsiteY84" fmla="*/ 4230924 h 4256103"/>
              <a:gd name="connsiteX85" fmla="*/ 1488914 w 3898347"/>
              <a:gd name="connsiteY85" fmla="*/ 4241772 h 4256103"/>
              <a:gd name="connsiteX86" fmla="*/ 1465497 w 3898347"/>
              <a:gd name="connsiteY86" fmla="*/ 4245075 h 4256103"/>
              <a:gd name="connsiteX87" fmla="*/ 1444118 w 3898347"/>
              <a:gd name="connsiteY87" fmla="*/ 4246285 h 4256103"/>
              <a:gd name="connsiteX88" fmla="*/ 1405326 w 3898347"/>
              <a:gd name="connsiteY88" fmla="*/ 4248391 h 4256103"/>
              <a:gd name="connsiteX89" fmla="*/ 1344909 w 3898347"/>
              <a:gd name="connsiteY89" fmla="*/ 4237004 h 4256103"/>
              <a:gd name="connsiteX90" fmla="*/ 1298748 w 3898347"/>
              <a:gd name="connsiteY90" fmla="*/ 4241669 h 4256103"/>
              <a:gd name="connsiteX91" fmla="*/ 1251302 w 3898347"/>
              <a:gd name="connsiteY91" fmla="*/ 4232513 h 4256103"/>
              <a:gd name="connsiteX92" fmla="*/ 1216643 w 3898347"/>
              <a:gd name="connsiteY92" fmla="*/ 4229828 h 4256103"/>
              <a:gd name="connsiteX93" fmla="*/ 1214101 w 3898347"/>
              <a:gd name="connsiteY93" fmla="*/ 4231991 h 4256103"/>
              <a:gd name="connsiteX94" fmla="*/ 1203193 w 3898347"/>
              <a:gd name="connsiteY94" fmla="*/ 4232867 h 4256103"/>
              <a:gd name="connsiteX95" fmla="*/ 1201049 w 3898347"/>
              <a:gd name="connsiteY95" fmla="*/ 4242842 h 4256103"/>
              <a:gd name="connsiteX96" fmla="*/ 1185298 w 3898347"/>
              <a:gd name="connsiteY96" fmla="*/ 4251133 h 4256103"/>
              <a:gd name="connsiteX97" fmla="*/ 1164955 w 3898347"/>
              <a:gd name="connsiteY97" fmla="*/ 4250027 h 4256103"/>
              <a:gd name="connsiteX98" fmla="*/ 1067357 w 3898347"/>
              <a:gd name="connsiteY98" fmla="*/ 4233908 h 4256103"/>
              <a:gd name="connsiteX99" fmla="*/ 1009492 w 3898347"/>
              <a:gd name="connsiteY99" fmla="*/ 4230455 h 4256103"/>
              <a:gd name="connsiteX100" fmla="*/ 988345 w 3898347"/>
              <a:gd name="connsiteY100" fmla="*/ 4238880 h 4256103"/>
              <a:gd name="connsiteX101" fmla="*/ 958251 w 3898347"/>
              <a:gd name="connsiteY101" fmla="*/ 4244100 h 4256103"/>
              <a:gd name="connsiteX102" fmla="*/ 899207 w 3898347"/>
              <a:gd name="connsiteY102" fmla="*/ 4247688 h 4256103"/>
              <a:gd name="connsiteX103" fmla="*/ 837706 w 3898347"/>
              <a:gd name="connsiteY103" fmla="*/ 4245528 h 4256103"/>
              <a:gd name="connsiteX104" fmla="*/ 778474 w 3898347"/>
              <a:gd name="connsiteY104" fmla="*/ 4235526 h 4256103"/>
              <a:gd name="connsiteX105" fmla="*/ 774418 w 3898347"/>
              <a:gd name="connsiteY105" fmla="*/ 4242583 h 4256103"/>
              <a:gd name="connsiteX106" fmla="*/ 737705 w 3898347"/>
              <a:gd name="connsiteY106" fmla="*/ 4238891 h 4256103"/>
              <a:gd name="connsiteX107" fmla="*/ 641839 w 3898347"/>
              <a:gd name="connsiteY107" fmla="*/ 4211160 h 4256103"/>
              <a:gd name="connsiteX108" fmla="*/ 558105 w 3898347"/>
              <a:gd name="connsiteY108" fmla="*/ 4191218 h 4256103"/>
              <a:gd name="connsiteX109" fmla="*/ 515682 w 3898347"/>
              <a:gd name="connsiteY109" fmla="*/ 4193696 h 4256103"/>
              <a:gd name="connsiteX110" fmla="*/ 467082 w 3898347"/>
              <a:gd name="connsiteY110" fmla="*/ 4185616 h 4256103"/>
              <a:gd name="connsiteX111" fmla="*/ 437646 w 3898347"/>
              <a:gd name="connsiteY111" fmla="*/ 4212658 h 4256103"/>
              <a:gd name="connsiteX112" fmla="*/ 402271 w 3898347"/>
              <a:gd name="connsiteY112" fmla="*/ 4212774 h 4256103"/>
              <a:gd name="connsiteX113" fmla="*/ 384907 w 3898347"/>
              <a:gd name="connsiteY113" fmla="*/ 4201195 h 4256103"/>
              <a:gd name="connsiteX114" fmla="*/ 337154 w 3898347"/>
              <a:gd name="connsiteY114" fmla="*/ 4206136 h 4256103"/>
              <a:gd name="connsiteX115" fmla="*/ 298662 w 3898347"/>
              <a:gd name="connsiteY115" fmla="*/ 4211227 h 4256103"/>
              <a:gd name="connsiteX116" fmla="*/ 265740 w 3898347"/>
              <a:gd name="connsiteY116" fmla="*/ 4213623 h 4256103"/>
              <a:gd name="connsiteX117" fmla="*/ 176403 w 3898347"/>
              <a:gd name="connsiteY117" fmla="*/ 4227393 h 4256103"/>
              <a:gd name="connsiteX118" fmla="*/ 82528 w 3898347"/>
              <a:gd name="connsiteY118" fmla="*/ 4243774 h 4256103"/>
              <a:gd name="connsiteX119" fmla="*/ 19464 w 3898347"/>
              <a:gd name="connsiteY119" fmla="*/ 4256103 h 4256103"/>
              <a:gd name="connsiteX120" fmla="*/ 0 w 3898347"/>
              <a:gd name="connsiteY120" fmla="*/ 4221939 h 4256103"/>
              <a:gd name="connsiteX121" fmla="*/ 0 w 3898347"/>
              <a:gd name="connsiteY121" fmla="*/ 15850 h 4256103"/>
              <a:gd name="connsiteX122" fmla="*/ 3898347 w 3898347"/>
              <a:gd name="connsiteY122" fmla="*/ 0 h 4256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3898347" h="4256103">
                <a:moveTo>
                  <a:pt x="3898347" y="0"/>
                </a:moveTo>
                <a:lnTo>
                  <a:pt x="3898347" y="3834445"/>
                </a:lnTo>
                <a:lnTo>
                  <a:pt x="3879157" y="3836240"/>
                </a:lnTo>
                <a:cubicBezTo>
                  <a:pt x="3885307" y="3798226"/>
                  <a:pt x="3856203" y="3861184"/>
                  <a:pt x="3851953" y="3816140"/>
                </a:cubicBezTo>
                <a:cubicBezTo>
                  <a:pt x="3846568" y="3817958"/>
                  <a:pt x="3841484" y="3807983"/>
                  <a:pt x="3836418" y="3811513"/>
                </a:cubicBezTo>
                <a:lnTo>
                  <a:pt x="3833758" y="3813341"/>
                </a:lnTo>
                <a:lnTo>
                  <a:pt x="3822673" y="3812913"/>
                </a:lnTo>
                <a:lnTo>
                  <a:pt x="3820104" y="3822466"/>
                </a:lnTo>
                <a:lnTo>
                  <a:pt x="3777502" y="3828757"/>
                </a:lnTo>
                <a:cubicBezTo>
                  <a:pt x="3762474" y="3827577"/>
                  <a:pt x="3742902" y="3817662"/>
                  <a:pt x="3729936" y="3815386"/>
                </a:cubicBezTo>
                <a:lnTo>
                  <a:pt x="3726018" y="3815100"/>
                </a:lnTo>
                <a:lnTo>
                  <a:pt x="3725413" y="3814615"/>
                </a:lnTo>
                <a:cubicBezTo>
                  <a:pt x="3721569" y="3812283"/>
                  <a:pt x="3717711" y="3810892"/>
                  <a:pt x="3713801" y="3811018"/>
                </a:cubicBezTo>
                <a:lnTo>
                  <a:pt x="3709087" y="3813195"/>
                </a:lnTo>
                <a:lnTo>
                  <a:pt x="3698038" y="3806182"/>
                </a:lnTo>
                <a:lnTo>
                  <a:pt x="3662227" y="3807761"/>
                </a:lnTo>
                <a:lnTo>
                  <a:pt x="3659872" y="3805524"/>
                </a:lnTo>
                <a:cubicBezTo>
                  <a:pt x="3654837" y="3800238"/>
                  <a:pt x="3649779" y="3795747"/>
                  <a:pt x="3643454" y="3794831"/>
                </a:cubicBezTo>
                <a:lnTo>
                  <a:pt x="3624789" y="3803185"/>
                </a:lnTo>
                <a:lnTo>
                  <a:pt x="3602327" y="3794616"/>
                </a:lnTo>
                <a:lnTo>
                  <a:pt x="3596645" y="3797108"/>
                </a:lnTo>
                <a:cubicBezTo>
                  <a:pt x="3586358" y="3794741"/>
                  <a:pt x="3572046" y="3779403"/>
                  <a:pt x="3574144" y="3795108"/>
                </a:cubicBezTo>
                <a:lnTo>
                  <a:pt x="3562310" y="3787534"/>
                </a:lnTo>
                <a:lnTo>
                  <a:pt x="3551635" y="3797705"/>
                </a:lnTo>
                <a:lnTo>
                  <a:pt x="3542668" y="3803283"/>
                </a:lnTo>
                <a:lnTo>
                  <a:pt x="3533033" y="3799071"/>
                </a:lnTo>
                <a:lnTo>
                  <a:pt x="3521726" y="3804691"/>
                </a:lnTo>
                <a:lnTo>
                  <a:pt x="3520080" y="3805210"/>
                </a:lnTo>
                <a:lnTo>
                  <a:pt x="3508491" y="3797398"/>
                </a:lnTo>
                <a:lnTo>
                  <a:pt x="3503787" y="3797787"/>
                </a:lnTo>
                <a:lnTo>
                  <a:pt x="3492165" y="3799887"/>
                </a:lnTo>
                <a:cubicBezTo>
                  <a:pt x="3486252" y="3801787"/>
                  <a:pt x="3479649" y="3804176"/>
                  <a:pt x="3472233" y="3805682"/>
                </a:cubicBezTo>
                <a:lnTo>
                  <a:pt x="3465921" y="3805814"/>
                </a:lnTo>
                <a:lnTo>
                  <a:pt x="3455541" y="3815505"/>
                </a:lnTo>
                <a:lnTo>
                  <a:pt x="3429027" y="3816906"/>
                </a:lnTo>
                <a:cubicBezTo>
                  <a:pt x="3408521" y="3817753"/>
                  <a:pt x="3388898" y="3819475"/>
                  <a:pt x="3369507" y="3825563"/>
                </a:cubicBezTo>
                <a:cubicBezTo>
                  <a:pt x="3353730" y="3819534"/>
                  <a:pt x="3338870" y="3818175"/>
                  <a:pt x="3324491" y="3832006"/>
                </a:cubicBezTo>
                <a:cubicBezTo>
                  <a:pt x="3281706" y="3833409"/>
                  <a:pt x="3271319" y="3817569"/>
                  <a:pt x="3244235" y="3834376"/>
                </a:cubicBezTo>
                <a:cubicBezTo>
                  <a:pt x="3236206" y="3826142"/>
                  <a:pt x="3230700" y="3821848"/>
                  <a:pt x="3226507" y="3820131"/>
                </a:cubicBezTo>
                <a:cubicBezTo>
                  <a:pt x="3213924" y="3814979"/>
                  <a:pt x="3213172" y="3833011"/>
                  <a:pt x="3191688" y="3837359"/>
                </a:cubicBezTo>
                <a:cubicBezTo>
                  <a:pt x="3168723" y="3844588"/>
                  <a:pt x="3175642" y="3846041"/>
                  <a:pt x="3153779" y="3848439"/>
                </a:cubicBezTo>
                <a:cubicBezTo>
                  <a:pt x="3136862" y="3851385"/>
                  <a:pt x="3115876" y="3855158"/>
                  <a:pt x="3090188" y="3855036"/>
                </a:cubicBezTo>
                <a:cubicBezTo>
                  <a:pt x="3066058" y="3880979"/>
                  <a:pt x="3059981" y="3849823"/>
                  <a:pt x="3031422" y="3858298"/>
                </a:cubicBezTo>
                <a:cubicBezTo>
                  <a:pt x="3017157" y="3868236"/>
                  <a:pt x="3007595" y="3870098"/>
                  <a:pt x="2996288" y="3860020"/>
                </a:cubicBezTo>
                <a:cubicBezTo>
                  <a:pt x="2930242" y="3908295"/>
                  <a:pt x="2959927" y="3862932"/>
                  <a:pt x="2901661" y="3882243"/>
                </a:cubicBezTo>
                <a:cubicBezTo>
                  <a:pt x="2863654" y="3897291"/>
                  <a:pt x="2822551" y="3908676"/>
                  <a:pt x="2782141" y="3932983"/>
                </a:cubicBezTo>
                <a:lnTo>
                  <a:pt x="2749597" y="3956746"/>
                </a:lnTo>
                <a:lnTo>
                  <a:pt x="2730493" y="3955236"/>
                </a:lnTo>
                <a:lnTo>
                  <a:pt x="2707507" y="3947771"/>
                </a:lnTo>
                <a:lnTo>
                  <a:pt x="2701937" y="3950565"/>
                </a:lnTo>
                <a:cubicBezTo>
                  <a:pt x="2691594" y="3948746"/>
                  <a:pt x="2676749" y="3934159"/>
                  <a:pt x="2679435" y="3949768"/>
                </a:cubicBezTo>
                <a:lnTo>
                  <a:pt x="2667352" y="3942821"/>
                </a:lnTo>
                <a:lnTo>
                  <a:pt x="2657096" y="3953571"/>
                </a:lnTo>
                <a:cubicBezTo>
                  <a:pt x="2656117" y="3956261"/>
                  <a:pt x="2655464" y="3959177"/>
                  <a:pt x="2655161" y="3962216"/>
                </a:cubicBezTo>
                <a:lnTo>
                  <a:pt x="2638604" y="3955936"/>
                </a:lnTo>
                <a:lnTo>
                  <a:pt x="2626185" y="3962937"/>
                </a:lnTo>
                <a:lnTo>
                  <a:pt x="2614077" y="3955576"/>
                </a:lnTo>
                <a:lnTo>
                  <a:pt x="2609403" y="3956215"/>
                </a:lnTo>
                <a:lnTo>
                  <a:pt x="2597896" y="3958939"/>
                </a:lnTo>
                <a:cubicBezTo>
                  <a:pt x="2592077" y="3961159"/>
                  <a:pt x="2585584" y="3963907"/>
                  <a:pt x="2578251" y="3965812"/>
                </a:cubicBezTo>
                <a:lnTo>
                  <a:pt x="2571961" y="3966278"/>
                </a:lnTo>
                <a:lnTo>
                  <a:pt x="2559399" y="3979193"/>
                </a:lnTo>
                <a:cubicBezTo>
                  <a:pt x="2550305" y="3989010"/>
                  <a:pt x="2543019" y="3995469"/>
                  <a:pt x="2533560" y="3988160"/>
                </a:cubicBezTo>
                <a:cubicBezTo>
                  <a:pt x="2526682" y="3994363"/>
                  <a:pt x="2521563" y="4007257"/>
                  <a:pt x="2515299" y="4016867"/>
                </a:cubicBezTo>
                <a:lnTo>
                  <a:pt x="2513423" y="4018759"/>
                </a:lnTo>
                <a:lnTo>
                  <a:pt x="2482991" y="4012935"/>
                </a:lnTo>
                <a:cubicBezTo>
                  <a:pt x="2469558" y="4010479"/>
                  <a:pt x="2456714" y="4010658"/>
                  <a:pt x="2446940" y="4021172"/>
                </a:cubicBezTo>
                <a:cubicBezTo>
                  <a:pt x="2445490" y="4004762"/>
                  <a:pt x="2418263" y="4035043"/>
                  <a:pt x="2404883" y="4024808"/>
                </a:cubicBezTo>
                <a:cubicBezTo>
                  <a:pt x="2395527" y="4015768"/>
                  <a:pt x="2385089" y="4022846"/>
                  <a:pt x="2373894" y="4023827"/>
                </a:cubicBezTo>
                <a:cubicBezTo>
                  <a:pt x="2360273" y="4016866"/>
                  <a:pt x="2310801" y="4031114"/>
                  <a:pt x="2297080" y="4040841"/>
                </a:cubicBezTo>
                <a:cubicBezTo>
                  <a:pt x="2262890" y="4074342"/>
                  <a:pt x="2198735" y="4051487"/>
                  <a:pt x="2170615" y="4077196"/>
                </a:cubicBezTo>
                <a:cubicBezTo>
                  <a:pt x="2161158" y="4081087"/>
                  <a:pt x="2152190" y="4082780"/>
                  <a:pt x="2143580" y="4083102"/>
                </a:cubicBezTo>
                <a:lnTo>
                  <a:pt x="2119893" y="4080874"/>
                </a:lnTo>
                <a:lnTo>
                  <a:pt x="2114008" y="4073996"/>
                </a:lnTo>
                <a:lnTo>
                  <a:pt x="2099067" y="4076068"/>
                </a:lnTo>
                <a:lnTo>
                  <a:pt x="2095000" y="4075096"/>
                </a:lnTo>
                <a:cubicBezTo>
                  <a:pt x="2087230" y="4073204"/>
                  <a:pt x="2079536" y="4071577"/>
                  <a:pt x="2071767" y="4071044"/>
                </a:cubicBezTo>
                <a:cubicBezTo>
                  <a:pt x="2077287" y="4106066"/>
                  <a:pt x="2006612" y="4072253"/>
                  <a:pt x="2024486" y="4100276"/>
                </a:cubicBezTo>
                <a:cubicBezTo>
                  <a:pt x="1982770" y="4103418"/>
                  <a:pt x="1990990" y="4145711"/>
                  <a:pt x="1944675" y="4121515"/>
                </a:cubicBezTo>
                <a:cubicBezTo>
                  <a:pt x="1876432" y="4151801"/>
                  <a:pt x="1796287" y="4126915"/>
                  <a:pt x="1739945" y="4171795"/>
                </a:cubicBezTo>
                <a:cubicBezTo>
                  <a:pt x="1680970" y="4182234"/>
                  <a:pt x="1693119" y="4173922"/>
                  <a:pt x="1662065" y="4184630"/>
                </a:cubicBezTo>
                <a:cubicBezTo>
                  <a:pt x="1658816" y="4205398"/>
                  <a:pt x="1624608" y="4174561"/>
                  <a:pt x="1595989" y="4193679"/>
                </a:cubicBezTo>
                <a:lnTo>
                  <a:pt x="1559231" y="4195932"/>
                </a:lnTo>
                <a:lnTo>
                  <a:pt x="1537197" y="4209468"/>
                </a:lnTo>
                <a:cubicBezTo>
                  <a:pt x="1524267" y="4212789"/>
                  <a:pt x="1508603" y="4203060"/>
                  <a:pt x="1508787" y="4230924"/>
                </a:cubicBezTo>
                <a:cubicBezTo>
                  <a:pt x="1500688" y="4227785"/>
                  <a:pt x="1493126" y="4234837"/>
                  <a:pt x="1488914" y="4241772"/>
                </a:cubicBezTo>
                <a:cubicBezTo>
                  <a:pt x="1483344" y="4244130"/>
                  <a:pt x="1472963" y="4244323"/>
                  <a:pt x="1465497" y="4245075"/>
                </a:cubicBezTo>
                <a:lnTo>
                  <a:pt x="1444118" y="4246285"/>
                </a:lnTo>
                <a:lnTo>
                  <a:pt x="1405326" y="4248391"/>
                </a:lnTo>
                <a:cubicBezTo>
                  <a:pt x="1362233" y="4238681"/>
                  <a:pt x="1386645" y="4253541"/>
                  <a:pt x="1344909" y="4237004"/>
                </a:cubicBezTo>
                <a:cubicBezTo>
                  <a:pt x="1319660" y="4278048"/>
                  <a:pt x="1328465" y="4235908"/>
                  <a:pt x="1298748" y="4241669"/>
                </a:cubicBezTo>
                <a:cubicBezTo>
                  <a:pt x="1303263" y="4202446"/>
                  <a:pt x="1257287" y="4277634"/>
                  <a:pt x="1251302" y="4232513"/>
                </a:cubicBezTo>
                <a:cubicBezTo>
                  <a:pt x="1246083" y="4234987"/>
                  <a:pt x="1221483" y="4225653"/>
                  <a:pt x="1216643" y="4229828"/>
                </a:cubicBezTo>
                <a:lnTo>
                  <a:pt x="1214101" y="4231991"/>
                </a:lnTo>
                <a:lnTo>
                  <a:pt x="1203193" y="4232867"/>
                </a:lnTo>
                <a:lnTo>
                  <a:pt x="1201049" y="4242842"/>
                </a:lnTo>
                <a:lnTo>
                  <a:pt x="1185298" y="4251133"/>
                </a:lnTo>
                <a:cubicBezTo>
                  <a:pt x="1179255" y="4252733"/>
                  <a:pt x="1172580" y="4252698"/>
                  <a:pt x="1164955" y="4250027"/>
                </a:cubicBezTo>
                <a:cubicBezTo>
                  <a:pt x="1138322" y="4224376"/>
                  <a:pt x="1100363" y="4267890"/>
                  <a:pt x="1067357" y="4233908"/>
                </a:cubicBezTo>
                <a:cubicBezTo>
                  <a:pt x="1055150" y="4224918"/>
                  <a:pt x="1016960" y="4218576"/>
                  <a:pt x="1009492" y="4230455"/>
                </a:cubicBezTo>
                <a:cubicBezTo>
                  <a:pt x="1001480" y="4231829"/>
                  <a:pt x="992281" y="4225396"/>
                  <a:pt x="988345" y="4238880"/>
                </a:cubicBezTo>
                <a:cubicBezTo>
                  <a:pt x="981958" y="4254801"/>
                  <a:pt x="954663" y="4223227"/>
                  <a:pt x="958251" y="4244100"/>
                </a:cubicBezTo>
                <a:cubicBezTo>
                  <a:pt x="938858" y="4222336"/>
                  <a:pt x="915951" y="4241975"/>
                  <a:pt x="899207" y="4247688"/>
                </a:cubicBezTo>
                <a:cubicBezTo>
                  <a:pt x="884002" y="4226854"/>
                  <a:pt x="873981" y="4247833"/>
                  <a:pt x="837706" y="4245528"/>
                </a:cubicBezTo>
                <a:cubicBezTo>
                  <a:pt x="821001" y="4221598"/>
                  <a:pt x="809746" y="4268977"/>
                  <a:pt x="778474" y="4235526"/>
                </a:cubicBezTo>
                <a:cubicBezTo>
                  <a:pt x="777421" y="4238161"/>
                  <a:pt x="776057" y="4240538"/>
                  <a:pt x="774418" y="4242583"/>
                </a:cubicBezTo>
                <a:cubicBezTo>
                  <a:pt x="764902" y="4254463"/>
                  <a:pt x="748468" y="4252810"/>
                  <a:pt x="737705" y="4238891"/>
                </a:cubicBezTo>
                <a:cubicBezTo>
                  <a:pt x="688302" y="4193107"/>
                  <a:pt x="682485" y="4224501"/>
                  <a:pt x="641839" y="4211160"/>
                </a:cubicBezTo>
                <a:cubicBezTo>
                  <a:pt x="596156" y="4200529"/>
                  <a:pt x="617273" y="4236299"/>
                  <a:pt x="558105" y="4191218"/>
                </a:cubicBezTo>
                <a:cubicBezTo>
                  <a:pt x="553107" y="4206459"/>
                  <a:pt x="528323" y="4202818"/>
                  <a:pt x="515682" y="4193696"/>
                </a:cubicBezTo>
                <a:cubicBezTo>
                  <a:pt x="493567" y="4189726"/>
                  <a:pt x="491022" y="4212483"/>
                  <a:pt x="467082" y="4185616"/>
                </a:cubicBezTo>
                <a:cubicBezTo>
                  <a:pt x="472585" y="4207692"/>
                  <a:pt x="425896" y="4188982"/>
                  <a:pt x="437646" y="4212658"/>
                </a:cubicBezTo>
                <a:cubicBezTo>
                  <a:pt x="424682" y="4230622"/>
                  <a:pt x="415313" y="4197369"/>
                  <a:pt x="402271" y="4212774"/>
                </a:cubicBezTo>
                <a:cubicBezTo>
                  <a:pt x="386486" y="4214846"/>
                  <a:pt x="402806" y="4204907"/>
                  <a:pt x="384907" y="4201195"/>
                </a:cubicBezTo>
                <a:cubicBezTo>
                  <a:pt x="363484" y="4200591"/>
                  <a:pt x="360732" y="4185695"/>
                  <a:pt x="337154" y="4206136"/>
                </a:cubicBezTo>
                <a:cubicBezTo>
                  <a:pt x="313728" y="4191390"/>
                  <a:pt x="328632" y="4203044"/>
                  <a:pt x="298662" y="4211227"/>
                </a:cubicBezTo>
                <a:cubicBezTo>
                  <a:pt x="284852" y="4197257"/>
                  <a:pt x="274958" y="4202411"/>
                  <a:pt x="265740" y="4213623"/>
                </a:cubicBezTo>
                <a:cubicBezTo>
                  <a:pt x="235520" y="4207388"/>
                  <a:pt x="209548" y="4223241"/>
                  <a:pt x="176403" y="4227393"/>
                </a:cubicBezTo>
                <a:cubicBezTo>
                  <a:pt x="138304" y="4239982"/>
                  <a:pt x="110954" y="4232182"/>
                  <a:pt x="82528" y="4243774"/>
                </a:cubicBezTo>
                <a:cubicBezTo>
                  <a:pt x="48751" y="4221865"/>
                  <a:pt x="39523" y="4251971"/>
                  <a:pt x="19464" y="4256103"/>
                </a:cubicBezTo>
                <a:lnTo>
                  <a:pt x="0" y="4221939"/>
                </a:lnTo>
                <a:lnTo>
                  <a:pt x="0" y="15850"/>
                </a:lnTo>
                <a:lnTo>
                  <a:pt x="3898347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5397" y="835361"/>
            <a:ext cx="3353466" cy="228364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200" b="1" dirty="0">
                <a:ea typeface="Batang"/>
                <a:cs typeface="Angsana New"/>
              </a:rPr>
              <a:t>Grafton Rising Senior Night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9850" y="3218628"/>
            <a:ext cx="3933205" cy="105058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ea typeface="Batang"/>
              </a:rPr>
              <a:t>Grafton's Procedures for 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b="1" dirty="0">
                <a:ea typeface="Batang"/>
              </a:rPr>
              <a:t>College Applications</a:t>
            </a:r>
            <a:endParaRPr lang="en-US" dirty="0"/>
          </a:p>
        </p:txBody>
      </p:sp>
      <p:sp>
        <p:nvSpPr>
          <p:cNvPr id="92" name="Rectangle 6">
            <a:extLst>
              <a:ext uri="{FF2B5EF4-FFF2-40B4-BE49-F238E27FC236}">
                <a16:creationId xmlns:a16="http://schemas.microsoft.com/office/drawing/2014/main" id="{DDCE5572-4319-4D42-813F-C8C69C08C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94542">
            <a:off x="1791736" y="491177"/>
            <a:ext cx="1149890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A25778-7FB4-DE59-66D3-4D9E87CEC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23093-8CB4-9183-00C9-074598294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191038"/>
            <a:ext cx="9810604" cy="1216024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a typeface="Batang"/>
              </a:rPr>
              <a:t>GHS Counseling Team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94FC25-6255-0240-55F7-B617ABE020EB}"/>
              </a:ext>
            </a:extLst>
          </p:cNvPr>
          <p:cNvSpPr txBox="1"/>
          <p:nvPr/>
        </p:nvSpPr>
        <p:spPr>
          <a:xfrm>
            <a:off x="941150" y="1472184"/>
            <a:ext cx="572482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A-Ca	Mrs. Andrea Ross, Counseling Director 	aross@ycsd.york.va.us - (757) 898-0551 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Ch-H	Ms. Taryn Grasty, School Counselor 	tgrasty@ycsd.york.va.us - (757) 898-0552 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I-Po	Mrs. Amy Farmer, School Counselor 	afarmer@ycsd.york.va.us - (757) 898-0553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Pr</a:t>
            </a:r>
            <a:r>
              <a:rPr lang="en-US" sz="2000" dirty="0">
                <a:solidFill>
                  <a:schemeClr val="bg1"/>
                </a:solidFill>
              </a:rPr>
              <a:t>-Z	Mrs. Kara Hogge, School Counselor 	khogge3@ycsd.york.va.us - (757) 898-0554</a:t>
            </a:r>
          </a:p>
          <a:p>
            <a:endParaRPr lang="en-US" sz="2000" dirty="0"/>
          </a:p>
          <a:p>
            <a:r>
              <a:rPr lang="en-US" sz="2000" dirty="0">
                <a:solidFill>
                  <a:schemeClr val="bg1"/>
                </a:solidFill>
              </a:rPr>
              <a:t>School Counseling Secretary	</a:t>
            </a:r>
          </a:p>
          <a:p>
            <a:r>
              <a:rPr lang="en-US" sz="2000" dirty="0">
                <a:solidFill>
                  <a:schemeClr val="bg1"/>
                </a:solidFill>
              </a:rPr>
              <a:t>	Mrs. Debi Johnson,		djohnson3@ycsd.york.va.us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3EEEC1-5E23-897E-1471-FED4AFADD601}"/>
              </a:ext>
            </a:extLst>
          </p:cNvPr>
          <p:cNvSpPr txBox="1"/>
          <p:nvPr/>
        </p:nvSpPr>
        <p:spPr>
          <a:xfrm>
            <a:off x="7695519" y="1472184"/>
            <a:ext cx="36521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GHS Counseling Website </a:t>
            </a:r>
          </a:p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Visit the </a:t>
            </a:r>
            <a:r>
              <a:rPr lang="en-US" sz="2400" dirty="0">
                <a:solidFill>
                  <a:schemeClr val="bg1"/>
                </a:solidFill>
                <a:hlinkClick r:id="rId2"/>
              </a:rPr>
              <a:t>GHS Counseling </a:t>
            </a:r>
            <a:r>
              <a:rPr lang="en-US" sz="2400" dirty="0">
                <a:solidFill>
                  <a:schemeClr val="bg1"/>
                </a:solidFill>
              </a:rPr>
              <a:t>webpage regularly to stay informed and make the most of the shared resources!</a:t>
            </a:r>
          </a:p>
        </p:txBody>
      </p:sp>
      <p:pic>
        <p:nvPicPr>
          <p:cNvPr id="9" name="Picture 8" descr="A qr code on a black background&#10;&#10;AI-generated content may be incorrect.">
            <a:extLst>
              <a:ext uri="{FF2B5EF4-FFF2-40B4-BE49-F238E27FC236}">
                <a16:creationId xmlns:a16="http://schemas.microsoft.com/office/drawing/2014/main" id="{286E55DB-C2EA-0D2E-6802-E758FFA191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5920" y="4025155"/>
            <a:ext cx="2457112" cy="3105789"/>
          </a:xfrm>
          <a:prstGeom prst="rect">
            <a:avLst/>
          </a:prstGeom>
        </p:spPr>
      </p:pic>
      <p:pic>
        <p:nvPicPr>
          <p:cNvPr id="10" name="Picture 9" descr="Grafton High School">
            <a:extLst>
              <a:ext uri="{FF2B5EF4-FFF2-40B4-BE49-F238E27FC236}">
                <a16:creationId xmlns:a16="http://schemas.microsoft.com/office/drawing/2014/main" id="{ECE2AE6F-C168-2EC8-29A3-7A58959B91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636" y="151555"/>
            <a:ext cx="800100" cy="1128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Grafton High School">
            <a:extLst>
              <a:ext uri="{FF2B5EF4-FFF2-40B4-BE49-F238E27FC236}">
                <a16:creationId xmlns:a16="http://schemas.microsoft.com/office/drawing/2014/main" id="{915E5E3F-1171-2FC2-4A8E-94F7516D0E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14" y="125916"/>
            <a:ext cx="800100" cy="11283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7319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82B95-68CB-583B-DAF9-291A0DF4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191038"/>
            <a:ext cx="9810604" cy="1216024"/>
          </a:xfrm>
        </p:spPr>
        <p:txBody>
          <a:bodyPr>
            <a:normAutofit/>
          </a:bodyPr>
          <a:lstStyle/>
          <a:p>
            <a:pPr algn="ctr"/>
            <a:r>
              <a:rPr lang="en-US" sz="4800" b="1">
                <a:solidFill>
                  <a:schemeClr val="bg1"/>
                </a:solidFill>
                <a:ea typeface="Batang"/>
              </a:rPr>
              <a:t>Senior Meetings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F3D73-D035-2EE9-A66B-9016E1E14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1088" y="1719959"/>
            <a:ext cx="5125009" cy="4460875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457200" indent="-457200"/>
            <a:r>
              <a:rPr lang="en-US" sz="2800" dirty="0">
                <a:solidFill>
                  <a:schemeClr val="bg1"/>
                </a:solidFill>
                <a:ea typeface="Batang"/>
              </a:rPr>
              <a:t>We would love families to be a part of their student’s senior meeting in the fall</a:t>
            </a:r>
            <a:endParaRPr lang="en-US" sz="3200" dirty="0">
              <a:solidFill>
                <a:schemeClr val="bg1"/>
              </a:solidFill>
              <a:ea typeface="Batang"/>
            </a:endParaRPr>
          </a:p>
          <a:p>
            <a:pPr marL="457200" indent="-457200"/>
            <a:r>
              <a:rPr lang="en-US" sz="2800" dirty="0">
                <a:solidFill>
                  <a:schemeClr val="bg1"/>
                </a:solidFill>
                <a:ea typeface="Batang"/>
              </a:rPr>
              <a:t>Check your email for senior meeting information and invitations (late August)</a:t>
            </a:r>
          </a:p>
          <a:p>
            <a:pPr marL="457200" indent="-457200"/>
            <a:r>
              <a:rPr lang="en-US" sz="2800" dirty="0">
                <a:solidFill>
                  <a:schemeClr val="bg1"/>
                </a:solidFill>
                <a:ea typeface="Batang"/>
              </a:rPr>
              <a:t>Senior Meetings will Include:</a:t>
            </a:r>
          </a:p>
          <a:p>
            <a:pPr marL="731520" lvl="2" indent="-457200"/>
            <a:r>
              <a:rPr lang="en-US" sz="2400" dirty="0">
                <a:solidFill>
                  <a:schemeClr val="bg1"/>
                </a:solidFill>
                <a:ea typeface="Batang"/>
              </a:rPr>
              <a:t>Graduation Requirements &amp; Transcript Reviews</a:t>
            </a:r>
          </a:p>
          <a:p>
            <a:pPr marL="731520" lvl="2" indent="-457200"/>
            <a:r>
              <a:rPr lang="en-US" sz="2400" dirty="0">
                <a:solidFill>
                  <a:schemeClr val="bg1"/>
                </a:solidFill>
                <a:ea typeface="Batang"/>
              </a:rPr>
              <a:t>Diploma Track Confirmation</a:t>
            </a:r>
          </a:p>
          <a:p>
            <a:pPr marL="731520" lvl="2" indent="-457200"/>
            <a:r>
              <a:rPr lang="en-US" sz="2400" dirty="0">
                <a:solidFill>
                  <a:schemeClr val="bg1"/>
                </a:solidFill>
                <a:ea typeface="Batang"/>
              </a:rPr>
              <a:t>SOL/Verified Credit Review</a:t>
            </a:r>
          </a:p>
          <a:p>
            <a:pPr marL="731520" lvl="2" indent="-457200"/>
            <a:r>
              <a:rPr lang="en-US" sz="2400" dirty="0">
                <a:solidFill>
                  <a:schemeClr val="bg1"/>
                </a:solidFill>
                <a:ea typeface="Batang"/>
              </a:rPr>
              <a:t>Graduation Seal Information</a:t>
            </a:r>
          </a:p>
          <a:p>
            <a:pPr marL="731520" lvl="2" indent="-457200"/>
            <a:r>
              <a:rPr lang="en-US" sz="2400" dirty="0">
                <a:solidFill>
                  <a:schemeClr val="bg1"/>
                </a:solidFill>
                <a:ea typeface="Batang"/>
              </a:rPr>
              <a:t>Post High School Plans</a:t>
            </a:r>
          </a:p>
          <a:p>
            <a:endParaRPr lang="en-US" sz="2400" dirty="0">
              <a:solidFill>
                <a:schemeClr val="bg1"/>
              </a:solidFill>
              <a:ea typeface="Batang"/>
            </a:endParaRPr>
          </a:p>
        </p:txBody>
      </p:sp>
      <p:pic>
        <p:nvPicPr>
          <p:cNvPr id="9" name="Picture 9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4FD6D990-3FA4-DF80-6D30-1E040F15E3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86" t="12264" r="62631" b="943"/>
          <a:stretch/>
        </p:blipFill>
        <p:spPr>
          <a:xfrm>
            <a:off x="6232833" y="1396334"/>
            <a:ext cx="4133479" cy="2566292"/>
          </a:xfrm>
          <a:prstGeom prst="rect">
            <a:avLst/>
          </a:prstGeom>
        </p:spPr>
      </p:pic>
      <p:pic>
        <p:nvPicPr>
          <p:cNvPr id="10" name="Picture 10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73E44747-5480-6282-C672-3136C47178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04" t="16031" r="62460" b="4198"/>
          <a:stretch/>
        </p:blipFill>
        <p:spPr>
          <a:xfrm>
            <a:off x="6233826" y="4051044"/>
            <a:ext cx="4121227" cy="256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88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82B95-68CB-583B-DAF9-291A0DF4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191038"/>
            <a:ext cx="9810604" cy="1216024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 err="1">
                <a:solidFill>
                  <a:schemeClr val="bg1"/>
                </a:solidFill>
                <a:ea typeface="Batang"/>
              </a:rPr>
              <a:t>THe</a:t>
            </a:r>
            <a:r>
              <a:rPr lang="en-US" sz="4800" b="1" dirty="0">
                <a:solidFill>
                  <a:schemeClr val="bg1"/>
                </a:solidFill>
                <a:ea typeface="Batang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ea typeface="Batang"/>
              </a:rPr>
              <a:t>COllege</a:t>
            </a:r>
            <a:r>
              <a:rPr lang="en-US" sz="4800" b="1" dirty="0">
                <a:solidFill>
                  <a:schemeClr val="bg1"/>
                </a:solidFill>
                <a:ea typeface="Batang"/>
              </a:rPr>
              <a:t> Search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F3D73-D035-2EE9-A66B-9016E1E14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2540" y="1410159"/>
            <a:ext cx="4473622" cy="519659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ea typeface="Batang"/>
              </a:rPr>
              <a:t>KEY FACTORS:</a:t>
            </a: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Location</a:t>
            </a: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Type (4 year/2 year)</a:t>
            </a: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Degree Offerings (Majors/Minors)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Size (Campus &amp; Average Class)</a:t>
            </a: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4 Year Graduation Rate</a:t>
            </a: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Acceptance Rate</a:t>
            </a: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Affordability</a:t>
            </a: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Student Activities</a:t>
            </a:r>
          </a:p>
          <a:p>
            <a:pPr marL="0" indent="0">
              <a:buNone/>
            </a:pPr>
            <a:r>
              <a:rPr lang="en-US" sz="2800" b="1" dirty="0" err="1">
                <a:solidFill>
                  <a:schemeClr val="bg1"/>
                </a:solidFill>
                <a:ea typeface="Batang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SchooLinks</a:t>
            </a:r>
            <a:r>
              <a:rPr lang="en-US" sz="2800" b="1" dirty="0">
                <a:solidFill>
                  <a:schemeClr val="bg1"/>
                </a:solidFill>
                <a:ea typeface="Batang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College Search</a:t>
            </a:r>
          </a:p>
          <a:p>
            <a:endParaRPr lang="en-US" sz="2400" dirty="0">
              <a:solidFill>
                <a:schemeClr val="bg1"/>
              </a:solidFill>
              <a:ea typeface="Batang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0A68E96-B15B-83FC-1D45-DCC7F9D698BA}"/>
              </a:ext>
            </a:extLst>
          </p:cNvPr>
          <p:cNvSpPr txBox="1">
            <a:spLocks/>
          </p:cNvSpPr>
          <p:nvPr/>
        </p:nvSpPr>
        <p:spPr>
          <a:xfrm>
            <a:off x="5963304" y="6292895"/>
            <a:ext cx="5235621" cy="31782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50292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54864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73152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https://app.schoolinks.com/schools/search</a:t>
            </a:r>
            <a:r>
              <a:rPr lang="en-US" sz="1800">
                <a:solidFill>
                  <a:schemeClr val="bg1"/>
                </a:solidFill>
                <a:ea typeface="+mn-lt"/>
                <a:cs typeface="+mn-lt"/>
              </a:rPr>
              <a:t> </a:t>
            </a:r>
            <a:endParaRPr lang="en-US" sz="1900">
              <a:solidFill>
                <a:schemeClr val="bg1"/>
              </a:solidFill>
            </a:endParaRPr>
          </a:p>
          <a:p>
            <a:endParaRPr lang="en-US" sz="2400">
              <a:solidFill>
                <a:schemeClr val="bg1"/>
              </a:solidFill>
              <a:ea typeface="Batang"/>
            </a:endParaRPr>
          </a:p>
        </p:txBody>
      </p:sp>
      <p:pic>
        <p:nvPicPr>
          <p:cNvPr id="15" name="Picture 14" descr="A screenshot of a map&#10;&#10;AI-generated content may be incorrect.">
            <a:extLst>
              <a:ext uri="{FF2B5EF4-FFF2-40B4-BE49-F238E27FC236}">
                <a16:creationId xmlns:a16="http://schemas.microsoft.com/office/drawing/2014/main" id="{5C0593DA-C669-ACD1-63FF-50B77AD4AF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6" t="15239" r="42418" b="-1543"/>
          <a:stretch/>
        </p:blipFill>
        <p:spPr>
          <a:xfrm>
            <a:off x="5961354" y="3782984"/>
            <a:ext cx="5364987" cy="3063260"/>
          </a:xfrm>
          <a:prstGeom prst="rect">
            <a:avLst/>
          </a:prstGeom>
        </p:spPr>
      </p:pic>
      <p:pic>
        <p:nvPicPr>
          <p:cNvPr id="16" name="Picture 15" descr="A screenshot of a map&#10;&#10;AI-generated content may be incorrect.">
            <a:extLst>
              <a:ext uri="{FF2B5EF4-FFF2-40B4-BE49-F238E27FC236}">
                <a16:creationId xmlns:a16="http://schemas.microsoft.com/office/drawing/2014/main" id="{1082EA52-C767-7021-D16B-DDBA1335AB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" t="557" r="42479" b="93036"/>
          <a:stretch/>
        </p:blipFill>
        <p:spPr>
          <a:xfrm>
            <a:off x="5958754" y="3780785"/>
            <a:ext cx="5361870" cy="227401"/>
          </a:xfrm>
          <a:prstGeom prst="rect">
            <a:avLst/>
          </a:prstGeom>
        </p:spPr>
      </p:pic>
      <p:pic>
        <p:nvPicPr>
          <p:cNvPr id="17" name="Picture 16" descr="A map of the state of virginia&#10;&#10;AI-generated content may be incorrect.">
            <a:extLst>
              <a:ext uri="{FF2B5EF4-FFF2-40B4-BE49-F238E27FC236}">
                <a16:creationId xmlns:a16="http://schemas.microsoft.com/office/drawing/2014/main" id="{5B8357D3-75F1-6E38-C15C-28F997E4F0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831" t="18013" r="9337" b="-346"/>
          <a:stretch/>
        </p:blipFill>
        <p:spPr>
          <a:xfrm>
            <a:off x="5961414" y="1416404"/>
            <a:ext cx="5353419" cy="23617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7547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819EC06-95FA-4182-A069-1FA626C7A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8EB1A4A-D79A-42CF-8F0E-83C097672B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2992"/>
            <a:ext cx="12193149" cy="2344739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2344739">
                <a:moveTo>
                  <a:pt x="1148" y="0"/>
                </a:moveTo>
                <a:lnTo>
                  <a:pt x="12193148" y="0"/>
                </a:lnTo>
                <a:cubicBezTo>
                  <a:pt x="12193148" y="193246"/>
                  <a:pt x="12193149" y="386493"/>
                  <a:pt x="12193149" y="579739"/>
                </a:cubicBezTo>
                <a:lnTo>
                  <a:pt x="12185986" y="584189"/>
                </a:lnTo>
                <a:cubicBezTo>
                  <a:pt x="12156393" y="577430"/>
                  <a:pt x="12176978" y="588328"/>
                  <a:pt x="12156363" y="597366"/>
                </a:cubicBezTo>
                <a:cubicBezTo>
                  <a:pt x="12172308" y="611308"/>
                  <a:pt x="12127905" y="602876"/>
                  <a:pt x="12139215" y="623179"/>
                </a:cubicBezTo>
                <a:cubicBezTo>
                  <a:pt x="12135103" y="624180"/>
                  <a:pt x="12130766" y="624512"/>
                  <a:pt x="12126327" y="624690"/>
                </a:cubicBezTo>
                <a:lnTo>
                  <a:pt x="12124007" y="624794"/>
                </a:lnTo>
                <a:lnTo>
                  <a:pt x="12116854" y="628608"/>
                </a:lnTo>
                <a:lnTo>
                  <a:pt x="12099497" y="628139"/>
                </a:lnTo>
                <a:cubicBezTo>
                  <a:pt x="12095162" y="629804"/>
                  <a:pt x="12090978" y="632365"/>
                  <a:pt x="12087073" y="636341"/>
                </a:cubicBezTo>
                <a:cubicBezTo>
                  <a:pt x="12078890" y="656743"/>
                  <a:pt x="12040481" y="653846"/>
                  <a:pt x="12031073" y="680009"/>
                </a:cubicBezTo>
                <a:cubicBezTo>
                  <a:pt x="12026399" y="688254"/>
                  <a:pt x="12004497" y="705355"/>
                  <a:pt x="11995833" y="703458"/>
                </a:cubicBezTo>
                <a:cubicBezTo>
                  <a:pt x="11990333" y="705967"/>
                  <a:pt x="11986699" y="712045"/>
                  <a:pt x="11979717" y="708161"/>
                </a:cubicBezTo>
                <a:cubicBezTo>
                  <a:pt x="11970382" y="704240"/>
                  <a:pt x="11963763" y="727262"/>
                  <a:pt x="11959046" y="717558"/>
                </a:cubicBezTo>
                <a:lnTo>
                  <a:pt x="11920454" y="730883"/>
                </a:lnTo>
                <a:cubicBezTo>
                  <a:pt x="11919152" y="737943"/>
                  <a:pt x="11912619" y="740145"/>
                  <a:pt x="11903656" y="742426"/>
                </a:cubicBezTo>
                <a:lnTo>
                  <a:pt x="11895048" y="744791"/>
                </a:lnTo>
                <a:lnTo>
                  <a:pt x="11891968" y="755729"/>
                </a:lnTo>
                <a:cubicBezTo>
                  <a:pt x="11881074" y="746401"/>
                  <a:pt x="11884523" y="777742"/>
                  <a:pt x="11870776" y="777816"/>
                </a:cubicBezTo>
                <a:lnTo>
                  <a:pt x="11813376" y="797659"/>
                </a:lnTo>
                <a:lnTo>
                  <a:pt x="11590693" y="963777"/>
                </a:lnTo>
                <a:cubicBezTo>
                  <a:pt x="11550201" y="990714"/>
                  <a:pt x="11542649" y="940770"/>
                  <a:pt x="11506817" y="1033623"/>
                </a:cubicBezTo>
                <a:cubicBezTo>
                  <a:pt x="11450023" y="1089460"/>
                  <a:pt x="11337127" y="1190174"/>
                  <a:pt x="11280332" y="1223571"/>
                </a:cubicBezTo>
                <a:cubicBezTo>
                  <a:pt x="11267547" y="1231171"/>
                  <a:pt x="11229147" y="1296589"/>
                  <a:pt x="11228309" y="1276236"/>
                </a:cubicBezTo>
                <a:cubicBezTo>
                  <a:pt x="11223950" y="1278203"/>
                  <a:pt x="11220761" y="1277680"/>
                  <a:pt x="11218087" y="1275961"/>
                </a:cubicBezTo>
                <a:lnTo>
                  <a:pt x="11217184" y="1275018"/>
                </a:lnTo>
                <a:lnTo>
                  <a:pt x="11188885" y="1292383"/>
                </a:lnTo>
                <a:lnTo>
                  <a:pt x="11184501" y="1292525"/>
                </a:lnTo>
                <a:lnTo>
                  <a:pt x="11166854" y="1306612"/>
                </a:lnTo>
                <a:lnTo>
                  <a:pt x="11157311" y="1312414"/>
                </a:lnTo>
                <a:lnTo>
                  <a:pt x="11155496" y="1317097"/>
                </a:lnTo>
                <a:cubicBezTo>
                  <a:pt x="11153045" y="1320465"/>
                  <a:pt x="11148902" y="1323112"/>
                  <a:pt x="11140961" y="1324115"/>
                </a:cubicBezTo>
                <a:lnTo>
                  <a:pt x="11138961" y="1323772"/>
                </a:lnTo>
                <a:lnTo>
                  <a:pt x="11128208" y="1333832"/>
                </a:lnTo>
                <a:cubicBezTo>
                  <a:pt x="11124962" y="1337814"/>
                  <a:pt x="11122359" y="1342287"/>
                  <a:pt x="11120691" y="1347424"/>
                </a:cubicBezTo>
                <a:cubicBezTo>
                  <a:pt x="11081770" y="1370685"/>
                  <a:pt x="10952581" y="1444106"/>
                  <a:pt x="10894683" y="1473399"/>
                </a:cubicBezTo>
                <a:cubicBezTo>
                  <a:pt x="10861781" y="1488434"/>
                  <a:pt x="10817803" y="1508886"/>
                  <a:pt x="10773300" y="1523191"/>
                </a:cubicBezTo>
                <a:cubicBezTo>
                  <a:pt x="10733414" y="1567419"/>
                  <a:pt x="10677791" y="1526735"/>
                  <a:pt x="10627668" y="1559229"/>
                </a:cubicBezTo>
                <a:cubicBezTo>
                  <a:pt x="10590276" y="1542103"/>
                  <a:pt x="10613693" y="1562282"/>
                  <a:pt x="10581895" y="1568689"/>
                </a:cubicBezTo>
                <a:cubicBezTo>
                  <a:pt x="10597733" y="1591656"/>
                  <a:pt x="10540912" y="1568241"/>
                  <a:pt x="10547790" y="1598423"/>
                </a:cubicBezTo>
                <a:cubicBezTo>
                  <a:pt x="10541784" y="1598632"/>
                  <a:pt x="10535750" y="1597886"/>
                  <a:pt x="10529643" y="1596907"/>
                </a:cubicBezTo>
                <a:lnTo>
                  <a:pt x="10526446" y="1596411"/>
                </a:lnTo>
                <a:lnTo>
                  <a:pt x="10515129" y="1599537"/>
                </a:lnTo>
                <a:lnTo>
                  <a:pt x="10491735" y="1594156"/>
                </a:lnTo>
                <a:cubicBezTo>
                  <a:pt x="10485147" y="1595190"/>
                  <a:pt x="10478389" y="1597459"/>
                  <a:pt x="10471418" y="1601693"/>
                </a:cubicBezTo>
                <a:cubicBezTo>
                  <a:pt x="10451763" y="1626665"/>
                  <a:pt x="10400774" y="1612276"/>
                  <a:pt x="10377042" y="1644598"/>
                </a:cubicBezTo>
                <a:cubicBezTo>
                  <a:pt x="10367240" y="1654315"/>
                  <a:pt x="10330319" y="1671126"/>
                  <a:pt x="10319338" y="1666221"/>
                </a:cubicBezTo>
                <a:cubicBezTo>
                  <a:pt x="10310813" y="1668060"/>
                  <a:pt x="10303331" y="1675173"/>
                  <a:pt x="10295467" y="1668079"/>
                </a:cubicBezTo>
                <a:cubicBezTo>
                  <a:pt x="10284420" y="1660290"/>
                  <a:pt x="10265794" y="1689186"/>
                  <a:pt x="10263443" y="1674948"/>
                </a:cubicBezTo>
                <a:lnTo>
                  <a:pt x="10205418" y="1682149"/>
                </a:lnTo>
                <a:cubicBezTo>
                  <a:pt x="10200696" y="1691209"/>
                  <a:pt x="10190895" y="1692356"/>
                  <a:pt x="10177759" y="1692943"/>
                </a:cubicBezTo>
                <a:lnTo>
                  <a:pt x="10165070" y="1693739"/>
                </a:lnTo>
                <a:lnTo>
                  <a:pt x="10156308" y="1707487"/>
                </a:lnTo>
                <a:cubicBezTo>
                  <a:pt x="10145406" y="1692057"/>
                  <a:pt x="10136981" y="1734810"/>
                  <a:pt x="10118267" y="1731142"/>
                </a:cubicBezTo>
                <a:lnTo>
                  <a:pt x="10083317" y="1743296"/>
                </a:lnTo>
                <a:cubicBezTo>
                  <a:pt x="10075718" y="1741227"/>
                  <a:pt x="10048011" y="1742555"/>
                  <a:pt x="10040388" y="1741632"/>
                </a:cubicBezTo>
                <a:cubicBezTo>
                  <a:pt x="9999609" y="1751733"/>
                  <a:pt x="9985545" y="1752223"/>
                  <a:pt x="9961167" y="1757147"/>
                </a:cubicBezTo>
                <a:cubicBezTo>
                  <a:pt x="9920131" y="1757289"/>
                  <a:pt x="9889892" y="1754090"/>
                  <a:pt x="9848940" y="1763915"/>
                </a:cubicBezTo>
                <a:lnTo>
                  <a:pt x="9729457" y="1784122"/>
                </a:lnTo>
                <a:cubicBezTo>
                  <a:pt x="9676207" y="1774536"/>
                  <a:pt x="9631235" y="1799759"/>
                  <a:pt x="9613704" y="1812371"/>
                </a:cubicBezTo>
                <a:cubicBezTo>
                  <a:pt x="9548152" y="1826647"/>
                  <a:pt x="9410970" y="1863993"/>
                  <a:pt x="9338590" y="1869293"/>
                </a:cubicBezTo>
                <a:lnTo>
                  <a:pt x="9232518" y="1893149"/>
                </a:lnTo>
                <a:lnTo>
                  <a:pt x="9156690" y="1903228"/>
                </a:lnTo>
                <a:lnTo>
                  <a:pt x="9054601" y="1910755"/>
                </a:lnTo>
                <a:lnTo>
                  <a:pt x="9006634" y="1914040"/>
                </a:lnTo>
                <a:lnTo>
                  <a:pt x="9006349" y="1913800"/>
                </a:lnTo>
                <a:cubicBezTo>
                  <a:pt x="9004294" y="1913580"/>
                  <a:pt x="9001475" y="1913908"/>
                  <a:pt x="8997380" y="1915011"/>
                </a:cubicBezTo>
                <a:lnTo>
                  <a:pt x="8991542" y="1917072"/>
                </a:lnTo>
                <a:lnTo>
                  <a:pt x="8975485" y="1920298"/>
                </a:lnTo>
                <a:lnTo>
                  <a:pt x="8969159" y="1919598"/>
                </a:lnTo>
                <a:lnTo>
                  <a:pt x="8964196" y="1917373"/>
                </a:lnTo>
                <a:cubicBezTo>
                  <a:pt x="8955841" y="1925324"/>
                  <a:pt x="8956668" y="1934272"/>
                  <a:pt x="8930136" y="1914185"/>
                </a:cubicBezTo>
                <a:cubicBezTo>
                  <a:pt x="8899182" y="1915205"/>
                  <a:pt x="8790451" y="1929860"/>
                  <a:pt x="8753592" y="1933417"/>
                </a:cubicBezTo>
                <a:cubicBezTo>
                  <a:pt x="8720970" y="1944137"/>
                  <a:pt x="8749345" y="1930476"/>
                  <a:pt x="8708995" y="1935518"/>
                </a:cubicBezTo>
                <a:cubicBezTo>
                  <a:pt x="8672757" y="1955053"/>
                  <a:pt x="8640293" y="1938613"/>
                  <a:pt x="8597219" y="1944090"/>
                </a:cubicBezTo>
                <a:lnTo>
                  <a:pt x="8526378" y="1929248"/>
                </a:lnTo>
                <a:lnTo>
                  <a:pt x="8512131" y="1935163"/>
                </a:lnTo>
                <a:lnTo>
                  <a:pt x="8507315" y="1938164"/>
                </a:lnTo>
                <a:cubicBezTo>
                  <a:pt x="8503797" y="1939941"/>
                  <a:pt x="8501196" y="1940752"/>
                  <a:pt x="8499116" y="1940902"/>
                </a:cubicBezTo>
                <a:lnTo>
                  <a:pt x="8498742" y="1940723"/>
                </a:lnTo>
                <a:lnTo>
                  <a:pt x="8491397" y="1943773"/>
                </a:lnTo>
                <a:lnTo>
                  <a:pt x="8368330" y="1957815"/>
                </a:lnTo>
                <a:cubicBezTo>
                  <a:pt x="8363173" y="1959840"/>
                  <a:pt x="8358881" y="1959492"/>
                  <a:pt x="8354947" y="1958009"/>
                </a:cubicBezTo>
                <a:lnTo>
                  <a:pt x="8321252" y="1974587"/>
                </a:lnTo>
                <a:lnTo>
                  <a:pt x="8315581" y="1974913"/>
                </a:lnTo>
                <a:lnTo>
                  <a:pt x="8296322" y="1988808"/>
                </a:lnTo>
                <a:lnTo>
                  <a:pt x="8285424" y="1994631"/>
                </a:lnTo>
                <a:lnTo>
                  <a:pt x="8284298" y="1999074"/>
                </a:lnTo>
                <a:cubicBezTo>
                  <a:pt x="8281994" y="2002319"/>
                  <a:pt x="8277300" y="2004967"/>
                  <a:pt x="8267224" y="2006249"/>
                </a:cubicBezTo>
                <a:lnTo>
                  <a:pt x="8264525" y="2006019"/>
                </a:lnTo>
                <a:lnTo>
                  <a:pt x="8253181" y="2015862"/>
                </a:lnTo>
                <a:cubicBezTo>
                  <a:pt x="8250007" y="2019712"/>
                  <a:pt x="8247795" y="2023994"/>
                  <a:pt x="8246982" y="2028854"/>
                </a:cubicBezTo>
                <a:cubicBezTo>
                  <a:pt x="8182975" y="2025947"/>
                  <a:pt x="8148279" y="2060069"/>
                  <a:pt x="8091420" y="2075015"/>
                </a:cubicBezTo>
                <a:cubicBezTo>
                  <a:pt x="8026616" y="2098157"/>
                  <a:pt x="7968218" y="2119393"/>
                  <a:pt x="7906555" y="2116988"/>
                </a:cubicBezTo>
                <a:cubicBezTo>
                  <a:pt x="7836267" y="2131900"/>
                  <a:pt x="7782114" y="2134131"/>
                  <a:pt x="7719893" y="2142703"/>
                </a:cubicBezTo>
                <a:lnTo>
                  <a:pt x="7615495" y="2139232"/>
                </a:lnTo>
                <a:lnTo>
                  <a:pt x="7528691" y="2145060"/>
                </a:lnTo>
                <a:lnTo>
                  <a:pt x="7520719" y="2147613"/>
                </a:lnTo>
                <a:cubicBezTo>
                  <a:pt x="7515141" y="2148952"/>
                  <a:pt x="7511320" y="2149302"/>
                  <a:pt x="7508559" y="2148948"/>
                </a:cubicBezTo>
                <a:lnTo>
                  <a:pt x="7508188" y="2148621"/>
                </a:lnTo>
                <a:lnTo>
                  <a:pt x="7496943" y="2150573"/>
                </a:lnTo>
                <a:lnTo>
                  <a:pt x="7219707" y="2156680"/>
                </a:lnTo>
                <a:lnTo>
                  <a:pt x="7202249" y="2161230"/>
                </a:lnTo>
                <a:lnTo>
                  <a:pt x="7198152" y="2166588"/>
                </a:lnTo>
                <a:cubicBezTo>
                  <a:pt x="7193259" y="2170111"/>
                  <a:pt x="7185654" y="2172250"/>
                  <a:pt x="7171956" y="2171236"/>
                </a:cubicBezTo>
                <a:lnTo>
                  <a:pt x="7098136" y="2183464"/>
                </a:lnTo>
                <a:cubicBezTo>
                  <a:pt x="7062296" y="2184442"/>
                  <a:pt x="7051336" y="2185419"/>
                  <a:pt x="7019644" y="2183090"/>
                </a:cubicBezTo>
                <a:cubicBezTo>
                  <a:pt x="6938675" y="2194028"/>
                  <a:pt x="6944793" y="2218194"/>
                  <a:pt x="6905294" y="2212596"/>
                </a:cubicBezTo>
                <a:cubicBezTo>
                  <a:pt x="6873070" y="2207388"/>
                  <a:pt x="6789137" y="2226462"/>
                  <a:pt x="6709370" y="2240551"/>
                </a:cubicBezTo>
                <a:cubicBezTo>
                  <a:pt x="6650254" y="2250006"/>
                  <a:pt x="6629253" y="2264107"/>
                  <a:pt x="6550602" y="2269327"/>
                </a:cubicBezTo>
                <a:cubicBezTo>
                  <a:pt x="6473302" y="2313417"/>
                  <a:pt x="6410843" y="2289694"/>
                  <a:pt x="6318708" y="2316127"/>
                </a:cubicBezTo>
                <a:cubicBezTo>
                  <a:pt x="6298698" y="2331649"/>
                  <a:pt x="6210439" y="2314456"/>
                  <a:pt x="6169822" y="2318214"/>
                </a:cubicBezTo>
                <a:cubicBezTo>
                  <a:pt x="6129203" y="2321972"/>
                  <a:pt x="6091688" y="2335520"/>
                  <a:pt x="6074996" y="2338676"/>
                </a:cubicBezTo>
                <a:lnTo>
                  <a:pt x="6069677" y="2337139"/>
                </a:lnTo>
                <a:lnTo>
                  <a:pt x="6049786" y="2337822"/>
                </a:lnTo>
                <a:lnTo>
                  <a:pt x="6042433" y="2329473"/>
                </a:lnTo>
                <a:lnTo>
                  <a:pt x="6011238" y="2324380"/>
                </a:lnTo>
                <a:cubicBezTo>
                  <a:pt x="5999830" y="2323793"/>
                  <a:pt x="5971276" y="2324706"/>
                  <a:pt x="5958523" y="2328024"/>
                </a:cubicBezTo>
                <a:lnTo>
                  <a:pt x="5760067" y="2343716"/>
                </a:lnTo>
                <a:lnTo>
                  <a:pt x="5628108" y="2344739"/>
                </a:lnTo>
                <a:lnTo>
                  <a:pt x="5472054" y="2330719"/>
                </a:lnTo>
                <a:cubicBezTo>
                  <a:pt x="5479284" y="2317691"/>
                  <a:pt x="5440157" y="2331757"/>
                  <a:pt x="5433909" y="2319466"/>
                </a:cubicBezTo>
                <a:cubicBezTo>
                  <a:pt x="5430517" y="2309434"/>
                  <a:pt x="5392976" y="2304750"/>
                  <a:pt x="5382817" y="2301764"/>
                </a:cubicBezTo>
                <a:lnTo>
                  <a:pt x="5262912" y="2281347"/>
                </a:lnTo>
                <a:cubicBezTo>
                  <a:pt x="5252746" y="2281163"/>
                  <a:pt x="5231699" y="2272853"/>
                  <a:pt x="5224109" y="2270223"/>
                </a:cubicBezTo>
                <a:lnTo>
                  <a:pt x="5175808" y="2267233"/>
                </a:lnTo>
                <a:lnTo>
                  <a:pt x="5157702" y="2260010"/>
                </a:lnTo>
                <a:lnTo>
                  <a:pt x="5143747" y="2256610"/>
                </a:lnTo>
                <a:lnTo>
                  <a:pt x="5140744" y="2254509"/>
                </a:lnTo>
                <a:cubicBezTo>
                  <a:pt x="5135026" y="2250469"/>
                  <a:pt x="5129229" y="2246658"/>
                  <a:pt x="5122807" y="2243656"/>
                </a:cubicBezTo>
                <a:cubicBezTo>
                  <a:pt x="5109467" y="2272275"/>
                  <a:pt x="5066004" y="2222839"/>
                  <a:pt x="5066938" y="2250227"/>
                </a:cubicBezTo>
                <a:cubicBezTo>
                  <a:pt x="5029345" y="2238711"/>
                  <a:pt x="5040096" y="2267800"/>
                  <a:pt x="5012662" y="2233846"/>
                </a:cubicBezTo>
                <a:cubicBezTo>
                  <a:pt x="4938174" y="2234229"/>
                  <a:pt x="4917504" y="2247236"/>
                  <a:pt x="4841589" y="2209829"/>
                </a:cubicBezTo>
                <a:cubicBezTo>
                  <a:pt x="4807890" y="2193187"/>
                  <a:pt x="4785258" y="2182041"/>
                  <a:pt x="4763595" y="2182061"/>
                </a:cubicBezTo>
                <a:cubicBezTo>
                  <a:pt x="4742475" y="2177561"/>
                  <a:pt x="4730631" y="2174738"/>
                  <a:pt x="4724334" y="2173047"/>
                </a:cubicBezTo>
                <a:lnTo>
                  <a:pt x="4722324" y="2172298"/>
                </a:lnTo>
                <a:lnTo>
                  <a:pt x="4723259" y="2172087"/>
                </a:lnTo>
                <a:cubicBezTo>
                  <a:pt x="4722296" y="2171445"/>
                  <a:pt x="4719415" y="2170839"/>
                  <a:pt x="4718350" y="2170817"/>
                </a:cubicBezTo>
                <a:lnTo>
                  <a:pt x="4722324" y="2172298"/>
                </a:lnTo>
                <a:lnTo>
                  <a:pt x="4716674" y="2173573"/>
                </a:lnTo>
                <a:cubicBezTo>
                  <a:pt x="4681300" y="2166617"/>
                  <a:pt x="4525895" y="2165809"/>
                  <a:pt x="4516962" y="2163671"/>
                </a:cubicBezTo>
                <a:cubicBezTo>
                  <a:pt x="4458971" y="2150559"/>
                  <a:pt x="4463810" y="2149818"/>
                  <a:pt x="4429691" y="2153020"/>
                </a:cubicBezTo>
                <a:cubicBezTo>
                  <a:pt x="4424455" y="2156391"/>
                  <a:pt x="4370126" y="2150097"/>
                  <a:pt x="4364023" y="2151674"/>
                </a:cubicBezTo>
                <a:lnTo>
                  <a:pt x="4318114" y="2158289"/>
                </a:lnTo>
                <a:lnTo>
                  <a:pt x="4316258" y="2156948"/>
                </a:lnTo>
                <a:cubicBezTo>
                  <a:pt x="4307275" y="2153577"/>
                  <a:pt x="4301145" y="2153578"/>
                  <a:pt x="4296292" y="2155069"/>
                </a:cubicBezTo>
                <a:lnTo>
                  <a:pt x="4291212" y="2157986"/>
                </a:lnTo>
                <a:lnTo>
                  <a:pt x="4277290" y="2157740"/>
                </a:lnTo>
                <a:lnTo>
                  <a:pt x="4249265" y="2160064"/>
                </a:lnTo>
                <a:lnTo>
                  <a:pt x="4203199" y="2157269"/>
                </a:lnTo>
                <a:cubicBezTo>
                  <a:pt x="4203096" y="2156849"/>
                  <a:pt x="4202995" y="2156430"/>
                  <a:pt x="4202893" y="2156010"/>
                </a:cubicBezTo>
                <a:cubicBezTo>
                  <a:pt x="4201267" y="2153173"/>
                  <a:pt x="4198292" y="2151054"/>
                  <a:pt x="4192396" y="2150376"/>
                </a:cubicBezTo>
                <a:cubicBezTo>
                  <a:pt x="4205365" y="2133087"/>
                  <a:pt x="4162425" y="2134982"/>
                  <a:pt x="4143893" y="2134511"/>
                </a:cubicBezTo>
                <a:cubicBezTo>
                  <a:pt x="4125868" y="2127445"/>
                  <a:pt x="4100250" y="2113865"/>
                  <a:pt x="4084245" y="2107978"/>
                </a:cubicBezTo>
                <a:lnTo>
                  <a:pt x="4075694" y="2107143"/>
                </a:lnTo>
                <a:cubicBezTo>
                  <a:pt x="4075655" y="2107042"/>
                  <a:pt x="4075614" y="2106943"/>
                  <a:pt x="4075575" y="2106844"/>
                </a:cubicBezTo>
                <a:cubicBezTo>
                  <a:pt x="4073829" y="2106060"/>
                  <a:pt x="4071057" y="2105559"/>
                  <a:pt x="4066658" y="2105400"/>
                </a:cubicBezTo>
                <a:lnTo>
                  <a:pt x="4060102" y="2105618"/>
                </a:lnTo>
                <a:lnTo>
                  <a:pt x="4043512" y="2103997"/>
                </a:lnTo>
                <a:lnTo>
                  <a:pt x="4038145" y="2101563"/>
                </a:lnTo>
                <a:lnTo>
                  <a:pt x="4036511" y="2097896"/>
                </a:lnTo>
                <a:lnTo>
                  <a:pt x="4034926" y="2098131"/>
                </a:lnTo>
                <a:cubicBezTo>
                  <a:pt x="4022576" y="2102995"/>
                  <a:pt x="4018025" y="2111371"/>
                  <a:pt x="4005686" y="2085563"/>
                </a:cubicBezTo>
                <a:lnTo>
                  <a:pt x="3937994" y="2068106"/>
                </a:lnTo>
                <a:cubicBezTo>
                  <a:pt x="3921658" y="2075830"/>
                  <a:pt x="3909686" y="2071141"/>
                  <a:pt x="3898423" y="2062451"/>
                </a:cubicBezTo>
                <a:cubicBezTo>
                  <a:pt x="3862243" y="2062947"/>
                  <a:pt x="3830779" y="2049077"/>
                  <a:pt x="3790908" y="2042213"/>
                </a:cubicBezTo>
                <a:cubicBezTo>
                  <a:pt x="3742158" y="2027507"/>
                  <a:pt x="3726280" y="2025530"/>
                  <a:pt x="3683661" y="2018290"/>
                </a:cubicBezTo>
                <a:lnTo>
                  <a:pt x="3611183" y="1986019"/>
                </a:lnTo>
                <a:lnTo>
                  <a:pt x="3605003" y="1987381"/>
                </a:lnTo>
                <a:cubicBezTo>
                  <a:pt x="3600731" y="1988000"/>
                  <a:pt x="3597877" y="1988000"/>
                  <a:pt x="3595884" y="1987545"/>
                </a:cubicBezTo>
                <a:lnTo>
                  <a:pt x="3595649" y="1987276"/>
                </a:lnTo>
                <a:lnTo>
                  <a:pt x="3587126" y="1987966"/>
                </a:lnTo>
                <a:cubicBezTo>
                  <a:pt x="3572774" y="1989757"/>
                  <a:pt x="3550540" y="1975558"/>
                  <a:pt x="3537283" y="1978267"/>
                </a:cubicBezTo>
                <a:cubicBezTo>
                  <a:pt x="3515092" y="1973971"/>
                  <a:pt x="3489773" y="1980236"/>
                  <a:pt x="3474371" y="1974606"/>
                </a:cubicBezTo>
                <a:lnTo>
                  <a:pt x="3401876" y="1962558"/>
                </a:lnTo>
                <a:lnTo>
                  <a:pt x="3365036" y="1979510"/>
                </a:lnTo>
                <a:cubicBezTo>
                  <a:pt x="3361007" y="1981808"/>
                  <a:pt x="3355145" y="1982886"/>
                  <a:pt x="3345174" y="1981192"/>
                </a:cubicBezTo>
                <a:lnTo>
                  <a:pt x="3342846" y="1980217"/>
                </a:lnTo>
                <a:cubicBezTo>
                  <a:pt x="3337528" y="1982688"/>
                  <a:pt x="3296694" y="1983818"/>
                  <a:pt x="3263504" y="1986094"/>
                </a:cubicBezTo>
                <a:cubicBezTo>
                  <a:pt x="3210873" y="1988435"/>
                  <a:pt x="3204538" y="1996407"/>
                  <a:pt x="3143704" y="1993869"/>
                </a:cubicBezTo>
                <a:cubicBezTo>
                  <a:pt x="3083839" y="1995098"/>
                  <a:pt x="3073438" y="2001104"/>
                  <a:pt x="3031439" y="1996512"/>
                </a:cubicBezTo>
                <a:lnTo>
                  <a:pt x="2782717" y="2018333"/>
                </a:lnTo>
                <a:cubicBezTo>
                  <a:pt x="2720447" y="2045988"/>
                  <a:pt x="2718750" y="2015419"/>
                  <a:pt x="2647675" y="2028869"/>
                </a:cubicBezTo>
                <a:cubicBezTo>
                  <a:pt x="2583664" y="1968934"/>
                  <a:pt x="2609849" y="2007202"/>
                  <a:pt x="2569176" y="2002628"/>
                </a:cubicBezTo>
                <a:lnTo>
                  <a:pt x="2444403" y="2016529"/>
                </a:lnTo>
                <a:cubicBezTo>
                  <a:pt x="2412730" y="2033089"/>
                  <a:pt x="2355175" y="2003000"/>
                  <a:pt x="2316260" y="2024996"/>
                </a:cubicBezTo>
                <a:cubicBezTo>
                  <a:pt x="2277148" y="2025534"/>
                  <a:pt x="2234330" y="2021339"/>
                  <a:pt x="2209726" y="2019763"/>
                </a:cubicBezTo>
                <a:cubicBezTo>
                  <a:pt x="2172984" y="2016106"/>
                  <a:pt x="2131016" y="2007174"/>
                  <a:pt x="2095813" y="2003052"/>
                </a:cubicBezTo>
                <a:cubicBezTo>
                  <a:pt x="2078687" y="2016661"/>
                  <a:pt x="2046700" y="1994357"/>
                  <a:pt x="1998504" y="1995032"/>
                </a:cubicBezTo>
                <a:cubicBezTo>
                  <a:pt x="1979851" y="2010679"/>
                  <a:pt x="1965997" y="1995296"/>
                  <a:pt x="1929320" y="2016977"/>
                </a:cubicBezTo>
                <a:cubicBezTo>
                  <a:pt x="1927506" y="2015185"/>
                  <a:pt x="1925308" y="2013558"/>
                  <a:pt x="1922798" y="2012146"/>
                </a:cubicBezTo>
                <a:cubicBezTo>
                  <a:pt x="1908224" y="2003952"/>
                  <a:pt x="1886476" y="2004665"/>
                  <a:pt x="1874228" y="2013741"/>
                </a:cubicBezTo>
                <a:cubicBezTo>
                  <a:pt x="1844711" y="2028500"/>
                  <a:pt x="1815838" y="2036277"/>
                  <a:pt x="1787803" y="2041363"/>
                </a:cubicBezTo>
                <a:lnTo>
                  <a:pt x="1739352" y="2036312"/>
                </a:lnTo>
                <a:cubicBezTo>
                  <a:pt x="1720756" y="2032746"/>
                  <a:pt x="1697809" y="2023837"/>
                  <a:pt x="1676219" y="2019963"/>
                </a:cubicBezTo>
                <a:cubicBezTo>
                  <a:pt x="1653856" y="2018758"/>
                  <a:pt x="1629782" y="2025363"/>
                  <a:pt x="1609817" y="2013066"/>
                </a:cubicBezTo>
                <a:cubicBezTo>
                  <a:pt x="1570834" y="2001390"/>
                  <a:pt x="1525521" y="2021545"/>
                  <a:pt x="1497258" y="1987476"/>
                </a:cubicBezTo>
                <a:cubicBezTo>
                  <a:pt x="1419429" y="1972767"/>
                  <a:pt x="1265224" y="1952754"/>
                  <a:pt x="1151127" y="1938041"/>
                </a:cubicBezTo>
                <a:cubicBezTo>
                  <a:pt x="1044820" y="1928230"/>
                  <a:pt x="911490" y="1929978"/>
                  <a:pt x="859417" y="1928608"/>
                </a:cubicBezTo>
                <a:lnTo>
                  <a:pt x="838688" y="1929821"/>
                </a:lnTo>
                <a:cubicBezTo>
                  <a:pt x="829380" y="1926412"/>
                  <a:pt x="823010" y="1926387"/>
                  <a:pt x="817957" y="1927857"/>
                </a:cubicBezTo>
                <a:lnTo>
                  <a:pt x="812654" y="1930751"/>
                </a:lnTo>
                <a:lnTo>
                  <a:pt x="721195" y="1929661"/>
                </a:lnTo>
                <a:cubicBezTo>
                  <a:pt x="721095" y="1929241"/>
                  <a:pt x="720991" y="1928820"/>
                  <a:pt x="720890" y="1928399"/>
                </a:cubicBezTo>
                <a:cubicBezTo>
                  <a:pt x="719222" y="1925556"/>
                  <a:pt x="716144" y="1923424"/>
                  <a:pt x="710023" y="1922722"/>
                </a:cubicBezTo>
                <a:cubicBezTo>
                  <a:pt x="689532" y="1914633"/>
                  <a:pt x="619665" y="1887450"/>
                  <a:pt x="597940" y="1879864"/>
                </a:cubicBezTo>
                <a:cubicBezTo>
                  <a:pt x="587430" y="1879265"/>
                  <a:pt x="583862" y="1877622"/>
                  <a:pt x="579683" y="1877212"/>
                </a:cubicBezTo>
                <a:lnTo>
                  <a:pt x="572865" y="1877401"/>
                </a:lnTo>
                <a:cubicBezTo>
                  <a:pt x="550627" y="1871095"/>
                  <a:pt x="474197" y="1846680"/>
                  <a:pt x="446247" y="1839371"/>
                </a:cubicBezTo>
                <a:cubicBezTo>
                  <a:pt x="429213" y="1847023"/>
                  <a:pt x="416808" y="1842285"/>
                  <a:pt x="405163" y="1833548"/>
                </a:cubicBezTo>
                <a:cubicBezTo>
                  <a:pt x="367566" y="1833890"/>
                  <a:pt x="334968" y="1819885"/>
                  <a:pt x="293583" y="1812852"/>
                </a:cubicBezTo>
                <a:lnTo>
                  <a:pt x="119529" y="1761047"/>
                </a:lnTo>
                <a:cubicBezTo>
                  <a:pt x="73377" y="1751937"/>
                  <a:pt x="36403" y="1759579"/>
                  <a:pt x="16674" y="1758191"/>
                </a:cubicBezTo>
                <a:lnTo>
                  <a:pt x="1150" y="1752722"/>
                </a:lnTo>
                <a:cubicBezTo>
                  <a:pt x="-1438" y="1496726"/>
                  <a:pt x="1148" y="514333"/>
                  <a:pt x="1148" y="222213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B82B95-68CB-583B-DAF9-291A0DF4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357" y="-152400"/>
            <a:ext cx="10017455" cy="1216024"/>
          </a:xfrm>
        </p:spPr>
        <p:txBody>
          <a:bodyPr>
            <a:normAutofit/>
          </a:bodyPr>
          <a:lstStyle/>
          <a:p>
            <a:pPr algn="ctr"/>
            <a:r>
              <a:rPr lang="en-US" sz="4800" b="1">
                <a:solidFill>
                  <a:schemeClr val="bg1"/>
                </a:solidFill>
                <a:ea typeface="Batang"/>
              </a:rPr>
              <a:t>College Credits</a:t>
            </a:r>
            <a:endParaRPr lang="en-US" sz="4800" b="1">
              <a:solidFill>
                <a:schemeClr val="bg1"/>
              </a:solidFill>
            </a:endParaRPr>
          </a:p>
        </p:txBody>
      </p:sp>
      <p:pic>
        <p:nvPicPr>
          <p:cNvPr id="4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39B31E3-4DCE-51B1-0F5B-AF44CBF33F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802" t="9734" r="29505" b="59292"/>
          <a:stretch/>
        </p:blipFill>
        <p:spPr>
          <a:xfrm>
            <a:off x="286347" y="892345"/>
            <a:ext cx="4991121" cy="1878968"/>
          </a:xfrm>
          <a:prstGeom prst="rect">
            <a:avLst/>
          </a:prstGeom>
        </p:spPr>
      </p:pic>
      <p:pic>
        <p:nvPicPr>
          <p:cNvPr id="5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B19E4496-9617-BBA6-D873-65B267A61C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16" t="7853" r="29337" b="34936"/>
          <a:stretch/>
        </p:blipFill>
        <p:spPr>
          <a:xfrm>
            <a:off x="285315" y="2507221"/>
            <a:ext cx="4991229" cy="3830106"/>
          </a:xfrm>
          <a:prstGeom prst="rect">
            <a:avLst/>
          </a:prstGeom>
        </p:spPr>
      </p:pic>
      <p:pic>
        <p:nvPicPr>
          <p:cNvPr id="7" name="Picture 8" descr="A picture containing text, screenshot, person&#10;&#10;Description automatically generated">
            <a:extLst>
              <a:ext uri="{FF2B5EF4-FFF2-40B4-BE49-F238E27FC236}">
                <a16:creationId xmlns:a16="http://schemas.microsoft.com/office/drawing/2014/main" id="{2192BFD8-A026-F025-31FF-D81E1F2D5B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0" t="12050" r="-187" b="33822"/>
          <a:stretch/>
        </p:blipFill>
        <p:spPr>
          <a:xfrm>
            <a:off x="6215247" y="888241"/>
            <a:ext cx="5749236" cy="17843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2FC2DB-DBA2-F9C3-4E1F-501C9E8B9983}"/>
              </a:ext>
            </a:extLst>
          </p:cNvPr>
          <p:cNvSpPr txBox="1"/>
          <p:nvPr/>
        </p:nvSpPr>
        <p:spPr>
          <a:xfrm>
            <a:off x="7386034" y="6323527"/>
            <a:ext cx="341934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https://www.transfervirginia.org/</a:t>
            </a:r>
            <a:r>
              <a:rPr lang="en-US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05442F-2C7B-2C9B-B279-4B77457DAD03}"/>
              </a:ext>
            </a:extLst>
          </p:cNvPr>
          <p:cNvSpPr txBox="1"/>
          <p:nvPr/>
        </p:nvSpPr>
        <p:spPr>
          <a:xfrm>
            <a:off x="345585" y="6259133"/>
            <a:ext cx="496480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https://apstudents.collegeboard.org/getting-credit-placement/search-policies</a:t>
            </a:r>
            <a:r>
              <a:rPr lang="en-US">
                <a:solidFill>
                  <a:schemeClr val="bg1"/>
                </a:solidFill>
              </a:rPr>
              <a:t> </a:t>
            </a:r>
          </a:p>
        </p:txBody>
      </p:sp>
      <p:pic>
        <p:nvPicPr>
          <p:cNvPr id="6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42AC443-9EF7-C9E5-98FC-F1D4D6F0D56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012" t="8677" r="12760" b="8511"/>
          <a:stretch/>
        </p:blipFill>
        <p:spPr>
          <a:xfrm>
            <a:off x="6216204" y="2428081"/>
            <a:ext cx="5746941" cy="389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824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82B95-68CB-583B-DAF9-291A0DF4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5302" y="191038"/>
            <a:ext cx="12423174" cy="1216024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a typeface="Batang"/>
              </a:rPr>
              <a:t>The Common APP &amp; SCHOOLINKS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F3D73-D035-2EE9-A66B-9016E1E14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8982" y="1254739"/>
            <a:ext cx="4849674" cy="280914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  <a:ea typeface="Batang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 App</a:t>
            </a:r>
            <a:r>
              <a:rPr lang="en-US" sz="2200" dirty="0">
                <a:solidFill>
                  <a:schemeClr val="bg1"/>
                </a:solidFill>
                <a:ea typeface="Batang"/>
              </a:rPr>
              <a:t>: </a:t>
            </a:r>
            <a:endParaRPr lang="en-US" sz="2200" dirty="0">
              <a:solidFill>
                <a:schemeClr val="bg1"/>
              </a:solidFill>
            </a:endParaRPr>
          </a:p>
          <a:p>
            <a:pPr marL="457200" indent="-457200"/>
            <a:r>
              <a:rPr lang="en-US" sz="2200" dirty="0">
                <a:solidFill>
                  <a:schemeClr val="bg1"/>
                </a:solidFill>
                <a:ea typeface="Batang"/>
              </a:rPr>
              <a:t>1 Application for over 1000 College/Universities </a:t>
            </a:r>
            <a:endParaRPr lang="en-US" sz="2200" dirty="0">
              <a:solidFill>
                <a:schemeClr val="bg1"/>
              </a:solidFill>
            </a:endParaRPr>
          </a:p>
          <a:p>
            <a:pPr marL="457200" indent="-457200"/>
            <a:r>
              <a:rPr lang="en-US" sz="2200" dirty="0">
                <a:solidFill>
                  <a:schemeClr val="bg1"/>
                </a:solidFill>
                <a:ea typeface="Batang"/>
              </a:rPr>
              <a:t>Deadlines, requirements, &amp; status updates:</a:t>
            </a:r>
            <a:endParaRPr lang="en-US" sz="2200" dirty="0">
              <a:solidFill>
                <a:schemeClr val="bg1"/>
              </a:solidFill>
            </a:endParaRPr>
          </a:p>
          <a:p>
            <a:pPr marL="502920" lvl="4" indent="0">
              <a:buNone/>
            </a:pPr>
            <a:r>
              <a:rPr lang="en-US" sz="1800" dirty="0">
                <a:solidFill>
                  <a:schemeClr val="bg1"/>
                </a:solidFill>
                <a:ea typeface="Batang"/>
              </a:rPr>
              <a:t>Early Decision      Rolling Admissions</a:t>
            </a:r>
          </a:p>
          <a:p>
            <a:pPr marL="502920" lvl="4" indent="0">
              <a:buNone/>
            </a:pPr>
            <a:r>
              <a:rPr lang="en-US" sz="1800" dirty="0">
                <a:solidFill>
                  <a:schemeClr val="bg1"/>
                </a:solidFill>
                <a:ea typeface="Batang"/>
              </a:rPr>
              <a:t>Early Action      Deferment</a:t>
            </a:r>
            <a:endParaRPr lang="en-US" sz="1800" dirty="0">
              <a:solidFill>
                <a:schemeClr val="bg1"/>
              </a:solidFill>
            </a:endParaRPr>
          </a:p>
          <a:p>
            <a:pPr marL="502920" lvl="4" indent="0">
              <a:buNone/>
            </a:pPr>
            <a:r>
              <a:rPr lang="en-US" sz="1800" dirty="0">
                <a:solidFill>
                  <a:schemeClr val="bg1"/>
                </a:solidFill>
                <a:ea typeface="Batang"/>
              </a:rPr>
              <a:t>Regular Decision    Denial</a:t>
            </a:r>
            <a:endParaRPr lang="en-US" sz="1800" dirty="0">
              <a:solidFill>
                <a:schemeClr val="bg1"/>
              </a:solidFill>
            </a:endParaRPr>
          </a:p>
          <a:p>
            <a:pPr lvl="4"/>
            <a:endParaRPr lang="en-US" sz="32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  <a:ea typeface="Batang"/>
            </a:endParaRPr>
          </a:p>
        </p:txBody>
      </p:sp>
      <p:pic>
        <p:nvPicPr>
          <p:cNvPr id="7" name="Picture 6" descr="SchooLinks">
            <a:extLst>
              <a:ext uri="{FF2B5EF4-FFF2-40B4-BE49-F238E27FC236}">
                <a16:creationId xmlns:a16="http://schemas.microsoft.com/office/drawing/2014/main" id="{341E592D-F1EF-7155-2F75-E978B3271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2010" y="1250718"/>
            <a:ext cx="1053622" cy="1048493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72AAE70-4AC2-53B3-AA27-C26B37CF6419}"/>
              </a:ext>
            </a:extLst>
          </p:cNvPr>
          <p:cNvSpPr txBox="1">
            <a:spLocks/>
          </p:cNvSpPr>
          <p:nvPr/>
        </p:nvSpPr>
        <p:spPr>
          <a:xfrm>
            <a:off x="6100662" y="1254739"/>
            <a:ext cx="5520234" cy="22605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50292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54864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73152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ea typeface="Batang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SchooLinks</a:t>
            </a:r>
            <a:r>
              <a:rPr lang="en-US" dirty="0">
                <a:solidFill>
                  <a:schemeClr val="bg1"/>
                </a:solidFill>
                <a:ea typeface="Batang"/>
              </a:rPr>
              <a:t>: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/>
            <a:r>
              <a:rPr lang="en-US" dirty="0">
                <a:solidFill>
                  <a:schemeClr val="bg1"/>
                </a:solidFill>
                <a:ea typeface="Batang"/>
              </a:rPr>
              <a:t>College School Search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/>
            <a:r>
              <a:rPr lang="en-US" dirty="0">
                <a:solidFill>
                  <a:schemeClr val="bg1"/>
                </a:solidFill>
                <a:ea typeface="Batang"/>
              </a:rPr>
              <a:t>College Application Manager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/>
            <a:r>
              <a:rPr lang="en-US" dirty="0">
                <a:solidFill>
                  <a:schemeClr val="bg1"/>
                </a:solidFill>
                <a:ea typeface="Batang"/>
              </a:rPr>
              <a:t>Letters of recommendation requests</a:t>
            </a:r>
          </a:p>
          <a:p>
            <a:pPr marL="342900" indent="-342900"/>
            <a:r>
              <a:rPr lang="en-US" dirty="0">
                <a:solidFill>
                  <a:schemeClr val="bg1"/>
                </a:solidFill>
                <a:ea typeface="Batang"/>
              </a:rPr>
              <a:t>Scholarships, Career Exploration, and More!</a:t>
            </a:r>
            <a:endParaRPr lang="en-US" dirty="0">
              <a:solidFill>
                <a:schemeClr val="bg1"/>
              </a:solidFill>
            </a:endParaRPr>
          </a:p>
          <a:p>
            <a:pPr marL="502920" lvl="4" indent="0">
              <a:buFont typeface="Arial" panose="020B0604020202020204" pitchFamily="34" charset="0"/>
              <a:buNone/>
            </a:pPr>
            <a:endParaRPr lang="en-US" sz="1800" dirty="0">
              <a:solidFill>
                <a:schemeClr val="bg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3200" dirty="0">
              <a:solidFill>
                <a:schemeClr val="bg1"/>
              </a:solidFill>
              <a:ea typeface="Batang"/>
            </a:endParaRPr>
          </a:p>
          <a:p>
            <a:endParaRPr lang="en-US" sz="2400" dirty="0">
              <a:solidFill>
                <a:schemeClr val="bg1"/>
              </a:solidFill>
              <a:ea typeface="Batang"/>
            </a:endParaRPr>
          </a:p>
        </p:txBody>
      </p:sp>
      <p:pic>
        <p:nvPicPr>
          <p:cNvPr id="13" name="Picture 12" descr="A screenshot of a college search&#10;&#10;AI-generated content may be incorrect.">
            <a:extLst>
              <a:ext uri="{FF2B5EF4-FFF2-40B4-BE49-F238E27FC236}">
                <a16:creationId xmlns:a16="http://schemas.microsoft.com/office/drawing/2014/main" id="{0149D118-6836-32F1-B5B8-FBC3B56E44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856064"/>
            <a:ext cx="5913120" cy="2935551"/>
          </a:xfrm>
          <a:prstGeom prst="rect">
            <a:avLst/>
          </a:prstGeom>
        </p:spPr>
      </p:pic>
      <p:pic>
        <p:nvPicPr>
          <p:cNvPr id="15" name="Picture 14" descr="Common App logo guidelines">
            <a:extLst>
              <a:ext uri="{FF2B5EF4-FFF2-40B4-BE49-F238E27FC236}">
                <a16:creationId xmlns:a16="http://schemas.microsoft.com/office/drawing/2014/main" id="{2392E12D-BCBE-370A-09C8-39FA85E56E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2720" y="1258034"/>
            <a:ext cx="1148079" cy="887531"/>
          </a:xfrm>
          <a:prstGeom prst="rect">
            <a:avLst/>
          </a:prstGeom>
        </p:spPr>
      </p:pic>
      <p:pic>
        <p:nvPicPr>
          <p:cNvPr id="4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9E13E20-0E7A-A3D6-8F29-5C0EAADEE74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061" t="14754" r="21374" b="7104"/>
          <a:stretch/>
        </p:blipFill>
        <p:spPr>
          <a:xfrm>
            <a:off x="278982" y="4165111"/>
            <a:ext cx="4855658" cy="262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77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82B95-68CB-583B-DAF9-291A0DF4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191038"/>
            <a:ext cx="9810604" cy="12160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>
                <a:solidFill>
                  <a:schemeClr val="bg1"/>
                </a:solidFill>
                <a:ea typeface="Batang"/>
              </a:rPr>
              <a:t>Common Application</a:t>
            </a:r>
            <a:br>
              <a:rPr lang="en-US" sz="4800" b="1">
                <a:solidFill>
                  <a:schemeClr val="bg1"/>
                </a:solidFill>
                <a:ea typeface="Batang"/>
              </a:rPr>
            </a:br>
            <a:r>
              <a:rPr lang="en-US" sz="4800" b="1">
                <a:solidFill>
                  <a:schemeClr val="bg1"/>
                </a:solidFill>
                <a:ea typeface="Batang"/>
              </a:rPr>
              <a:t>FAQs</a:t>
            </a:r>
            <a:endParaRPr lang="en-US" sz="4800" b="1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B33252-91BB-4A6F-8B28-95FCCF5D4AE6}"/>
              </a:ext>
            </a:extLst>
          </p:cNvPr>
          <p:cNvSpPr txBox="1"/>
          <p:nvPr/>
        </p:nvSpPr>
        <p:spPr>
          <a:xfrm>
            <a:off x="6093816" y="1566040"/>
            <a:ext cx="6106808" cy="56015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Bembo"/>
              </a:rPr>
              <a:t>Can schools see to which other colleges I've applied? </a:t>
            </a:r>
            <a:endParaRPr lang="en-US" sz="2200" dirty="0">
              <a:solidFill>
                <a:schemeClr val="bg1"/>
              </a:solidFill>
              <a:latin typeface="Bembo"/>
            </a:endParaRPr>
          </a:p>
          <a:p>
            <a:pPr marL="342900" indent="-342900">
              <a:buFont typeface="Calibri,Sans-Serif"/>
              <a:buChar char="-"/>
            </a:pPr>
            <a:r>
              <a:rPr lang="en-US" sz="2200" dirty="0">
                <a:solidFill>
                  <a:schemeClr val="bg1"/>
                </a:solidFill>
                <a:latin typeface="Bembo"/>
              </a:rPr>
              <a:t>Your application data is private and will not be shared with other colleges</a:t>
            </a:r>
          </a:p>
          <a:p>
            <a:endParaRPr lang="en-US" sz="2200" dirty="0">
              <a:solidFill>
                <a:schemeClr val="bg1"/>
              </a:solidFill>
              <a:latin typeface="Bembo"/>
            </a:endParaRPr>
          </a:p>
          <a:p>
            <a:r>
              <a:rPr lang="en-US" sz="2200" b="1" dirty="0">
                <a:solidFill>
                  <a:schemeClr val="bg1"/>
                </a:solidFill>
                <a:latin typeface="Bembo"/>
              </a:rPr>
              <a:t>If I make a mistake, can I delete or start a new Common App account? </a:t>
            </a:r>
            <a:endParaRPr lang="en-US" b="1" dirty="0">
              <a:solidFill>
                <a:schemeClr val="bg1"/>
              </a:solidFill>
              <a:latin typeface="Bembo"/>
            </a:endParaRPr>
          </a:p>
          <a:p>
            <a:pPr marL="342900" indent="-342900">
              <a:buFont typeface="Calibri"/>
              <a:buChar char="-"/>
            </a:pPr>
            <a:r>
              <a:rPr lang="en-US" sz="2000" dirty="0">
                <a:solidFill>
                  <a:schemeClr val="bg1"/>
                </a:solidFill>
                <a:latin typeface="Bembo"/>
              </a:rPr>
              <a:t>You may delete your account, but deleting your account is permanent and will delete </a:t>
            </a:r>
            <a:r>
              <a:rPr lang="en-US" sz="2000" i="1" dirty="0">
                <a:solidFill>
                  <a:schemeClr val="bg1"/>
                </a:solidFill>
                <a:latin typeface="Bembo"/>
              </a:rPr>
              <a:t>all </a:t>
            </a:r>
            <a:r>
              <a:rPr lang="en-US" sz="2000" dirty="0">
                <a:solidFill>
                  <a:schemeClr val="bg1"/>
                </a:solidFill>
                <a:latin typeface="Bembo"/>
              </a:rPr>
              <a:t>application data</a:t>
            </a:r>
          </a:p>
          <a:p>
            <a:pPr marL="342900" indent="-342900">
              <a:buFont typeface="Calibri"/>
              <a:buChar char="-"/>
            </a:pPr>
            <a:r>
              <a:rPr lang="en-US" sz="2000" dirty="0">
                <a:solidFill>
                  <a:schemeClr val="bg1"/>
                </a:solidFill>
                <a:latin typeface="Bembo"/>
              </a:rPr>
              <a:t>Before deleting your account, contact Common App for help to common problems</a:t>
            </a:r>
          </a:p>
          <a:p>
            <a:endParaRPr lang="en-US" sz="2000" dirty="0">
              <a:solidFill>
                <a:schemeClr val="bg1"/>
              </a:solidFill>
              <a:latin typeface="Bembo"/>
            </a:endParaRPr>
          </a:p>
          <a:p>
            <a:r>
              <a:rPr lang="en-US" sz="2200" b="1" dirty="0">
                <a:solidFill>
                  <a:schemeClr val="bg1"/>
                </a:solidFill>
              </a:rPr>
              <a:t>Which email address should I use?</a:t>
            </a:r>
          </a:p>
          <a:p>
            <a:pPr marL="342900" indent="-342900">
              <a:buFont typeface="Calibri"/>
              <a:buChar char="-"/>
            </a:pPr>
            <a:r>
              <a:rPr lang="en-US" sz="2000" dirty="0">
                <a:solidFill>
                  <a:schemeClr val="bg1"/>
                </a:solidFill>
              </a:rPr>
              <a:t>Use a </a:t>
            </a:r>
            <a:r>
              <a:rPr lang="en-US" sz="2000" b="1" u="sng" dirty="0">
                <a:solidFill>
                  <a:schemeClr val="bg1"/>
                </a:solidFill>
              </a:rPr>
              <a:t>personal email address</a:t>
            </a:r>
            <a:r>
              <a:rPr lang="en-US" sz="2000" dirty="0">
                <a:solidFill>
                  <a:schemeClr val="bg1"/>
                </a:solidFill>
              </a:rPr>
              <a:t> that you check regularly and will have access to after you graduate</a:t>
            </a:r>
          </a:p>
          <a:p>
            <a:endParaRPr lang="en-US" sz="2200" dirty="0">
              <a:solidFill>
                <a:schemeClr val="bg1"/>
              </a:solidFill>
            </a:endParaRPr>
          </a:p>
          <a:p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991323-F16A-8E93-AF36-4EDB7DBF7D50}"/>
              </a:ext>
            </a:extLst>
          </p:cNvPr>
          <p:cNvSpPr txBox="1"/>
          <p:nvPr/>
        </p:nvSpPr>
        <p:spPr>
          <a:xfrm>
            <a:off x="714993" y="1575936"/>
            <a:ext cx="5245847" cy="41549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Bembo"/>
              </a:rPr>
              <a:t>When should I create my Common App?</a:t>
            </a:r>
            <a:endParaRPr lang="en-US" b="1" dirty="0">
              <a:solidFill>
                <a:schemeClr val="bg1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n-US" sz="2000" dirty="0">
                <a:solidFill>
                  <a:schemeClr val="bg1"/>
                </a:solidFill>
                <a:latin typeface="Bembo"/>
                <a:ea typeface="Roboto"/>
                <a:cs typeface="Roboto"/>
              </a:rPr>
              <a:t>Common App opens August 1st every year</a:t>
            </a:r>
          </a:p>
          <a:p>
            <a:pPr marL="342900" indent="-342900">
              <a:buFont typeface="Calibri"/>
              <a:buChar char="-"/>
            </a:pPr>
            <a:r>
              <a:rPr lang="en-US" sz="2000" dirty="0">
                <a:solidFill>
                  <a:schemeClr val="bg1"/>
                </a:solidFill>
                <a:latin typeface="Bembo"/>
                <a:ea typeface="Roboto"/>
                <a:cs typeface="Roboto"/>
              </a:rPr>
              <a:t>You can create an account and save answers to Common App tab questions at any time</a:t>
            </a:r>
          </a:p>
          <a:p>
            <a:pPr marL="342900" indent="-342900">
              <a:buFont typeface="Calibri"/>
              <a:buChar char="-"/>
            </a:pPr>
            <a:r>
              <a:rPr lang="en-US" sz="2000" dirty="0">
                <a:solidFill>
                  <a:schemeClr val="bg1"/>
                </a:solidFill>
                <a:latin typeface="Bembo"/>
              </a:rPr>
              <a:t>Responses to questions in your My Colleges tab do not remain year over year and should only be started if you intend to apply this school year</a:t>
            </a:r>
          </a:p>
          <a:p>
            <a:pPr marL="342900" indent="-342900">
              <a:buFont typeface="Calibri"/>
              <a:buChar char="-"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chemeClr val="bg1"/>
                </a:solidFill>
              </a:rPr>
              <a:t>Once you make your Common App, connect it to </a:t>
            </a:r>
            <a:r>
              <a:rPr lang="en-US" sz="2000" b="1" dirty="0" err="1">
                <a:solidFill>
                  <a:schemeClr val="bg1"/>
                </a:solidFill>
              </a:rPr>
              <a:t>Schoolinks</a:t>
            </a:r>
            <a:r>
              <a:rPr lang="en-US" sz="2000" b="1" dirty="0">
                <a:solidFill>
                  <a:schemeClr val="bg1"/>
                </a:solidFill>
              </a:rPr>
              <a:t> during senior year when you add your colleges to My Colleges!</a:t>
            </a:r>
          </a:p>
          <a:p>
            <a:pPr marL="342900" indent="-342900">
              <a:buFont typeface="Calibri"/>
              <a:buChar char="-"/>
            </a:pPr>
            <a:endParaRPr lang="en-US" sz="2200" dirty="0">
              <a:solidFill>
                <a:schemeClr val="bg1"/>
              </a:solidFill>
            </a:endParaRPr>
          </a:p>
        </p:txBody>
      </p:sp>
      <p:pic>
        <p:nvPicPr>
          <p:cNvPr id="4" name="Picture 3" descr="Common App logo guidelines">
            <a:extLst>
              <a:ext uri="{FF2B5EF4-FFF2-40B4-BE49-F238E27FC236}">
                <a16:creationId xmlns:a16="http://schemas.microsoft.com/office/drawing/2014/main" id="{72EF2805-6B11-F4CC-CDEE-F25370F60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78" y="5423370"/>
            <a:ext cx="1664524" cy="1295779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7DECBAEA-ADA3-8E45-7A30-1D05F1161519}"/>
              </a:ext>
            </a:extLst>
          </p:cNvPr>
          <p:cNvSpPr/>
          <p:nvPr/>
        </p:nvSpPr>
        <p:spPr>
          <a:xfrm>
            <a:off x="2596733" y="5851177"/>
            <a:ext cx="905125" cy="430305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SchooLinks">
            <a:extLst>
              <a:ext uri="{FF2B5EF4-FFF2-40B4-BE49-F238E27FC236}">
                <a16:creationId xmlns:a16="http://schemas.microsoft.com/office/drawing/2014/main" id="{51F3BE38-A9FB-3177-CC0F-09503D28C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8834" y="5423143"/>
            <a:ext cx="1310094" cy="130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77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1BB9BEA-C29C-7854-A018-1505C665A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4680" y="1361487"/>
            <a:ext cx="5020974" cy="941384"/>
          </a:xfr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a typeface="Batang"/>
              </a:rPr>
              <a:t>For College Applications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F3D73-D035-2EE9-A66B-9016E1E147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5033" y="2470919"/>
            <a:ext cx="5071774" cy="4213254"/>
          </a:xfrm>
          <a:ln>
            <a:solidFill>
              <a:srgbClr val="FF0000"/>
            </a:solidFill>
          </a:ln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600" dirty="0">
                <a:solidFill>
                  <a:schemeClr val="bg1"/>
                </a:solidFill>
                <a:ea typeface="Batang"/>
              </a:rPr>
              <a:t>Link Common App with </a:t>
            </a:r>
            <a:r>
              <a:rPr lang="en-US" sz="2600" dirty="0" err="1">
                <a:solidFill>
                  <a:schemeClr val="bg1"/>
                </a:solidFill>
                <a:ea typeface="Batang"/>
              </a:rPr>
              <a:t>SchooLinks</a:t>
            </a:r>
            <a:endParaRPr lang="en-US" sz="2600" dirty="0">
              <a:solidFill>
                <a:schemeClr val="bg1"/>
              </a:solidFill>
              <a:ea typeface="Batang"/>
            </a:endParaRPr>
          </a:p>
          <a:p>
            <a:r>
              <a:rPr lang="en-US" sz="2600" dirty="0">
                <a:solidFill>
                  <a:schemeClr val="bg1"/>
                </a:solidFill>
                <a:ea typeface="Batang"/>
              </a:rPr>
              <a:t>Add schools to Common App/</a:t>
            </a:r>
            <a:r>
              <a:rPr lang="en-US" sz="2600" dirty="0" err="1">
                <a:solidFill>
                  <a:schemeClr val="bg1"/>
                </a:solidFill>
                <a:ea typeface="Batang"/>
              </a:rPr>
              <a:t>SchooLinks</a:t>
            </a:r>
            <a:endParaRPr lang="en-US" sz="2600" dirty="0">
              <a:solidFill>
                <a:schemeClr val="bg1"/>
              </a:solidFill>
              <a:ea typeface="Batang"/>
            </a:endParaRPr>
          </a:p>
          <a:p>
            <a:r>
              <a:rPr lang="en-US" sz="2600" b="1" u="sng" dirty="0">
                <a:solidFill>
                  <a:schemeClr val="bg1"/>
                </a:solidFill>
                <a:ea typeface="Batang"/>
              </a:rPr>
              <a:t>Counselors</a:t>
            </a:r>
            <a:r>
              <a:rPr lang="en-US" sz="2600" b="1" dirty="0">
                <a:solidFill>
                  <a:schemeClr val="bg1"/>
                </a:solidFill>
                <a:ea typeface="Batang"/>
              </a:rPr>
              <a:t> </a:t>
            </a:r>
            <a:r>
              <a:rPr lang="en-US" sz="2600" dirty="0">
                <a:solidFill>
                  <a:schemeClr val="bg1"/>
                </a:solidFill>
                <a:ea typeface="Batang"/>
              </a:rPr>
              <a:t>will upload Fall, Mid-Year, and Final Transcripts </a:t>
            </a:r>
            <a:r>
              <a:rPr lang="en-US" sz="2600" b="1" u="sng" dirty="0">
                <a:solidFill>
                  <a:schemeClr val="bg1"/>
                </a:solidFill>
                <a:ea typeface="Batang"/>
              </a:rPr>
              <a:t>for the students</a:t>
            </a:r>
          </a:p>
          <a:p>
            <a:r>
              <a:rPr lang="en-US" sz="2600" dirty="0">
                <a:solidFill>
                  <a:schemeClr val="bg1"/>
                </a:solidFill>
                <a:ea typeface="Batang"/>
              </a:rPr>
              <a:t>Fall ‘26 Transcripts will have GPA &amp; Rank through </a:t>
            </a:r>
            <a:r>
              <a:rPr lang="en-US" sz="2600" b="1" dirty="0">
                <a:solidFill>
                  <a:schemeClr val="bg1"/>
                </a:solidFill>
                <a:ea typeface="Batang"/>
              </a:rPr>
              <a:t>end of 11th Grade</a:t>
            </a:r>
            <a:r>
              <a:rPr lang="en-US" sz="2600" dirty="0">
                <a:solidFill>
                  <a:schemeClr val="bg1"/>
                </a:solidFill>
                <a:ea typeface="Batang"/>
              </a:rPr>
              <a:t> </a:t>
            </a:r>
            <a:r>
              <a:rPr lang="en-US" sz="2600" i="1" dirty="0">
                <a:solidFill>
                  <a:schemeClr val="bg1"/>
                </a:solidFill>
                <a:ea typeface="Batang"/>
              </a:rPr>
              <a:t>and </a:t>
            </a:r>
            <a:r>
              <a:rPr lang="en-US" sz="2600" dirty="0">
                <a:solidFill>
                  <a:schemeClr val="bg1"/>
                </a:solidFill>
                <a:ea typeface="Batang"/>
              </a:rPr>
              <a:t>Senior Classes around Mid-September of 2026</a:t>
            </a:r>
          </a:p>
          <a:p>
            <a:endParaRPr lang="en-US" sz="3100" b="1" dirty="0">
              <a:solidFill>
                <a:schemeClr val="bg1"/>
              </a:solidFill>
              <a:ea typeface="Batang"/>
            </a:endParaRPr>
          </a:p>
          <a:p>
            <a:endParaRPr lang="en-US" sz="3200" dirty="0">
              <a:solidFill>
                <a:schemeClr val="bg1"/>
              </a:solidFill>
              <a:ea typeface="Batang"/>
            </a:endParaRPr>
          </a:p>
          <a:p>
            <a:endParaRPr lang="en-US" sz="2400" dirty="0">
              <a:solidFill>
                <a:schemeClr val="bg1"/>
              </a:solidFill>
              <a:ea typeface="Batang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2CDF71-F246-8E8B-75FB-CACF320206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98605" y="1361487"/>
            <a:ext cx="5255131" cy="941384"/>
          </a:xfr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ea typeface="Batang"/>
              </a:rPr>
              <a:t>Requesting Official Transcript for NCAA and Colleges not in Common app or </a:t>
            </a:r>
            <a:r>
              <a:rPr lang="en-US" sz="1600" dirty="0" err="1">
                <a:solidFill>
                  <a:schemeClr val="bg1"/>
                </a:solidFill>
                <a:ea typeface="Batang"/>
              </a:rPr>
              <a:t>Schoolinks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075D7D-707C-E5B6-67C5-52A64C8E6FE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B82B95-68CB-583B-DAF9-291A0DF4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715" y="268942"/>
            <a:ext cx="9810604" cy="12160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a typeface="Batang"/>
              </a:rPr>
              <a:t>Requesting Transcripts </a:t>
            </a:r>
            <a:endParaRPr lang="en-US" sz="4800" dirty="0">
              <a:solidFill>
                <a:schemeClr val="bg1"/>
              </a:solidFill>
              <a:ea typeface="Batang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101D476-37FA-30E3-3EAE-A39044571534}"/>
              </a:ext>
            </a:extLst>
          </p:cNvPr>
          <p:cNvSpPr txBox="1">
            <a:spLocks/>
          </p:cNvSpPr>
          <p:nvPr/>
        </p:nvSpPr>
        <p:spPr>
          <a:xfrm>
            <a:off x="6401189" y="2473248"/>
            <a:ext cx="5064780" cy="2173997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54864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59436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chemeClr val="bg1"/>
                </a:solidFill>
                <a:ea typeface="Batang"/>
              </a:rPr>
              <a:t>You can request your transcript through the </a:t>
            </a:r>
            <a:r>
              <a:rPr lang="en-US" sz="2600" dirty="0">
                <a:solidFill>
                  <a:schemeClr val="bg1"/>
                </a:solidFill>
                <a:ea typeface="Batang"/>
                <a:hlinkClick r:id="rId2"/>
              </a:rPr>
              <a:t>YCSD Student Records Request System </a:t>
            </a:r>
            <a:endParaRPr lang="en-US" sz="2600" dirty="0">
              <a:solidFill>
                <a:schemeClr val="bg1"/>
              </a:solidFill>
              <a:ea typeface="Batang"/>
            </a:endParaRPr>
          </a:p>
          <a:p>
            <a:r>
              <a:rPr lang="en-US" sz="2600" dirty="0">
                <a:solidFill>
                  <a:schemeClr val="bg1"/>
                </a:solidFill>
                <a:ea typeface="Batang"/>
              </a:rPr>
              <a:t>All students have access to their transcript on </a:t>
            </a:r>
            <a:r>
              <a:rPr lang="en-US" sz="2600" dirty="0" err="1">
                <a:solidFill>
                  <a:schemeClr val="bg1"/>
                </a:solidFill>
                <a:ea typeface="Batang"/>
              </a:rPr>
              <a:t>SchooLinks</a:t>
            </a:r>
            <a:r>
              <a:rPr lang="en-US" sz="2600" dirty="0">
                <a:solidFill>
                  <a:schemeClr val="bg1"/>
                </a:solidFill>
                <a:ea typeface="Batang"/>
              </a:rPr>
              <a:t> and can download an unofficial copy </a:t>
            </a:r>
            <a:endParaRPr lang="en-US" sz="2600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  <a:ea typeface="Batang"/>
            </a:endParaRPr>
          </a:p>
          <a:p>
            <a:pPr algn="r"/>
            <a:endParaRPr lang="en-US" sz="3200" dirty="0">
              <a:solidFill>
                <a:schemeClr val="bg1"/>
              </a:solidFill>
              <a:ea typeface="Batang"/>
            </a:endParaRPr>
          </a:p>
          <a:p>
            <a:pPr algn="r"/>
            <a:endParaRPr lang="en-US" sz="3200" dirty="0">
              <a:solidFill>
                <a:schemeClr val="bg1"/>
              </a:solidFill>
              <a:ea typeface="Batang"/>
            </a:endParaRPr>
          </a:p>
          <a:p>
            <a:endParaRPr lang="en-US" sz="2400" dirty="0">
              <a:solidFill>
                <a:schemeClr val="bg1"/>
              </a:solidFill>
              <a:ea typeface="Batang"/>
            </a:endParaRP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EB57082-15E6-926C-27D2-5FFA8F8524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39" t="-1431" r="139" b="191"/>
          <a:stretch/>
        </p:blipFill>
        <p:spPr>
          <a:xfrm>
            <a:off x="8217067" y="5350342"/>
            <a:ext cx="3974933" cy="1507658"/>
          </a:xfrm>
          <a:prstGeom prst="rect">
            <a:avLst/>
          </a:prstGeom>
        </p:spPr>
      </p:pic>
      <p:pic>
        <p:nvPicPr>
          <p:cNvPr id="5" name="Picture 4" descr="SchooLinks – WJCC Schools">
            <a:extLst>
              <a:ext uri="{FF2B5EF4-FFF2-40B4-BE49-F238E27FC236}">
                <a16:creationId xmlns:a16="http://schemas.microsoft.com/office/drawing/2014/main" id="{974452F6-D8B8-5EAB-8740-AC6B8B585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2037" y="4833426"/>
            <a:ext cx="1964992" cy="3279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506004-F00C-8B62-A5E5-527236547B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4540" y="4679192"/>
            <a:ext cx="701101" cy="59441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D2451F-A069-9C67-1AE5-C4650508D6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908" y="4706755"/>
            <a:ext cx="1935648" cy="1882303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3BA1C99-EDD9-1933-3499-1D1F5F603D89}"/>
              </a:ext>
            </a:extLst>
          </p:cNvPr>
          <p:cNvCxnSpPr/>
          <p:nvPr/>
        </p:nvCxnSpPr>
        <p:spPr>
          <a:xfrm>
            <a:off x="6477908" y="4997391"/>
            <a:ext cx="617159" cy="895409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ED24E7E-4DE4-EB5D-2F44-FA917BED3251}"/>
              </a:ext>
            </a:extLst>
          </p:cNvPr>
          <p:cNvCxnSpPr>
            <a:cxnSpLocks/>
          </p:cNvCxnSpPr>
          <p:nvPr/>
        </p:nvCxnSpPr>
        <p:spPr>
          <a:xfrm flipV="1">
            <a:off x="8142051" y="6161665"/>
            <a:ext cx="418289" cy="2002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B6F1A7BD-40F6-3487-3AC3-582FD7265BCC}"/>
              </a:ext>
            </a:extLst>
          </p:cNvPr>
          <p:cNvSpPr/>
          <p:nvPr/>
        </p:nvSpPr>
        <p:spPr>
          <a:xfrm>
            <a:off x="8413556" y="5787957"/>
            <a:ext cx="1576750" cy="3141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082526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BD2399-CC62-AA7B-9567-1870301EA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37B3A7E-9A77-0E24-5A33-B7E5C2799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6331" y="1575507"/>
            <a:ext cx="4868574" cy="941384"/>
          </a:xfr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a typeface="Batang"/>
              </a:rPr>
              <a:t>Recommendation Letters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64451-F80A-164C-F6E9-E411298AB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6684" y="2727426"/>
            <a:ext cx="4868574" cy="3806854"/>
          </a:xfrm>
          <a:ln>
            <a:solidFill>
              <a:srgbClr val="FF0000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300" dirty="0">
                <a:solidFill>
                  <a:schemeClr val="bg1"/>
                </a:solidFill>
                <a:ea typeface="Batang"/>
              </a:rPr>
              <a:t>Not always required – check with your colleges for specific letter of recommendation information</a:t>
            </a:r>
          </a:p>
          <a:p>
            <a:r>
              <a:rPr lang="en-US" sz="2300" dirty="0">
                <a:solidFill>
                  <a:schemeClr val="bg1"/>
                </a:solidFill>
                <a:ea typeface="Batang"/>
              </a:rPr>
              <a:t>1-2 teachers, 1 school counselor, 1 personal (suggested) </a:t>
            </a:r>
            <a:endParaRPr lang="en-US" sz="2300" dirty="0">
              <a:solidFill>
                <a:schemeClr val="bg1"/>
              </a:solidFill>
            </a:endParaRPr>
          </a:p>
          <a:p>
            <a:r>
              <a:rPr lang="en-US" sz="2300" dirty="0">
                <a:solidFill>
                  <a:schemeClr val="bg1"/>
                </a:solidFill>
                <a:ea typeface="Batang"/>
              </a:rPr>
              <a:t>Utilize Senior Info Sheet (GHS Counseling Website)</a:t>
            </a:r>
            <a:endParaRPr lang="en-US" sz="2300" dirty="0">
              <a:solidFill>
                <a:schemeClr val="bg1"/>
              </a:solidFill>
            </a:endParaRPr>
          </a:p>
          <a:p>
            <a:pPr marL="662940" lvl="2" indent="-342900">
              <a:buSzPct val="80000"/>
              <a:buFont typeface="Wingdings"/>
              <a:buChar char="Ø"/>
            </a:pPr>
            <a:r>
              <a:rPr lang="en-US" sz="2300" dirty="0">
                <a:solidFill>
                  <a:schemeClr val="bg1"/>
                </a:solidFill>
                <a:ea typeface="Batang"/>
              </a:rPr>
              <a:t>Quality</a:t>
            </a:r>
            <a:r>
              <a:rPr lang="en-US" sz="2300" dirty="0">
                <a:solidFill>
                  <a:schemeClr val="bg1"/>
                </a:solidFill>
                <a:ea typeface="+mn-lt"/>
                <a:cs typeface="+mn-lt"/>
              </a:rPr>
              <a:t> over Quantity</a:t>
            </a:r>
            <a:endParaRPr lang="en-US" sz="2300" dirty="0">
              <a:solidFill>
                <a:schemeClr val="bg1"/>
              </a:solidFill>
            </a:endParaRPr>
          </a:p>
          <a:p>
            <a:r>
              <a:rPr lang="en-US" sz="2300" dirty="0">
                <a:solidFill>
                  <a:schemeClr val="bg1"/>
                </a:solidFill>
                <a:ea typeface="Batang"/>
              </a:rPr>
              <a:t>Request </a:t>
            </a:r>
            <a:r>
              <a:rPr lang="en-US" sz="2300" i="1" u="sng" dirty="0">
                <a:solidFill>
                  <a:schemeClr val="bg1"/>
                </a:solidFill>
                <a:ea typeface="Batang"/>
              </a:rPr>
              <a:t>at least</a:t>
            </a:r>
            <a:r>
              <a:rPr lang="en-US" sz="2300" i="1" dirty="0">
                <a:solidFill>
                  <a:schemeClr val="bg1"/>
                </a:solidFill>
                <a:ea typeface="Batang"/>
              </a:rPr>
              <a:t> </a:t>
            </a:r>
            <a:r>
              <a:rPr lang="en-US" sz="2300" dirty="0">
                <a:solidFill>
                  <a:schemeClr val="bg1"/>
                </a:solidFill>
                <a:ea typeface="Batang"/>
              </a:rPr>
              <a:t>2 weeks in advance</a:t>
            </a:r>
          </a:p>
          <a:p>
            <a:endParaRPr lang="en-US" sz="3200" dirty="0">
              <a:solidFill>
                <a:schemeClr val="bg1"/>
              </a:solidFill>
              <a:ea typeface="Batang"/>
            </a:endParaRPr>
          </a:p>
          <a:p>
            <a:endParaRPr lang="en-US" sz="2400" dirty="0">
              <a:solidFill>
                <a:schemeClr val="bg1"/>
              </a:solidFill>
              <a:ea typeface="Batang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1B7A385-710A-5062-1401-521A44657A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21861" y="1575507"/>
            <a:ext cx="4878398" cy="980968"/>
          </a:xfr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2800">
                <a:solidFill>
                  <a:schemeClr val="bg1"/>
                </a:solidFill>
                <a:ea typeface="Batang"/>
              </a:rPr>
              <a:t>Essays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DBAA80-8C3E-D910-F90E-39D6366890D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3538D0-1A73-8037-C71F-8ADA7CDFC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715" y="268942"/>
            <a:ext cx="9810604" cy="12160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>
                <a:solidFill>
                  <a:schemeClr val="bg1"/>
                </a:solidFill>
                <a:ea typeface="Batang"/>
              </a:rPr>
              <a:t>Letters of Rec &amp; Essays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4AC7EEF-45B4-E34E-6285-5DDEA7F9F604}"/>
              </a:ext>
            </a:extLst>
          </p:cNvPr>
          <p:cNvSpPr txBox="1">
            <a:spLocks/>
          </p:cNvSpPr>
          <p:nvPr/>
        </p:nvSpPr>
        <p:spPr>
          <a:xfrm>
            <a:off x="6614285" y="2730547"/>
            <a:ext cx="4888365" cy="3826646"/>
          </a:xfrm>
          <a:prstGeom prst="rect">
            <a:avLst/>
          </a:prstGeom>
          <a:ln w="12700">
            <a:solidFill>
              <a:srgbClr val="FF0000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  <a:defRPr sz="20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8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2pPr>
            <a:lvl3pPr marL="548640" indent="-2857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6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3pPr>
            <a:lvl4pPr marL="59436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Tx/>
              <a:buNone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4pPr>
            <a:lvl5pPr marL="82296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Char char="•"/>
              <a:defRPr sz="1400" kern="1200" spc="5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Batang" panose="02030600000101010101" pitchFamily="18" charset="-127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  <a:ea typeface="Batang"/>
              </a:rPr>
              <a:t>Not always required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If optional, recommendation is to write it</a:t>
            </a: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Be specific, but be honest</a:t>
            </a: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Have English teacher or classmate proof drafts</a:t>
            </a: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Save essays for scholarships</a:t>
            </a:r>
          </a:p>
          <a:p>
            <a:pPr algn="r"/>
            <a:endParaRPr lang="en-US" sz="3200" dirty="0">
              <a:solidFill>
                <a:schemeClr val="bg1"/>
              </a:solidFill>
              <a:ea typeface="Batang"/>
            </a:endParaRPr>
          </a:p>
          <a:p>
            <a:pPr algn="r"/>
            <a:endParaRPr lang="en-US" sz="3200" dirty="0">
              <a:solidFill>
                <a:schemeClr val="bg1"/>
              </a:solidFill>
              <a:ea typeface="Batang"/>
            </a:endParaRPr>
          </a:p>
          <a:p>
            <a:endParaRPr lang="en-US" sz="2400" dirty="0">
              <a:solidFill>
                <a:schemeClr val="bg1"/>
              </a:solidFill>
              <a:ea typeface="Batang"/>
            </a:endParaRPr>
          </a:p>
        </p:txBody>
      </p:sp>
    </p:spTree>
    <p:extLst>
      <p:ext uri="{BB962C8B-B14F-4D97-AF65-F5344CB8AC3E}">
        <p14:creationId xmlns:p14="http://schemas.microsoft.com/office/powerpoint/2010/main" val="527283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82B95-68CB-583B-DAF9-291A0DF4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191038"/>
            <a:ext cx="9810604" cy="1216024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a typeface="Batang"/>
              </a:rPr>
              <a:t>Scholarships 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E33A95-911D-F468-1DFB-49BC7AC07532}"/>
              </a:ext>
            </a:extLst>
          </p:cNvPr>
          <p:cNvSpPr txBox="1"/>
          <p:nvPr/>
        </p:nvSpPr>
        <p:spPr>
          <a:xfrm>
            <a:off x="285496" y="1606567"/>
            <a:ext cx="928962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Students should research scholarships and grants from the schools they are interested in by utilizing the specific institution's financial aid department and website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Please check </a:t>
            </a:r>
            <a:r>
              <a:rPr lang="en-US" sz="2400" dirty="0" err="1">
                <a:solidFill>
                  <a:schemeClr val="bg1"/>
                </a:solidFill>
              </a:rPr>
              <a:t>SchooLinks</a:t>
            </a:r>
            <a:r>
              <a:rPr lang="en-US" sz="2400" dirty="0">
                <a:solidFill>
                  <a:schemeClr val="bg1"/>
                </a:solidFill>
              </a:rPr>
              <a:t> regularly for scholarships –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Complete the Scholarship Matching tool on </a:t>
            </a:r>
            <a:r>
              <a:rPr lang="en-US" sz="2400" dirty="0" err="1">
                <a:solidFill>
                  <a:schemeClr val="bg1"/>
                </a:solidFill>
              </a:rPr>
              <a:t>SchooLinks</a:t>
            </a:r>
            <a:endParaRPr lang="en-US" sz="2400" dirty="0">
              <a:solidFill>
                <a:schemeClr val="bg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</a:rPr>
              <a:t>SchooLinks</a:t>
            </a:r>
            <a:r>
              <a:rPr lang="en-US" sz="2400" dirty="0">
                <a:solidFill>
                  <a:schemeClr val="bg1"/>
                </a:solidFill>
              </a:rPr>
              <a:t> has a large database of scholarships, and we, as a school and a division, are also able to post smaller, local scholarships – please don’t miss opportunities to apply for scholarships that are only available to YCSD and GHS students</a:t>
            </a:r>
          </a:p>
          <a:p>
            <a:pPr lvl="1"/>
            <a:endParaRPr lang="en-US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Check the </a:t>
            </a:r>
            <a:r>
              <a:rPr lang="en-US" sz="2400" dirty="0">
                <a:solidFill>
                  <a:schemeClr val="bg1"/>
                </a:solidFill>
                <a:hlinkClick r:id="rId2"/>
              </a:rPr>
              <a:t>GHS School Counseling website </a:t>
            </a:r>
            <a:r>
              <a:rPr lang="en-US" sz="2400" dirty="0">
                <a:solidFill>
                  <a:schemeClr val="bg1"/>
                </a:solidFill>
              </a:rPr>
              <a:t>for scholarship information </a:t>
            </a:r>
          </a:p>
          <a:p>
            <a:pPr lvl="1"/>
            <a:endParaRPr lang="en-US" sz="2400" dirty="0">
              <a:solidFill>
                <a:schemeClr val="bg1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lvl="1"/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Picture 4" descr="A graduation cap and diploma&#10;&#10;AI-generated content may be incorrect.">
            <a:extLst>
              <a:ext uri="{FF2B5EF4-FFF2-40B4-BE49-F238E27FC236}">
                <a16:creationId xmlns:a16="http://schemas.microsoft.com/office/drawing/2014/main" id="{B8B84DAD-A417-69B1-D843-BBADC0001D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584672" y="1"/>
            <a:ext cx="2607328" cy="173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037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075D7D-707C-E5B6-67C5-52A64C8E6FE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>
              <a:solidFill>
                <a:schemeClr val="bg1"/>
              </a:solidFill>
            </a:endParaRPr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B82B95-68CB-583B-DAF9-291A0DF4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298362"/>
            <a:ext cx="9810604" cy="141993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b="1" dirty="0" err="1">
                <a:solidFill>
                  <a:schemeClr val="bg1"/>
                </a:solidFill>
                <a:ea typeface="Batang"/>
              </a:rPr>
              <a:t>CoLlege</a:t>
            </a:r>
            <a:r>
              <a:rPr lang="en-US" sz="4800" b="1" dirty="0">
                <a:solidFill>
                  <a:schemeClr val="bg1"/>
                </a:solidFill>
                <a:ea typeface="Batang"/>
              </a:rPr>
              <a:t> Entrance Exam Testing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0159DF-6737-8CC1-FC85-D7A941779BC1}"/>
              </a:ext>
            </a:extLst>
          </p:cNvPr>
          <p:cNvSpPr txBox="1"/>
          <p:nvPr/>
        </p:nvSpPr>
        <p:spPr>
          <a:xfrm>
            <a:off x="420568" y="2056686"/>
            <a:ext cx="117714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Know the Requirements: Some colleges remain test optional, but policies vary depending on the college/university.  Always check the college’s website for specific testing requirements.  Note: Some schools only allow test-optional applications for students with a GPA above a certain threshold.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Upcoming </a:t>
            </a:r>
            <a:r>
              <a:rPr lang="en-US">
                <a:solidFill>
                  <a:schemeClr val="bg1"/>
                </a:solidFill>
              </a:rPr>
              <a:t>SAT Test </a:t>
            </a:r>
            <a:r>
              <a:rPr lang="en-US" dirty="0">
                <a:solidFill>
                  <a:schemeClr val="bg1"/>
                </a:solidFill>
              </a:rPr>
              <a:t>D</a:t>
            </a:r>
            <a:r>
              <a:rPr lang="en-US">
                <a:solidFill>
                  <a:schemeClr val="bg1"/>
                </a:solidFill>
              </a:rPr>
              <a:t>ates</a:t>
            </a:r>
            <a:r>
              <a:rPr lang="en-US" dirty="0">
                <a:solidFill>
                  <a:schemeClr val="bg1"/>
                </a:solidFill>
              </a:rPr>
              <a:t>:					Upcoming </a:t>
            </a:r>
            <a:r>
              <a:rPr lang="en-US">
                <a:solidFill>
                  <a:schemeClr val="bg1"/>
                </a:solidFill>
              </a:rPr>
              <a:t>ACT Test </a:t>
            </a:r>
            <a:r>
              <a:rPr lang="en-US" dirty="0">
                <a:solidFill>
                  <a:schemeClr val="bg1"/>
                </a:solidFill>
              </a:rPr>
              <a:t>D</a:t>
            </a:r>
            <a:r>
              <a:rPr lang="en-US">
                <a:solidFill>
                  <a:schemeClr val="bg1"/>
                </a:solidFill>
              </a:rPr>
              <a:t>ates</a:t>
            </a:r>
            <a:r>
              <a:rPr lang="en-US" dirty="0">
                <a:solidFill>
                  <a:schemeClr val="bg1"/>
                </a:solidFill>
              </a:rPr>
              <a:t>: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SAT Test Dates:	Registration Deadline:		ACT Test Dates:	Registration Deadline: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June 6, 2026		May 22, 2026			June 13, 2026	May 8, 2026</a:t>
            </a:r>
          </a:p>
          <a:p>
            <a:pPr lvl="8"/>
            <a:r>
              <a:rPr lang="en-US" dirty="0">
                <a:solidFill>
                  <a:schemeClr val="bg1"/>
                </a:solidFill>
              </a:rPr>
              <a:t>			July 11, 2026	June 5,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Fall 2026 SAT Dates							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	August 22, 2026</a:t>
            </a:r>
          </a:p>
          <a:p>
            <a:r>
              <a:rPr lang="en-US" dirty="0">
                <a:solidFill>
                  <a:schemeClr val="bg1"/>
                </a:solidFill>
              </a:rPr>
              <a:t>	September 12, 2026</a:t>
            </a:r>
          </a:p>
          <a:p>
            <a:r>
              <a:rPr lang="en-US" dirty="0">
                <a:solidFill>
                  <a:schemeClr val="bg1"/>
                </a:solidFill>
              </a:rPr>
              <a:t>	October 3, 2026					Visit the </a:t>
            </a:r>
            <a:r>
              <a:rPr lang="en-US" dirty="0">
                <a:solidFill>
                  <a:schemeClr val="bg1"/>
                </a:solidFill>
                <a:hlinkClick r:id="rId2"/>
              </a:rPr>
              <a:t>ACT website </a:t>
            </a:r>
            <a:r>
              <a:rPr lang="en-US" dirty="0">
                <a:solidFill>
                  <a:schemeClr val="bg1"/>
                </a:solidFill>
              </a:rPr>
              <a:t>for more ACT testing 	November 7, 2026					information</a:t>
            </a:r>
          </a:p>
          <a:p>
            <a:r>
              <a:rPr lang="en-US" dirty="0">
                <a:solidFill>
                  <a:schemeClr val="bg1"/>
                </a:solidFill>
              </a:rPr>
              <a:t>	December 5, 2026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Visit the </a:t>
            </a:r>
            <a:r>
              <a:rPr lang="en-US" dirty="0">
                <a:solidFill>
                  <a:schemeClr val="bg1"/>
                </a:solidFill>
                <a:hlinkClick r:id="rId3"/>
              </a:rPr>
              <a:t>College Board website </a:t>
            </a:r>
            <a:r>
              <a:rPr lang="en-US" dirty="0">
                <a:solidFill>
                  <a:schemeClr val="bg1"/>
                </a:solidFill>
              </a:rPr>
              <a:t>for more SAT </a:t>
            </a:r>
          </a:p>
          <a:p>
            <a:r>
              <a:rPr lang="en-US" dirty="0">
                <a:solidFill>
                  <a:schemeClr val="bg1"/>
                </a:solidFill>
              </a:rPr>
              <a:t>testing information 	</a:t>
            </a:r>
          </a:p>
          <a:p>
            <a:r>
              <a:rPr lang="en-US" dirty="0"/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58F74A9-ACA0-5594-1FE6-735335DD0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423" y="4595842"/>
            <a:ext cx="2073723" cy="1036862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E52F854-D6C2-2689-02B2-7302E933E8E8}"/>
              </a:ext>
            </a:extLst>
          </p:cNvPr>
          <p:cNvCxnSpPr>
            <a:cxnSpLocks/>
          </p:cNvCxnSpPr>
          <p:nvPr/>
        </p:nvCxnSpPr>
        <p:spPr>
          <a:xfrm>
            <a:off x="2268901" y="3895344"/>
            <a:ext cx="830915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9594593-397B-624D-3E5A-65584AA4D8B3}"/>
              </a:ext>
            </a:extLst>
          </p:cNvPr>
          <p:cNvCxnSpPr>
            <a:cxnSpLocks/>
          </p:cNvCxnSpPr>
          <p:nvPr/>
        </p:nvCxnSpPr>
        <p:spPr>
          <a:xfrm>
            <a:off x="8229600" y="3922776"/>
            <a:ext cx="405384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80D6B48-0E4D-18EB-53E8-642E4AA4B208}"/>
              </a:ext>
            </a:extLst>
          </p:cNvPr>
          <p:cNvCxnSpPr>
            <a:cxnSpLocks/>
          </p:cNvCxnSpPr>
          <p:nvPr/>
        </p:nvCxnSpPr>
        <p:spPr>
          <a:xfrm>
            <a:off x="8243283" y="4221480"/>
            <a:ext cx="405384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592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82B95-68CB-583B-DAF9-291A0DF41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191038"/>
            <a:ext cx="9810604" cy="1216024"/>
          </a:xfrm>
        </p:spPr>
        <p:txBody>
          <a:bodyPr>
            <a:normAutofit/>
          </a:bodyPr>
          <a:lstStyle/>
          <a:p>
            <a:pPr algn="ctr"/>
            <a:r>
              <a:rPr lang="en-US" sz="4800" b="1">
                <a:solidFill>
                  <a:schemeClr val="bg1"/>
                </a:solidFill>
                <a:ea typeface="Batang"/>
              </a:rPr>
              <a:t>Other Important Info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F3D73-D035-2EE9-A66B-9016E1E14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0656" y="1565936"/>
            <a:ext cx="5564070" cy="446087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  <a:ea typeface="Batang"/>
              </a:rPr>
              <a:t>College Athletics with NCAA Eligibility Center</a:t>
            </a: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Service Academies &amp; ROTC Scholarship Deadlines</a:t>
            </a: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ASVAB Test Dates (at GHS)</a:t>
            </a: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FAFSA Application (Opens October 1</a:t>
            </a:r>
            <a:r>
              <a:rPr lang="en-US" sz="2400" baseline="30000" dirty="0">
                <a:solidFill>
                  <a:schemeClr val="bg1"/>
                </a:solidFill>
                <a:ea typeface="Batang"/>
              </a:rPr>
              <a:t>st</a:t>
            </a:r>
            <a:r>
              <a:rPr lang="en-US" sz="2400" dirty="0">
                <a:solidFill>
                  <a:schemeClr val="bg1"/>
                </a:solidFill>
                <a:ea typeface="Batang"/>
              </a:rPr>
              <a:t>)</a:t>
            </a: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VPCC Application &amp; Transfer Options</a:t>
            </a:r>
          </a:p>
          <a:p>
            <a:r>
              <a:rPr lang="en-US" sz="2400" dirty="0">
                <a:solidFill>
                  <a:schemeClr val="bg1"/>
                </a:solidFill>
                <a:ea typeface="Batang"/>
              </a:rPr>
              <a:t>Vocational Certifications &amp; Apprenticeship Opportunities</a:t>
            </a:r>
          </a:p>
        </p:txBody>
      </p:sp>
      <p:pic>
        <p:nvPicPr>
          <p:cNvPr id="9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E46EB645-FF82-0809-CCB6-D9F0D1233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76" y="1298737"/>
            <a:ext cx="4927709" cy="770540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4230CC9D-1A37-D06D-5A46-9725C440C4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" r="-694" b="18786"/>
          <a:stretch/>
        </p:blipFill>
        <p:spPr>
          <a:xfrm>
            <a:off x="3131883" y="2162352"/>
            <a:ext cx="2308497" cy="1285608"/>
          </a:xfrm>
          <a:prstGeom prst="rect">
            <a:avLst/>
          </a:prstGeom>
        </p:spPr>
      </p:pic>
      <p:pic>
        <p:nvPicPr>
          <p:cNvPr id="12" name="Picture 12" descr="A picture containing outdoor&#10;&#10;Description automatically generated">
            <a:extLst>
              <a:ext uri="{FF2B5EF4-FFF2-40B4-BE49-F238E27FC236}">
                <a16:creationId xmlns:a16="http://schemas.microsoft.com/office/drawing/2014/main" id="{3F12C9E8-8AF9-C521-EF4A-19C26B2949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19" y="2158539"/>
            <a:ext cx="2743200" cy="1282763"/>
          </a:xfrm>
          <a:prstGeom prst="rect">
            <a:avLst/>
          </a:prstGeom>
        </p:spPr>
      </p:pic>
      <p:pic>
        <p:nvPicPr>
          <p:cNvPr id="13" name="Picture 13" descr="A picture containing website&#10;&#10;Description automatically generated">
            <a:extLst>
              <a:ext uri="{FF2B5EF4-FFF2-40B4-BE49-F238E27FC236}">
                <a16:creationId xmlns:a16="http://schemas.microsoft.com/office/drawing/2014/main" id="{50EA0BF3-B508-37E4-723B-F4D51E8075C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63" b="1010"/>
          <a:stretch/>
        </p:blipFill>
        <p:spPr>
          <a:xfrm>
            <a:off x="304799" y="3560236"/>
            <a:ext cx="2743341" cy="1276281"/>
          </a:xfrm>
          <a:prstGeom prst="rect">
            <a:avLst/>
          </a:prstGeom>
        </p:spPr>
      </p:pic>
      <p:pic>
        <p:nvPicPr>
          <p:cNvPr id="14" name="Picture 14" descr="Text&#10;&#10;Description automatically generated">
            <a:extLst>
              <a:ext uri="{FF2B5EF4-FFF2-40B4-BE49-F238E27FC236}">
                <a16:creationId xmlns:a16="http://schemas.microsoft.com/office/drawing/2014/main" id="{2AE27472-FCE8-0DCF-16F1-A17142FCA0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803" y="4963682"/>
            <a:ext cx="5116285" cy="539060"/>
          </a:xfrm>
          <a:prstGeom prst="rect">
            <a:avLst/>
          </a:prstGeom>
        </p:spPr>
      </p:pic>
      <p:pic>
        <p:nvPicPr>
          <p:cNvPr id="15" name="Picture 1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ABD2063-7DB9-805F-43B6-EB2DF0DBBAF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547" t="7572" r="6291" b="7071"/>
          <a:stretch/>
        </p:blipFill>
        <p:spPr>
          <a:xfrm>
            <a:off x="3128446" y="3564704"/>
            <a:ext cx="2302176" cy="1273530"/>
          </a:xfrm>
          <a:prstGeom prst="rect">
            <a:avLst/>
          </a:prstGeom>
        </p:spPr>
      </p:pic>
      <p:pic>
        <p:nvPicPr>
          <p:cNvPr id="16" name="Picture 1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118E34A-F146-708F-68DE-A3FDEE05CE5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-326" b="24762"/>
          <a:stretch/>
        </p:blipFill>
        <p:spPr>
          <a:xfrm>
            <a:off x="296917" y="5607269"/>
            <a:ext cx="2752153" cy="1031966"/>
          </a:xfrm>
          <a:prstGeom prst="rect">
            <a:avLst/>
          </a:prstGeom>
        </p:spPr>
      </p:pic>
      <p:pic>
        <p:nvPicPr>
          <p:cNvPr id="17" name="Picture 17" descr="A picture containing table, indoor&#10;&#10;Description automatically generated">
            <a:extLst>
              <a:ext uri="{FF2B5EF4-FFF2-40B4-BE49-F238E27FC236}">
                <a16:creationId xmlns:a16="http://schemas.microsoft.com/office/drawing/2014/main" id="{C06E4872-611B-CDB6-9B0B-CF18A968F48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-152" t="230" r="21278" b="10256"/>
          <a:stretch/>
        </p:blipFill>
        <p:spPr>
          <a:xfrm>
            <a:off x="3130534" y="5605503"/>
            <a:ext cx="2308201" cy="10499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5129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0BF3E4-1829-E222-B620-8A2B08272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5EF9D-957D-1D35-7D57-FA020140C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853" y="15240"/>
            <a:ext cx="11406293" cy="1216024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a typeface="Batang"/>
              </a:rPr>
              <a:t>Senior Year Checklist</a:t>
            </a:r>
            <a:endParaRPr lang="en-US" dirty="0"/>
          </a:p>
        </p:txBody>
      </p:sp>
      <p:pic>
        <p:nvPicPr>
          <p:cNvPr id="1026" name="Picture 2" descr="A generated image">
            <a:extLst>
              <a:ext uri="{FF2B5EF4-FFF2-40B4-BE49-F238E27FC236}">
                <a16:creationId xmlns:a16="http://schemas.microsoft.com/office/drawing/2014/main" id="{2E946D31-6944-8EC4-75BF-717D68BA0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6667"/>
            <a:ext cx="3107267" cy="3107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F32A03-EC81-66CA-C076-57879C374DCA}"/>
              </a:ext>
            </a:extLst>
          </p:cNvPr>
          <p:cNvSpPr txBox="1"/>
          <p:nvPr/>
        </p:nvSpPr>
        <p:spPr>
          <a:xfrm>
            <a:off x="3261359" y="1049865"/>
            <a:ext cx="904070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Meet with your School Counselor to discuss credits needed to graduate and post-secondary plans.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Create a well-rounded college list. Remember to check application requirements and deadlines.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Complete the Senior Information Sheet. Please return this to your School Counselor. Take time to update your resume.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If using the Common App, create an account and begin working on the application. Link Common App and </a:t>
            </a:r>
            <a:r>
              <a:rPr lang="en-US" dirty="0" err="1">
                <a:solidFill>
                  <a:schemeClr val="bg1"/>
                </a:solidFill>
              </a:rPr>
              <a:t>SchooLinks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Request letters of recommendation at least 2 weeks in advance. Follow up as your deadline approaches. Emails and in-person check-ins go a long way in ensuring follow-through.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Take the SAT/ACT. If applying to colleges with your test scores, send your SAT and/or ACT scores to your schools via </a:t>
            </a:r>
            <a:r>
              <a:rPr lang="en-US" dirty="0">
                <a:solidFill>
                  <a:schemeClr val="bg1"/>
                </a:solidFill>
                <a:hlinkClick r:id="rId4"/>
              </a:rPr>
              <a:t>www.collegeboard.org</a:t>
            </a:r>
            <a:r>
              <a:rPr lang="en-US" dirty="0">
                <a:solidFill>
                  <a:schemeClr val="bg1"/>
                </a:solidFill>
              </a:rPr>
              <a:t> and/or </a:t>
            </a:r>
            <a:r>
              <a:rPr lang="en-US" dirty="0">
                <a:solidFill>
                  <a:schemeClr val="bg1"/>
                </a:solidFill>
                <a:hlinkClick r:id="rId5"/>
              </a:rPr>
              <a:t>www.actstudent.org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Maintain successful academic grades, yet also take time to relax and enjoy your senior year. Self-care is vital during this time to combat senioritis and burnout!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48364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ArchiveVTI">
  <a:themeElements>
    <a:clrScheme name="Archive">
      <a:dk1>
        <a:sysClr val="windowText" lastClr="000000"/>
      </a:dk1>
      <a:lt1>
        <a:sysClr val="window" lastClr="FFFFFF"/>
      </a:lt1>
      <a:dk2>
        <a:srgbClr val="353B3D"/>
      </a:dk2>
      <a:lt2>
        <a:srgbClr val="EEECEA"/>
      </a:lt2>
      <a:accent1>
        <a:srgbClr val="A65E5E"/>
      </a:accent1>
      <a:accent2>
        <a:srgbClr val="9D6053"/>
      </a:accent2>
      <a:accent3>
        <a:srgbClr val="968274"/>
      </a:accent3>
      <a:accent4>
        <a:srgbClr val="878079"/>
      </a:accent4>
      <a:accent5>
        <a:srgbClr val="6C737A"/>
      </a:accent5>
      <a:accent6>
        <a:srgbClr val="697777"/>
      </a:accent6>
      <a:hlink>
        <a:srgbClr val="A25872"/>
      </a:hlink>
      <a:folHlink>
        <a:srgbClr val="667A7E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</TotalTime>
  <Words>1177</Words>
  <Application>Microsoft Office PowerPoint</Application>
  <PresentationFormat>Widescreen</PresentationFormat>
  <Paragraphs>142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Batang</vt:lpstr>
      <vt:lpstr>Arial</vt:lpstr>
      <vt:lpstr>Bembo</vt:lpstr>
      <vt:lpstr>Calibri</vt:lpstr>
      <vt:lpstr>Calibri,Sans-Serif</vt:lpstr>
      <vt:lpstr>Wingdings</vt:lpstr>
      <vt:lpstr>ArchiveVTI</vt:lpstr>
      <vt:lpstr>Grafton Rising Senior Night</vt:lpstr>
      <vt:lpstr>GHS Counseling Team </vt:lpstr>
      <vt:lpstr>Senior Meetings</vt:lpstr>
      <vt:lpstr>THe COllege Search</vt:lpstr>
      <vt:lpstr>College Credits</vt:lpstr>
      <vt:lpstr>The Common APP &amp; SCHOOLINKS</vt:lpstr>
      <vt:lpstr>Common Application FAQs</vt:lpstr>
      <vt:lpstr>Requesting Transcripts </vt:lpstr>
      <vt:lpstr>Letters of Rec &amp; Essays</vt:lpstr>
      <vt:lpstr>Scholarships </vt:lpstr>
      <vt:lpstr>CoLlege Entrance Exam Testing</vt:lpstr>
      <vt:lpstr>Other Important Info</vt:lpstr>
      <vt:lpstr>Senior Year Checklist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Ross, Andrea</dc:creator>
  <cp:lastModifiedBy>Hogge, Kara</cp:lastModifiedBy>
  <cp:revision>203</cp:revision>
  <dcterms:created xsi:type="dcterms:W3CDTF">2023-03-21T22:29:33Z</dcterms:created>
  <dcterms:modified xsi:type="dcterms:W3CDTF">2026-04-28T21:03:02Z</dcterms:modified>
</cp:coreProperties>
</file>