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Lato" panose="020F0502020204030203" pitchFamily="34" charset="0"/>
      <p:regular r:id="rId8"/>
      <p:bold r:id="rId9"/>
      <p:italic r:id="rId10"/>
      <p:boldItalic r:id="rId11"/>
    </p:embeddedFont>
    <p:embeddedFont>
      <p:font typeface="Playfair Display" pitchFamily="2" charset="77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9a46e1c516_0_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9a46e1c516_0_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9a46e1c516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9a46e1c516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9a46e1c516_0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9a46e1c516_0_7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9a46e1c516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9a46e1c516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Braves Medal</a:t>
            </a:r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2026-27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Rationale.</a:t>
            </a: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 lnSpcReduction="10000"/>
          </a:bodyPr>
          <a:lstStyle/>
          <a:p>
            <a:pPr marL="457200" lvl="0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●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Graduate Medal Recognition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○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Motivation Science (Maslow &amp; Dweck)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○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Self-Determination Theory (Deci &amp; Ryan)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Learners acknowledged for effort, persistence, positive conduct 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Benefit not just immediate outcomes but long-term sustained behaviors over time 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lvl="1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○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Graduate Medal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A clear observable standard of excellence that we want to acknowledge and reward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Consistent acknowledgement shows to improve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lvl="3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School climate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lvl="3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Engagement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lvl="3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Decreases discipline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0" lvl="3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Striving for excellence becomes the norm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Intrinsic and extrinsic motivation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lvl="2" indent="-308610" algn="l" rtl="0"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ct val="100000"/>
              <a:buFont typeface="Arial"/>
              <a:buChar char="■"/>
            </a:pPr>
            <a:r>
              <a:rPr lang="en" sz="315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Builds habits that carry over to post-secondary success in whatever their First Choice is</a:t>
            </a:r>
            <a:endParaRPr sz="315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Criteria </a:t>
            </a: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3.0 Cumulative Grade Point Average (Weighted)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Achieve Pathway One (Advanced/Proficient on all 3 Keystone Exams)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6 or less unexcused absences in 11/12th Grades combined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No suspensions in 11th or 12th Grade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Participate in one extracurricular activity both 11th and 12th Grade OR log 20 hours of community service each year</a:t>
            </a:r>
            <a:endParaRPr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Braves Medal</a:t>
            </a:r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Begin with juniors in year 2026-27.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All those who did not score proficient/advanced on their Keystones would be given the opportunity to retake in the Winter Window.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As an example, this current year we would have approximately 35 graduates wearing this medal. </a:t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 title="Screenshot 2026-04-27 at 10.09.4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691220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 title="Screenshot 2026-04-27 at 10.09.49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3401" y="444500"/>
            <a:ext cx="4955099" cy="469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</Words>
  <Application>Microsoft Macintosh PowerPoint</Application>
  <PresentationFormat>On-screen Show (16:9)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Playfair Display</vt:lpstr>
      <vt:lpstr>Arial</vt:lpstr>
      <vt:lpstr>Lato</vt:lpstr>
      <vt:lpstr>Coral</vt:lpstr>
      <vt:lpstr>The Braves Medal</vt:lpstr>
      <vt:lpstr>Rationale.</vt:lpstr>
      <vt:lpstr>Criteria </vt:lpstr>
      <vt:lpstr>The Braves Medal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Twardowski, Dawn</cp:lastModifiedBy>
  <cp:revision>1</cp:revision>
  <dcterms:modified xsi:type="dcterms:W3CDTF">2026-04-28T17:00:27Z</dcterms:modified>
</cp:coreProperties>
</file>