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732" r:id="rId1"/>
  </p:sldMasterIdLst>
  <p:notesMasterIdLst>
    <p:notesMasterId r:id="rId36"/>
  </p:notesMasterIdLst>
  <p:handoutMasterIdLst>
    <p:handoutMasterId r:id="rId37"/>
  </p:handoutMasterIdLst>
  <p:sldIdLst>
    <p:sldId id="256" r:id="rId2"/>
    <p:sldId id="313" r:id="rId3"/>
    <p:sldId id="263" r:id="rId4"/>
    <p:sldId id="269" r:id="rId5"/>
    <p:sldId id="289" r:id="rId6"/>
    <p:sldId id="291" r:id="rId7"/>
    <p:sldId id="309" r:id="rId8"/>
    <p:sldId id="292" r:id="rId9"/>
    <p:sldId id="298" r:id="rId10"/>
    <p:sldId id="301" r:id="rId11"/>
    <p:sldId id="300" r:id="rId12"/>
    <p:sldId id="299" r:id="rId13"/>
    <p:sldId id="293" r:id="rId14"/>
    <p:sldId id="303" r:id="rId15"/>
    <p:sldId id="275" r:id="rId16"/>
    <p:sldId id="278" r:id="rId17"/>
    <p:sldId id="304" r:id="rId18"/>
    <p:sldId id="314" r:id="rId19"/>
    <p:sldId id="315" r:id="rId20"/>
    <p:sldId id="316" r:id="rId21"/>
    <p:sldId id="276" r:id="rId22"/>
    <p:sldId id="277" r:id="rId23"/>
    <p:sldId id="302" r:id="rId24"/>
    <p:sldId id="264" r:id="rId25"/>
    <p:sldId id="266" r:id="rId26"/>
    <p:sldId id="268" r:id="rId27"/>
    <p:sldId id="296" r:id="rId28"/>
    <p:sldId id="270" r:id="rId29"/>
    <p:sldId id="271" r:id="rId30"/>
    <p:sldId id="317" r:id="rId31"/>
    <p:sldId id="297" r:id="rId32"/>
    <p:sldId id="305" r:id="rId33"/>
    <p:sldId id="307" r:id="rId34"/>
    <p:sldId id="306" r:id="rId35"/>
  </p:sldIdLst>
  <p:sldSz cx="9144000" cy="6858000" type="screen4x3"/>
  <p:notesSz cx="7315200" cy="9601200"/>
  <p:defaultTextStyle>
    <a:defPPr>
      <a:defRPr lang="en-US"/>
    </a:defPPr>
    <a:lvl1pPr algn="l" defTabSz="457200" rtl="0" eaLnBrk="0" fontAlgn="base" hangingPunct="0">
      <a:spcBef>
        <a:spcPct val="0"/>
      </a:spcBef>
      <a:spcAft>
        <a:spcPct val="0"/>
      </a:spcAft>
      <a:defRPr kern="1200">
        <a:solidFill>
          <a:schemeClr val="tx1"/>
        </a:solidFill>
        <a:latin typeface="Trebuchet MS" panose="020B060302020202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Trebuchet MS" panose="020B060302020202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Trebuchet MS" panose="020B060302020202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Trebuchet MS" panose="020B060302020202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Trebuchet MS" panose="020B0603020202020204" pitchFamily="34" charset="0"/>
        <a:ea typeface="+mn-ea"/>
        <a:cs typeface="+mn-cs"/>
      </a:defRPr>
    </a:lvl5pPr>
    <a:lvl6pPr marL="2286000" algn="l" defTabSz="914400" rtl="0" eaLnBrk="1" latinLnBrk="0" hangingPunct="1">
      <a:defRPr kern="1200">
        <a:solidFill>
          <a:schemeClr val="tx1"/>
        </a:solidFill>
        <a:latin typeface="Trebuchet MS" panose="020B0603020202020204" pitchFamily="34" charset="0"/>
        <a:ea typeface="+mn-ea"/>
        <a:cs typeface="+mn-cs"/>
      </a:defRPr>
    </a:lvl6pPr>
    <a:lvl7pPr marL="2743200" algn="l" defTabSz="914400" rtl="0" eaLnBrk="1" latinLnBrk="0" hangingPunct="1">
      <a:defRPr kern="1200">
        <a:solidFill>
          <a:schemeClr val="tx1"/>
        </a:solidFill>
        <a:latin typeface="Trebuchet MS" panose="020B0603020202020204" pitchFamily="34" charset="0"/>
        <a:ea typeface="+mn-ea"/>
        <a:cs typeface="+mn-cs"/>
      </a:defRPr>
    </a:lvl7pPr>
    <a:lvl8pPr marL="3200400" algn="l" defTabSz="914400" rtl="0" eaLnBrk="1" latinLnBrk="0" hangingPunct="1">
      <a:defRPr kern="1200">
        <a:solidFill>
          <a:schemeClr val="tx1"/>
        </a:solidFill>
        <a:latin typeface="Trebuchet MS" panose="020B0603020202020204" pitchFamily="34" charset="0"/>
        <a:ea typeface="+mn-ea"/>
        <a:cs typeface="+mn-cs"/>
      </a:defRPr>
    </a:lvl8pPr>
    <a:lvl9pPr marL="3657600" algn="l" defTabSz="914400" rtl="0" eaLnBrk="1" latinLnBrk="0" hangingPunct="1">
      <a:defRPr kern="1200">
        <a:solidFill>
          <a:schemeClr val="tx1"/>
        </a:solidFill>
        <a:latin typeface="Trebuchet MS" panose="020B0603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B340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148CDD5-5CA1-4CD0-98E7-05D6F2F6190D}" v="13" dt="2025-05-07T19:14:57.62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127" autoAdjust="0"/>
    <p:restoredTop sz="76119" autoAdjust="0"/>
  </p:normalViewPr>
  <p:slideViewPr>
    <p:cSldViewPr>
      <p:cViewPr varScale="1">
        <p:scale>
          <a:sx n="58" d="100"/>
          <a:sy n="58" d="100"/>
        </p:scale>
        <p:origin x="2262" y="282"/>
      </p:cViewPr>
      <p:guideLst>
        <p:guide orient="horz" pos="2160"/>
        <p:guide pos="2880"/>
      </p:guideLst>
    </p:cSldViewPr>
  </p:slideViewPr>
  <p:notesTextViewPr>
    <p:cViewPr>
      <p:scale>
        <a:sx n="3" d="2"/>
        <a:sy n="3" d="2"/>
      </p:scale>
      <p:origin x="0" y="0"/>
    </p:cViewPr>
  </p:notesTextViewPr>
  <p:notesViewPr>
    <p:cSldViewPr>
      <p:cViewPr varScale="1">
        <p:scale>
          <a:sx n="78" d="100"/>
          <a:sy n="78" d="100"/>
        </p:scale>
        <p:origin x="3216" y="102"/>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76787AC-85DE-4F62-BBC3-64196D46DA99}" type="doc">
      <dgm:prSet loTypeId="urn:microsoft.com/office/officeart/2005/8/layout/vList2" loCatId="list" qsTypeId="urn:microsoft.com/office/officeart/2005/8/quickstyle/simple1" qsCatId="simple" csTypeId="urn:microsoft.com/office/officeart/2005/8/colors/colorful4" csCatId="colorful" phldr="1"/>
      <dgm:spPr/>
      <dgm:t>
        <a:bodyPr/>
        <a:lstStyle/>
        <a:p>
          <a:endParaRPr lang="en-US"/>
        </a:p>
      </dgm:t>
    </dgm:pt>
    <dgm:pt modelId="{5D2F1F61-3DE8-4CE2-B0CB-D2D40CFE9817}">
      <dgm:prSet phldrT="[Text]"/>
      <dgm:spPr/>
      <dgm:t>
        <a:bodyPr/>
        <a:lstStyle/>
        <a:p>
          <a:r>
            <a:rPr lang="en-US" dirty="0"/>
            <a:t>Job Exploration Counseling</a:t>
          </a:r>
        </a:p>
      </dgm:t>
    </dgm:pt>
    <dgm:pt modelId="{6E13CA96-1D69-4149-A844-46B884B352BC}" type="parTrans" cxnId="{762B76D2-A39E-407B-A108-BA808E7975F3}">
      <dgm:prSet/>
      <dgm:spPr/>
      <dgm:t>
        <a:bodyPr/>
        <a:lstStyle/>
        <a:p>
          <a:endParaRPr lang="en-US"/>
        </a:p>
      </dgm:t>
    </dgm:pt>
    <dgm:pt modelId="{DFA64C26-FF63-4581-B8C0-4A1D80E0E149}" type="sibTrans" cxnId="{762B76D2-A39E-407B-A108-BA808E7975F3}">
      <dgm:prSet/>
      <dgm:spPr/>
      <dgm:t>
        <a:bodyPr/>
        <a:lstStyle/>
        <a:p>
          <a:endParaRPr lang="en-US"/>
        </a:p>
      </dgm:t>
    </dgm:pt>
    <dgm:pt modelId="{5342A29A-BBF6-4A7F-ABCA-6A8D54C4C6C6}">
      <dgm:prSet phldrT="[Text]"/>
      <dgm:spPr/>
      <dgm:t>
        <a:bodyPr/>
        <a:lstStyle/>
        <a:p>
          <a:r>
            <a:rPr lang="en-US" dirty="0"/>
            <a:t>Seminars or workshops on careers and required skills, career ladders and interest inventory</a:t>
          </a:r>
        </a:p>
      </dgm:t>
    </dgm:pt>
    <dgm:pt modelId="{B4114C76-29C6-4600-84A6-AB836ACA2AE8}" type="parTrans" cxnId="{4D010D93-6BB1-40E4-8539-6D48FD7C77C4}">
      <dgm:prSet/>
      <dgm:spPr/>
      <dgm:t>
        <a:bodyPr/>
        <a:lstStyle/>
        <a:p>
          <a:endParaRPr lang="en-US"/>
        </a:p>
      </dgm:t>
    </dgm:pt>
    <dgm:pt modelId="{D20D178E-AE32-4227-9BD5-0AF391FB539E}" type="sibTrans" cxnId="{4D010D93-6BB1-40E4-8539-6D48FD7C77C4}">
      <dgm:prSet/>
      <dgm:spPr/>
      <dgm:t>
        <a:bodyPr/>
        <a:lstStyle/>
        <a:p>
          <a:endParaRPr lang="en-US"/>
        </a:p>
      </dgm:t>
    </dgm:pt>
    <dgm:pt modelId="{24F3D086-7DFC-4749-93EA-23C1F513392D}">
      <dgm:prSet phldrT="[Text]"/>
      <dgm:spPr/>
      <dgm:t>
        <a:bodyPr/>
        <a:lstStyle/>
        <a:p>
          <a:r>
            <a:rPr lang="en-US" dirty="0"/>
            <a:t>Workplace Readiness Training</a:t>
          </a:r>
        </a:p>
      </dgm:t>
    </dgm:pt>
    <dgm:pt modelId="{07CEADEF-8EA2-4085-BC36-8D54D859681C}" type="parTrans" cxnId="{E9CCAF0E-C7CC-4BF3-8024-603F59334CC1}">
      <dgm:prSet/>
      <dgm:spPr/>
      <dgm:t>
        <a:bodyPr/>
        <a:lstStyle/>
        <a:p>
          <a:endParaRPr lang="en-US"/>
        </a:p>
      </dgm:t>
    </dgm:pt>
    <dgm:pt modelId="{927D08DA-CF07-4551-A70B-3872E7DA23D1}" type="sibTrans" cxnId="{E9CCAF0E-C7CC-4BF3-8024-603F59334CC1}">
      <dgm:prSet/>
      <dgm:spPr/>
      <dgm:t>
        <a:bodyPr/>
        <a:lstStyle/>
        <a:p>
          <a:endParaRPr lang="en-US"/>
        </a:p>
      </dgm:t>
    </dgm:pt>
    <dgm:pt modelId="{701AFC6E-2347-4838-A9BD-03C1C357DDEE}">
      <dgm:prSet phldrT="[Text]"/>
      <dgm:spPr/>
      <dgm:t>
        <a:bodyPr/>
        <a:lstStyle/>
        <a:p>
          <a:r>
            <a:rPr lang="en-US" dirty="0"/>
            <a:t>Development of transferable work skills which may include resume writing, interview skills and professionalism</a:t>
          </a:r>
        </a:p>
      </dgm:t>
    </dgm:pt>
    <dgm:pt modelId="{10E21C6B-0808-40C1-8FC3-22A63BA54D8C}" type="parTrans" cxnId="{B703AA67-8566-417E-AD41-C1E67E4A7874}">
      <dgm:prSet/>
      <dgm:spPr/>
      <dgm:t>
        <a:bodyPr/>
        <a:lstStyle/>
        <a:p>
          <a:endParaRPr lang="en-US"/>
        </a:p>
      </dgm:t>
    </dgm:pt>
    <dgm:pt modelId="{DB1E1215-516F-49AA-9BB2-2195B811E460}" type="sibTrans" cxnId="{B703AA67-8566-417E-AD41-C1E67E4A7874}">
      <dgm:prSet/>
      <dgm:spPr/>
      <dgm:t>
        <a:bodyPr/>
        <a:lstStyle/>
        <a:p>
          <a:endParaRPr lang="en-US"/>
        </a:p>
      </dgm:t>
    </dgm:pt>
    <dgm:pt modelId="{3C65BBC6-B008-42C4-9B0B-3D899AC39185}">
      <dgm:prSet phldrT="[Text]"/>
      <dgm:spPr/>
      <dgm:t>
        <a:bodyPr/>
        <a:lstStyle/>
        <a:p>
          <a:r>
            <a:rPr lang="en-US" dirty="0"/>
            <a:t> Work-based Learning Experiences</a:t>
          </a:r>
        </a:p>
      </dgm:t>
    </dgm:pt>
    <dgm:pt modelId="{39EEA1A4-9C01-4491-9F6A-28902F417788}" type="parTrans" cxnId="{CC7FA840-34B2-41F6-9F36-0B7396B8F2A0}">
      <dgm:prSet/>
      <dgm:spPr/>
      <dgm:t>
        <a:bodyPr/>
        <a:lstStyle/>
        <a:p>
          <a:endParaRPr lang="en-US"/>
        </a:p>
      </dgm:t>
    </dgm:pt>
    <dgm:pt modelId="{64E3F3D7-735D-4D5A-9503-8FF4E83F0F45}" type="sibTrans" cxnId="{CC7FA840-34B2-41F6-9F36-0B7396B8F2A0}">
      <dgm:prSet/>
      <dgm:spPr/>
      <dgm:t>
        <a:bodyPr/>
        <a:lstStyle/>
        <a:p>
          <a:endParaRPr lang="en-US"/>
        </a:p>
      </dgm:t>
    </dgm:pt>
    <dgm:pt modelId="{61108BAE-87C7-4831-915E-8329D324FF35}">
      <dgm:prSet phldrT="[Text]"/>
      <dgm:spPr/>
      <dgm:t>
        <a:bodyPr/>
        <a:lstStyle/>
        <a:p>
          <a:r>
            <a:rPr lang="en-US" dirty="0"/>
            <a:t> Counseling in Post-secondary or Training Programs</a:t>
          </a:r>
        </a:p>
      </dgm:t>
    </dgm:pt>
    <dgm:pt modelId="{8019C465-899A-4429-B987-A053C00FB289}" type="parTrans" cxnId="{1860BB72-F74F-4420-98B8-8987C4E0D782}">
      <dgm:prSet/>
      <dgm:spPr/>
      <dgm:t>
        <a:bodyPr/>
        <a:lstStyle/>
        <a:p>
          <a:endParaRPr lang="en-US"/>
        </a:p>
      </dgm:t>
    </dgm:pt>
    <dgm:pt modelId="{AECBDD5E-4823-48CD-AB05-50AFA1FA954F}" type="sibTrans" cxnId="{1860BB72-F74F-4420-98B8-8987C4E0D782}">
      <dgm:prSet/>
      <dgm:spPr/>
      <dgm:t>
        <a:bodyPr/>
        <a:lstStyle/>
        <a:p>
          <a:endParaRPr lang="en-US"/>
        </a:p>
      </dgm:t>
    </dgm:pt>
    <dgm:pt modelId="{0FDDF211-4665-44F1-8610-7C4E06AA39AC}">
      <dgm:prSet phldrT="[Text]"/>
      <dgm:spPr/>
      <dgm:t>
        <a:bodyPr/>
        <a:lstStyle/>
        <a:p>
          <a:r>
            <a:rPr lang="en-US" dirty="0"/>
            <a:t>Self-advocacy </a:t>
          </a:r>
          <a:r>
            <a:rPr lang="en-US"/>
            <a:t>and Peer Mentoring</a:t>
          </a:r>
          <a:endParaRPr lang="en-US" dirty="0"/>
        </a:p>
      </dgm:t>
    </dgm:pt>
    <dgm:pt modelId="{36F0915A-0FA2-4C60-BC6C-A47ABE516286}" type="parTrans" cxnId="{73AEF3E0-D8D5-4759-9D5D-9774D8804F2B}">
      <dgm:prSet/>
      <dgm:spPr/>
      <dgm:t>
        <a:bodyPr/>
        <a:lstStyle/>
        <a:p>
          <a:endParaRPr lang="en-US"/>
        </a:p>
      </dgm:t>
    </dgm:pt>
    <dgm:pt modelId="{95DAC396-339F-407B-8615-8B0BE203F619}" type="sibTrans" cxnId="{73AEF3E0-D8D5-4759-9D5D-9774D8804F2B}">
      <dgm:prSet/>
      <dgm:spPr/>
      <dgm:t>
        <a:bodyPr/>
        <a:lstStyle/>
        <a:p>
          <a:endParaRPr lang="en-US"/>
        </a:p>
      </dgm:t>
    </dgm:pt>
    <dgm:pt modelId="{92CFF577-69E7-4870-8EFD-C7B4BDF4C324}">
      <dgm:prSet phldrT="[Text]"/>
      <dgm:spPr/>
      <dgm:t>
        <a:bodyPr/>
        <a:lstStyle/>
        <a:p>
          <a:r>
            <a:rPr lang="en-US" dirty="0"/>
            <a:t>Opportunities to job shadow, complete informational interviews, volunteer opportunities, and internships</a:t>
          </a:r>
        </a:p>
      </dgm:t>
    </dgm:pt>
    <dgm:pt modelId="{700C9AA0-5B87-4ED8-BF22-CD309F453BF5}" type="parTrans" cxnId="{4760384D-B026-4620-9784-CBE03FBFCCD7}">
      <dgm:prSet/>
      <dgm:spPr/>
      <dgm:t>
        <a:bodyPr/>
        <a:lstStyle/>
        <a:p>
          <a:endParaRPr lang="en-US"/>
        </a:p>
      </dgm:t>
    </dgm:pt>
    <dgm:pt modelId="{F73C2FB8-258C-49DC-A73E-25A1064B1292}" type="sibTrans" cxnId="{4760384D-B026-4620-9784-CBE03FBFCCD7}">
      <dgm:prSet/>
      <dgm:spPr/>
      <dgm:t>
        <a:bodyPr/>
        <a:lstStyle/>
        <a:p>
          <a:endParaRPr lang="en-US"/>
        </a:p>
      </dgm:t>
    </dgm:pt>
    <dgm:pt modelId="{077F278F-5CA7-4E23-A0AE-F586A521BC2F}">
      <dgm:prSet phldrT="[Text]"/>
      <dgm:spPr/>
      <dgm:t>
        <a:bodyPr/>
        <a:lstStyle/>
        <a:p>
          <a:r>
            <a:rPr lang="en-US" dirty="0"/>
            <a:t>Counseling and guidance about options upon exiting high school which may include academic or vocational programs</a:t>
          </a:r>
        </a:p>
      </dgm:t>
    </dgm:pt>
    <dgm:pt modelId="{FCDD73D4-4133-424D-80A2-386045294E9A}" type="parTrans" cxnId="{D33AA797-68C2-4FE7-840E-10B3A0D34698}">
      <dgm:prSet/>
      <dgm:spPr/>
      <dgm:t>
        <a:bodyPr/>
        <a:lstStyle/>
        <a:p>
          <a:endParaRPr lang="en-US"/>
        </a:p>
      </dgm:t>
    </dgm:pt>
    <dgm:pt modelId="{5FD93C5A-48A5-4BF7-B788-B53E37023620}" type="sibTrans" cxnId="{D33AA797-68C2-4FE7-840E-10B3A0D34698}">
      <dgm:prSet/>
      <dgm:spPr/>
      <dgm:t>
        <a:bodyPr/>
        <a:lstStyle/>
        <a:p>
          <a:endParaRPr lang="en-US"/>
        </a:p>
      </dgm:t>
    </dgm:pt>
    <dgm:pt modelId="{20260615-5576-4716-9E6C-2EFE6926D691}">
      <dgm:prSet phldrT="[Text]"/>
      <dgm:spPr/>
      <dgm:t>
        <a:bodyPr/>
        <a:lstStyle/>
        <a:p>
          <a:r>
            <a:rPr lang="en-US" dirty="0"/>
            <a:t>Peer mentoring, development of individual advocacy skills, and rights and responsibilities</a:t>
          </a:r>
        </a:p>
      </dgm:t>
    </dgm:pt>
    <dgm:pt modelId="{12040FB1-C503-4FCE-96BF-BD569AC5F765}" type="parTrans" cxnId="{CE915E74-CF55-4718-B411-8A22A573DC39}">
      <dgm:prSet/>
      <dgm:spPr/>
      <dgm:t>
        <a:bodyPr/>
        <a:lstStyle/>
        <a:p>
          <a:endParaRPr lang="en-US"/>
        </a:p>
      </dgm:t>
    </dgm:pt>
    <dgm:pt modelId="{0C1BE9D3-EEEC-4527-B415-63AF6A43E9A5}" type="sibTrans" cxnId="{CE915E74-CF55-4718-B411-8A22A573DC39}">
      <dgm:prSet/>
      <dgm:spPr/>
      <dgm:t>
        <a:bodyPr/>
        <a:lstStyle/>
        <a:p>
          <a:endParaRPr lang="en-US"/>
        </a:p>
      </dgm:t>
    </dgm:pt>
    <dgm:pt modelId="{007552CE-C18E-4713-83B1-4D65AD0B3B55}" type="pres">
      <dgm:prSet presAssocID="{476787AC-85DE-4F62-BBC3-64196D46DA99}" presName="linear" presStyleCnt="0">
        <dgm:presLayoutVars>
          <dgm:animLvl val="lvl"/>
          <dgm:resizeHandles val="exact"/>
        </dgm:presLayoutVars>
      </dgm:prSet>
      <dgm:spPr/>
    </dgm:pt>
    <dgm:pt modelId="{C5ECCAF1-ED3D-4E71-B1D6-E084BAC9E9CF}" type="pres">
      <dgm:prSet presAssocID="{5D2F1F61-3DE8-4CE2-B0CB-D2D40CFE9817}" presName="parentText" presStyleLbl="node1" presStyleIdx="0" presStyleCnt="5" custLinFactNeighborY="-53636">
        <dgm:presLayoutVars>
          <dgm:chMax val="0"/>
          <dgm:bulletEnabled val="1"/>
        </dgm:presLayoutVars>
      </dgm:prSet>
      <dgm:spPr/>
    </dgm:pt>
    <dgm:pt modelId="{FBF205C2-5E1B-4566-8056-BC2EC6479A31}" type="pres">
      <dgm:prSet presAssocID="{5D2F1F61-3DE8-4CE2-B0CB-D2D40CFE9817}" presName="childText" presStyleLbl="revTx" presStyleIdx="0" presStyleCnt="5">
        <dgm:presLayoutVars>
          <dgm:bulletEnabled val="1"/>
        </dgm:presLayoutVars>
      </dgm:prSet>
      <dgm:spPr/>
    </dgm:pt>
    <dgm:pt modelId="{C67536CD-B9B0-49F2-8E8C-C3F8681270A7}" type="pres">
      <dgm:prSet presAssocID="{24F3D086-7DFC-4749-93EA-23C1F513392D}" presName="parentText" presStyleLbl="node1" presStyleIdx="1" presStyleCnt="5">
        <dgm:presLayoutVars>
          <dgm:chMax val="0"/>
          <dgm:bulletEnabled val="1"/>
        </dgm:presLayoutVars>
      </dgm:prSet>
      <dgm:spPr/>
    </dgm:pt>
    <dgm:pt modelId="{E2D42B62-70B3-4FA8-BA6F-110AE71291D8}" type="pres">
      <dgm:prSet presAssocID="{24F3D086-7DFC-4749-93EA-23C1F513392D}" presName="childText" presStyleLbl="revTx" presStyleIdx="1" presStyleCnt="5">
        <dgm:presLayoutVars>
          <dgm:bulletEnabled val="1"/>
        </dgm:presLayoutVars>
      </dgm:prSet>
      <dgm:spPr/>
    </dgm:pt>
    <dgm:pt modelId="{C9825881-9783-4F24-881E-5B71EFC90620}" type="pres">
      <dgm:prSet presAssocID="{3C65BBC6-B008-42C4-9B0B-3D899AC39185}" presName="parentText" presStyleLbl="node1" presStyleIdx="2" presStyleCnt="5">
        <dgm:presLayoutVars>
          <dgm:chMax val="0"/>
          <dgm:bulletEnabled val="1"/>
        </dgm:presLayoutVars>
      </dgm:prSet>
      <dgm:spPr/>
    </dgm:pt>
    <dgm:pt modelId="{455ACE31-C350-4357-8193-776DA04C901C}" type="pres">
      <dgm:prSet presAssocID="{3C65BBC6-B008-42C4-9B0B-3D899AC39185}" presName="childText" presStyleLbl="revTx" presStyleIdx="2" presStyleCnt="5">
        <dgm:presLayoutVars>
          <dgm:bulletEnabled val="1"/>
        </dgm:presLayoutVars>
      </dgm:prSet>
      <dgm:spPr/>
    </dgm:pt>
    <dgm:pt modelId="{B717A237-A80D-4075-96FA-CBA44FB20277}" type="pres">
      <dgm:prSet presAssocID="{61108BAE-87C7-4831-915E-8329D324FF35}" presName="parentText" presStyleLbl="node1" presStyleIdx="3" presStyleCnt="5">
        <dgm:presLayoutVars>
          <dgm:chMax val="0"/>
          <dgm:bulletEnabled val="1"/>
        </dgm:presLayoutVars>
      </dgm:prSet>
      <dgm:spPr/>
    </dgm:pt>
    <dgm:pt modelId="{CDBB1092-193E-493B-A750-031384E904A2}" type="pres">
      <dgm:prSet presAssocID="{61108BAE-87C7-4831-915E-8329D324FF35}" presName="childText" presStyleLbl="revTx" presStyleIdx="3" presStyleCnt="5">
        <dgm:presLayoutVars>
          <dgm:bulletEnabled val="1"/>
        </dgm:presLayoutVars>
      </dgm:prSet>
      <dgm:spPr/>
    </dgm:pt>
    <dgm:pt modelId="{E3B9959E-4B70-4FA0-8340-C11130252A1C}" type="pres">
      <dgm:prSet presAssocID="{0FDDF211-4665-44F1-8610-7C4E06AA39AC}" presName="parentText" presStyleLbl="node1" presStyleIdx="4" presStyleCnt="5">
        <dgm:presLayoutVars>
          <dgm:chMax val="0"/>
          <dgm:bulletEnabled val="1"/>
        </dgm:presLayoutVars>
      </dgm:prSet>
      <dgm:spPr/>
    </dgm:pt>
    <dgm:pt modelId="{59B2C506-C3D8-448E-90AA-3F1BA7500D5C}" type="pres">
      <dgm:prSet presAssocID="{0FDDF211-4665-44F1-8610-7C4E06AA39AC}" presName="childText" presStyleLbl="revTx" presStyleIdx="4" presStyleCnt="5">
        <dgm:presLayoutVars>
          <dgm:bulletEnabled val="1"/>
        </dgm:presLayoutVars>
      </dgm:prSet>
      <dgm:spPr/>
    </dgm:pt>
  </dgm:ptLst>
  <dgm:cxnLst>
    <dgm:cxn modelId="{E9CCAF0E-C7CC-4BF3-8024-603F59334CC1}" srcId="{476787AC-85DE-4F62-BBC3-64196D46DA99}" destId="{24F3D086-7DFC-4749-93EA-23C1F513392D}" srcOrd="1" destOrd="0" parTransId="{07CEADEF-8EA2-4085-BC36-8D54D859681C}" sibTransId="{927D08DA-CF07-4551-A70B-3872E7DA23D1}"/>
    <dgm:cxn modelId="{CD2ADE0E-C451-402E-B746-0D2CF243220D}" type="presOf" srcId="{0FDDF211-4665-44F1-8610-7C4E06AA39AC}" destId="{E3B9959E-4B70-4FA0-8340-C11130252A1C}" srcOrd="0" destOrd="0" presId="urn:microsoft.com/office/officeart/2005/8/layout/vList2"/>
    <dgm:cxn modelId="{9B5A8C1A-D2E5-4C6E-9E11-125A8DB4D1CD}" type="presOf" srcId="{077F278F-5CA7-4E23-A0AE-F586A521BC2F}" destId="{CDBB1092-193E-493B-A750-031384E904A2}" srcOrd="0" destOrd="0" presId="urn:microsoft.com/office/officeart/2005/8/layout/vList2"/>
    <dgm:cxn modelId="{2D26A033-1F82-45D7-8F65-55BDC69F21DB}" type="presOf" srcId="{476787AC-85DE-4F62-BBC3-64196D46DA99}" destId="{007552CE-C18E-4713-83B1-4D65AD0B3B55}" srcOrd="0" destOrd="0" presId="urn:microsoft.com/office/officeart/2005/8/layout/vList2"/>
    <dgm:cxn modelId="{2DEFBE38-2E69-4BF0-A97F-ABA219C467F6}" type="presOf" srcId="{92CFF577-69E7-4870-8EFD-C7B4BDF4C324}" destId="{455ACE31-C350-4357-8193-776DA04C901C}" srcOrd="0" destOrd="0" presId="urn:microsoft.com/office/officeart/2005/8/layout/vList2"/>
    <dgm:cxn modelId="{FA364940-5AB8-414F-B6B7-75C34D93D643}" type="presOf" srcId="{5342A29A-BBF6-4A7F-ABCA-6A8D54C4C6C6}" destId="{FBF205C2-5E1B-4566-8056-BC2EC6479A31}" srcOrd="0" destOrd="0" presId="urn:microsoft.com/office/officeart/2005/8/layout/vList2"/>
    <dgm:cxn modelId="{CC7FA840-34B2-41F6-9F36-0B7396B8F2A0}" srcId="{476787AC-85DE-4F62-BBC3-64196D46DA99}" destId="{3C65BBC6-B008-42C4-9B0B-3D899AC39185}" srcOrd="2" destOrd="0" parTransId="{39EEA1A4-9C01-4491-9F6A-28902F417788}" sibTransId="{64E3F3D7-735D-4D5A-9503-8FF4E83F0F45}"/>
    <dgm:cxn modelId="{346BA25E-0C82-4913-868D-75B74BFE4FD4}" type="presOf" srcId="{5D2F1F61-3DE8-4CE2-B0CB-D2D40CFE9817}" destId="{C5ECCAF1-ED3D-4E71-B1D6-E084BAC9E9CF}" srcOrd="0" destOrd="0" presId="urn:microsoft.com/office/officeart/2005/8/layout/vList2"/>
    <dgm:cxn modelId="{B703AA67-8566-417E-AD41-C1E67E4A7874}" srcId="{24F3D086-7DFC-4749-93EA-23C1F513392D}" destId="{701AFC6E-2347-4838-A9BD-03C1C357DDEE}" srcOrd="0" destOrd="0" parTransId="{10E21C6B-0808-40C1-8FC3-22A63BA54D8C}" sibTransId="{DB1E1215-516F-49AA-9BB2-2195B811E460}"/>
    <dgm:cxn modelId="{AC104D6A-7DC2-46B3-8044-B0EEE5DED48D}" type="presOf" srcId="{24F3D086-7DFC-4749-93EA-23C1F513392D}" destId="{C67536CD-B9B0-49F2-8E8C-C3F8681270A7}" srcOrd="0" destOrd="0" presId="urn:microsoft.com/office/officeart/2005/8/layout/vList2"/>
    <dgm:cxn modelId="{4760384D-B026-4620-9784-CBE03FBFCCD7}" srcId="{3C65BBC6-B008-42C4-9B0B-3D899AC39185}" destId="{92CFF577-69E7-4870-8EFD-C7B4BDF4C324}" srcOrd="0" destOrd="0" parTransId="{700C9AA0-5B87-4ED8-BF22-CD309F453BF5}" sibTransId="{F73C2FB8-258C-49DC-A73E-25A1064B1292}"/>
    <dgm:cxn modelId="{1860BB72-F74F-4420-98B8-8987C4E0D782}" srcId="{476787AC-85DE-4F62-BBC3-64196D46DA99}" destId="{61108BAE-87C7-4831-915E-8329D324FF35}" srcOrd="3" destOrd="0" parTransId="{8019C465-899A-4429-B987-A053C00FB289}" sibTransId="{AECBDD5E-4823-48CD-AB05-50AFA1FA954F}"/>
    <dgm:cxn modelId="{CE915E74-CF55-4718-B411-8A22A573DC39}" srcId="{0FDDF211-4665-44F1-8610-7C4E06AA39AC}" destId="{20260615-5576-4716-9E6C-2EFE6926D691}" srcOrd="0" destOrd="0" parTransId="{12040FB1-C503-4FCE-96BF-BD569AC5F765}" sibTransId="{0C1BE9D3-EEEC-4527-B415-63AF6A43E9A5}"/>
    <dgm:cxn modelId="{ECCFA28F-27F4-48C8-B4E9-BE1865D9C5EE}" type="presOf" srcId="{701AFC6E-2347-4838-A9BD-03C1C357DDEE}" destId="{E2D42B62-70B3-4FA8-BA6F-110AE71291D8}" srcOrd="0" destOrd="0" presId="urn:microsoft.com/office/officeart/2005/8/layout/vList2"/>
    <dgm:cxn modelId="{4D010D93-6BB1-40E4-8539-6D48FD7C77C4}" srcId="{5D2F1F61-3DE8-4CE2-B0CB-D2D40CFE9817}" destId="{5342A29A-BBF6-4A7F-ABCA-6A8D54C4C6C6}" srcOrd="0" destOrd="0" parTransId="{B4114C76-29C6-4600-84A6-AB836ACA2AE8}" sibTransId="{D20D178E-AE32-4227-9BD5-0AF391FB539E}"/>
    <dgm:cxn modelId="{AF7E7F93-20CD-4840-B0C3-8FC7B9EA353E}" type="presOf" srcId="{20260615-5576-4716-9E6C-2EFE6926D691}" destId="{59B2C506-C3D8-448E-90AA-3F1BA7500D5C}" srcOrd="0" destOrd="0" presId="urn:microsoft.com/office/officeart/2005/8/layout/vList2"/>
    <dgm:cxn modelId="{D33AA797-68C2-4FE7-840E-10B3A0D34698}" srcId="{61108BAE-87C7-4831-915E-8329D324FF35}" destId="{077F278F-5CA7-4E23-A0AE-F586A521BC2F}" srcOrd="0" destOrd="0" parTransId="{FCDD73D4-4133-424D-80A2-386045294E9A}" sibTransId="{5FD93C5A-48A5-4BF7-B788-B53E37023620}"/>
    <dgm:cxn modelId="{C4AF31A1-9422-48EA-B1B1-E32600AF06B8}" type="presOf" srcId="{61108BAE-87C7-4831-915E-8329D324FF35}" destId="{B717A237-A80D-4075-96FA-CBA44FB20277}" srcOrd="0" destOrd="0" presId="urn:microsoft.com/office/officeart/2005/8/layout/vList2"/>
    <dgm:cxn modelId="{762B76D2-A39E-407B-A108-BA808E7975F3}" srcId="{476787AC-85DE-4F62-BBC3-64196D46DA99}" destId="{5D2F1F61-3DE8-4CE2-B0CB-D2D40CFE9817}" srcOrd="0" destOrd="0" parTransId="{6E13CA96-1D69-4149-A844-46B884B352BC}" sibTransId="{DFA64C26-FF63-4581-B8C0-4A1D80E0E149}"/>
    <dgm:cxn modelId="{73AEF3E0-D8D5-4759-9D5D-9774D8804F2B}" srcId="{476787AC-85DE-4F62-BBC3-64196D46DA99}" destId="{0FDDF211-4665-44F1-8610-7C4E06AA39AC}" srcOrd="4" destOrd="0" parTransId="{36F0915A-0FA2-4C60-BC6C-A47ABE516286}" sibTransId="{95DAC396-339F-407B-8615-8B0BE203F619}"/>
    <dgm:cxn modelId="{D55F35E2-CAED-42AD-B219-8CE2155DB12A}" type="presOf" srcId="{3C65BBC6-B008-42C4-9B0B-3D899AC39185}" destId="{C9825881-9783-4F24-881E-5B71EFC90620}" srcOrd="0" destOrd="0" presId="urn:microsoft.com/office/officeart/2005/8/layout/vList2"/>
    <dgm:cxn modelId="{8B00122B-C77E-4A24-B692-A36F58FA9F0C}" type="presParOf" srcId="{007552CE-C18E-4713-83B1-4D65AD0B3B55}" destId="{C5ECCAF1-ED3D-4E71-B1D6-E084BAC9E9CF}" srcOrd="0" destOrd="0" presId="urn:microsoft.com/office/officeart/2005/8/layout/vList2"/>
    <dgm:cxn modelId="{D48AFB65-80F9-4604-86AA-231A4579DEF9}" type="presParOf" srcId="{007552CE-C18E-4713-83B1-4D65AD0B3B55}" destId="{FBF205C2-5E1B-4566-8056-BC2EC6479A31}" srcOrd="1" destOrd="0" presId="urn:microsoft.com/office/officeart/2005/8/layout/vList2"/>
    <dgm:cxn modelId="{9215D88E-BD41-4E99-9654-6C61882D5443}" type="presParOf" srcId="{007552CE-C18E-4713-83B1-4D65AD0B3B55}" destId="{C67536CD-B9B0-49F2-8E8C-C3F8681270A7}" srcOrd="2" destOrd="0" presId="urn:microsoft.com/office/officeart/2005/8/layout/vList2"/>
    <dgm:cxn modelId="{2CF8A187-B9CA-430E-988A-D0D8A1F19D8D}" type="presParOf" srcId="{007552CE-C18E-4713-83B1-4D65AD0B3B55}" destId="{E2D42B62-70B3-4FA8-BA6F-110AE71291D8}" srcOrd="3" destOrd="0" presId="urn:microsoft.com/office/officeart/2005/8/layout/vList2"/>
    <dgm:cxn modelId="{124305CC-B8A7-4D11-953F-8ECEB541EFDC}" type="presParOf" srcId="{007552CE-C18E-4713-83B1-4D65AD0B3B55}" destId="{C9825881-9783-4F24-881E-5B71EFC90620}" srcOrd="4" destOrd="0" presId="urn:microsoft.com/office/officeart/2005/8/layout/vList2"/>
    <dgm:cxn modelId="{F49CA173-FD09-4BFB-9E45-8804853D0F5B}" type="presParOf" srcId="{007552CE-C18E-4713-83B1-4D65AD0B3B55}" destId="{455ACE31-C350-4357-8193-776DA04C901C}" srcOrd="5" destOrd="0" presId="urn:microsoft.com/office/officeart/2005/8/layout/vList2"/>
    <dgm:cxn modelId="{926ABC12-BDD8-4E54-8517-D51F1827ADC4}" type="presParOf" srcId="{007552CE-C18E-4713-83B1-4D65AD0B3B55}" destId="{B717A237-A80D-4075-96FA-CBA44FB20277}" srcOrd="6" destOrd="0" presId="urn:microsoft.com/office/officeart/2005/8/layout/vList2"/>
    <dgm:cxn modelId="{AE031791-3F5F-4DEC-AEF3-98A7712A6390}" type="presParOf" srcId="{007552CE-C18E-4713-83B1-4D65AD0B3B55}" destId="{CDBB1092-193E-493B-A750-031384E904A2}" srcOrd="7" destOrd="0" presId="urn:microsoft.com/office/officeart/2005/8/layout/vList2"/>
    <dgm:cxn modelId="{012CCE9D-A019-48D7-A25B-552DB414F62E}" type="presParOf" srcId="{007552CE-C18E-4713-83B1-4D65AD0B3B55}" destId="{E3B9959E-4B70-4FA0-8340-C11130252A1C}" srcOrd="8" destOrd="0" presId="urn:microsoft.com/office/officeart/2005/8/layout/vList2"/>
    <dgm:cxn modelId="{47535E8C-ABE7-4E70-BB86-A2BD9D03156C}" type="presParOf" srcId="{007552CE-C18E-4713-83B1-4D65AD0B3B55}" destId="{59B2C506-C3D8-448E-90AA-3F1BA7500D5C}" srcOrd="9"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ECCAF1-ED3D-4E71-B1D6-E084BAC9E9CF}">
      <dsp:nvSpPr>
        <dsp:cNvPr id="0" name=""/>
        <dsp:cNvSpPr/>
      </dsp:nvSpPr>
      <dsp:spPr>
        <a:xfrm>
          <a:off x="0" y="0"/>
          <a:ext cx="6934200" cy="397800"/>
        </a:xfrm>
        <a:prstGeom prst="round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Job Exploration Counseling</a:t>
          </a:r>
        </a:p>
      </dsp:txBody>
      <dsp:txXfrm>
        <a:off x="19419" y="19419"/>
        <a:ext cx="6895362" cy="358962"/>
      </dsp:txXfrm>
    </dsp:sp>
    <dsp:sp modelId="{FBF205C2-5E1B-4566-8056-BC2EC6479A31}">
      <dsp:nvSpPr>
        <dsp:cNvPr id="0" name=""/>
        <dsp:cNvSpPr/>
      </dsp:nvSpPr>
      <dsp:spPr>
        <a:xfrm>
          <a:off x="0" y="478124"/>
          <a:ext cx="6934200" cy="3958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0161" tIns="21590" rIns="120904" bIns="21590" numCol="1" spcCol="1270" anchor="t" anchorCtr="0">
          <a:noAutofit/>
        </a:bodyPr>
        <a:lstStyle/>
        <a:p>
          <a:pPr marL="114300" lvl="1" indent="-114300" algn="l" defTabSz="577850">
            <a:lnSpc>
              <a:spcPct val="90000"/>
            </a:lnSpc>
            <a:spcBef>
              <a:spcPct val="0"/>
            </a:spcBef>
            <a:spcAft>
              <a:spcPct val="20000"/>
            </a:spcAft>
            <a:buChar char="•"/>
          </a:pPr>
          <a:r>
            <a:rPr lang="en-US" sz="1300" kern="1200" dirty="0"/>
            <a:t>Seminars or workshops on careers and required skills, career ladders and interest inventory</a:t>
          </a:r>
        </a:p>
      </dsp:txBody>
      <dsp:txXfrm>
        <a:off x="0" y="478124"/>
        <a:ext cx="6934200" cy="395887"/>
      </dsp:txXfrm>
    </dsp:sp>
    <dsp:sp modelId="{C67536CD-B9B0-49F2-8E8C-C3F8681270A7}">
      <dsp:nvSpPr>
        <dsp:cNvPr id="0" name=""/>
        <dsp:cNvSpPr/>
      </dsp:nvSpPr>
      <dsp:spPr>
        <a:xfrm>
          <a:off x="0" y="874012"/>
          <a:ext cx="6934200" cy="397800"/>
        </a:xfrm>
        <a:prstGeom prst="roundRect">
          <a:avLst/>
        </a:prstGeom>
        <a:solidFill>
          <a:schemeClr val="accent4">
            <a:hueOff val="-415526"/>
            <a:satOff val="-1781"/>
            <a:lumOff val="2353"/>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Workplace Readiness Training</a:t>
          </a:r>
        </a:p>
      </dsp:txBody>
      <dsp:txXfrm>
        <a:off x="19419" y="893431"/>
        <a:ext cx="6895362" cy="358962"/>
      </dsp:txXfrm>
    </dsp:sp>
    <dsp:sp modelId="{E2D42B62-70B3-4FA8-BA6F-110AE71291D8}">
      <dsp:nvSpPr>
        <dsp:cNvPr id="0" name=""/>
        <dsp:cNvSpPr/>
      </dsp:nvSpPr>
      <dsp:spPr>
        <a:xfrm>
          <a:off x="0" y="1271812"/>
          <a:ext cx="6934200" cy="3958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0161" tIns="21590" rIns="120904" bIns="21590" numCol="1" spcCol="1270" anchor="t" anchorCtr="0">
          <a:noAutofit/>
        </a:bodyPr>
        <a:lstStyle/>
        <a:p>
          <a:pPr marL="114300" lvl="1" indent="-114300" algn="l" defTabSz="577850">
            <a:lnSpc>
              <a:spcPct val="90000"/>
            </a:lnSpc>
            <a:spcBef>
              <a:spcPct val="0"/>
            </a:spcBef>
            <a:spcAft>
              <a:spcPct val="20000"/>
            </a:spcAft>
            <a:buChar char="•"/>
          </a:pPr>
          <a:r>
            <a:rPr lang="en-US" sz="1300" kern="1200" dirty="0"/>
            <a:t>Development of transferable work skills which may include resume writing, interview skills and professionalism</a:t>
          </a:r>
        </a:p>
      </dsp:txBody>
      <dsp:txXfrm>
        <a:off x="0" y="1271812"/>
        <a:ext cx="6934200" cy="395887"/>
      </dsp:txXfrm>
    </dsp:sp>
    <dsp:sp modelId="{C9825881-9783-4F24-881E-5B71EFC90620}">
      <dsp:nvSpPr>
        <dsp:cNvPr id="0" name=""/>
        <dsp:cNvSpPr/>
      </dsp:nvSpPr>
      <dsp:spPr>
        <a:xfrm>
          <a:off x="0" y="1667699"/>
          <a:ext cx="6934200" cy="397800"/>
        </a:xfrm>
        <a:prstGeom prst="roundRect">
          <a:avLst/>
        </a:prstGeom>
        <a:solidFill>
          <a:schemeClr val="accent4">
            <a:hueOff val="-831052"/>
            <a:satOff val="-3562"/>
            <a:lumOff val="4706"/>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 Work-based Learning Experiences</a:t>
          </a:r>
        </a:p>
      </dsp:txBody>
      <dsp:txXfrm>
        <a:off x="19419" y="1687118"/>
        <a:ext cx="6895362" cy="358962"/>
      </dsp:txXfrm>
    </dsp:sp>
    <dsp:sp modelId="{455ACE31-C350-4357-8193-776DA04C901C}">
      <dsp:nvSpPr>
        <dsp:cNvPr id="0" name=""/>
        <dsp:cNvSpPr/>
      </dsp:nvSpPr>
      <dsp:spPr>
        <a:xfrm>
          <a:off x="0" y="2065499"/>
          <a:ext cx="6934200" cy="3958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0161" tIns="21590" rIns="120904" bIns="21590" numCol="1" spcCol="1270" anchor="t" anchorCtr="0">
          <a:noAutofit/>
        </a:bodyPr>
        <a:lstStyle/>
        <a:p>
          <a:pPr marL="114300" lvl="1" indent="-114300" algn="l" defTabSz="577850">
            <a:lnSpc>
              <a:spcPct val="90000"/>
            </a:lnSpc>
            <a:spcBef>
              <a:spcPct val="0"/>
            </a:spcBef>
            <a:spcAft>
              <a:spcPct val="20000"/>
            </a:spcAft>
            <a:buChar char="•"/>
          </a:pPr>
          <a:r>
            <a:rPr lang="en-US" sz="1300" kern="1200" dirty="0"/>
            <a:t>Opportunities to job shadow, complete informational interviews, volunteer opportunities, and internships</a:t>
          </a:r>
        </a:p>
      </dsp:txBody>
      <dsp:txXfrm>
        <a:off x="0" y="2065499"/>
        <a:ext cx="6934200" cy="395887"/>
      </dsp:txXfrm>
    </dsp:sp>
    <dsp:sp modelId="{B717A237-A80D-4075-96FA-CBA44FB20277}">
      <dsp:nvSpPr>
        <dsp:cNvPr id="0" name=""/>
        <dsp:cNvSpPr/>
      </dsp:nvSpPr>
      <dsp:spPr>
        <a:xfrm>
          <a:off x="0" y="2461387"/>
          <a:ext cx="6934200" cy="397800"/>
        </a:xfrm>
        <a:prstGeom prst="roundRect">
          <a:avLst/>
        </a:prstGeom>
        <a:solidFill>
          <a:schemeClr val="accent4">
            <a:hueOff val="-1246577"/>
            <a:satOff val="-5343"/>
            <a:lumOff val="7059"/>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 Counseling in Post-secondary or Training Programs</a:t>
          </a:r>
        </a:p>
      </dsp:txBody>
      <dsp:txXfrm>
        <a:off x="19419" y="2480806"/>
        <a:ext cx="6895362" cy="358962"/>
      </dsp:txXfrm>
    </dsp:sp>
    <dsp:sp modelId="{CDBB1092-193E-493B-A750-031384E904A2}">
      <dsp:nvSpPr>
        <dsp:cNvPr id="0" name=""/>
        <dsp:cNvSpPr/>
      </dsp:nvSpPr>
      <dsp:spPr>
        <a:xfrm>
          <a:off x="0" y="2859187"/>
          <a:ext cx="6934200" cy="3958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0161" tIns="21590" rIns="120904" bIns="21590" numCol="1" spcCol="1270" anchor="t" anchorCtr="0">
          <a:noAutofit/>
        </a:bodyPr>
        <a:lstStyle/>
        <a:p>
          <a:pPr marL="114300" lvl="1" indent="-114300" algn="l" defTabSz="577850">
            <a:lnSpc>
              <a:spcPct val="90000"/>
            </a:lnSpc>
            <a:spcBef>
              <a:spcPct val="0"/>
            </a:spcBef>
            <a:spcAft>
              <a:spcPct val="20000"/>
            </a:spcAft>
            <a:buChar char="•"/>
          </a:pPr>
          <a:r>
            <a:rPr lang="en-US" sz="1300" kern="1200" dirty="0"/>
            <a:t>Counseling and guidance about options upon exiting high school which may include academic or vocational programs</a:t>
          </a:r>
        </a:p>
      </dsp:txBody>
      <dsp:txXfrm>
        <a:off x="0" y="2859187"/>
        <a:ext cx="6934200" cy="395887"/>
      </dsp:txXfrm>
    </dsp:sp>
    <dsp:sp modelId="{E3B9959E-4B70-4FA0-8340-C11130252A1C}">
      <dsp:nvSpPr>
        <dsp:cNvPr id="0" name=""/>
        <dsp:cNvSpPr/>
      </dsp:nvSpPr>
      <dsp:spPr>
        <a:xfrm>
          <a:off x="0" y="3255074"/>
          <a:ext cx="6934200" cy="397800"/>
        </a:xfrm>
        <a:prstGeom prst="roundRect">
          <a:avLst/>
        </a:prstGeom>
        <a:solidFill>
          <a:schemeClr val="accent4">
            <a:hueOff val="-1662103"/>
            <a:satOff val="-7124"/>
            <a:lumOff val="9412"/>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Self-advocacy </a:t>
          </a:r>
          <a:r>
            <a:rPr lang="en-US" sz="1700" kern="1200"/>
            <a:t>and Peer Mentoring</a:t>
          </a:r>
          <a:endParaRPr lang="en-US" sz="1700" kern="1200" dirty="0"/>
        </a:p>
      </dsp:txBody>
      <dsp:txXfrm>
        <a:off x="19419" y="3274493"/>
        <a:ext cx="6895362" cy="358962"/>
      </dsp:txXfrm>
    </dsp:sp>
    <dsp:sp modelId="{59B2C506-C3D8-448E-90AA-3F1BA7500D5C}">
      <dsp:nvSpPr>
        <dsp:cNvPr id="0" name=""/>
        <dsp:cNvSpPr/>
      </dsp:nvSpPr>
      <dsp:spPr>
        <a:xfrm>
          <a:off x="0" y="3652874"/>
          <a:ext cx="6934200" cy="3958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0161" tIns="21590" rIns="120904" bIns="21590" numCol="1" spcCol="1270" anchor="t" anchorCtr="0">
          <a:noAutofit/>
        </a:bodyPr>
        <a:lstStyle/>
        <a:p>
          <a:pPr marL="114300" lvl="1" indent="-114300" algn="l" defTabSz="577850">
            <a:lnSpc>
              <a:spcPct val="90000"/>
            </a:lnSpc>
            <a:spcBef>
              <a:spcPct val="0"/>
            </a:spcBef>
            <a:spcAft>
              <a:spcPct val="20000"/>
            </a:spcAft>
            <a:buChar char="•"/>
          </a:pPr>
          <a:r>
            <a:rPr lang="en-US" sz="1300" kern="1200" dirty="0"/>
            <a:t>Peer mentoring, development of individual advocacy skills, and rights and responsibilities</a:t>
          </a:r>
        </a:p>
      </dsp:txBody>
      <dsp:txXfrm>
        <a:off x="0" y="3652874"/>
        <a:ext cx="6934200" cy="39588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714A7E93-E07F-EF0D-7EF2-03EEDD5C0749}"/>
              </a:ext>
            </a:extLst>
          </p:cNvPr>
          <p:cNvSpPr>
            <a:spLocks noGrp="1" noChangeArrowheads="1"/>
          </p:cNvSpPr>
          <p:nvPr>
            <p:ph type="hdr" sz="quarter"/>
          </p:nvPr>
        </p:nvSpPr>
        <p:spPr bwMode="auto">
          <a:xfrm>
            <a:off x="0" y="0"/>
            <a:ext cx="3170238" cy="481013"/>
          </a:xfrm>
          <a:prstGeom prst="rect">
            <a:avLst/>
          </a:prstGeom>
          <a:noFill/>
          <a:ln>
            <a:noFill/>
          </a:ln>
          <a:effectLst/>
        </p:spPr>
        <p:txBody>
          <a:bodyPr vert="horz" wrap="square" lIns="94809" tIns="47404" rIns="94809" bIns="47404" numCol="1" anchor="t" anchorCtr="0" compatLnSpc="1">
            <a:prstTxWarp prst="textNoShape">
              <a:avLst/>
            </a:prstTxWarp>
          </a:bodyPr>
          <a:lstStyle>
            <a:lvl1pPr eaLnBrk="1" fontAlgn="auto" hangingPunct="1">
              <a:spcBef>
                <a:spcPts val="0"/>
              </a:spcBef>
              <a:spcAft>
                <a:spcPts val="0"/>
              </a:spcAft>
              <a:defRPr sz="1200">
                <a:latin typeface="Arial" charset="0"/>
                <a:ea typeface="+mn-ea"/>
                <a:cs typeface="+mn-cs"/>
              </a:defRPr>
            </a:lvl1pPr>
          </a:lstStyle>
          <a:p>
            <a:pPr>
              <a:defRPr/>
            </a:pPr>
            <a:endParaRPr lang="en-US"/>
          </a:p>
        </p:txBody>
      </p:sp>
      <p:sp>
        <p:nvSpPr>
          <p:cNvPr id="50179" name="Rectangle 3">
            <a:extLst>
              <a:ext uri="{FF2B5EF4-FFF2-40B4-BE49-F238E27FC236}">
                <a16:creationId xmlns:a16="http://schemas.microsoft.com/office/drawing/2014/main" id="{323BB706-B2AC-1976-7364-30C5CC91A94F}"/>
              </a:ext>
            </a:extLst>
          </p:cNvPr>
          <p:cNvSpPr>
            <a:spLocks noGrp="1" noChangeArrowheads="1"/>
          </p:cNvSpPr>
          <p:nvPr>
            <p:ph type="dt" sz="quarter" idx="1"/>
          </p:nvPr>
        </p:nvSpPr>
        <p:spPr bwMode="auto">
          <a:xfrm>
            <a:off x="4143375" y="0"/>
            <a:ext cx="3170238" cy="481013"/>
          </a:xfrm>
          <a:prstGeom prst="rect">
            <a:avLst/>
          </a:prstGeom>
          <a:noFill/>
          <a:ln>
            <a:noFill/>
          </a:ln>
          <a:effectLst/>
        </p:spPr>
        <p:txBody>
          <a:bodyPr vert="horz" wrap="square" lIns="94809" tIns="47404" rIns="94809" bIns="47404" numCol="1" anchor="t" anchorCtr="0" compatLnSpc="1">
            <a:prstTxWarp prst="textNoShape">
              <a:avLst/>
            </a:prstTxWarp>
          </a:bodyPr>
          <a:lstStyle>
            <a:lvl1pPr algn="r" eaLnBrk="1" fontAlgn="auto" hangingPunct="1">
              <a:spcBef>
                <a:spcPts val="0"/>
              </a:spcBef>
              <a:spcAft>
                <a:spcPts val="0"/>
              </a:spcAft>
              <a:defRPr sz="1200">
                <a:latin typeface="Arial" charset="0"/>
                <a:ea typeface="+mn-ea"/>
                <a:cs typeface="+mn-cs"/>
              </a:defRPr>
            </a:lvl1pPr>
          </a:lstStyle>
          <a:p>
            <a:pPr>
              <a:defRPr/>
            </a:pPr>
            <a:endParaRPr lang="en-US"/>
          </a:p>
        </p:txBody>
      </p:sp>
      <p:sp>
        <p:nvSpPr>
          <p:cNvPr id="50180" name="Rectangle 4">
            <a:extLst>
              <a:ext uri="{FF2B5EF4-FFF2-40B4-BE49-F238E27FC236}">
                <a16:creationId xmlns:a16="http://schemas.microsoft.com/office/drawing/2014/main" id="{20732D12-15DD-9319-9571-02319879EF2A}"/>
              </a:ext>
            </a:extLst>
          </p:cNvPr>
          <p:cNvSpPr>
            <a:spLocks noGrp="1" noChangeArrowheads="1"/>
          </p:cNvSpPr>
          <p:nvPr>
            <p:ph type="ftr" sz="quarter" idx="2"/>
          </p:nvPr>
        </p:nvSpPr>
        <p:spPr bwMode="auto">
          <a:xfrm>
            <a:off x="0" y="9118600"/>
            <a:ext cx="3170238" cy="481013"/>
          </a:xfrm>
          <a:prstGeom prst="rect">
            <a:avLst/>
          </a:prstGeom>
          <a:noFill/>
          <a:ln>
            <a:noFill/>
          </a:ln>
          <a:effectLst/>
        </p:spPr>
        <p:txBody>
          <a:bodyPr vert="horz" wrap="square" lIns="94809" tIns="47404" rIns="94809" bIns="47404" numCol="1" anchor="b" anchorCtr="0" compatLnSpc="1">
            <a:prstTxWarp prst="textNoShape">
              <a:avLst/>
            </a:prstTxWarp>
          </a:bodyPr>
          <a:lstStyle>
            <a:lvl1pPr eaLnBrk="1" fontAlgn="auto" hangingPunct="1">
              <a:spcBef>
                <a:spcPts val="0"/>
              </a:spcBef>
              <a:spcAft>
                <a:spcPts val="0"/>
              </a:spcAft>
              <a:defRPr sz="1200">
                <a:latin typeface="Arial" charset="0"/>
                <a:ea typeface="+mn-ea"/>
                <a:cs typeface="+mn-cs"/>
              </a:defRPr>
            </a:lvl1pPr>
          </a:lstStyle>
          <a:p>
            <a:pPr>
              <a:defRPr/>
            </a:pPr>
            <a:endParaRPr lang="en-US"/>
          </a:p>
        </p:txBody>
      </p:sp>
      <p:sp>
        <p:nvSpPr>
          <p:cNvPr id="50181" name="Rectangle 5">
            <a:extLst>
              <a:ext uri="{FF2B5EF4-FFF2-40B4-BE49-F238E27FC236}">
                <a16:creationId xmlns:a16="http://schemas.microsoft.com/office/drawing/2014/main" id="{B26065CE-E6C7-5469-B315-BF3989ED5044}"/>
              </a:ext>
            </a:extLst>
          </p:cNvPr>
          <p:cNvSpPr>
            <a:spLocks noGrp="1" noChangeArrowheads="1"/>
          </p:cNvSpPr>
          <p:nvPr>
            <p:ph type="sldNum" sz="quarter" idx="3"/>
          </p:nvPr>
        </p:nvSpPr>
        <p:spPr bwMode="auto">
          <a:xfrm>
            <a:off x="4143375" y="9118600"/>
            <a:ext cx="3170238" cy="481013"/>
          </a:xfrm>
          <a:prstGeom prst="rect">
            <a:avLst/>
          </a:prstGeom>
          <a:noFill/>
          <a:ln>
            <a:noFill/>
          </a:ln>
          <a:effectLst/>
        </p:spPr>
        <p:txBody>
          <a:bodyPr vert="horz" wrap="square" lIns="94809" tIns="47404" rIns="94809" bIns="47404" numCol="1" anchor="b" anchorCtr="0" compatLnSpc="1">
            <a:prstTxWarp prst="textNoShape">
              <a:avLst/>
            </a:prstTxWarp>
          </a:bodyPr>
          <a:lstStyle>
            <a:lvl1pPr algn="r" eaLnBrk="1" fontAlgn="auto" hangingPunct="1">
              <a:spcBef>
                <a:spcPts val="0"/>
              </a:spcBef>
              <a:spcAft>
                <a:spcPts val="0"/>
              </a:spcAft>
              <a:defRPr sz="1200">
                <a:latin typeface="+mn-lt"/>
              </a:defRPr>
            </a:lvl1pPr>
          </a:lstStyle>
          <a:p>
            <a:pPr>
              <a:defRPr/>
            </a:pPr>
            <a:fld id="{D7A0F9C2-37AD-4449-BA04-F879C28D0B98}"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07B22DC4-48DD-41AD-906C-E603323E57FA}"/>
              </a:ext>
            </a:extLst>
          </p:cNvPr>
          <p:cNvSpPr>
            <a:spLocks noGrp="1" noChangeArrowheads="1"/>
          </p:cNvSpPr>
          <p:nvPr>
            <p:ph type="hdr" sz="quarter"/>
          </p:nvPr>
        </p:nvSpPr>
        <p:spPr bwMode="auto">
          <a:xfrm>
            <a:off x="0" y="0"/>
            <a:ext cx="3170238" cy="481013"/>
          </a:xfrm>
          <a:prstGeom prst="rect">
            <a:avLst/>
          </a:prstGeom>
          <a:noFill/>
          <a:ln>
            <a:noFill/>
          </a:ln>
          <a:effectLst/>
        </p:spPr>
        <p:txBody>
          <a:bodyPr vert="horz" wrap="square" lIns="94809" tIns="47404" rIns="94809" bIns="47404" numCol="1" anchor="t" anchorCtr="0" compatLnSpc="1">
            <a:prstTxWarp prst="textNoShape">
              <a:avLst/>
            </a:prstTxWarp>
          </a:bodyPr>
          <a:lstStyle>
            <a:lvl1pPr eaLnBrk="1" fontAlgn="auto" hangingPunct="1">
              <a:spcBef>
                <a:spcPts val="0"/>
              </a:spcBef>
              <a:spcAft>
                <a:spcPts val="0"/>
              </a:spcAft>
              <a:defRPr sz="1200">
                <a:latin typeface="Arial" charset="0"/>
                <a:ea typeface="+mn-ea"/>
                <a:cs typeface="+mn-cs"/>
              </a:defRPr>
            </a:lvl1pPr>
          </a:lstStyle>
          <a:p>
            <a:pPr>
              <a:defRPr/>
            </a:pPr>
            <a:endParaRPr lang="en-US"/>
          </a:p>
        </p:txBody>
      </p:sp>
      <p:sp>
        <p:nvSpPr>
          <p:cNvPr id="54275" name="Rectangle 3">
            <a:extLst>
              <a:ext uri="{FF2B5EF4-FFF2-40B4-BE49-F238E27FC236}">
                <a16:creationId xmlns:a16="http://schemas.microsoft.com/office/drawing/2014/main" id="{7828DEDC-F95B-845F-E5BA-A3D2532683E0}"/>
              </a:ext>
            </a:extLst>
          </p:cNvPr>
          <p:cNvSpPr>
            <a:spLocks noGrp="1" noChangeArrowheads="1"/>
          </p:cNvSpPr>
          <p:nvPr>
            <p:ph type="dt" idx="1"/>
          </p:nvPr>
        </p:nvSpPr>
        <p:spPr bwMode="auto">
          <a:xfrm>
            <a:off x="4143375" y="0"/>
            <a:ext cx="3170238" cy="481013"/>
          </a:xfrm>
          <a:prstGeom prst="rect">
            <a:avLst/>
          </a:prstGeom>
          <a:noFill/>
          <a:ln>
            <a:noFill/>
          </a:ln>
          <a:effectLst/>
        </p:spPr>
        <p:txBody>
          <a:bodyPr vert="horz" wrap="square" lIns="94809" tIns="47404" rIns="94809" bIns="47404" numCol="1" anchor="t" anchorCtr="0" compatLnSpc="1">
            <a:prstTxWarp prst="textNoShape">
              <a:avLst/>
            </a:prstTxWarp>
          </a:bodyPr>
          <a:lstStyle>
            <a:lvl1pPr algn="r" eaLnBrk="1" fontAlgn="auto" hangingPunct="1">
              <a:spcBef>
                <a:spcPts val="0"/>
              </a:spcBef>
              <a:spcAft>
                <a:spcPts val="0"/>
              </a:spcAft>
              <a:defRPr sz="1200">
                <a:latin typeface="Arial" charset="0"/>
                <a:ea typeface="+mn-ea"/>
                <a:cs typeface="+mn-cs"/>
              </a:defRPr>
            </a:lvl1pPr>
          </a:lstStyle>
          <a:p>
            <a:pPr>
              <a:defRPr/>
            </a:pPr>
            <a:endParaRPr lang="en-US"/>
          </a:p>
        </p:txBody>
      </p:sp>
      <p:sp>
        <p:nvSpPr>
          <p:cNvPr id="11268" name="Rectangle 4">
            <a:extLst>
              <a:ext uri="{FF2B5EF4-FFF2-40B4-BE49-F238E27FC236}">
                <a16:creationId xmlns:a16="http://schemas.microsoft.com/office/drawing/2014/main" id="{598CC96C-331F-2014-37CD-414626ABFA9D}"/>
              </a:ext>
            </a:extLst>
          </p:cNvPr>
          <p:cNvSpPr>
            <a:spLocks noGrp="1" noRot="1" noChangeAspect="1" noChangeArrowheads="1" noTextEdit="1"/>
          </p:cNvSpPr>
          <p:nvPr>
            <p:ph type="sldImg" idx="2"/>
          </p:nvPr>
        </p:nvSpPr>
        <p:spPr bwMode="auto">
          <a:xfrm>
            <a:off x="1257300" y="719138"/>
            <a:ext cx="48006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7" name="Rectangle 5">
            <a:extLst>
              <a:ext uri="{FF2B5EF4-FFF2-40B4-BE49-F238E27FC236}">
                <a16:creationId xmlns:a16="http://schemas.microsoft.com/office/drawing/2014/main" id="{1A9BC7A8-DC2C-7364-3C03-A2202B2B2608}"/>
              </a:ext>
            </a:extLst>
          </p:cNvPr>
          <p:cNvSpPr>
            <a:spLocks noGrp="1" noChangeArrowheads="1"/>
          </p:cNvSpPr>
          <p:nvPr>
            <p:ph type="body" sz="quarter" idx="3"/>
          </p:nvPr>
        </p:nvSpPr>
        <p:spPr bwMode="auto">
          <a:xfrm>
            <a:off x="731838" y="4560888"/>
            <a:ext cx="5851525" cy="4321175"/>
          </a:xfrm>
          <a:prstGeom prst="rect">
            <a:avLst/>
          </a:prstGeom>
          <a:noFill/>
          <a:ln>
            <a:noFill/>
          </a:ln>
          <a:effectLst/>
        </p:spPr>
        <p:txBody>
          <a:bodyPr vert="horz" wrap="square" lIns="94809" tIns="47404" rIns="94809" bIns="47404"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4278" name="Rectangle 6">
            <a:extLst>
              <a:ext uri="{FF2B5EF4-FFF2-40B4-BE49-F238E27FC236}">
                <a16:creationId xmlns:a16="http://schemas.microsoft.com/office/drawing/2014/main" id="{79FEBA9D-BC19-B371-7FB2-BC3F08779482}"/>
              </a:ext>
            </a:extLst>
          </p:cNvPr>
          <p:cNvSpPr>
            <a:spLocks noGrp="1" noChangeArrowheads="1"/>
          </p:cNvSpPr>
          <p:nvPr>
            <p:ph type="ftr" sz="quarter" idx="4"/>
          </p:nvPr>
        </p:nvSpPr>
        <p:spPr bwMode="auto">
          <a:xfrm>
            <a:off x="0" y="9118600"/>
            <a:ext cx="3170238" cy="481013"/>
          </a:xfrm>
          <a:prstGeom prst="rect">
            <a:avLst/>
          </a:prstGeom>
          <a:noFill/>
          <a:ln>
            <a:noFill/>
          </a:ln>
          <a:effectLst/>
        </p:spPr>
        <p:txBody>
          <a:bodyPr vert="horz" wrap="square" lIns="94809" tIns="47404" rIns="94809" bIns="47404" numCol="1" anchor="b" anchorCtr="0" compatLnSpc="1">
            <a:prstTxWarp prst="textNoShape">
              <a:avLst/>
            </a:prstTxWarp>
          </a:bodyPr>
          <a:lstStyle>
            <a:lvl1pPr eaLnBrk="1" fontAlgn="auto" hangingPunct="1">
              <a:spcBef>
                <a:spcPts val="0"/>
              </a:spcBef>
              <a:spcAft>
                <a:spcPts val="0"/>
              </a:spcAft>
              <a:defRPr sz="1200">
                <a:latin typeface="Arial" charset="0"/>
                <a:ea typeface="+mn-ea"/>
                <a:cs typeface="+mn-cs"/>
              </a:defRPr>
            </a:lvl1pPr>
          </a:lstStyle>
          <a:p>
            <a:pPr>
              <a:defRPr/>
            </a:pPr>
            <a:endParaRPr lang="en-US"/>
          </a:p>
        </p:txBody>
      </p:sp>
      <p:sp>
        <p:nvSpPr>
          <p:cNvPr id="54279" name="Rectangle 7">
            <a:extLst>
              <a:ext uri="{FF2B5EF4-FFF2-40B4-BE49-F238E27FC236}">
                <a16:creationId xmlns:a16="http://schemas.microsoft.com/office/drawing/2014/main" id="{63449F04-9F86-7124-63E3-5DB30B8B941E}"/>
              </a:ext>
            </a:extLst>
          </p:cNvPr>
          <p:cNvSpPr>
            <a:spLocks noGrp="1" noChangeArrowheads="1"/>
          </p:cNvSpPr>
          <p:nvPr>
            <p:ph type="sldNum" sz="quarter" idx="5"/>
          </p:nvPr>
        </p:nvSpPr>
        <p:spPr bwMode="auto">
          <a:xfrm>
            <a:off x="4143375" y="9118600"/>
            <a:ext cx="3170238" cy="481013"/>
          </a:xfrm>
          <a:prstGeom prst="rect">
            <a:avLst/>
          </a:prstGeom>
          <a:noFill/>
          <a:ln>
            <a:noFill/>
          </a:ln>
          <a:effectLst/>
        </p:spPr>
        <p:txBody>
          <a:bodyPr vert="horz" wrap="square" lIns="94809" tIns="47404" rIns="94809" bIns="47404" numCol="1" anchor="b" anchorCtr="0" compatLnSpc="1">
            <a:prstTxWarp prst="textNoShape">
              <a:avLst/>
            </a:prstTxWarp>
          </a:bodyPr>
          <a:lstStyle>
            <a:lvl1pPr algn="r" eaLnBrk="1" fontAlgn="auto" hangingPunct="1">
              <a:spcBef>
                <a:spcPts val="0"/>
              </a:spcBef>
              <a:spcAft>
                <a:spcPts val="0"/>
              </a:spcAft>
              <a:defRPr sz="1200">
                <a:latin typeface="+mn-lt"/>
              </a:defRPr>
            </a:lvl1pPr>
          </a:lstStyle>
          <a:p>
            <a:pPr>
              <a:defRPr/>
            </a:pPr>
            <a:fld id="{E9BA0DAE-A057-49D4-B761-F27A07F2E90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a:cs typeface="MS PGothic"/>
      </a:defRPr>
    </a:lvl1pPr>
    <a:lvl2pPr marL="457200" algn="l" rtl="0" eaLnBrk="0" fontAlgn="base" hangingPunct="0">
      <a:spcBef>
        <a:spcPct val="30000"/>
      </a:spcBef>
      <a:spcAft>
        <a:spcPct val="0"/>
      </a:spcAft>
      <a:defRPr sz="1200" kern="1200">
        <a:solidFill>
          <a:schemeClr val="tx1"/>
        </a:solidFill>
        <a:latin typeface="Arial" charset="0"/>
        <a:ea typeface="MS PGothic"/>
        <a:cs typeface="MS PGothic"/>
      </a:defRPr>
    </a:lvl2pPr>
    <a:lvl3pPr marL="914400" algn="l" rtl="0" eaLnBrk="0" fontAlgn="base" hangingPunct="0">
      <a:spcBef>
        <a:spcPct val="30000"/>
      </a:spcBef>
      <a:spcAft>
        <a:spcPct val="0"/>
      </a:spcAft>
      <a:defRPr sz="1200" kern="1200">
        <a:solidFill>
          <a:schemeClr val="tx1"/>
        </a:solidFill>
        <a:latin typeface="Arial" charset="0"/>
        <a:ea typeface="MS PGothic"/>
        <a:cs typeface="MS PGothic"/>
      </a:defRPr>
    </a:lvl3pPr>
    <a:lvl4pPr marL="1371600" algn="l" rtl="0" eaLnBrk="0" fontAlgn="base" hangingPunct="0">
      <a:spcBef>
        <a:spcPct val="30000"/>
      </a:spcBef>
      <a:spcAft>
        <a:spcPct val="0"/>
      </a:spcAft>
      <a:defRPr sz="1200" kern="1200">
        <a:solidFill>
          <a:schemeClr val="tx1"/>
        </a:solidFill>
        <a:latin typeface="Arial" charset="0"/>
        <a:ea typeface="MS PGothic"/>
        <a:cs typeface="MS PGothic"/>
      </a:defRPr>
    </a:lvl4pPr>
    <a:lvl5pPr marL="1828800" algn="l" rtl="0" eaLnBrk="0" fontAlgn="base" hangingPunct="0">
      <a:spcBef>
        <a:spcPct val="30000"/>
      </a:spcBef>
      <a:spcAft>
        <a:spcPct val="0"/>
      </a:spcAft>
      <a:defRPr sz="1200" kern="1200">
        <a:solidFill>
          <a:schemeClr val="tx1"/>
        </a:solidFill>
        <a:latin typeface="Arial" charset="0"/>
        <a:ea typeface="MS PGothic"/>
        <a:cs typeface="MS PGothic"/>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a:extLst>
              <a:ext uri="{FF2B5EF4-FFF2-40B4-BE49-F238E27FC236}">
                <a16:creationId xmlns:a16="http://schemas.microsoft.com/office/drawing/2014/main" id="{FA87CAD3-9137-C28C-3AF6-CB8A528B6172}"/>
              </a:ext>
            </a:extLst>
          </p:cNvPr>
          <p:cNvSpPr>
            <a:spLocks noGrp="1" noRot="1" noChangeAspect="1" noChangeArrowheads="1" noTextEdit="1"/>
          </p:cNvSpPr>
          <p:nvPr>
            <p:ph type="sldImg"/>
          </p:nvPr>
        </p:nvSpPr>
        <p:spPr>
          <a:ln/>
        </p:spPr>
      </p:sp>
      <p:sp>
        <p:nvSpPr>
          <p:cNvPr id="14339" name="Notes Placeholder 2">
            <a:extLst>
              <a:ext uri="{FF2B5EF4-FFF2-40B4-BE49-F238E27FC236}">
                <a16:creationId xmlns:a16="http://schemas.microsoft.com/office/drawing/2014/main" id="{7EEB5B75-880B-2722-B57D-64FEE2C53B3E}"/>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tLang="en-US">
                <a:latin typeface="Arial" panose="020B0604020202020204" pitchFamily="34" charset="0"/>
                <a:ea typeface="MS PGothic" panose="020B0600070205080204" pitchFamily="34" charset="-128"/>
              </a:rPr>
              <a:t>1</a:t>
            </a:r>
            <a:r>
              <a:rPr lang="en-US" altLang="en-US" baseline="30000">
                <a:latin typeface="Arial" panose="020B0604020202020204" pitchFamily="34" charset="0"/>
                <a:ea typeface="MS PGothic" panose="020B0600070205080204" pitchFamily="34" charset="-128"/>
              </a:rPr>
              <a:t>st</a:t>
            </a:r>
            <a:r>
              <a:rPr lang="en-US" altLang="en-US">
                <a:latin typeface="Arial" panose="020B0604020202020204" pitchFamily="34" charset="0"/>
                <a:ea typeface="MS PGothic" panose="020B0600070205080204" pitchFamily="34" charset="-128"/>
              </a:rPr>
              <a:t> talk general overview then more specific IEP process </a:t>
            </a:r>
          </a:p>
        </p:txBody>
      </p:sp>
      <p:sp>
        <p:nvSpPr>
          <p:cNvPr id="14340" name="Slide Number Placeholder 3">
            <a:extLst>
              <a:ext uri="{FF2B5EF4-FFF2-40B4-BE49-F238E27FC236}">
                <a16:creationId xmlns:a16="http://schemas.microsoft.com/office/drawing/2014/main" id="{59CC7126-D717-E5A9-D29E-EFFE2F802F81}"/>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Arial" panose="020B0604020202020204" pitchFamily="34" charset="0"/>
                <a:ea typeface="MS PGothic" panose="020B0600070205080204" pitchFamily="34" charset="-128"/>
              </a:defRPr>
            </a:lvl1pPr>
            <a:lvl2pPr marL="766763" indent="-292100">
              <a:spcBef>
                <a:spcPct val="30000"/>
              </a:spcBef>
              <a:defRPr sz="1200">
                <a:solidFill>
                  <a:schemeClr val="tx1"/>
                </a:solidFill>
                <a:latin typeface="Arial" panose="020B0604020202020204" pitchFamily="34" charset="0"/>
                <a:ea typeface="MS PGothic" panose="020B0600070205080204" pitchFamily="34" charset="-128"/>
              </a:defRPr>
            </a:lvl2pPr>
            <a:lvl3pPr marL="1181100" indent="-233363">
              <a:spcBef>
                <a:spcPct val="30000"/>
              </a:spcBef>
              <a:defRPr sz="1200">
                <a:solidFill>
                  <a:schemeClr val="tx1"/>
                </a:solidFill>
                <a:latin typeface="Arial" panose="020B0604020202020204" pitchFamily="34" charset="0"/>
                <a:ea typeface="MS PGothic" panose="020B0600070205080204" pitchFamily="34" charset="-128"/>
              </a:defRPr>
            </a:lvl3pPr>
            <a:lvl4pPr marL="1655763" indent="-233363">
              <a:spcBef>
                <a:spcPct val="30000"/>
              </a:spcBef>
              <a:defRPr sz="1200">
                <a:solidFill>
                  <a:schemeClr val="tx1"/>
                </a:solidFill>
                <a:latin typeface="Arial" panose="020B0604020202020204" pitchFamily="34" charset="0"/>
                <a:ea typeface="MS PGothic" panose="020B0600070205080204" pitchFamily="34" charset="-128"/>
              </a:defRPr>
            </a:lvl4pPr>
            <a:lvl5pPr marL="2130425" indent="-233363">
              <a:spcBef>
                <a:spcPct val="30000"/>
              </a:spcBef>
              <a:defRPr sz="1200">
                <a:solidFill>
                  <a:schemeClr val="tx1"/>
                </a:solidFill>
                <a:latin typeface="Arial" panose="020B0604020202020204" pitchFamily="34" charset="0"/>
                <a:ea typeface="MS PGothic" panose="020B0600070205080204" pitchFamily="34" charset="-128"/>
              </a:defRPr>
            </a:lvl5pPr>
            <a:lvl6pPr marL="25876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30448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5020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9592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fontAlgn="base">
              <a:spcBef>
                <a:spcPct val="0"/>
              </a:spcBef>
              <a:spcAft>
                <a:spcPct val="0"/>
              </a:spcAft>
            </a:pPr>
            <a:fld id="{0670BFD1-7213-4475-ADF4-0699F9DD4554}" type="slidenum">
              <a:rPr lang="en-US" altLang="en-US" smtClean="0"/>
              <a:pPr fontAlgn="base">
                <a:spcBef>
                  <a:spcPct val="0"/>
                </a:spcBef>
                <a:spcAft>
                  <a:spcPct val="0"/>
                </a:spcAft>
              </a:pPr>
              <a:t>1</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id="{DB9DF703-9512-697F-E84E-D0B2CBC1B5D9}"/>
              </a:ext>
            </a:extLst>
          </p:cNvPr>
          <p:cNvSpPr>
            <a:spLocks noGrp="1" noRot="1" noChangeAspect="1" noChangeArrowheads="1" noTextEdit="1"/>
          </p:cNvSpPr>
          <p:nvPr>
            <p:ph type="sldImg"/>
          </p:nvPr>
        </p:nvSpPr>
        <p:spPr>
          <a:ln/>
        </p:spPr>
      </p:sp>
      <p:sp>
        <p:nvSpPr>
          <p:cNvPr id="3" name="Notes Placeholder 2">
            <a:extLst>
              <a:ext uri="{FF2B5EF4-FFF2-40B4-BE49-F238E27FC236}">
                <a16:creationId xmlns:a16="http://schemas.microsoft.com/office/drawing/2014/main" id="{A6E835E5-AADF-1B7E-9504-6188D8ADFEBC}"/>
              </a:ext>
            </a:extLst>
          </p:cNvPr>
          <p:cNvSpPr>
            <a:spLocks noGrp="1"/>
          </p:cNvSpPr>
          <p:nvPr>
            <p:ph type="body" idx="1"/>
          </p:nvPr>
        </p:nvSpPr>
        <p:spPr/>
        <p:txBody>
          <a:bodyPr/>
          <a:lstStyle/>
          <a:p>
            <a:pPr eaLnBrk="1" hangingPunct="1">
              <a:buFont typeface="Wingdings" charset="0"/>
              <a:buNone/>
              <a:defRPr/>
            </a:pPr>
            <a:r>
              <a:rPr lang="en-US" dirty="0">
                <a:ea typeface="ＭＳ Ｐゴシック" charset="0"/>
                <a:cs typeface="+mn-cs"/>
              </a:rPr>
              <a:t>What you will take away during this training </a:t>
            </a:r>
          </a:p>
          <a:p>
            <a:pPr eaLnBrk="1" hangingPunct="1">
              <a:buFont typeface="Wingdings" charset="0"/>
              <a:buNone/>
              <a:defRPr/>
            </a:pPr>
            <a:endParaRPr lang="en-US" dirty="0">
              <a:ea typeface="ＭＳ Ｐゴシック" charset="0"/>
              <a:cs typeface="+mn-cs"/>
            </a:endParaRPr>
          </a:p>
          <a:p>
            <a:pPr eaLnBrk="1" hangingPunct="1">
              <a:buFont typeface="Wingdings" charset="0"/>
              <a:buNone/>
              <a:defRPr/>
            </a:pPr>
            <a:r>
              <a:rPr lang="en-US" dirty="0">
                <a:ea typeface="ＭＳ Ｐゴシック" charset="0"/>
                <a:cs typeface="+mn-cs"/>
              </a:rPr>
              <a:t>There are two laws that address transition requirements…  </a:t>
            </a:r>
          </a:p>
          <a:p>
            <a:pPr eaLnBrk="1" hangingPunct="1">
              <a:buFont typeface="Wingdings" charset="0"/>
              <a:buNone/>
              <a:defRPr/>
            </a:pPr>
            <a:endParaRPr lang="en-US" dirty="0">
              <a:ea typeface="ＭＳ Ｐゴシック" charset="0"/>
              <a:cs typeface="+mn-cs"/>
            </a:endParaRPr>
          </a:p>
          <a:p>
            <a:pPr eaLnBrk="1" hangingPunct="1">
              <a:buFont typeface="Wingdings" charset="0"/>
              <a:buNone/>
              <a:defRPr/>
            </a:pPr>
            <a:r>
              <a:rPr lang="en-US" dirty="0">
                <a:ea typeface="ＭＳ Ｐゴシック" charset="0"/>
                <a:cs typeface="+mn-cs"/>
              </a:rPr>
              <a:t>These different requirements can be</a:t>
            </a:r>
          </a:p>
          <a:p>
            <a:pPr eaLnBrk="1" hangingPunct="1">
              <a:buFont typeface="Wingdings" charset="0"/>
              <a:buNone/>
              <a:defRPr/>
            </a:pPr>
            <a:r>
              <a:rPr lang="en-US" dirty="0">
                <a:ea typeface="ＭＳ Ｐゴシック" charset="0"/>
                <a:cs typeface="+mn-cs"/>
              </a:rPr>
              <a:t>confusing as they both are called </a:t>
            </a:r>
            <a:r>
              <a:rPr lang="en-US" i="1" dirty="0">
                <a:ea typeface="ＭＳ Ｐゴシック" charset="0"/>
                <a:cs typeface="+mn-cs"/>
              </a:rPr>
              <a:t>transition</a:t>
            </a:r>
            <a:endParaRPr lang="en-US" dirty="0">
              <a:ea typeface="ＭＳ Ｐゴシック" charset="0"/>
              <a:cs typeface="+mn-cs"/>
            </a:endParaRPr>
          </a:p>
          <a:p>
            <a:pPr eaLnBrk="1" hangingPunct="1">
              <a:buFont typeface="Wingdings" charset="0"/>
              <a:buNone/>
              <a:defRPr/>
            </a:pPr>
            <a:r>
              <a:rPr lang="en-US" dirty="0">
                <a:ea typeface="ＭＳ Ｐゴシック" charset="0"/>
                <a:cs typeface="+mn-cs"/>
              </a:rPr>
              <a:t>and involve many of the same players such</a:t>
            </a:r>
          </a:p>
          <a:p>
            <a:pPr eaLnBrk="1" hangingPunct="1">
              <a:buFont typeface="Wingdings" charset="0"/>
              <a:buNone/>
              <a:defRPr/>
            </a:pPr>
            <a:r>
              <a:rPr lang="en-US" dirty="0">
                <a:ea typeface="ＭＳ Ｐゴシック" charset="0"/>
                <a:cs typeface="+mn-cs"/>
              </a:rPr>
              <a:t>as parents, school districts, human service</a:t>
            </a:r>
          </a:p>
          <a:p>
            <a:pPr eaLnBrk="1" hangingPunct="1">
              <a:buFont typeface="Wingdings" charset="0"/>
              <a:buNone/>
              <a:defRPr/>
            </a:pPr>
            <a:r>
              <a:rPr lang="en-US" dirty="0">
                <a:ea typeface="ＭＳ Ｐゴシック" charset="0"/>
                <a:cs typeface="+mn-cs"/>
              </a:rPr>
              <a:t>agency representatives and the student. </a:t>
            </a:r>
          </a:p>
          <a:p>
            <a:pPr>
              <a:defRPr/>
            </a:pPr>
            <a:endParaRPr lang="en-US" dirty="0"/>
          </a:p>
        </p:txBody>
      </p:sp>
      <p:sp>
        <p:nvSpPr>
          <p:cNvPr id="16388" name="Slide Number Placeholder 3">
            <a:extLst>
              <a:ext uri="{FF2B5EF4-FFF2-40B4-BE49-F238E27FC236}">
                <a16:creationId xmlns:a16="http://schemas.microsoft.com/office/drawing/2014/main" id="{85710D51-D150-C953-A945-67E2817F0AAD}"/>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rebuchet MS" panose="020B0603020202020204" pitchFamily="34" charset="0"/>
              </a:defRPr>
            </a:lvl1pPr>
            <a:lvl2pPr marL="769938" indent="-295275">
              <a:defRPr>
                <a:solidFill>
                  <a:schemeClr val="tx1"/>
                </a:solidFill>
                <a:latin typeface="Trebuchet MS" panose="020B0603020202020204" pitchFamily="34" charset="0"/>
              </a:defRPr>
            </a:lvl2pPr>
            <a:lvl3pPr marL="1184275" indent="-236538">
              <a:defRPr>
                <a:solidFill>
                  <a:schemeClr val="tx1"/>
                </a:solidFill>
                <a:latin typeface="Trebuchet MS" panose="020B0603020202020204" pitchFamily="34" charset="0"/>
              </a:defRPr>
            </a:lvl3pPr>
            <a:lvl4pPr marL="1658938" indent="-236538">
              <a:defRPr>
                <a:solidFill>
                  <a:schemeClr val="tx1"/>
                </a:solidFill>
                <a:latin typeface="Trebuchet MS" panose="020B0603020202020204" pitchFamily="34" charset="0"/>
              </a:defRPr>
            </a:lvl4pPr>
            <a:lvl5pPr marL="2133600" indent="-236538">
              <a:defRPr>
                <a:solidFill>
                  <a:schemeClr val="tx1"/>
                </a:solidFill>
                <a:latin typeface="Trebuchet MS" panose="020B0603020202020204" pitchFamily="34" charset="0"/>
              </a:defRPr>
            </a:lvl5pPr>
            <a:lvl6pPr marL="2590800" indent="-236538" defTabSz="457200" eaLnBrk="0" fontAlgn="base" hangingPunct="0">
              <a:spcBef>
                <a:spcPct val="0"/>
              </a:spcBef>
              <a:spcAft>
                <a:spcPct val="0"/>
              </a:spcAft>
              <a:defRPr>
                <a:solidFill>
                  <a:schemeClr val="tx1"/>
                </a:solidFill>
                <a:latin typeface="Trebuchet MS" panose="020B0603020202020204" pitchFamily="34" charset="0"/>
              </a:defRPr>
            </a:lvl6pPr>
            <a:lvl7pPr marL="3048000" indent="-236538" defTabSz="457200" eaLnBrk="0" fontAlgn="base" hangingPunct="0">
              <a:spcBef>
                <a:spcPct val="0"/>
              </a:spcBef>
              <a:spcAft>
                <a:spcPct val="0"/>
              </a:spcAft>
              <a:defRPr>
                <a:solidFill>
                  <a:schemeClr val="tx1"/>
                </a:solidFill>
                <a:latin typeface="Trebuchet MS" panose="020B0603020202020204" pitchFamily="34" charset="0"/>
              </a:defRPr>
            </a:lvl7pPr>
            <a:lvl8pPr marL="3505200" indent="-236538" defTabSz="457200" eaLnBrk="0" fontAlgn="base" hangingPunct="0">
              <a:spcBef>
                <a:spcPct val="0"/>
              </a:spcBef>
              <a:spcAft>
                <a:spcPct val="0"/>
              </a:spcAft>
              <a:defRPr>
                <a:solidFill>
                  <a:schemeClr val="tx1"/>
                </a:solidFill>
                <a:latin typeface="Trebuchet MS" panose="020B0603020202020204" pitchFamily="34" charset="0"/>
              </a:defRPr>
            </a:lvl8pPr>
            <a:lvl9pPr marL="3962400" indent="-236538" defTabSz="457200" eaLnBrk="0" fontAlgn="base" hangingPunct="0">
              <a:spcBef>
                <a:spcPct val="0"/>
              </a:spcBef>
              <a:spcAft>
                <a:spcPct val="0"/>
              </a:spcAft>
              <a:defRPr>
                <a:solidFill>
                  <a:schemeClr val="tx1"/>
                </a:solidFill>
                <a:latin typeface="Trebuchet MS" panose="020B0603020202020204" pitchFamily="34" charset="0"/>
              </a:defRPr>
            </a:lvl9pPr>
          </a:lstStyle>
          <a:p>
            <a:pPr fontAlgn="base">
              <a:spcBef>
                <a:spcPct val="0"/>
              </a:spcBef>
              <a:spcAft>
                <a:spcPct val="0"/>
              </a:spcAft>
            </a:pPr>
            <a:fld id="{6C04EF4E-44B3-44E5-BC88-DD5EEE62537F}" type="slidenum">
              <a:rPr lang="en-US" altLang="en-US" smtClean="0">
                <a:latin typeface="Calibri" panose="020F0502020204030204" pitchFamily="34" charset="0"/>
              </a:rPr>
              <a:pPr fontAlgn="base">
                <a:spcBef>
                  <a:spcPct val="0"/>
                </a:spcBef>
                <a:spcAft>
                  <a:spcPct val="0"/>
                </a:spcAft>
              </a:pPr>
              <a:t>2</a:t>
            </a:fld>
            <a:endParaRPr lang="en-US" altLang="en-US">
              <a:latin typeface="Calibri" panose="020F050202020403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a:extLst>
              <a:ext uri="{FF2B5EF4-FFF2-40B4-BE49-F238E27FC236}">
                <a16:creationId xmlns:a16="http://schemas.microsoft.com/office/drawing/2014/main" id="{BA4779BB-D02F-827B-8828-10EBF35D52F2}"/>
              </a:ext>
            </a:extLst>
          </p:cNvPr>
          <p:cNvSpPr>
            <a:spLocks noGrp="1" noRot="1" noChangeAspect="1" noChangeArrowheads="1" noTextEdit="1"/>
          </p:cNvSpPr>
          <p:nvPr>
            <p:ph type="sldImg"/>
          </p:nvPr>
        </p:nvSpPr>
        <p:spPr>
          <a:ln/>
        </p:spPr>
      </p:sp>
      <p:sp>
        <p:nvSpPr>
          <p:cNvPr id="18435" name="Notes Placeholder 2">
            <a:extLst>
              <a:ext uri="{FF2B5EF4-FFF2-40B4-BE49-F238E27FC236}">
                <a16:creationId xmlns:a16="http://schemas.microsoft.com/office/drawing/2014/main" id="{BC30C9C4-44BD-D13E-766C-3ED0D2893AA5}"/>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dirty="0">
              <a:latin typeface="Arial" panose="020B0604020202020204" pitchFamily="34" charset="0"/>
              <a:ea typeface="MS PGothic" panose="020B0600070205080204" pitchFamily="34" charset="-128"/>
            </a:endParaRPr>
          </a:p>
        </p:txBody>
      </p:sp>
      <p:sp>
        <p:nvSpPr>
          <p:cNvPr id="18436" name="Slide Number Placeholder 3">
            <a:extLst>
              <a:ext uri="{FF2B5EF4-FFF2-40B4-BE49-F238E27FC236}">
                <a16:creationId xmlns:a16="http://schemas.microsoft.com/office/drawing/2014/main" id="{B5644D02-7880-B46C-D6DC-ABD64AAED8E3}"/>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Arial" panose="020B0604020202020204" pitchFamily="34" charset="0"/>
                <a:ea typeface="MS PGothic" panose="020B0600070205080204" pitchFamily="34" charset="-128"/>
              </a:defRPr>
            </a:lvl1pPr>
            <a:lvl2pPr marL="766763" indent="-292100">
              <a:spcBef>
                <a:spcPct val="30000"/>
              </a:spcBef>
              <a:defRPr sz="1200">
                <a:solidFill>
                  <a:schemeClr val="tx1"/>
                </a:solidFill>
                <a:latin typeface="Arial" panose="020B0604020202020204" pitchFamily="34" charset="0"/>
                <a:ea typeface="MS PGothic" panose="020B0600070205080204" pitchFamily="34" charset="-128"/>
              </a:defRPr>
            </a:lvl2pPr>
            <a:lvl3pPr marL="1181100" indent="-233363">
              <a:spcBef>
                <a:spcPct val="30000"/>
              </a:spcBef>
              <a:defRPr sz="1200">
                <a:solidFill>
                  <a:schemeClr val="tx1"/>
                </a:solidFill>
                <a:latin typeface="Arial" panose="020B0604020202020204" pitchFamily="34" charset="0"/>
                <a:ea typeface="MS PGothic" panose="020B0600070205080204" pitchFamily="34" charset="-128"/>
              </a:defRPr>
            </a:lvl3pPr>
            <a:lvl4pPr marL="1655763" indent="-233363">
              <a:spcBef>
                <a:spcPct val="30000"/>
              </a:spcBef>
              <a:defRPr sz="1200">
                <a:solidFill>
                  <a:schemeClr val="tx1"/>
                </a:solidFill>
                <a:latin typeface="Arial" panose="020B0604020202020204" pitchFamily="34" charset="0"/>
                <a:ea typeface="MS PGothic" panose="020B0600070205080204" pitchFamily="34" charset="-128"/>
              </a:defRPr>
            </a:lvl4pPr>
            <a:lvl5pPr marL="2130425" indent="-233363">
              <a:spcBef>
                <a:spcPct val="30000"/>
              </a:spcBef>
              <a:defRPr sz="1200">
                <a:solidFill>
                  <a:schemeClr val="tx1"/>
                </a:solidFill>
                <a:latin typeface="Arial" panose="020B0604020202020204" pitchFamily="34" charset="0"/>
                <a:ea typeface="MS PGothic" panose="020B0600070205080204" pitchFamily="34" charset="-128"/>
              </a:defRPr>
            </a:lvl5pPr>
            <a:lvl6pPr marL="25876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30448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5020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9592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fontAlgn="base">
              <a:spcBef>
                <a:spcPct val="0"/>
              </a:spcBef>
              <a:spcAft>
                <a:spcPct val="0"/>
              </a:spcAft>
            </a:pPr>
            <a:fld id="{5CE0E625-DCA1-4392-B612-4068D88BC790}" type="slidenum">
              <a:rPr lang="en-US" altLang="en-US" smtClean="0"/>
              <a:pPr fontAlgn="base">
                <a:spcBef>
                  <a:spcPct val="0"/>
                </a:spcBef>
                <a:spcAft>
                  <a:spcPct val="0"/>
                </a:spcAft>
              </a:pPr>
              <a:t>3</a:t>
            </a:fld>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a:extLst>
              <a:ext uri="{FF2B5EF4-FFF2-40B4-BE49-F238E27FC236}">
                <a16:creationId xmlns:a16="http://schemas.microsoft.com/office/drawing/2014/main" id="{A81F8941-563C-1D93-B87F-577DF1D58650}"/>
              </a:ext>
            </a:extLst>
          </p:cNvPr>
          <p:cNvSpPr>
            <a:spLocks noGrp="1" noRot="1" noChangeAspect="1" noChangeArrowheads="1" noTextEdit="1"/>
          </p:cNvSpPr>
          <p:nvPr>
            <p:ph type="sldImg"/>
          </p:nvPr>
        </p:nvSpPr>
        <p:spPr>
          <a:ln/>
        </p:spPr>
      </p:sp>
      <p:sp>
        <p:nvSpPr>
          <p:cNvPr id="20483" name="Notes Placeholder 2">
            <a:extLst>
              <a:ext uri="{FF2B5EF4-FFF2-40B4-BE49-F238E27FC236}">
                <a16:creationId xmlns:a16="http://schemas.microsoft.com/office/drawing/2014/main" id="{7A86F9A6-2C08-EEA7-DC04-6308F9E78F9E}"/>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tLang="en-US">
                <a:latin typeface="Arial" panose="020B0604020202020204" pitchFamily="34" charset="0"/>
                <a:ea typeface="MS PGothic" panose="020B0600070205080204" pitchFamily="34" charset="-128"/>
              </a:rPr>
              <a:t>So who is eligible? All students 14-22 y/o are eligible for transition services in MA</a:t>
            </a:r>
          </a:p>
        </p:txBody>
      </p:sp>
      <p:sp>
        <p:nvSpPr>
          <p:cNvPr id="20484" name="Slide Number Placeholder 3">
            <a:extLst>
              <a:ext uri="{FF2B5EF4-FFF2-40B4-BE49-F238E27FC236}">
                <a16:creationId xmlns:a16="http://schemas.microsoft.com/office/drawing/2014/main" id="{CBD40FEB-1C15-A34A-743B-FC1F969A543E}"/>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Arial" panose="020B0604020202020204" pitchFamily="34" charset="0"/>
                <a:ea typeface="MS PGothic" panose="020B0600070205080204" pitchFamily="34" charset="-128"/>
              </a:defRPr>
            </a:lvl1pPr>
            <a:lvl2pPr marL="766763" indent="-292100">
              <a:spcBef>
                <a:spcPct val="30000"/>
              </a:spcBef>
              <a:defRPr sz="1200">
                <a:solidFill>
                  <a:schemeClr val="tx1"/>
                </a:solidFill>
                <a:latin typeface="Arial" panose="020B0604020202020204" pitchFamily="34" charset="0"/>
                <a:ea typeface="MS PGothic" panose="020B0600070205080204" pitchFamily="34" charset="-128"/>
              </a:defRPr>
            </a:lvl2pPr>
            <a:lvl3pPr marL="1181100" indent="-233363">
              <a:spcBef>
                <a:spcPct val="30000"/>
              </a:spcBef>
              <a:defRPr sz="1200">
                <a:solidFill>
                  <a:schemeClr val="tx1"/>
                </a:solidFill>
                <a:latin typeface="Arial" panose="020B0604020202020204" pitchFamily="34" charset="0"/>
                <a:ea typeface="MS PGothic" panose="020B0600070205080204" pitchFamily="34" charset="-128"/>
              </a:defRPr>
            </a:lvl3pPr>
            <a:lvl4pPr marL="1655763" indent="-233363">
              <a:spcBef>
                <a:spcPct val="30000"/>
              </a:spcBef>
              <a:defRPr sz="1200">
                <a:solidFill>
                  <a:schemeClr val="tx1"/>
                </a:solidFill>
                <a:latin typeface="Arial" panose="020B0604020202020204" pitchFamily="34" charset="0"/>
                <a:ea typeface="MS PGothic" panose="020B0600070205080204" pitchFamily="34" charset="-128"/>
              </a:defRPr>
            </a:lvl4pPr>
            <a:lvl5pPr marL="2130425" indent="-233363">
              <a:spcBef>
                <a:spcPct val="30000"/>
              </a:spcBef>
              <a:defRPr sz="1200">
                <a:solidFill>
                  <a:schemeClr val="tx1"/>
                </a:solidFill>
                <a:latin typeface="Arial" panose="020B0604020202020204" pitchFamily="34" charset="0"/>
                <a:ea typeface="MS PGothic" panose="020B0600070205080204" pitchFamily="34" charset="-128"/>
              </a:defRPr>
            </a:lvl5pPr>
            <a:lvl6pPr marL="25876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30448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5020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9592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fontAlgn="base">
              <a:spcBef>
                <a:spcPct val="0"/>
              </a:spcBef>
              <a:spcAft>
                <a:spcPct val="0"/>
              </a:spcAft>
            </a:pPr>
            <a:fld id="{A54218B9-DDC2-4225-81F3-3157278EC361}" type="slidenum">
              <a:rPr lang="en-US" altLang="en-US" smtClean="0"/>
              <a:pPr fontAlgn="base">
                <a:spcBef>
                  <a:spcPct val="0"/>
                </a:spcBef>
                <a:spcAft>
                  <a:spcPct val="0"/>
                </a:spcAft>
              </a:pPr>
              <a:t>4</a:t>
            </a:fld>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id="{B116BD76-12C7-4FC3-CE76-E1A71AC748DB}"/>
              </a:ext>
            </a:extLst>
          </p:cNvPr>
          <p:cNvSpPr>
            <a:spLocks noGrp="1" noRot="1" noChangeAspect="1" noChangeArrowheads="1" noTextEdit="1"/>
          </p:cNvSpPr>
          <p:nvPr>
            <p:ph type="sldImg"/>
          </p:nvPr>
        </p:nvSpPr>
        <p:spPr>
          <a:ln/>
        </p:spPr>
      </p:sp>
      <p:sp>
        <p:nvSpPr>
          <p:cNvPr id="22531" name="Notes Placeholder 2">
            <a:extLst>
              <a:ext uri="{FF2B5EF4-FFF2-40B4-BE49-F238E27FC236}">
                <a16:creationId xmlns:a16="http://schemas.microsoft.com/office/drawing/2014/main" id="{C3ECFB94-BCAA-D101-40E5-77BE59CF1DD4}"/>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ea typeface="MS PGothic" panose="020B0600070205080204" pitchFamily="34" charset="-128"/>
              </a:rPr>
              <a:t>1. The goal of transition is for students to be prepared for Employment, independent living or future education</a:t>
            </a:r>
          </a:p>
          <a:p>
            <a:r>
              <a:rPr lang="en-US" altLang="en-US" dirty="0">
                <a:latin typeface="Arial" panose="020B0604020202020204" pitchFamily="34" charset="0"/>
                <a:ea typeface="MS PGothic" panose="020B0600070205080204" pitchFamily="34" charset="-128"/>
              </a:rPr>
              <a:t>2. What that would look like would be different for each individual student</a:t>
            </a:r>
          </a:p>
          <a:p>
            <a:pPr marL="650875" lvl="1" indent="-177800">
              <a:buFontTx/>
              <a:buChar char="•"/>
            </a:pPr>
            <a:r>
              <a:rPr lang="en-US" altLang="en-US" dirty="0">
                <a:latin typeface="Arial" panose="020B0604020202020204" pitchFamily="34" charset="0"/>
                <a:ea typeface="MS PGothic" panose="020B0600070205080204" pitchFamily="34" charset="-128"/>
              </a:rPr>
              <a:t>College</a:t>
            </a:r>
          </a:p>
          <a:p>
            <a:pPr marL="650875" lvl="1" indent="-177800">
              <a:buFontTx/>
              <a:buChar char="•"/>
            </a:pPr>
            <a:r>
              <a:rPr lang="en-US" altLang="en-US" dirty="0">
                <a:latin typeface="Arial" panose="020B0604020202020204" pitchFamily="34" charset="0"/>
                <a:ea typeface="MS PGothic" panose="020B0600070205080204" pitchFamily="34" charset="-128"/>
              </a:rPr>
              <a:t>Community college</a:t>
            </a:r>
          </a:p>
          <a:p>
            <a:pPr marL="650875" lvl="1" indent="-177800">
              <a:buFontTx/>
              <a:buChar char="•"/>
            </a:pPr>
            <a:r>
              <a:rPr lang="en-US" altLang="en-US" dirty="0">
                <a:latin typeface="Arial" panose="020B0604020202020204" pitchFamily="34" charset="0"/>
                <a:ea typeface="MS PGothic" panose="020B0600070205080204" pitchFamily="34" charset="-128"/>
              </a:rPr>
              <a:t>Trade school</a:t>
            </a:r>
          </a:p>
          <a:p>
            <a:pPr marL="650875" lvl="1" indent="-177800">
              <a:buFontTx/>
              <a:buChar char="•"/>
            </a:pPr>
            <a:r>
              <a:rPr lang="en-US" altLang="en-US" dirty="0">
                <a:latin typeface="Arial" panose="020B0604020202020204" pitchFamily="34" charset="0"/>
                <a:ea typeface="MS PGothic" panose="020B0600070205080204" pitchFamily="34" charset="-128"/>
              </a:rPr>
              <a:t>Apprenticeships</a:t>
            </a:r>
          </a:p>
          <a:p>
            <a:pPr marL="650875" lvl="1" indent="-177800">
              <a:buFontTx/>
              <a:buChar char="•"/>
            </a:pPr>
            <a:r>
              <a:rPr lang="en-US" altLang="en-US" dirty="0">
                <a:latin typeface="Arial" panose="020B0604020202020204" pitchFamily="34" charset="0"/>
                <a:ea typeface="MS PGothic" panose="020B0600070205080204" pitchFamily="34" charset="-128"/>
              </a:rPr>
              <a:t>MAICEI </a:t>
            </a:r>
          </a:p>
          <a:p>
            <a:r>
              <a:rPr lang="en-US" altLang="en-US" dirty="0">
                <a:latin typeface="Arial" panose="020B0604020202020204" pitchFamily="34" charset="0"/>
                <a:ea typeface="MS PGothic" panose="020B0600070205080204" pitchFamily="34" charset="-128"/>
              </a:rPr>
              <a:t>3. This sounds great but it takes a lot of work to make this happen and it is not easy</a:t>
            </a:r>
          </a:p>
          <a:p>
            <a:endParaRPr lang="en-US" altLang="en-US" dirty="0">
              <a:latin typeface="Arial" panose="020B0604020202020204" pitchFamily="34" charset="0"/>
              <a:ea typeface="MS PGothic" panose="020B0600070205080204" pitchFamily="34" charset="-128"/>
            </a:endParaRPr>
          </a:p>
        </p:txBody>
      </p:sp>
      <p:sp>
        <p:nvSpPr>
          <p:cNvPr id="22532" name="Slide Number Placeholder 3">
            <a:extLst>
              <a:ext uri="{FF2B5EF4-FFF2-40B4-BE49-F238E27FC236}">
                <a16:creationId xmlns:a16="http://schemas.microsoft.com/office/drawing/2014/main" id="{12E65A5C-373D-DC77-78DF-A2C5D3231F0C}"/>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Arial" panose="020B0604020202020204" pitchFamily="34" charset="0"/>
                <a:ea typeface="MS PGothic" panose="020B0600070205080204" pitchFamily="34" charset="-128"/>
              </a:defRPr>
            </a:lvl1pPr>
            <a:lvl2pPr marL="766763" indent="-292100">
              <a:spcBef>
                <a:spcPct val="30000"/>
              </a:spcBef>
              <a:defRPr sz="1200">
                <a:solidFill>
                  <a:schemeClr val="tx1"/>
                </a:solidFill>
                <a:latin typeface="Arial" panose="020B0604020202020204" pitchFamily="34" charset="0"/>
                <a:ea typeface="MS PGothic" panose="020B0600070205080204" pitchFamily="34" charset="-128"/>
              </a:defRPr>
            </a:lvl2pPr>
            <a:lvl3pPr marL="1181100" indent="-233363">
              <a:spcBef>
                <a:spcPct val="30000"/>
              </a:spcBef>
              <a:defRPr sz="1200">
                <a:solidFill>
                  <a:schemeClr val="tx1"/>
                </a:solidFill>
                <a:latin typeface="Arial" panose="020B0604020202020204" pitchFamily="34" charset="0"/>
                <a:ea typeface="MS PGothic" panose="020B0600070205080204" pitchFamily="34" charset="-128"/>
              </a:defRPr>
            </a:lvl3pPr>
            <a:lvl4pPr marL="1655763" indent="-233363">
              <a:spcBef>
                <a:spcPct val="30000"/>
              </a:spcBef>
              <a:defRPr sz="1200">
                <a:solidFill>
                  <a:schemeClr val="tx1"/>
                </a:solidFill>
                <a:latin typeface="Arial" panose="020B0604020202020204" pitchFamily="34" charset="0"/>
                <a:ea typeface="MS PGothic" panose="020B0600070205080204" pitchFamily="34" charset="-128"/>
              </a:defRPr>
            </a:lvl4pPr>
            <a:lvl5pPr marL="2130425" indent="-233363">
              <a:spcBef>
                <a:spcPct val="30000"/>
              </a:spcBef>
              <a:defRPr sz="1200">
                <a:solidFill>
                  <a:schemeClr val="tx1"/>
                </a:solidFill>
                <a:latin typeface="Arial" panose="020B0604020202020204" pitchFamily="34" charset="0"/>
                <a:ea typeface="MS PGothic" panose="020B0600070205080204" pitchFamily="34" charset="-128"/>
              </a:defRPr>
            </a:lvl5pPr>
            <a:lvl6pPr marL="25876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30448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5020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9592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fontAlgn="base">
              <a:spcBef>
                <a:spcPct val="0"/>
              </a:spcBef>
              <a:spcAft>
                <a:spcPct val="0"/>
              </a:spcAft>
            </a:pPr>
            <a:fld id="{8D007CDB-A0E3-409D-ABF4-4D976CD5433F}" type="slidenum">
              <a:rPr lang="en-US" altLang="en-US" smtClean="0"/>
              <a:pPr fontAlgn="base">
                <a:spcBef>
                  <a:spcPct val="0"/>
                </a:spcBef>
                <a:spcAft>
                  <a:spcPct val="0"/>
                </a:spcAft>
              </a:pPr>
              <a:t>5</a:t>
            </a:fld>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a:extLst>
              <a:ext uri="{FF2B5EF4-FFF2-40B4-BE49-F238E27FC236}">
                <a16:creationId xmlns:a16="http://schemas.microsoft.com/office/drawing/2014/main" id="{887A9D1C-FC46-3C00-C045-CD71084C9C0F}"/>
              </a:ext>
            </a:extLst>
          </p:cNvPr>
          <p:cNvSpPr>
            <a:spLocks noGrp="1" noRot="1" noChangeAspect="1" noChangeArrowheads="1" noTextEdit="1"/>
          </p:cNvSpPr>
          <p:nvPr>
            <p:ph type="sldImg"/>
          </p:nvPr>
        </p:nvSpPr>
        <p:spPr>
          <a:ln/>
        </p:spPr>
      </p:sp>
      <p:sp>
        <p:nvSpPr>
          <p:cNvPr id="24579" name="Notes Placeholder 2">
            <a:extLst>
              <a:ext uri="{FF2B5EF4-FFF2-40B4-BE49-F238E27FC236}">
                <a16:creationId xmlns:a16="http://schemas.microsoft.com/office/drawing/2014/main" id="{72BBD8B5-F431-6C66-1243-DFF4C3F1E1D0}"/>
              </a:ext>
            </a:extLst>
          </p:cNvPr>
          <p:cNvSpPr>
            <a:spLocks noGrp="1" noChangeArrowheads="1"/>
          </p:cNvSpPr>
          <p:nvPr>
            <p:ph type="body" idx="1"/>
          </p:nvPr>
        </p:nvSpPr>
        <p:spPr/>
        <p:txBody>
          <a:bodyPr/>
          <a:lstStyle/>
          <a:p>
            <a:pPr>
              <a:defRPr/>
            </a:pPr>
            <a:endParaRPr lang="en-US" altLang="en-US" dirty="0">
              <a:latin typeface="Arial" panose="020B0604020202020204" pitchFamily="34" charset="0"/>
              <a:ea typeface="MS PGothic" panose="020B0600070205080204" pitchFamily="34" charset="-128"/>
            </a:endParaRPr>
          </a:p>
          <a:p>
            <a:pPr marL="225600" indent="-225600">
              <a:buFontTx/>
              <a:buAutoNum type="arabicPeriod"/>
              <a:defRPr/>
            </a:pPr>
            <a:r>
              <a:rPr lang="en-US" altLang="en-US" dirty="0">
                <a:latin typeface="Arial" panose="020B0604020202020204" pitchFamily="34" charset="0"/>
                <a:ea typeface="MS PGothic" panose="020B0600070205080204" pitchFamily="34" charset="-128"/>
              </a:rPr>
              <a:t>What are transition services? </a:t>
            </a:r>
          </a:p>
          <a:p>
            <a:pPr marL="699854" lvl="1" indent="-225600">
              <a:buFontTx/>
              <a:buAutoNum type="arabicPeriod"/>
              <a:defRPr/>
            </a:pPr>
            <a:endParaRPr lang="en-US" altLang="en-US" dirty="0">
              <a:latin typeface="Arial" panose="020B0604020202020204" pitchFamily="34" charset="0"/>
              <a:ea typeface="MS PGothic" panose="020B0600070205080204" pitchFamily="34" charset="-128"/>
            </a:endParaRPr>
          </a:p>
          <a:p>
            <a:pPr marL="225600" indent="-225600">
              <a:buFontTx/>
              <a:buAutoNum type="arabicPeriod"/>
              <a:defRPr/>
            </a:pPr>
            <a:endParaRPr lang="en-US" altLang="en-US" dirty="0">
              <a:latin typeface="Arial" panose="020B0604020202020204" pitchFamily="34" charset="0"/>
              <a:ea typeface="MS PGothic" panose="020B0600070205080204" pitchFamily="34" charset="-128"/>
            </a:endParaRPr>
          </a:p>
          <a:p>
            <a:pPr marL="225600" indent="-225600">
              <a:buFontTx/>
              <a:buChar char="•"/>
              <a:defRPr/>
            </a:pPr>
            <a:r>
              <a:rPr lang="en-US" altLang="en-US" dirty="0">
                <a:latin typeface="Arial" panose="020B0604020202020204" pitchFamily="34" charset="0"/>
                <a:ea typeface="MS PGothic" panose="020B0600070205080204" pitchFamily="34" charset="-128"/>
              </a:rPr>
              <a:t>They are services and supports that help student in these areas (read slide)</a:t>
            </a:r>
          </a:p>
          <a:p>
            <a:pPr marL="225600" indent="-225600">
              <a:buFontTx/>
              <a:buChar char="•"/>
              <a:defRPr/>
            </a:pPr>
            <a:r>
              <a:rPr lang="en-US" altLang="en-US" b="1" dirty="0">
                <a:latin typeface="Arial" panose="020B0604020202020204" pitchFamily="34" charset="0"/>
                <a:ea typeface="MS PGothic" panose="020B0600070205080204" pitchFamily="34" charset="-128"/>
              </a:rPr>
              <a:t>Example work related </a:t>
            </a:r>
          </a:p>
          <a:p>
            <a:pPr marL="225600" indent="-225600">
              <a:buFontTx/>
              <a:buChar char="•"/>
              <a:defRPr/>
            </a:pPr>
            <a:r>
              <a:rPr lang="en-US" altLang="en-US" dirty="0" err="1">
                <a:latin typeface="Arial" panose="020B0604020202020204" pitchFamily="34" charset="0"/>
                <a:ea typeface="MS PGothic" panose="020B0600070205080204" pitchFamily="34" charset="-128"/>
              </a:rPr>
              <a:t>Sm</a:t>
            </a:r>
            <a:r>
              <a:rPr lang="en-US" altLang="en-US" dirty="0">
                <a:latin typeface="Arial" panose="020B0604020202020204" pitchFamily="34" charset="0"/>
                <a:ea typeface="MS PGothic" panose="020B0600070205080204" pitchFamily="34" charset="-128"/>
              </a:rPr>
              <a:t> group instruction on interview practice (14 y/o)</a:t>
            </a:r>
          </a:p>
          <a:p>
            <a:pPr marL="225600" indent="-225600">
              <a:buFontTx/>
              <a:buChar char="•"/>
              <a:defRPr/>
            </a:pPr>
            <a:r>
              <a:rPr lang="en-US" altLang="en-US" dirty="0">
                <a:latin typeface="Arial" panose="020B0604020202020204" pitchFamily="34" charset="0"/>
                <a:ea typeface="MS PGothic" panose="020B0600070205080204" pitchFamily="34" charset="-128"/>
              </a:rPr>
              <a:t>One to one training on filling out job applications (online/in person) 14 y/o</a:t>
            </a:r>
          </a:p>
          <a:p>
            <a:pPr marL="225600" indent="-225600">
              <a:buFontTx/>
              <a:buChar char="•"/>
              <a:defRPr/>
            </a:pPr>
            <a:r>
              <a:rPr lang="en-US" altLang="en-US" dirty="0">
                <a:latin typeface="Arial" panose="020B0604020202020204" pitchFamily="34" charset="0"/>
                <a:ea typeface="MS PGothic" panose="020B0600070205080204" pitchFamily="34" charset="-128"/>
              </a:rPr>
              <a:t>One to one job coach- training in community (16 and up)</a:t>
            </a:r>
          </a:p>
          <a:p>
            <a:pPr marL="225600" indent="-225600">
              <a:buFontTx/>
              <a:buChar char="•"/>
              <a:defRPr/>
            </a:pPr>
            <a:r>
              <a:rPr lang="en-US" altLang="en-US" b="1" dirty="0">
                <a:latin typeface="Arial" panose="020B0604020202020204" pitchFamily="34" charset="0"/>
                <a:ea typeface="MS PGothic" panose="020B0600070205080204" pitchFamily="34" charset="-128"/>
              </a:rPr>
              <a:t>INDEPENDENT LIVING</a:t>
            </a:r>
          </a:p>
          <a:p>
            <a:pPr marL="225600" indent="-225600">
              <a:buFontTx/>
              <a:buChar char="•"/>
              <a:defRPr/>
            </a:pPr>
            <a:r>
              <a:rPr lang="en-US" altLang="en-US" dirty="0">
                <a:latin typeface="Arial" panose="020B0604020202020204" pitchFamily="34" charset="0"/>
                <a:ea typeface="MS PGothic" panose="020B0600070205080204" pitchFamily="34" charset="-128"/>
              </a:rPr>
              <a:t>Cooking instruction, 1 to 1, small group (14 and up)</a:t>
            </a:r>
          </a:p>
          <a:p>
            <a:pPr marL="225600" indent="-225600">
              <a:buFontTx/>
              <a:buChar char="•"/>
              <a:defRPr/>
            </a:pPr>
            <a:r>
              <a:rPr lang="en-US" altLang="en-US" dirty="0">
                <a:latin typeface="Arial" panose="020B0604020202020204" pitchFamily="34" charset="0"/>
                <a:ea typeface="MS PGothic" panose="020B0600070205080204" pitchFamily="34" charset="-128"/>
              </a:rPr>
              <a:t>Safety- direct instruction in the community </a:t>
            </a:r>
          </a:p>
          <a:p>
            <a:pPr marL="225600" indent="-225600">
              <a:buFontTx/>
              <a:buChar char="•"/>
              <a:defRPr/>
            </a:pPr>
            <a:r>
              <a:rPr lang="en-US" altLang="en-US" dirty="0">
                <a:latin typeface="Arial" panose="020B0604020202020204" pitchFamily="34" charset="0"/>
                <a:ea typeface="MS PGothic" panose="020B0600070205080204" pitchFamily="34" charset="-128"/>
              </a:rPr>
              <a:t>Transportation small group, 1 to 1 and include Uber training especially now with COVID</a:t>
            </a:r>
          </a:p>
          <a:p>
            <a:pPr marL="225600" indent="-225600">
              <a:buFontTx/>
              <a:buChar char="•"/>
              <a:defRPr/>
            </a:pPr>
            <a:r>
              <a:rPr lang="en-US" altLang="en-US" dirty="0">
                <a:latin typeface="Arial" panose="020B0604020202020204" pitchFamily="34" charset="0"/>
                <a:ea typeface="MS PGothic" panose="020B0600070205080204" pitchFamily="34" charset="-128"/>
              </a:rPr>
              <a:t>Banking skills </a:t>
            </a:r>
          </a:p>
          <a:p>
            <a:pPr marL="225600" indent="-225600">
              <a:buFontTx/>
              <a:buChar char="•"/>
              <a:defRPr/>
            </a:pPr>
            <a:r>
              <a:rPr lang="en-US" altLang="en-US" dirty="0">
                <a:latin typeface="Arial" panose="020B0604020202020204" pitchFamily="34" charset="0"/>
                <a:ea typeface="MS PGothic" panose="020B0600070205080204" pitchFamily="34" charset="-128"/>
              </a:rPr>
              <a:t>Sex education</a:t>
            </a:r>
          </a:p>
          <a:p>
            <a:pPr marL="225600" indent="-225600">
              <a:buFontTx/>
              <a:buChar char="•"/>
              <a:defRPr/>
            </a:pPr>
            <a:r>
              <a:rPr lang="en-US" altLang="en-US" dirty="0">
                <a:latin typeface="Arial" panose="020B0604020202020204" pitchFamily="34" charset="0"/>
                <a:ea typeface="MS PGothic" panose="020B0600070205080204" pitchFamily="34" charset="-128"/>
              </a:rPr>
              <a:t>Hygiene </a:t>
            </a:r>
          </a:p>
          <a:p>
            <a:pPr marL="225600" indent="-225600">
              <a:buFontTx/>
              <a:buChar char="•"/>
              <a:defRPr/>
            </a:pPr>
            <a:r>
              <a:rPr lang="en-US" altLang="en-US" b="1" dirty="0">
                <a:latin typeface="Arial" panose="020B0604020202020204" pitchFamily="34" charset="0"/>
                <a:ea typeface="MS PGothic" panose="020B0600070205080204" pitchFamily="34" charset="-128"/>
              </a:rPr>
              <a:t>COLLEGE</a:t>
            </a:r>
          </a:p>
          <a:p>
            <a:pPr marL="225600" indent="-225600">
              <a:buFontTx/>
              <a:buChar char="•"/>
              <a:defRPr/>
            </a:pPr>
            <a:r>
              <a:rPr lang="en-US" altLang="en-US" dirty="0">
                <a:latin typeface="Arial" panose="020B0604020202020204" pitchFamily="34" charset="0"/>
                <a:ea typeface="MS PGothic" panose="020B0600070205080204" pitchFamily="34" charset="-128"/>
              </a:rPr>
              <a:t>Transportation with fading supports</a:t>
            </a:r>
          </a:p>
          <a:p>
            <a:pPr marL="225600" indent="-225600">
              <a:buFontTx/>
              <a:buChar char="•"/>
              <a:defRPr/>
            </a:pPr>
            <a:r>
              <a:rPr lang="en-US" altLang="en-US" dirty="0">
                <a:latin typeface="Arial" panose="020B0604020202020204" pitchFamily="34" charset="0"/>
                <a:ea typeface="MS PGothic" panose="020B0600070205080204" pitchFamily="34" charset="-128"/>
              </a:rPr>
              <a:t>Social skills goal- how to act college friends/job/community </a:t>
            </a:r>
          </a:p>
          <a:p>
            <a:pPr marL="225600" indent="-225600">
              <a:buFontTx/>
              <a:buChar char="•"/>
              <a:defRPr/>
            </a:pPr>
            <a:endParaRPr lang="en-US" altLang="en-US" dirty="0">
              <a:latin typeface="Arial" panose="020B0604020202020204" pitchFamily="34" charset="0"/>
              <a:ea typeface="MS PGothic" panose="020B0600070205080204" pitchFamily="34" charset="-128"/>
            </a:endParaRPr>
          </a:p>
          <a:p>
            <a:pPr marL="683387" lvl="1" indent="-225600">
              <a:buFontTx/>
              <a:buChar char="•"/>
              <a:defRPr/>
            </a:pPr>
            <a:endParaRPr lang="en-US" altLang="en-US" dirty="0">
              <a:latin typeface="Arial" panose="020B0604020202020204" pitchFamily="34" charset="0"/>
              <a:ea typeface="MS PGothic" panose="020B0600070205080204" pitchFamily="34" charset="-128"/>
            </a:endParaRPr>
          </a:p>
        </p:txBody>
      </p:sp>
      <p:sp>
        <p:nvSpPr>
          <p:cNvPr id="24580" name="Slide Number Placeholder 3">
            <a:extLst>
              <a:ext uri="{FF2B5EF4-FFF2-40B4-BE49-F238E27FC236}">
                <a16:creationId xmlns:a16="http://schemas.microsoft.com/office/drawing/2014/main" id="{5AFBEC50-3CBC-DC51-C159-4C5C4B2DC4BD}"/>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Arial" panose="020B0604020202020204" pitchFamily="34" charset="0"/>
                <a:ea typeface="MS PGothic" panose="020B0600070205080204" pitchFamily="34" charset="-128"/>
              </a:defRPr>
            </a:lvl1pPr>
            <a:lvl2pPr marL="766763" indent="-292100">
              <a:spcBef>
                <a:spcPct val="30000"/>
              </a:spcBef>
              <a:defRPr sz="1200">
                <a:solidFill>
                  <a:schemeClr val="tx1"/>
                </a:solidFill>
                <a:latin typeface="Arial" panose="020B0604020202020204" pitchFamily="34" charset="0"/>
                <a:ea typeface="MS PGothic" panose="020B0600070205080204" pitchFamily="34" charset="-128"/>
              </a:defRPr>
            </a:lvl2pPr>
            <a:lvl3pPr marL="1181100" indent="-233363">
              <a:spcBef>
                <a:spcPct val="30000"/>
              </a:spcBef>
              <a:defRPr sz="1200">
                <a:solidFill>
                  <a:schemeClr val="tx1"/>
                </a:solidFill>
                <a:latin typeface="Arial" panose="020B0604020202020204" pitchFamily="34" charset="0"/>
                <a:ea typeface="MS PGothic" panose="020B0600070205080204" pitchFamily="34" charset="-128"/>
              </a:defRPr>
            </a:lvl3pPr>
            <a:lvl4pPr marL="1655763" indent="-233363">
              <a:spcBef>
                <a:spcPct val="30000"/>
              </a:spcBef>
              <a:defRPr sz="1200">
                <a:solidFill>
                  <a:schemeClr val="tx1"/>
                </a:solidFill>
                <a:latin typeface="Arial" panose="020B0604020202020204" pitchFamily="34" charset="0"/>
                <a:ea typeface="MS PGothic" panose="020B0600070205080204" pitchFamily="34" charset="-128"/>
              </a:defRPr>
            </a:lvl4pPr>
            <a:lvl5pPr marL="2130425" indent="-233363">
              <a:spcBef>
                <a:spcPct val="30000"/>
              </a:spcBef>
              <a:defRPr sz="1200">
                <a:solidFill>
                  <a:schemeClr val="tx1"/>
                </a:solidFill>
                <a:latin typeface="Arial" panose="020B0604020202020204" pitchFamily="34" charset="0"/>
                <a:ea typeface="MS PGothic" panose="020B0600070205080204" pitchFamily="34" charset="-128"/>
              </a:defRPr>
            </a:lvl5pPr>
            <a:lvl6pPr marL="25876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30448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5020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9592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fontAlgn="base">
              <a:spcBef>
                <a:spcPct val="0"/>
              </a:spcBef>
              <a:spcAft>
                <a:spcPct val="0"/>
              </a:spcAft>
            </a:pPr>
            <a:fld id="{B5941F16-7E8A-41AE-BDD6-4C7C7276AE3F}" type="slidenum">
              <a:rPr lang="en-US" altLang="en-US" smtClean="0"/>
              <a:pPr fontAlgn="base">
                <a:spcBef>
                  <a:spcPct val="0"/>
                </a:spcBef>
                <a:spcAft>
                  <a:spcPct val="0"/>
                </a:spcAft>
              </a:pPr>
              <a:t>6</a:t>
            </a:fld>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a:extLst>
              <a:ext uri="{FF2B5EF4-FFF2-40B4-BE49-F238E27FC236}">
                <a16:creationId xmlns:a16="http://schemas.microsoft.com/office/drawing/2014/main" id="{8B292C83-8BF0-0EE3-EFB9-35233CA1D691}"/>
              </a:ext>
            </a:extLst>
          </p:cNvPr>
          <p:cNvSpPr>
            <a:spLocks noGrp="1" noRot="1" noChangeAspect="1" noChangeArrowheads="1" noTextEdit="1"/>
          </p:cNvSpPr>
          <p:nvPr>
            <p:ph type="sldImg"/>
          </p:nvPr>
        </p:nvSpPr>
        <p:spPr>
          <a:ln/>
        </p:spPr>
      </p:sp>
      <p:sp>
        <p:nvSpPr>
          <p:cNvPr id="26627" name="Notes Placeholder 2">
            <a:extLst>
              <a:ext uri="{FF2B5EF4-FFF2-40B4-BE49-F238E27FC236}">
                <a16:creationId xmlns:a16="http://schemas.microsoft.com/office/drawing/2014/main" id="{B78922E6-BD3A-FCB8-E528-5283AE479DF7}"/>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5425" indent="-225425">
              <a:buFontTx/>
              <a:buAutoNum type="arabicPeriod"/>
            </a:pPr>
            <a:r>
              <a:rPr lang="en-US" altLang="en-US">
                <a:latin typeface="Arial" panose="020B0604020202020204" pitchFamily="34" charset="0"/>
                <a:ea typeface="MS PGothic" panose="020B0600070205080204" pitchFamily="34" charset="-128"/>
              </a:rPr>
              <a:t>Read slide </a:t>
            </a:r>
          </a:p>
          <a:p>
            <a:pPr marL="225425" indent="-225425">
              <a:buFontTx/>
              <a:buAutoNum type="arabicPeriod"/>
            </a:pPr>
            <a:r>
              <a:rPr lang="en-US" altLang="en-US">
                <a:latin typeface="Arial" panose="020B0604020202020204" pitchFamily="34" charset="0"/>
                <a:ea typeface="MS PGothic" panose="020B0600070205080204" pitchFamily="34" charset="-128"/>
              </a:rPr>
              <a:t>Read list below </a:t>
            </a:r>
          </a:p>
          <a:p>
            <a:pPr marL="625475" lvl="1" indent="-168275">
              <a:buFontTx/>
              <a:buChar char="•"/>
            </a:pPr>
            <a:r>
              <a:rPr lang="en-US" altLang="en-US">
                <a:latin typeface="Arial" panose="020B0604020202020204" pitchFamily="34" charset="0"/>
                <a:ea typeface="MS PGothic" panose="020B0600070205080204" pitchFamily="34" charset="-128"/>
              </a:rPr>
              <a:t>MAKE GROCERY LIST/READING NUTRITION LABELS </a:t>
            </a:r>
          </a:p>
          <a:p>
            <a:pPr marL="625475" lvl="1" indent="-168275">
              <a:buFontTx/>
              <a:buChar char="•"/>
            </a:pPr>
            <a:r>
              <a:rPr lang="en-US" altLang="en-US">
                <a:latin typeface="Arial" panose="020B0604020202020204" pitchFamily="34" charset="0"/>
                <a:ea typeface="MS PGothic" panose="020B0600070205080204" pitchFamily="34" charset="-128"/>
              </a:rPr>
              <a:t>STAYING HEALTHY- EXERCISING – YOU TUBE VIDEOS FOR EXERCISING – ZOOM CLASSES</a:t>
            </a:r>
          </a:p>
          <a:p>
            <a:pPr marL="625475" lvl="1" indent="-168275">
              <a:buFontTx/>
              <a:buChar char="•"/>
            </a:pPr>
            <a:r>
              <a:rPr lang="en-US" altLang="en-US">
                <a:latin typeface="Arial" panose="020B0604020202020204" pitchFamily="34" charset="0"/>
                <a:ea typeface="MS PGothic" panose="020B0600070205080204" pitchFamily="34" charset="-128"/>
              </a:rPr>
              <a:t>TRAVEL TRAINING </a:t>
            </a:r>
          </a:p>
          <a:p>
            <a:pPr marL="625475" lvl="1" indent="-168275">
              <a:buFontTx/>
              <a:buChar char="•"/>
            </a:pPr>
            <a:r>
              <a:rPr lang="en-US" altLang="en-US">
                <a:latin typeface="Arial" panose="020B0604020202020204" pitchFamily="34" charset="0"/>
                <a:ea typeface="MS PGothic" panose="020B0600070205080204" pitchFamily="34" charset="-128"/>
              </a:rPr>
              <a:t>USE GOOGLE MAPS IN THE COMMUNITY</a:t>
            </a:r>
          </a:p>
          <a:p>
            <a:pPr marL="625475" lvl="1" indent="-168275">
              <a:buFontTx/>
              <a:buChar char="•"/>
            </a:pPr>
            <a:r>
              <a:rPr lang="en-US" altLang="en-US">
                <a:latin typeface="Arial" panose="020B0604020202020204" pitchFamily="34" charset="0"/>
                <a:ea typeface="MS PGothic" panose="020B0600070205080204" pitchFamily="34" charset="-128"/>
              </a:rPr>
              <a:t>WALKING TO THE “T”</a:t>
            </a:r>
          </a:p>
          <a:p>
            <a:pPr marL="625475" lvl="1" indent="-168275">
              <a:buFontTx/>
              <a:buChar char="•"/>
            </a:pPr>
            <a:r>
              <a:rPr lang="en-US" altLang="en-US">
                <a:latin typeface="Arial" panose="020B0604020202020204" pitchFamily="34" charset="0"/>
                <a:ea typeface="MS PGothic" panose="020B0600070205080204" pitchFamily="34" charset="-128"/>
              </a:rPr>
              <a:t>LEARN COMMUNITY SAFETY SIGNS  </a:t>
            </a:r>
          </a:p>
        </p:txBody>
      </p:sp>
      <p:sp>
        <p:nvSpPr>
          <p:cNvPr id="26628" name="Slide Number Placeholder 3">
            <a:extLst>
              <a:ext uri="{FF2B5EF4-FFF2-40B4-BE49-F238E27FC236}">
                <a16:creationId xmlns:a16="http://schemas.microsoft.com/office/drawing/2014/main" id="{FBCE620F-724A-C82E-36A1-C0B8BAC9510B}"/>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rebuchet MS" panose="020B0603020202020204" pitchFamily="34" charset="0"/>
              </a:defRPr>
            </a:lvl1pPr>
            <a:lvl2pPr marL="769938" indent="-295275">
              <a:defRPr>
                <a:solidFill>
                  <a:schemeClr val="tx1"/>
                </a:solidFill>
                <a:latin typeface="Trebuchet MS" panose="020B0603020202020204" pitchFamily="34" charset="0"/>
              </a:defRPr>
            </a:lvl2pPr>
            <a:lvl3pPr marL="1184275" indent="-236538">
              <a:defRPr>
                <a:solidFill>
                  <a:schemeClr val="tx1"/>
                </a:solidFill>
                <a:latin typeface="Trebuchet MS" panose="020B0603020202020204" pitchFamily="34" charset="0"/>
              </a:defRPr>
            </a:lvl3pPr>
            <a:lvl4pPr marL="1658938" indent="-236538">
              <a:defRPr>
                <a:solidFill>
                  <a:schemeClr val="tx1"/>
                </a:solidFill>
                <a:latin typeface="Trebuchet MS" panose="020B0603020202020204" pitchFamily="34" charset="0"/>
              </a:defRPr>
            </a:lvl4pPr>
            <a:lvl5pPr marL="2133600" indent="-236538">
              <a:defRPr>
                <a:solidFill>
                  <a:schemeClr val="tx1"/>
                </a:solidFill>
                <a:latin typeface="Trebuchet MS" panose="020B0603020202020204" pitchFamily="34" charset="0"/>
              </a:defRPr>
            </a:lvl5pPr>
            <a:lvl6pPr marL="2590800" indent="-236538" defTabSz="457200" eaLnBrk="0" fontAlgn="base" hangingPunct="0">
              <a:spcBef>
                <a:spcPct val="0"/>
              </a:spcBef>
              <a:spcAft>
                <a:spcPct val="0"/>
              </a:spcAft>
              <a:defRPr>
                <a:solidFill>
                  <a:schemeClr val="tx1"/>
                </a:solidFill>
                <a:latin typeface="Trebuchet MS" panose="020B0603020202020204" pitchFamily="34" charset="0"/>
              </a:defRPr>
            </a:lvl6pPr>
            <a:lvl7pPr marL="3048000" indent="-236538" defTabSz="457200" eaLnBrk="0" fontAlgn="base" hangingPunct="0">
              <a:spcBef>
                <a:spcPct val="0"/>
              </a:spcBef>
              <a:spcAft>
                <a:spcPct val="0"/>
              </a:spcAft>
              <a:defRPr>
                <a:solidFill>
                  <a:schemeClr val="tx1"/>
                </a:solidFill>
                <a:latin typeface="Trebuchet MS" panose="020B0603020202020204" pitchFamily="34" charset="0"/>
              </a:defRPr>
            </a:lvl7pPr>
            <a:lvl8pPr marL="3505200" indent="-236538" defTabSz="457200" eaLnBrk="0" fontAlgn="base" hangingPunct="0">
              <a:spcBef>
                <a:spcPct val="0"/>
              </a:spcBef>
              <a:spcAft>
                <a:spcPct val="0"/>
              </a:spcAft>
              <a:defRPr>
                <a:solidFill>
                  <a:schemeClr val="tx1"/>
                </a:solidFill>
                <a:latin typeface="Trebuchet MS" panose="020B0603020202020204" pitchFamily="34" charset="0"/>
              </a:defRPr>
            </a:lvl8pPr>
            <a:lvl9pPr marL="3962400" indent="-236538" defTabSz="457200" eaLnBrk="0" fontAlgn="base" hangingPunct="0">
              <a:spcBef>
                <a:spcPct val="0"/>
              </a:spcBef>
              <a:spcAft>
                <a:spcPct val="0"/>
              </a:spcAft>
              <a:defRPr>
                <a:solidFill>
                  <a:schemeClr val="tx1"/>
                </a:solidFill>
                <a:latin typeface="Trebuchet MS" panose="020B0603020202020204" pitchFamily="34" charset="0"/>
              </a:defRPr>
            </a:lvl9pPr>
          </a:lstStyle>
          <a:p>
            <a:pPr fontAlgn="base">
              <a:spcBef>
                <a:spcPct val="0"/>
              </a:spcBef>
              <a:spcAft>
                <a:spcPct val="0"/>
              </a:spcAft>
            </a:pPr>
            <a:fld id="{C7B163A1-4CBE-41E9-AC8F-7F1A6033FDBA}" type="slidenum">
              <a:rPr lang="en-US" altLang="en-US" smtClean="0">
                <a:latin typeface="Calibri" panose="020F0502020204030204" pitchFamily="34" charset="0"/>
              </a:rPr>
              <a:pPr fontAlgn="base">
                <a:spcBef>
                  <a:spcPct val="0"/>
                </a:spcBef>
                <a:spcAft>
                  <a:spcPct val="0"/>
                </a:spcAft>
              </a:pPr>
              <a:t>7</a:t>
            </a:fld>
            <a:endParaRPr lang="en-US" altLang="en-US">
              <a:latin typeface="Calibri" panose="020F050202020403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a:extLst>
              <a:ext uri="{FF2B5EF4-FFF2-40B4-BE49-F238E27FC236}">
                <a16:creationId xmlns:a16="http://schemas.microsoft.com/office/drawing/2014/main" id="{73554D18-EFAF-0D84-3473-DAD53890EF46}"/>
              </a:ext>
            </a:extLst>
          </p:cNvPr>
          <p:cNvSpPr>
            <a:spLocks noGrp="1" noRot="1" noChangeAspect="1" noChangeArrowheads="1" noTextEdit="1"/>
          </p:cNvSpPr>
          <p:nvPr>
            <p:ph type="sldImg"/>
          </p:nvPr>
        </p:nvSpPr>
        <p:spPr>
          <a:ln/>
        </p:spPr>
      </p:sp>
      <p:sp>
        <p:nvSpPr>
          <p:cNvPr id="28675" name="Notes Placeholder 2">
            <a:extLst>
              <a:ext uri="{FF2B5EF4-FFF2-40B4-BE49-F238E27FC236}">
                <a16:creationId xmlns:a16="http://schemas.microsoft.com/office/drawing/2014/main" id="{EF0CF1E9-D3DC-A122-0130-FD76AD15A89D}"/>
              </a:ext>
            </a:extLst>
          </p:cNvPr>
          <p:cNvSpPr>
            <a:spLocks noGrp="1" noChangeArrowheads="1"/>
          </p:cNvSpPr>
          <p:nvPr>
            <p:ph type="body" idx="1"/>
          </p:nvPr>
        </p:nvSpPr>
        <p:spPr/>
        <p:txBody>
          <a:bodyPr/>
          <a:lstStyle/>
          <a:p>
            <a:pPr lvl="2" eaLnBrk="1" hangingPunct="1">
              <a:lnSpc>
                <a:spcPct val="80000"/>
              </a:lnSpc>
              <a:defRPr/>
            </a:pPr>
            <a:endParaRPr lang="en-US" altLang="ja-JP" sz="1800" dirty="0">
              <a:solidFill>
                <a:srgbClr val="FF0000"/>
              </a:solidFill>
              <a:latin typeface="Arial" panose="020B0604020202020204" pitchFamily="34" charset="0"/>
              <a:ea typeface="MS PGothic" panose="020B0600070205080204" pitchFamily="34" charset="-128"/>
              <a:cs typeface="Times New Roman" panose="02020603050405020304" pitchFamily="18" charset="0"/>
            </a:endParaRPr>
          </a:p>
          <a:p>
            <a:pPr marL="225600" indent="-225600">
              <a:buFontTx/>
              <a:buAutoNum type="arabicPeriod"/>
              <a:defRPr/>
            </a:pPr>
            <a:r>
              <a:rPr lang="en-US" altLang="en-US" dirty="0">
                <a:latin typeface="Arial" panose="020B0604020202020204" pitchFamily="34" charset="0"/>
                <a:ea typeface="MS PGothic" panose="020B0600070205080204" pitchFamily="34" charset="-128"/>
              </a:rPr>
              <a:t>Transition services must be based on individual needs and take into account the students Strengths, preferences and interests </a:t>
            </a:r>
          </a:p>
          <a:p>
            <a:pPr marL="699854" lvl="1" indent="-225600">
              <a:buFontTx/>
              <a:buAutoNum type="arabicPeriod"/>
              <a:defRPr/>
            </a:pPr>
            <a:r>
              <a:rPr lang="en-US" altLang="en-US" dirty="0">
                <a:latin typeface="Arial" panose="020B0604020202020204" pitchFamily="34" charset="0"/>
                <a:ea typeface="MS PGothic" panose="020B0600070205080204" pitchFamily="34" charset="-128"/>
              </a:rPr>
              <a:t>Different for each student</a:t>
            </a:r>
          </a:p>
          <a:p>
            <a:pPr marL="699854" lvl="1" indent="-225600">
              <a:buFontTx/>
              <a:buAutoNum type="arabicPeriod"/>
              <a:defRPr/>
            </a:pPr>
            <a:r>
              <a:rPr lang="en-US" altLang="en-US" dirty="0">
                <a:latin typeface="Arial" panose="020B0604020202020204" pitchFamily="34" charset="0"/>
                <a:ea typeface="MS PGothic" panose="020B0600070205080204" pitchFamily="34" charset="-128"/>
              </a:rPr>
              <a:t>Goal should be meaningful for the life of that student</a:t>
            </a:r>
          </a:p>
          <a:p>
            <a:pPr marL="225600" indent="-225600">
              <a:buFontTx/>
              <a:buAutoNum type="arabicPeriod"/>
              <a:defRPr/>
            </a:pPr>
            <a:endParaRPr lang="en-US" altLang="en-US" dirty="0">
              <a:latin typeface="Arial" panose="020B0604020202020204" pitchFamily="34" charset="0"/>
              <a:ea typeface="MS PGothic" panose="020B0600070205080204" pitchFamily="34" charset="-128"/>
            </a:endParaRPr>
          </a:p>
          <a:p>
            <a:pPr marL="225600" indent="-225600">
              <a:buFontTx/>
              <a:buAutoNum type="arabicPeriod"/>
              <a:defRPr/>
            </a:pPr>
            <a:r>
              <a:rPr lang="en-US" altLang="en-US" dirty="0">
                <a:latin typeface="Arial" panose="020B0604020202020204" pitchFamily="34" charset="0"/>
                <a:ea typeface="MS PGothic" panose="020B0600070205080204" pitchFamily="34" charset="-128"/>
              </a:rPr>
              <a:t>Example: </a:t>
            </a:r>
          </a:p>
          <a:p>
            <a:pPr marL="683387" lvl="1" indent="-225600">
              <a:buFontTx/>
              <a:buAutoNum type="arabicPeriod"/>
              <a:defRPr/>
            </a:pPr>
            <a:r>
              <a:rPr lang="en-US" altLang="en-US" dirty="0">
                <a:latin typeface="Arial" panose="020B0604020202020204" pitchFamily="34" charset="0"/>
                <a:ea typeface="MS PGothic" panose="020B0600070205080204" pitchFamily="34" charset="-128"/>
              </a:rPr>
              <a:t>Michelle has autism and she takes great photo’s but the school has her working in a factory.. She’s late, never want to work and avoids it as much as possible… what can be done differently ? </a:t>
            </a:r>
          </a:p>
          <a:p>
            <a:pPr marL="1157640" lvl="2" indent="-225600">
              <a:buFontTx/>
              <a:buAutoNum type="arabicPeriod"/>
              <a:defRPr/>
            </a:pPr>
            <a:r>
              <a:rPr lang="en-US" altLang="en-US" dirty="0">
                <a:latin typeface="Arial" panose="020B0604020202020204" pitchFamily="34" charset="0"/>
                <a:ea typeface="MS PGothic" panose="020B0600070205080204" pitchFamily="34" charset="-128"/>
              </a:rPr>
              <a:t>CVS developing photos</a:t>
            </a:r>
          </a:p>
          <a:p>
            <a:pPr marL="1157640" lvl="2" indent="-225600">
              <a:buFontTx/>
              <a:buAutoNum type="arabicPeriod"/>
              <a:defRPr/>
            </a:pPr>
            <a:r>
              <a:rPr lang="en-US" altLang="en-US" dirty="0">
                <a:latin typeface="Arial" panose="020B0604020202020204" pitchFamily="34" charset="0"/>
                <a:ea typeface="MS PGothic" panose="020B0600070205080204" pitchFamily="34" charset="-128"/>
              </a:rPr>
              <a:t>Store that sells camera’s</a:t>
            </a:r>
          </a:p>
          <a:p>
            <a:pPr marL="1157640" lvl="2" indent="-225600">
              <a:buFontTx/>
              <a:buAutoNum type="arabicPeriod"/>
              <a:defRPr/>
            </a:pPr>
            <a:r>
              <a:rPr lang="en-US" altLang="en-US" dirty="0">
                <a:latin typeface="Arial" panose="020B0604020202020204" pitchFamily="34" charset="0"/>
                <a:ea typeface="MS PGothic" panose="020B0600070205080204" pitchFamily="34" charset="-128"/>
              </a:rPr>
              <a:t>Art museums</a:t>
            </a:r>
          </a:p>
          <a:p>
            <a:pPr marL="1157640" lvl="2" indent="-225600">
              <a:buFontTx/>
              <a:buAutoNum type="arabicPeriod"/>
              <a:defRPr/>
            </a:pPr>
            <a:endParaRPr lang="en-US" altLang="en-US" dirty="0">
              <a:latin typeface="Arial" panose="020B0604020202020204" pitchFamily="34" charset="0"/>
              <a:ea typeface="MS PGothic" panose="020B0600070205080204" pitchFamily="34" charset="-128"/>
            </a:endParaRPr>
          </a:p>
          <a:p>
            <a:pPr marL="1157640" lvl="2" indent="-225600">
              <a:buFontTx/>
              <a:buAutoNum type="arabicPeriod"/>
              <a:defRPr/>
            </a:pPr>
            <a:endParaRPr lang="en-US" altLang="en-US" dirty="0">
              <a:latin typeface="Arial" panose="020B0604020202020204" pitchFamily="34" charset="0"/>
              <a:ea typeface="MS PGothic" panose="020B0600070205080204" pitchFamily="34" charset="-128"/>
            </a:endParaRPr>
          </a:p>
          <a:p>
            <a:pPr marL="1157640" lvl="2" indent="-225600">
              <a:buFontTx/>
              <a:buAutoNum type="arabicPeriod"/>
              <a:defRPr/>
            </a:pPr>
            <a:r>
              <a:rPr lang="en-US" altLang="en-US" dirty="0">
                <a:latin typeface="Arial" panose="020B0604020202020204" pitchFamily="34" charset="0"/>
                <a:ea typeface="MS PGothic" panose="020B0600070205080204" pitchFamily="34" charset="-128"/>
              </a:rPr>
              <a:t>Other options include</a:t>
            </a:r>
          </a:p>
          <a:p>
            <a:pPr marL="1631894" lvl="3" indent="-225600">
              <a:buFontTx/>
              <a:buAutoNum type="arabicPeriod"/>
              <a:defRPr/>
            </a:pPr>
            <a:r>
              <a:rPr lang="en-US" altLang="en-US" dirty="0">
                <a:latin typeface="Arial" panose="020B0604020202020204" pitchFamily="34" charset="0"/>
                <a:ea typeface="MS PGothic" panose="020B0600070205080204" pitchFamily="34" charset="-128"/>
              </a:rPr>
              <a:t>Greeter at Walmart</a:t>
            </a:r>
          </a:p>
          <a:p>
            <a:pPr marL="1631894" lvl="3" indent="-225600">
              <a:buFontTx/>
              <a:buAutoNum type="arabicPeriod"/>
              <a:defRPr/>
            </a:pPr>
            <a:r>
              <a:rPr lang="en-US" altLang="en-US" dirty="0">
                <a:latin typeface="Arial" panose="020B0604020202020204" pitchFamily="34" charset="0"/>
                <a:ea typeface="MS PGothic" panose="020B0600070205080204" pitchFamily="34" charset="-128"/>
              </a:rPr>
              <a:t>Working in the library </a:t>
            </a:r>
          </a:p>
          <a:p>
            <a:pPr marL="1631894" lvl="3" indent="-225600">
              <a:buFontTx/>
              <a:buAutoNum type="arabicPeriod"/>
              <a:defRPr/>
            </a:pPr>
            <a:r>
              <a:rPr lang="en-US" altLang="en-US" dirty="0">
                <a:latin typeface="Arial" panose="020B0604020202020204" pitchFamily="34" charset="0"/>
                <a:ea typeface="MS PGothic" panose="020B0600070205080204" pitchFamily="34" charset="-128"/>
              </a:rPr>
              <a:t>Animal shelter as  paid staff, or volunteer</a:t>
            </a:r>
          </a:p>
        </p:txBody>
      </p:sp>
      <p:sp>
        <p:nvSpPr>
          <p:cNvPr id="28676" name="Slide Number Placeholder 3">
            <a:extLst>
              <a:ext uri="{FF2B5EF4-FFF2-40B4-BE49-F238E27FC236}">
                <a16:creationId xmlns:a16="http://schemas.microsoft.com/office/drawing/2014/main" id="{AAD86F8A-CA4D-9A10-D407-9A58CBEDF90C}"/>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Arial" panose="020B0604020202020204" pitchFamily="34" charset="0"/>
                <a:ea typeface="MS PGothic" panose="020B0600070205080204" pitchFamily="34" charset="-128"/>
              </a:defRPr>
            </a:lvl1pPr>
            <a:lvl2pPr marL="766763" indent="-292100">
              <a:spcBef>
                <a:spcPct val="30000"/>
              </a:spcBef>
              <a:defRPr sz="1200">
                <a:solidFill>
                  <a:schemeClr val="tx1"/>
                </a:solidFill>
                <a:latin typeface="Arial" panose="020B0604020202020204" pitchFamily="34" charset="0"/>
                <a:ea typeface="MS PGothic" panose="020B0600070205080204" pitchFamily="34" charset="-128"/>
              </a:defRPr>
            </a:lvl2pPr>
            <a:lvl3pPr marL="1181100" indent="-233363">
              <a:spcBef>
                <a:spcPct val="30000"/>
              </a:spcBef>
              <a:defRPr sz="1200">
                <a:solidFill>
                  <a:schemeClr val="tx1"/>
                </a:solidFill>
                <a:latin typeface="Arial" panose="020B0604020202020204" pitchFamily="34" charset="0"/>
                <a:ea typeface="MS PGothic" panose="020B0600070205080204" pitchFamily="34" charset="-128"/>
              </a:defRPr>
            </a:lvl3pPr>
            <a:lvl4pPr marL="1655763" indent="-233363">
              <a:spcBef>
                <a:spcPct val="30000"/>
              </a:spcBef>
              <a:defRPr sz="1200">
                <a:solidFill>
                  <a:schemeClr val="tx1"/>
                </a:solidFill>
                <a:latin typeface="Arial" panose="020B0604020202020204" pitchFamily="34" charset="0"/>
                <a:ea typeface="MS PGothic" panose="020B0600070205080204" pitchFamily="34" charset="-128"/>
              </a:defRPr>
            </a:lvl4pPr>
            <a:lvl5pPr marL="2130425" indent="-233363">
              <a:spcBef>
                <a:spcPct val="30000"/>
              </a:spcBef>
              <a:defRPr sz="1200">
                <a:solidFill>
                  <a:schemeClr val="tx1"/>
                </a:solidFill>
                <a:latin typeface="Arial" panose="020B0604020202020204" pitchFamily="34" charset="0"/>
                <a:ea typeface="MS PGothic" panose="020B0600070205080204" pitchFamily="34" charset="-128"/>
              </a:defRPr>
            </a:lvl5pPr>
            <a:lvl6pPr marL="25876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30448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5020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9592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fontAlgn="base">
              <a:spcBef>
                <a:spcPct val="0"/>
              </a:spcBef>
              <a:spcAft>
                <a:spcPct val="0"/>
              </a:spcAft>
            </a:pPr>
            <a:fld id="{69006F84-6590-4BFE-AF8F-E44498F67BAE}" type="slidenum">
              <a:rPr lang="en-US" altLang="en-US" smtClean="0"/>
              <a:pPr fontAlgn="base">
                <a:spcBef>
                  <a:spcPct val="0"/>
                </a:spcBef>
                <a:spcAft>
                  <a:spcPct val="0"/>
                </a:spcAft>
              </a:pPr>
              <a:t>8</a:t>
            </a:fld>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a:extLst>
              <a:ext uri="{FF2B5EF4-FFF2-40B4-BE49-F238E27FC236}">
                <a16:creationId xmlns:a16="http://schemas.microsoft.com/office/drawing/2014/main" id="{FACBBC9F-6881-03AA-1C74-F4826E5222E7}"/>
              </a:ext>
            </a:extLst>
          </p:cNvPr>
          <p:cNvSpPr>
            <a:spLocks noGrp="1" noRot="1" noChangeAspect="1" noChangeArrowheads="1" noTextEdit="1"/>
          </p:cNvSpPr>
          <p:nvPr>
            <p:ph type="sldImg"/>
          </p:nvPr>
        </p:nvSpPr>
        <p:spPr>
          <a:ln/>
        </p:spPr>
      </p:sp>
      <p:sp>
        <p:nvSpPr>
          <p:cNvPr id="3" name="Notes Placeholder 2">
            <a:extLst>
              <a:ext uri="{FF2B5EF4-FFF2-40B4-BE49-F238E27FC236}">
                <a16:creationId xmlns:a16="http://schemas.microsoft.com/office/drawing/2014/main" id="{52E6D072-DC52-CF72-AA6F-F5AC657D43F7}"/>
              </a:ext>
            </a:extLst>
          </p:cNvPr>
          <p:cNvSpPr>
            <a:spLocks noGrp="1"/>
          </p:cNvSpPr>
          <p:nvPr>
            <p:ph type="body" idx="1"/>
          </p:nvPr>
        </p:nvSpPr>
        <p:spPr/>
        <p:txBody>
          <a:bodyPr/>
          <a:lstStyle/>
          <a:p>
            <a:pPr marL="355533" indent="-355533" eaLnBrk="1" hangingPunct="1">
              <a:lnSpc>
                <a:spcPct val="80000"/>
              </a:lnSpc>
              <a:spcBef>
                <a:spcPct val="20000"/>
              </a:spcBef>
              <a:buClr>
                <a:srgbClr val="FFFFFF"/>
              </a:buClr>
              <a:buSzPct val="65000"/>
              <a:buFontTx/>
              <a:buAutoNum type="arabicPeriod"/>
              <a:defRPr/>
            </a:pPr>
            <a:r>
              <a:rPr lang="en-US" dirty="0">
                <a:solidFill>
                  <a:srgbClr val="FF0000"/>
                </a:solidFill>
                <a:ea typeface="ＭＳ Ｐゴシック" charset="0"/>
                <a:cs typeface="+mn-cs"/>
              </a:rPr>
              <a:t>Read slide </a:t>
            </a:r>
          </a:p>
          <a:p>
            <a:pPr marL="355533" indent="-355533" eaLnBrk="1" hangingPunct="1">
              <a:lnSpc>
                <a:spcPct val="80000"/>
              </a:lnSpc>
              <a:spcBef>
                <a:spcPct val="20000"/>
              </a:spcBef>
              <a:buClr>
                <a:srgbClr val="FFFFFF"/>
              </a:buClr>
              <a:buSzPct val="65000"/>
              <a:buFontTx/>
              <a:buAutoNum type="arabicPeriod"/>
              <a:defRPr/>
            </a:pPr>
            <a:r>
              <a:rPr lang="en-US" dirty="0">
                <a:solidFill>
                  <a:srgbClr val="FF0000"/>
                </a:solidFill>
                <a:ea typeface="ＭＳ Ｐゴシック" charset="0"/>
                <a:cs typeface="+mn-cs"/>
              </a:rPr>
              <a:t>It is the functional piece that is getting the students out of the classroom and into the community</a:t>
            </a:r>
          </a:p>
          <a:p>
            <a:pPr marL="355533" indent="-355533" eaLnBrk="1" hangingPunct="1">
              <a:lnSpc>
                <a:spcPct val="80000"/>
              </a:lnSpc>
              <a:spcBef>
                <a:spcPct val="20000"/>
              </a:spcBef>
              <a:buClr>
                <a:srgbClr val="FFFFFF"/>
              </a:buClr>
              <a:buSzPct val="65000"/>
              <a:buFontTx/>
              <a:buAutoNum type="arabicPeriod"/>
              <a:defRPr/>
            </a:pPr>
            <a:r>
              <a:rPr lang="en-US" dirty="0">
                <a:solidFill>
                  <a:srgbClr val="FF0000"/>
                </a:solidFill>
                <a:ea typeface="ＭＳ Ｐゴシック" charset="0"/>
                <a:cs typeface="+mn-cs"/>
              </a:rPr>
              <a:t>It’s independence vs interdependence </a:t>
            </a:r>
          </a:p>
          <a:p>
            <a:pPr marL="355533" indent="-355533" eaLnBrk="1" hangingPunct="1">
              <a:lnSpc>
                <a:spcPct val="80000"/>
              </a:lnSpc>
              <a:spcBef>
                <a:spcPct val="20000"/>
              </a:spcBef>
              <a:buClr>
                <a:srgbClr val="FFFFFF"/>
              </a:buClr>
              <a:buSzPct val="65000"/>
              <a:buFontTx/>
              <a:buAutoNum type="arabicPeriod"/>
              <a:defRPr/>
            </a:pPr>
            <a:r>
              <a:rPr lang="en-US" dirty="0">
                <a:solidFill>
                  <a:srgbClr val="FF0000"/>
                </a:solidFill>
                <a:ea typeface="ＭＳ Ｐゴシック" charset="0"/>
                <a:cs typeface="+mn-cs"/>
              </a:rPr>
              <a:t>What does transition mean for YOUR youth</a:t>
            </a:r>
          </a:p>
          <a:p>
            <a:pPr>
              <a:defRPr/>
            </a:pPr>
            <a:endParaRPr lang="en-US" dirty="0"/>
          </a:p>
          <a:p>
            <a:pPr marL="355533" indent="-355533" eaLnBrk="1" hangingPunct="1">
              <a:lnSpc>
                <a:spcPct val="80000"/>
              </a:lnSpc>
              <a:spcBef>
                <a:spcPct val="20000"/>
              </a:spcBef>
              <a:buClr>
                <a:srgbClr val="FFFFFF"/>
              </a:buClr>
              <a:buSzPct val="65000"/>
              <a:defRPr/>
            </a:pPr>
            <a:r>
              <a:rPr lang="en-US" dirty="0">
                <a:ea typeface="ＭＳ Ｐゴシック" charset="0"/>
                <a:cs typeface="+mn-cs"/>
              </a:rPr>
              <a:t>and must include measurable goals for each area as needed for the</a:t>
            </a:r>
          </a:p>
          <a:p>
            <a:pPr marL="355533" indent="-355533" eaLnBrk="1" hangingPunct="1">
              <a:lnSpc>
                <a:spcPct val="80000"/>
              </a:lnSpc>
              <a:spcBef>
                <a:spcPct val="20000"/>
              </a:spcBef>
              <a:buClr>
                <a:srgbClr val="FFFFFF"/>
              </a:buClr>
              <a:buSzPct val="65000"/>
              <a:defRPr/>
            </a:pPr>
            <a:r>
              <a:rPr lang="en-US" dirty="0">
                <a:ea typeface="ＭＳ Ｐゴシック" charset="0"/>
                <a:cs typeface="+mn-cs"/>
              </a:rPr>
              <a:t>student.</a:t>
            </a:r>
          </a:p>
          <a:p>
            <a:pPr>
              <a:defRPr/>
            </a:pPr>
            <a:endParaRPr lang="en-US" dirty="0">
              <a:ea typeface="ＭＳ Ｐゴシック" charset="0"/>
            </a:endParaRPr>
          </a:p>
          <a:p>
            <a:pPr marL="355533" indent="-355533" eaLnBrk="1" hangingPunct="1">
              <a:lnSpc>
                <a:spcPct val="80000"/>
              </a:lnSpc>
              <a:spcBef>
                <a:spcPct val="20000"/>
              </a:spcBef>
              <a:buClr>
                <a:srgbClr val="FFFFFF"/>
              </a:buClr>
              <a:buSzPct val="65000"/>
              <a:defRPr/>
            </a:pPr>
            <a:endParaRPr lang="en-US" dirty="0">
              <a:ea typeface="ＭＳ Ｐゴシック" charset="0"/>
              <a:cs typeface="+mn-cs"/>
            </a:endParaRPr>
          </a:p>
          <a:p>
            <a:pPr marL="355533" indent="-355533" algn="r" eaLnBrk="1" hangingPunct="1">
              <a:lnSpc>
                <a:spcPct val="80000"/>
              </a:lnSpc>
              <a:spcBef>
                <a:spcPct val="20000"/>
              </a:spcBef>
              <a:buClr>
                <a:srgbClr val="FFFFFF"/>
              </a:buClr>
              <a:buSzPct val="65000"/>
              <a:defRPr/>
            </a:pPr>
            <a:r>
              <a:rPr lang="en-US" sz="3700" kern="0" dirty="0">
                <a:solidFill>
                  <a:srgbClr val="000000"/>
                </a:solidFill>
                <a:latin typeface="Arial"/>
                <a:ea typeface="ＭＳ Ｐゴシック" charset="0"/>
                <a:cs typeface="+mn-cs"/>
              </a:rPr>
              <a:t>                                       </a:t>
            </a:r>
          </a:p>
          <a:p>
            <a:pPr marL="355533" indent="-355533" algn="r" eaLnBrk="1" hangingPunct="1">
              <a:lnSpc>
                <a:spcPct val="80000"/>
              </a:lnSpc>
              <a:spcBef>
                <a:spcPct val="20000"/>
              </a:spcBef>
              <a:buClr>
                <a:srgbClr val="FFFFFF"/>
              </a:buClr>
              <a:buSzPct val="65000"/>
              <a:defRPr/>
            </a:pPr>
            <a:endParaRPr lang="en-US" kern="0" dirty="0">
              <a:solidFill>
                <a:srgbClr val="000000"/>
              </a:solidFill>
              <a:latin typeface="Arial"/>
              <a:ea typeface="ＭＳ Ｐゴシック" charset="0"/>
              <a:cs typeface="+mn-cs"/>
            </a:endParaRPr>
          </a:p>
          <a:p>
            <a:pPr marL="355533" indent="-355533" algn="r" eaLnBrk="1" hangingPunct="1">
              <a:lnSpc>
                <a:spcPct val="80000"/>
              </a:lnSpc>
              <a:spcBef>
                <a:spcPct val="20000"/>
              </a:spcBef>
              <a:buClr>
                <a:srgbClr val="FFFFFF"/>
              </a:buClr>
              <a:buSzPct val="65000"/>
              <a:defRPr/>
            </a:pPr>
            <a:endParaRPr lang="en-US" kern="0" dirty="0">
              <a:solidFill>
                <a:srgbClr val="000000"/>
              </a:solidFill>
              <a:latin typeface="Arial"/>
              <a:ea typeface="ＭＳ Ｐゴシック" charset="0"/>
              <a:cs typeface="+mn-cs"/>
            </a:endParaRPr>
          </a:p>
          <a:p>
            <a:pPr marL="355533" indent="-355533" algn="r" eaLnBrk="1" hangingPunct="1">
              <a:lnSpc>
                <a:spcPct val="80000"/>
              </a:lnSpc>
              <a:spcBef>
                <a:spcPct val="20000"/>
              </a:spcBef>
              <a:buClr>
                <a:srgbClr val="FFFFFF"/>
              </a:buClr>
              <a:buSzPct val="65000"/>
              <a:defRPr/>
            </a:pPr>
            <a:endParaRPr lang="en-US" kern="0" dirty="0">
              <a:solidFill>
                <a:srgbClr val="000000"/>
              </a:solidFill>
              <a:latin typeface="Arial"/>
              <a:ea typeface="ＭＳ Ｐゴシック" charset="0"/>
              <a:cs typeface="+mn-cs"/>
            </a:endParaRPr>
          </a:p>
          <a:p>
            <a:pPr marL="355533" indent="-355533" algn="r" eaLnBrk="1" hangingPunct="1">
              <a:lnSpc>
                <a:spcPct val="80000"/>
              </a:lnSpc>
              <a:spcBef>
                <a:spcPct val="20000"/>
              </a:spcBef>
              <a:buClr>
                <a:srgbClr val="FFFFFF"/>
              </a:buClr>
              <a:buSzPct val="65000"/>
              <a:defRPr/>
            </a:pPr>
            <a:endParaRPr lang="en-US" kern="0" dirty="0">
              <a:solidFill>
                <a:srgbClr val="000000"/>
              </a:solidFill>
              <a:latin typeface="Arial"/>
              <a:ea typeface="ＭＳ Ｐゴシック" charset="0"/>
              <a:cs typeface="+mn-cs"/>
            </a:endParaRPr>
          </a:p>
          <a:p>
            <a:pPr marL="355533" indent="-355533" algn="r" eaLnBrk="1" hangingPunct="1">
              <a:lnSpc>
                <a:spcPct val="80000"/>
              </a:lnSpc>
              <a:spcBef>
                <a:spcPct val="20000"/>
              </a:spcBef>
              <a:buClr>
                <a:srgbClr val="FFFFFF"/>
              </a:buClr>
              <a:buSzPct val="65000"/>
              <a:defRPr/>
            </a:pPr>
            <a:endParaRPr lang="en-US" kern="0" dirty="0">
              <a:solidFill>
                <a:srgbClr val="000000"/>
              </a:solidFill>
              <a:latin typeface="Arial"/>
              <a:ea typeface="ＭＳ Ｐゴシック" charset="0"/>
              <a:cs typeface="+mn-cs"/>
            </a:endParaRPr>
          </a:p>
        </p:txBody>
      </p:sp>
      <p:sp>
        <p:nvSpPr>
          <p:cNvPr id="30724" name="Slide Number Placeholder 3">
            <a:extLst>
              <a:ext uri="{FF2B5EF4-FFF2-40B4-BE49-F238E27FC236}">
                <a16:creationId xmlns:a16="http://schemas.microsoft.com/office/drawing/2014/main" id="{0295F09A-E698-D80A-29BF-51BD04CC7524}"/>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Arial" panose="020B0604020202020204" pitchFamily="34" charset="0"/>
                <a:ea typeface="MS PGothic" panose="020B0600070205080204" pitchFamily="34" charset="-128"/>
              </a:defRPr>
            </a:lvl1pPr>
            <a:lvl2pPr marL="766763" indent="-292100">
              <a:spcBef>
                <a:spcPct val="30000"/>
              </a:spcBef>
              <a:defRPr sz="1200">
                <a:solidFill>
                  <a:schemeClr val="tx1"/>
                </a:solidFill>
                <a:latin typeface="Arial" panose="020B0604020202020204" pitchFamily="34" charset="0"/>
                <a:ea typeface="MS PGothic" panose="020B0600070205080204" pitchFamily="34" charset="-128"/>
              </a:defRPr>
            </a:lvl2pPr>
            <a:lvl3pPr marL="1181100" indent="-233363">
              <a:spcBef>
                <a:spcPct val="30000"/>
              </a:spcBef>
              <a:defRPr sz="1200">
                <a:solidFill>
                  <a:schemeClr val="tx1"/>
                </a:solidFill>
                <a:latin typeface="Arial" panose="020B0604020202020204" pitchFamily="34" charset="0"/>
                <a:ea typeface="MS PGothic" panose="020B0600070205080204" pitchFamily="34" charset="-128"/>
              </a:defRPr>
            </a:lvl3pPr>
            <a:lvl4pPr marL="1655763" indent="-233363">
              <a:spcBef>
                <a:spcPct val="30000"/>
              </a:spcBef>
              <a:defRPr sz="1200">
                <a:solidFill>
                  <a:schemeClr val="tx1"/>
                </a:solidFill>
                <a:latin typeface="Arial" panose="020B0604020202020204" pitchFamily="34" charset="0"/>
                <a:ea typeface="MS PGothic" panose="020B0600070205080204" pitchFamily="34" charset="-128"/>
              </a:defRPr>
            </a:lvl4pPr>
            <a:lvl5pPr marL="2130425" indent="-233363">
              <a:spcBef>
                <a:spcPct val="30000"/>
              </a:spcBef>
              <a:defRPr sz="1200">
                <a:solidFill>
                  <a:schemeClr val="tx1"/>
                </a:solidFill>
                <a:latin typeface="Arial" panose="020B0604020202020204" pitchFamily="34" charset="0"/>
                <a:ea typeface="MS PGothic" panose="020B0600070205080204" pitchFamily="34" charset="-128"/>
              </a:defRPr>
            </a:lvl5pPr>
            <a:lvl6pPr marL="25876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30448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5020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9592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fontAlgn="base">
              <a:spcBef>
                <a:spcPct val="0"/>
              </a:spcBef>
              <a:spcAft>
                <a:spcPct val="0"/>
              </a:spcAft>
            </a:pPr>
            <a:fld id="{FC1C52A1-BBFA-4271-938C-1124ED0BDE78}" type="slidenum">
              <a:rPr lang="en-US" altLang="en-US" smtClean="0"/>
              <a:pPr fontAlgn="base">
                <a:spcBef>
                  <a:spcPct val="0"/>
                </a:spcBef>
                <a:spcAft>
                  <a:spcPct val="0"/>
                </a:spcAft>
              </a:pPr>
              <a:t>9</a:t>
            </a:fld>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a:extLst>
              <a:ext uri="{FF2B5EF4-FFF2-40B4-BE49-F238E27FC236}">
                <a16:creationId xmlns:a16="http://schemas.microsoft.com/office/drawing/2014/main" id="{0FA8CABD-7B01-3AC8-8208-9CD3926A6C95}"/>
              </a:ext>
            </a:extLst>
          </p:cNvPr>
          <p:cNvSpPr>
            <a:spLocks noGrp="1" noRot="1" noChangeAspect="1" noChangeArrowheads="1" noTextEdit="1"/>
          </p:cNvSpPr>
          <p:nvPr>
            <p:ph type="sldImg"/>
          </p:nvPr>
        </p:nvSpPr>
        <p:spPr>
          <a:ln/>
        </p:spPr>
      </p:sp>
      <p:sp>
        <p:nvSpPr>
          <p:cNvPr id="32771" name="Notes Placeholder 2">
            <a:extLst>
              <a:ext uri="{FF2B5EF4-FFF2-40B4-BE49-F238E27FC236}">
                <a16:creationId xmlns:a16="http://schemas.microsoft.com/office/drawing/2014/main" id="{3B2651ED-75DC-E828-F4DC-9A09C9B5C019}"/>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lnSpc>
                <a:spcPct val="80000"/>
              </a:lnSpc>
              <a:buFont typeface="Wingdings" panose="05000000000000000000" pitchFamily="2" charset="2"/>
              <a:buNone/>
            </a:pPr>
            <a:r>
              <a:rPr lang="en-US" altLang="en-US">
                <a:latin typeface="Arial" panose="020B0604020202020204" pitchFamily="34" charset="0"/>
                <a:ea typeface="MS PGothic" panose="020B0600070205080204" pitchFamily="34" charset="-128"/>
              </a:rPr>
              <a:t>Next slides are examples of what transition services can be…but know it will look different from student to student and age to age. </a:t>
            </a:r>
            <a:endParaRPr lang="en-US" altLang="en-US">
              <a:latin typeface="Arial" panose="020B0604020202020204" pitchFamily="34" charset="0"/>
              <a:ea typeface="MS PGothic" panose="020B0600070205080204" pitchFamily="34" charset="-128"/>
              <a:cs typeface="Times New Roman" panose="02020603050405020304" pitchFamily="18" charset="0"/>
            </a:endParaRPr>
          </a:p>
          <a:p>
            <a:pPr eaLnBrk="1" hangingPunct="1">
              <a:lnSpc>
                <a:spcPct val="80000"/>
              </a:lnSpc>
              <a:buFont typeface="Wingdings" panose="05000000000000000000" pitchFamily="2" charset="2"/>
              <a:buNone/>
            </a:pPr>
            <a:endParaRPr lang="en-US" altLang="en-US" sz="800">
              <a:latin typeface="Arial" panose="020B0604020202020204" pitchFamily="34" charset="0"/>
              <a:ea typeface="MS PGothic" panose="020B0600070205080204" pitchFamily="34" charset="-128"/>
              <a:cs typeface="Times New Roman" panose="02020603050405020304" pitchFamily="18" charset="0"/>
            </a:endParaRPr>
          </a:p>
          <a:p>
            <a:pPr eaLnBrk="1" hangingPunct="1">
              <a:lnSpc>
                <a:spcPct val="80000"/>
              </a:lnSpc>
              <a:buFont typeface="Wingdings" panose="05000000000000000000" pitchFamily="2" charset="2"/>
              <a:buNone/>
            </a:pPr>
            <a:r>
              <a:rPr lang="en-US" altLang="en-US">
                <a:latin typeface="Arial" panose="020B0604020202020204" pitchFamily="34" charset="0"/>
                <a:ea typeface="MS PGothic" panose="020B0600070205080204" pitchFamily="34" charset="-128"/>
                <a:cs typeface="Times New Roman" panose="02020603050405020304" pitchFamily="18" charset="0"/>
              </a:rPr>
              <a:t>Services that facilitate your child’s transition from school</a:t>
            </a:r>
          </a:p>
          <a:p>
            <a:pPr eaLnBrk="1" hangingPunct="1">
              <a:lnSpc>
                <a:spcPct val="80000"/>
              </a:lnSpc>
              <a:buFont typeface="Wingdings" panose="05000000000000000000" pitchFamily="2" charset="2"/>
              <a:buNone/>
            </a:pPr>
            <a:r>
              <a:rPr lang="en-US" altLang="en-US">
                <a:latin typeface="Arial" panose="020B0604020202020204" pitchFamily="34" charset="0"/>
                <a:ea typeface="MS PGothic" panose="020B0600070205080204" pitchFamily="34" charset="-128"/>
                <a:cs typeface="Times New Roman" panose="02020603050405020304" pitchFamily="18" charset="0"/>
              </a:rPr>
              <a:t>to post school activities, such as:</a:t>
            </a:r>
          </a:p>
          <a:p>
            <a:pPr eaLnBrk="1" hangingPunct="1">
              <a:lnSpc>
                <a:spcPct val="80000"/>
              </a:lnSpc>
              <a:buFont typeface="Wingdings" panose="05000000000000000000" pitchFamily="2" charset="2"/>
              <a:buNone/>
            </a:pPr>
            <a:r>
              <a:rPr lang="en-US" altLang="en-US">
                <a:latin typeface="Arial" panose="020B0604020202020204" pitchFamily="34" charset="0"/>
                <a:ea typeface="MS PGothic" panose="020B0600070205080204" pitchFamily="34" charset="-128"/>
                <a:cs typeface="Times New Roman" panose="02020603050405020304" pitchFamily="18" charset="0"/>
              </a:rPr>
              <a:t>	-post-secondary education</a:t>
            </a:r>
          </a:p>
          <a:p>
            <a:pPr eaLnBrk="1" hangingPunct="1">
              <a:lnSpc>
                <a:spcPct val="80000"/>
              </a:lnSpc>
              <a:buFont typeface="Wingdings" panose="05000000000000000000" pitchFamily="2" charset="2"/>
              <a:buNone/>
            </a:pPr>
            <a:r>
              <a:rPr lang="en-US" altLang="en-US">
                <a:latin typeface="Arial" panose="020B0604020202020204" pitchFamily="34" charset="0"/>
                <a:ea typeface="MS PGothic" panose="020B0600070205080204" pitchFamily="34" charset="-128"/>
                <a:cs typeface="Times New Roman" panose="02020603050405020304" pitchFamily="18" charset="0"/>
              </a:rPr>
              <a:t>	-vocational education</a:t>
            </a:r>
          </a:p>
          <a:p>
            <a:pPr eaLnBrk="1" hangingPunct="1">
              <a:lnSpc>
                <a:spcPct val="80000"/>
              </a:lnSpc>
              <a:buFont typeface="Wingdings" panose="05000000000000000000" pitchFamily="2" charset="2"/>
              <a:buNone/>
            </a:pPr>
            <a:r>
              <a:rPr lang="en-US" altLang="en-US">
                <a:latin typeface="Arial" panose="020B0604020202020204" pitchFamily="34" charset="0"/>
                <a:ea typeface="MS PGothic" panose="020B0600070205080204" pitchFamily="34" charset="-128"/>
                <a:cs typeface="Times New Roman" panose="02020603050405020304" pitchFamily="18" charset="0"/>
              </a:rPr>
              <a:t>	-integrated employment (including supported employment)</a:t>
            </a:r>
          </a:p>
          <a:p>
            <a:pPr eaLnBrk="1" hangingPunct="1">
              <a:lnSpc>
                <a:spcPct val="80000"/>
              </a:lnSpc>
              <a:buFont typeface="Wingdings" panose="05000000000000000000" pitchFamily="2" charset="2"/>
              <a:buNone/>
            </a:pPr>
            <a:r>
              <a:rPr lang="en-US" altLang="en-US">
                <a:latin typeface="Arial" panose="020B0604020202020204" pitchFamily="34" charset="0"/>
                <a:ea typeface="MS PGothic" panose="020B0600070205080204" pitchFamily="34" charset="-128"/>
                <a:cs typeface="Times New Roman" panose="02020603050405020304" pitchFamily="18" charset="0"/>
              </a:rPr>
              <a:t>	-continuing and adult education</a:t>
            </a:r>
          </a:p>
          <a:p>
            <a:pPr eaLnBrk="1" hangingPunct="1">
              <a:lnSpc>
                <a:spcPct val="80000"/>
              </a:lnSpc>
              <a:buFont typeface="Wingdings" panose="05000000000000000000" pitchFamily="2" charset="2"/>
              <a:buNone/>
            </a:pPr>
            <a:r>
              <a:rPr lang="en-US" altLang="en-US">
                <a:latin typeface="Arial" panose="020B0604020202020204" pitchFamily="34" charset="0"/>
                <a:ea typeface="MS PGothic" panose="020B0600070205080204" pitchFamily="34" charset="-128"/>
                <a:cs typeface="Times New Roman" panose="02020603050405020304" pitchFamily="18" charset="0"/>
              </a:rPr>
              <a:t>	-adult services</a:t>
            </a:r>
          </a:p>
          <a:p>
            <a:pPr eaLnBrk="1" hangingPunct="1">
              <a:lnSpc>
                <a:spcPct val="80000"/>
              </a:lnSpc>
              <a:buFont typeface="Wingdings" panose="05000000000000000000" pitchFamily="2" charset="2"/>
              <a:buNone/>
            </a:pPr>
            <a:r>
              <a:rPr lang="en-US" altLang="en-US">
                <a:latin typeface="Arial" panose="020B0604020202020204" pitchFamily="34" charset="0"/>
                <a:ea typeface="MS PGothic" panose="020B0600070205080204" pitchFamily="34" charset="-128"/>
                <a:cs typeface="Times New Roman" panose="02020603050405020304" pitchFamily="18" charset="0"/>
              </a:rPr>
              <a:t>	-independent living</a:t>
            </a:r>
          </a:p>
          <a:p>
            <a:pPr eaLnBrk="1" hangingPunct="1">
              <a:lnSpc>
                <a:spcPct val="80000"/>
              </a:lnSpc>
              <a:buFont typeface="Wingdings" panose="05000000000000000000" pitchFamily="2" charset="2"/>
              <a:buNone/>
            </a:pPr>
            <a:r>
              <a:rPr lang="en-US" altLang="en-US">
                <a:latin typeface="Arial" panose="020B0604020202020204" pitchFamily="34" charset="0"/>
                <a:ea typeface="MS PGothic" panose="020B0600070205080204" pitchFamily="34" charset="-128"/>
                <a:cs typeface="Times New Roman" panose="02020603050405020304" pitchFamily="18" charset="0"/>
              </a:rPr>
              <a:t>	-community participation </a:t>
            </a:r>
          </a:p>
          <a:p>
            <a:endParaRPr lang="en-US" altLang="en-US">
              <a:latin typeface="Arial" panose="020B0604020202020204" pitchFamily="34" charset="0"/>
              <a:ea typeface="MS PGothic" panose="020B0600070205080204" pitchFamily="34" charset="-128"/>
            </a:endParaRPr>
          </a:p>
        </p:txBody>
      </p:sp>
      <p:sp>
        <p:nvSpPr>
          <p:cNvPr id="32772" name="Slide Number Placeholder 3">
            <a:extLst>
              <a:ext uri="{FF2B5EF4-FFF2-40B4-BE49-F238E27FC236}">
                <a16:creationId xmlns:a16="http://schemas.microsoft.com/office/drawing/2014/main" id="{7AC8948F-E65C-95C3-C819-A544887B30A6}"/>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Arial" panose="020B0604020202020204" pitchFamily="34" charset="0"/>
                <a:ea typeface="MS PGothic" panose="020B0600070205080204" pitchFamily="34" charset="-128"/>
              </a:defRPr>
            </a:lvl1pPr>
            <a:lvl2pPr marL="766763" indent="-292100">
              <a:spcBef>
                <a:spcPct val="30000"/>
              </a:spcBef>
              <a:defRPr sz="1200">
                <a:solidFill>
                  <a:schemeClr val="tx1"/>
                </a:solidFill>
                <a:latin typeface="Arial" panose="020B0604020202020204" pitchFamily="34" charset="0"/>
                <a:ea typeface="MS PGothic" panose="020B0600070205080204" pitchFamily="34" charset="-128"/>
              </a:defRPr>
            </a:lvl2pPr>
            <a:lvl3pPr marL="1181100" indent="-233363">
              <a:spcBef>
                <a:spcPct val="30000"/>
              </a:spcBef>
              <a:defRPr sz="1200">
                <a:solidFill>
                  <a:schemeClr val="tx1"/>
                </a:solidFill>
                <a:latin typeface="Arial" panose="020B0604020202020204" pitchFamily="34" charset="0"/>
                <a:ea typeface="MS PGothic" panose="020B0600070205080204" pitchFamily="34" charset="-128"/>
              </a:defRPr>
            </a:lvl3pPr>
            <a:lvl4pPr marL="1655763" indent="-233363">
              <a:spcBef>
                <a:spcPct val="30000"/>
              </a:spcBef>
              <a:defRPr sz="1200">
                <a:solidFill>
                  <a:schemeClr val="tx1"/>
                </a:solidFill>
                <a:latin typeface="Arial" panose="020B0604020202020204" pitchFamily="34" charset="0"/>
                <a:ea typeface="MS PGothic" panose="020B0600070205080204" pitchFamily="34" charset="-128"/>
              </a:defRPr>
            </a:lvl4pPr>
            <a:lvl5pPr marL="2130425" indent="-233363">
              <a:spcBef>
                <a:spcPct val="30000"/>
              </a:spcBef>
              <a:defRPr sz="1200">
                <a:solidFill>
                  <a:schemeClr val="tx1"/>
                </a:solidFill>
                <a:latin typeface="Arial" panose="020B0604020202020204" pitchFamily="34" charset="0"/>
                <a:ea typeface="MS PGothic" panose="020B0600070205080204" pitchFamily="34" charset="-128"/>
              </a:defRPr>
            </a:lvl5pPr>
            <a:lvl6pPr marL="25876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30448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5020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9592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fontAlgn="base">
              <a:spcBef>
                <a:spcPct val="0"/>
              </a:spcBef>
              <a:spcAft>
                <a:spcPct val="0"/>
              </a:spcAft>
            </a:pPr>
            <a:fld id="{D250741D-870C-47CC-A88A-56BD4A8649C7}" type="slidenum">
              <a:rPr lang="en-US" altLang="en-US" smtClean="0"/>
              <a:pPr fontAlgn="base">
                <a:spcBef>
                  <a:spcPct val="0"/>
                </a:spcBef>
                <a:spcAft>
                  <a:spcPct val="0"/>
                </a:spcAft>
              </a:pPr>
              <a:t>10</a:t>
            </a:fld>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a:extLst>
              <a:ext uri="{FF2B5EF4-FFF2-40B4-BE49-F238E27FC236}">
                <a16:creationId xmlns:a16="http://schemas.microsoft.com/office/drawing/2014/main" id="{A2F8454F-1F7A-927C-3096-B0A291D0A57A}"/>
              </a:ext>
            </a:extLst>
          </p:cNvPr>
          <p:cNvSpPr>
            <a:spLocks noGrp="1" noRot="1" noChangeAspect="1" noChangeArrowheads="1" noTextEdit="1"/>
          </p:cNvSpPr>
          <p:nvPr>
            <p:ph type="sldImg"/>
          </p:nvPr>
        </p:nvSpPr>
        <p:spPr>
          <a:ln/>
        </p:spPr>
      </p:sp>
      <p:sp>
        <p:nvSpPr>
          <p:cNvPr id="36867" name="Notes Placeholder 2">
            <a:extLst>
              <a:ext uri="{FF2B5EF4-FFF2-40B4-BE49-F238E27FC236}">
                <a16:creationId xmlns:a16="http://schemas.microsoft.com/office/drawing/2014/main" id="{D3CFAA44-52F3-711A-B674-F575CCEF2C0F}"/>
              </a:ext>
            </a:extLst>
          </p:cNvPr>
          <p:cNvSpPr>
            <a:spLocks noGrp="1" noChangeArrowheads="1"/>
          </p:cNvSpPr>
          <p:nvPr>
            <p:ph type="body" idx="1"/>
          </p:nvPr>
        </p:nvSpPr>
        <p:spPr/>
        <p:txBody>
          <a:bodyPr/>
          <a:lstStyle/>
          <a:p>
            <a:pPr>
              <a:defRPr/>
            </a:pPr>
            <a:r>
              <a:rPr lang="en-US" altLang="en-US" b="1" dirty="0">
                <a:latin typeface="Arial" panose="020B0604020202020204" pitchFamily="34" charset="0"/>
                <a:ea typeface="MS PGothic" panose="020B0600070205080204" pitchFamily="34" charset="-128"/>
              </a:rPr>
              <a:t>How to use public transportation  new ideas since COVID using cell phone for google maps, </a:t>
            </a:r>
          </a:p>
          <a:p>
            <a:pPr>
              <a:defRPr/>
            </a:pPr>
            <a:r>
              <a:rPr lang="en-US" altLang="en-US" b="1" dirty="0">
                <a:latin typeface="Arial" panose="020B0604020202020204" pitchFamily="34" charset="0"/>
                <a:ea typeface="MS PGothic" panose="020B0600070205080204" pitchFamily="34" charset="-128"/>
              </a:rPr>
              <a:t>learning uber now instead of the “T”</a:t>
            </a:r>
          </a:p>
          <a:p>
            <a:pPr>
              <a:defRPr/>
            </a:pPr>
            <a:endParaRPr lang="en-US" altLang="en-US" b="1" dirty="0">
              <a:latin typeface="Arial" panose="020B0604020202020204" pitchFamily="34" charset="0"/>
              <a:ea typeface="MS PGothic" panose="020B0600070205080204" pitchFamily="34" charset="-128"/>
            </a:endParaRPr>
          </a:p>
          <a:p>
            <a:pPr>
              <a:defRPr/>
            </a:pPr>
            <a:br>
              <a:rPr lang="en-US" dirty="0"/>
            </a:br>
            <a:r>
              <a:rPr lang="en-US" dirty="0"/>
              <a:t>Vision: live with roommates in residential home near family with access to volunteer opportunities, recreation and community options</a:t>
            </a:r>
          </a:p>
          <a:p>
            <a:pPr marL="171400" indent="-171400">
              <a:buFont typeface="Arial" panose="020B0604020202020204" pitchFamily="34" charset="0"/>
              <a:buChar char="•"/>
              <a:defRPr/>
            </a:pPr>
            <a:r>
              <a:rPr lang="en-US" dirty="0"/>
              <a:t>What should goals be for this in the IEP? </a:t>
            </a:r>
          </a:p>
          <a:p>
            <a:pPr marL="645654" lvl="1" indent="-171400">
              <a:buFont typeface="Arial" panose="020B0604020202020204" pitchFamily="34" charset="0"/>
              <a:buChar char="•"/>
              <a:defRPr/>
            </a:pPr>
            <a:r>
              <a:rPr lang="en-US" dirty="0"/>
              <a:t>Social interaction </a:t>
            </a:r>
          </a:p>
          <a:p>
            <a:pPr marL="645654" lvl="1" indent="-171400">
              <a:buFont typeface="Arial" panose="020B0604020202020204" pitchFamily="34" charset="0"/>
              <a:buChar char="•"/>
              <a:defRPr/>
            </a:pPr>
            <a:r>
              <a:rPr lang="en-US" dirty="0"/>
              <a:t>Life skills </a:t>
            </a:r>
          </a:p>
          <a:p>
            <a:pPr marL="645654" lvl="1" indent="-171400">
              <a:buFont typeface="Arial" panose="020B0604020202020204" pitchFamily="34" charset="0"/>
              <a:buChar char="•"/>
              <a:defRPr/>
            </a:pPr>
            <a:r>
              <a:rPr lang="en-US" dirty="0"/>
              <a:t>With help from PCA going on trains, going to concerts, town events etc.</a:t>
            </a:r>
          </a:p>
          <a:p>
            <a:pPr>
              <a:defRPr/>
            </a:pPr>
            <a:endParaRPr lang="en-US" altLang="en-US" b="1" dirty="0">
              <a:latin typeface="Arial" panose="020B0604020202020204" pitchFamily="34" charset="0"/>
              <a:ea typeface="MS PGothic" panose="020B0600070205080204" pitchFamily="34" charset="-128"/>
            </a:endParaRPr>
          </a:p>
          <a:p>
            <a:pPr>
              <a:defRPr/>
            </a:pPr>
            <a:endParaRPr lang="en-US" altLang="en-US" b="1" dirty="0">
              <a:latin typeface="Arial" panose="020B0604020202020204" pitchFamily="34" charset="0"/>
              <a:ea typeface="MS PGothic" panose="020B0600070205080204" pitchFamily="34" charset="-128"/>
            </a:endParaRPr>
          </a:p>
        </p:txBody>
      </p:sp>
      <p:sp>
        <p:nvSpPr>
          <p:cNvPr id="34820" name="Slide Number Placeholder 3">
            <a:extLst>
              <a:ext uri="{FF2B5EF4-FFF2-40B4-BE49-F238E27FC236}">
                <a16:creationId xmlns:a16="http://schemas.microsoft.com/office/drawing/2014/main" id="{D5C93B32-46D3-A49D-2DD3-2D93B7F45760}"/>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Arial" panose="020B0604020202020204" pitchFamily="34" charset="0"/>
                <a:ea typeface="MS PGothic" panose="020B0600070205080204" pitchFamily="34" charset="-128"/>
              </a:defRPr>
            </a:lvl1pPr>
            <a:lvl2pPr marL="766763" indent="-292100">
              <a:spcBef>
                <a:spcPct val="30000"/>
              </a:spcBef>
              <a:defRPr sz="1200">
                <a:solidFill>
                  <a:schemeClr val="tx1"/>
                </a:solidFill>
                <a:latin typeface="Arial" panose="020B0604020202020204" pitchFamily="34" charset="0"/>
                <a:ea typeface="MS PGothic" panose="020B0600070205080204" pitchFamily="34" charset="-128"/>
              </a:defRPr>
            </a:lvl2pPr>
            <a:lvl3pPr marL="1181100" indent="-233363">
              <a:spcBef>
                <a:spcPct val="30000"/>
              </a:spcBef>
              <a:defRPr sz="1200">
                <a:solidFill>
                  <a:schemeClr val="tx1"/>
                </a:solidFill>
                <a:latin typeface="Arial" panose="020B0604020202020204" pitchFamily="34" charset="0"/>
                <a:ea typeface="MS PGothic" panose="020B0600070205080204" pitchFamily="34" charset="-128"/>
              </a:defRPr>
            </a:lvl3pPr>
            <a:lvl4pPr marL="1655763" indent="-233363">
              <a:spcBef>
                <a:spcPct val="30000"/>
              </a:spcBef>
              <a:defRPr sz="1200">
                <a:solidFill>
                  <a:schemeClr val="tx1"/>
                </a:solidFill>
                <a:latin typeface="Arial" panose="020B0604020202020204" pitchFamily="34" charset="0"/>
                <a:ea typeface="MS PGothic" panose="020B0600070205080204" pitchFamily="34" charset="-128"/>
              </a:defRPr>
            </a:lvl4pPr>
            <a:lvl5pPr marL="2130425" indent="-233363">
              <a:spcBef>
                <a:spcPct val="30000"/>
              </a:spcBef>
              <a:defRPr sz="1200">
                <a:solidFill>
                  <a:schemeClr val="tx1"/>
                </a:solidFill>
                <a:latin typeface="Arial" panose="020B0604020202020204" pitchFamily="34" charset="0"/>
                <a:ea typeface="MS PGothic" panose="020B0600070205080204" pitchFamily="34" charset="-128"/>
              </a:defRPr>
            </a:lvl5pPr>
            <a:lvl6pPr marL="25876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30448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5020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9592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fontAlgn="base">
              <a:spcBef>
                <a:spcPct val="0"/>
              </a:spcBef>
              <a:spcAft>
                <a:spcPct val="0"/>
              </a:spcAft>
            </a:pPr>
            <a:fld id="{41E9239D-F4AA-408F-B3D3-C9794C8356BA}" type="slidenum">
              <a:rPr lang="en-US" altLang="en-US" smtClean="0"/>
              <a:pPr fontAlgn="base">
                <a:spcBef>
                  <a:spcPct val="0"/>
                </a:spcBef>
                <a:spcAft>
                  <a:spcPct val="0"/>
                </a:spcAft>
              </a:pPr>
              <a:t>11</a:t>
            </a:fld>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a:extLst>
              <a:ext uri="{FF2B5EF4-FFF2-40B4-BE49-F238E27FC236}">
                <a16:creationId xmlns:a16="http://schemas.microsoft.com/office/drawing/2014/main" id="{18AC2384-7214-07C3-2570-1545AB114583}"/>
              </a:ext>
            </a:extLst>
          </p:cNvPr>
          <p:cNvSpPr>
            <a:spLocks noGrp="1" noRot="1" noChangeAspect="1" noChangeArrowheads="1" noTextEdit="1"/>
          </p:cNvSpPr>
          <p:nvPr>
            <p:ph type="sldImg"/>
          </p:nvPr>
        </p:nvSpPr>
        <p:spPr>
          <a:ln/>
        </p:spPr>
      </p:sp>
      <p:sp>
        <p:nvSpPr>
          <p:cNvPr id="36867" name="Notes Placeholder 2">
            <a:extLst>
              <a:ext uri="{FF2B5EF4-FFF2-40B4-BE49-F238E27FC236}">
                <a16:creationId xmlns:a16="http://schemas.microsoft.com/office/drawing/2014/main" id="{AA024FC5-A50A-4FAA-6314-3E51A7BDD5C6}"/>
              </a:ext>
            </a:extLst>
          </p:cNvPr>
          <p:cNvSpPr>
            <a:spLocks noGrp="1" noChangeArrowheads="1"/>
          </p:cNvSpPr>
          <p:nvPr>
            <p:ph type="body" idx="1"/>
          </p:nvPr>
        </p:nvSpPr>
        <p:spPr/>
        <p:txBody>
          <a:bodyPr/>
          <a:lstStyle/>
          <a:p>
            <a:pPr>
              <a:defRPr/>
            </a:pPr>
            <a:r>
              <a:rPr lang="en-US" altLang="en-US" b="1" dirty="0">
                <a:solidFill>
                  <a:srgbClr val="FF0000"/>
                </a:solidFill>
                <a:latin typeface="Arial" panose="020B0604020202020204" pitchFamily="34" charset="0"/>
                <a:ea typeface="MS PGothic" panose="020B0600070205080204" pitchFamily="34" charset="-128"/>
              </a:rPr>
              <a:t>Chris story here meteorologist</a:t>
            </a:r>
          </a:p>
          <a:p>
            <a:pPr marL="177845" indent="-177845">
              <a:buFont typeface="Arial" panose="020B0604020202020204" pitchFamily="34" charset="0"/>
              <a:buChar char="•"/>
              <a:defRPr/>
            </a:pPr>
            <a:r>
              <a:rPr lang="en-US" altLang="en-US" b="1" dirty="0">
                <a:solidFill>
                  <a:srgbClr val="FF0000"/>
                </a:solidFill>
                <a:latin typeface="Arial" panose="020B0604020202020204" pitchFamily="34" charset="0"/>
                <a:ea typeface="MS PGothic" panose="020B0600070205080204" pitchFamily="34" charset="-128"/>
              </a:rPr>
              <a:t>Guidance counselor</a:t>
            </a:r>
          </a:p>
          <a:p>
            <a:pPr marL="177845" indent="-177845">
              <a:buFont typeface="Arial" panose="020B0604020202020204" pitchFamily="34" charset="0"/>
              <a:buChar char="•"/>
              <a:defRPr/>
            </a:pPr>
            <a:r>
              <a:rPr lang="en-US" altLang="en-US" b="1" dirty="0">
                <a:solidFill>
                  <a:srgbClr val="FF0000"/>
                </a:solidFill>
                <a:latin typeface="Arial" panose="020B0604020202020204" pitchFamily="34" charset="0"/>
                <a:ea typeface="MS PGothic" panose="020B0600070205080204" pitchFamily="34" charset="-128"/>
              </a:rPr>
              <a:t>Electrician</a:t>
            </a:r>
          </a:p>
          <a:p>
            <a:pPr marL="177845" indent="-177845">
              <a:buFont typeface="Arial" panose="020B0604020202020204" pitchFamily="34" charset="0"/>
              <a:buChar char="•"/>
              <a:defRPr/>
            </a:pPr>
            <a:endParaRPr lang="en-US" altLang="en-US" b="1" dirty="0">
              <a:solidFill>
                <a:srgbClr val="FF0000"/>
              </a:solidFill>
              <a:latin typeface="Arial" panose="020B0604020202020204" pitchFamily="34" charset="0"/>
              <a:ea typeface="MS PGothic" panose="020B0600070205080204" pitchFamily="34" charset="-128"/>
            </a:endParaRPr>
          </a:p>
          <a:p>
            <a:pPr>
              <a:buFont typeface="Arial" panose="020B0604020202020204" pitchFamily="34" charset="0"/>
              <a:buNone/>
              <a:defRPr/>
            </a:pPr>
            <a:r>
              <a:rPr lang="en-US" altLang="en-US" b="1" dirty="0">
                <a:solidFill>
                  <a:srgbClr val="FF0000"/>
                </a:solidFill>
                <a:latin typeface="Arial" panose="020B0604020202020204" pitchFamily="34" charset="0"/>
                <a:ea typeface="MS PGothic" panose="020B0600070205080204" pitchFamily="34" charset="-128"/>
              </a:rPr>
              <a:t>Social stories may be needed </a:t>
            </a:r>
          </a:p>
          <a:p>
            <a:pPr>
              <a:defRPr/>
            </a:pPr>
            <a:endParaRPr lang="en-US" altLang="en-US" b="1" dirty="0">
              <a:solidFill>
                <a:srgbClr val="FF0000"/>
              </a:solidFill>
              <a:latin typeface="Arial" panose="020B0604020202020204" pitchFamily="34" charset="0"/>
              <a:ea typeface="MS PGothic" panose="020B0600070205080204" pitchFamily="34" charset="-128"/>
            </a:endParaRPr>
          </a:p>
        </p:txBody>
      </p:sp>
      <p:sp>
        <p:nvSpPr>
          <p:cNvPr id="36868" name="Slide Number Placeholder 3">
            <a:extLst>
              <a:ext uri="{FF2B5EF4-FFF2-40B4-BE49-F238E27FC236}">
                <a16:creationId xmlns:a16="http://schemas.microsoft.com/office/drawing/2014/main" id="{5C4457B6-A115-79DB-3CE4-6D31026D4FCB}"/>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Arial" panose="020B0604020202020204" pitchFamily="34" charset="0"/>
                <a:ea typeface="MS PGothic" panose="020B0600070205080204" pitchFamily="34" charset="-128"/>
              </a:defRPr>
            </a:lvl1pPr>
            <a:lvl2pPr marL="766763" indent="-292100">
              <a:spcBef>
                <a:spcPct val="30000"/>
              </a:spcBef>
              <a:defRPr sz="1200">
                <a:solidFill>
                  <a:schemeClr val="tx1"/>
                </a:solidFill>
                <a:latin typeface="Arial" panose="020B0604020202020204" pitchFamily="34" charset="0"/>
                <a:ea typeface="MS PGothic" panose="020B0600070205080204" pitchFamily="34" charset="-128"/>
              </a:defRPr>
            </a:lvl2pPr>
            <a:lvl3pPr marL="1181100" indent="-233363">
              <a:spcBef>
                <a:spcPct val="30000"/>
              </a:spcBef>
              <a:defRPr sz="1200">
                <a:solidFill>
                  <a:schemeClr val="tx1"/>
                </a:solidFill>
                <a:latin typeface="Arial" panose="020B0604020202020204" pitchFamily="34" charset="0"/>
                <a:ea typeface="MS PGothic" panose="020B0600070205080204" pitchFamily="34" charset="-128"/>
              </a:defRPr>
            </a:lvl3pPr>
            <a:lvl4pPr marL="1655763" indent="-233363">
              <a:spcBef>
                <a:spcPct val="30000"/>
              </a:spcBef>
              <a:defRPr sz="1200">
                <a:solidFill>
                  <a:schemeClr val="tx1"/>
                </a:solidFill>
                <a:latin typeface="Arial" panose="020B0604020202020204" pitchFamily="34" charset="0"/>
                <a:ea typeface="MS PGothic" panose="020B0600070205080204" pitchFamily="34" charset="-128"/>
              </a:defRPr>
            </a:lvl4pPr>
            <a:lvl5pPr marL="2130425" indent="-233363">
              <a:spcBef>
                <a:spcPct val="30000"/>
              </a:spcBef>
              <a:defRPr sz="1200">
                <a:solidFill>
                  <a:schemeClr val="tx1"/>
                </a:solidFill>
                <a:latin typeface="Arial" panose="020B0604020202020204" pitchFamily="34" charset="0"/>
                <a:ea typeface="MS PGothic" panose="020B0600070205080204" pitchFamily="34" charset="-128"/>
              </a:defRPr>
            </a:lvl5pPr>
            <a:lvl6pPr marL="25876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30448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5020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9592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fontAlgn="base">
              <a:spcBef>
                <a:spcPct val="0"/>
              </a:spcBef>
              <a:spcAft>
                <a:spcPct val="0"/>
              </a:spcAft>
            </a:pPr>
            <a:fld id="{DF9E2985-69CA-4650-A0C1-DB0CA54C23E7}" type="slidenum">
              <a:rPr lang="en-US" altLang="en-US" smtClean="0"/>
              <a:pPr fontAlgn="base">
                <a:spcBef>
                  <a:spcPct val="0"/>
                </a:spcBef>
                <a:spcAft>
                  <a:spcPct val="0"/>
                </a:spcAft>
              </a:pPr>
              <a:t>12</a:t>
            </a:fld>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a:extLst>
              <a:ext uri="{FF2B5EF4-FFF2-40B4-BE49-F238E27FC236}">
                <a16:creationId xmlns:a16="http://schemas.microsoft.com/office/drawing/2014/main" id="{BB01887F-64BB-DEDE-6A2F-97C021FA9117}"/>
              </a:ext>
            </a:extLst>
          </p:cNvPr>
          <p:cNvSpPr>
            <a:spLocks noGrp="1" noRot="1" noChangeAspect="1" noChangeArrowheads="1" noTextEdit="1"/>
          </p:cNvSpPr>
          <p:nvPr>
            <p:ph type="sldImg"/>
          </p:nvPr>
        </p:nvSpPr>
        <p:spPr>
          <a:ln/>
        </p:spPr>
      </p:sp>
      <p:sp>
        <p:nvSpPr>
          <p:cNvPr id="38915" name="Notes Placeholder 2">
            <a:extLst>
              <a:ext uri="{FF2B5EF4-FFF2-40B4-BE49-F238E27FC236}">
                <a16:creationId xmlns:a16="http://schemas.microsoft.com/office/drawing/2014/main" id="{EBE45626-C844-8DFF-680F-6DFFC3CFD4C3}"/>
              </a:ext>
            </a:extLst>
          </p:cNvPr>
          <p:cNvSpPr>
            <a:spLocks noGrp="1" noChangeArrowheads="1"/>
          </p:cNvSpPr>
          <p:nvPr>
            <p:ph type="body" idx="1"/>
          </p:nvPr>
        </p:nvSpPr>
        <p:spPr/>
        <p:txBody>
          <a:bodyPr/>
          <a:lstStyle/>
          <a:p>
            <a:pPr>
              <a:defRPr/>
            </a:pPr>
            <a:r>
              <a:rPr lang="en-US" altLang="en-US" dirty="0">
                <a:latin typeface="Arial" panose="020B0604020202020204" pitchFamily="34" charset="0"/>
                <a:ea typeface="MS PGothic" panose="020B0600070205080204" pitchFamily="34" charset="-128"/>
              </a:rPr>
              <a:t>MAICEI was Pilot in 2007</a:t>
            </a:r>
          </a:p>
          <a:p>
            <a:pPr>
              <a:defRPr/>
            </a:pPr>
            <a:r>
              <a:rPr lang="en-US" altLang="en-US" dirty="0">
                <a:latin typeface="Arial" panose="020B0604020202020204" pitchFamily="34" charset="0"/>
                <a:ea typeface="MS PGothic" panose="020B0600070205080204" pitchFamily="34" charset="-128"/>
              </a:rPr>
              <a:t>Created partnerships with colleges and schools so that students 18-22 have the opportunity to attend college with coaches to help navigate the campus and help to focus on social skills. </a:t>
            </a:r>
            <a:r>
              <a:rPr lang="en-US" altLang="en-US" b="1" dirty="0">
                <a:latin typeface="Arial" panose="020B0604020202020204" pitchFamily="34" charset="0"/>
                <a:ea typeface="MS PGothic" panose="020B0600070205080204" pitchFamily="34" charset="-128"/>
              </a:rPr>
              <a:t>18-20 have not passed MCAS/20-22 have passed</a:t>
            </a:r>
          </a:p>
          <a:p>
            <a:pPr>
              <a:defRPr/>
            </a:pPr>
            <a:endParaRPr lang="en-US" altLang="en-US" dirty="0">
              <a:latin typeface="Arial" panose="020B0604020202020204" pitchFamily="34" charset="0"/>
              <a:ea typeface="MS PGothic" panose="020B0600070205080204" pitchFamily="34" charset="-128"/>
            </a:endParaRPr>
          </a:p>
          <a:p>
            <a:pPr>
              <a:defRPr/>
            </a:pPr>
            <a:r>
              <a:rPr lang="en-US" altLang="en-US" dirty="0">
                <a:latin typeface="Arial" panose="020B0604020202020204" pitchFamily="34" charset="0"/>
                <a:ea typeface="MS PGothic" panose="020B0600070205080204" pitchFamily="34" charset="-128"/>
              </a:rPr>
              <a:t>Name may be changing soon to </a:t>
            </a:r>
            <a:r>
              <a:rPr lang="en-US" altLang="en-US" dirty="0">
                <a:solidFill>
                  <a:srgbClr val="404040"/>
                </a:solidFill>
                <a:latin typeface="Arial" panose="020B0604020202020204" pitchFamily="34" charset="0"/>
                <a:ea typeface="MS PGothic" panose="020B0600070205080204" pitchFamily="34" charset="-128"/>
              </a:rPr>
              <a:t>Massachusetts Inclusive Postsecondary Education (MAIPSE)</a:t>
            </a:r>
          </a:p>
          <a:p>
            <a:pPr>
              <a:defRPr/>
            </a:pPr>
            <a:endParaRPr lang="en-US" altLang="en-US" dirty="0">
              <a:latin typeface="Arial" panose="020B0604020202020204" pitchFamily="34" charset="0"/>
              <a:ea typeface="MS PGothic" panose="020B0600070205080204" pitchFamily="34" charset="-128"/>
            </a:endParaRPr>
          </a:p>
          <a:p>
            <a:pPr>
              <a:defRPr/>
            </a:pPr>
            <a:r>
              <a:rPr lang="en-US" altLang="en-US" b="1" dirty="0">
                <a:latin typeface="Arial" panose="020B0604020202020204" pitchFamily="34" charset="0"/>
                <a:ea typeface="MS PGothic" panose="020B0600070205080204" pitchFamily="34" charset="-128"/>
              </a:rPr>
              <a:t>Law just passed in 2022 making it mandatory for all colleges to offer MAICEI programs and expands opportunity for those over 22 as well </a:t>
            </a:r>
          </a:p>
          <a:p>
            <a:pPr marL="177845" indent="-177845">
              <a:buFont typeface="Arial" panose="020B0604020202020204" pitchFamily="34" charset="0"/>
              <a:buChar char="•"/>
              <a:defRPr/>
            </a:pPr>
            <a:r>
              <a:rPr lang="en-US" altLang="en-US" b="1" dirty="0">
                <a:latin typeface="Arial" panose="020B0604020202020204" pitchFamily="34" charset="0"/>
                <a:ea typeface="MS PGothic" panose="020B0600070205080204" pitchFamily="34" charset="-128"/>
              </a:rPr>
              <a:t>Allows students to audit college courses without having a diploma </a:t>
            </a:r>
          </a:p>
          <a:p>
            <a:pPr>
              <a:defRPr/>
            </a:pPr>
            <a:endParaRPr lang="en-US" altLang="en-US" dirty="0">
              <a:latin typeface="Arial" panose="020B0604020202020204" pitchFamily="34" charset="0"/>
              <a:ea typeface="MS PGothic" panose="020B0600070205080204" pitchFamily="34" charset="-128"/>
            </a:endParaRPr>
          </a:p>
          <a:p>
            <a:pPr>
              <a:defRPr/>
            </a:pPr>
            <a:r>
              <a:rPr lang="en-US" altLang="en-US" dirty="0">
                <a:latin typeface="Arial" panose="020B0604020202020204" pitchFamily="34" charset="0"/>
                <a:ea typeface="MS PGothic" panose="020B0600070205080204" pitchFamily="34" charset="-128"/>
              </a:rPr>
              <a:t>Threshold program at Leslie example of another type of program, other colleges have programs like this as well but they are not inclusive that is the difference with MAICEI </a:t>
            </a:r>
          </a:p>
        </p:txBody>
      </p:sp>
      <p:sp>
        <p:nvSpPr>
          <p:cNvPr id="38916" name="Slide Number Placeholder 3">
            <a:extLst>
              <a:ext uri="{FF2B5EF4-FFF2-40B4-BE49-F238E27FC236}">
                <a16:creationId xmlns:a16="http://schemas.microsoft.com/office/drawing/2014/main" id="{1DEBC2D6-C5F0-478F-16E3-9A1299A5D9BD}"/>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Arial" panose="020B0604020202020204" pitchFamily="34" charset="0"/>
                <a:ea typeface="MS PGothic" panose="020B0600070205080204" pitchFamily="34" charset="-128"/>
              </a:defRPr>
            </a:lvl1pPr>
            <a:lvl2pPr marL="766763" indent="-292100">
              <a:spcBef>
                <a:spcPct val="30000"/>
              </a:spcBef>
              <a:defRPr sz="1200">
                <a:solidFill>
                  <a:schemeClr val="tx1"/>
                </a:solidFill>
                <a:latin typeface="Arial" panose="020B0604020202020204" pitchFamily="34" charset="0"/>
                <a:ea typeface="MS PGothic" panose="020B0600070205080204" pitchFamily="34" charset="-128"/>
              </a:defRPr>
            </a:lvl2pPr>
            <a:lvl3pPr marL="1181100" indent="-233363">
              <a:spcBef>
                <a:spcPct val="30000"/>
              </a:spcBef>
              <a:defRPr sz="1200">
                <a:solidFill>
                  <a:schemeClr val="tx1"/>
                </a:solidFill>
                <a:latin typeface="Arial" panose="020B0604020202020204" pitchFamily="34" charset="0"/>
                <a:ea typeface="MS PGothic" panose="020B0600070205080204" pitchFamily="34" charset="-128"/>
              </a:defRPr>
            </a:lvl3pPr>
            <a:lvl4pPr marL="1655763" indent="-233363">
              <a:spcBef>
                <a:spcPct val="30000"/>
              </a:spcBef>
              <a:defRPr sz="1200">
                <a:solidFill>
                  <a:schemeClr val="tx1"/>
                </a:solidFill>
                <a:latin typeface="Arial" panose="020B0604020202020204" pitchFamily="34" charset="0"/>
                <a:ea typeface="MS PGothic" panose="020B0600070205080204" pitchFamily="34" charset="-128"/>
              </a:defRPr>
            </a:lvl4pPr>
            <a:lvl5pPr marL="2130425" indent="-233363">
              <a:spcBef>
                <a:spcPct val="30000"/>
              </a:spcBef>
              <a:defRPr sz="1200">
                <a:solidFill>
                  <a:schemeClr val="tx1"/>
                </a:solidFill>
                <a:latin typeface="Arial" panose="020B0604020202020204" pitchFamily="34" charset="0"/>
                <a:ea typeface="MS PGothic" panose="020B0600070205080204" pitchFamily="34" charset="-128"/>
              </a:defRPr>
            </a:lvl5pPr>
            <a:lvl6pPr marL="25876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30448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5020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9592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fontAlgn="base">
              <a:spcBef>
                <a:spcPct val="0"/>
              </a:spcBef>
              <a:spcAft>
                <a:spcPct val="0"/>
              </a:spcAft>
            </a:pPr>
            <a:fld id="{1A7C3C52-A40B-4218-8A62-AEACCBAC2BAD}" type="slidenum">
              <a:rPr lang="en-US" altLang="en-US" smtClean="0"/>
              <a:pPr fontAlgn="base">
                <a:spcBef>
                  <a:spcPct val="0"/>
                </a:spcBef>
                <a:spcAft>
                  <a:spcPct val="0"/>
                </a:spcAft>
              </a:pPr>
              <a:t>13</a:t>
            </a:fld>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a:extLst>
              <a:ext uri="{FF2B5EF4-FFF2-40B4-BE49-F238E27FC236}">
                <a16:creationId xmlns:a16="http://schemas.microsoft.com/office/drawing/2014/main" id="{D736F28A-1948-2045-6D31-4F271334F064}"/>
              </a:ext>
            </a:extLst>
          </p:cNvPr>
          <p:cNvSpPr>
            <a:spLocks noGrp="1" noRot="1" noChangeAspect="1" noChangeArrowheads="1" noTextEdit="1"/>
          </p:cNvSpPr>
          <p:nvPr>
            <p:ph type="sldImg"/>
          </p:nvPr>
        </p:nvSpPr>
        <p:spPr>
          <a:ln/>
        </p:spPr>
      </p:sp>
      <p:sp>
        <p:nvSpPr>
          <p:cNvPr id="40963" name="Notes Placeholder 2">
            <a:extLst>
              <a:ext uri="{FF2B5EF4-FFF2-40B4-BE49-F238E27FC236}">
                <a16:creationId xmlns:a16="http://schemas.microsoft.com/office/drawing/2014/main" id="{464D4CDE-D213-68E3-F5A9-BC1329CF09F8}"/>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latin typeface="Arial" panose="020B0604020202020204" pitchFamily="34" charset="0"/>
              <a:ea typeface="MS PGothic" panose="020B0600070205080204" pitchFamily="34" charset="-128"/>
            </a:endParaRPr>
          </a:p>
        </p:txBody>
      </p:sp>
      <p:sp>
        <p:nvSpPr>
          <p:cNvPr id="40964" name="Slide Number Placeholder 3">
            <a:extLst>
              <a:ext uri="{FF2B5EF4-FFF2-40B4-BE49-F238E27FC236}">
                <a16:creationId xmlns:a16="http://schemas.microsoft.com/office/drawing/2014/main" id="{09F30D97-B40B-D630-9F7D-BD7F9E17CDFE}"/>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Arial" panose="020B0604020202020204" pitchFamily="34" charset="0"/>
                <a:ea typeface="MS PGothic" panose="020B0600070205080204" pitchFamily="34" charset="-128"/>
              </a:defRPr>
            </a:lvl1pPr>
            <a:lvl2pPr marL="766763" indent="-292100">
              <a:spcBef>
                <a:spcPct val="30000"/>
              </a:spcBef>
              <a:defRPr sz="1200">
                <a:solidFill>
                  <a:schemeClr val="tx1"/>
                </a:solidFill>
                <a:latin typeface="Arial" panose="020B0604020202020204" pitchFamily="34" charset="0"/>
                <a:ea typeface="MS PGothic" panose="020B0600070205080204" pitchFamily="34" charset="-128"/>
              </a:defRPr>
            </a:lvl2pPr>
            <a:lvl3pPr marL="1181100" indent="-233363">
              <a:spcBef>
                <a:spcPct val="30000"/>
              </a:spcBef>
              <a:defRPr sz="1200">
                <a:solidFill>
                  <a:schemeClr val="tx1"/>
                </a:solidFill>
                <a:latin typeface="Arial" panose="020B0604020202020204" pitchFamily="34" charset="0"/>
                <a:ea typeface="MS PGothic" panose="020B0600070205080204" pitchFamily="34" charset="-128"/>
              </a:defRPr>
            </a:lvl3pPr>
            <a:lvl4pPr marL="1655763" indent="-233363">
              <a:spcBef>
                <a:spcPct val="30000"/>
              </a:spcBef>
              <a:defRPr sz="1200">
                <a:solidFill>
                  <a:schemeClr val="tx1"/>
                </a:solidFill>
                <a:latin typeface="Arial" panose="020B0604020202020204" pitchFamily="34" charset="0"/>
                <a:ea typeface="MS PGothic" panose="020B0600070205080204" pitchFamily="34" charset="-128"/>
              </a:defRPr>
            </a:lvl4pPr>
            <a:lvl5pPr marL="2130425" indent="-233363">
              <a:spcBef>
                <a:spcPct val="30000"/>
              </a:spcBef>
              <a:defRPr sz="1200">
                <a:solidFill>
                  <a:schemeClr val="tx1"/>
                </a:solidFill>
                <a:latin typeface="Arial" panose="020B0604020202020204" pitchFamily="34" charset="0"/>
                <a:ea typeface="MS PGothic" panose="020B0600070205080204" pitchFamily="34" charset="-128"/>
              </a:defRPr>
            </a:lvl5pPr>
            <a:lvl6pPr marL="25876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30448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5020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9592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fontAlgn="base">
              <a:spcBef>
                <a:spcPct val="0"/>
              </a:spcBef>
              <a:spcAft>
                <a:spcPct val="0"/>
              </a:spcAft>
            </a:pPr>
            <a:fld id="{CA1755C8-B8AC-48A4-828B-FFEC99DFB4E3}" type="slidenum">
              <a:rPr lang="en-US" altLang="en-US" smtClean="0"/>
              <a:pPr fontAlgn="base">
                <a:spcBef>
                  <a:spcPct val="0"/>
                </a:spcBef>
                <a:spcAft>
                  <a:spcPct val="0"/>
                </a:spcAft>
              </a:pPr>
              <a:t>14</a:t>
            </a:fld>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30A8B9F2-87FF-5AB0-0DA5-8A24C49EE442}"/>
              </a:ext>
            </a:extLst>
          </p:cNvPr>
          <p:cNvSpPr>
            <a:spLocks noGrp="1" noRot="1" noChangeAspect="1" noChangeArrowheads="1" noTextEdit="1"/>
          </p:cNvSpPr>
          <p:nvPr>
            <p:ph type="sldImg"/>
          </p:nvPr>
        </p:nvSpPr>
        <p:spPr>
          <a:ln/>
        </p:spPr>
      </p:sp>
      <p:sp>
        <p:nvSpPr>
          <p:cNvPr id="39939" name="Notes Placeholder 2">
            <a:extLst>
              <a:ext uri="{FF2B5EF4-FFF2-40B4-BE49-F238E27FC236}">
                <a16:creationId xmlns:a16="http://schemas.microsoft.com/office/drawing/2014/main" id="{030F2BE7-4943-27BC-B423-92AA62B01B56}"/>
              </a:ext>
            </a:extLst>
          </p:cNvPr>
          <p:cNvSpPr>
            <a:spLocks noGrp="1" noChangeArrowheads="1"/>
          </p:cNvSpPr>
          <p:nvPr>
            <p:ph type="body" idx="1"/>
          </p:nvPr>
        </p:nvSpPr>
        <p:spPr/>
        <p:txBody>
          <a:bodyPr/>
          <a:lstStyle/>
          <a:p>
            <a:pPr>
              <a:defRPr/>
            </a:pPr>
            <a:r>
              <a:rPr lang="en-US" altLang="en-US" dirty="0">
                <a:latin typeface="Arial" panose="020B0604020202020204" pitchFamily="34" charset="0"/>
                <a:ea typeface="MS PGothic" panose="020B0600070205080204" pitchFamily="34" charset="-128"/>
              </a:rPr>
              <a:t>1. The foundation of good transition is an age-appropriate transition assessments that will help find the students strengths, preferences and interests – Dianne’s example here… (tools for transition/plumber </a:t>
            </a:r>
          </a:p>
          <a:p>
            <a:pPr>
              <a:defRPr/>
            </a:pPr>
            <a:endParaRPr lang="en-US" altLang="en-US" b="1" dirty="0">
              <a:latin typeface="Arial" panose="020B0604020202020204" pitchFamily="34" charset="0"/>
              <a:ea typeface="MS PGothic" panose="020B0600070205080204" pitchFamily="34" charset="-128"/>
            </a:endParaRPr>
          </a:p>
          <a:p>
            <a:pPr>
              <a:defRPr/>
            </a:pPr>
            <a:r>
              <a:rPr lang="en-US" altLang="en-US" b="1" dirty="0">
                <a:latin typeface="Arial" panose="020B0604020202020204" pitchFamily="34" charset="0"/>
                <a:ea typeface="MS PGothic" panose="020B0600070205080204" pitchFamily="34" charset="-128"/>
              </a:rPr>
              <a:t>EXAMPLES:</a:t>
            </a:r>
          </a:p>
          <a:p>
            <a:pPr marL="171400" indent="-171400">
              <a:buFont typeface="Arial" panose="020B0604020202020204" pitchFamily="34" charset="0"/>
              <a:buChar char="•"/>
              <a:defRPr/>
            </a:pPr>
            <a:r>
              <a:rPr lang="en-US" altLang="en-US" b="1" dirty="0">
                <a:latin typeface="Arial" panose="020B0604020202020204" pitchFamily="34" charset="0"/>
                <a:ea typeface="MS PGothic" panose="020B0600070205080204" pitchFamily="34" charset="-128"/>
              </a:rPr>
              <a:t>WHAT EDUCATION DOES YOUR STUDENT NEED </a:t>
            </a:r>
          </a:p>
          <a:p>
            <a:pPr marL="171400" indent="-171400">
              <a:buFont typeface="Arial" panose="020B0604020202020204" pitchFamily="34" charset="0"/>
              <a:buChar char="•"/>
              <a:defRPr/>
            </a:pPr>
            <a:r>
              <a:rPr lang="en-US" altLang="en-US" b="1" dirty="0">
                <a:latin typeface="Arial" panose="020B0604020202020204" pitchFamily="34" charset="0"/>
                <a:ea typeface="MS PGothic" panose="020B0600070205080204" pitchFamily="34" charset="-128"/>
              </a:rPr>
              <a:t>WHAT EMPLOYMENT INFORMATION DOES YOUR STUDENT NEED AND WHAT DO THEY NEED TO LEARN TO WORK IN THE COMMUNITY </a:t>
            </a:r>
          </a:p>
          <a:p>
            <a:pPr marL="171400" indent="-171400">
              <a:buFont typeface="Arial" panose="020B0604020202020204" pitchFamily="34" charset="0"/>
              <a:buChar char="•"/>
              <a:defRPr/>
            </a:pPr>
            <a:r>
              <a:rPr lang="en-US" altLang="en-US" b="1" dirty="0">
                <a:latin typeface="Arial" panose="020B0604020202020204" pitchFamily="34" charset="0"/>
                <a:ea typeface="MS PGothic" panose="020B0600070205080204" pitchFamily="34" charset="-128"/>
              </a:rPr>
              <a:t>WHAT INDEPNDENT LIVING SKILLS DO THEY  NEED</a:t>
            </a:r>
          </a:p>
        </p:txBody>
      </p:sp>
      <p:sp>
        <p:nvSpPr>
          <p:cNvPr id="43012" name="Slide Number Placeholder 3">
            <a:extLst>
              <a:ext uri="{FF2B5EF4-FFF2-40B4-BE49-F238E27FC236}">
                <a16:creationId xmlns:a16="http://schemas.microsoft.com/office/drawing/2014/main" id="{7DFCF508-E15F-3DD1-A996-4FDF87BE3425}"/>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Arial" panose="020B0604020202020204" pitchFamily="34" charset="0"/>
                <a:ea typeface="MS PGothic" panose="020B0600070205080204" pitchFamily="34" charset="-128"/>
              </a:defRPr>
            </a:lvl1pPr>
            <a:lvl2pPr marL="766763" indent="-292100">
              <a:spcBef>
                <a:spcPct val="30000"/>
              </a:spcBef>
              <a:defRPr sz="1200">
                <a:solidFill>
                  <a:schemeClr val="tx1"/>
                </a:solidFill>
                <a:latin typeface="Arial" panose="020B0604020202020204" pitchFamily="34" charset="0"/>
                <a:ea typeface="MS PGothic" panose="020B0600070205080204" pitchFamily="34" charset="-128"/>
              </a:defRPr>
            </a:lvl2pPr>
            <a:lvl3pPr marL="1181100" indent="-233363">
              <a:spcBef>
                <a:spcPct val="30000"/>
              </a:spcBef>
              <a:defRPr sz="1200">
                <a:solidFill>
                  <a:schemeClr val="tx1"/>
                </a:solidFill>
                <a:latin typeface="Arial" panose="020B0604020202020204" pitchFamily="34" charset="0"/>
                <a:ea typeface="MS PGothic" panose="020B0600070205080204" pitchFamily="34" charset="-128"/>
              </a:defRPr>
            </a:lvl3pPr>
            <a:lvl4pPr marL="1655763" indent="-233363">
              <a:spcBef>
                <a:spcPct val="30000"/>
              </a:spcBef>
              <a:defRPr sz="1200">
                <a:solidFill>
                  <a:schemeClr val="tx1"/>
                </a:solidFill>
                <a:latin typeface="Arial" panose="020B0604020202020204" pitchFamily="34" charset="0"/>
                <a:ea typeface="MS PGothic" panose="020B0600070205080204" pitchFamily="34" charset="-128"/>
              </a:defRPr>
            </a:lvl4pPr>
            <a:lvl5pPr marL="2130425" indent="-233363">
              <a:spcBef>
                <a:spcPct val="30000"/>
              </a:spcBef>
              <a:defRPr sz="1200">
                <a:solidFill>
                  <a:schemeClr val="tx1"/>
                </a:solidFill>
                <a:latin typeface="Arial" panose="020B0604020202020204" pitchFamily="34" charset="0"/>
                <a:ea typeface="MS PGothic" panose="020B0600070205080204" pitchFamily="34" charset="-128"/>
              </a:defRPr>
            </a:lvl5pPr>
            <a:lvl6pPr marL="25876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30448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5020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9592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fontAlgn="base">
              <a:spcBef>
                <a:spcPct val="0"/>
              </a:spcBef>
              <a:spcAft>
                <a:spcPct val="0"/>
              </a:spcAft>
            </a:pPr>
            <a:fld id="{06881351-5F44-4F08-9978-E68AB7AF0267}" type="slidenum">
              <a:rPr lang="en-US" altLang="en-US" smtClean="0"/>
              <a:pPr fontAlgn="base">
                <a:spcBef>
                  <a:spcPct val="0"/>
                </a:spcBef>
                <a:spcAft>
                  <a:spcPct val="0"/>
                </a:spcAft>
              </a:pPr>
              <a:t>15</a:t>
            </a:fld>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a:extLst>
              <a:ext uri="{FF2B5EF4-FFF2-40B4-BE49-F238E27FC236}">
                <a16:creationId xmlns:a16="http://schemas.microsoft.com/office/drawing/2014/main" id="{144AD329-C3DC-ED92-BFB7-2558BC447F3B}"/>
              </a:ext>
            </a:extLst>
          </p:cNvPr>
          <p:cNvSpPr>
            <a:spLocks noGrp="1" noRot="1" noChangeAspect="1" noChangeArrowheads="1" noTextEdit="1"/>
          </p:cNvSpPr>
          <p:nvPr>
            <p:ph type="sldImg"/>
          </p:nvPr>
        </p:nvSpPr>
        <p:spPr>
          <a:ln/>
        </p:spPr>
      </p:sp>
      <p:sp>
        <p:nvSpPr>
          <p:cNvPr id="48131" name="Notes Placeholder 2">
            <a:extLst>
              <a:ext uri="{FF2B5EF4-FFF2-40B4-BE49-F238E27FC236}">
                <a16:creationId xmlns:a16="http://schemas.microsoft.com/office/drawing/2014/main" id="{1D2106CE-40E3-0EE6-1E11-B9C32530B3B8}"/>
              </a:ext>
            </a:extLst>
          </p:cNvPr>
          <p:cNvSpPr>
            <a:spLocks noGrp="1" noChangeArrowheads="1"/>
          </p:cNvSpPr>
          <p:nvPr>
            <p:ph type="body" idx="1"/>
          </p:nvPr>
        </p:nvSpPr>
        <p:spPr/>
        <p:txBody>
          <a:bodyPr/>
          <a:lstStyle/>
          <a:p>
            <a:pPr marL="228534" indent="-228534">
              <a:buFontTx/>
              <a:buAutoNum type="arabicPeriod"/>
              <a:defRPr/>
            </a:pPr>
            <a:r>
              <a:rPr lang="en-US" altLang="en-US" dirty="0">
                <a:latin typeface="Arial" panose="020B0604020202020204" pitchFamily="34" charset="0"/>
                <a:ea typeface="MS PGothic" panose="020B0600070205080204" pitchFamily="34" charset="-128"/>
              </a:rPr>
              <a:t>Its important to figure out ways for students to participate in the IEP process, they need to be involved in making things happen in their own lives as much as possible </a:t>
            </a:r>
          </a:p>
          <a:p>
            <a:pPr marL="171400" indent="-171400">
              <a:buFont typeface="Arial" panose="020B0604020202020204" pitchFamily="34" charset="0"/>
              <a:buChar char="•"/>
              <a:defRPr/>
            </a:pPr>
            <a:r>
              <a:rPr lang="en-US" altLang="en-US" dirty="0">
                <a:latin typeface="Arial" panose="020B0604020202020204" pitchFamily="34" charset="0"/>
                <a:ea typeface="MS PGothic" panose="020B0600070205080204" pitchFamily="34" charset="-128"/>
              </a:rPr>
              <a:t>Videos letting Team know what they want</a:t>
            </a:r>
          </a:p>
          <a:p>
            <a:pPr marL="171400" indent="-171400">
              <a:buFont typeface="Arial" panose="020B0604020202020204" pitchFamily="34" charset="0"/>
              <a:buChar char="•"/>
              <a:defRPr/>
            </a:pPr>
            <a:r>
              <a:rPr lang="en-US" altLang="en-US" dirty="0">
                <a:latin typeface="Arial" panose="020B0604020202020204" pitchFamily="34" charset="0"/>
                <a:ea typeface="MS PGothic" panose="020B0600070205080204" pitchFamily="34" charset="-128"/>
              </a:rPr>
              <a:t>PowerPoint presentation </a:t>
            </a:r>
          </a:p>
          <a:p>
            <a:pPr marL="171400" indent="-171400">
              <a:buFont typeface="Arial" panose="020B0604020202020204" pitchFamily="34" charset="0"/>
              <a:buChar char="•"/>
              <a:defRPr/>
            </a:pPr>
            <a:r>
              <a:rPr lang="en-US" altLang="en-US" dirty="0">
                <a:latin typeface="Arial" panose="020B0604020202020204" pitchFamily="34" charset="0"/>
                <a:ea typeface="MS PGothic" panose="020B0600070205080204" pitchFamily="34" charset="-128"/>
              </a:rPr>
              <a:t>Social stories to help them know what a Team meeting is </a:t>
            </a:r>
          </a:p>
          <a:p>
            <a:pPr marL="171400" indent="-171400">
              <a:buFont typeface="Arial" panose="020B0604020202020204" pitchFamily="34" charset="0"/>
              <a:buChar char="•"/>
              <a:defRPr/>
            </a:pPr>
            <a:r>
              <a:rPr lang="en-US" altLang="en-US" dirty="0">
                <a:latin typeface="Arial" panose="020B0604020202020204" pitchFamily="34" charset="0"/>
                <a:ea typeface="MS PGothic" panose="020B0600070205080204" pitchFamily="34" charset="-128"/>
              </a:rPr>
              <a:t>Social stories on the process </a:t>
            </a:r>
          </a:p>
          <a:p>
            <a:pPr>
              <a:defRPr/>
            </a:pPr>
            <a:endParaRPr lang="en-US" altLang="en-US" dirty="0">
              <a:latin typeface="Arial" panose="020B0604020202020204" pitchFamily="34" charset="0"/>
              <a:ea typeface="MS PGothic" panose="020B0600070205080204" pitchFamily="34" charset="-128"/>
            </a:endParaRPr>
          </a:p>
          <a:p>
            <a:pPr>
              <a:defRPr/>
            </a:pPr>
            <a:r>
              <a:rPr lang="en-US" altLang="en-US" dirty="0">
                <a:latin typeface="Arial" panose="020B0604020202020204" pitchFamily="34" charset="0"/>
                <a:ea typeface="MS PGothic" panose="020B0600070205080204" pitchFamily="34" charset="-128"/>
              </a:rPr>
              <a:t>Why</a:t>
            </a:r>
          </a:p>
          <a:p>
            <a:pPr>
              <a:defRPr/>
            </a:pPr>
            <a:r>
              <a:rPr lang="en-US" altLang="en-US" dirty="0">
                <a:latin typeface="Arial" panose="020B0604020202020204" pitchFamily="34" charset="0"/>
                <a:ea typeface="MS PGothic" panose="020B0600070205080204" pitchFamily="34" charset="-128"/>
              </a:rPr>
              <a:t>Gain self determination skills</a:t>
            </a:r>
          </a:p>
          <a:p>
            <a:pPr>
              <a:defRPr/>
            </a:pPr>
            <a:r>
              <a:rPr lang="en-US" altLang="en-US" dirty="0">
                <a:latin typeface="Arial" panose="020B0604020202020204" pitchFamily="34" charset="0"/>
                <a:ea typeface="MS PGothic" panose="020B0600070205080204" pitchFamily="34" charset="-128"/>
              </a:rPr>
              <a:t>Gain self advocacy skills</a:t>
            </a:r>
          </a:p>
          <a:p>
            <a:pPr>
              <a:defRPr/>
            </a:pPr>
            <a:r>
              <a:rPr lang="en-US" altLang="en-US" dirty="0">
                <a:latin typeface="Arial" panose="020B0604020202020204" pitchFamily="34" charset="0"/>
                <a:ea typeface="MS PGothic" panose="020B0600070205080204" pitchFamily="34" charset="-128"/>
              </a:rPr>
              <a:t>Ensure transition services based on youth’s preferences and skills</a:t>
            </a:r>
          </a:p>
          <a:p>
            <a:pPr>
              <a:defRPr/>
            </a:pPr>
            <a:r>
              <a:rPr lang="en-US" altLang="en-US" dirty="0">
                <a:latin typeface="Arial" panose="020B0604020202020204" pitchFamily="34" charset="0"/>
                <a:ea typeface="MS PGothic" panose="020B0600070205080204" pitchFamily="34" charset="-128"/>
              </a:rPr>
              <a:t>Increase post school success</a:t>
            </a:r>
          </a:p>
          <a:p>
            <a:pPr>
              <a:defRPr/>
            </a:pPr>
            <a:r>
              <a:rPr lang="en-US" altLang="en-US" dirty="0">
                <a:latin typeface="Arial" panose="020B0604020202020204" pitchFamily="34" charset="0"/>
                <a:ea typeface="MS PGothic" panose="020B0600070205080204" pitchFamily="34" charset="-128"/>
              </a:rPr>
              <a:t>MY KIDS STORY not having them come to meetings </a:t>
            </a:r>
          </a:p>
          <a:p>
            <a:pPr marL="177845" indent="-177845">
              <a:buFont typeface="Arial" panose="020B0604020202020204" pitchFamily="34" charset="0"/>
              <a:buChar char="•"/>
              <a:defRPr/>
            </a:pPr>
            <a:r>
              <a:rPr lang="en-US" altLang="en-US" dirty="0">
                <a:latin typeface="Arial" panose="020B0604020202020204" pitchFamily="34" charset="0"/>
                <a:ea typeface="MS PGothic" panose="020B0600070205080204" pitchFamily="34" charset="-128"/>
              </a:rPr>
              <a:t>Did not think important to come at first </a:t>
            </a:r>
          </a:p>
          <a:p>
            <a:pPr marL="177845" indent="-177845">
              <a:buFont typeface="Arial" panose="020B0604020202020204" pitchFamily="34" charset="0"/>
              <a:buChar char="•"/>
              <a:defRPr/>
            </a:pPr>
            <a:r>
              <a:rPr lang="en-US" altLang="en-US" dirty="0">
                <a:latin typeface="Arial" panose="020B0604020202020204" pitchFamily="34" charset="0"/>
                <a:ea typeface="MS PGothic" panose="020B0600070205080204" pitchFamily="34" charset="-128"/>
              </a:rPr>
              <a:t>But really helps prepare youth how to advocate for themselves in college, work and community </a:t>
            </a:r>
          </a:p>
        </p:txBody>
      </p:sp>
      <p:sp>
        <p:nvSpPr>
          <p:cNvPr id="45060" name="Slide Number Placeholder 3">
            <a:extLst>
              <a:ext uri="{FF2B5EF4-FFF2-40B4-BE49-F238E27FC236}">
                <a16:creationId xmlns:a16="http://schemas.microsoft.com/office/drawing/2014/main" id="{3DB40328-541D-47BF-608D-D5B8A73D5B1D}"/>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Arial" panose="020B0604020202020204" pitchFamily="34" charset="0"/>
                <a:ea typeface="MS PGothic" panose="020B0600070205080204" pitchFamily="34" charset="-128"/>
              </a:defRPr>
            </a:lvl1pPr>
            <a:lvl2pPr marL="766763" indent="-292100">
              <a:spcBef>
                <a:spcPct val="30000"/>
              </a:spcBef>
              <a:defRPr sz="1200">
                <a:solidFill>
                  <a:schemeClr val="tx1"/>
                </a:solidFill>
                <a:latin typeface="Arial" panose="020B0604020202020204" pitchFamily="34" charset="0"/>
                <a:ea typeface="MS PGothic" panose="020B0600070205080204" pitchFamily="34" charset="-128"/>
              </a:defRPr>
            </a:lvl2pPr>
            <a:lvl3pPr marL="1181100" indent="-233363">
              <a:spcBef>
                <a:spcPct val="30000"/>
              </a:spcBef>
              <a:defRPr sz="1200">
                <a:solidFill>
                  <a:schemeClr val="tx1"/>
                </a:solidFill>
                <a:latin typeface="Arial" panose="020B0604020202020204" pitchFamily="34" charset="0"/>
                <a:ea typeface="MS PGothic" panose="020B0600070205080204" pitchFamily="34" charset="-128"/>
              </a:defRPr>
            </a:lvl3pPr>
            <a:lvl4pPr marL="1655763" indent="-233363">
              <a:spcBef>
                <a:spcPct val="30000"/>
              </a:spcBef>
              <a:defRPr sz="1200">
                <a:solidFill>
                  <a:schemeClr val="tx1"/>
                </a:solidFill>
                <a:latin typeface="Arial" panose="020B0604020202020204" pitchFamily="34" charset="0"/>
                <a:ea typeface="MS PGothic" panose="020B0600070205080204" pitchFamily="34" charset="-128"/>
              </a:defRPr>
            </a:lvl4pPr>
            <a:lvl5pPr marL="2130425" indent="-233363">
              <a:spcBef>
                <a:spcPct val="30000"/>
              </a:spcBef>
              <a:defRPr sz="1200">
                <a:solidFill>
                  <a:schemeClr val="tx1"/>
                </a:solidFill>
                <a:latin typeface="Arial" panose="020B0604020202020204" pitchFamily="34" charset="0"/>
                <a:ea typeface="MS PGothic" panose="020B0600070205080204" pitchFamily="34" charset="-128"/>
              </a:defRPr>
            </a:lvl5pPr>
            <a:lvl6pPr marL="25876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30448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5020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9592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fontAlgn="base">
              <a:spcBef>
                <a:spcPct val="0"/>
              </a:spcBef>
              <a:spcAft>
                <a:spcPct val="0"/>
              </a:spcAft>
            </a:pPr>
            <a:fld id="{EF000BC4-6C7A-4A84-BFB1-DB340F269097}" type="slidenum">
              <a:rPr lang="en-US" altLang="en-US" smtClean="0"/>
              <a:pPr fontAlgn="base">
                <a:spcBef>
                  <a:spcPct val="0"/>
                </a:spcBef>
                <a:spcAft>
                  <a:spcPct val="0"/>
                </a:spcAft>
              </a:pPr>
              <a:t>16</a:t>
            </a:fld>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a:extLst>
              <a:ext uri="{FF2B5EF4-FFF2-40B4-BE49-F238E27FC236}">
                <a16:creationId xmlns:a16="http://schemas.microsoft.com/office/drawing/2014/main" id="{A5CBF625-9EF8-5EDD-0052-B67A7C95A620}"/>
              </a:ext>
            </a:extLst>
          </p:cNvPr>
          <p:cNvSpPr>
            <a:spLocks noGrp="1" noRot="1" noChangeAspect="1" noChangeArrowheads="1" noTextEdit="1"/>
          </p:cNvSpPr>
          <p:nvPr>
            <p:ph type="sldImg"/>
          </p:nvPr>
        </p:nvSpPr>
        <p:spPr>
          <a:ln/>
        </p:spPr>
      </p:sp>
      <p:sp>
        <p:nvSpPr>
          <p:cNvPr id="47107" name="Notes Placeholder 2">
            <a:extLst>
              <a:ext uri="{FF2B5EF4-FFF2-40B4-BE49-F238E27FC236}">
                <a16:creationId xmlns:a16="http://schemas.microsoft.com/office/drawing/2014/main" id="{F9E98155-5762-F5BE-BAAE-0F8F5D29B1BB}"/>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tLang="en-US" dirty="0">
                <a:latin typeface="Arial" panose="020B0604020202020204" pitchFamily="34" charset="0"/>
                <a:ea typeface="MS PGothic" panose="020B0600070205080204" pitchFamily="34" charset="-128"/>
              </a:rPr>
              <a:t>Used to have a transition planning form, now everything is in the IEP </a:t>
            </a:r>
          </a:p>
          <a:p>
            <a:r>
              <a:rPr lang="en-US" altLang="en-US" dirty="0">
                <a:latin typeface="Arial" panose="020B0604020202020204" pitchFamily="34" charset="0"/>
                <a:ea typeface="MS PGothic" panose="020B0600070205080204" pitchFamily="34" charset="-128"/>
              </a:rPr>
              <a:t>Starting with student’s Vision/Postsecondary Goals on the first page of the IEP</a:t>
            </a:r>
          </a:p>
        </p:txBody>
      </p:sp>
      <p:sp>
        <p:nvSpPr>
          <p:cNvPr id="47108" name="Slide Number Placeholder 3">
            <a:extLst>
              <a:ext uri="{FF2B5EF4-FFF2-40B4-BE49-F238E27FC236}">
                <a16:creationId xmlns:a16="http://schemas.microsoft.com/office/drawing/2014/main" id="{FB8CB161-04B9-29D4-A533-5110C222784C}"/>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Arial" panose="020B0604020202020204" pitchFamily="34" charset="0"/>
                <a:ea typeface="MS PGothic" panose="020B0600070205080204" pitchFamily="34" charset="-128"/>
              </a:defRPr>
            </a:lvl1pPr>
            <a:lvl2pPr marL="766763" indent="-292100">
              <a:spcBef>
                <a:spcPct val="30000"/>
              </a:spcBef>
              <a:defRPr sz="1200">
                <a:solidFill>
                  <a:schemeClr val="tx1"/>
                </a:solidFill>
                <a:latin typeface="Arial" panose="020B0604020202020204" pitchFamily="34" charset="0"/>
                <a:ea typeface="MS PGothic" panose="020B0600070205080204" pitchFamily="34" charset="-128"/>
              </a:defRPr>
            </a:lvl2pPr>
            <a:lvl3pPr marL="1181100" indent="-233363">
              <a:spcBef>
                <a:spcPct val="30000"/>
              </a:spcBef>
              <a:defRPr sz="1200">
                <a:solidFill>
                  <a:schemeClr val="tx1"/>
                </a:solidFill>
                <a:latin typeface="Arial" panose="020B0604020202020204" pitchFamily="34" charset="0"/>
                <a:ea typeface="MS PGothic" panose="020B0600070205080204" pitchFamily="34" charset="-128"/>
              </a:defRPr>
            </a:lvl3pPr>
            <a:lvl4pPr marL="1655763" indent="-233363">
              <a:spcBef>
                <a:spcPct val="30000"/>
              </a:spcBef>
              <a:defRPr sz="1200">
                <a:solidFill>
                  <a:schemeClr val="tx1"/>
                </a:solidFill>
                <a:latin typeface="Arial" panose="020B0604020202020204" pitchFamily="34" charset="0"/>
                <a:ea typeface="MS PGothic" panose="020B0600070205080204" pitchFamily="34" charset="-128"/>
              </a:defRPr>
            </a:lvl4pPr>
            <a:lvl5pPr marL="2130425" indent="-233363">
              <a:spcBef>
                <a:spcPct val="30000"/>
              </a:spcBef>
              <a:defRPr sz="1200">
                <a:solidFill>
                  <a:schemeClr val="tx1"/>
                </a:solidFill>
                <a:latin typeface="Arial" panose="020B0604020202020204" pitchFamily="34" charset="0"/>
                <a:ea typeface="MS PGothic" panose="020B0600070205080204" pitchFamily="34" charset="-128"/>
              </a:defRPr>
            </a:lvl5pPr>
            <a:lvl6pPr marL="25876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30448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5020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9592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fontAlgn="base">
              <a:spcBef>
                <a:spcPct val="0"/>
              </a:spcBef>
              <a:spcAft>
                <a:spcPct val="0"/>
              </a:spcAft>
            </a:pPr>
            <a:fld id="{598E32A8-367A-4D74-8FBC-9C46C1934E1B}" type="slidenum">
              <a:rPr lang="en-US" altLang="en-US" smtClean="0"/>
              <a:pPr fontAlgn="base">
                <a:spcBef>
                  <a:spcPct val="0"/>
                </a:spcBef>
                <a:spcAft>
                  <a:spcPct val="0"/>
                </a:spcAft>
              </a:pPr>
              <a:t>17</a:t>
            </a:fld>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a:extLst>
              <a:ext uri="{FF2B5EF4-FFF2-40B4-BE49-F238E27FC236}">
                <a16:creationId xmlns:a16="http://schemas.microsoft.com/office/drawing/2014/main" id="{28C5CB4C-8EBF-BFBA-1A87-605F6DB1952F}"/>
              </a:ext>
            </a:extLst>
          </p:cNvPr>
          <p:cNvSpPr>
            <a:spLocks noGrp="1" noRot="1" noChangeAspect="1" noChangeArrowheads="1" noTextEdit="1"/>
          </p:cNvSpPr>
          <p:nvPr>
            <p:ph type="sldImg"/>
          </p:nvPr>
        </p:nvSpPr>
        <p:spPr>
          <a:ln/>
        </p:spPr>
      </p:sp>
      <p:sp>
        <p:nvSpPr>
          <p:cNvPr id="49155" name="Notes Placeholder 2">
            <a:extLst>
              <a:ext uri="{FF2B5EF4-FFF2-40B4-BE49-F238E27FC236}">
                <a16:creationId xmlns:a16="http://schemas.microsoft.com/office/drawing/2014/main" id="{BBFA8C41-610D-2C4D-FEA6-519CC0994E53}"/>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ea typeface="MS PGothic" panose="020B0600070205080204" pitchFamily="34" charset="-128"/>
              </a:rPr>
              <a:t>Just want to point out that the projected date of graduation/program completion is listed here. This date is important especially if you are thinking you youth will be staying until they are 22 so be sure it is the date that you expect.</a:t>
            </a:r>
          </a:p>
        </p:txBody>
      </p:sp>
      <p:sp>
        <p:nvSpPr>
          <p:cNvPr id="49156" name="Slide Number Placeholder 3">
            <a:extLst>
              <a:ext uri="{FF2B5EF4-FFF2-40B4-BE49-F238E27FC236}">
                <a16:creationId xmlns:a16="http://schemas.microsoft.com/office/drawing/2014/main" id="{A01D7550-9E5A-0E15-B7C1-06050294D2FF}"/>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rebuchet MS" panose="020B0603020202020204" pitchFamily="34" charset="0"/>
              </a:defRPr>
            </a:lvl1pPr>
            <a:lvl2pPr marL="769938" indent="-295275">
              <a:defRPr>
                <a:solidFill>
                  <a:schemeClr val="tx1"/>
                </a:solidFill>
                <a:latin typeface="Trebuchet MS" panose="020B0603020202020204" pitchFamily="34" charset="0"/>
              </a:defRPr>
            </a:lvl2pPr>
            <a:lvl3pPr marL="1184275" indent="-236538">
              <a:defRPr>
                <a:solidFill>
                  <a:schemeClr val="tx1"/>
                </a:solidFill>
                <a:latin typeface="Trebuchet MS" panose="020B0603020202020204" pitchFamily="34" charset="0"/>
              </a:defRPr>
            </a:lvl3pPr>
            <a:lvl4pPr marL="1658938" indent="-236538">
              <a:defRPr>
                <a:solidFill>
                  <a:schemeClr val="tx1"/>
                </a:solidFill>
                <a:latin typeface="Trebuchet MS" panose="020B0603020202020204" pitchFamily="34" charset="0"/>
              </a:defRPr>
            </a:lvl4pPr>
            <a:lvl5pPr marL="2133600" indent="-236538">
              <a:defRPr>
                <a:solidFill>
                  <a:schemeClr val="tx1"/>
                </a:solidFill>
                <a:latin typeface="Trebuchet MS" panose="020B0603020202020204" pitchFamily="34" charset="0"/>
              </a:defRPr>
            </a:lvl5pPr>
            <a:lvl6pPr marL="2590800" indent="-236538" defTabSz="457200" eaLnBrk="0" fontAlgn="base" hangingPunct="0">
              <a:spcBef>
                <a:spcPct val="0"/>
              </a:spcBef>
              <a:spcAft>
                <a:spcPct val="0"/>
              </a:spcAft>
              <a:defRPr>
                <a:solidFill>
                  <a:schemeClr val="tx1"/>
                </a:solidFill>
                <a:latin typeface="Trebuchet MS" panose="020B0603020202020204" pitchFamily="34" charset="0"/>
              </a:defRPr>
            </a:lvl6pPr>
            <a:lvl7pPr marL="3048000" indent="-236538" defTabSz="457200" eaLnBrk="0" fontAlgn="base" hangingPunct="0">
              <a:spcBef>
                <a:spcPct val="0"/>
              </a:spcBef>
              <a:spcAft>
                <a:spcPct val="0"/>
              </a:spcAft>
              <a:defRPr>
                <a:solidFill>
                  <a:schemeClr val="tx1"/>
                </a:solidFill>
                <a:latin typeface="Trebuchet MS" panose="020B0603020202020204" pitchFamily="34" charset="0"/>
              </a:defRPr>
            </a:lvl7pPr>
            <a:lvl8pPr marL="3505200" indent="-236538" defTabSz="457200" eaLnBrk="0" fontAlgn="base" hangingPunct="0">
              <a:spcBef>
                <a:spcPct val="0"/>
              </a:spcBef>
              <a:spcAft>
                <a:spcPct val="0"/>
              </a:spcAft>
              <a:defRPr>
                <a:solidFill>
                  <a:schemeClr val="tx1"/>
                </a:solidFill>
                <a:latin typeface="Trebuchet MS" panose="020B0603020202020204" pitchFamily="34" charset="0"/>
              </a:defRPr>
            </a:lvl8pPr>
            <a:lvl9pPr marL="3962400" indent="-236538" defTabSz="457200" eaLnBrk="0" fontAlgn="base" hangingPunct="0">
              <a:spcBef>
                <a:spcPct val="0"/>
              </a:spcBef>
              <a:spcAft>
                <a:spcPct val="0"/>
              </a:spcAft>
              <a:defRPr>
                <a:solidFill>
                  <a:schemeClr val="tx1"/>
                </a:solidFill>
                <a:latin typeface="Trebuchet MS" panose="020B0603020202020204" pitchFamily="34" charset="0"/>
              </a:defRPr>
            </a:lvl9pPr>
          </a:lstStyle>
          <a:p>
            <a:pPr fontAlgn="base">
              <a:spcBef>
                <a:spcPct val="0"/>
              </a:spcBef>
              <a:spcAft>
                <a:spcPct val="0"/>
              </a:spcAft>
            </a:pPr>
            <a:fld id="{CFED5C40-2DDE-4F81-BB68-81D0EDED1A23}" type="slidenum">
              <a:rPr lang="en-US" altLang="en-US" smtClean="0">
                <a:latin typeface="Calibri" panose="020F0502020204030204" pitchFamily="34" charset="0"/>
              </a:rPr>
              <a:pPr fontAlgn="base">
                <a:spcBef>
                  <a:spcPct val="0"/>
                </a:spcBef>
                <a:spcAft>
                  <a:spcPct val="0"/>
                </a:spcAft>
              </a:pPr>
              <a:t>18</a:t>
            </a:fld>
            <a:endParaRPr lang="en-US" altLang="en-US">
              <a:latin typeface="Calibri" panose="020F050202020403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B93646EA-5B12-0608-5B35-FEC42E4C9EF5}"/>
              </a:ext>
            </a:extLst>
          </p:cNvPr>
          <p:cNvSpPr>
            <a:spLocks noGrp="1" noRot="1" noChangeAspect="1" noChangeArrowheads="1" noTextEdit="1"/>
          </p:cNvSpPr>
          <p:nvPr>
            <p:ph type="sldImg"/>
          </p:nvPr>
        </p:nvSpPr>
        <p:spPr>
          <a:ln/>
        </p:spPr>
      </p:sp>
      <p:sp>
        <p:nvSpPr>
          <p:cNvPr id="51203" name="Notes Placeholder 2">
            <a:extLst>
              <a:ext uri="{FF2B5EF4-FFF2-40B4-BE49-F238E27FC236}">
                <a16:creationId xmlns:a16="http://schemas.microsoft.com/office/drawing/2014/main" id="{4DA1242B-FFFC-A85C-687E-B38C1CA845E5}"/>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MS PGothic" panose="020B0600070205080204" pitchFamily="34" charset="-128"/>
              </a:rPr>
              <a:t>Community and interagency connections </a:t>
            </a:r>
          </a:p>
          <a:p>
            <a:r>
              <a:rPr lang="en-US" altLang="en-US">
                <a:latin typeface="Arial" panose="020B0604020202020204" pitchFamily="34" charset="0"/>
                <a:ea typeface="MS PGothic" panose="020B0600070205080204" pitchFamily="34" charset="-128"/>
              </a:rPr>
              <a:t>Pre-Ets here</a:t>
            </a:r>
          </a:p>
          <a:p>
            <a:r>
              <a:rPr lang="en-US" altLang="en-US">
                <a:latin typeface="Arial" panose="020B0604020202020204" pitchFamily="34" charset="0"/>
                <a:ea typeface="MS PGothic" panose="020B0600070205080204" pitchFamily="34" charset="-128"/>
              </a:rPr>
              <a:t>Next Gen</a:t>
            </a:r>
          </a:p>
          <a:p>
            <a:r>
              <a:rPr lang="en-US" altLang="en-US">
                <a:latin typeface="Arial" panose="020B0604020202020204" pitchFamily="34" charset="0"/>
                <a:ea typeface="MS PGothic" panose="020B0600070205080204" pitchFamily="34" charset="-128"/>
              </a:rPr>
              <a:t>JVS</a:t>
            </a:r>
          </a:p>
          <a:p>
            <a:r>
              <a:rPr lang="en-US" altLang="en-US">
                <a:latin typeface="Arial" panose="020B0604020202020204" pitchFamily="34" charset="0"/>
                <a:ea typeface="MS PGothic" panose="020B0600070205080204" pitchFamily="34" charset="-128"/>
              </a:rPr>
              <a:t>Job coach connection</a:t>
            </a:r>
          </a:p>
        </p:txBody>
      </p:sp>
      <p:sp>
        <p:nvSpPr>
          <p:cNvPr id="51204" name="Slide Number Placeholder 3">
            <a:extLst>
              <a:ext uri="{FF2B5EF4-FFF2-40B4-BE49-F238E27FC236}">
                <a16:creationId xmlns:a16="http://schemas.microsoft.com/office/drawing/2014/main" id="{D43D0E3F-53E7-DF68-4E3A-D174A2483636}"/>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rebuchet MS" panose="020B0603020202020204" pitchFamily="34" charset="0"/>
              </a:defRPr>
            </a:lvl1pPr>
            <a:lvl2pPr marL="769938" indent="-295275">
              <a:defRPr>
                <a:solidFill>
                  <a:schemeClr val="tx1"/>
                </a:solidFill>
                <a:latin typeface="Trebuchet MS" panose="020B0603020202020204" pitchFamily="34" charset="0"/>
              </a:defRPr>
            </a:lvl2pPr>
            <a:lvl3pPr marL="1184275" indent="-236538">
              <a:defRPr>
                <a:solidFill>
                  <a:schemeClr val="tx1"/>
                </a:solidFill>
                <a:latin typeface="Trebuchet MS" panose="020B0603020202020204" pitchFamily="34" charset="0"/>
              </a:defRPr>
            </a:lvl3pPr>
            <a:lvl4pPr marL="1658938" indent="-236538">
              <a:defRPr>
                <a:solidFill>
                  <a:schemeClr val="tx1"/>
                </a:solidFill>
                <a:latin typeface="Trebuchet MS" panose="020B0603020202020204" pitchFamily="34" charset="0"/>
              </a:defRPr>
            </a:lvl4pPr>
            <a:lvl5pPr marL="2133600" indent="-236538">
              <a:defRPr>
                <a:solidFill>
                  <a:schemeClr val="tx1"/>
                </a:solidFill>
                <a:latin typeface="Trebuchet MS" panose="020B0603020202020204" pitchFamily="34" charset="0"/>
              </a:defRPr>
            </a:lvl5pPr>
            <a:lvl6pPr marL="2590800" indent="-236538" defTabSz="457200" eaLnBrk="0" fontAlgn="base" hangingPunct="0">
              <a:spcBef>
                <a:spcPct val="0"/>
              </a:spcBef>
              <a:spcAft>
                <a:spcPct val="0"/>
              </a:spcAft>
              <a:defRPr>
                <a:solidFill>
                  <a:schemeClr val="tx1"/>
                </a:solidFill>
                <a:latin typeface="Trebuchet MS" panose="020B0603020202020204" pitchFamily="34" charset="0"/>
              </a:defRPr>
            </a:lvl6pPr>
            <a:lvl7pPr marL="3048000" indent="-236538" defTabSz="457200" eaLnBrk="0" fontAlgn="base" hangingPunct="0">
              <a:spcBef>
                <a:spcPct val="0"/>
              </a:spcBef>
              <a:spcAft>
                <a:spcPct val="0"/>
              </a:spcAft>
              <a:defRPr>
                <a:solidFill>
                  <a:schemeClr val="tx1"/>
                </a:solidFill>
                <a:latin typeface="Trebuchet MS" panose="020B0603020202020204" pitchFamily="34" charset="0"/>
              </a:defRPr>
            </a:lvl7pPr>
            <a:lvl8pPr marL="3505200" indent="-236538" defTabSz="457200" eaLnBrk="0" fontAlgn="base" hangingPunct="0">
              <a:spcBef>
                <a:spcPct val="0"/>
              </a:spcBef>
              <a:spcAft>
                <a:spcPct val="0"/>
              </a:spcAft>
              <a:defRPr>
                <a:solidFill>
                  <a:schemeClr val="tx1"/>
                </a:solidFill>
                <a:latin typeface="Trebuchet MS" panose="020B0603020202020204" pitchFamily="34" charset="0"/>
              </a:defRPr>
            </a:lvl8pPr>
            <a:lvl9pPr marL="3962400" indent="-236538" defTabSz="457200" eaLnBrk="0" fontAlgn="base" hangingPunct="0">
              <a:spcBef>
                <a:spcPct val="0"/>
              </a:spcBef>
              <a:spcAft>
                <a:spcPct val="0"/>
              </a:spcAft>
              <a:defRPr>
                <a:solidFill>
                  <a:schemeClr val="tx1"/>
                </a:solidFill>
                <a:latin typeface="Trebuchet MS" panose="020B0603020202020204" pitchFamily="34" charset="0"/>
              </a:defRPr>
            </a:lvl9pPr>
          </a:lstStyle>
          <a:p>
            <a:pPr fontAlgn="base">
              <a:spcBef>
                <a:spcPct val="0"/>
              </a:spcBef>
              <a:spcAft>
                <a:spcPct val="0"/>
              </a:spcAft>
            </a:pPr>
            <a:fld id="{5A38B9DD-B832-4962-B2CB-71333DEF3383}" type="slidenum">
              <a:rPr lang="en-US" altLang="en-US" smtClean="0">
                <a:latin typeface="Calibri" panose="020F0502020204030204" pitchFamily="34" charset="0"/>
              </a:rPr>
              <a:pPr fontAlgn="base">
                <a:spcBef>
                  <a:spcPct val="0"/>
                </a:spcBef>
                <a:spcAft>
                  <a:spcPct val="0"/>
                </a:spcAft>
              </a:pPr>
              <a:t>19</a:t>
            </a:fld>
            <a:endParaRPr lang="en-US" altLang="en-US">
              <a:latin typeface="Calibri" panose="020F050202020403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a:extLst>
              <a:ext uri="{FF2B5EF4-FFF2-40B4-BE49-F238E27FC236}">
                <a16:creationId xmlns:a16="http://schemas.microsoft.com/office/drawing/2014/main" id="{E19C75C6-D9D7-0BDD-8240-560F2FA4C3E7}"/>
              </a:ext>
            </a:extLst>
          </p:cNvPr>
          <p:cNvSpPr>
            <a:spLocks noGrp="1" noRot="1" noChangeAspect="1" noChangeArrowheads="1" noTextEdit="1"/>
          </p:cNvSpPr>
          <p:nvPr>
            <p:ph type="sldImg"/>
          </p:nvPr>
        </p:nvSpPr>
        <p:spPr>
          <a:ln/>
        </p:spPr>
      </p:sp>
      <p:sp>
        <p:nvSpPr>
          <p:cNvPr id="53251" name="Notes Placeholder 2">
            <a:extLst>
              <a:ext uri="{FF2B5EF4-FFF2-40B4-BE49-F238E27FC236}">
                <a16:creationId xmlns:a16="http://schemas.microsoft.com/office/drawing/2014/main" id="{EF9121BE-A99E-B990-4C92-E96BBD2F4083}"/>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a typeface="MS PGothic" panose="020B0600070205080204" pitchFamily="34" charset="-128"/>
            </a:endParaRPr>
          </a:p>
        </p:txBody>
      </p:sp>
      <p:sp>
        <p:nvSpPr>
          <p:cNvPr id="53252" name="Slide Number Placeholder 3">
            <a:extLst>
              <a:ext uri="{FF2B5EF4-FFF2-40B4-BE49-F238E27FC236}">
                <a16:creationId xmlns:a16="http://schemas.microsoft.com/office/drawing/2014/main" id="{B10FF65D-D7B8-E1E6-1979-8879184C1841}"/>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rebuchet MS" panose="020B0603020202020204" pitchFamily="34" charset="0"/>
              </a:defRPr>
            </a:lvl1pPr>
            <a:lvl2pPr marL="769938" indent="-295275">
              <a:defRPr>
                <a:solidFill>
                  <a:schemeClr val="tx1"/>
                </a:solidFill>
                <a:latin typeface="Trebuchet MS" panose="020B0603020202020204" pitchFamily="34" charset="0"/>
              </a:defRPr>
            </a:lvl2pPr>
            <a:lvl3pPr marL="1184275" indent="-236538">
              <a:defRPr>
                <a:solidFill>
                  <a:schemeClr val="tx1"/>
                </a:solidFill>
                <a:latin typeface="Trebuchet MS" panose="020B0603020202020204" pitchFamily="34" charset="0"/>
              </a:defRPr>
            </a:lvl3pPr>
            <a:lvl4pPr marL="1658938" indent="-236538">
              <a:defRPr>
                <a:solidFill>
                  <a:schemeClr val="tx1"/>
                </a:solidFill>
                <a:latin typeface="Trebuchet MS" panose="020B0603020202020204" pitchFamily="34" charset="0"/>
              </a:defRPr>
            </a:lvl4pPr>
            <a:lvl5pPr marL="2133600" indent="-236538">
              <a:defRPr>
                <a:solidFill>
                  <a:schemeClr val="tx1"/>
                </a:solidFill>
                <a:latin typeface="Trebuchet MS" panose="020B0603020202020204" pitchFamily="34" charset="0"/>
              </a:defRPr>
            </a:lvl5pPr>
            <a:lvl6pPr marL="2590800" indent="-236538" defTabSz="457200" eaLnBrk="0" fontAlgn="base" hangingPunct="0">
              <a:spcBef>
                <a:spcPct val="0"/>
              </a:spcBef>
              <a:spcAft>
                <a:spcPct val="0"/>
              </a:spcAft>
              <a:defRPr>
                <a:solidFill>
                  <a:schemeClr val="tx1"/>
                </a:solidFill>
                <a:latin typeface="Trebuchet MS" panose="020B0603020202020204" pitchFamily="34" charset="0"/>
              </a:defRPr>
            </a:lvl6pPr>
            <a:lvl7pPr marL="3048000" indent="-236538" defTabSz="457200" eaLnBrk="0" fontAlgn="base" hangingPunct="0">
              <a:spcBef>
                <a:spcPct val="0"/>
              </a:spcBef>
              <a:spcAft>
                <a:spcPct val="0"/>
              </a:spcAft>
              <a:defRPr>
                <a:solidFill>
                  <a:schemeClr val="tx1"/>
                </a:solidFill>
                <a:latin typeface="Trebuchet MS" panose="020B0603020202020204" pitchFamily="34" charset="0"/>
              </a:defRPr>
            </a:lvl7pPr>
            <a:lvl8pPr marL="3505200" indent="-236538" defTabSz="457200" eaLnBrk="0" fontAlgn="base" hangingPunct="0">
              <a:spcBef>
                <a:spcPct val="0"/>
              </a:spcBef>
              <a:spcAft>
                <a:spcPct val="0"/>
              </a:spcAft>
              <a:defRPr>
                <a:solidFill>
                  <a:schemeClr val="tx1"/>
                </a:solidFill>
                <a:latin typeface="Trebuchet MS" panose="020B0603020202020204" pitchFamily="34" charset="0"/>
              </a:defRPr>
            </a:lvl8pPr>
            <a:lvl9pPr marL="3962400" indent="-236538" defTabSz="457200" eaLnBrk="0" fontAlgn="base" hangingPunct="0">
              <a:spcBef>
                <a:spcPct val="0"/>
              </a:spcBef>
              <a:spcAft>
                <a:spcPct val="0"/>
              </a:spcAft>
              <a:defRPr>
                <a:solidFill>
                  <a:schemeClr val="tx1"/>
                </a:solidFill>
                <a:latin typeface="Trebuchet MS" panose="020B0603020202020204" pitchFamily="34" charset="0"/>
              </a:defRPr>
            </a:lvl9pPr>
          </a:lstStyle>
          <a:p>
            <a:pPr fontAlgn="base">
              <a:spcBef>
                <a:spcPct val="0"/>
              </a:spcBef>
              <a:spcAft>
                <a:spcPct val="0"/>
              </a:spcAft>
            </a:pPr>
            <a:fld id="{1DB1442C-FEA5-4FED-A437-C604B64DC312}" type="slidenum">
              <a:rPr lang="en-US" altLang="en-US" smtClean="0">
                <a:latin typeface="Calibri" panose="020F0502020204030204" pitchFamily="34" charset="0"/>
              </a:rPr>
              <a:pPr fontAlgn="base">
                <a:spcBef>
                  <a:spcPct val="0"/>
                </a:spcBef>
                <a:spcAft>
                  <a:spcPct val="0"/>
                </a:spcAft>
              </a:pPr>
              <a:t>20</a:t>
            </a:fld>
            <a:endParaRPr lang="en-US" altLang="en-US">
              <a:latin typeface="Calibri" panose="020F050202020403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a:extLst>
              <a:ext uri="{FF2B5EF4-FFF2-40B4-BE49-F238E27FC236}">
                <a16:creationId xmlns:a16="http://schemas.microsoft.com/office/drawing/2014/main" id="{09CD2F70-212D-CF2B-8F1C-CC8E7BDF4F86}"/>
              </a:ext>
            </a:extLst>
          </p:cNvPr>
          <p:cNvSpPr>
            <a:spLocks noGrp="1" noRot="1" noChangeAspect="1" noChangeArrowheads="1" noTextEdit="1"/>
          </p:cNvSpPr>
          <p:nvPr>
            <p:ph type="sldImg"/>
          </p:nvPr>
        </p:nvSpPr>
        <p:spPr>
          <a:ln/>
        </p:spPr>
      </p:sp>
      <p:sp>
        <p:nvSpPr>
          <p:cNvPr id="52227" name="Notes Placeholder 2">
            <a:extLst>
              <a:ext uri="{FF2B5EF4-FFF2-40B4-BE49-F238E27FC236}">
                <a16:creationId xmlns:a16="http://schemas.microsoft.com/office/drawing/2014/main" id="{E11FF48D-57D9-F61B-CA1A-7783E7EAA007}"/>
              </a:ext>
            </a:extLst>
          </p:cNvPr>
          <p:cNvSpPr>
            <a:spLocks noGrp="1" noChangeArrowheads="1"/>
          </p:cNvSpPr>
          <p:nvPr>
            <p:ph type="body" idx="1"/>
          </p:nvPr>
        </p:nvSpPr>
        <p:spPr/>
        <p:txBody>
          <a:bodyPr/>
          <a:lstStyle/>
          <a:p>
            <a:pPr>
              <a:defRPr/>
            </a:pPr>
            <a:r>
              <a:rPr lang="en-US" altLang="en-US" dirty="0">
                <a:latin typeface="Arial" panose="020B0604020202020204" pitchFamily="34" charset="0"/>
                <a:ea typeface="MS PGothic" panose="020B0600070205080204" pitchFamily="34" charset="-128"/>
              </a:rPr>
              <a:t>Read slide</a:t>
            </a:r>
          </a:p>
          <a:p>
            <a:pPr marL="228534" indent="-228534">
              <a:buFontTx/>
              <a:buAutoNum type="arabicPeriod"/>
              <a:defRPr/>
            </a:pPr>
            <a:r>
              <a:rPr lang="en-US" altLang="en-US" dirty="0">
                <a:latin typeface="Arial" panose="020B0604020202020204" pitchFamily="34" charset="0"/>
                <a:ea typeface="MS PGothic" panose="020B0600070205080204" pitchFamily="34" charset="-128"/>
              </a:rPr>
              <a:t>Lots of students including “regular” Ed students don’t always know what they want to do</a:t>
            </a:r>
          </a:p>
          <a:p>
            <a:pPr marL="685599" lvl="1" indent="-228534">
              <a:buFontTx/>
              <a:buAutoNum type="arabicPeriod"/>
              <a:defRPr/>
            </a:pPr>
            <a:r>
              <a:rPr lang="en-US" altLang="en-US" dirty="0">
                <a:latin typeface="Arial" panose="020B0604020202020204" pitchFamily="34" charset="0"/>
                <a:ea typeface="MS PGothic" panose="020B0600070205080204" pitchFamily="34" charset="-128"/>
              </a:rPr>
              <a:t>But once interests are determined </a:t>
            </a:r>
          </a:p>
          <a:p>
            <a:pPr marL="1142666" lvl="2" indent="-228534">
              <a:buFontTx/>
              <a:buAutoNum type="arabicPeriod"/>
              <a:defRPr/>
            </a:pPr>
            <a:r>
              <a:rPr lang="en-US" altLang="en-US" dirty="0">
                <a:latin typeface="Arial" panose="020B0604020202020204" pitchFamily="34" charset="0"/>
                <a:ea typeface="MS PGothic" panose="020B0600070205080204" pitchFamily="34" charset="-128"/>
              </a:rPr>
              <a:t>Talking 1 to 1 </a:t>
            </a:r>
          </a:p>
          <a:p>
            <a:pPr marL="1142666" lvl="2" indent="-228534">
              <a:buFontTx/>
              <a:buAutoNum type="arabicPeriod"/>
              <a:defRPr/>
            </a:pPr>
            <a:r>
              <a:rPr lang="en-US" altLang="en-US" dirty="0">
                <a:latin typeface="Arial" panose="020B0604020202020204" pitchFamily="34" charset="0"/>
                <a:ea typeface="MS PGothic" panose="020B0600070205080204" pitchFamily="34" charset="-128"/>
              </a:rPr>
              <a:t>Person centered planning </a:t>
            </a:r>
          </a:p>
          <a:p>
            <a:pPr marL="1142666" lvl="2" indent="-228534">
              <a:buFontTx/>
              <a:buAutoNum type="arabicPeriod"/>
              <a:defRPr/>
            </a:pPr>
            <a:r>
              <a:rPr lang="en-US" altLang="en-US" dirty="0">
                <a:latin typeface="Arial" panose="020B0604020202020204" pitchFamily="34" charset="0"/>
                <a:ea typeface="MS PGothic" panose="020B0600070205080204" pitchFamily="34" charset="-128"/>
              </a:rPr>
              <a:t>Interest inventories </a:t>
            </a:r>
          </a:p>
          <a:p>
            <a:pPr lvl="2">
              <a:defRPr/>
            </a:pPr>
            <a:r>
              <a:rPr lang="en-US" altLang="en-US" dirty="0">
                <a:latin typeface="Arial" panose="020B0604020202020204" pitchFamily="34" charset="0"/>
                <a:ea typeface="MS PGothic" panose="020B0600070205080204" pitchFamily="34" charset="-128"/>
              </a:rPr>
              <a:t>You can determine goals and objectives related to their interests </a:t>
            </a:r>
          </a:p>
          <a:p>
            <a:pPr lvl="2">
              <a:defRPr/>
            </a:pPr>
            <a:endParaRPr lang="en-US" altLang="en-US" dirty="0">
              <a:latin typeface="Arial" panose="020B0604020202020204" pitchFamily="34" charset="0"/>
              <a:ea typeface="MS PGothic" panose="020B0600070205080204" pitchFamily="34" charset="-128"/>
            </a:endParaRPr>
          </a:p>
          <a:p>
            <a:pPr lvl="2">
              <a:defRPr/>
            </a:pPr>
            <a:r>
              <a:rPr lang="en-US" altLang="en-US" dirty="0">
                <a:latin typeface="Arial" panose="020B0604020202020204" pitchFamily="34" charset="0"/>
                <a:ea typeface="MS PGothic" panose="020B0600070205080204" pitchFamily="34" charset="-128"/>
              </a:rPr>
              <a:t>One young lady non verbal but sang beautifully, school had her washing tables at McDonalds… rewrite goals and objectives and have her work somewhere else that would have meaning such as recording studio, places that sell music</a:t>
            </a:r>
          </a:p>
        </p:txBody>
      </p:sp>
      <p:sp>
        <p:nvSpPr>
          <p:cNvPr id="55300" name="Slide Number Placeholder 3">
            <a:extLst>
              <a:ext uri="{FF2B5EF4-FFF2-40B4-BE49-F238E27FC236}">
                <a16:creationId xmlns:a16="http://schemas.microsoft.com/office/drawing/2014/main" id="{78221E2E-8ECD-37B6-9037-487D574AA391}"/>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Arial" panose="020B0604020202020204" pitchFamily="34" charset="0"/>
                <a:ea typeface="MS PGothic" panose="020B0600070205080204" pitchFamily="34" charset="-128"/>
              </a:defRPr>
            </a:lvl1pPr>
            <a:lvl2pPr marL="766763" indent="-292100">
              <a:spcBef>
                <a:spcPct val="30000"/>
              </a:spcBef>
              <a:defRPr sz="1200">
                <a:solidFill>
                  <a:schemeClr val="tx1"/>
                </a:solidFill>
                <a:latin typeface="Arial" panose="020B0604020202020204" pitchFamily="34" charset="0"/>
                <a:ea typeface="MS PGothic" panose="020B0600070205080204" pitchFamily="34" charset="-128"/>
              </a:defRPr>
            </a:lvl2pPr>
            <a:lvl3pPr marL="1181100" indent="-233363">
              <a:spcBef>
                <a:spcPct val="30000"/>
              </a:spcBef>
              <a:defRPr sz="1200">
                <a:solidFill>
                  <a:schemeClr val="tx1"/>
                </a:solidFill>
                <a:latin typeface="Arial" panose="020B0604020202020204" pitchFamily="34" charset="0"/>
                <a:ea typeface="MS PGothic" panose="020B0600070205080204" pitchFamily="34" charset="-128"/>
              </a:defRPr>
            </a:lvl3pPr>
            <a:lvl4pPr marL="1655763" indent="-233363">
              <a:spcBef>
                <a:spcPct val="30000"/>
              </a:spcBef>
              <a:defRPr sz="1200">
                <a:solidFill>
                  <a:schemeClr val="tx1"/>
                </a:solidFill>
                <a:latin typeface="Arial" panose="020B0604020202020204" pitchFamily="34" charset="0"/>
                <a:ea typeface="MS PGothic" panose="020B0600070205080204" pitchFamily="34" charset="-128"/>
              </a:defRPr>
            </a:lvl4pPr>
            <a:lvl5pPr marL="2130425" indent="-233363">
              <a:spcBef>
                <a:spcPct val="30000"/>
              </a:spcBef>
              <a:defRPr sz="1200">
                <a:solidFill>
                  <a:schemeClr val="tx1"/>
                </a:solidFill>
                <a:latin typeface="Arial" panose="020B0604020202020204" pitchFamily="34" charset="0"/>
                <a:ea typeface="MS PGothic" panose="020B0600070205080204" pitchFamily="34" charset="-128"/>
              </a:defRPr>
            </a:lvl5pPr>
            <a:lvl6pPr marL="25876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30448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5020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9592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fontAlgn="base">
              <a:spcBef>
                <a:spcPct val="0"/>
              </a:spcBef>
              <a:spcAft>
                <a:spcPct val="0"/>
              </a:spcAft>
            </a:pPr>
            <a:fld id="{E5DCCD5D-2B7C-4FB2-91DA-FFA8ADAA122B}" type="slidenum">
              <a:rPr lang="en-US" altLang="en-US" smtClean="0"/>
              <a:pPr fontAlgn="base">
                <a:spcBef>
                  <a:spcPct val="0"/>
                </a:spcBef>
                <a:spcAft>
                  <a:spcPct val="0"/>
                </a:spcAft>
              </a:pPr>
              <a:t>21</a:t>
            </a:fld>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a:extLst>
              <a:ext uri="{FF2B5EF4-FFF2-40B4-BE49-F238E27FC236}">
                <a16:creationId xmlns:a16="http://schemas.microsoft.com/office/drawing/2014/main" id="{5158DD82-FBB6-9453-79B5-FDC46054C39F}"/>
              </a:ext>
            </a:extLst>
          </p:cNvPr>
          <p:cNvSpPr>
            <a:spLocks noGrp="1" noRot="1" noChangeAspect="1" noChangeArrowheads="1" noTextEdit="1"/>
          </p:cNvSpPr>
          <p:nvPr>
            <p:ph type="sldImg"/>
          </p:nvPr>
        </p:nvSpPr>
        <p:spPr>
          <a:ln/>
        </p:spPr>
      </p:sp>
      <p:sp>
        <p:nvSpPr>
          <p:cNvPr id="57347" name="Notes Placeholder 2">
            <a:extLst>
              <a:ext uri="{FF2B5EF4-FFF2-40B4-BE49-F238E27FC236}">
                <a16:creationId xmlns:a16="http://schemas.microsoft.com/office/drawing/2014/main" id="{B6E8AB4D-36D4-C890-0556-1870398A187E}"/>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ea typeface="MS PGothic" panose="020B0600070205080204" pitchFamily="34" charset="-128"/>
              </a:rPr>
              <a:t>Specific transition </a:t>
            </a:r>
            <a:r>
              <a:rPr lang="en-US" altLang="en-US" dirty="0" err="1">
                <a:latin typeface="Arial" panose="020B0604020202020204" pitchFamily="34" charset="0"/>
                <a:ea typeface="MS PGothic" panose="020B0600070205080204" pitchFamily="34" charset="-128"/>
              </a:rPr>
              <a:t>servicies</a:t>
            </a:r>
            <a:r>
              <a:rPr lang="en-US" altLang="en-US" dirty="0">
                <a:latin typeface="Arial" panose="020B0604020202020204" pitchFamily="34" charset="0"/>
                <a:ea typeface="MS PGothic" panose="020B0600070205080204" pitchFamily="34" charset="-128"/>
              </a:rPr>
              <a:t> can be listed in the IEP related to </a:t>
            </a:r>
          </a:p>
          <a:p>
            <a:r>
              <a:rPr lang="en-US" altLang="en-US" dirty="0">
                <a:latin typeface="Arial" panose="020B0604020202020204" pitchFamily="34" charset="0"/>
                <a:ea typeface="MS PGothic" panose="020B0600070205080204" pitchFamily="34" charset="-128"/>
              </a:rPr>
              <a:t>Employment</a:t>
            </a:r>
          </a:p>
          <a:p>
            <a:r>
              <a:rPr lang="en-US" altLang="en-US" dirty="0">
                <a:latin typeface="Arial" panose="020B0604020202020204" pitchFamily="34" charset="0"/>
                <a:ea typeface="MS PGothic" panose="020B0600070205080204" pitchFamily="34" charset="-128"/>
              </a:rPr>
              <a:t>College</a:t>
            </a:r>
          </a:p>
          <a:p>
            <a:r>
              <a:rPr lang="en-US" altLang="en-US" dirty="0">
                <a:latin typeface="Arial" panose="020B0604020202020204" pitchFamily="34" charset="0"/>
                <a:ea typeface="MS PGothic" panose="020B0600070205080204" pitchFamily="34" charset="-128"/>
              </a:rPr>
              <a:t>Self advocacy </a:t>
            </a:r>
          </a:p>
          <a:p>
            <a:r>
              <a:rPr lang="en-US" altLang="en-US" dirty="0">
                <a:latin typeface="Arial" panose="020B0604020202020204" pitchFamily="34" charset="0"/>
                <a:ea typeface="MS PGothic" panose="020B0600070205080204" pitchFamily="34" charset="-128"/>
              </a:rPr>
              <a:t>Independent living </a:t>
            </a:r>
          </a:p>
          <a:p>
            <a:r>
              <a:rPr lang="en-US" altLang="en-US" dirty="0">
                <a:latin typeface="Arial" panose="020B0604020202020204" pitchFamily="34" charset="0"/>
                <a:ea typeface="MS PGothic" panose="020B0600070205080204" pitchFamily="34" charset="-128"/>
              </a:rPr>
              <a:t>Transportation </a:t>
            </a:r>
          </a:p>
          <a:p>
            <a:r>
              <a:rPr lang="en-US" altLang="en-US" dirty="0">
                <a:latin typeface="Arial" panose="020B0604020202020204" pitchFamily="34" charset="0"/>
                <a:ea typeface="MS PGothic" panose="020B0600070205080204" pitchFamily="34" charset="-128"/>
              </a:rPr>
              <a:t>Community participation </a:t>
            </a:r>
          </a:p>
          <a:p>
            <a:endParaRPr lang="en-US" altLang="en-US" dirty="0">
              <a:latin typeface="Arial" panose="020B0604020202020204" pitchFamily="34" charset="0"/>
              <a:ea typeface="MS PGothic" panose="020B0600070205080204" pitchFamily="34" charset="-128"/>
            </a:endParaRPr>
          </a:p>
          <a:p>
            <a:r>
              <a:rPr lang="en-US" altLang="en-US" dirty="0">
                <a:latin typeface="Arial" panose="020B0604020202020204" pitchFamily="34" charset="0"/>
                <a:ea typeface="MS PGothic" panose="020B0600070205080204" pitchFamily="34" charset="-128"/>
              </a:rPr>
              <a:t>May need a range of experiences </a:t>
            </a:r>
          </a:p>
          <a:p>
            <a:r>
              <a:rPr lang="en-US" altLang="en-US" dirty="0">
                <a:latin typeface="Arial" panose="020B0604020202020204" pitchFamily="34" charset="0"/>
                <a:ea typeface="MS PGothic" panose="020B0600070205080204" pitchFamily="34" charset="-128"/>
              </a:rPr>
              <a:t>One school has student work at 3 job sites 1</a:t>
            </a:r>
            <a:r>
              <a:rPr lang="en-US" altLang="en-US" baseline="30000" dirty="0">
                <a:latin typeface="Arial" panose="020B0604020202020204" pitchFamily="34" charset="0"/>
                <a:ea typeface="MS PGothic" panose="020B0600070205080204" pitchFamily="34" charset="-128"/>
              </a:rPr>
              <a:t>st</a:t>
            </a:r>
            <a:r>
              <a:rPr lang="en-US" altLang="en-US" dirty="0">
                <a:latin typeface="Arial" panose="020B0604020202020204" pitchFamily="34" charset="0"/>
                <a:ea typeface="MS PGothic" panose="020B0600070205080204" pitchFamily="34" charset="-128"/>
              </a:rPr>
              <a:t> ½ of year and then they choose where to work the 2</a:t>
            </a:r>
            <a:r>
              <a:rPr lang="en-US" altLang="en-US" baseline="30000" dirty="0">
                <a:latin typeface="Arial" panose="020B0604020202020204" pitchFamily="34" charset="0"/>
                <a:ea typeface="MS PGothic" panose="020B0600070205080204" pitchFamily="34" charset="-128"/>
              </a:rPr>
              <a:t>nd</a:t>
            </a:r>
            <a:r>
              <a:rPr lang="en-US" altLang="en-US" dirty="0">
                <a:latin typeface="Arial" panose="020B0604020202020204" pitchFamily="34" charset="0"/>
                <a:ea typeface="MS PGothic" panose="020B0600070205080204" pitchFamily="34" charset="-128"/>
              </a:rPr>
              <a:t> ½ and work on more specific skills for that job </a:t>
            </a:r>
          </a:p>
          <a:p>
            <a:endParaRPr lang="en-US" altLang="en-US" dirty="0">
              <a:latin typeface="Arial" panose="020B0604020202020204" pitchFamily="34" charset="0"/>
              <a:ea typeface="MS PGothic" panose="020B0600070205080204" pitchFamily="34" charset="-128"/>
            </a:endParaRPr>
          </a:p>
          <a:p>
            <a:r>
              <a:rPr lang="en-US" altLang="en-US" dirty="0" err="1">
                <a:latin typeface="Arial" panose="020B0604020202020204" pitchFamily="34" charset="0"/>
                <a:ea typeface="MS PGothic" panose="020B0600070205080204" pitchFamily="34" charset="-128"/>
              </a:rPr>
              <a:t>PreEts</a:t>
            </a:r>
            <a:r>
              <a:rPr lang="en-US" altLang="en-US" dirty="0">
                <a:latin typeface="Arial" panose="020B0604020202020204" pitchFamily="34" charset="0"/>
                <a:ea typeface="MS PGothic" panose="020B0600070205080204" pitchFamily="34" charset="-128"/>
              </a:rPr>
              <a:t> (job exploration, workplace readiness, work base learning experiences, counseling and self advocacy/peer mentoring) and Next Gen (STEM) services from MRC</a:t>
            </a:r>
          </a:p>
        </p:txBody>
      </p:sp>
      <p:sp>
        <p:nvSpPr>
          <p:cNvPr id="57348" name="Slide Number Placeholder 3">
            <a:extLst>
              <a:ext uri="{FF2B5EF4-FFF2-40B4-BE49-F238E27FC236}">
                <a16:creationId xmlns:a16="http://schemas.microsoft.com/office/drawing/2014/main" id="{8914D9FB-D537-BACA-0DE9-BDF20F89C049}"/>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Arial" panose="020B0604020202020204" pitchFamily="34" charset="0"/>
                <a:ea typeface="MS PGothic" panose="020B0600070205080204" pitchFamily="34" charset="-128"/>
              </a:defRPr>
            </a:lvl1pPr>
            <a:lvl2pPr marL="766763" indent="-292100">
              <a:spcBef>
                <a:spcPct val="30000"/>
              </a:spcBef>
              <a:defRPr sz="1200">
                <a:solidFill>
                  <a:schemeClr val="tx1"/>
                </a:solidFill>
                <a:latin typeface="Arial" panose="020B0604020202020204" pitchFamily="34" charset="0"/>
                <a:ea typeface="MS PGothic" panose="020B0600070205080204" pitchFamily="34" charset="-128"/>
              </a:defRPr>
            </a:lvl2pPr>
            <a:lvl3pPr marL="1181100" indent="-233363">
              <a:spcBef>
                <a:spcPct val="30000"/>
              </a:spcBef>
              <a:defRPr sz="1200">
                <a:solidFill>
                  <a:schemeClr val="tx1"/>
                </a:solidFill>
                <a:latin typeface="Arial" panose="020B0604020202020204" pitchFamily="34" charset="0"/>
                <a:ea typeface="MS PGothic" panose="020B0600070205080204" pitchFamily="34" charset="-128"/>
              </a:defRPr>
            </a:lvl3pPr>
            <a:lvl4pPr marL="1655763" indent="-233363">
              <a:spcBef>
                <a:spcPct val="30000"/>
              </a:spcBef>
              <a:defRPr sz="1200">
                <a:solidFill>
                  <a:schemeClr val="tx1"/>
                </a:solidFill>
                <a:latin typeface="Arial" panose="020B0604020202020204" pitchFamily="34" charset="0"/>
                <a:ea typeface="MS PGothic" panose="020B0600070205080204" pitchFamily="34" charset="-128"/>
              </a:defRPr>
            </a:lvl4pPr>
            <a:lvl5pPr marL="2130425" indent="-233363">
              <a:spcBef>
                <a:spcPct val="30000"/>
              </a:spcBef>
              <a:defRPr sz="1200">
                <a:solidFill>
                  <a:schemeClr val="tx1"/>
                </a:solidFill>
                <a:latin typeface="Arial" panose="020B0604020202020204" pitchFamily="34" charset="0"/>
                <a:ea typeface="MS PGothic" panose="020B0600070205080204" pitchFamily="34" charset="-128"/>
              </a:defRPr>
            </a:lvl5pPr>
            <a:lvl6pPr marL="25876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30448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5020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9592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fontAlgn="base">
              <a:spcBef>
                <a:spcPct val="0"/>
              </a:spcBef>
              <a:spcAft>
                <a:spcPct val="0"/>
              </a:spcAft>
            </a:pPr>
            <a:fld id="{AD53E4B2-AFFF-4ADD-B094-9851A3876E03}" type="slidenum">
              <a:rPr lang="en-US" altLang="en-US" smtClean="0"/>
              <a:pPr fontAlgn="base">
                <a:spcBef>
                  <a:spcPct val="0"/>
                </a:spcBef>
                <a:spcAft>
                  <a:spcPct val="0"/>
                </a:spcAft>
              </a:pPr>
              <a:t>22</a:t>
            </a:fld>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a:extLst>
              <a:ext uri="{FF2B5EF4-FFF2-40B4-BE49-F238E27FC236}">
                <a16:creationId xmlns:a16="http://schemas.microsoft.com/office/drawing/2014/main" id="{6AF54D87-5F66-E6AF-571F-F74810F5FD96}"/>
              </a:ext>
            </a:extLst>
          </p:cNvPr>
          <p:cNvSpPr>
            <a:spLocks noGrp="1" noRot="1" noChangeAspect="1" noChangeArrowheads="1" noTextEdit="1"/>
          </p:cNvSpPr>
          <p:nvPr>
            <p:ph type="sldImg"/>
          </p:nvPr>
        </p:nvSpPr>
        <p:spPr>
          <a:ln/>
        </p:spPr>
      </p:sp>
      <p:sp>
        <p:nvSpPr>
          <p:cNvPr id="57347" name="Notes Placeholder 2">
            <a:extLst>
              <a:ext uri="{FF2B5EF4-FFF2-40B4-BE49-F238E27FC236}">
                <a16:creationId xmlns:a16="http://schemas.microsoft.com/office/drawing/2014/main" id="{CD3B8604-362F-29AC-8722-79E1C86A5379}"/>
              </a:ext>
            </a:extLst>
          </p:cNvPr>
          <p:cNvSpPr>
            <a:spLocks noGrp="1" noChangeArrowheads="1"/>
          </p:cNvSpPr>
          <p:nvPr>
            <p:ph type="body" idx="1"/>
          </p:nvPr>
        </p:nvSpPr>
        <p:spPr/>
        <p:txBody>
          <a:bodyPr/>
          <a:lstStyle/>
          <a:p>
            <a:pPr>
              <a:defRPr/>
            </a:pPr>
            <a:r>
              <a:rPr lang="en-US" altLang="en-US" dirty="0">
                <a:latin typeface="Arial" panose="020B0604020202020204" pitchFamily="34" charset="0"/>
                <a:ea typeface="MS PGothic" panose="020B0600070205080204" pitchFamily="34" charset="-128"/>
              </a:rPr>
              <a:t>If you feel your student has not received a free and appropriate public education (FAPE) you can reject the graduation date and stay put comes into play…</a:t>
            </a:r>
          </a:p>
          <a:p>
            <a:pPr>
              <a:defRPr/>
            </a:pPr>
            <a:r>
              <a:rPr lang="en-US" altLang="en-US" dirty="0">
                <a:latin typeface="Arial" panose="020B0604020202020204" pitchFamily="34" charset="0"/>
                <a:ea typeface="MS PGothic" panose="020B0600070205080204" pitchFamily="34" charset="-128"/>
              </a:rPr>
              <a:t> </a:t>
            </a:r>
          </a:p>
          <a:p>
            <a:pPr>
              <a:defRPr/>
            </a:pPr>
            <a:r>
              <a:rPr lang="en-US" altLang="en-US" b="1" dirty="0">
                <a:latin typeface="Arial" panose="020B0604020202020204" pitchFamily="34" charset="0"/>
                <a:ea typeface="MS PGothic" panose="020B0600070205080204" pitchFamily="34" charset="-128"/>
              </a:rPr>
              <a:t>WHAT IS YOUR CHILD MISS WHILE SCHOOLS are </a:t>
            </a:r>
            <a:r>
              <a:rPr lang="en-US" altLang="en-US" b="1" dirty="0">
                <a:solidFill>
                  <a:schemeClr val="accent2"/>
                </a:solidFill>
                <a:latin typeface="Arial" panose="020B0604020202020204" pitchFamily="34" charset="0"/>
                <a:ea typeface="MS PGothic" panose="020B0600070205080204" pitchFamily="34" charset="-128"/>
              </a:rPr>
              <a:t>short staffed- </a:t>
            </a:r>
            <a:r>
              <a:rPr lang="en-US" altLang="en-US" b="1" dirty="0">
                <a:latin typeface="Arial" panose="020B0604020202020204" pitchFamily="34" charset="0"/>
                <a:ea typeface="MS PGothic" panose="020B0600070205080204" pitchFamily="34" charset="-128"/>
              </a:rPr>
              <a:t>COMPENSATORY SERVICES EVEN IF STUDENT IS 22 MAY BE STILL AVAILABLE FOR YOUR STUDENT- federation Dennis</a:t>
            </a:r>
          </a:p>
          <a:p>
            <a:pPr>
              <a:defRPr/>
            </a:pPr>
            <a:endParaRPr lang="en-US" altLang="en-US" b="1" dirty="0">
              <a:latin typeface="Arial" panose="020B0604020202020204" pitchFamily="34" charset="0"/>
              <a:ea typeface="MS PGothic" panose="020B0600070205080204" pitchFamily="34" charset="-128"/>
            </a:endParaRPr>
          </a:p>
          <a:p>
            <a:pPr>
              <a:defRPr/>
            </a:pPr>
            <a:r>
              <a:rPr lang="en-US" altLang="en-US" dirty="0">
                <a:latin typeface="Arial" panose="020B0604020202020204" pitchFamily="34" charset="0"/>
                <a:ea typeface="MS PGothic" panose="020B0600070205080204" pitchFamily="34" charset="-128"/>
              </a:rPr>
              <a:t>BSEA case: </a:t>
            </a:r>
            <a:r>
              <a:rPr lang="en-US" altLang="en-US" dirty="0" err="1">
                <a:latin typeface="Arial" panose="020B0604020202020204" pitchFamily="34" charset="0"/>
                <a:ea typeface="MS PGothic" panose="020B0600070205080204" pitchFamily="34" charset="-128"/>
              </a:rPr>
              <a:t>dracut</a:t>
            </a:r>
            <a:endParaRPr lang="en-US" altLang="en-US" dirty="0">
              <a:latin typeface="Arial" panose="020B0604020202020204" pitchFamily="34" charset="0"/>
              <a:ea typeface="MS PGothic" panose="020B0600070205080204" pitchFamily="34" charset="-128"/>
            </a:endParaRPr>
          </a:p>
          <a:p>
            <a:pPr>
              <a:defRPr/>
            </a:pPr>
            <a:endParaRPr lang="en-US" altLang="en-US" strike="sngStrike" dirty="0">
              <a:latin typeface="Arial" panose="020B0604020202020204" pitchFamily="34" charset="0"/>
              <a:ea typeface="MS PGothic" panose="020B0600070205080204" pitchFamily="34" charset="-128"/>
            </a:endParaRPr>
          </a:p>
          <a:p>
            <a:pPr>
              <a:defRPr/>
            </a:pPr>
            <a:endParaRPr lang="en-US" altLang="en-US" dirty="0">
              <a:latin typeface="Arial" panose="020B0604020202020204" pitchFamily="34" charset="0"/>
              <a:ea typeface="MS PGothic" panose="020B0600070205080204" pitchFamily="34" charset="-128"/>
            </a:endParaRPr>
          </a:p>
        </p:txBody>
      </p:sp>
      <p:sp>
        <p:nvSpPr>
          <p:cNvPr id="59396" name="Slide Number Placeholder 3">
            <a:extLst>
              <a:ext uri="{FF2B5EF4-FFF2-40B4-BE49-F238E27FC236}">
                <a16:creationId xmlns:a16="http://schemas.microsoft.com/office/drawing/2014/main" id="{0CECF3AA-D1D7-A8CC-120E-BFC8BC1F9F0F}"/>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Arial" panose="020B0604020202020204" pitchFamily="34" charset="0"/>
                <a:ea typeface="MS PGothic" panose="020B0600070205080204" pitchFamily="34" charset="-128"/>
              </a:defRPr>
            </a:lvl1pPr>
            <a:lvl2pPr marL="766763" indent="-292100">
              <a:spcBef>
                <a:spcPct val="30000"/>
              </a:spcBef>
              <a:defRPr sz="1200">
                <a:solidFill>
                  <a:schemeClr val="tx1"/>
                </a:solidFill>
                <a:latin typeface="Arial" panose="020B0604020202020204" pitchFamily="34" charset="0"/>
                <a:ea typeface="MS PGothic" panose="020B0600070205080204" pitchFamily="34" charset="-128"/>
              </a:defRPr>
            </a:lvl2pPr>
            <a:lvl3pPr marL="1181100" indent="-233363">
              <a:spcBef>
                <a:spcPct val="30000"/>
              </a:spcBef>
              <a:defRPr sz="1200">
                <a:solidFill>
                  <a:schemeClr val="tx1"/>
                </a:solidFill>
                <a:latin typeface="Arial" panose="020B0604020202020204" pitchFamily="34" charset="0"/>
                <a:ea typeface="MS PGothic" panose="020B0600070205080204" pitchFamily="34" charset="-128"/>
              </a:defRPr>
            </a:lvl3pPr>
            <a:lvl4pPr marL="1655763" indent="-233363">
              <a:spcBef>
                <a:spcPct val="30000"/>
              </a:spcBef>
              <a:defRPr sz="1200">
                <a:solidFill>
                  <a:schemeClr val="tx1"/>
                </a:solidFill>
                <a:latin typeface="Arial" panose="020B0604020202020204" pitchFamily="34" charset="0"/>
                <a:ea typeface="MS PGothic" panose="020B0600070205080204" pitchFamily="34" charset="-128"/>
              </a:defRPr>
            </a:lvl4pPr>
            <a:lvl5pPr marL="2130425" indent="-233363">
              <a:spcBef>
                <a:spcPct val="30000"/>
              </a:spcBef>
              <a:defRPr sz="1200">
                <a:solidFill>
                  <a:schemeClr val="tx1"/>
                </a:solidFill>
                <a:latin typeface="Arial" panose="020B0604020202020204" pitchFamily="34" charset="0"/>
                <a:ea typeface="MS PGothic" panose="020B0600070205080204" pitchFamily="34" charset="-128"/>
              </a:defRPr>
            </a:lvl5pPr>
            <a:lvl6pPr marL="25876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30448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5020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9592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fontAlgn="base">
              <a:spcBef>
                <a:spcPct val="0"/>
              </a:spcBef>
              <a:spcAft>
                <a:spcPct val="0"/>
              </a:spcAft>
            </a:pPr>
            <a:fld id="{5D42335B-C563-4E5A-906F-9FEA911EFEF3}" type="slidenum">
              <a:rPr lang="en-US" altLang="en-US" smtClean="0"/>
              <a:pPr fontAlgn="base">
                <a:spcBef>
                  <a:spcPct val="0"/>
                </a:spcBef>
                <a:spcAft>
                  <a:spcPct val="0"/>
                </a:spcAft>
              </a:pPr>
              <a:t>23</a:t>
            </a:fld>
            <a:endParaRPr lang="en-US"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a:extLst>
              <a:ext uri="{FF2B5EF4-FFF2-40B4-BE49-F238E27FC236}">
                <a16:creationId xmlns:a16="http://schemas.microsoft.com/office/drawing/2014/main" id="{0075E941-EB41-F559-0327-C7581552F82F}"/>
              </a:ext>
            </a:extLst>
          </p:cNvPr>
          <p:cNvSpPr>
            <a:spLocks noGrp="1" noRot="1" noChangeAspect="1" noChangeArrowheads="1" noTextEdit="1"/>
          </p:cNvSpPr>
          <p:nvPr>
            <p:ph type="sldImg"/>
          </p:nvPr>
        </p:nvSpPr>
        <p:spPr>
          <a:ln/>
        </p:spPr>
      </p:sp>
      <p:sp>
        <p:nvSpPr>
          <p:cNvPr id="59395" name="Notes Placeholder 2">
            <a:extLst>
              <a:ext uri="{FF2B5EF4-FFF2-40B4-BE49-F238E27FC236}">
                <a16:creationId xmlns:a16="http://schemas.microsoft.com/office/drawing/2014/main" id="{26071667-1A2F-9877-D4E7-222C64D5B5AC}"/>
              </a:ext>
            </a:extLst>
          </p:cNvPr>
          <p:cNvSpPr>
            <a:spLocks noGrp="1" noChangeArrowheads="1"/>
          </p:cNvSpPr>
          <p:nvPr>
            <p:ph type="body" idx="1"/>
          </p:nvPr>
        </p:nvSpPr>
        <p:spPr/>
        <p:txBody>
          <a:bodyPr/>
          <a:lstStyle/>
          <a:p>
            <a:pPr>
              <a:defRPr/>
            </a:pPr>
            <a:r>
              <a:rPr lang="en-US" altLang="en-US" dirty="0">
                <a:latin typeface="Arial" panose="020B0604020202020204" pitchFamily="34" charset="0"/>
                <a:ea typeface="MS PGothic" panose="020B0600070205080204" pitchFamily="34" charset="-128"/>
              </a:rPr>
              <a:t>WAS 688 REFERAL MADE…. BE SURE IT WAS</a:t>
            </a:r>
            <a:endParaRPr lang="en-US" altLang="en-US" strike="sngStrike" dirty="0">
              <a:latin typeface="Arial" panose="020B0604020202020204" pitchFamily="34" charset="0"/>
              <a:ea typeface="MS PGothic" panose="020B0600070205080204" pitchFamily="34" charset="-128"/>
            </a:endParaRPr>
          </a:p>
          <a:p>
            <a:pPr>
              <a:defRPr/>
            </a:pPr>
            <a:r>
              <a:rPr lang="en-US" altLang="en-US" dirty="0">
                <a:latin typeface="Arial" panose="020B0604020202020204" pitchFamily="34" charset="0"/>
                <a:ea typeface="MS PGothic" panose="020B0600070205080204" pitchFamily="34" charset="-128"/>
              </a:rPr>
              <a:t>Referrals are down 75% - this is concerning because one reason for the referral is that the adult agency will have time to plan and budget for your child</a:t>
            </a:r>
          </a:p>
          <a:p>
            <a:pPr>
              <a:defRPr/>
            </a:pPr>
            <a:endParaRPr lang="en-US" altLang="en-US" dirty="0">
              <a:latin typeface="Arial" panose="020B0604020202020204" pitchFamily="34" charset="0"/>
              <a:ea typeface="MS PGothic" panose="020B0600070205080204" pitchFamily="34" charset="-128"/>
            </a:endParaRPr>
          </a:p>
          <a:p>
            <a:pPr>
              <a:defRPr/>
            </a:pPr>
            <a:r>
              <a:rPr lang="en-US" altLang="en-US" b="1" dirty="0">
                <a:latin typeface="Arial" panose="020B0604020202020204" pitchFamily="34" charset="0"/>
                <a:ea typeface="MS PGothic" panose="020B0600070205080204" pitchFamily="34" charset="-128"/>
              </a:rPr>
              <a:t>not an entitlement </a:t>
            </a:r>
          </a:p>
        </p:txBody>
      </p:sp>
      <p:sp>
        <p:nvSpPr>
          <p:cNvPr id="61444" name="Slide Number Placeholder 3">
            <a:extLst>
              <a:ext uri="{FF2B5EF4-FFF2-40B4-BE49-F238E27FC236}">
                <a16:creationId xmlns:a16="http://schemas.microsoft.com/office/drawing/2014/main" id="{8DD66529-1D82-A33D-C77C-11C326358B2F}"/>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Arial" panose="020B0604020202020204" pitchFamily="34" charset="0"/>
                <a:ea typeface="MS PGothic" panose="020B0600070205080204" pitchFamily="34" charset="-128"/>
              </a:defRPr>
            </a:lvl1pPr>
            <a:lvl2pPr marL="766763" indent="-292100">
              <a:spcBef>
                <a:spcPct val="30000"/>
              </a:spcBef>
              <a:defRPr sz="1200">
                <a:solidFill>
                  <a:schemeClr val="tx1"/>
                </a:solidFill>
                <a:latin typeface="Arial" panose="020B0604020202020204" pitchFamily="34" charset="0"/>
                <a:ea typeface="MS PGothic" panose="020B0600070205080204" pitchFamily="34" charset="-128"/>
              </a:defRPr>
            </a:lvl2pPr>
            <a:lvl3pPr marL="1181100" indent="-233363">
              <a:spcBef>
                <a:spcPct val="30000"/>
              </a:spcBef>
              <a:defRPr sz="1200">
                <a:solidFill>
                  <a:schemeClr val="tx1"/>
                </a:solidFill>
                <a:latin typeface="Arial" panose="020B0604020202020204" pitchFamily="34" charset="0"/>
                <a:ea typeface="MS PGothic" panose="020B0600070205080204" pitchFamily="34" charset="-128"/>
              </a:defRPr>
            </a:lvl3pPr>
            <a:lvl4pPr marL="1655763" indent="-233363">
              <a:spcBef>
                <a:spcPct val="30000"/>
              </a:spcBef>
              <a:defRPr sz="1200">
                <a:solidFill>
                  <a:schemeClr val="tx1"/>
                </a:solidFill>
                <a:latin typeface="Arial" panose="020B0604020202020204" pitchFamily="34" charset="0"/>
                <a:ea typeface="MS PGothic" panose="020B0600070205080204" pitchFamily="34" charset="-128"/>
              </a:defRPr>
            </a:lvl4pPr>
            <a:lvl5pPr marL="2130425" indent="-233363">
              <a:spcBef>
                <a:spcPct val="30000"/>
              </a:spcBef>
              <a:defRPr sz="1200">
                <a:solidFill>
                  <a:schemeClr val="tx1"/>
                </a:solidFill>
                <a:latin typeface="Arial" panose="020B0604020202020204" pitchFamily="34" charset="0"/>
                <a:ea typeface="MS PGothic" panose="020B0600070205080204" pitchFamily="34" charset="-128"/>
              </a:defRPr>
            </a:lvl5pPr>
            <a:lvl6pPr marL="25876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30448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5020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9592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fontAlgn="base">
              <a:spcBef>
                <a:spcPct val="0"/>
              </a:spcBef>
              <a:spcAft>
                <a:spcPct val="0"/>
              </a:spcAft>
            </a:pPr>
            <a:fld id="{EDFBAB77-6BAE-46FE-80C1-4A3A75EB3729}" type="slidenum">
              <a:rPr lang="en-US" altLang="en-US" smtClean="0"/>
              <a:pPr fontAlgn="base">
                <a:spcBef>
                  <a:spcPct val="0"/>
                </a:spcBef>
                <a:spcAft>
                  <a:spcPct val="0"/>
                </a:spcAft>
              </a:pPr>
              <a:t>24</a:t>
            </a:fld>
            <a:endParaRPr lang="en-US"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a:extLst>
              <a:ext uri="{FF2B5EF4-FFF2-40B4-BE49-F238E27FC236}">
                <a16:creationId xmlns:a16="http://schemas.microsoft.com/office/drawing/2014/main" id="{A30ACDB3-756B-02FF-DA40-569CADDE0EAE}"/>
              </a:ext>
            </a:extLst>
          </p:cNvPr>
          <p:cNvSpPr>
            <a:spLocks noGrp="1" noRot="1" noChangeAspect="1" noChangeArrowheads="1" noTextEdit="1"/>
          </p:cNvSpPr>
          <p:nvPr>
            <p:ph type="sldImg"/>
          </p:nvPr>
        </p:nvSpPr>
        <p:spPr>
          <a:ln/>
        </p:spPr>
      </p:sp>
      <p:sp>
        <p:nvSpPr>
          <p:cNvPr id="66563" name="Notes Placeholder 2">
            <a:extLst>
              <a:ext uri="{FF2B5EF4-FFF2-40B4-BE49-F238E27FC236}">
                <a16:creationId xmlns:a16="http://schemas.microsoft.com/office/drawing/2014/main" id="{F74A2DF1-0163-172D-5CFE-4426D8278E53}"/>
              </a:ext>
            </a:extLst>
          </p:cNvPr>
          <p:cNvSpPr>
            <a:spLocks noGrp="1" noChangeArrowheads="1"/>
          </p:cNvSpPr>
          <p:nvPr>
            <p:ph type="body" idx="1"/>
          </p:nvPr>
        </p:nvSpPr>
        <p:spPr/>
        <p:txBody>
          <a:bodyPr/>
          <a:lstStyle/>
          <a:p>
            <a:pPr>
              <a:defRPr/>
            </a:pPr>
            <a:r>
              <a:rPr lang="en-US" dirty="0">
                <a:solidFill>
                  <a:schemeClr val="tx1">
                    <a:lumMod val="75000"/>
                    <a:lumOff val="25000"/>
                  </a:schemeClr>
                </a:solidFill>
              </a:rPr>
              <a:t>The law provides a two year planning process and focusses on which adult agency MIGHT  provide services for the student when they leave school, but adult services are not an entitlement </a:t>
            </a:r>
          </a:p>
          <a:p>
            <a:pPr>
              <a:defRPr/>
            </a:pPr>
            <a:endParaRPr lang="en-US" dirty="0">
              <a:solidFill>
                <a:schemeClr val="tx1">
                  <a:lumMod val="75000"/>
                  <a:lumOff val="25000"/>
                </a:schemeClr>
              </a:solidFill>
            </a:endParaRPr>
          </a:p>
          <a:p>
            <a:pPr>
              <a:defRPr/>
            </a:pPr>
            <a:r>
              <a:rPr lang="en-US" altLang="en-US" dirty="0">
                <a:solidFill>
                  <a:schemeClr val="tx1">
                    <a:lumMod val="75000"/>
                    <a:lumOff val="25000"/>
                  </a:schemeClr>
                </a:solidFill>
                <a:latin typeface="Arial" panose="020B0604020202020204" pitchFamily="34" charset="0"/>
                <a:ea typeface="MS PGothic" panose="020B0600070205080204" pitchFamily="34" charset="-128"/>
              </a:rPr>
              <a:t>IF the student is diagnosed with autism and mental health you should apply to BOTH DDS and DMH- you can receive services from BOTH agencies </a:t>
            </a:r>
            <a:endParaRPr lang="en-US" altLang="en-US" dirty="0">
              <a:latin typeface="Arial" panose="020B0604020202020204" pitchFamily="34" charset="0"/>
              <a:ea typeface="MS PGothic" panose="020B0600070205080204" pitchFamily="34" charset="-128"/>
            </a:endParaRPr>
          </a:p>
        </p:txBody>
      </p:sp>
      <p:sp>
        <p:nvSpPr>
          <p:cNvPr id="63492" name="Slide Number Placeholder 3">
            <a:extLst>
              <a:ext uri="{FF2B5EF4-FFF2-40B4-BE49-F238E27FC236}">
                <a16:creationId xmlns:a16="http://schemas.microsoft.com/office/drawing/2014/main" id="{9E7D2790-27CD-30B1-FE1A-34700D5F334A}"/>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Arial" panose="020B0604020202020204" pitchFamily="34" charset="0"/>
                <a:ea typeface="MS PGothic" panose="020B0600070205080204" pitchFamily="34" charset="-128"/>
              </a:defRPr>
            </a:lvl1pPr>
            <a:lvl2pPr marL="766763" indent="-292100">
              <a:spcBef>
                <a:spcPct val="30000"/>
              </a:spcBef>
              <a:defRPr sz="1200">
                <a:solidFill>
                  <a:schemeClr val="tx1"/>
                </a:solidFill>
                <a:latin typeface="Arial" panose="020B0604020202020204" pitchFamily="34" charset="0"/>
                <a:ea typeface="MS PGothic" panose="020B0600070205080204" pitchFamily="34" charset="-128"/>
              </a:defRPr>
            </a:lvl2pPr>
            <a:lvl3pPr marL="1181100" indent="-233363">
              <a:spcBef>
                <a:spcPct val="30000"/>
              </a:spcBef>
              <a:defRPr sz="1200">
                <a:solidFill>
                  <a:schemeClr val="tx1"/>
                </a:solidFill>
                <a:latin typeface="Arial" panose="020B0604020202020204" pitchFamily="34" charset="0"/>
                <a:ea typeface="MS PGothic" panose="020B0600070205080204" pitchFamily="34" charset="-128"/>
              </a:defRPr>
            </a:lvl3pPr>
            <a:lvl4pPr marL="1655763" indent="-233363">
              <a:spcBef>
                <a:spcPct val="30000"/>
              </a:spcBef>
              <a:defRPr sz="1200">
                <a:solidFill>
                  <a:schemeClr val="tx1"/>
                </a:solidFill>
                <a:latin typeface="Arial" panose="020B0604020202020204" pitchFamily="34" charset="0"/>
                <a:ea typeface="MS PGothic" panose="020B0600070205080204" pitchFamily="34" charset="-128"/>
              </a:defRPr>
            </a:lvl4pPr>
            <a:lvl5pPr marL="2130425" indent="-233363">
              <a:spcBef>
                <a:spcPct val="30000"/>
              </a:spcBef>
              <a:defRPr sz="1200">
                <a:solidFill>
                  <a:schemeClr val="tx1"/>
                </a:solidFill>
                <a:latin typeface="Arial" panose="020B0604020202020204" pitchFamily="34" charset="0"/>
                <a:ea typeface="MS PGothic" panose="020B0600070205080204" pitchFamily="34" charset="-128"/>
              </a:defRPr>
            </a:lvl5pPr>
            <a:lvl6pPr marL="25876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30448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5020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9592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fontAlgn="base">
              <a:spcBef>
                <a:spcPct val="0"/>
              </a:spcBef>
              <a:spcAft>
                <a:spcPct val="0"/>
              </a:spcAft>
            </a:pPr>
            <a:fld id="{8FA54ADA-65CA-4634-AE8E-45404B4317E5}" type="slidenum">
              <a:rPr lang="en-US" altLang="en-US" smtClean="0"/>
              <a:pPr fontAlgn="base">
                <a:spcBef>
                  <a:spcPct val="0"/>
                </a:spcBef>
                <a:spcAft>
                  <a:spcPct val="0"/>
                </a:spcAft>
              </a:pPr>
              <a:t>25</a:t>
            </a:fld>
            <a:endParaRPr lang="en-US"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a:extLst>
              <a:ext uri="{FF2B5EF4-FFF2-40B4-BE49-F238E27FC236}">
                <a16:creationId xmlns:a16="http://schemas.microsoft.com/office/drawing/2014/main" id="{4A56E078-939B-525E-7C2A-6AEE627C8E4D}"/>
              </a:ext>
            </a:extLst>
          </p:cNvPr>
          <p:cNvSpPr>
            <a:spLocks noGrp="1" noRot="1" noChangeAspect="1" noChangeArrowheads="1" noTextEdit="1"/>
          </p:cNvSpPr>
          <p:nvPr>
            <p:ph type="sldImg"/>
          </p:nvPr>
        </p:nvSpPr>
        <p:spPr>
          <a:ln/>
        </p:spPr>
      </p:sp>
      <p:sp>
        <p:nvSpPr>
          <p:cNvPr id="65539" name="Notes Placeholder 2">
            <a:extLst>
              <a:ext uri="{FF2B5EF4-FFF2-40B4-BE49-F238E27FC236}">
                <a16:creationId xmlns:a16="http://schemas.microsoft.com/office/drawing/2014/main" id="{4FC6C35B-8063-9687-89EE-CFE02AE5D64F}"/>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tLang="en-US">
                <a:latin typeface="Arial" panose="020B0604020202020204" pitchFamily="34" charset="0"/>
                <a:ea typeface="MS PGothic" panose="020B0600070205080204" pitchFamily="34" charset="-128"/>
              </a:rPr>
              <a:t>Read </a:t>
            </a:r>
          </a:p>
        </p:txBody>
      </p:sp>
      <p:sp>
        <p:nvSpPr>
          <p:cNvPr id="65540" name="Slide Number Placeholder 3">
            <a:extLst>
              <a:ext uri="{FF2B5EF4-FFF2-40B4-BE49-F238E27FC236}">
                <a16:creationId xmlns:a16="http://schemas.microsoft.com/office/drawing/2014/main" id="{DEDE22B4-AE1A-B2A1-08B7-5C27E28A484B}"/>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Arial" panose="020B0604020202020204" pitchFamily="34" charset="0"/>
                <a:ea typeface="MS PGothic" panose="020B0600070205080204" pitchFamily="34" charset="-128"/>
              </a:defRPr>
            </a:lvl1pPr>
            <a:lvl2pPr marL="766763" indent="-292100">
              <a:spcBef>
                <a:spcPct val="30000"/>
              </a:spcBef>
              <a:defRPr sz="1200">
                <a:solidFill>
                  <a:schemeClr val="tx1"/>
                </a:solidFill>
                <a:latin typeface="Arial" panose="020B0604020202020204" pitchFamily="34" charset="0"/>
                <a:ea typeface="MS PGothic" panose="020B0600070205080204" pitchFamily="34" charset="-128"/>
              </a:defRPr>
            </a:lvl2pPr>
            <a:lvl3pPr marL="1181100" indent="-233363">
              <a:spcBef>
                <a:spcPct val="30000"/>
              </a:spcBef>
              <a:defRPr sz="1200">
                <a:solidFill>
                  <a:schemeClr val="tx1"/>
                </a:solidFill>
                <a:latin typeface="Arial" panose="020B0604020202020204" pitchFamily="34" charset="0"/>
                <a:ea typeface="MS PGothic" panose="020B0600070205080204" pitchFamily="34" charset="-128"/>
              </a:defRPr>
            </a:lvl3pPr>
            <a:lvl4pPr marL="1655763" indent="-233363">
              <a:spcBef>
                <a:spcPct val="30000"/>
              </a:spcBef>
              <a:defRPr sz="1200">
                <a:solidFill>
                  <a:schemeClr val="tx1"/>
                </a:solidFill>
                <a:latin typeface="Arial" panose="020B0604020202020204" pitchFamily="34" charset="0"/>
                <a:ea typeface="MS PGothic" panose="020B0600070205080204" pitchFamily="34" charset="-128"/>
              </a:defRPr>
            </a:lvl4pPr>
            <a:lvl5pPr marL="2130425" indent="-233363">
              <a:spcBef>
                <a:spcPct val="30000"/>
              </a:spcBef>
              <a:defRPr sz="1200">
                <a:solidFill>
                  <a:schemeClr val="tx1"/>
                </a:solidFill>
                <a:latin typeface="Arial" panose="020B0604020202020204" pitchFamily="34" charset="0"/>
                <a:ea typeface="MS PGothic" panose="020B0600070205080204" pitchFamily="34" charset="-128"/>
              </a:defRPr>
            </a:lvl5pPr>
            <a:lvl6pPr marL="25876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30448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5020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9592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fontAlgn="base">
              <a:spcBef>
                <a:spcPct val="0"/>
              </a:spcBef>
              <a:spcAft>
                <a:spcPct val="0"/>
              </a:spcAft>
            </a:pPr>
            <a:fld id="{3C293C40-447A-439C-83B5-6F6B642861E6}" type="slidenum">
              <a:rPr lang="en-US" altLang="en-US" smtClean="0"/>
              <a:pPr fontAlgn="base">
                <a:spcBef>
                  <a:spcPct val="0"/>
                </a:spcBef>
                <a:spcAft>
                  <a:spcPct val="0"/>
                </a:spcAft>
              </a:pPr>
              <a:t>26</a:t>
            </a:fld>
            <a:endParaRPr lang="en-US"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a:extLst>
              <a:ext uri="{FF2B5EF4-FFF2-40B4-BE49-F238E27FC236}">
                <a16:creationId xmlns:a16="http://schemas.microsoft.com/office/drawing/2014/main" id="{014E49C3-CEC7-7ABF-0654-8199CF6F6E3D}"/>
              </a:ext>
            </a:extLst>
          </p:cNvPr>
          <p:cNvSpPr>
            <a:spLocks noGrp="1" noRot="1" noChangeAspect="1" noChangeArrowheads="1" noTextEdit="1"/>
          </p:cNvSpPr>
          <p:nvPr>
            <p:ph type="sldImg"/>
          </p:nvPr>
        </p:nvSpPr>
        <p:spPr>
          <a:ln/>
        </p:spPr>
      </p:sp>
      <p:sp>
        <p:nvSpPr>
          <p:cNvPr id="67587" name="Notes Placeholder 2">
            <a:extLst>
              <a:ext uri="{FF2B5EF4-FFF2-40B4-BE49-F238E27FC236}">
                <a16:creationId xmlns:a16="http://schemas.microsoft.com/office/drawing/2014/main" id="{B7903152-B1F9-9AD4-FFEE-16EDA7DEBAC2}"/>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latin typeface="Arial" panose="020B0604020202020204" pitchFamily="34" charset="0"/>
              <a:ea typeface="MS PGothic" panose="020B0600070205080204" pitchFamily="34" charset="-128"/>
            </a:endParaRPr>
          </a:p>
        </p:txBody>
      </p:sp>
      <p:sp>
        <p:nvSpPr>
          <p:cNvPr id="67588" name="Slide Number Placeholder 3">
            <a:extLst>
              <a:ext uri="{FF2B5EF4-FFF2-40B4-BE49-F238E27FC236}">
                <a16:creationId xmlns:a16="http://schemas.microsoft.com/office/drawing/2014/main" id="{F948F834-C6FF-DFCD-FEB7-093B7FF50F02}"/>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Arial" panose="020B0604020202020204" pitchFamily="34" charset="0"/>
                <a:ea typeface="MS PGothic" panose="020B0600070205080204" pitchFamily="34" charset="-128"/>
              </a:defRPr>
            </a:lvl1pPr>
            <a:lvl2pPr marL="766763" indent="-292100">
              <a:spcBef>
                <a:spcPct val="30000"/>
              </a:spcBef>
              <a:defRPr sz="1200">
                <a:solidFill>
                  <a:schemeClr val="tx1"/>
                </a:solidFill>
                <a:latin typeface="Arial" panose="020B0604020202020204" pitchFamily="34" charset="0"/>
                <a:ea typeface="MS PGothic" panose="020B0600070205080204" pitchFamily="34" charset="-128"/>
              </a:defRPr>
            </a:lvl2pPr>
            <a:lvl3pPr marL="1181100" indent="-233363">
              <a:spcBef>
                <a:spcPct val="30000"/>
              </a:spcBef>
              <a:defRPr sz="1200">
                <a:solidFill>
                  <a:schemeClr val="tx1"/>
                </a:solidFill>
                <a:latin typeface="Arial" panose="020B0604020202020204" pitchFamily="34" charset="0"/>
                <a:ea typeface="MS PGothic" panose="020B0600070205080204" pitchFamily="34" charset="-128"/>
              </a:defRPr>
            </a:lvl3pPr>
            <a:lvl4pPr marL="1655763" indent="-233363">
              <a:spcBef>
                <a:spcPct val="30000"/>
              </a:spcBef>
              <a:defRPr sz="1200">
                <a:solidFill>
                  <a:schemeClr val="tx1"/>
                </a:solidFill>
                <a:latin typeface="Arial" panose="020B0604020202020204" pitchFamily="34" charset="0"/>
                <a:ea typeface="MS PGothic" panose="020B0600070205080204" pitchFamily="34" charset="-128"/>
              </a:defRPr>
            </a:lvl4pPr>
            <a:lvl5pPr marL="2130425" indent="-233363">
              <a:spcBef>
                <a:spcPct val="30000"/>
              </a:spcBef>
              <a:defRPr sz="1200">
                <a:solidFill>
                  <a:schemeClr val="tx1"/>
                </a:solidFill>
                <a:latin typeface="Arial" panose="020B0604020202020204" pitchFamily="34" charset="0"/>
                <a:ea typeface="MS PGothic" panose="020B0600070205080204" pitchFamily="34" charset="-128"/>
              </a:defRPr>
            </a:lvl5pPr>
            <a:lvl6pPr marL="25876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30448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5020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9592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fontAlgn="base">
              <a:spcBef>
                <a:spcPct val="0"/>
              </a:spcBef>
              <a:spcAft>
                <a:spcPct val="0"/>
              </a:spcAft>
            </a:pPr>
            <a:fld id="{51903A2A-4078-4BA3-AB5E-FACABBAC5871}" type="slidenum">
              <a:rPr lang="en-US" altLang="en-US" smtClean="0"/>
              <a:pPr fontAlgn="base">
                <a:spcBef>
                  <a:spcPct val="0"/>
                </a:spcBef>
                <a:spcAft>
                  <a:spcPct val="0"/>
                </a:spcAft>
              </a:pPr>
              <a:t>27</a:t>
            </a:fld>
            <a:endParaRPr lang="en-US"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a:extLst>
              <a:ext uri="{FF2B5EF4-FFF2-40B4-BE49-F238E27FC236}">
                <a16:creationId xmlns:a16="http://schemas.microsoft.com/office/drawing/2014/main" id="{C68A0281-80B6-E545-BBEE-8535EEA3C472}"/>
              </a:ext>
            </a:extLst>
          </p:cNvPr>
          <p:cNvSpPr>
            <a:spLocks noGrp="1" noRot="1" noChangeAspect="1" noChangeArrowheads="1" noTextEdit="1"/>
          </p:cNvSpPr>
          <p:nvPr>
            <p:ph type="sldImg"/>
          </p:nvPr>
        </p:nvSpPr>
        <p:spPr>
          <a:ln/>
        </p:spPr>
      </p:sp>
      <p:sp>
        <p:nvSpPr>
          <p:cNvPr id="69635" name="Notes Placeholder 2">
            <a:extLst>
              <a:ext uri="{FF2B5EF4-FFF2-40B4-BE49-F238E27FC236}">
                <a16:creationId xmlns:a16="http://schemas.microsoft.com/office/drawing/2014/main" id="{B3923D60-268C-A366-E099-FECD5A61EA4E}"/>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tLang="en-US">
                <a:latin typeface="Arial" panose="020B0604020202020204" pitchFamily="34" charset="0"/>
                <a:ea typeface="MS PGothic" panose="020B0600070205080204" pitchFamily="34" charset="-128"/>
              </a:rPr>
              <a:t>1. So if not guarantee of services why bother???? READ SLIDE</a:t>
            </a:r>
          </a:p>
          <a:p>
            <a:endParaRPr lang="en-US" altLang="en-US">
              <a:latin typeface="Arial" panose="020B0604020202020204" pitchFamily="34" charset="0"/>
              <a:ea typeface="MS PGothic" panose="020B0600070205080204" pitchFamily="34" charset="-128"/>
            </a:endParaRPr>
          </a:p>
          <a:p>
            <a:r>
              <a:rPr lang="en-US" altLang="en-US">
                <a:latin typeface="Arial" panose="020B0604020202020204" pitchFamily="34" charset="0"/>
                <a:ea typeface="MS PGothic" panose="020B0600070205080204" pitchFamily="34" charset="-128"/>
              </a:rPr>
              <a:t>The student can be approved for services but if there are no funds they may not receive the services </a:t>
            </a:r>
          </a:p>
          <a:p>
            <a:endParaRPr lang="en-US" altLang="en-US">
              <a:latin typeface="Arial" panose="020B0604020202020204" pitchFamily="34" charset="0"/>
              <a:ea typeface="MS PGothic" panose="020B0600070205080204" pitchFamily="34" charset="-128"/>
            </a:endParaRPr>
          </a:p>
        </p:txBody>
      </p:sp>
      <p:sp>
        <p:nvSpPr>
          <p:cNvPr id="69636" name="Slide Number Placeholder 3">
            <a:extLst>
              <a:ext uri="{FF2B5EF4-FFF2-40B4-BE49-F238E27FC236}">
                <a16:creationId xmlns:a16="http://schemas.microsoft.com/office/drawing/2014/main" id="{C165D6DD-4C42-0E11-B78F-10E0B36D32EF}"/>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Arial" panose="020B0604020202020204" pitchFamily="34" charset="0"/>
                <a:ea typeface="MS PGothic" panose="020B0600070205080204" pitchFamily="34" charset="-128"/>
              </a:defRPr>
            </a:lvl1pPr>
            <a:lvl2pPr marL="766763" indent="-292100">
              <a:spcBef>
                <a:spcPct val="30000"/>
              </a:spcBef>
              <a:defRPr sz="1200">
                <a:solidFill>
                  <a:schemeClr val="tx1"/>
                </a:solidFill>
                <a:latin typeface="Arial" panose="020B0604020202020204" pitchFamily="34" charset="0"/>
                <a:ea typeface="MS PGothic" panose="020B0600070205080204" pitchFamily="34" charset="-128"/>
              </a:defRPr>
            </a:lvl2pPr>
            <a:lvl3pPr marL="1181100" indent="-233363">
              <a:spcBef>
                <a:spcPct val="30000"/>
              </a:spcBef>
              <a:defRPr sz="1200">
                <a:solidFill>
                  <a:schemeClr val="tx1"/>
                </a:solidFill>
                <a:latin typeface="Arial" panose="020B0604020202020204" pitchFamily="34" charset="0"/>
                <a:ea typeface="MS PGothic" panose="020B0600070205080204" pitchFamily="34" charset="-128"/>
              </a:defRPr>
            </a:lvl3pPr>
            <a:lvl4pPr marL="1655763" indent="-233363">
              <a:spcBef>
                <a:spcPct val="30000"/>
              </a:spcBef>
              <a:defRPr sz="1200">
                <a:solidFill>
                  <a:schemeClr val="tx1"/>
                </a:solidFill>
                <a:latin typeface="Arial" panose="020B0604020202020204" pitchFamily="34" charset="0"/>
                <a:ea typeface="MS PGothic" panose="020B0600070205080204" pitchFamily="34" charset="-128"/>
              </a:defRPr>
            </a:lvl4pPr>
            <a:lvl5pPr marL="2130425" indent="-233363">
              <a:spcBef>
                <a:spcPct val="30000"/>
              </a:spcBef>
              <a:defRPr sz="1200">
                <a:solidFill>
                  <a:schemeClr val="tx1"/>
                </a:solidFill>
                <a:latin typeface="Arial" panose="020B0604020202020204" pitchFamily="34" charset="0"/>
                <a:ea typeface="MS PGothic" panose="020B0600070205080204" pitchFamily="34" charset="-128"/>
              </a:defRPr>
            </a:lvl5pPr>
            <a:lvl6pPr marL="25876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30448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5020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9592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fontAlgn="base">
              <a:spcBef>
                <a:spcPct val="0"/>
              </a:spcBef>
              <a:spcAft>
                <a:spcPct val="0"/>
              </a:spcAft>
            </a:pPr>
            <a:fld id="{C0606110-787C-4EE6-A8A8-49CE186FD188}" type="slidenum">
              <a:rPr lang="en-US" altLang="en-US" smtClean="0"/>
              <a:pPr fontAlgn="base">
                <a:spcBef>
                  <a:spcPct val="0"/>
                </a:spcBef>
                <a:spcAft>
                  <a:spcPct val="0"/>
                </a:spcAft>
              </a:pPr>
              <a:t>28</a:t>
            </a:fld>
            <a:endParaRPr lang="en-US"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a:extLst>
              <a:ext uri="{FF2B5EF4-FFF2-40B4-BE49-F238E27FC236}">
                <a16:creationId xmlns:a16="http://schemas.microsoft.com/office/drawing/2014/main" id="{74CD5D29-D745-91DA-CBB4-91A04B4306D6}"/>
              </a:ext>
            </a:extLst>
          </p:cNvPr>
          <p:cNvSpPr>
            <a:spLocks noGrp="1" noRot="1" noChangeAspect="1" noChangeArrowheads="1" noTextEdit="1"/>
          </p:cNvSpPr>
          <p:nvPr>
            <p:ph type="sldImg"/>
          </p:nvPr>
        </p:nvSpPr>
        <p:spPr>
          <a:ln/>
        </p:spPr>
      </p:sp>
      <p:sp>
        <p:nvSpPr>
          <p:cNvPr id="71683" name="Notes Placeholder 2">
            <a:extLst>
              <a:ext uri="{FF2B5EF4-FFF2-40B4-BE49-F238E27FC236}">
                <a16:creationId xmlns:a16="http://schemas.microsoft.com/office/drawing/2014/main" id="{B40C6DDB-F106-0555-F6C6-A91A9F1FD8B2}"/>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MS PGothic" panose="020B0600070205080204" pitchFamily="34" charset="-128"/>
              </a:rPr>
              <a:t>Self directed funds</a:t>
            </a:r>
          </a:p>
        </p:txBody>
      </p:sp>
      <p:sp>
        <p:nvSpPr>
          <p:cNvPr id="71684" name="Slide Number Placeholder 3">
            <a:extLst>
              <a:ext uri="{FF2B5EF4-FFF2-40B4-BE49-F238E27FC236}">
                <a16:creationId xmlns:a16="http://schemas.microsoft.com/office/drawing/2014/main" id="{72D5710C-EAB9-E889-B35F-3C7D81827EB1}"/>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Arial" panose="020B0604020202020204" pitchFamily="34" charset="0"/>
                <a:ea typeface="MS PGothic" panose="020B0600070205080204" pitchFamily="34" charset="-128"/>
              </a:defRPr>
            </a:lvl1pPr>
            <a:lvl2pPr marL="766763" indent="-292100">
              <a:spcBef>
                <a:spcPct val="30000"/>
              </a:spcBef>
              <a:defRPr sz="1200">
                <a:solidFill>
                  <a:schemeClr val="tx1"/>
                </a:solidFill>
                <a:latin typeface="Arial" panose="020B0604020202020204" pitchFamily="34" charset="0"/>
                <a:ea typeface="MS PGothic" panose="020B0600070205080204" pitchFamily="34" charset="-128"/>
              </a:defRPr>
            </a:lvl2pPr>
            <a:lvl3pPr marL="1181100" indent="-233363">
              <a:spcBef>
                <a:spcPct val="30000"/>
              </a:spcBef>
              <a:defRPr sz="1200">
                <a:solidFill>
                  <a:schemeClr val="tx1"/>
                </a:solidFill>
                <a:latin typeface="Arial" panose="020B0604020202020204" pitchFamily="34" charset="0"/>
                <a:ea typeface="MS PGothic" panose="020B0600070205080204" pitchFamily="34" charset="-128"/>
              </a:defRPr>
            </a:lvl3pPr>
            <a:lvl4pPr marL="1655763" indent="-233363">
              <a:spcBef>
                <a:spcPct val="30000"/>
              </a:spcBef>
              <a:defRPr sz="1200">
                <a:solidFill>
                  <a:schemeClr val="tx1"/>
                </a:solidFill>
                <a:latin typeface="Arial" panose="020B0604020202020204" pitchFamily="34" charset="0"/>
                <a:ea typeface="MS PGothic" panose="020B0600070205080204" pitchFamily="34" charset="-128"/>
              </a:defRPr>
            </a:lvl4pPr>
            <a:lvl5pPr marL="2130425" indent="-233363">
              <a:spcBef>
                <a:spcPct val="30000"/>
              </a:spcBef>
              <a:defRPr sz="1200">
                <a:solidFill>
                  <a:schemeClr val="tx1"/>
                </a:solidFill>
                <a:latin typeface="Arial" panose="020B0604020202020204" pitchFamily="34" charset="0"/>
                <a:ea typeface="MS PGothic" panose="020B0600070205080204" pitchFamily="34" charset="-128"/>
              </a:defRPr>
            </a:lvl5pPr>
            <a:lvl6pPr marL="25876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30448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5020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9592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fontAlgn="base">
              <a:spcBef>
                <a:spcPct val="0"/>
              </a:spcBef>
              <a:spcAft>
                <a:spcPct val="0"/>
              </a:spcAft>
            </a:pPr>
            <a:fld id="{689F6B2F-292C-4D6F-8F51-3071FE35DD42}" type="slidenum">
              <a:rPr lang="en-US" altLang="en-US" smtClean="0"/>
              <a:pPr fontAlgn="base">
                <a:spcBef>
                  <a:spcPct val="0"/>
                </a:spcBef>
                <a:spcAft>
                  <a:spcPct val="0"/>
                </a:spcAft>
              </a:pPr>
              <a:t>29</a:t>
            </a:fld>
            <a:endParaRPr lang="en-US"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a:extLst>
              <a:ext uri="{FF2B5EF4-FFF2-40B4-BE49-F238E27FC236}">
                <a16:creationId xmlns:a16="http://schemas.microsoft.com/office/drawing/2014/main" id="{452C04AE-93BC-B0E7-15A2-6A46EC2532C4}"/>
              </a:ext>
            </a:extLst>
          </p:cNvPr>
          <p:cNvSpPr>
            <a:spLocks noGrp="1" noRot="1" noChangeAspect="1" noChangeArrowheads="1" noTextEdit="1"/>
          </p:cNvSpPr>
          <p:nvPr>
            <p:ph type="sldImg"/>
          </p:nvPr>
        </p:nvSpPr>
        <p:spPr>
          <a:ln/>
        </p:spPr>
      </p:sp>
      <p:sp>
        <p:nvSpPr>
          <p:cNvPr id="73731" name="Notes Placeholder 2">
            <a:extLst>
              <a:ext uri="{FF2B5EF4-FFF2-40B4-BE49-F238E27FC236}">
                <a16:creationId xmlns:a16="http://schemas.microsoft.com/office/drawing/2014/main" id="{D751E0CA-60CE-8FD5-4714-BC75BF746F4B}"/>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a typeface="MS PGothic" panose="020B0600070205080204" pitchFamily="34" charset="-128"/>
            </a:endParaRPr>
          </a:p>
        </p:txBody>
      </p:sp>
      <p:sp>
        <p:nvSpPr>
          <p:cNvPr id="73732" name="Slide Number Placeholder 3">
            <a:extLst>
              <a:ext uri="{FF2B5EF4-FFF2-40B4-BE49-F238E27FC236}">
                <a16:creationId xmlns:a16="http://schemas.microsoft.com/office/drawing/2014/main" id="{B661FFE2-C138-0A5A-272B-937A11E3A3EB}"/>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rebuchet MS" panose="020B0603020202020204" pitchFamily="34" charset="0"/>
              </a:defRPr>
            </a:lvl1pPr>
            <a:lvl2pPr marL="769938" indent="-295275">
              <a:defRPr>
                <a:solidFill>
                  <a:schemeClr val="tx1"/>
                </a:solidFill>
                <a:latin typeface="Trebuchet MS" panose="020B0603020202020204" pitchFamily="34" charset="0"/>
              </a:defRPr>
            </a:lvl2pPr>
            <a:lvl3pPr marL="1184275" indent="-236538">
              <a:defRPr>
                <a:solidFill>
                  <a:schemeClr val="tx1"/>
                </a:solidFill>
                <a:latin typeface="Trebuchet MS" panose="020B0603020202020204" pitchFamily="34" charset="0"/>
              </a:defRPr>
            </a:lvl3pPr>
            <a:lvl4pPr marL="1658938" indent="-236538">
              <a:defRPr>
                <a:solidFill>
                  <a:schemeClr val="tx1"/>
                </a:solidFill>
                <a:latin typeface="Trebuchet MS" panose="020B0603020202020204" pitchFamily="34" charset="0"/>
              </a:defRPr>
            </a:lvl4pPr>
            <a:lvl5pPr marL="2133600" indent="-236538">
              <a:defRPr>
                <a:solidFill>
                  <a:schemeClr val="tx1"/>
                </a:solidFill>
                <a:latin typeface="Trebuchet MS" panose="020B0603020202020204" pitchFamily="34" charset="0"/>
              </a:defRPr>
            </a:lvl5pPr>
            <a:lvl6pPr marL="2590800" indent="-236538" defTabSz="457200" eaLnBrk="0" fontAlgn="base" hangingPunct="0">
              <a:spcBef>
                <a:spcPct val="0"/>
              </a:spcBef>
              <a:spcAft>
                <a:spcPct val="0"/>
              </a:spcAft>
              <a:defRPr>
                <a:solidFill>
                  <a:schemeClr val="tx1"/>
                </a:solidFill>
                <a:latin typeface="Trebuchet MS" panose="020B0603020202020204" pitchFamily="34" charset="0"/>
              </a:defRPr>
            </a:lvl6pPr>
            <a:lvl7pPr marL="3048000" indent="-236538" defTabSz="457200" eaLnBrk="0" fontAlgn="base" hangingPunct="0">
              <a:spcBef>
                <a:spcPct val="0"/>
              </a:spcBef>
              <a:spcAft>
                <a:spcPct val="0"/>
              </a:spcAft>
              <a:defRPr>
                <a:solidFill>
                  <a:schemeClr val="tx1"/>
                </a:solidFill>
                <a:latin typeface="Trebuchet MS" panose="020B0603020202020204" pitchFamily="34" charset="0"/>
              </a:defRPr>
            </a:lvl7pPr>
            <a:lvl8pPr marL="3505200" indent="-236538" defTabSz="457200" eaLnBrk="0" fontAlgn="base" hangingPunct="0">
              <a:spcBef>
                <a:spcPct val="0"/>
              </a:spcBef>
              <a:spcAft>
                <a:spcPct val="0"/>
              </a:spcAft>
              <a:defRPr>
                <a:solidFill>
                  <a:schemeClr val="tx1"/>
                </a:solidFill>
                <a:latin typeface="Trebuchet MS" panose="020B0603020202020204" pitchFamily="34" charset="0"/>
              </a:defRPr>
            </a:lvl8pPr>
            <a:lvl9pPr marL="3962400" indent="-236538" defTabSz="457200" eaLnBrk="0" fontAlgn="base" hangingPunct="0">
              <a:spcBef>
                <a:spcPct val="0"/>
              </a:spcBef>
              <a:spcAft>
                <a:spcPct val="0"/>
              </a:spcAft>
              <a:defRPr>
                <a:solidFill>
                  <a:schemeClr val="tx1"/>
                </a:solidFill>
                <a:latin typeface="Trebuchet MS" panose="020B0603020202020204" pitchFamily="34" charset="0"/>
              </a:defRPr>
            </a:lvl9pPr>
          </a:lstStyle>
          <a:p>
            <a:pPr fontAlgn="base">
              <a:spcBef>
                <a:spcPct val="0"/>
              </a:spcBef>
              <a:spcAft>
                <a:spcPct val="0"/>
              </a:spcAft>
            </a:pPr>
            <a:fld id="{7E06860D-B09C-4C7E-8BBA-0EB08712E414}" type="slidenum">
              <a:rPr lang="en-US" altLang="en-US" smtClean="0">
                <a:latin typeface="Calibri" panose="020F0502020204030204" pitchFamily="34" charset="0"/>
              </a:rPr>
              <a:pPr fontAlgn="base">
                <a:spcBef>
                  <a:spcPct val="0"/>
                </a:spcBef>
                <a:spcAft>
                  <a:spcPct val="0"/>
                </a:spcAft>
              </a:pPr>
              <a:t>30</a:t>
            </a:fld>
            <a:endParaRPr lang="en-US" altLang="en-US">
              <a:latin typeface="Calibri" panose="020F0502020204030204"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a:extLst>
              <a:ext uri="{FF2B5EF4-FFF2-40B4-BE49-F238E27FC236}">
                <a16:creationId xmlns:a16="http://schemas.microsoft.com/office/drawing/2014/main" id="{C5C9B694-6D87-A4FC-54F4-51D182D3016B}"/>
              </a:ext>
            </a:extLst>
          </p:cNvPr>
          <p:cNvSpPr>
            <a:spLocks noGrp="1" noRot="1" noChangeAspect="1" noChangeArrowheads="1" noTextEdit="1"/>
          </p:cNvSpPr>
          <p:nvPr>
            <p:ph type="sldImg"/>
          </p:nvPr>
        </p:nvSpPr>
        <p:spPr>
          <a:ln/>
        </p:spPr>
      </p:sp>
      <p:sp>
        <p:nvSpPr>
          <p:cNvPr id="75779" name="Notes Placeholder 2">
            <a:extLst>
              <a:ext uri="{FF2B5EF4-FFF2-40B4-BE49-F238E27FC236}">
                <a16:creationId xmlns:a16="http://schemas.microsoft.com/office/drawing/2014/main" id="{3469AF43-8AF9-D918-6154-345110E28223}"/>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latin typeface="Arial" panose="020B0604020202020204" pitchFamily="34" charset="0"/>
              <a:ea typeface="MS PGothic" panose="020B0600070205080204" pitchFamily="34" charset="-128"/>
            </a:endParaRPr>
          </a:p>
        </p:txBody>
      </p:sp>
      <p:sp>
        <p:nvSpPr>
          <p:cNvPr id="75780" name="Slide Number Placeholder 3">
            <a:extLst>
              <a:ext uri="{FF2B5EF4-FFF2-40B4-BE49-F238E27FC236}">
                <a16:creationId xmlns:a16="http://schemas.microsoft.com/office/drawing/2014/main" id="{69551797-4FA4-4BE4-9E42-70BBD75154BB}"/>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Arial" panose="020B0604020202020204" pitchFamily="34" charset="0"/>
                <a:ea typeface="MS PGothic" panose="020B0600070205080204" pitchFamily="34" charset="-128"/>
              </a:defRPr>
            </a:lvl1pPr>
            <a:lvl2pPr marL="766763" indent="-292100">
              <a:spcBef>
                <a:spcPct val="30000"/>
              </a:spcBef>
              <a:defRPr sz="1200">
                <a:solidFill>
                  <a:schemeClr val="tx1"/>
                </a:solidFill>
                <a:latin typeface="Arial" panose="020B0604020202020204" pitchFamily="34" charset="0"/>
                <a:ea typeface="MS PGothic" panose="020B0600070205080204" pitchFamily="34" charset="-128"/>
              </a:defRPr>
            </a:lvl2pPr>
            <a:lvl3pPr marL="1181100" indent="-233363">
              <a:spcBef>
                <a:spcPct val="30000"/>
              </a:spcBef>
              <a:defRPr sz="1200">
                <a:solidFill>
                  <a:schemeClr val="tx1"/>
                </a:solidFill>
                <a:latin typeface="Arial" panose="020B0604020202020204" pitchFamily="34" charset="0"/>
                <a:ea typeface="MS PGothic" panose="020B0600070205080204" pitchFamily="34" charset="-128"/>
              </a:defRPr>
            </a:lvl3pPr>
            <a:lvl4pPr marL="1655763" indent="-233363">
              <a:spcBef>
                <a:spcPct val="30000"/>
              </a:spcBef>
              <a:defRPr sz="1200">
                <a:solidFill>
                  <a:schemeClr val="tx1"/>
                </a:solidFill>
                <a:latin typeface="Arial" panose="020B0604020202020204" pitchFamily="34" charset="0"/>
                <a:ea typeface="MS PGothic" panose="020B0600070205080204" pitchFamily="34" charset="-128"/>
              </a:defRPr>
            </a:lvl4pPr>
            <a:lvl5pPr marL="2130425" indent="-233363">
              <a:spcBef>
                <a:spcPct val="30000"/>
              </a:spcBef>
              <a:defRPr sz="1200">
                <a:solidFill>
                  <a:schemeClr val="tx1"/>
                </a:solidFill>
                <a:latin typeface="Arial" panose="020B0604020202020204" pitchFamily="34" charset="0"/>
                <a:ea typeface="MS PGothic" panose="020B0600070205080204" pitchFamily="34" charset="-128"/>
              </a:defRPr>
            </a:lvl5pPr>
            <a:lvl6pPr marL="25876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30448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5020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959225" indent="-233363" defTabSz="4572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fontAlgn="base">
              <a:spcBef>
                <a:spcPct val="0"/>
              </a:spcBef>
              <a:spcAft>
                <a:spcPct val="0"/>
              </a:spcAft>
            </a:pPr>
            <a:fld id="{EBAA2D4B-43D0-4578-86DC-E7A65BB8C654}" type="slidenum">
              <a:rPr lang="en-US" altLang="en-US" smtClean="0"/>
              <a:pPr fontAlgn="base">
                <a:spcBef>
                  <a:spcPct val="0"/>
                </a:spcBef>
                <a:spcAft>
                  <a:spcPct val="0"/>
                </a:spcAft>
              </a:pPr>
              <a:t>31</a:t>
            </a:fld>
            <a:endParaRPr lang="en-US"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a:extLst>
              <a:ext uri="{FF2B5EF4-FFF2-40B4-BE49-F238E27FC236}">
                <a16:creationId xmlns:a16="http://schemas.microsoft.com/office/drawing/2014/main" id="{50F8B118-33F7-5221-B7D7-7B25903F3E69}"/>
              </a:ext>
            </a:extLst>
          </p:cNvPr>
          <p:cNvSpPr>
            <a:spLocks noGrp="1" noRot="1" noChangeAspect="1" noChangeArrowheads="1" noTextEdit="1"/>
          </p:cNvSpPr>
          <p:nvPr>
            <p:ph type="sldImg"/>
          </p:nvPr>
        </p:nvSpPr>
        <p:spPr>
          <a:ln/>
        </p:spPr>
      </p:sp>
      <p:sp>
        <p:nvSpPr>
          <p:cNvPr id="77827" name="Notes Placeholder 2">
            <a:extLst>
              <a:ext uri="{FF2B5EF4-FFF2-40B4-BE49-F238E27FC236}">
                <a16:creationId xmlns:a16="http://schemas.microsoft.com/office/drawing/2014/main" id="{4EB17EA1-4EE9-C014-B107-EEB187041A8F}"/>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latin typeface="Arial" panose="020B0604020202020204" pitchFamily="34" charset="0"/>
              <a:ea typeface="MS PGothic" panose="020B0600070205080204" pitchFamily="34" charset="-128"/>
            </a:endParaRPr>
          </a:p>
        </p:txBody>
      </p:sp>
      <p:sp>
        <p:nvSpPr>
          <p:cNvPr id="77828" name="Slide Number Placeholder 3">
            <a:extLst>
              <a:ext uri="{FF2B5EF4-FFF2-40B4-BE49-F238E27FC236}">
                <a16:creationId xmlns:a16="http://schemas.microsoft.com/office/drawing/2014/main" id="{E0239382-8AF3-625A-F114-013AA5525F31}"/>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Trebuchet MS" panose="020B0603020202020204" pitchFamily="34" charset="0"/>
              </a:defRPr>
            </a:lvl1pPr>
            <a:lvl2pPr marL="766763" indent="-292100">
              <a:defRPr>
                <a:solidFill>
                  <a:schemeClr val="tx1"/>
                </a:solidFill>
                <a:latin typeface="Trebuchet MS" panose="020B0603020202020204" pitchFamily="34" charset="0"/>
              </a:defRPr>
            </a:lvl2pPr>
            <a:lvl3pPr marL="1181100" indent="-233363">
              <a:defRPr>
                <a:solidFill>
                  <a:schemeClr val="tx1"/>
                </a:solidFill>
                <a:latin typeface="Trebuchet MS" panose="020B0603020202020204" pitchFamily="34" charset="0"/>
              </a:defRPr>
            </a:lvl3pPr>
            <a:lvl4pPr marL="1655763" indent="-233363">
              <a:defRPr>
                <a:solidFill>
                  <a:schemeClr val="tx1"/>
                </a:solidFill>
                <a:latin typeface="Trebuchet MS" panose="020B0603020202020204" pitchFamily="34" charset="0"/>
              </a:defRPr>
            </a:lvl4pPr>
            <a:lvl5pPr marL="2130425" indent="-233363">
              <a:defRPr>
                <a:solidFill>
                  <a:schemeClr val="tx1"/>
                </a:solidFill>
                <a:latin typeface="Trebuchet MS" panose="020B0603020202020204" pitchFamily="34" charset="0"/>
              </a:defRPr>
            </a:lvl5pPr>
            <a:lvl6pPr marL="2587625" indent="-233363" defTabSz="457200" eaLnBrk="0" fontAlgn="base" hangingPunct="0">
              <a:spcBef>
                <a:spcPct val="0"/>
              </a:spcBef>
              <a:spcAft>
                <a:spcPct val="0"/>
              </a:spcAft>
              <a:defRPr>
                <a:solidFill>
                  <a:schemeClr val="tx1"/>
                </a:solidFill>
                <a:latin typeface="Trebuchet MS" panose="020B0603020202020204" pitchFamily="34" charset="0"/>
              </a:defRPr>
            </a:lvl6pPr>
            <a:lvl7pPr marL="3044825" indent="-233363" defTabSz="457200" eaLnBrk="0" fontAlgn="base" hangingPunct="0">
              <a:spcBef>
                <a:spcPct val="0"/>
              </a:spcBef>
              <a:spcAft>
                <a:spcPct val="0"/>
              </a:spcAft>
              <a:defRPr>
                <a:solidFill>
                  <a:schemeClr val="tx1"/>
                </a:solidFill>
                <a:latin typeface="Trebuchet MS" panose="020B0603020202020204" pitchFamily="34" charset="0"/>
              </a:defRPr>
            </a:lvl7pPr>
            <a:lvl8pPr marL="3502025" indent="-233363" defTabSz="457200" eaLnBrk="0" fontAlgn="base" hangingPunct="0">
              <a:spcBef>
                <a:spcPct val="0"/>
              </a:spcBef>
              <a:spcAft>
                <a:spcPct val="0"/>
              </a:spcAft>
              <a:defRPr>
                <a:solidFill>
                  <a:schemeClr val="tx1"/>
                </a:solidFill>
                <a:latin typeface="Trebuchet MS" panose="020B0603020202020204" pitchFamily="34" charset="0"/>
              </a:defRPr>
            </a:lvl8pPr>
            <a:lvl9pPr marL="3959225" indent="-233363" defTabSz="457200" eaLnBrk="0" fontAlgn="base" hangingPunct="0">
              <a:spcBef>
                <a:spcPct val="0"/>
              </a:spcBef>
              <a:spcAft>
                <a:spcPct val="0"/>
              </a:spcAft>
              <a:defRPr>
                <a:solidFill>
                  <a:schemeClr val="tx1"/>
                </a:solidFill>
                <a:latin typeface="Trebuchet MS" panose="020B0603020202020204" pitchFamily="34" charset="0"/>
              </a:defRPr>
            </a:lvl9pPr>
          </a:lstStyle>
          <a:p>
            <a:pPr fontAlgn="base">
              <a:spcBef>
                <a:spcPct val="0"/>
              </a:spcBef>
              <a:spcAft>
                <a:spcPct val="0"/>
              </a:spcAft>
            </a:pPr>
            <a:fld id="{11C8483A-7E2D-4766-ADC1-B2025C207794}" type="slidenum">
              <a:rPr lang="en-US" altLang="en-US" smtClean="0">
                <a:latin typeface="Arial" panose="020B0604020202020204" pitchFamily="34" charset="0"/>
                <a:ea typeface="MS PGothic" panose="020B0600070205080204" pitchFamily="34" charset="-128"/>
              </a:rPr>
              <a:pPr fontAlgn="base">
                <a:spcBef>
                  <a:spcPct val="0"/>
                </a:spcBef>
                <a:spcAft>
                  <a:spcPct val="0"/>
                </a:spcAft>
              </a:pPr>
              <a:t>32</a:t>
            </a:fld>
            <a:endParaRPr lang="en-US" altLang="en-US">
              <a:latin typeface="Arial" panose="020B0604020202020204" pitchFamily="34" charset="0"/>
              <a:ea typeface="MS PGothic" panose="020B0600070205080204" pitchFamily="34" charset="-128"/>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a:extLst>
              <a:ext uri="{FF2B5EF4-FFF2-40B4-BE49-F238E27FC236}">
                <a16:creationId xmlns:a16="http://schemas.microsoft.com/office/drawing/2014/main" id="{2B659A40-2419-5D59-A797-53F946D1EF1E}"/>
              </a:ext>
            </a:extLst>
          </p:cNvPr>
          <p:cNvSpPr>
            <a:spLocks noGrp="1" noRot="1" noChangeAspect="1" noChangeArrowheads="1" noTextEdit="1"/>
          </p:cNvSpPr>
          <p:nvPr>
            <p:ph type="sldImg"/>
          </p:nvPr>
        </p:nvSpPr>
        <p:spPr>
          <a:ln/>
        </p:spPr>
      </p:sp>
      <p:sp>
        <p:nvSpPr>
          <p:cNvPr id="79875" name="Notes Placeholder 2">
            <a:extLst>
              <a:ext uri="{FF2B5EF4-FFF2-40B4-BE49-F238E27FC236}">
                <a16:creationId xmlns:a16="http://schemas.microsoft.com/office/drawing/2014/main" id="{A2B39A04-C6F3-F3E1-10FA-3FDDEBB1FDED}"/>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tLang="en-US">
                <a:latin typeface="Arial" panose="020B0604020202020204" pitchFamily="34" charset="0"/>
                <a:ea typeface="MS PGothic" panose="020B0600070205080204" pitchFamily="34" charset="-128"/>
              </a:rPr>
              <a:t>Read slides</a:t>
            </a:r>
          </a:p>
          <a:p>
            <a:r>
              <a:rPr lang="en-US" altLang="en-US">
                <a:latin typeface="Arial" panose="020B0604020202020204" pitchFamily="34" charset="0"/>
                <a:ea typeface="MS PGothic" panose="020B0600070205080204" pitchFamily="34" charset="-128"/>
              </a:rPr>
              <a:t>These services are for potentially eligible students</a:t>
            </a:r>
          </a:p>
          <a:p>
            <a:r>
              <a:rPr lang="en-US" altLang="en-US">
                <a:latin typeface="Arial" panose="020B0604020202020204" pitchFamily="34" charset="0"/>
                <a:ea typeface="MS PGothic" panose="020B0600070205080204" pitchFamily="34" charset="-128"/>
              </a:rPr>
              <a:t>They do not have to apply to VR</a:t>
            </a:r>
          </a:p>
          <a:p>
            <a:r>
              <a:rPr lang="en-US" altLang="en-US">
                <a:latin typeface="Arial" panose="020B0604020202020204" pitchFamily="34" charset="0"/>
                <a:ea typeface="MS PGothic" panose="020B0600070205080204" pitchFamily="34" charset="-128"/>
              </a:rPr>
              <a:t>Do not need social security numbers</a:t>
            </a:r>
          </a:p>
          <a:p>
            <a:r>
              <a:rPr lang="en-US" altLang="en-US">
                <a:latin typeface="Arial" panose="020B0604020202020204" pitchFamily="34" charset="0"/>
                <a:ea typeface="MS PGothic" panose="020B0600070205080204" pitchFamily="34" charset="-128"/>
              </a:rPr>
              <a:t>Do not need income</a:t>
            </a:r>
          </a:p>
          <a:p>
            <a:r>
              <a:rPr lang="en-US" altLang="en-US">
                <a:latin typeface="Arial" panose="020B0604020202020204" pitchFamily="34" charset="0"/>
                <a:ea typeface="MS PGothic" panose="020B0600070205080204" pitchFamily="34" charset="-128"/>
              </a:rPr>
              <a:t>Don not need birth certificate</a:t>
            </a:r>
          </a:p>
          <a:p>
            <a:r>
              <a:rPr lang="en-US" altLang="en-US">
                <a:latin typeface="Arial" panose="020B0604020202020204" pitchFamily="34" charset="0"/>
                <a:ea typeface="MS PGothic" panose="020B0600070205080204" pitchFamily="34" charset="-128"/>
              </a:rPr>
              <a:t>Do not need disability documentation  such as evaluations or IEPs  to get these services</a:t>
            </a:r>
          </a:p>
          <a:p>
            <a:endParaRPr lang="en-US" altLang="en-US">
              <a:latin typeface="Arial" panose="020B0604020202020204" pitchFamily="34" charset="0"/>
              <a:ea typeface="MS PGothic" panose="020B0600070205080204" pitchFamily="34" charset="-128"/>
            </a:endParaRPr>
          </a:p>
          <a:p>
            <a:r>
              <a:rPr lang="en-US" altLang="en-US">
                <a:latin typeface="Arial" panose="020B0604020202020204" pitchFamily="34" charset="0"/>
                <a:ea typeface="MS PGothic" panose="020B0600070205080204" pitchFamily="34" charset="-128"/>
              </a:rPr>
              <a:t>DELETE THIS AND THE NEXT SLIDE: Combine Pre-Ets, Next Gen and JVS on one slide as options???? AT END</a:t>
            </a:r>
          </a:p>
          <a:p>
            <a:endParaRPr lang="en-US" altLang="en-US">
              <a:latin typeface="Arial" panose="020B0604020202020204" pitchFamily="34" charset="0"/>
              <a:ea typeface="MS PGothic" panose="020B0600070205080204" pitchFamily="34" charset="-128"/>
            </a:endParaRPr>
          </a:p>
        </p:txBody>
      </p:sp>
      <p:sp>
        <p:nvSpPr>
          <p:cNvPr id="79876" name="Slide Number Placeholder 3">
            <a:extLst>
              <a:ext uri="{FF2B5EF4-FFF2-40B4-BE49-F238E27FC236}">
                <a16:creationId xmlns:a16="http://schemas.microsoft.com/office/drawing/2014/main" id="{EB074140-6360-8514-91D2-5F24C8D34910}"/>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Trebuchet MS" panose="020B0603020202020204" pitchFamily="34" charset="0"/>
              </a:defRPr>
            </a:lvl1pPr>
            <a:lvl2pPr marL="766763" indent="-292100">
              <a:defRPr>
                <a:solidFill>
                  <a:schemeClr val="tx1"/>
                </a:solidFill>
                <a:latin typeface="Trebuchet MS" panose="020B0603020202020204" pitchFamily="34" charset="0"/>
              </a:defRPr>
            </a:lvl2pPr>
            <a:lvl3pPr marL="1181100" indent="-233363">
              <a:defRPr>
                <a:solidFill>
                  <a:schemeClr val="tx1"/>
                </a:solidFill>
                <a:latin typeface="Trebuchet MS" panose="020B0603020202020204" pitchFamily="34" charset="0"/>
              </a:defRPr>
            </a:lvl3pPr>
            <a:lvl4pPr marL="1655763" indent="-233363">
              <a:defRPr>
                <a:solidFill>
                  <a:schemeClr val="tx1"/>
                </a:solidFill>
                <a:latin typeface="Trebuchet MS" panose="020B0603020202020204" pitchFamily="34" charset="0"/>
              </a:defRPr>
            </a:lvl4pPr>
            <a:lvl5pPr marL="2130425" indent="-233363">
              <a:defRPr>
                <a:solidFill>
                  <a:schemeClr val="tx1"/>
                </a:solidFill>
                <a:latin typeface="Trebuchet MS" panose="020B0603020202020204" pitchFamily="34" charset="0"/>
              </a:defRPr>
            </a:lvl5pPr>
            <a:lvl6pPr marL="2587625" indent="-233363" defTabSz="457200" eaLnBrk="0" fontAlgn="base" hangingPunct="0">
              <a:spcBef>
                <a:spcPct val="0"/>
              </a:spcBef>
              <a:spcAft>
                <a:spcPct val="0"/>
              </a:spcAft>
              <a:defRPr>
                <a:solidFill>
                  <a:schemeClr val="tx1"/>
                </a:solidFill>
                <a:latin typeface="Trebuchet MS" panose="020B0603020202020204" pitchFamily="34" charset="0"/>
              </a:defRPr>
            </a:lvl6pPr>
            <a:lvl7pPr marL="3044825" indent="-233363" defTabSz="457200" eaLnBrk="0" fontAlgn="base" hangingPunct="0">
              <a:spcBef>
                <a:spcPct val="0"/>
              </a:spcBef>
              <a:spcAft>
                <a:spcPct val="0"/>
              </a:spcAft>
              <a:defRPr>
                <a:solidFill>
                  <a:schemeClr val="tx1"/>
                </a:solidFill>
                <a:latin typeface="Trebuchet MS" panose="020B0603020202020204" pitchFamily="34" charset="0"/>
              </a:defRPr>
            </a:lvl7pPr>
            <a:lvl8pPr marL="3502025" indent="-233363" defTabSz="457200" eaLnBrk="0" fontAlgn="base" hangingPunct="0">
              <a:spcBef>
                <a:spcPct val="0"/>
              </a:spcBef>
              <a:spcAft>
                <a:spcPct val="0"/>
              </a:spcAft>
              <a:defRPr>
                <a:solidFill>
                  <a:schemeClr val="tx1"/>
                </a:solidFill>
                <a:latin typeface="Trebuchet MS" panose="020B0603020202020204" pitchFamily="34" charset="0"/>
              </a:defRPr>
            </a:lvl8pPr>
            <a:lvl9pPr marL="3959225" indent="-233363" defTabSz="457200" eaLnBrk="0" fontAlgn="base" hangingPunct="0">
              <a:spcBef>
                <a:spcPct val="0"/>
              </a:spcBef>
              <a:spcAft>
                <a:spcPct val="0"/>
              </a:spcAft>
              <a:defRPr>
                <a:solidFill>
                  <a:schemeClr val="tx1"/>
                </a:solidFill>
                <a:latin typeface="Trebuchet MS" panose="020B0603020202020204" pitchFamily="34" charset="0"/>
              </a:defRPr>
            </a:lvl9pPr>
          </a:lstStyle>
          <a:p>
            <a:pPr fontAlgn="base">
              <a:spcBef>
                <a:spcPct val="0"/>
              </a:spcBef>
              <a:spcAft>
                <a:spcPct val="0"/>
              </a:spcAft>
            </a:pPr>
            <a:fld id="{F7EF115B-07E5-4DC3-A8D9-109C70F3BCAA}" type="slidenum">
              <a:rPr lang="en-US" altLang="en-US" smtClean="0">
                <a:latin typeface="Arial" panose="020B0604020202020204" pitchFamily="34" charset="0"/>
                <a:ea typeface="MS PGothic" panose="020B0600070205080204" pitchFamily="34" charset="-128"/>
              </a:rPr>
              <a:pPr fontAlgn="base">
                <a:spcBef>
                  <a:spcPct val="0"/>
                </a:spcBef>
                <a:spcAft>
                  <a:spcPct val="0"/>
                </a:spcAft>
              </a:pPr>
              <a:t>33</a:t>
            </a:fld>
            <a:endParaRPr lang="en-US" altLang="en-US">
              <a:latin typeface="Arial" panose="020B0604020202020204" pitchFamily="34" charset="0"/>
              <a:ea typeface="MS PGothic" panose="020B0600070205080204" pitchFamily="34" charset="-128"/>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a:extLst>
              <a:ext uri="{FF2B5EF4-FFF2-40B4-BE49-F238E27FC236}">
                <a16:creationId xmlns:a16="http://schemas.microsoft.com/office/drawing/2014/main" id="{A5A59018-E9B4-C3CF-8021-B27C40944408}"/>
              </a:ext>
            </a:extLst>
          </p:cNvPr>
          <p:cNvSpPr>
            <a:spLocks noGrp="1" noRot="1" noChangeAspect="1" noChangeArrowheads="1" noTextEdit="1"/>
          </p:cNvSpPr>
          <p:nvPr>
            <p:ph type="sldImg"/>
          </p:nvPr>
        </p:nvSpPr>
        <p:spPr>
          <a:ln/>
        </p:spPr>
      </p:sp>
      <p:sp>
        <p:nvSpPr>
          <p:cNvPr id="81923" name="Notes Placeholder 2">
            <a:extLst>
              <a:ext uri="{FF2B5EF4-FFF2-40B4-BE49-F238E27FC236}">
                <a16:creationId xmlns:a16="http://schemas.microsoft.com/office/drawing/2014/main" id="{BD854058-DF5F-4416-32CE-6BA8F841706A}"/>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MS PGothic" panose="020B0600070205080204" pitchFamily="34" charset="-128"/>
              </a:rPr>
              <a:t>Lots happening online </a:t>
            </a:r>
          </a:p>
        </p:txBody>
      </p:sp>
      <p:sp>
        <p:nvSpPr>
          <p:cNvPr id="81924" name="Slide Number Placeholder 3">
            <a:extLst>
              <a:ext uri="{FF2B5EF4-FFF2-40B4-BE49-F238E27FC236}">
                <a16:creationId xmlns:a16="http://schemas.microsoft.com/office/drawing/2014/main" id="{1DBEDD60-9BF9-7A6E-A08A-0AEFC78C0075}"/>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rebuchet MS" panose="020B0603020202020204" pitchFamily="34" charset="0"/>
              </a:defRPr>
            </a:lvl1pPr>
            <a:lvl2pPr marL="769938" indent="-295275">
              <a:defRPr>
                <a:solidFill>
                  <a:schemeClr val="tx1"/>
                </a:solidFill>
                <a:latin typeface="Trebuchet MS" panose="020B0603020202020204" pitchFamily="34" charset="0"/>
              </a:defRPr>
            </a:lvl2pPr>
            <a:lvl3pPr marL="1184275" indent="-236538">
              <a:defRPr>
                <a:solidFill>
                  <a:schemeClr val="tx1"/>
                </a:solidFill>
                <a:latin typeface="Trebuchet MS" panose="020B0603020202020204" pitchFamily="34" charset="0"/>
              </a:defRPr>
            </a:lvl3pPr>
            <a:lvl4pPr marL="1658938" indent="-236538">
              <a:defRPr>
                <a:solidFill>
                  <a:schemeClr val="tx1"/>
                </a:solidFill>
                <a:latin typeface="Trebuchet MS" panose="020B0603020202020204" pitchFamily="34" charset="0"/>
              </a:defRPr>
            </a:lvl4pPr>
            <a:lvl5pPr marL="2133600" indent="-236538">
              <a:defRPr>
                <a:solidFill>
                  <a:schemeClr val="tx1"/>
                </a:solidFill>
                <a:latin typeface="Trebuchet MS" panose="020B0603020202020204" pitchFamily="34" charset="0"/>
              </a:defRPr>
            </a:lvl5pPr>
            <a:lvl6pPr marL="2590800" indent="-236538" defTabSz="457200" eaLnBrk="0" fontAlgn="base" hangingPunct="0">
              <a:spcBef>
                <a:spcPct val="0"/>
              </a:spcBef>
              <a:spcAft>
                <a:spcPct val="0"/>
              </a:spcAft>
              <a:defRPr>
                <a:solidFill>
                  <a:schemeClr val="tx1"/>
                </a:solidFill>
                <a:latin typeface="Trebuchet MS" panose="020B0603020202020204" pitchFamily="34" charset="0"/>
              </a:defRPr>
            </a:lvl6pPr>
            <a:lvl7pPr marL="3048000" indent="-236538" defTabSz="457200" eaLnBrk="0" fontAlgn="base" hangingPunct="0">
              <a:spcBef>
                <a:spcPct val="0"/>
              </a:spcBef>
              <a:spcAft>
                <a:spcPct val="0"/>
              </a:spcAft>
              <a:defRPr>
                <a:solidFill>
                  <a:schemeClr val="tx1"/>
                </a:solidFill>
                <a:latin typeface="Trebuchet MS" panose="020B0603020202020204" pitchFamily="34" charset="0"/>
              </a:defRPr>
            </a:lvl7pPr>
            <a:lvl8pPr marL="3505200" indent="-236538" defTabSz="457200" eaLnBrk="0" fontAlgn="base" hangingPunct="0">
              <a:spcBef>
                <a:spcPct val="0"/>
              </a:spcBef>
              <a:spcAft>
                <a:spcPct val="0"/>
              </a:spcAft>
              <a:defRPr>
                <a:solidFill>
                  <a:schemeClr val="tx1"/>
                </a:solidFill>
                <a:latin typeface="Trebuchet MS" panose="020B0603020202020204" pitchFamily="34" charset="0"/>
              </a:defRPr>
            </a:lvl8pPr>
            <a:lvl9pPr marL="3962400" indent="-236538" defTabSz="457200" eaLnBrk="0" fontAlgn="base" hangingPunct="0">
              <a:spcBef>
                <a:spcPct val="0"/>
              </a:spcBef>
              <a:spcAft>
                <a:spcPct val="0"/>
              </a:spcAft>
              <a:defRPr>
                <a:solidFill>
                  <a:schemeClr val="tx1"/>
                </a:solidFill>
                <a:latin typeface="Trebuchet MS" panose="020B0603020202020204" pitchFamily="34" charset="0"/>
              </a:defRPr>
            </a:lvl9pPr>
          </a:lstStyle>
          <a:p>
            <a:pPr fontAlgn="base">
              <a:spcBef>
                <a:spcPct val="0"/>
              </a:spcBef>
              <a:spcAft>
                <a:spcPct val="0"/>
              </a:spcAft>
            </a:pPr>
            <a:fld id="{61ACCF8D-A80E-4321-900E-B17022058E48}" type="slidenum">
              <a:rPr lang="en-US" altLang="en-US" smtClean="0">
                <a:latin typeface="Calibri" panose="020F0502020204030204" pitchFamily="34" charset="0"/>
              </a:rPr>
              <a:pPr fontAlgn="base">
                <a:spcBef>
                  <a:spcPct val="0"/>
                </a:spcBef>
                <a:spcAft>
                  <a:spcPct val="0"/>
                </a:spcAft>
              </a:pPr>
              <a:t>34</a:t>
            </a:fld>
            <a:endParaRPr lang="en-US" altLang="en-US">
              <a:latin typeface="Calibri" panose="020F050202020403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17">
            <a:extLst>
              <a:ext uri="{FF2B5EF4-FFF2-40B4-BE49-F238E27FC236}">
                <a16:creationId xmlns:a16="http://schemas.microsoft.com/office/drawing/2014/main" id="{4094C398-1D08-EBFF-BF27-F99639C05876}"/>
              </a:ext>
            </a:extLst>
          </p:cNvPr>
          <p:cNvGrpSpPr>
            <a:grpSpLocks/>
          </p:cNvGrpSpPr>
          <p:nvPr/>
        </p:nvGrpSpPr>
        <p:grpSpPr bwMode="auto">
          <a:xfrm>
            <a:off x="-7938" y="-7938"/>
            <a:ext cx="9170988" cy="6873876"/>
            <a:chOff x="-8466" y="-8468"/>
            <a:chExt cx="9171316" cy="6874935"/>
          </a:xfrm>
        </p:grpSpPr>
        <p:cxnSp>
          <p:nvCxnSpPr>
            <p:cNvPr id="5" name="Straight Connector 4">
              <a:extLst>
                <a:ext uri="{FF2B5EF4-FFF2-40B4-BE49-F238E27FC236}">
                  <a16:creationId xmlns:a16="http://schemas.microsoft.com/office/drawing/2014/main" id="{EDA95865-6D5A-6FBD-9CA1-7CA2E3FB49FC}"/>
                </a:ext>
              </a:extLst>
            </p:cNvPr>
            <p:cNvCxnSpPr/>
            <p:nvPr/>
          </p:nvCxnSpPr>
          <p:spPr>
            <a:xfrm flipV="1">
              <a:off x="5130456" y="4175239"/>
              <a:ext cx="4022869" cy="2683288"/>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15543E3C-EC6F-5BD4-2A2A-DA26E70D5F7D}"/>
                </a:ext>
              </a:extLst>
            </p:cNvPr>
            <p:cNvCxnSpPr/>
            <p:nvPr/>
          </p:nvCxnSpPr>
          <p:spPr>
            <a:xfrm>
              <a:off x="7043462" y="-529"/>
              <a:ext cx="1217656" cy="685905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7" name="Freeform 29">
              <a:extLst>
                <a:ext uri="{FF2B5EF4-FFF2-40B4-BE49-F238E27FC236}">
                  <a16:creationId xmlns:a16="http://schemas.microsoft.com/office/drawing/2014/main" id="{057E342C-EA25-BEF6-DAE5-301C81C7E6CF}"/>
                </a:ext>
              </a:extLst>
            </p:cNvPr>
            <p:cNvSpPr/>
            <p:nvPr/>
          </p:nvSpPr>
          <p:spPr>
            <a:xfrm>
              <a:off x="6892644" y="-529"/>
              <a:ext cx="2268619" cy="686699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8" name="Freeform 30">
              <a:extLst>
                <a:ext uri="{FF2B5EF4-FFF2-40B4-BE49-F238E27FC236}">
                  <a16:creationId xmlns:a16="http://schemas.microsoft.com/office/drawing/2014/main" id="{DE1DA1D9-316D-0A4F-7A30-AA82EF1A0064}"/>
                </a:ext>
              </a:extLst>
            </p:cNvPr>
            <p:cNvSpPr/>
            <p:nvPr/>
          </p:nvSpPr>
          <p:spPr>
            <a:xfrm>
              <a:off x="7205393" y="-8468"/>
              <a:ext cx="1947932" cy="6866996"/>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9" name="Freeform 31">
              <a:extLst>
                <a:ext uri="{FF2B5EF4-FFF2-40B4-BE49-F238E27FC236}">
                  <a16:creationId xmlns:a16="http://schemas.microsoft.com/office/drawing/2014/main" id="{6A3EDD2E-BB0D-7ADD-87FF-FFE923AC2836}"/>
                </a:ext>
              </a:extLst>
            </p:cNvPr>
            <p:cNvSpPr/>
            <p:nvPr/>
          </p:nvSpPr>
          <p:spPr>
            <a:xfrm>
              <a:off x="6638635" y="3919613"/>
              <a:ext cx="2513103" cy="2938915"/>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32">
              <a:extLst>
                <a:ext uri="{FF2B5EF4-FFF2-40B4-BE49-F238E27FC236}">
                  <a16:creationId xmlns:a16="http://schemas.microsoft.com/office/drawing/2014/main" id="{1DDB1F99-DF56-50C3-5784-44BD38CFD254}"/>
                </a:ext>
              </a:extLst>
            </p:cNvPr>
            <p:cNvSpPr/>
            <p:nvPr/>
          </p:nvSpPr>
          <p:spPr>
            <a:xfrm>
              <a:off x="7010123" y="-8468"/>
              <a:ext cx="2143202" cy="6866996"/>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33">
              <a:extLst>
                <a:ext uri="{FF2B5EF4-FFF2-40B4-BE49-F238E27FC236}">
                  <a16:creationId xmlns:a16="http://schemas.microsoft.com/office/drawing/2014/main" id="{5B71DA65-8A55-69C3-13EC-21B3CA9EF051}"/>
                </a:ext>
              </a:extLst>
            </p:cNvPr>
            <p:cNvSpPr/>
            <p:nvPr/>
          </p:nvSpPr>
          <p:spPr>
            <a:xfrm>
              <a:off x="8296044" y="-8468"/>
              <a:ext cx="857281" cy="6866996"/>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34">
              <a:extLst>
                <a:ext uri="{FF2B5EF4-FFF2-40B4-BE49-F238E27FC236}">
                  <a16:creationId xmlns:a16="http://schemas.microsoft.com/office/drawing/2014/main" id="{D0DFB0EE-B04A-84E4-DB90-14560B70C519}"/>
                </a:ext>
              </a:extLst>
            </p:cNvPr>
            <p:cNvSpPr/>
            <p:nvPr/>
          </p:nvSpPr>
          <p:spPr>
            <a:xfrm>
              <a:off x="8094425" y="-8468"/>
              <a:ext cx="1066838" cy="6866996"/>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35">
              <a:extLst>
                <a:ext uri="{FF2B5EF4-FFF2-40B4-BE49-F238E27FC236}">
                  <a16:creationId xmlns:a16="http://schemas.microsoft.com/office/drawing/2014/main" id="{4703ECFB-C67A-8C53-3963-15317C3F1B85}"/>
                </a:ext>
              </a:extLst>
            </p:cNvPr>
            <p:cNvSpPr/>
            <p:nvPr/>
          </p:nvSpPr>
          <p:spPr>
            <a:xfrm>
              <a:off x="8069024" y="4894488"/>
              <a:ext cx="1093826" cy="1964040"/>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7">
              <a:extLst>
                <a:ext uri="{FF2B5EF4-FFF2-40B4-BE49-F238E27FC236}">
                  <a16:creationId xmlns:a16="http://schemas.microsoft.com/office/drawing/2014/main" id="{C4F878AE-BAA8-03E1-1CD3-CBAD365407D6}"/>
                </a:ext>
              </a:extLst>
            </p:cNvPr>
            <p:cNvSpPr/>
            <p:nvPr/>
          </p:nvSpPr>
          <p:spPr>
            <a:xfrm>
              <a:off x="-8466" y="-8468"/>
              <a:ext cx="863632" cy="5698416"/>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5" name="Date Placeholder 3">
            <a:extLst>
              <a:ext uri="{FF2B5EF4-FFF2-40B4-BE49-F238E27FC236}">
                <a16:creationId xmlns:a16="http://schemas.microsoft.com/office/drawing/2014/main" id="{D942AE7A-EB30-C35F-8519-57AC70B58E54}"/>
              </a:ext>
            </a:extLst>
          </p:cNvPr>
          <p:cNvSpPr>
            <a:spLocks noGrp="1"/>
          </p:cNvSpPr>
          <p:nvPr>
            <p:ph type="dt" sz="half" idx="10"/>
          </p:nvPr>
        </p:nvSpPr>
        <p:spPr/>
        <p:txBody>
          <a:bodyPr/>
          <a:lstStyle>
            <a:lvl1pPr>
              <a:defRPr/>
            </a:lvl1pPr>
          </a:lstStyle>
          <a:p>
            <a:pPr>
              <a:defRPr/>
            </a:pPr>
            <a:r>
              <a:rPr lang="en-US"/>
              <a:t>10/6/2020</a:t>
            </a:r>
          </a:p>
        </p:txBody>
      </p:sp>
      <p:sp>
        <p:nvSpPr>
          <p:cNvPr id="16" name="Footer Placeholder 4">
            <a:extLst>
              <a:ext uri="{FF2B5EF4-FFF2-40B4-BE49-F238E27FC236}">
                <a16:creationId xmlns:a16="http://schemas.microsoft.com/office/drawing/2014/main" id="{B297CDE5-C139-511B-999A-6BBE81F414B2}"/>
              </a:ext>
            </a:extLst>
          </p:cNvPr>
          <p:cNvSpPr>
            <a:spLocks noGrp="1"/>
          </p:cNvSpPr>
          <p:nvPr>
            <p:ph type="ftr" sz="quarter" idx="11"/>
          </p:nvPr>
        </p:nvSpPr>
        <p:spPr/>
        <p:txBody>
          <a:bodyPr/>
          <a:lstStyle>
            <a:lvl1pPr>
              <a:defRPr/>
            </a:lvl1pPr>
          </a:lstStyle>
          <a:p>
            <a:pPr>
              <a:defRPr/>
            </a:pPr>
            <a:r>
              <a:rPr lang="en-US" altLang="en-US"/>
              <a:t>Massachusetts Advocates for Children </a:t>
            </a:r>
          </a:p>
        </p:txBody>
      </p:sp>
      <p:sp>
        <p:nvSpPr>
          <p:cNvPr id="17" name="Slide Number Placeholder 5">
            <a:extLst>
              <a:ext uri="{FF2B5EF4-FFF2-40B4-BE49-F238E27FC236}">
                <a16:creationId xmlns:a16="http://schemas.microsoft.com/office/drawing/2014/main" id="{F0638503-E3D6-AC33-E33A-BC63B9C03A40}"/>
              </a:ext>
            </a:extLst>
          </p:cNvPr>
          <p:cNvSpPr>
            <a:spLocks noGrp="1"/>
          </p:cNvSpPr>
          <p:nvPr>
            <p:ph type="sldNum" sz="quarter" idx="12"/>
          </p:nvPr>
        </p:nvSpPr>
        <p:spPr/>
        <p:txBody>
          <a:bodyPr/>
          <a:lstStyle>
            <a:lvl1pPr>
              <a:defRPr/>
            </a:lvl1pPr>
          </a:lstStyle>
          <a:p>
            <a:pPr>
              <a:defRPr/>
            </a:pPr>
            <a:fld id="{579769B8-506E-47F1-B96A-F1B0EC4052B7}" type="slidenum">
              <a:rPr lang="en-US" altLang="en-US"/>
              <a:pPr>
                <a:defRPr/>
              </a:pPr>
              <a:t>‹#›</a:t>
            </a:fld>
            <a:endParaRPr lang="en-US" altLang="en-US"/>
          </a:p>
        </p:txBody>
      </p:sp>
    </p:spTree>
    <p:extLst>
      <p:ext uri="{BB962C8B-B14F-4D97-AF65-F5344CB8AC3E}">
        <p14:creationId xmlns:p14="http://schemas.microsoft.com/office/powerpoint/2010/main" val="34541841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32E31AA-8C39-69FE-8573-B1EC2763C65C}"/>
              </a:ext>
            </a:extLst>
          </p:cNvPr>
          <p:cNvSpPr>
            <a:spLocks noGrp="1"/>
          </p:cNvSpPr>
          <p:nvPr>
            <p:ph type="dt" sz="half" idx="10"/>
          </p:nvPr>
        </p:nvSpPr>
        <p:spPr/>
        <p:txBody>
          <a:bodyPr/>
          <a:lstStyle>
            <a:lvl1pPr>
              <a:defRPr/>
            </a:lvl1pPr>
          </a:lstStyle>
          <a:p>
            <a:pPr>
              <a:defRPr/>
            </a:pPr>
            <a:r>
              <a:rPr lang="en-US"/>
              <a:t>8/6/2024</a:t>
            </a:r>
          </a:p>
        </p:txBody>
      </p:sp>
      <p:sp>
        <p:nvSpPr>
          <p:cNvPr id="5" name="Footer Placeholder 4">
            <a:extLst>
              <a:ext uri="{FF2B5EF4-FFF2-40B4-BE49-F238E27FC236}">
                <a16:creationId xmlns:a16="http://schemas.microsoft.com/office/drawing/2014/main" id="{47ACE1CE-F4EC-9566-13D0-CDAEBB53C94D}"/>
              </a:ext>
            </a:extLst>
          </p:cNvPr>
          <p:cNvSpPr>
            <a:spLocks noGrp="1"/>
          </p:cNvSpPr>
          <p:nvPr>
            <p:ph type="ftr" sz="quarter" idx="11"/>
          </p:nvPr>
        </p:nvSpPr>
        <p:spPr/>
        <p:txBody>
          <a:bodyPr/>
          <a:lstStyle>
            <a:lvl1pPr>
              <a:defRPr/>
            </a:lvl1pPr>
          </a:lstStyle>
          <a:p>
            <a:pPr>
              <a:defRPr/>
            </a:pPr>
            <a:r>
              <a:rPr lang="en-US" altLang="en-US"/>
              <a:t>Massachusetts Advocates for Children </a:t>
            </a:r>
          </a:p>
        </p:txBody>
      </p:sp>
      <p:sp>
        <p:nvSpPr>
          <p:cNvPr id="6" name="Slide Number Placeholder 5">
            <a:extLst>
              <a:ext uri="{FF2B5EF4-FFF2-40B4-BE49-F238E27FC236}">
                <a16:creationId xmlns:a16="http://schemas.microsoft.com/office/drawing/2014/main" id="{EC65DD30-F0C4-5490-F5F0-EA29AFE58316}"/>
              </a:ext>
            </a:extLst>
          </p:cNvPr>
          <p:cNvSpPr>
            <a:spLocks noGrp="1"/>
          </p:cNvSpPr>
          <p:nvPr>
            <p:ph type="sldNum" sz="quarter" idx="12"/>
          </p:nvPr>
        </p:nvSpPr>
        <p:spPr/>
        <p:txBody>
          <a:bodyPr/>
          <a:lstStyle>
            <a:lvl1pPr>
              <a:defRPr/>
            </a:lvl1pPr>
          </a:lstStyle>
          <a:p>
            <a:pPr>
              <a:defRPr/>
            </a:pPr>
            <a:fld id="{DA2BFC31-295C-4283-9BE3-B170413475FE}" type="slidenum">
              <a:rPr lang="en-US" altLang="en-US"/>
              <a:pPr>
                <a:defRPr/>
              </a:pPr>
              <a:t>‹#›</a:t>
            </a:fld>
            <a:endParaRPr lang="en-US" altLang="en-US"/>
          </a:p>
        </p:txBody>
      </p:sp>
    </p:spTree>
    <p:extLst>
      <p:ext uri="{BB962C8B-B14F-4D97-AF65-F5344CB8AC3E}">
        <p14:creationId xmlns:p14="http://schemas.microsoft.com/office/powerpoint/2010/main" val="2315348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F297679-0CB7-470B-AC7F-46FDFD51B42F}"/>
              </a:ext>
            </a:extLst>
          </p:cNvPr>
          <p:cNvSpPr>
            <a:spLocks noGrp="1"/>
          </p:cNvSpPr>
          <p:nvPr>
            <p:ph type="dt" sz="half" idx="10"/>
          </p:nvPr>
        </p:nvSpPr>
        <p:spPr/>
        <p:txBody>
          <a:bodyPr/>
          <a:lstStyle>
            <a:lvl1pPr>
              <a:defRPr/>
            </a:lvl1pPr>
          </a:lstStyle>
          <a:p>
            <a:pPr>
              <a:defRPr/>
            </a:pPr>
            <a:r>
              <a:rPr lang="en-US"/>
              <a:t>8/6/2024</a:t>
            </a:r>
          </a:p>
        </p:txBody>
      </p:sp>
      <p:sp>
        <p:nvSpPr>
          <p:cNvPr id="5" name="Footer Placeholder 4">
            <a:extLst>
              <a:ext uri="{FF2B5EF4-FFF2-40B4-BE49-F238E27FC236}">
                <a16:creationId xmlns:a16="http://schemas.microsoft.com/office/drawing/2014/main" id="{4B6D3ED1-4C38-56BF-B6E6-E81CC8393CA6}"/>
              </a:ext>
            </a:extLst>
          </p:cNvPr>
          <p:cNvSpPr>
            <a:spLocks noGrp="1"/>
          </p:cNvSpPr>
          <p:nvPr>
            <p:ph type="ftr" sz="quarter" idx="11"/>
          </p:nvPr>
        </p:nvSpPr>
        <p:spPr/>
        <p:txBody>
          <a:bodyPr/>
          <a:lstStyle>
            <a:lvl1pPr>
              <a:defRPr/>
            </a:lvl1pPr>
          </a:lstStyle>
          <a:p>
            <a:pPr>
              <a:defRPr/>
            </a:pPr>
            <a:r>
              <a:rPr lang="en-US" altLang="en-US"/>
              <a:t>Massachusetts Advocates for Children </a:t>
            </a:r>
          </a:p>
        </p:txBody>
      </p:sp>
      <p:sp>
        <p:nvSpPr>
          <p:cNvPr id="6" name="Slide Number Placeholder 5">
            <a:extLst>
              <a:ext uri="{FF2B5EF4-FFF2-40B4-BE49-F238E27FC236}">
                <a16:creationId xmlns:a16="http://schemas.microsoft.com/office/drawing/2014/main" id="{914FD089-0C81-6646-6529-2FBC2D78963B}"/>
              </a:ext>
            </a:extLst>
          </p:cNvPr>
          <p:cNvSpPr>
            <a:spLocks noGrp="1"/>
          </p:cNvSpPr>
          <p:nvPr>
            <p:ph type="sldNum" sz="quarter" idx="12"/>
          </p:nvPr>
        </p:nvSpPr>
        <p:spPr/>
        <p:txBody>
          <a:bodyPr/>
          <a:lstStyle>
            <a:lvl1pPr>
              <a:defRPr/>
            </a:lvl1pPr>
          </a:lstStyle>
          <a:p>
            <a:pPr>
              <a:defRPr/>
            </a:pPr>
            <a:fld id="{84815033-996E-41A0-99AD-B416BC130EC2}" type="slidenum">
              <a:rPr lang="en-US" altLang="en-US"/>
              <a:pPr>
                <a:defRPr/>
              </a:pPr>
              <a:t>‹#›</a:t>
            </a:fld>
            <a:endParaRPr lang="en-US" altLang="en-US"/>
          </a:p>
        </p:txBody>
      </p:sp>
    </p:spTree>
    <p:extLst>
      <p:ext uri="{BB962C8B-B14F-4D97-AF65-F5344CB8AC3E}">
        <p14:creationId xmlns:p14="http://schemas.microsoft.com/office/powerpoint/2010/main" val="30804740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E83614E2-2856-1A8E-BE53-E0E17CF2CCB5}"/>
              </a:ext>
            </a:extLst>
          </p:cNvPr>
          <p:cNvSpPr>
            <a:spLocks noGrp="1"/>
          </p:cNvSpPr>
          <p:nvPr>
            <p:ph type="dt" sz="half" idx="10"/>
          </p:nvPr>
        </p:nvSpPr>
        <p:spPr/>
        <p:txBody>
          <a:bodyPr/>
          <a:lstStyle>
            <a:lvl1pPr>
              <a:defRPr/>
            </a:lvl1pPr>
          </a:lstStyle>
          <a:p>
            <a:pPr>
              <a:defRPr/>
            </a:pPr>
            <a:r>
              <a:rPr lang="en-US"/>
              <a:t>8/6/2024</a:t>
            </a:r>
          </a:p>
        </p:txBody>
      </p:sp>
      <p:sp>
        <p:nvSpPr>
          <p:cNvPr id="6" name="Footer Placeholder 5">
            <a:extLst>
              <a:ext uri="{FF2B5EF4-FFF2-40B4-BE49-F238E27FC236}">
                <a16:creationId xmlns:a16="http://schemas.microsoft.com/office/drawing/2014/main" id="{E7CB286B-91AF-8D9C-50B2-ACD0CC148213}"/>
              </a:ext>
            </a:extLst>
          </p:cNvPr>
          <p:cNvSpPr>
            <a:spLocks noGrp="1"/>
          </p:cNvSpPr>
          <p:nvPr>
            <p:ph type="ftr" sz="quarter" idx="11"/>
          </p:nvPr>
        </p:nvSpPr>
        <p:spPr/>
        <p:txBody>
          <a:bodyPr/>
          <a:lstStyle>
            <a:lvl1pPr>
              <a:defRPr/>
            </a:lvl1pPr>
          </a:lstStyle>
          <a:p>
            <a:pPr>
              <a:defRPr/>
            </a:pPr>
            <a:r>
              <a:rPr lang="en-US" altLang="en-US"/>
              <a:t>Massachusetts Advocates for Children </a:t>
            </a:r>
          </a:p>
        </p:txBody>
      </p:sp>
      <p:sp>
        <p:nvSpPr>
          <p:cNvPr id="7" name="Slide Number Placeholder 6">
            <a:extLst>
              <a:ext uri="{FF2B5EF4-FFF2-40B4-BE49-F238E27FC236}">
                <a16:creationId xmlns:a16="http://schemas.microsoft.com/office/drawing/2014/main" id="{CF8333BA-D367-26DB-DEDA-82D5EC477B86}"/>
              </a:ext>
            </a:extLst>
          </p:cNvPr>
          <p:cNvSpPr>
            <a:spLocks noGrp="1"/>
          </p:cNvSpPr>
          <p:nvPr>
            <p:ph type="sldNum" sz="quarter" idx="12"/>
          </p:nvPr>
        </p:nvSpPr>
        <p:spPr/>
        <p:txBody>
          <a:bodyPr/>
          <a:lstStyle>
            <a:lvl1pPr>
              <a:defRPr/>
            </a:lvl1pPr>
          </a:lstStyle>
          <a:p>
            <a:pPr>
              <a:defRPr/>
            </a:pPr>
            <a:fld id="{AD1DFF67-81D0-4BE2-BDC9-5C6F90A6B145}" type="slidenum">
              <a:rPr lang="en-US" altLang="en-US"/>
              <a:pPr>
                <a:defRPr/>
              </a:pPr>
              <a:t>‹#›</a:t>
            </a:fld>
            <a:endParaRPr lang="en-US" altLang="en-US"/>
          </a:p>
        </p:txBody>
      </p:sp>
    </p:spTree>
    <p:extLst>
      <p:ext uri="{BB962C8B-B14F-4D97-AF65-F5344CB8AC3E}">
        <p14:creationId xmlns:p14="http://schemas.microsoft.com/office/powerpoint/2010/main" val="41451290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974BC1CC-8420-9C83-16BE-5C6EB55E1850}"/>
              </a:ext>
            </a:extLst>
          </p:cNvPr>
          <p:cNvSpPr>
            <a:spLocks noGrp="1"/>
          </p:cNvSpPr>
          <p:nvPr>
            <p:ph type="dt" sz="half" idx="10"/>
          </p:nvPr>
        </p:nvSpPr>
        <p:spPr/>
        <p:txBody>
          <a:bodyPr/>
          <a:lstStyle>
            <a:lvl1pPr>
              <a:defRPr/>
            </a:lvl1pPr>
          </a:lstStyle>
          <a:p>
            <a:pPr>
              <a:defRPr/>
            </a:pPr>
            <a:r>
              <a:rPr lang="en-US"/>
              <a:t>8/6/2024</a:t>
            </a:r>
          </a:p>
        </p:txBody>
      </p:sp>
      <p:sp>
        <p:nvSpPr>
          <p:cNvPr id="8" name="Footer Placeholder 7">
            <a:extLst>
              <a:ext uri="{FF2B5EF4-FFF2-40B4-BE49-F238E27FC236}">
                <a16:creationId xmlns:a16="http://schemas.microsoft.com/office/drawing/2014/main" id="{AC61BDE5-880A-4B4A-1F21-53D9E18E8740}"/>
              </a:ext>
            </a:extLst>
          </p:cNvPr>
          <p:cNvSpPr>
            <a:spLocks noGrp="1"/>
          </p:cNvSpPr>
          <p:nvPr>
            <p:ph type="ftr" sz="quarter" idx="11"/>
          </p:nvPr>
        </p:nvSpPr>
        <p:spPr/>
        <p:txBody>
          <a:bodyPr/>
          <a:lstStyle>
            <a:lvl1pPr>
              <a:defRPr/>
            </a:lvl1pPr>
          </a:lstStyle>
          <a:p>
            <a:pPr>
              <a:defRPr/>
            </a:pPr>
            <a:r>
              <a:rPr lang="en-US" altLang="en-US"/>
              <a:t>Massachusetts Advocates for Children </a:t>
            </a:r>
          </a:p>
        </p:txBody>
      </p:sp>
      <p:sp>
        <p:nvSpPr>
          <p:cNvPr id="9" name="Slide Number Placeholder 8">
            <a:extLst>
              <a:ext uri="{FF2B5EF4-FFF2-40B4-BE49-F238E27FC236}">
                <a16:creationId xmlns:a16="http://schemas.microsoft.com/office/drawing/2014/main" id="{49F82C4C-E2B6-1B06-B635-389D79CE74A7}"/>
              </a:ext>
            </a:extLst>
          </p:cNvPr>
          <p:cNvSpPr>
            <a:spLocks noGrp="1"/>
          </p:cNvSpPr>
          <p:nvPr>
            <p:ph type="sldNum" sz="quarter" idx="12"/>
          </p:nvPr>
        </p:nvSpPr>
        <p:spPr/>
        <p:txBody>
          <a:bodyPr/>
          <a:lstStyle>
            <a:lvl1pPr>
              <a:defRPr/>
            </a:lvl1pPr>
          </a:lstStyle>
          <a:p>
            <a:pPr>
              <a:defRPr/>
            </a:pPr>
            <a:fld id="{732FE9F5-D384-4012-A13B-D94913D98994}" type="slidenum">
              <a:rPr lang="en-US" altLang="en-US"/>
              <a:pPr>
                <a:defRPr/>
              </a:pPr>
              <a:t>‹#›</a:t>
            </a:fld>
            <a:endParaRPr lang="en-US" altLang="en-US"/>
          </a:p>
        </p:txBody>
      </p:sp>
    </p:spTree>
    <p:extLst>
      <p:ext uri="{BB962C8B-B14F-4D97-AF65-F5344CB8AC3E}">
        <p14:creationId xmlns:p14="http://schemas.microsoft.com/office/powerpoint/2010/main" val="13297503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56F0C547-BBE9-B0D3-1611-BC2C8C7C9494}"/>
              </a:ext>
            </a:extLst>
          </p:cNvPr>
          <p:cNvSpPr>
            <a:spLocks noGrp="1"/>
          </p:cNvSpPr>
          <p:nvPr>
            <p:ph type="dt" sz="half" idx="10"/>
          </p:nvPr>
        </p:nvSpPr>
        <p:spPr/>
        <p:txBody>
          <a:bodyPr/>
          <a:lstStyle>
            <a:lvl1pPr>
              <a:defRPr/>
            </a:lvl1pPr>
          </a:lstStyle>
          <a:p>
            <a:pPr>
              <a:defRPr/>
            </a:pPr>
            <a:r>
              <a:rPr lang="en-US"/>
              <a:t>8/6/2024</a:t>
            </a:r>
          </a:p>
        </p:txBody>
      </p:sp>
      <p:sp>
        <p:nvSpPr>
          <p:cNvPr id="4" name="Footer Placeholder 3">
            <a:extLst>
              <a:ext uri="{FF2B5EF4-FFF2-40B4-BE49-F238E27FC236}">
                <a16:creationId xmlns:a16="http://schemas.microsoft.com/office/drawing/2014/main" id="{3E77B46B-060A-E6E4-07B8-683ACA49021D}"/>
              </a:ext>
            </a:extLst>
          </p:cNvPr>
          <p:cNvSpPr>
            <a:spLocks noGrp="1"/>
          </p:cNvSpPr>
          <p:nvPr>
            <p:ph type="ftr" sz="quarter" idx="11"/>
          </p:nvPr>
        </p:nvSpPr>
        <p:spPr/>
        <p:txBody>
          <a:bodyPr/>
          <a:lstStyle>
            <a:lvl1pPr>
              <a:defRPr/>
            </a:lvl1pPr>
          </a:lstStyle>
          <a:p>
            <a:pPr>
              <a:defRPr/>
            </a:pPr>
            <a:r>
              <a:rPr lang="en-US" altLang="en-US"/>
              <a:t>Massachusetts Advocates for Children </a:t>
            </a:r>
          </a:p>
        </p:txBody>
      </p:sp>
      <p:sp>
        <p:nvSpPr>
          <p:cNvPr id="5" name="Slide Number Placeholder 4">
            <a:extLst>
              <a:ext uri="{FF2B5EF4-FFF2-40B4-BE49-F238E27FC236}">
                <a16:creationId xmlns:a16="http://schemas.microsoft.com/office/drawing/2014/main" id="{AF614DB0-9F33-B552-45AF-06ABD5722C4C}"/>
              </a:ext>
            </a:extLst>
          </p:cNvPr>
          <p:cNvSpPr>
            <a:spLocks noGrp="1"/>
          </p:cNvSpPr>
          <p:nvPr>
            <p:ph type="sldNum" sz="quarter" idx="12"/>
          </p:nvPr>
        </p:nvSpPr>
        <p:spPr/>
        <p:txBody>
          <a:bodyPr/>
          <a:lstStyle>
            <a:lvl1pPr>
              <a:defRPr/>
            </a:lvl1pPr>
          </a:lstStyle>
          <a:p>
            <a:pPr>
              <a:defRPr/>
            </a:pPr>
            <a:fld id="{0A612202-6D35-4646-87C7-4B4F16E912FC}" type="slidenum">
              <a:rPr lang="en-US" altLang="en-US"/>
              <a:pPr>
                <a:defRPr/>
              </a:pPr>
              <a:t>‹#›</a:t>
            </a:fld>
            <a:endParaRPr lang="en-US" altLang="en-US"/>
          </a:p>
        </p:txBody>
      </p:sp>
    </p:spTree>
    <p:extLst>
      <p:ext uri="{BB962C8B-B14F-4D97-AF65-F5344CB8AC3E}">
        <p14:creationId xmlns:p14="http://schemas.microsoft.com/office/powerpoint/2010/main" val="25756871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055DD54E-2E81-A2CD-54EC-D39BE3986FA7}"/>
              </a:ext>
            </a:extLst>
          </p:cNvPr>
          <p:cNvSpPr>
            <a:spLocks noGrp="1"/>
          </p:cNvSpPr>
          <p:nvPr>
            <p:ph type="dt" sz="half" idx="10"/>
          </p:nvPr>
        </p:nvSpPr>
        <p:spPr/>
        <p:txBody>
          <a:bodyPr/>
          <a:lstStyle>
            <a:lvl1pPr>
              <a:defRPr/>
            </a:lvl1pPr>
          </a:lstStyle>
          <a:p>
            <a:pPr>
              <a:defRPr/>
            </a:pPr>
            <a:r>
              <a:rPr lang="en-US"/>
              <a:t>10/6/2020</a:t>
            </a:r>
          </a:p>
        </p:txBody>
      </p:sp>
      <p:sp>
        <p:nvSpPr>
          <p:cNvPr id="3" name="Footer Placeholder 4">
            <a:extLst>
              <a:ext uri="{FF2B5EF4-FFF2-40B4-BE49-F238E27FC236}">
                <a16:creationId xmlns:a16="http://schemas.microsoft.com/office/drawing/2014/main" id="{BDE4EB64-E996-B4FF-A8BE-892BA975989A}"/>
              </a:ext>
            </a:extLst>
          </p:cNvPr>
          <p:cNvSpPr>
            <a:spLocks noGrp="1"/>
          </p:cNvSpPr>
          <p:nvPr>
            <p:ph type="ftr" sz="quarter" idx="11"/>
          </p:nvPr>
        </p:nvSpPr>
        <p:spPr/>
        <p:txBody>
          <a:bodyPr/>
          <a:lstStyle>
            <a:lvl1pPr>
              <a:defRPr/>
            </a:lvl1pPr>
          </a:lstStyle>
          <a:p>
            <a:pPr>
              <a:defRPr/>
            </a:pPr>
            <a:r>
              <a:rPr lang="en-US" altLang="en-US"/>
              <a:t>Massachusetts Advocates for Children </a:t>
            </a:r>
          </a:p>
        </p:txBody>
      </p:sp>
      <p:sp>
        <p:nvSpPr>
          <p:cNvPr id="4" name="Slide Number Placeholder 5">
            <a:extLst>
              <a:ext uri="{FF2B5EF4-FFF2-40B4-BE49-F238E27FC236}">
                <a16:creationId xmlns:a16="http://schemas.microsoft.com/office/drawing/2014/main" id="{C2E64B51-74CF-E5A2-4689-14550E57B85C}"/>
              </a:ext>
            </a:extLst>
          </p:cNvPr>
          <p:cNvSpPr>
            <a:spLocks noGrp="1"/>
          </p:cNvSpPr>
          <p:nvPr>
            <p:ph type="sldNum" sz="quarter" idx="12"/>
          </p:nvPr>
        </p:nvSpPr>
        <p:spPr/>
        <p:txBody>
          <a:bodyPr/>
          <a:lstStyle>
            <a:lvl1pPr>
              <a:defRPr/>
            </a:lvl1pPr>
          </a:lstStyle>
          <a:p>
            <a:pPr>
              <a:defRPr/>
            </a:pPr>
            <a:fld id="{A9C185AD-63F3-446D-AEA2-08B7821E5DC7}" type="slidenum">
              <a:rPr lang="en-US" altLang="en-US"/>
              <a:pPr>
                <a:defRPr/>
              </a:pPr>
              <a:t>‹#›</a:t>
            </a:fld>
            <a:endParaRPr lang="en-US" altLang="en-US"/>
          </a:p>
        </p:txBody>
      </p:sp>
    </p:spTree>
    <p:extLst>
      <p:ext uri="{BB962C8B-B14F-4D97-AF65-F5344CB8AC3E}">
        <p14:creationId xmlns:p14="http://schemas.microsoft.com/office/powerpoint/2010/main" val="28596962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74CF9F25-6799-5D46-8605-9FD4DD682D64}"/>
              </a:ext>
            </a:extLst>
          </p:cNvPr>
          <p:cNvSpPr>
            <a:spLocks noGrp="1"/>
          </p:cNvSpPr>
          <p:nvPr>
            <p:ph type="dt" sz="half" idx="10"/>
          </p:nvPr>
        </p:nvSpPr>
        <p:spPr/>
        <p:txBody>
          <a:bodyPr/>
          <a:lstStyle>
            <a:lvl1pPr>
              <a:defRPr/>
            </a:lvl1pPr>
          </a:lstStyle>
          <a:p>
            <a:pPr>
              <a:defRPr/>
            </a:pPr>
            <a:r>
              <a:rPr lang="en-US"/>
              <a:t>8/6/2024</a:t>
            </a:r>
          </a:p>
        </p:txBody>
      </p:sp>
      <p:sp>
        <p:nvSpPr>
          <p:cNvPr id="6" name="Footer Placeholder 5">
            <a:extLst>
              <a:ext uri="{FF2B5EF4-FFF2-40B4-BE49-F238E27FC236}">
                <a16:creationId xmlns:a16="http://schemas.microsoft.com/office/drawing/2014/main" id="{3817C9C5-6C1C-D122-F3AB-08A389BFAA30}"/>
              </a:ext>
            </a:extLst>
          </p:cNvPr>
          <p:cNvSpPr>
            <a:spLocks noGrp="1"/>
          </p:cNvSpPr>
          <p:nvPr>
            <p:ph type="ftr" sz="quarter" idx="11"/>
          </p:nvPr>
        </p:nvSpPr>
        <p:spPr/>
        <p:txBody>
          <a:bodyPr/>
          <a:lstStyle>
            <a:lvl1pPr>
              <a:defRPr/>
            </a:lvl1pPr>
          </a:lstStyle>
          <a:p>
            <a:pPr>
              <a:defRPr/>
            </a:pPr>
            <a:r>
              <a:rPr lang="en-US" altLang="en-US"/>
              <a:t>Massachusetts Advocates for Children </a:t>
            </a:r>
          </a:p>
        </p:txBody>
      </p:sp>
      <p:sp>
        <p:nvSpPr>
          <p:cNvPr id="7" name="Slide Number Placeholder 6">
            <a:extLst>
              <a:ext uri="{FF2B5EF4-FFF2-40B4-BE49-F238E27FC236}">
                <a16:creationId xmlns:a16="http://schemas.microsoft.com/office/drawing/2014/main" id="{42F430B2-8990-0D7F-C4FC-2AC430BF0D31}"/>
              </a:ext>
            </a:extLst>
          </p:cNvPr>
          <p:cNvSpPr>
            <a:spLocks noGrp="1"/>
          </p:cNvSpPr>
          <p:nvPr>
            <p:ph type="sldNum" sz="quarter" idx="12"/>
          </p:nvPr>
        </p:nvSpPr>
        <p:spPr/>
        <p:txBody>
          <a:bodyPr/>
          <a:lstStyle>
            <a:lvl1pPr>
              <a:defRPr/>
            </a:lvl1pPr>
          </a:lstStyle>
          <a:p>
            <a:pPr>
              <a:defRPr/>
            </a:pPr>
            <a:fld id="{63ADF724-D35D-4638-A667-BF97A350F8BF}" type="slidenum">
              <a:rPr lang="en-US" altLang="en-US"/>
              <a:pPr>
                <a:defRPr/>
              </a:pPr>
              <a:t>‹#›</a:t>
            </a:fld>
            <a:endParaRPr lang="en-US" altLang="en-US"/>
          </a:p>
        </p:txBody>
      </p:sp>
    </p:spTree>
    <p:extLst>
      <p:ext uri="{BB962C8B-B14F-4D97-AF65-F5344CB8AC3E}">
        <p14:creationId xmlns:p14="http://schemas.microsoft.com/office/powerpoint/2010/main" val="24511072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1D163629-360F-48C6-F695-0A6B670F85BD}"/>
              </a:ext>
            </a:extLst>
          </p:cNvPr>
          <p:cNvSpPr>
            <a:spLocks noGrp="1"/>
          </p:cNvSpPr>
          <p:nvPr>
            <p:ph type="dt" sz="half" idx="10"/>
          </p:nvPr>
        </p:nvSpPr>
        <p:spPr/>
        <p:txBody>
          <a:bodyPr/>
          <a:lstStyle>
            <a:lvl1pPr>
              <a:defRPr/>
            </a:lvl1pPr>
          </a:lstStyle>
          <a:p>
            <a:pPr>
              <a:defRPr/>
            </a:pPr>
            <a:r>
              <a:rPr lang="en-US"/>
              <a:t>10/6/2020</a:t>
            </a:r>
          </a:p>
        </p:txBody>
      </p:sp>
      <p:sp>
        <p:nvSpPr>
          <p:cNvPr id="6" name="Footer Placeholder 4">
            <a:extLst>
              <a:ext uri="{FF2B5EF4-FFF2-40B4-BE49-F238E27FC236}">
                <a16:creationId xmlns:a16="http://schemas.microsoft.com/office/drawing/2014/main" id="{7EAB90FA-B6A5-8BA8-42A8-E4A54132EDAF}"/>
              </a:ext>
            </a:extLst>
          </p:cNvPr>
          <p:cNvSpPr>
            <a:spLocks noGrp="1"/>
          </p:cNvSpPr>
          <p:nvPr>
            <p:ph type="ftr" sz="quarter" idx="11"/>
          </p:nvPr>
        </p:nvSpPr>
        <p:spPr/>
        <p:txBody>
          <a:bodyPr/>
          <a:lstStyle>
            <a:lvl1pPr>
              <a:defRPr/>
            </a:lvl1pPr>
          </a:lstStyle>
          <a:p>
            <a:pPr>
              <a:defRPr/>
            </a:pPr>
            <a:r>
              <a:rPr lang="en-US" altLang="en-US"/>
              <a:t>Massachusetts Advocates for Children </a:t>
            </a:r>
          </a:p>
        </p:txBody>
      </p:sp>
      <p:sp>
        <p:nvSpPr>
          <p:cNvPr id="7" name="Slide Number Placeholder 5">
            <a:extLst>
              <a:ext uri="{FF2B5EF4-FFF2-40B4-BE49-F238E27FC236}">
                <a16:creationId xmlns:a16="http://schemas.microsoft.com/office/drawing/2014/main" id="{E0BE5C2B-9BB5-7ED0-C184-1F9D9C94524D}"/>
              </a:ext>
            </a:extLst>
          </p:cNvPr>
          <p:cNvSpPr>
            <a:spLocks noGrp="1"/>
          </p:cNvSpPr>
          <p:nvPr>
            <p:ph type="sldNum" sz="quarter" idx="12"/>
          </p:nvPr>
        </p:nvSpPr>
        <p:spPr/>
        <p:txBody>
          <a:bodyPr/>
          <a:lstStyle>
            <a:lvl1pPr>
              <a:defRPr/>
            </a:lvl1pPr>
          </a:lstStyle>
          <a:p>
            <a:pPr>
              <a:defRPr/>
            </a:pPr>
            <a:fld id="{8D9BD7F4-3103-47A4-BDA9-EBE1DB23BDEC}" type="slidenum">
              <a:rPr lang="en-US" altLang="en-US"/>
              <a:pPr>
                <a:defRPr/>
              </a:pPr>
              <a:t>‹#›</a:t>
            </a:fld>
            <a:endParaRPr lang="en-US" altLang="en-US"/>
          </a:p>
        </p:txBody>
      </p:sp>
    </p:spTree>
    <p:extLst>
      <p:ext uri="{BB962C8B-B14F-4D97-AF65-F5344CB8AC3E}">
        <p14:creationId xmlns:p14="http://schemas.microsoft.com/office/powerpoint/2010/main" val="39710610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7E159BA-B525-5159-5545-ACDE7B449ACC}"/>
              </a:ext>
            </a:extLst>
          </p:cNvPr>
          <p:cNvSpPr>
            <a:spLocks noGrp="1"/>
          </p:cNvSpPr>
          <p:nvPr>
            <p:ph type="dt" sz="half" idx="10"/>
          </p:nvPr>
        </p:nvSpPr>
        <p:spPr/>
        <p:txBody>
          <a:bodyPr/>
          <a:lstStyle>
            <a:lvl1pPr>
              <a:defRPr/>
            </a:lvl1pPr>
          </a:lstStyle>
          <a:p>
            <a:pPr>
              <a:defRPr/>
            </a:pPr>
            <a:r>
              <a:rPr lang="en-US"/>
              <a:t>10/6/2020</a:t>
            </a:r>
          </a:p>
        </p:txBody>
      </p:sp>
      <p:sp>
        <p:nvSpPr>
          <p:cNvPr id="5" name="Footer Placeholder 4">
            <a:extLst>
              <a:ext uri="{FF2B5EF4-FFF2-40B4-BE49-F238E27FC236}">
                <a16:creationId xmlns:a16="http://schemas.microsoft.com/office/drawing/2014/main" id="{F187E9D0-D1AF-63A5-734B-C2D64E90FF69}"/>
              </a:ext>
            </a:extLst>
          </p:cNvPr>
          <p:cNvSpPr>
            <a:spLocks noGrp="1"/>
          </p:cNvSpPr>
          <p:nvPr>
            <p:ph type="ftr" sz="quarter" idx="11"/>
          </p:nvPr>
        </p:nvSpPr>
        <p:spPr/>
        <p:txBody>
          <a:bodyPr/>
          <a:lstStyle>
            <a:lvl1pPr>
              <a:defRPr/>
            </a:lvl1pPr>
          </a:lstStyle>
          <a:p>
            <a:pPr>
              <a:defRPr/>
            </a:pPr>
            <a:r>
              <a:rPr lang="en-US" altLang="en-US"/>
              <a:t>Massachusetts Advocates for Children </a:t>
            </a:r>
          </a:p>
        </p:txBody>
      </p:sp>
      <p:sp>
        <p:nvSpPr>
          <p:cNvPr id="6" name="Slide Number Placeholder 5">
            <a:extLst>
              <a:ext uri="{FF2B5EF4-FFF2-40B4-BE49-F238E27FC236}">
                <a16:creationId xmlns:a16="http://schemas.microsoft.com/office/drawing/2014/main" id="{69EA43ED-54AD-54FC-A789-1E8EA8CC4B89}"/>
              </a:ext>
            </a:extLst>
          </p:cNvPr>
          <p:cNvSpPr>
            <a:spLocks noGrp="1"/>
          </p:cNvSpPr>
          <p:nvPr>
            <p:ph type="sldNum" sz="quarter" idx="12"/>
          </p:nvPr>
        </p:nvSpPr>
        <p:spPr/>
        <p:txBody>
          <a:bodyPr/>
          <a:lstStyle>
            <a:lvl1pPr>
              <a:defRPr/>
            </a:lvl1pPr>
          </a:lstStyle>
          <a:p>
            <a:pPr>
              <a:defRPr/>
            </a:pPr>
            <a:fld id="{8E4EB86E-D5A8-40B1-9B42-07DC3EBE2C28}" type="slidenum">
              <a:rPr lang="en-US" altLang="en-US"/>
              <a:pPr>
                <a:defRPr/>
              </a:pPr>
              <a:t>‹#›</a:t>
            </a:fld>
            <a:endParaRPr lang="en-US" altLang="en-US"/>
          </a:p>
        </p:txBody>
      </p:sp>
    </p:spTree>
    <p:extLst>
      <p:ext uri="{BB962C8B-B14F-4D97-AF65-F5344CB8AC3E}">
        <p14:creationId xmlns:p14="http://schemas.microsoft.com/office/powerpoint/2010/main" val="36834009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4" name="TextBox 17">
            <a:extLst>
              <a:ext uri="{FF2B5EF4-FFF2-40B4-BE49-F238E27FC236}">
                <a16:creationId xmlns:a16="http://schemas.microsoft.com/office/drawing/2014/main" id="{AE38C78C-7E44-8EF5-1204-FE47255C34AB}"/>
              </a:ext>
            </a:extLst>
          </p:cNvPr>
          <p:cNvSpPr txBox="1">
            <a:spLocks noChangeArrowheads="1"/>
          </p:cNvSpPr>
          <p:nvPr/>
        </p:nvSpPr>
        <p:spPr bwMode="auto">
          <a:xfrm>
            <a:off x="482600" y="790575"/>
            <a:ext cx="457200" cy="584200"/>
          </a:xfrm>
          <a:prstGeom prst="rect">
            <a:avLst/>
          </a:prstGeom>
          <a:noFill/>
          <a:ln>
            <a:noFill/>
          </a:ln>
        </p:spPr>
        <p:txBody>
          <a:bodyPr anchor="ct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defRPr/>
            </a:pPr>
            <a:r>
              <a:rPr lang="en-US" altLang="en-US" sz="8000">
                <a:solidFill>
                  <a:srgbClr val="9FE0F5"/>
                </a:solidFill>
                <a:latin typeface="Arial" panose="020B0604020202020204" pitchFamily="34" charset="0"/>
              </a:rPr>
              <a:t>“</a:t>
            </a:r>
          </a:p>
        </p:txBody>
      </p:sp>
      <p:sp>
        <p:nvSpPr>
          <p:cNvPr id="5" name="TextBox 18">
            <a:extLst>
              <a:ext uri="{FF2B5EF4-FFF2-40B4-BE49-F238E27FC236}">
                <a16:creationId xmlns:a16="http://schemas.microsoft.com/office/drawing/2014/main" id="{E61A27B4-BF43-7E7F-8896-8DC3847F1A58}"/>
              </a:ext>
            </a:extLst>
          </p:cNvPr>
          <p:cNvSpPr txBox="1">
            <a:spLocks noChangeArrowheads="1"/>
          </p:cNvSpPr>
          <p:nvPr/>
        </p:nvSpPr>
        <p:spPr bwMode="auto">
          <a:xfrm>
            <a:off x="6748463" y="2886075"/>
            <a:ext cx="457200" cy="585788"/>
          </a:xfrm>
          <a:prstGeom prst="rect">
            <a:avLst/>
          </a:prstGeom>
          <a:noFill/>
          <a:ln>
            <a:noFill/>
          </a:ln>
        </p:spPr>
        <p:txBody>
          <a:bodyPr anchor="ct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defRPr/>
            </a:pPr>
            <a:r>
              <a:rPr lang="en-US" altLang="en-US" sz="8000">
                <a:solidFill>
                  <a:srgbClr val="9FE0F5"/>
                </a:solidFill>
                <a:latin typeface="Arial" panose="020B0604020202020204" pitchFamily="34" charset="0"/>
              </a:rPr>
              <a:t>”</a:t>
            </a:r>
          </a:p>
        </p:txBody>
      </p:sp>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6" name="Date Placeholder 3">
            <a:extLst>
              <a:ext uri="{FF2B5EF4-FFF2-40B4-BE49-F238E27FC236}">
                <a16:creationId xmlns:a16="http://schemas.microsoft.com/office/drawing/2014/main" id="{F52C4E86-BCCB-77C1-8350-563875D562CD}"/>
              </a:ext>
            </a:extLst>
          </p:cNvPr>
          <p:cNvSpPr>
            <a:spLocks noGrp="1"/>
          </p:cNvSpPr>
          <p:nvPr>
            <p:ph type="dt" sz="half" idx="14"/>
          </p:nvPr>
        </p:nvSpPr>
        <p:spPr/>
        <p:txBody>
          <a:bodyPr/>
          <a:lstStyle>
            <a:lvl1pPr>
              <a:defRPr/>
            </a:lvl1pPr>
          </a:lstStyle>
          <a:p>
            <a:pPr>
              <a:defRPr/>
            </a:pPr>
            <a:r>
              <a:rPr lang="en-US"/>
              <a:t>10/6/2020</a:t>
            </a:r>
          </a:p>
        </p:txBody>
      </p:sp>
      <p:sp>
        <p:nvSpPr>
          <p:cNvPr id="7" name="Footer Placeholder 4">
            <a:extLst>
              <a:ext uri="{FF2B5EF4-FFF2-40B4-BE49-F238E27FC236}">
                <a16:creationId xmlns:a16="http://schemas.microsoft.com/office/drawing/2014/main" id="{D3584079-38EF-BF27-338C-F87985F9D6FB}"/>
              </a:ext>
            </a:extLst>
          </p:cNvPr>
          <p:cNvSpPr>
            <a:spLocks noGrp="1"/>
          </p:cNvSpPr>
          <p:nvPr>
            <p:ph type="ftr" sz="quarter" idx="15"/>
          </p:nvPr>
        </p:nvSpPr>
        <p:spPr/>
        <p:txBody>
          <a:bodyPr/>
          <a:lstStyle>
            <a:lvl1pPr>
              <a:defRPr/>
            </a:lvl1pPr>
          </a:lstStyle>
          <a:p>
            <a:pPr>
              <a:defRPr/>
            </a:pPr>
            <a:r>
              <a:rPr lang="en-US" altLang="en-US"/>
              <a:t>Massachusetts Advocates for Children </a:t>
            </a:r>
          </a:p>
        </p:txBody>
      </p:sp>
      <p:sp>
        <p:nvSpPr>
          <p:cNvPr id="8" name="Slide Number Placeholder 5">
            <a:extLst>
              <a:ext uri="{FF2B5EF4-FFF2-40B4-BE49-F238E27FC236}">
                <a16:creationId xmlns:a16="http://schemas.microsoft.com/office/drawing/2014/main" id="{86F569E6-EA1D-C4E6-C16F-4DEC1FA4A420}"/>
              </a:ext>
            </a:extLst>
          </p:cNvPr>
          <p:cNvSpPr>
            <a:spLocks noGrp="1"/>
          </p:cNvSpPr>
          <p:nvPr>
            <p:ph type="sldNum" sz="quarter" idx="16"/>
          </p:nvPr>
        </p:nvSpPr>
        <p:spPr/>
        <p:txBody>
          <a:bodyPr/>
          <a:lstStyle>
            <a:lvl1pPr>
              <a:defRPr/>
            </a:lvl1pPr>
          </a:lstStyle>
          <a:p>
            <a:pPr>
              <a:defRPr/>
            </a:pPr>
            <a:fld id="{FEE5E8A4-A86B-4798-B18F-072CB43FF70F}" type="slidenum">
              <a:rPr lang="en-US" altLang="en-US"/>
              <a:pPr>
                <a:defRPr/>
              </a:pPr>
              <a:t>‹#›</a:t>
            </a:fld>
            <a:endParaRPr lang="en-US" altLang="en-US"/>
          </a:p>
        </p:txBody>
      </p:sp>
    </p:spTree>
    <p:extLst>
      <p:ext uri="{BB962C8B-B14F-4D97-AF65-F5344CB8AC3E}">
        <p14:creationId xmlns:p14="http://schemas.microsoft.com/office/powerpoint/2010/main" val="4889739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7660E6F-E27B-261A-F10D-28C2D2A925F4}"/>
              </a:ext>
            </a:extLst>
          </p:cNvPr>
          <p:cNvSpPr>
            <a:spLocks noGrp="1"/>
          </p:cNvSpPr>
          <p:nvPr>
            <p:ph type="dt" sz="half" idx="10"/>
          </p:nvPr>
        </p:nvSpPr>
        <p:spPr/>
        <p:txBody>
          <a:bodyPr/>
          <a:lstStyle>
            <a:lvl1pPr>
              <a:defRPr/>
            </a:lvl1pPr>
          </a:lstStyle>
          <a:p>
            <a:pPr>
              <a:defRPr/>
            </a:pPr>
            <a:r>
              <a:rPr lang="en-US"/>
              <a:t>10/6/2020</a:t>
            </a:r>
          </a:p>
        </p:txBody>
      </p:sp>
      <p:sp>
        <p:nvSpPr>
          <p:cNvPr id="5" name="Footer Placeholder 4">
            <a:extLst>
              <a:ext uri="{FF2B5EF4-FFF2-40B4-BE49-F238E27FC236}">
                <a16:creationId xmlns:a16="http://schemas.microsoft.com/office/drawing/2014/main" id="{CABB7C53-BF97-7610-F5D1-49FC7C7B6C19}"/>
              </a:ext>
            </a:extLst>
          </p:cNvPr>
          <p:cNvSpPr>
            <a:spLocks noGrp="1"/>
          </p:cNvSpPr>
          <p:nvPr>
            <p:ph type="ftr" sz="quarter" idx="11"/>
          </p:nvPr>
        </p:nvSpPr>
        <p:spPr/>
        <p:txBody>
          <a:bodyPr/>
          <a:lstStyle>
            <a:lvl1pPr>
              <a:defRPr/>
            </a:lvl1pPr>
          </a:lstStyle>
          <a:p>
            <a:pPr>
              <a:defRPr/>
            </a:pPr>
            <a:r>
              <a:rPr lang="en-US" altLang="en-US"/>
              <a:t>Massachusetts Advocates for Children </a:t>
            </a:r>
          </a:p>
        </p:txBody>
      </p:sp>
      <p:sp>
        <p:nvSpPr>
          <p:cNvPr id="6" name="Slide Number Placeholder 5">
            <a:extLst>
              <a:ext uri="{FF2B5EF4-FFF2-40B4-BE49-F238E27FC236}">
                <a16:creationId xmlns:a16="http://schemas.microsoft.com/office/drawing/2014/main" id="{7CD6D031-7CB6-5C91-277E-F6B60FBB05B2}"/>
              </a:ext>
            </a:extLst>
          </p:cNvPr>
          <p:cNvSpPr>
            <a:spLocks noGrp="1"/>
          </p:cNvSpPr>
          <p:nvPr>
            <p:ph type="sldNum" sz="quarter" idx="12"/>
          </p:nvPr>
        </p:nvSpPr>
        <p:spPr/>
        <p:txBody>
          <a:bodyPr/>
          <a:lstStyle>
            <a:lvl1pPr>
              <a:defRPr/>
            </a:lvl1pPr>
          </a:lstStyle>
          <a:p>
            <a:pPr>
              <a:defRPr/>
            </a:pPr>
            <a:fld id="{F1FA9945-E77D-415E-A8FA-515BE1D27F5E}" type="slidenum">
              <a:rPr lang="en-US" altLang="en-US"/>
              <a:pPr>
                <a:defRPr/>
              </a:pPr>
              <a:t>‹#›</a:t>
            </a:fld>
            <a:endParaRPr lang="en-US" altLang="en-US"/>
          </a:p>
        </p:txBody>
      </p:sp>
    </p:spTree>
    <p:extLst>
      <p:ext uri="{BB962C8B-B14F-4D97-AF65-F5344CB8AC3E}">
        <p14:creationId xmlns:p14="http://schemas.microsoft.com/office/powerpoint/2010/main" val="19769795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4" name="TextBox 17">
            <a:extLst>
              <a:ext uri="{FF2B5EF4-FFF2-40B4-BE49-F238E27FC236}">
                <a16:creationId xmlns:a16="http://schemas.microsoft.com/office/drawing/2014/main" id="{94098885-5A7D-E5EE-A508-EF38E19B1703}"/>
              </a:ext>
            </a:extLst>
          </p:cNvPr>
          <p:cNvSpPr txBox="1">
            <a:spLocks noChangeArrowheads="1"/>
          </p:cNvSpPr>
          <p:nvPr/>
        </p:nvSpPr>
        <p:spPr bwMode="auto">
          <a:xfrm>
            <a:off x="482600" y="790575"/>
            <a:ext cx="457200" cy="584200"/>
          </a:xfrm>
          <a:prstGeom prst="rect">
            <a:avLst/>
          </a:prstGeom>
          <a:noFill/>
          <a:ln>
            <a:noFill/>
          </a:ln>
        </p:spPr>
        <p:txBody>
          <a:bodyPr anchor="ct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defRPr/>
            </a:pPr>
            <a:r>
              <a:rPr lang="en-US" altLang="en-US" sz="8000">
                <a:solidFill>
                  <a:srgbClr val="9FE0F5"/>
                </a:solidFill>
                <a:latin typeface="Arial" panose="020B0604020202020204" pitchFamily="34" charset="0"/>
              </a:rPr>
              <a:t>“</a:t>
            </a:r>
          </a:p>
        </p:txBody>
      </p:sp>
      <p:sp>
        <p:nvSpPr>
          <p:cNvPr id="5" name="TextBox 18">
            <a:extLst>
              <a:ext uri="{FF2B5EF4-FFF2-40B4-BE49-F238E27FC236}">
                <a16:creationId xmlns:a16="http://schemas.microsoft.com/office/drawing/2014/main" id="{003F1FD9-7FA1-380E-53ED-ECE8028A9D78}"/>
              </a:ext>
            </a:extLst>
          </p:cNvPr>
          <p:cNvSpPr txBox="1">
            <a:spLocks noChangeArrowheads="1"/>
          </p:cNvSpPr>
          <p:nvPr/>
        </p:nvSpPr>
        <p:spPr bwMode="auto">
          <a:xfrm>
            <a:off x="6748463" y="2886075"/>
            <a:ext cx="457200" cy="585788"/>
          </a:xfrm>
          <a:prstGeom prst="rect">
            <a:avLst/>
          </a:prstGeom>
          <a:noFill/>
          <a:ln>
            <a:noFill/>
          </a:ln>
        </p:spPr>
        <p:txBody>
          <a:bodyPr anchor="ct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defRPr/>
            </a:pPr>
            <a:r>
              <a:rPr lang="en-US" altLang="en-US" sz="8000">
                <a:solidFill>
                  <a:srgbClr val="9FE0F5"/>
                </a:solidFill>
                <a:latin typeface="Arial" panose="020B0604020202020204" pitchFamily="34" charset="0"/>
              </a:rPr>
              <a:t>”</a:t>
            </a:r>
          </a:p>
        </p:txBody>
      </p:sp>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527448"/>
            <a:ext cx="6347715" cy="1513914"/>
          </a:xfrm>
        </p:spPr>
        <p:txBody>
          <a:bodyPr>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6" name="Date Placeholder 3">
            <a:extLst>
              <a:ext uri="{FF2B5EF4-FFF2-40B4-BE49-F238E27FC236}">
                <a16:creationId xmlns:a16="http://schemas.microsoft.com/office/drawing/2014/main" id="{FD7DD6C9-37E8-62B3-FF65-59A896F500D5}"/>
              </a:ext>
            </a:extLst>
          </p:cNvPr>
          <p:cNvSpPr>
            <a:spLocks noGrp="1"/>
          </p:cNvSpPr>
          <p:nvPr>
            <p:ph type="dt" sz="half" idx="14"/>
          </p:nvPr>
        </p:nvSpPr>
        <p:spPr/>
        <p:txBody>
          <a:bodyPr/>
          <a:lstStyle>
            <a:lvl1pPr>
              <a:defRPr/>
            </a:lvl1pPr>
          </a:lstStyle>
          <a:p>
            <a:pPr>
              <a:defRPr/>
            </a:pPr>
            <a:r>
              <a:rPr lang="en-US"/>
              <a:t>10/6/2020</a:t>
            </a:r>
          </a:p>
        </p:txBody>
      </p:sp>
      <p:sp>
        <p:nvSpPr>
          <p:cNvPr id="7" name="Footer Placeholder 4">
            <a:extLst>
              <a:ext uri="{FF2B5EF4-FFF2-40B4-BE49-F238E27FC236}">
                <a16:creationId xmlns:a16="http://schemas.microsoft.com/office/drawing/2014/main" id="{8B6A91D1-8368-3640-CABB-79A645B3B55C}"/>
              </a:ext>
            </a:extLst>
          </p:cNvPr>
          <p:cNvSpPr>
            <a:spLocks noGrp="1"/>
          </p:cNvSpPr>
          <p:nvPr>
            <p:ph type="ftr" sz="quarter" idx="15"/>
          </p:nvPr>
        </p:nvSpPr>
        <p:spPr/>
        <p:txBody>
          <a:bodyPr/>
          <a:lstStyle>
            <a:lvl1pPr>
              <a:defRPr/>
            </a:lvl1pPr>
          </a:lstStyle>
          <a:p>
            <a:pPr>
              <a:defRPr/>
            </a:pPr>
            <a:r>
              <a:rPr lang="en-US" altLang="en-US"/>
              <a:t>Massachusetts Advocates for Children </a:t>
            </a:r>
          </a:p>
        </p:txBody>
      </p:sp>
      <p:sp>
        <p:nvSpPr>
          <p:cNvPr id="8" name="Slide Number Placeholder 5">
            <a:extLst>
              <a:ext uri="{FF2B5EF4-FFF2-40B4-BE49-F238E27FC236}">
                <a16:creationId xmlns:a16="http://schemas.microsoft.com/office/drawing/2014/main" id="{7003140A-6F71-5015-014A-8E9B48CD4528}"/>
              </a:ext>
            </a:extLst>
          </p:cNvPr>
          <p:cNvSpPr>
            <a:spLocks noGrp="1"/>
          </p:cNvSpPr>
          <p:nvPr>
            <p:ph type="sldNum" sz="quarter" idx="16"/>
          </p:nvPr>
        </p:nvSpPr>
        <p:spPr/>
        <p:txBody>
          <a:bodyPr/>
          <a:lstStyle>
            <a:lvl1pPr>
              <a:defRPr/>
            </a:lvl1pPr>
          </a:lstStyle>
          <a:p>
            <a:pPr>
              <a:defRPr/>
            </a:pPr>
            <a:fld id="{08DA81D3-9318-4E17-9CA4-BC0773D4ADB8}" type="slidenum">
              <a:rPr lang="en-US" altLang="en-US"/>
              <a:pPr>
                <a:defRPr/>
              </a:pPr>
              <a:t>‹#›</a:t>
            </a:fld>
            <a:endParaRPr lang="en-US" altLang="en-US"/>
          </a:p>
        </p:txBody>
      </p:sp>
    </p:spTree>
    <p:extLst>
      <p:ext uri="{BB962C8B-B14F-4D97-AF65-F5344CB8AC3E}">
        <p14:creationId xmlns:p14="http://schemas.microsoft.com/office/powerpoint/2010/main" val="31378023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527448"/>
            <a:ext cx="6347715" cy="1513914"/>
          </a:xfrm>
        </p:spPr>
        <p:txBody>
          <a:bodyPr>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CA0DF21-E5A2-EBFD-66EC-850800925F93}"/>
              </a:ext>
            </a:extLst>
          </p:cNvPr>
          <p:cNvSpPr>
            <a:spLocks noGrp="1"/>
          </p:cNvSpPr>
          <p:nvPr>
            <p:ph type="dt" sz="half" idx="14"/>
          </p:nvPr>
        </p:nvSpPr>
        <p:spPr/>
        <p:txBody>
          <a:bodyPr/>
          <a:lstStyle>
            <a:lvl1pPr>
              <a:defRPr/>
            </a:lvl1pPr>
          </a:lstStyle>
          <a:p>
            <a:pPr>
              <a:defRPr/>
            </a:pPr>
            <a:r>
              <a:rPr lang="en-US"/>
              <a:t>10/6/2020</a:t>
            </a:r>
          </a:p>
        </p:txBody>
      </p:sp>
      <p:sp>
        <p:nvSpPr>
          <p:cNvPr id="5" name="Footer Placeholder 4">
            <a:extLst>
              <a:ext uri="{FF2B5EF4-FFF2-40B4-BE49-F238E27FC236}">
                <a16:creationId xmlns:a16="http://schemas.microsoft.com/office/drawing/2014/main" id="{FA019DD5-961C-94F6-BD44-DAFC0129344B}"/>
              </a:ext>
            </a:extLst>
          </p:cNvPr>
          <p:cNvSpPr>
            <a:spLocks noGrp="1"/>
          </p:cNvSpPr>
          <p:nvPr>
            <p:ph type="ftr" sz="quarter" idx="15"/>
          </p:nvPr>
        </p:nvSpPr>
        <p:spPr/>
        <p:txBody>
          <a:bodyPr/>
          <a:lstStyle>
            <a:lvl1pPr>
              <a:defRPr/>
            </a:lvl1pPr>
          </a:lstStyle>
          <a:p>
            <a:pPr>
              <a:defRPr/>
            </a:pPr>
            <a:r>
              <a:rPr lang="en-US" altLang="en-US"/>
              <a:t>Massachusetts Advocates for Children </a:t>
            </a:r>
          </a:p>
        </p:txBody>
      </p:sp>
      <p:sp>
        <p:nvSpPr>
          <p:cNvPr id="6" name="Slide Number Placeholder 5">
            <a:extLst>
              <a:ext uri="{FF2B5EF4-FFF2-40B4-BE49-F238E27FC236}">
                <a16:creationId xmlns:a16="http://schemas.microsoft.com/office/drawing/2014/main" id="{6FEEDE05-26E6-53CD-A005-BD1317DE5DB4}"/>
              </a:ext>
            </a:extLst>
          </p:cNvPr>
          <p:cNvSpPr>
            <a:spLocks noGrp="1"/>
          </p:cNvSpPr>
          <p:nvPr>
            <p:ph type="sldNum" sz="quarter" idx="16"/>
          </p:nvPr>
        </p:nvSpPr>
        <p:spPr/>
        <p:txBody>
          <a:bodyPr/>
          <a:lstStyle>
            <a:lvl1pPr>
              <a:defRPr/>
            </a:lvl1pPr>
          </a:lstStyle>
          <a:p>
            <a:pPr>
              <a:defRPr/>
            </a:pPr>
            <a:fld id="{519B769E-0F3A-4C8A-9EFD-B8C01EA1325D}" type="slidenum">
              <a:rPr lang="en-US" altLang="en-US"/>
              <a:pPr>
                <a:defRPr/>
              </a:pPr>
              <a:t>‹#›</a:t>
            </a:fld>
            <a:endParaRPr lang="en-US" altLang="en-US"/>
          </a:p>
        </p:txBody>
      </p:sp>
    </p:spTree>
    <p:extLst>
      <p:ext uri="{BB962C8B-B14F-4D97-AF65-F5344CB8AC3E}">
        <p14:creationId xmlns:p14="http://schemas.microsoft.com/office/powerpoint/2010/main" val="31946196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B7DDD5F-5B0D-A887-6EE1-49B5E0C1043D}"/>
              </a:ext>
            </a:extLst>
          </p:cNvPr>
          <p:cNvSpPr>
            <a:spLocks noGrp="1"/>
          </p:cNvSpPr>
          <p:nvPr>
            <p:ph type="dt" sz="half" idx="10"/>
          </p:nvPr>
        </p:nvSpPr>
        <p:spPr/>
        <p:txBody>
          <a:bodyPr/>
          <a:lstStyle>
            <a:lvl1pPr>
              <a:defRPr/>
            </a:lvl1pPr>
          </a:lstStyle>
          <a:p>
            <a:pPr>
              <a:defRPr/>
            </a:pPr>
            <a:r>
              <a:rPr lang="en-US"/>
              <a:t>10/6/2020</a:t>
            </a:r>
          </a:p>
        </p:txBody>
      </p:sp>
      <p:sp>
        <p:nvSpPr>
          <p:cNvPr id="5" name="Footer Placeholder 4">
            <a:extLst>
              <a:ext uri="{FF2B5EF4-FFF2-40B4-BE49-F238E27FC236}">
                <a16:creationId xmlns:a16="http://schemas.microsoft.com/office/drawing/2014/main" id="{C9C0B4C4-2ABB-ABFE-9DEC-7611086F066C}"/>
              </a:ext>
            </a:extLst>
          </p:cNvPr>
          <p:cNvSpPr>
            <a:spLocks noGrp="1"/>
          </p:cNvSpPr>
          <p:nvPr>
            <p:ph type="ftr" sz="quarter" idx="11"/>
          </p:nvPr>
        </p:nvSpPr>
        <p:spPr/>
        <p:txBody>
          <a:bodyPr/>
          <a:lstStyle>
            <a:lvl1pPr>
              <a:defRPr/>
            </a:lvl1pPr>
          </a:lstStyle>
          <a:p>
            <a:pPr>
              <a:defRPr/>
            </a:pPr>
            <a:r>
              <a:rPr lang="en-US" altLang="en-US"/>
              <a:t>Massachusetts Advocates for Children </a:t>
            </a:r>
          </a:p>
        </p:txBody>
      </p:sp>
      <p:sp>
        <p:nvSpPr>
          <p:cNvPr id="6" name="Slide Number Placeholder 5">
            <a:extLst>
              <a:ext uri="{FF2B5EF4-FFF2-40B4-BE49-F238E27FC236}">
                <a16:creationId xmlns:a16="http://schemas.microsoft.com/office/drawing/2014/main" id="{56903B56-FA28-5B7A-451F-F4BA5BB5514D}"/>
              </a:ext>
            </a:extLst>
          </p:cNvPr>
          <p:cNvSpPr>
            <a:spLocks noGrp="1"/>
          </p:cNvSpPr>
          <p:nvPr>
            <p:ph type="sldNum" sz="quarter" idx="12"/>
          </p:nvPr>
        </p:nvSpPr>
        <p:spPr/>
        <p:txBody>
          <a:bodyPr/>
          <a:lstStyle>
            <a:lvl1pPr>
              <a:defRPr/>
            </a:lvl1pPr>
          </a:lstStyle>
          <a:p>
            <a:pPr>
              <a:defRPr/>
            </a:pPr>
            <a:fld id="{F9F46726-DFAE-4D08-9C89-E491E10789B5}" type="slidenum">
              <a:rPr lang="en-US" altLang="en-US"/>
              <a:pPr>
                <a:defRPr/>
              </a:pPr>
              <a:t>‹#›</a:t>
            </a:fld>
            <a:endParaRPr lang="en-US" altLang="en-US"/>
          </a:p>
        </p:txBody>
      </p:sp>
    </p:spTree>
    <p:extLst>
      <p:ext uri="{BB962C8B-B14F-4D97-AF65-F5344CB8AC3E}">
        <p14:creationId xmlns:p14="http://schemas.microsoft.com/office/powerpoint/2010/main" val="6764876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51138F8-92BB-3748-B4AF-88EAA90D7787}"/>
              </a:ext>
            </a:extLst>
          </p:cNvPr>
          <p:cNvSpPr>
            <a:spLocks noGrp="1"/>
          </p:cNvSpPr>
          <p:nvPr>
            <p:ph type="dt" sz="half" idx="10"/>
          </p:nvPr>
        </p:nvSpPr>
        <p:spPr/>
        <p:txBody>
          <a:bodyPr/>
          <a:lstStyle>
            <a:lvl1pPr>
              <a:defRPr/>
            </a:lvl1pPr>
          </a:lstStyle>
          <a:p>
            <a:pPr>
              <a:defRPr/>
            </a:pPr>
            <a:r>
              <a:rPr lang="en-US"/>
              <a:t>10/6/2020</a:t>
            </a:r>
          </a:p>
        </p:txBody>
      </p:sp>
      <p:sp>
        <p:nvSpPr>
          <p:cNvPr id="5" name="Footer Placeholder 4">
            <a:extLst>
              <a:ext uri="{FF2B5EF4-FFF2-40B4-BE49-F238E27FC236}">
                <a16:creationId xmlns:a16="http://schemas.microsoft.com/office/drawing/2014/main" id="{CF96F5DA-9888-B4DE-304B-0D02268BBE7C}"/>
              </a:ext>
            </a:extLst>
          </p:cNvPr>
          <p:cNvSpPr>
            <a:spLocks noGrp="1"/>
          </p:cNvSpPr>
          <p:nvPr>
            <p:ph type="ftr" sz="quarter" idx="11"/>
          </p:nvPr>
        </p:nvSpPr>
        <p:spPr/>
        <p:txBody>
          <a:bodyPr/>
          <a:lstStyle>
            <a:lvl1pPr>
              <a:defRPr/>
            </a:lvl1pPr>
          </a:lstStyle>
          <a:p>
            <a:pPr>
              <a:defRPr/>
            </a:pPr>
            <a:r>
              <a:rPr lang="en-US" altLang="en-US"/>
              <a:t>Massachusetts Advocates for Children </a:t>
            </a:r>
          </a:p>
        </p:txBody>
      </p:sp>
      <p:sp>
        <p:nvSpPr>
          <p:cNvPr id="6" name="Slide Number Placeholder 5">
            <a:extLst>
              <a:ext uri="{FF2B5EF4-FFF2-40B4-BE49-F238E27FC236}">
                <a16:creationId xmlns:a16="http://schemas.microsoft.com/office/drawing/2014/main" id="{4213675A-17DE-2A38-6B2C-BB84D48015CE}"/>
              </a:ext>
            </a:extLst>
          </p:cNvPr>
          <p:cNvSpPr>
            <a:spLocks noGrp="1"/>
          </p:cNvSpPr>
          <p:nvPr>
            <p:ph type="sldNum" sz="quarter" idx="12"/>
          </p:nvPr>
        </p:nvSpPr>
        <p:spPr/>
        <p:txBody>
          <a:bodyPr/>
          <a:lstStyle>
            <a:lvl1pPr>
              <a:defRPr/>
            </a:lvl1pPr>
          </a:lstStyle>
          <a:p>
            <a:pPr>
              <a:defRPr/>
            </a:pPr>
            <a:fld id="{9C1E24C3-6166-4C47-990B-BB57508E9F14}" type="slidenum">
              <a:rPr lang="en-US" altLang="en-US"/>
              <a:pPr>
                <a:defRPr/>
              </a:pPr>
              <a:t>‹#›</a:t>
            </a:fld>
            <a:endParaRPr lang="en-US" altLang="en-US"/>
          </a:p>
        </p:txBody>
      </p:sp>
    </p:spTree>
    <p:extLst>
      <p:ext uri="{BB962C8B-B14F-4D97-AF65-F5344CB8AC3E}">
        <p14:creationId xmlns:p14="http://schemas.microsoft.com/office/powerpoint/2010/main" val="30004457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16">
            <a:extLst>
              <a:ext uri="{FF2B5EF4-FFF2-40B4-BE49-F238E27FC236}">
                <a16:creationId xmlns:a16="http://schemas.microsoft.com/office/drawing/2014/main" id="{15CCC4A4-2F16-9C66-DD95-58254F2E0DA9}"/>
              </a:ext>
            </a:extLst>
          </p:cNvPr>
          <p:cNvGrpSpPr>
            <a:grpSpLocks/>
          </p:cNvGrpSpPr>
          <p:nvPr/>
        </p:nvGrpSpPr>
        <p:grpSpPr bwMode="auto">
          <a:xfrm>
            <a:off x="-7938" y="-7938"/>
            <a:ext cx="9170988" cy="6873876"/>
            <a:chOff x="-8467" y="-8468"/>
            <a:chExt cx="9171317" cy="6874935"/>
          </a:xfrm>
        </p:grpSpPr>
        <p:sp>
          <p:nvSpPr>
            <p:cNvPr id="7" name="Freeform 6">
              <a:extLst>
                <a:ext uri="{FF2B5EF4-FFF2-40B4-BE49-F238E27FC236}">
                  <a16:creationId xmlns:a16="http://schemas.microsoft.com/office/drawing/2014/main" id="{1D518BBF-3EBC-9B42-18CC-ED6BBB6CFD4C}"/>
                </a:ext>
              </a:extLst>
            </p:cNvPr>
            <p:cNvSpPr/>
            <p:nvPr/>
          </p:nvSpPr>
          <p:spPr>
            <a:xfrm>
              <a:off x="-8467" y="4013290"/>
              <a:ext cx="457217" cy="285317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cxnSp>
          <p:nvCxnSpPr>
            <p:cNvPr id="8" name="Straight Connector 7">
              <a:extLst>
                <a:ext uri="{FF2B5EF4-FFF2-40B4-BE49-F238E27FC236}">
                  <a16:creationId xmlns:a16="http://schemas.microsoft.com/office/drawing/2014/main" id="{2056522F-F5A3-B39F-69DC-7183A17AA8B8}"/>
                </a:ext>
              </a:extLst>
            </p:cNvPr>
            <p:cNvCxnSpPr/>
            <p:nvPr/>
          </p:nvCxnSpPr>
          <p:spPr>
            <a:xfrm flipV="1">
              <a:off x="5130455" y="4175239"/>
              <a:ext cx="4022869" cy="2683288"/>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63A1B129-BF36-680B-BAE2-734EF600753D}"/>
                </a:ext>
              </a:extLst>
            </p:cNvPr>
            <p:cNvCxnSpPr/>
            <p:nvPr/>
          </p:nvCxnSpPr>
          <p:spPr>
            <a:xfrm>
              <a:off x="7043462" y="-529"/>
              <a:ext cx="1217656" cy="685905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0" name="Freeform 9">
              <a:extLst>
                <a:ext uri="{FF2B5EF4-FFF2-40B4-BE49-F238E27FC236}">
                  <a16:creationId xmlns:a16="http://schemas.microsoft.com/office/drawing/2014/main" id="{EE38D27B-8AA0-72DA-0F9D-8A4B6C0FB10C}"/>
                </a:ext>
              </a:extLst>
            </p:cNvPr>
            <p:cNvSpPr/>
            <p:nvPr/>
          </p:nvSpPr>
          <p:spPr>
            <a:xfrm>
              <a:off x="6892644" y="-529"/>
              <a:ext cx="2268619" cy="686699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 name="Freeform 10">
              <a:extLst>
                <a:ext uri="{FF2B5EF4-FFF2-40B4-BE49-F238E27FC236}">
                  <a16:creationId xmlns:a16="http://schemas.microsoft.com/office/drawing/2014/main" id="{09AE6168-3A9A-C637-02BB-8030EA76811D}"/>
                </a:ext>
              </a:extLst>
            </p:cNvPr>
            <p:cNvSpPr/>
            <p:nvPr/>
          </p:nvSpPr>
          <p:spPr>
            <a:xfrm>
              <a:off x="7205393" y="-8468"/>
              <a:ext cx="1947932" cy="6866996"/>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Freeform 11">
              <a:extLst>
                <a:ext uri="{FF2B5EF4-FFF2-40B4-BE49-F238E27FC236}">
                  <a16:creationId xmlns:a16="http://schemas.microsoft.com/office/drawing/2014/main" id="{D1AD4E87-974B-2D64-DBDA-751CDBE62FDE}"/>
                </a:ext>
              </a:extLst>
            </p:cNvPr>
            <p:cNvSpPr/>
            <p:nvPr/>
          </p:nvSpPr>
          <p:spPr>
            <a:xfrm>
              <a:off x="6638634" y="3919613"/>
              <a:ext cx="2513103" cy="2938915"/>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Freeform 12">
              <a:extLst>
                <a:ext uri="{FF2B5EF4-FFF2-40B4-BE49-F238E27FC236}">
                  <a16:creationId xmlns:a16="http://schemas.microsoft.com/office/drawing/2014/main" id="{B3EDE07D-18ED-3947-3FAE-05D236A56DE8}"/>
                </a:ext>
              </a:extLst>
            </p:cNvPr>
            <p:cNvSpPr/>
            <p:nvPr/>
          </p:nvSpPr>
          <p:spPr>
            <a:xfrm>
              <a:off x="7010123" y="-8468"/>
              <a:ext cx="2143202" cy="6866996"/>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Freeform 13">
              <a:extLst>
                <a:ext uri="{FF2B5EF4-FFF2-40B4-BE49-F238E27FC236}">
                  <a16:creationId xmlns:a16="http://schemas.microsoft.com/office/drawing/2014/main" id="{41E8DEDE-89D1-11F6-8574-C98B4BB3BCB4}"/>
                </a:ext>
              </a:extLst>
            </p:cNvPr>
            <p:cNvSpPr/>
            <p:nvPr/>
          </p:nvSpPr>
          <p:spPr>
            <a:xfrm>
              <a:off x="8296044" y="-8468"/>
              <a:ext cx="857281" cy="6866996"/>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Freeform 14">
              <a:extLst>
                <a:ext uri="{FF2B5EF4-FFF2-40B4-BE49-F238E27FC236}">
                  <a16:creationId xmlns:a16="http://schemas.microsoft.com/office/drawing/2014/main" id="{31FABA6C-5534-A09C-7AD2-26FDBF39FF37}"/>
                </a:ext>
              </a:extLst>
            </p:cNvPr>
            <p:cNvSpPr/>
            <p:nvPr/>
          </p:nvSpPr>
          <p:spPr>
            <a:xfrm>
              <a:off x="8094425" y="-8468"/>
              <a:ext cx="1066838" cy="6866996"/>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Freeform 15">
              <a:extLst>
                <a:ext uri="{FF2B5EF4-FFF2-40B4-BE49-F238E27FC236}">
                  <a16:creationId xmlns:a16="http://schemas.microsoft.com/office/drawing/2014/main" id="{7F553BDC-4BDD-3606-E47C-FB1449A5882C}"/>
                </a:ext>
              </a:extLst>
            </p:cNvPr>
            <p:cNvSpPr/>
            <p:nvPr/>
          </p:nvSpPr>
          <p:spPr>
            <a:xfrm>
              <a:off x="8069024" y="4894488"/>
              <a:ext cx="1093826" cy="1964040"/>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1027" name="Title Placeholder 1">
            <a:extLst>
              <a:ext uri="{FF2B5EF4-FFF2-40B4-BE49-F238E27FC236}">
                <a16:creationId xmlns:a16="http://schemas.microsoft.com/office/drawing/2014/main" id="{0ADE60EC-D8AA-8927-DEE2-95E00D3E46DA}"/>
              </a:ext>
            </a:extLst>
          </p:cNvPr>
          <p:cNvSpPr>
            <a:spLocks noGrp="1" noChangeArrowheads="1"/>
          </p:cNvSpPr>
          <p:nvPr>
            <p:ph type="title"/>
          </p:nvPr>
        </p:nvSpPr>
        <p:spPr bwMode="auto">
          <a:xfrm>
            <a:off x="609600" y="609600"/>
            <a:ext cx="6348413" cy="132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8" name="Text Placeholder 2">
            <a:extLst>
              <a:ext uri="{FF2B5EF4-FFF2-40B4-BE49-F238E27FC236}">
                <a16:creationId xmlns:a16="http://schemas.microsoft.com/office/drawing/2014/main" id="{D29AF6D3-F22A-87C0-7CCE-10FF8E73DBE9}"/>
              </a:ext>
            </a:extLst>
          </p:cNvPr>
          <p:cNvSpPr>
            <a:spLocks noGrp="1" noChangeArrowheads="1"/>
          </p:cNvSpPr>
          <p:nvPr>
            <p:ph type="body" idx="1"/>
          </p:nvPr>
        </p:nvSpPr>
        <p:spPr bwMode="auto">
          <a:xfrm>
            <a:off x="609600" y="2160588"/>
            <a:ext cx="6348413" cy="388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ACD2806B-6172-9102-864D-75FC207465C5}"/>
              </a:ext>
            </a:extLst>
          </p:cNvPr>
          <p:cNvSpPr>
            <a:spLocks noGrp="1"/>
          </p:cNvSpPr>
          <p:nvPr>
            <p:ph type="dt" sz="half" idx="2"/>
          </p:nvPr>
        </p:nvSpPr>
        <p:spPr>
          <a:xfrm>
            <a:off x="5405438" y="6042025"/>
            <a:ext cx="684212" cy="365125"/>
          </a:xfrm>
          <a:prstGeom prst="rect">
            <a:avLst/>
          </a:prstGeom>
        </p:spPr>
        <p:txBody>
          <a:bodyPr vert="horz" lIns="91440" tIns="45720" rIns="91440" bIns="45720" rtlCol="0" anchor="ctr"/>
          <a:lstStyle>
            <a:lvl1pPr algn="r" eaLnBrk="1" fontAlgn="auto" hangingPunct="1">
              <a:spcBef>
                <a:spcPts val="0"/>
              </a:spcBef>
              <a:spcAft>
                <a:spcPts val="0"/>
              </a:spcAft>
              <a:defRPr sz="900">
                <a:solidFill>
                  <a:schemeClr val="tx1">
                    <a:tint val="75000"/>
                  </a:schemeClr>
                </a:solidFill>
                <a:latin typeface="+mn-lt"/>
              </a:defRPr>
            </a:lvl1pPr>
          </a:lstStyle>
          <a:p>
            <a:pPr>
              <a:defRPr/>
            </a:pPr>
            <a:r>
              <a:rPr lang="en-US"/>
              <a:t>10/6/2020</a:t>
            </a:r>
          </a:p>
        </p:txBody>
      </p:sp>
      <p:sp>
        <p:nvSpPr>
          <p:cNvPr id="5" name="Footer Placeholder 4">
            <a:extLst>
              <a:ext uri="{FF2B5EF4-FFF2-40B4-BE49-F238E27FC236}">
                <a16:creationId xmlns:a16="http://schemas.microsoft.com/office/drawing/2014/main" id="{DBD87866-9BF2-DAED-8768-EAB08B0E9BD4}"/>
              </a:ext>
            </a:extLst>
          </p:cNvPr>
          <p:cNvSpPr>
            <a:spLocks noGrp="1"/>
          </p:cNvSpPr>
          <p:nvPr>
            <p:ph type="ftr" sz="quarter" idx="3"/>
          </p:nvPr>
        </p:nvSpPr>
        <p:spPr>
          <a:xfrm>
            <a:off x="609600" y="6042025"/>
            <a:ext cx="4622800" cy="365125"/>
          </a:xfrm>
          <a:prstGeom prst="rect">
            <a:avLst/>
          </a:prstGeom>
        </p:spPr>
        <p:txBody>
          <a:bodyPr vert="horz" lIns="91440" tIns="45720" rIns="91440" bIns="45720" rtlCol="0" anchor="ctr"/>
          <a:lstStyle>
            <a:lvl1pPr algn="l" eaLnBrk="1" fontAlgn="auto" hangingPunct="1">
              <a:spcBef>
                <a:spcPts val="0"/>
              </a:spcBef>
              <a:spcAft>
                <a:spcPts val="0"/>
              </a:spcAft>
              <a:defRPr sz="900">
                <a:solidFill>
                  <a:schemeClr val="tx1">
                    <a:tint val="75000"/>
                  </a:schemeClr>
                </a:solidFill>
                <a:latin typeface="+mn-lt"/>
              </a:defRPr>
            </a:lvl1pPr>
          </a:lstStyle>
          <a:p>
            <a:pPr>
              <a:defRPr/>
            </a:pPr>
            <a:r>
              <a:rPr lang="en-US" altLang="en-US"/>
              <a:t>Massachusetts Advocates for Children </a:t>
            </a:r>
          </a:p>
        </p:txBody>
      </p:sp>
      <p:sp>
        <p:nvSpPr>
          <p:cNvPr id="6" name="Slide Number Placeholder 5">
            <a:extLst>
              <a:ext uri="{FF2B5EF4-FFF2-40B4-BE49-F238E27FC236}">
                <a16:creationId xmlns:a16="http://schemas.microsoft.com/office/drawing/2014/main" id="{C9FC4BD9-C1B0-50FA-616A-3F2324D3C788}"/>
              </a:ext>
            </a:extLst>
          </p:cNvPr>
          <p:cNvSpPr>
            <a:spLocks noGrp="1"/>
          </p:cNvSpPr>
          <p:nvPr>
            <p:ph type="sldNum" sz="quarter" idx="4"/>
          </p:nvPr>
        </p:nvSpPr>
        <p:spPr>
          <a:xfrm>
            <a:off x="6445250" y="6042025"/>
            <a:ext cx="512763" cy="365125"/>
          </a:xfrm>
          <a:prstGeom prst="rect">
            <a:avLst/>
          </a:prstGeom>
        </p:spPr>
        <p:txBody>
          <a:bodyPr vert="horz" lIns="91440" tIns="45720" rIns="91440" bIns="45720" rtlCol="0" anchor="ctr"/>
          <a:lstStyle>
            <a:lvl1pPr algn="r" eaLnBrk="1" fontAlgn="auto" hangingPunct="1">
              <a:spcBef>
                <a:spcPts val="0"/>
              </a:spcBef>
              <a:spcAft>
                <a:spcPts val="0"/>
              </a:spcAft>
              <a:defRPr sz="900">
                <a:solidFill>
                  <a:schemeClr val="accent1"/>
                </a:solidFill>
                <a:latin typeface="+mn-lt"/>
              </a:defRPr>
            </a:lvl1pPr>
          </a:lstStyle>
          <a:p>
            <a:pPr>
              <a:defRPr/>
            </a:pPr>
            <a:fld id="{909FCF69-B332-4C20-A1E6-E62C505480ED}"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4815" r:id="rId1"/>
    <p:sldLayoutId id="2147484816" r:id="rId2"/>
    <p:sldLayoutId id="2147484817" r:id="rId3"/>
    <p:sldLayoutId id="2147484818" r:id="rId4"/>
    <p:sldLayoutId id="2147484819" r:id="rId5"/>
    <p:sldLayoutId id="2147484820" r:id="rId6"/>
    <p:sldLayoutId id="2147484808" r:id="rId7"/>
    <p:sldLayoutId id="2147484821" r:id="rId8"/>
    <p:sldLayoutId id="2147484809" r:id="rId9"/>
    <p:sldLayoutId id="2147484810" r:id="rId10"/>
    <p:sldLayoutId id="2147484822" r:id="rId11"/>
    <p:sldLayoutId id="2147484811" r:id="rId12"/>
    <p:sldLayoutId id="2147484823" r:id="rId13"/>
    <p:sldLayoutId id="2147484812" r:id="rId14"/>
    <p:sldLayoutId id="2147484813" r:id="rId15"/>
    <p:sldLayoutId id="2147484814" r:id="rId16"/>
  </p:sldLayoutIdLst>
  <p:hf hdr="0"/>
  <p:txStyles>
    <p:titleStyle>
      <a:lvl1pPr algn="l" defTabSz="457200" rtl="0" eaLnBrk="0" fontAlgn="base" hangingPunct="0">
        <a:spcBef>
          <a:spcPct val="0"/>
        </a:spcBef>
        <a:spcAft>
          <a:spcPct val="0"/>
        </a:spcAft>
        <a:defRPr sz="3600" kern="1200">
          <a:solidFill>
            <a:schemeClr val="accent1"/>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anose="020B0603020202020204" pitchFamily="34" charset="0"/>
        </a:defRPr>
      </a:lvl2pPr>
      <a:lvl3pPr algn="l" defTabSz="457200" rtl="0" eaLnBrk="0" fontAlgn="base" hangingPunct="0">
        <a:spcBef>
          <a:spcPct val="0"/>
        </a:spcBef>
        <a:spcAft>
          <a:spcPct val="0"/>
        </a:spcAft>
        <a:defRPr sz="3600">
          <a:solidFill>
            <a:schemeClr val="accent1"/>
          </a:solidFill>
          <a:latin typeface="Trebuchet MS" panose="020B0603020202020204" pitchFamily="34" charset="0"/>
        </a:defRPr>
      </a:lvl3pPr>
      <a:lvl4pPr algn="l" defTabSz="457200" rtl="0" eaLnBrk="0" fontAlgn="base" hangingPunct="0">
        <a:spcBef>
          <a:spcPct val="0"/>
        </a:spcBef>
        <a:spcAft>
          <a:spcPct val="0"/>
        </a:spcAft>
        <a:defRPr sz="3600">
          <a:solidFill>
            <a:schemeClr val="accent1"/>
          </a:solidFill>
          <a:latin typeface="Trebuchet MS" panose="020B0603020202020204" pitchFamily="34" charset="0"/>
        </a:defRPr>
      </a:lvl4pPr>
      <a:lvl5pPr algn="l" defTabSz="457200" rtl="0" eaLnBrk="0" fontAlgn="base" hangingPunct="0">
        <a:spcBef>
          <a:spcPct val="0"/>
        </a:spcBef>
        <a:spcAft>
          <a:spcPct val="0"/>
        </a:spcAft>
        <a:defRPr sz="3600">
          <a:solidFill>
            <a:schemeClr val="accent1"/>
          </a:solidFill>
          <a:latin typeface="Trebuchet MS" panose="020B0603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0" fontAlgn="base" hangingPunct="0">
        <a:spcBef>
          <a:spcPts val="1000"/>
        </a:spcBef>
        <a:spcAft>
          <a:spcPct val="0"/>
        </a:spcAft>
        <a:buClr>
          <a:schemeClr val="accent1"/>
        </a:buClr>
        <a:buSzPct val="80000"/>
        <a:buFont typeface="Wingdings 3" panose="05040102010807070707" pitchFamily="18" charset="2"/>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massadvocates.org/maicei"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hyperlink" Target="https://twitter.com/massadvocates" TargetMode="External"/><Relationship Id="rId13" Type="http://schemas.openxmlformats.org/officeDocument/2006/relationships/hyperlink" Target="http://www.ed.gov/legislation/FedRegister/finrule/2006-3/081406a.pdf" TargetMode="External"/><Relationship Id="rId3" Type="http://schemas.openxmlformats.org/officeDocument/2006/relationships/hyperlink" Target="http://www.massadvocates.org/" TargetMode="External"/><Relationship Id="rId7" Type="http://schemas.openxmlformats.org/officeDocument/2006/relationships/hyperlink" Target="https://www.facebook.com/massadvocates" TargetMode="External"/><Relationship Id="rId12" Type="http://schemas.openxmlformats.org/officeDocument/2006/relationships/hyperlink" Target="https://www.mass.gov/mediation-at-the-bsea"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hyperlink" Target="https://www.youtube.com/watch?v=yGDtWXyRiXA&amp;list=PLLZkb-U9J6d0lfPrwFBR68TF9BTyH95b2" TargetMode="External"/><Relationship Id="rId11" Type="http://schemas.openxmlformats.org/officeDocument/2006/relationships/hyperlink" Target="http://www.doe.mass.edu/prs/intake/default.html" TargetMode="External"/><Relationship Id="rId5" Type="http://schemas.openxmlformats.org/officeDocument/2006/relationships/hyperlink" Target="https://www.massadvocates.org/covid-emails?rq=Sample%20letters" TargetMode="External"/><Relationship Id="rId10" Type="http://schemas.openxmlformats.org/officeDocument/2006/relationships/hyperlink" Target="https://www.youtube.com/channel/UCBpoHZYzv9tS3IdaO-aUejA" TargetMode="External"/><Relationship Id="rId4" Type="http://schemas.openxmlformats.org/officeDocument/2006/relationships/hyperlink" Target="https://www.massadvocates.org/helpline" TargetMode="External"/><Relationship Id="rId9" Type="http://schemas.openxmlformats.org/officeDocument/2006/relationships/hyperlink" Target="https://www.instagram.com/massadvocates/" TargetMode="External"/><Relationship Id="rId14" Type="http://schemas.openxmlformats.org/officeDocument/2006/relationships/hyperlink" Target="http://www.doe.mass.edu/lawsregs/603cmr28.html"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http://www.massadvocates.org/"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hyperlink" Target="http://www.massadvocates.org/donate" TargetMode="Externa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5">
            <a:extLst>
              <a:ext uri="{FF2B5EF4-FFF2-40B4-BE49-F238E27FC236}">
                <a16:creationId xmlns:a16="http://schemas.microsoft.com/office/drawing/2014/main" id="{3B59CC7C-A1D4-5495-91CF-8028C10F2249}"/>
              </a:ext>
            </a:extLst>
          </p:cNvPr>
          <p:cNvSpPr>
            <a:spLocks noGrp="1" noChangeArrowheads="1"/>
          </p:cNvSpPr>
          <p:nvPr>
            <p:ph idx="1"/>
          </p:nvPr>
        </p:nvSpPr>
        <p:spPr>
          <a:xfrm>
            <a:off x="622300" y="1752600"/>
            <a:ext cx="7543800" cy="2590800"/>
          </a:xfrm>
          <a:ln>
            <a:solidFill>
              <a:srgbClr val="1B340A"/>
            </a:solidFill>
          </a:ln>
        </p:spPr>
        <p:txBody>
          <a:bodyPr rtlCol="0">
            <a:normAutofit/>
          </a:bodyPr>
          <a:lstStyle/>
          <a:p>
            <a:pPr marL="0" indent="0" algn="ctr" eaLnBrk="1" fontAlgn="auto" hangingPunct="1">
              <a:spcAft>
                <a:spcPts val="0"/>
              </a:spcAft>
              <a:buFont typeface="Wingdings 2" panose="05020102010507070707" pitchFamily="18" charset="2"/>
              <a:buNone/>
              <a:defRPr/>
            </a:pPr>
            <a:endParaRPr lang="en-US" sz="3200" b="1" dirty="0">
              <a:solidFill>
                <a:schemeClr val="accent2">
                  <a:lumMod val="50000"/>
                </a:schemeClr>
              </a:solidFill>
              <a:ea typeface="+mj-ea"/>
              <a:cs typeface="+mj-cs"/>
            </a:endParaRPr>
          </a:p>
          <a:p>
            <a:pPr marL="0" indent="0" algn="ctr" eaLnBrk="1" fontAlgn="auto" hangingPunct="1">
              <a:spcAft>
                <a:spcPts val="0"/>
              </a:spcAft>
              <a:buFont typeface="Wingdings 2" panose="05020102010507070707" pitchFamily="18" charset="2"/>
              <a:buNone/>
              <a:defRPr/>
            </a:pPr>
            <a:r>
              <a:rPr lang="en-US" sz="3200" b="1" dirty="0">
                <a:solidFill>
                  <a:schemeClr val="accent2">
                    <a:lumMod val="50000"/>
                  </a:schemeClr>
                </a:solidFill>
                <a:ea typeface="+mj-ea"/>
                <a:cs typeface="+mj-cs"/>
              </a:rPr>
              <a:t>Transition from School to Adult Life: </a:t>
            </a:r>
          </a:p>
          <a:p>
            <a:pPr marL="0" indent="0" algn="ctr" eaLnBrk="1" fontAlgn="auto" hangingPunct="1">
              <a:spcAft>
                <a:spcPts val="0"/>
              </a:spcAft>
              <a:buFont typeface="Wingdings 2" panose="05020102010507070707" pitchFamily="18" charset="2"/>
              <a:buNone/>
              <a:defRPr/>
            </a:pPr>
            <a:r>
              <a:rPr lang="en-US" sz="3200" b="1" dirty="0">
                <a:solidFill>
                  <a:schemeClr val="accent2">
                    <a:lumMod val="50000"/>
                  </a:schemeClr>
                </a:solidFill>
                <a:ea typeface="+mj-ea"/>
                <a:cs typeface="+mj-cs"/>
              </a:rPr>
              <a:t>Using the IEP to Create Success</a:t>
            </a:r>
            <a:r>
              <a:rPr lang="en-US" sz="3200" b="1" dirty="0">
                <a:solidFill>
                  <a:srgbClr val="90C226"/>
                </a:solidFill>
                <a:ea typeface="+mj-ea"/>
                <a:cs typeface="+mj-cs"/>
              </a:rPr>
              <a:t>	</a:t>
            </a:r>
            <a:endParaRPr lang="en-US" sz="3200" b="1" i="1" dirty="0">
              <a:solidFill>
                <a:schemeClr val="accent4">
                  <a:lumMod val="75000"/>
                </a:schemeClr>
              </a:solidFill>
              <a:ea typeface="ＭＳ Ｐゴシック" charset="0"/>
            </a:endParaRPr>
          </a:p>
        </p:txBody>
      </p:sp>
      <p:sp>
        <p:nvSpPr>
          <p:cNvPr id="2" name="Date Placeholder 1">
            <a:extLst>
              <a:ext uri="{FF2B5EF4-FFF2-40B4-BE49-F238E27FC236}">
                <a16:creationId xmlns:a16="http://schemas.microsoft.com/office/drawing/2014/main" id="{CE7BF816-9722-6A61-3586-EF583ADC9898}"/>
              </a:ext>
            </a:extLst>
          </p:cNvPr>
          <p:cNvSpPr>
            <a:spLocks noGrp="1"/>
          </p:cNvSpPr>
          <p:nvPr>
            <p:ph type="dt" sz="quarter" idx="10"/>
          </p:nvPr>
        </p:nvSpPr>
        <p:spPr>
          <a:xfrm>
            <a:off x="5334000" y="6042025"/>
            <a:ext cx="755650" cy="365125"/>
          </a:xfrm>
        </p:spPr>
        <p:txBody>
          <a:bodyPr/>
          <a:lstStyle/>
          <a:p>
            <a:pPr>
              <a:defRPr/>
            </a:pPr>
            <a:r>
              <a:rPr lang="en-US"/>
              <a:t>8/6/2024</a:t>
            </a:r>
          </a:p>
        </p:txBody>
      </p:sp>
      <p:sp>
        <p:nvSpPr>
          <p:cNvPr id="13316" name="Footer Placeholder 4">
            <a:extLst>
              <a:ext uri="{FF2B5EF4-FFF2-40B4-BE49-F238E27FC236}">
                <a16:creationId xmlns:a16="http://schemas.microsoft.com/office/drawing/2014/main" id="{5688E714-F337-B27A-EA3F-5B8E4569D9EC}"/>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fontAlgn="base">
              <a:spcBef>
                <a:spcPct val="0"/>
              </a:spcBef>
              <a:spcAft>
                <a:spcPct val="0"/>
              </a:spcAft>
              <a:buClrTx/>
              <a:buSzTx/>
              <a:buFontTx/>
              <a:buNone/>
            </a:pPr>
            <a:r>
              <a:rPr lang="en-US" altLang="en-US" sz="1000">
                <a:solidFill>
                  <a:schemeClr val="tx2"/>
                </a:solidFill>
                <a:latin typeface="Arial" panose="020B0604020202020204" pitchFamily="34" charset="0"/>
                <a:ea typeface="MS PGothic" panose="020B0600070205080204" pitchFamily="34" charset="-128"/>
              </a:rPr>
              <a:t>Massachusetts Advocates for Children </a:t>
            </a:r>
          </a:p>
        </p:txBody>
      </p:sp>
      <p:sp>
        <p:nvSpPr>
          <p:cNvPr id="13317" name="Slide Number Placeholder 5">
            <a:extLst>
              <a:ext uri="{FF2B5EF4-FFF2-40B4-BE49-F238E27FC236}">
                <a16:creationId xmlns:a16="http://schemas.microsoft.com/office/drawing/2014/main" id="{AF9B7A10-A0F2-E226-BDB1-B2E0E5A3AD87}"/>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fontAlgn="base">
              <a:spcBef>
                <a:spcPct val="0"/>
              </a:spcBef>
              <a:spcAft>
                <a:spcPct val="0"/>
              </a:spcAft>
              <a:buClrTx/>
              <a:buSzTx/>
              <a:buFontTx/>
              <a:buNone/>
            </a:pPr>
            <a:fld id="{B2311445-6584-4C13-B31C-43A7720E5FB7}" type="slidenum">
              <a:rPr lang="en-US" altLang="en-US" sz="1100" smtClean="0">
                <a:solidFill>
                  <a:schemeClr val="tx2"/>
                </a:solidFill>
                <a:latin typeface="Arial" panose="020B0604020202020204" pitchFamily="34" charset="0"/>
                <a:ea typeface="MS PGothic" panose="020B0600070205080204" pitchFamily="34" charset="-128"/>
              </a:rPr>
              <a:pPr fontAlgn="base">
                <a:spcBef>
                  <a:spcPct val="0"/>
                </a:spcBef>
                <a:spcAft>
                  <a:spcPct val="0"/>
                </a:spcAft>
                <a:buClrTx/>
                <a:buSzTx/>
                <a:buFontTx/>
                <a:buNone/>
              </a:pPr>
              <a:t>1</a:t>
            </a:fld>
            <a:endParaRPr lang="en-US" altLang="en-US" sz="1100">
              <a:solidFill>
                <a:schemeClr val="tx2"/>
              </a:solidFill>
              <a:latin typeface="Arial" panose="020B0604020202020204" pitchFamily="34" charset="0"/>
              <a:ea typeface="MS PGothic" panose="020B0600070205080204" pitchFamily="34" charset="-128"/>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89B08E18-B2EB-3C5E-3A1B-318A630070EF}"/>
              </a:ext>
            </a:extLst>
          </p:cNvPr>
          <p:cNvSpPr>
            <a:spLocks noGrp="1" noChangeArrowheads="1"/>
          </p:cNvSpPr>
          <p:nvPr>
            <p:ph type="title"/>
          </p:nvPr>
        </p:nvSpPr>
        <p:spPr/>
        <p:txBody>
          <a:bodyPr/>
          <a:lstStyle/>
          <a:p>
            <a:pPr eaLnBrk="1" hangingPunct="1"/>
            <a:r>
              <a:rPr lang="en-US" altLang="en-US"/>
              <a:t>Overview	</a:t>
            </a:r>
          </a:p>
        </p:txBody>
      </p:sp>
      <p:sp>
        <p:nvSpPr>
          <p:cNvPr id="3" name="Content Placeholder 2">
            <a:extLst>
              <a:ext uri="{FF2B5EF4-FFF2-40B4-BE49-F238E27FC236}">
                <a16:creationId xmlns:a16="http://schemas.microsoft.com/office/drawing/2014/main" id="{078ACB94-4890-45A7-77FA-B403428B6916}"/>
              </a:ext>
            </a:extLst>
          </p:cNvPr>
          <p:cNvSpPr>
            <a:spLocks noGrp="1"/>
          </p:cNvSpPr>
          <p:nvPr>
            <p:ph idx="1"/>
          </p:nvPr>
        </p:nvSpPr>
        <p:spPr>
          <a:xfrm>
            <a:off x="1143000" y="1676400"/>
            <a:ext cx="6348413" cy="3881438"/>
          </a:xfrm>
        </p:spPr>
        <p:txBody>
          <a:bodyPr rtlCol="0">
            <a:normAutofit/>
          </a:bodyPr>
          <a:lstStyle/>
          <a:p>
            <a:pPr eaLnBrk="1" fontAlgn="auto" hangingPunct="1">
              <a:spcAft>
                <a:spcPts val="0"/>
              </a:spcAft>
              <a:buFont typeface="Wingdings 3" charset="2"/>
              <a:buChar char=""/>
              <a:defRPr/>
            </a:pPr>
            <a:r>
              <a:rPr lang="en-US" sz="2200" dirty="0">
                <a:solidFill>
                  <a:schemeClr val="tx1">
                    <a:lumMod val="75000"/>
                    <a:lumOff val="25000"/>
                  </a:schemeClr>
                </a:solidFill>
              </a:rPr>
              <a:t>Laws addressing transition requirements for youth with disabilities </a:t>
            </a:r>
          </a:p>
          <a:p>
            <a:pPr lvl="1" eaLnBrk="1" fontAlgn="auto" hangingPunct="1">
              <a:spcAft>
                <a:spcPts val="0"/>
              </a:spcAft>
              <a:buFont typeface="Wingdings 3" charset="2"/>
              <a:buChar char=""/>
              <a:defRPr/>
            </a:pPr>
            <a:r>
              <a:rPr lang="en-US" sz="2000" dirty="0">
                <a:solidFill>
                  <a:schemeClr val="tx1">
                    <a:lumMod val="75000"/>
                    <a:lumOff val="25000"/>
                  </a:schemeClr>
                </a:solidFill>
              </a:rPr>
              <a:t>Individuals with Disabilities Education Act (IDEA)</a:t>
            </a:r>
          </a:p>
          <a:p>
            <a:pPr lvl="2" eaLnBrk="1" fontAlgn="auto" hangingPunct="1">
              <a:spcAft>
                <a:spcPts val="0"/>
              </a:spcAft>
              <a:buFont typeface="Wingdings 3" charset="2"/>
              <a:buChar char=""/>
              <a:defRPr/>
            </a:pPr>
            <a:r>
              <a:rPr lang="en-US" sz="1800" dirty="0">
                <a:solidFill>
                  <a:schemeClr val="tx1">
                    <a:lumMod val="75000"/>
                    <a:lumOff val="25000"/>
                  </a:schemeClr>
                </a:solidFill>
              </a:rPr>
              <a:t>Special education services while in school </a:t>
            </a:r>
          </a:p>
          <a:p>
            <a:pPr lvl="1" eaLnBrk="1" fontAlgn="auto" hangingPunct="1">
              <a:spcAft>
                <a:spcPts val="0"/>
              </a:spcAft>
              <a:buFont typeface="Wingdings 3" charset="2"/>
              <a:buChar char=""/>
              <a:defRPr/>
            </a:pPr>
            <a:r>
              <a:rPr lang="en-US" sz="2000" dirty="0">
                <a:solidFill>
                  <a:schemeClr val="tx1">
                    <a:lumMod val="75000"/>
                    <a:lumOff val="25000"/>
                  </a:schemeClr>
                </a:solidFill>
              </a:rPr>
              <a:t>Chapter 688 (State Law)</a:t>
            </a:r>
          </a:p>
          <a:p>
            <a:pPr lvl="2" eaLnBrk="1" fontAlgn="auto" hangingPunct="1">
              <a:spcAft>
                <a:spcPts val="0"/>
              </a:spcAft>
              <a:buFont typeface="Wingdings 3" charset="2"/>
              <a:buChar char=""/>
              <a:defRPr/>
            </a:pPr>
            <a:r>
              <a:rPr lang="en-US" sz="1800" dirty="0">
                <a:solidFill>
                  <a:schemeClr val="tx1">
                    <a:lumMod val="75000"/>
                    <a:lumOff val="25000"/>
                  </a:schemeClr>
                </a:solidFill>
              </a:rPr>
              <a:t>Services AFTER special education </a:t>
            </a:r>
          </a:p>
          <a:p>
            <a:pPr lvl="2" eaLnBrk="1" fontAlgn="auto" hangingPunct="1">
              <a:spcAft>
                <a:spcPts val="0"/>
              </a:spcAft>
              <a:buFont typeface="Wingdings 3" charset="2"/>
              <a:buChar char=""/>
              <a:defRPr/>
            </a:pPr>
            <a:endParaRPr lang="en-US" dirty="0">
              <a:solidFill>
                <a:schemeClr val="tx1">
                  <a:lumMod val="75000"/>
                  <a:lumOff val="25000"/>
                </a:schemeClr>
              </a:solidFill>
            </a:endParaRPr>
          </a:p>
          <a:p>
            <a:pPr lvl="2" eaLnBrk="1" fontAlgn="auto" hangingPunct="1">
              <a:spcAft>
                <a:spcPts val="0"/>
              </a:spcAft>
              <a:buFont typeface="Wingdings 3" charset="2"/>
              <a:buChar char=""/>
              <a:defRPr/>
            </a:pPr>
            <a:endParaRPr lang="en-US" dirty="0">
              <a:solidFill>
                <a:schemeClr val="tx1">
                  <a:lumMod val="75000"/>
                  <a:lumOff val="25000"/>
                </a:schemeClr>
              </a:solidFill>
            </a:endParaRPr>
          </a:p>
          <a:p>
            <a:pPr marL="914400" lvl="2" indent="0" eaLnBrk="1" fontAlgn="auto" hangingPunct="1">
              <a:spcAft>
                <a:spcPts val="0"/>
              </a:spcAft>
              <a:buFont typeface="Wingdings 3" panose="05040102010807070707" pitchFamily="18" charset="2"/>
              <a:buNone/>
              <a:defRPr/>
            </a:pPr>
            <a:endParaRPr lang="en-US" dirty="0">
              <a:solidFill>
                <a:schemeClr val="tx1">
                  <a:lumMod val="75000"/>
                  <a:lumOff val="25000"/>
                </a:schemeClr>
              </a:solidFill>
            </a:endParaRPr>
          </a:p>
        </p:txBody>
      </p:sp>
      <p:sp>
        <p:nvSpPr>
          <p:cNvPr id="4" name="Date Placeholder 3">
            <a:extLst>
              <a:ext uri="{FF2B5EF4-FFF2-40B4-BE49-F238E27FC236}">
                <a16:creationId xmlns:a16="http://schemas.microsoft.com/office/drawing/2014/main" id="{6F6B7EA1-1E19-7B7E-9132-BBDC8D358113}"/>
              </a:ext>
            </a:extLst>
          </p:cNvPr>
          <p:cNvSpPr>
            <a:spLocks noGrp="1"/>
          </p:cNvSpPr>
          <p:nvPr>
            <p:ph type="dt" sz="quarter" idx="10"/>
          </p:nvPr>
        </p:nvSpPr>
        <p:spPr>
          <a:xfrm>
            <a:off x="5405438" y="6042025"/>
            <a:ext cx="1039812" cy="365125"/>
          </a:xfrm>
        </p:spPr>
        <p:txBody>
          <a:bodyPr/>
          <a:lstStyle/>
          <a:p>
            <a:pPr>
              <a:defRPr/>
            </a:pPr>
            <a:r>
              <a:rPr lang="en-US"/>
              <a:t>8/6/2024</a:t>
            </a:r>
          </a:p>
        </p:txBody>
      </p:sp>
      <p:sp>
        <p:nvSpPr>
          <p:cNvPr id="5" name="Footer Placeholder 4">
            <a:extLst>
              <a:ext uri="{FF2B5EF4-FFF2-40B4-BE49-F238E27FC236}">
                <a16:creationId xmlns:a16="http://schemas.microsoft.com/office/drawing/2014/main" id="{42083F76-D63A-99BB-65AC-A0EA8865B2AE}"/>
              </a:ext>
            </a:extLst>
          </p:cNvPr>
          <p:cNvSpPr>
            <a:spLocks noGrp="1"/>
          </p:cNvSpPr>
          <p:nvPr>
            <p:ph type="ftr" sz="quarter" idx="11"/>
          </p:nvPr>
        </p:nvSpPr>
        <p:spPr/>
        <p:txBody>
          <a:bodyPr/>
          <a:lstStyle/>
          <a:p>
            <a:pPr>
              <a:defRPr/>
            </a:pPr>
            <a:r>
              <a:rPr lang="en-US" altLang="en-US"/>
              <a:t>Massachusetts Advocates for Children </a:t>
            </a:r>
          </a:p>
        </p:txBody>
      </p:sp>
      <p:sp>
        <p:nvSpPr>
          <p:cNvPr id="15366" name="Slide Number Placeholder 5">
            <a:extLst>
              <a:ext uri="{FF2B5EF4-FFF2-40B4-BE49-F238E27FC236}">
                <a16:creationId xmlns:a16="http://schemas.microsoft.com/office/drawing/2014/main" id="{2F3228AA-F011-AB60-382E-9BAF594D6E62}"/>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fontAlgn="base">
              <a:spcBef>
                <a:spcPct val="0"/>
              </a:spcBef>
              <a:spcAft>
                <a:spcPct val="0"/>
              </a:spcAft>
              <a:buClrTx/>
              <a:buSzTx/>
              <a:buFontTx/>
              <a:buNone/>
            </a:pPr>
            <a:fld id="{96070F6E-94F8-49BB-8863-7FA0776BD8AC}" type="slidenum">
              <a:rPr lang="en-US" altLang="en-US" smtClean="0">
                <a:solidFill>
                  <a:schemeClr val="accent1"/>
                </a:solidFill>
              </a:rPr>
              <a:pPr fontAlgn="base">
                <a:spcBef>
                  <a:spcPct val="0"/>
                </a:spcBef>
                <a:spcAft>
                  <a:spcPct val="0"/>
                </a:spcAft>
                <a:buClrTx/>
                <a:buSzTx/>
                <a:buFontTx/>
                <a:buNone/>
              </a:pPr>
              <a:t>2</a:t>
            </a:fld>
            <a:endParaRPr lang="en-US" altLang="en-US">
              <a:solidFill>
                <a:schemeClr val="accent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9A4C8D80-C7D7-C485-851F-20F2A114A527}"/>
              </a:ext>
            </a:extLst>
          </p:cNvPr>
          <p:cNvSpPr>
            <a:spLocks noGrp="1" noChangeArrowheads="1"/>
          </p:cNvSpPr>
          <p:nvPr>
            <p:ph type="title"/>
          </p:nvPr>
        </p:nvSpPr>
        <p:spPr/>
        <p:txBody>
          <a:bodyPr/>
          <a:lstStyle/>
          <a:p>
            <a:pPr eaLnBrk="1" hangingPunct="1"/>
            <a:r>
              <a:rPr lang="en-US" altLang="en-US"/>
              <a:t>IDEA Transition</a:t>
            </a:r>
          </a:p>
        </p:txBody>
      </p:sp>
      <p:sp>
        <p:nvSpPr>
          <p:cNvPr id="17411" name="Rectangle 3">
            <a:extLst>
              <a:ext uri="{FF2B5EF4-FFF2-40B4-BE49-F238E27FC236}">
                <a16:creationId xmlns:a16="http://schemas.microsoft.com/office/drawing/2014/main" id="{8D83CDFB-148C-59C3-A4E0-6F07E72F8C41}"/>
              </a:ext>
            </a:extLst>
          </p:cNvPr>
          <p:cNvSpPr>
            <a:spLocks noGrp="1" noChangeArrowheads="1"/>
          </p:cNvSpPr>
          <p:nvPr>
            <p:ph idx="1"/>
          </p:nvPr>
        </p:nvSpPr>
        <p:spPr>
          <a:xfrm>
            <a:off x="1066800" y="1676400"/>
            <a:ext cx="6348413" cy="3881438"/>
          </a:xfrm>
        </p:spPr>
        <p:txBody>
          <a:bodyPr/>
          <a:lstStyle/>
          <a:p>
            <a:pPr eaLnBrk="1" hangingPunct="1">
              <a:buFont typeface="Wingdings" panose="05000000000000000000" pitchFamily="2" charset="2"/>
              <a:buNone/>
            </a:pPr>
            <a:endParaRPr lang="en-US" altLang="en-US" dirty="0">
              <a:ea typeface="MS PGothic" panose="020B0600070205080204" pitchFamily="34" charset="-128"/>
            </a:endParaRPr>
          </a:p>
          <a:p>
            <a:pPr eaLnBrk="1" hangingPunct="1">
              <a:buFont typeface="Wingdings" panose="05000000000000000000" pitchFamily="2" charset="2"/>
              <a:buNone/>
            </a:pPr>
            <a:r>
              <a:rPr lang="en-US" altLang="en-US" sz="2400" dirty="0">
                <a:ea typeface="MS PGothic" panose="020B0600070205080204" pitchFamily="34" charset="-128"/>
              </a:rPr>
              <a:t>These requirements include school services</a:t>
            </a:r>
          </a:p>
          <a:p>
            <a:pPr eaLnBrk="1" hangingPunct="1">
              <a:buFont typeface="Wingdings" panose="05000000000000000000" pitchFamily="2" charset="2"/>
              <a:buNone/>
            </a:pPr>
            <a:r>
              <a:rPr lang="en-US" altLang="en-US" sz="2400" dirty="0">
                <a:ea typeface="MS PGothic" panose="020B0600070205080204" pitchFamily="34" charset="-128"/>
              </a:rPr>
              <a:t>which will help ensure that young adults will </a:t>
            </a:r>
          </a:p>
          <a:p>
            <a:pPr eaLnBrk="1" hangingPunct="1">
              <a:buFont typeface="Wingdings" panose="05000000000000000000" pitchFamily="2" charset="2"/>
              <a:buNone/>
            </a:pPr>
            <a:r>
              <a:rPr lang="en-US" altLang="en-US" sz="2400" dirty="0">
                <a:ea typeface="MS PGothic" panose="020B0600070205080204" pitchFamily="34" charset="-128"/>
              </a:rPr>
              <a:t>live, work, and/or attend post-secondary  </a:t>
            </a:r>
          </a:p>
          <a:p>
            <a:pPr eaLnBrk="1" hangingPunct="1">
              <a:buFont typeface="Wingdings" panose="05000000000000000000" pitchFamily="2" charset="2"/>
              <a:buNone/>
            </a:pPr>
            <a:r>
              <a:rPr lang="en-US" altLang="en-US" sz="2400" dirty="0">
                <a:ea typeface="MS PGothic" panose="020B0600070205080204" pitchFamily="34" charset="-128"/>
              </a:rPr>
              <a:t>school as independently as possible when</a:t>
            </a:r>
          </a:p>
          <a:p>
            <a:pPr eaLnBrk="1" hangingPunct="1">
              <a:buFont typeface="Wingdings" panose="05000000000000000000" pitchFamily="2" charset="2"/>
              <a:buNone/>
            </a:pPr>
            <a:r>
              <a:rPr lang="en-US" altLang="en-US" sz="2400" dirty="0">
                <a:ea typeface="MS PGothic" panose="020B0600070205080204" pitchFamily="34" charset="-128"/>
              </a:rPr>
              <a:t>they leave public school.</a:t>
            </a:r>
          </a:p>
          <a:p>
            <a:pPr eaLnBrk="1" hangingPunct="1">
              <a:buFont typeface="Wingdings" panose="05000000000000000000" pitchFamily="2" charset="2"/>
              <a:buNone/>
            </a:pPr>
            <a:endParaRPr lang="en-US" altLang="en-US" dirty="0">
              <a:ea typeface="MS PGothic" panose="020B0600070205080204" pitchFamily="34" charset="-128"/>
            </a:endParaRPr>
          </a:p>
          <a:p>
            <a:pPr eaLnBrk="1" hangingPunct="1">
              <a:buFont typeface="Wingdings" panose="05000000000000000000" pitchFamily="2" charset="2"/>
              <a:buNone/>
            </a:pPr>
            <a:endParaRPr lang="en-US" altLang="en-US" dirty="0">
              <a:ea typeface="MS PGothic" panose="020B0600070205080204" pitchFamily="34" charset="-128"/>
            </a:endParaRPr>
          </a:p>
        </p:txBody>
      </p:sp>
      <p:sp>
        <p:nvSpPr>
          <p:cNvPr id="17412" name="Date Placeholder 3">
            <a:extLst>
              <a:ext uri="{FF2B5EF4-FFF2-40B4-BE49-F238E27FC236}">
                <a16:creationId xmlns:a16="http://schemas.microsoft.com/office/drawing/2014/main" id="{EDCC77F2-4689-41DD-A5E1-8CC562F74374}"/>
              </a:ext>
            </a:extLst>
          </p:cNvPr>
          <p:cNvSpPr>
            <a:spLocks noGrp="1"/>
          </p:cNvSpPr>
          <p:nvPr>
            <p:ph type="dt" sz="quarter" idx="10"/>
          </p:nvPr>
        </p:nvSpPr>
        <p:spPr bwMode="auto">
          <a:xfrm>
            <a:off x="5232400" y="6042025"/>
            <a:ext cx="85725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fontAlgn="base">
              <a:spcBef>
                <a:spcPct val="0"/>
              </a:spcBef>
              <a:spcAft>
                <a:spcPct val="0"/>
              </a:spcAft>
              <a:buClrTx/>
              <a:buSzTx/>
              <a:buFontTx/>
              <a:buNone/>
            </a:pPr>
            <a:r>
              <a:rPr lang="en-US" altLang="en-US" sz="1000">
                <a:solidFill>
                  <a:schemeClr val="tx2"/>
                </a:solidFill>
                <a:latin typeface="Arial" panose="020B0604020202020204" pitchFamily="34" charset="0"/>
                <a:ea typeface="MS PGothic" panose="020B0600070205080204" pitchFamily="34" charset="-128"/>
              </a:rPr>
              <a:t>8/6/2024</a:t>
            </a:r>
          </a:p>
        </p:txBody>
      </p:sp>
      <p:sp>
        <p:nvSpPr>
          <p:cNvPr id="17413" name="Footer Placeholder 4">
            <a:extLst>
              <a:ext uri="{FF2B5EF4-FFF2-40B4-BE49-F238E27FC236}">
                <a16:creationId xmlns:a16="http://schemas.microsoft.com/office/drawing/2014/main" id="{EC006AA6-FB8A-1B7D-9CB2-6FB879C7E9B9}"/>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fontAlgn="base">
              <a:spcBef>
                <a:spcPct val="0"/>
              </a:spcBef>
              <a:spcAft>
                <a:spcPct val="0"/>
              </a:spcAft>
              <a:buClrTx/>
              <a:buSzTx/>
              <a:buFontTx/>
              <a:buNone/>
            </a:pPr>
            <a:r>
              <a:rPr lang="en-US" altLang="en-US" sz="1000">
                <a:solidFill>
                  <a:schemeClr val="tx2"/>
                </a:solidFill>
                <a:latin typeface="Arial" panose="020B0604020202020204" pitchFamily="34" charset="0"/>
                <a:ea typeface="MS PGothic" panose="020B0600070205080204" pitchFamily="34" charset="-128"/>
              </a:rPr>
              <a:t>Massachusetts Advocates for Children </a:t>
            </a:r>
          </a:p>
        </p:txBody>
      </p:sp>
      <p:sp>
        <p:nvSpPr>
          <p:cNvPr id="17414" name="Slide Number Placeholder 5">
            <a:extLst>
              <a:ext uri="{FF2B5EF4-FFF2-40B4-BE49-F238E27FC236}">
                <a16:creationId xmlns:a16="http://schemas.microsoft.com/office/drawing/2014/main" id="{A09082DE-53D4-A415-A121-2FAA27E3BF65}"/>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fontAlgn="base">
              <a:spcBef>
                <a:spcPct val="0"/>
              </a:spcBef>
              <a:spcAft>
                <a:spcPct val="0"/>
              </a:spcAft>
              <a:buClrTx/>
              <a:buSzTx/>
              <a:buFontTx/>
              <a:buNone/>
            </a:pPr>
            <a:fld id="{995287FA-2E76-46AD-8C54-0382B22838E9}" type="slidenum">
              <a:rPr lang="en-US" altLang="en-US" sz="1100" smtClean="0">
                <a:solidFill>
                  <a:schemeClr val="tx2"/>
                </a:solidFill>
                <a:latin typeface="Arial" panose="020B0604020202020204" pitchFamily="34" charset="0"/>
                <a:ea typeface="MS PGothic" panose="020B0600070205080204" pitchFamily="34" charset="-128"/>
              </a:rPr>
              <a:pPr fontAlgn="base">
                <a:spcBef>
                  <a:spcPct val="0"/>
                </a:spcBef>
                <a:spcAft>
                  <a:spcPct val="0"/>
                </a:spcAft>
                <a:buClrTx/>
                <a:buSzTx/>
                <a:buFontTx/>
                <a:buNone/>
              </a:pPr>
              <a:t>3</a:t>
            </a:fld>
            <a:endParaRPr lang="en-US" altLang="en-US" sz="1100">
              <a:solidFill>
                <a:schemeClr val="tx2"/>
              </a:solidFill>
              <a:latin typeface="Arial" panose="020B0604020202020204" pitchFamily="34" charset="0"/>
              <a:ea typeface="MS PGothic" panose="020B0600070205080204" pitchFamily="34" charset="-12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0E6DA7A1-C941-8FF7-20C4-E475B228C667}"/>
              </a:ext>
            </a:extLst>
          </p:cNvPr>
          <p:cNvSpPr>
            <a:spLocks noGrp="1" noChangeArrowheads="1"/>
          </p:cNvSpPr>
          <p:nvPr>
            <p:ph type="title"/>
          </p:nvPr>
        </p:nvSpPr>
        <p:spPr/>
        <p:txBody>
          <a:bodyPr/>
          <a:lstStyle/>
          <a:p>
            <a:pPr eaLnBrk="1" hangingPunct="1"/>
            <a:r>
              <a:rPr lang="en-US" altLang="en-US"/>
              <a:t>IDEA Transition</a:t>
            </a:r>
          </a:p>
        </p:txBody>
      </p:sp>
      <p:sp>
        <p:nvSpPr>
          <p:cNvPr id="19459" name="Rectangle 3">
            <a:extLst>
              <a:ext uri="{FF2B5EF4-FFF2-40B4-BE49-F238E27FC236}">
                <a16:creationId xmlns:a16="http://schemas.microsoft.com/office/drawing/2014/main" id="{2002FA49-F6C0-6822-A1DB-4728553C6E3F}"/>
              </a:ext>
            </a:extLst>
          </p:cNvPr>
          <p:cNvSpPr>
            <a:spLocks noGrp="1" noChangeArrowheads="1"/>
          </p:cNvSpPr>
          <p:nvPr>
            <p:ph idx="1"/>
          </p:nvPr>
        </p:nvSpPr>
        <p:spPr>
          <a:xfrm>
            <a:off x="0" y="1600200"/>
            <a:ext cx="7467600" cy="4846638"/>
          </a:xfrm>
        </p:spPr>
        <p:txBody>
          <a:bodyPr/>
          <a:lstStyle/>
          <a:p>
            <a:pPr algn="ctr" eaLnBrk="1" hangingPunct="1">
              <a:buFont typeface="Wingdings" panose="05000000000000000000" pitchFamily="2" charset="2"/>
              <a:buNone/>
            </a:pPr>
            <a:endParaRPr lang="en-US" altLang="en-US" sz="3200" i="1">
              <a:ea typeface="MS PGothic" panose="020B0600070205080204" pitchFamily="34" charset="-128"/>
            </a:endParaRPr>
          </a:p>
          <a:p>
            <a:pPr eaLnBrk="1" hangingPunct="1">
              <a:buFont typeface="Wingdings" panose="05000000000000000000" pitchFamily="2" charset="2"/>
              <a:buNone/>
            </a:pPr>
            <a:r>
              <a:rPr lang="en-US" altLang="en-US" sz="3200">
                <a:ea typeface="MS PGothic" panose="020B0600070205080204" pitchFamily="34" charset="-128"/>
              </a:rPr>
              <a:t>  Who is eligible for Transition Services?</a:t>
            </a:r>
          </a:p>
          <a:p>
            <a:pPr eaLnBrk="1" hangingPunct="1">
              <a:buFont typeface="Wingdings" panose="05000000000000000000" pitchFamily="2" charset="2"/>
              <a:buNone/>
            </a:pPr>
            <a:endParaRPr lang="en-US" altLang="en-US" sz="2000" i="1">
              <a:ea typeface="MS PGothic" panose="020B0600070205080204" pitchFamily="34" charset="-128"/>
            </a:endParaRPr>
          </a:p>
          <a:p>
            <a:pPr eaLnBrk="1" hangingPunct="1">
              <a:buFont typeface="Wingdings" panose="05000000000000000000" pitchFamily="2" charset="2"/>
              <a:buNone/>
            </a:pPr>
            <a:endParaRPr lang="en-US" altLang="en-US" sz="1300" i="1">
              <a:ea typeface="MS PGothic" panose="020B0600070205080204" pitchFamily="34" charset="-128"/>
            </a:endParaRPr>
          </a:p>
          <a:p>
            <a:pPr lvl="1" eaLnBrk="1" hangingPunct="1"/>
            <a:r>
              <a:rPr lang="en-US" altLang="en-US" sz="2200">
                <a:ea typeface="MS PGothic" panose="020B0600070205080204" pitchFamily="34" charset="-128"/>
              </a:rPr>
              <a:t>     All students with disabilities age 14-22</a:t>
            </a:r>
          </a:p>
          <a:p>
            <a:pPr eaLnBrk="1" hangingPunct="1"/>
            <a:endParaRPr lang="en-US" altLang="en-US">
              <a:ea typeface="MS PGothic" panose="020B0600070205080204" pitchFamily="34" charset="-128"/>
            </a:endParaRPr>
          </a:p>
          <a:p>
            <a:pPr eaLnBrk="1" hangingPunct="1"/>
            <a:endParaRPr lang="en-US" altLang="en-US">
              <a:ea typeface="MS PGothic" panose="020B0600070205080204" pitchFamily="34" charset="-128"/>
            </a:endParaRPr>
          </a:p>
          <a:p>
            <a:pPr eaLnBrk="1" hangingPunct="1">
              <a:buFont typeface="Wingdings" panose="05000000000000000000" pitchFamily="2" charset="2"/>
              <a:buNone/>
            </a:pPr>
            <a:endParaRPr lang="en-US" altLang="en-US" sz="1000">
              <a:ea typeface="MS PGothic" panose="020B0600070205080204" pitchFamily="34" charset="-128"/>
            </a:endParaRPr>
          </a:p>
        </p:txBody>
      </p:sp>
      <p:sp>
        <p:nvSpPr>
          <p:cNvPr id="2" name="Date Placeholder 1">
            <a:extLst>
              <a:ext uri="{FF2B5EF4-FFF2-40B4-BE49-F238E27FC236}">
                <a16:creationId xmlns:a16="http://schemas.microsoft.com/office/drawing/2014/main" id="{1A11B1EB-E92F-03D2-0337-231E5B8E62CC}"/>
              </a:ext>
            </a:extLst>
          </p:cNvPr>
          <p:cNvSpPr>
            <a:spLocks noGrp="1"/>
          </p:cNvSpPr>
          <p:nvPr>
            <p:ph type="dt" sz="quarter" idx="10"/>
          </p:nvPr>
        </p:nvSpPr>
        <p:spPr>
          <a:xfrm>
            <a:off x="5334000" y="6042025"/>
            <a:ext cx="755650" cy="365125"/>
          </a:xfrm>
        </p:spPr>
        <p:txBody>
          <a:bodyPr/>
          <a:lstStyle/>
          <a:p>
            <a:pPr>
              <a:defRPr/>
            </a:pPr>
            <a:r>
              <a:rPr lang="en-US"/>
              <a:t>8/6/2024</a:t>
            </a:r>
          </a:p>
        </p:txBody>
      </p:sp>
      <p:sp>
        <p:nvSpPr>
          <p:cNvPr id="19461" name="Footer Placeholder 4">
            <a:extLst>
              <a:ext uri="{FF2B5EF4-FFF2-40B4-BE49-F238E27FC236}">
                <a16:creationId xmlns:a16="http://schemas.microsoft.com/office/drawing/2014/main" id="{03D7E87B-D135-4B9D-039C-4C1F2C3DA4DB}"/>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fontAlgn="base">
              <a:spcBef>
                <a:spcPct val="0"/>
              </a:spcBef>
              <a:spcAft>
                <a:spcPct val="0"/>
              </a:spcAft>
              <a:buClrTx/>
              <a:buSzTx/>
              <a:buFontTx/>
              <a:buNone/>
            </a:pPr>
            <a:r>
              <a:rPr lang="en-US" altLang="en-US" sz="1000">
                <a:solidFill>
                  <a:schemeClr val="tx2"/>
                </a:solidFill>
                <a:latin typeface="Arial" panose="020B0604020202020204" pitchFamily="34" charset="0"/>
                <a:ea typeface="MS PGothic" panose="020B0600070205080204" pitchFamily="34" charset="-128"/>
              </a:rPr>
              <a:t>Massachusetts Advocates for Children </a:t>
            </a:r>
          </a:p>
        </p:txBody>
      </p:sp>
      <p:sp>
        <p:nvSpPr>
          <p:cNvPr id="19462" name="Slide Number Placeholder 5">
            <a:extLst>
              <a:ext uri="{FF2B5EF4-FFF2-40B4-BE49-F238E27FC236}">
                <a16:creationId xmlns:a16="http://schemas.microsoft.com/office/drawing/2014/main" id="{4B67A228-A532-8EA1-0754-83069C12C697}"/>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fontAlgn="base">
              <a:spcBef>
                <a:spcPct val="0"/>
              </a:spcBef>
              <a:spcAft>
                <a:spcPct val="0"/>
              </a:spcAft>
              <a:buClrTx/>
              <a:buSzTx/>
              <a:buFontTx/>
              <a:buNone/>
            </a:pPr>
            <a:fld id="{BFC176D4-1E1C-4D30-AF38-39AADBE6A5F9}" type="slidenum">
              <a:rPr lang="en-US" altLang="en-US" sz="1100" smtClean="0">
                <a:solidFill>
                  <a:schemeClr val="tx2"/>
                </a:solidFill>
                <a:latin typeface="Arial" panose="020B0604020202020204" pitchFamily="34" charset="0"/>
                <a:ea typeface="MS PGothic" panose="020B0600070205080204" pitchFamily="34" charset="-128"/>
              </a:rPr>
              <a:pPr fontAlgn="base">
                <a:spcBef>
                  <a:spcPct val="0"/>
                </a:spcBef>
                <a:spcAft>
                  <a:spcPct val="0"/>
                </a:spcAft>
                <a:buClrTx/>
                <a:buSzTx/>
                <a:buFontTx/>
                <a:buNone/>
              </a:pPr>
              <a:t>4</a:t>
            </a:fld>
            <a:endParaRPr lang="en-US" altLang="en-US" sz="1100">
              <a:solidFill>
                <a:schemeClr val="tx2"/>
              </a:solidFill>
              <a:latin typeface="Arial" panose="020B0604020202020204" pitchFamily="34" charset="0"/>
              <a:ea typeface="MS PGothic" panose="020B0600070205080204" pitchFamily="34" charset="-12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a:extLst>
              <a:ext uri="{FF2B5EF4-FFF2-40B4-BE49-F238E27FC236}">
                <a16:creationId xmlns:a16="http://schemas.microsoft.com/office/drawing/2014/main" id="{A171AAF7-4B1D-8A5E-EFE3-0199114E68F2}"/>
              </a:ext>
            </a:extLst>
          </p:cNvPr>
          <p:cNvSpPr>
            <a:spLocks noGrp="1" noChangeArrowheads="1"/>
          </p:cNvSpPr>
          <p:nvPr>
            <p:ph type="title"/>
          </p:nvPr>
        </p:nvSpPr>
        <p:spPr>
          <a:xfrm>
            <a:off x="457200" y="152400"/>
            <a:ext cx="7239000" cy="1143000"/>
          </a:xfrm>
        </p:spPr>
        <p:txBody>
          <a:bodyPr/>
          <a:lstStyle/>
          <a:p>
            <a:pPr eaLnBrk="1" hangingPunct="1"/>
            <a:r>
              <a:rPr lang="en-US" altLang="en-US"/>
              <a:t>IDEA Transition</a:t>
            </a:r>
          </a:p>
        </p:txBody>
      </p:sp>
      <p:sp>
        <p:nvSpPr>
          <p:cNvPr id="19459" name="Content Placeholder 2">
            <a:extLst>
              <a:ext uri="{FF2B5EF4-FFF2-40B4-BE49-F238E27FC236}">
                <a16:creationId xmlns:a16="http://schemas.microsoft.com/office/drawing/2014/main" id="{25E2A190-408F-94ED-B943-BF797BB3F694}"/>
              </a:ext>
            </a:extLst>
          </p:cNvPr>
          <p:cNvSpPr>
            <a:spLocks noGrp="1" noChangeArrowheads="1"/>
          </p:cNvSpPr>
          <p:nvPr>
            <p:ph idx="1"/>
          </p:nvPr>
        </p:nvSpPr>
        <p:spPr>
          <a:xfrm>
            <a:off x="457200" y="1336675"/>
            <a:ext cx="7239000" cy="5186363"/>
          </a:xfrm>
        </p:spPr>
        <p:txBody>
          <a:bodyPr rtlCol="0">
            <a:normAutofit/>
          </a:bodyPr>
          <a:lstStyle/>
          <a:p>
            <a:pPr marL="0" indent="0" eaLnBrk="1" fontAlgn="auto" hangingPunct="1">
              <a:spcAft>
                <a:spcPts val="0"/>
              </a:spcAft>
              <a:buFont typeface="Wingdings 2" panose="05020102010507070707" pitchFamily="18" charset="2"/>
              <a:buNone/>
              <a:defRPr/>
            </a:pPr>
            <a:endParaRPr lang="en-US" altLang="en-US" dirty="0">
              <a:solidFill>
                <a:schemeClr val="tx1">
                  <a:lumMod val="75000"/>
                  <a:lumOff val="25000"/>
                </a:schemeClr>
              </a:solidFill>
            </a:endParaRPr>
          </a:p>
          <a:p>
            <a:pPr marL="0" indent="0" eaLnBrk="1" fontAlgn="auto" hangingPunct="1">
              <a:spcAft>
                <a:spcPts val="0"/>
              </a:spcAft>
              <a:buFont typeface="Wingdings 2" panose="05020102010507070707" pitchFamily="18" charset="2"/>
              <a:buNone/>
              <a:defRPr/>
            </a:pPr>
            <a:r>
              <a:rPr lang="en-US" altLang="en-US" sz="2400" dirty="0">
                <a:solidFill>
                  <a:schemeClr val="tx1">
                    <a:lumMod val="75000"/>
                    <a:lumOff val="25000"/>
                  </a:schemeClr>
                </a:solidFill>
              </a:rPr>
              <a:t>The Goal of Transition:  Ensure students receive transition special education services preparing them for:</a:t>
            </a:r>
          </a:p>
          <a:p>
            <a:pPr marL="0" indent="0" eaLnBrk="1" fontAlgn="auto" hangingPunct="1">
              <a:spcAft>
                <a:spcPts val="0"/>
              </a:spcAft>
              <a:buFont typeface="Wingdings" panose="05000000000000000000" pitchFamily="2" charset="2"/>
              <a:buNone/>
              <a:defRPr/>
            </a:pPr>
            <a:endParaRPr lang="en-US" altLang="en-US" sz="2400" dirty="0">
              <a:solidFill>
                <a:schemeClr val="tx1">
                  <a:lumMod val="75000"/>
                  <a:lumOff val="25000"/>
                </a:schemeClr>
              </a:solidFill>
            </a:endParaRPr>
          </a:p>
          <a:p>
            <a:pPr eaLnBrk="1" fontAlgn="auto" hangingPunct="1">
              <a:spcAft>
                <a:spcPts val="0"/>
              </a:spcAft>
              <a:buFont typeface="Wingdings 3" charset="2"/>
              <a:buChar char=""/>
              <a:defRPr/>
            </a:pPr>
            <a:r>
              <a:rPr lang="en-US" altLang="en-US" sz="2400" dirty="0">
                <a:solidFill>
                  <a:schemeClr val="tx1">
                    <a:lumMod val="75000"/>
                    <a:lumOff val="25000"/>
                  </a:schemeClr>
                </a:solidFill>
              </a:rPr>
              <a:t>employment</a:t>
            </a:r>
          </a:p>
          <a:p>
            <a:pPr eaLnBrk="1" fontAlgn="auto" hangingPunct="1">
              <a:spcAft>
                <a:spcPts val="0"/>
              </a:spcAft>
              <a:buFont typeface="Wingdings 3" charset="2"/>
              <a:buChar char=""/>
              <a:defRPr/>
            </a:pPr>
            <a:r>
              <a:rPr lang="en-US" altLang="en-US" sz="2400" dirty="0">
                <a:solidFill>
                  <a:schemeClr val="tx1">
                    <a:lumMod val="75000"/>
                    <a:lumOff val="25000"/>
                  </a:schemeClr>
                </a:solidFill>
              </a:rPr>
              <a:t>independent living</a:t>
            </a:r>
          </a:p>
          <a:p>
            <a:pPr eaLnBrk="1" fontAlgn="auto" hangingPunct="1">
              <a:spcAft>
                <a:spcPts val="0"/>
              </a:spcAft>
              <a:buFont typeface="Wingdings 3" charset="2"/>
              <a:buChar char=""/>
              <a:defRPr/>
            </a:pPr>
            <a:r>
              <a:rPr lang="en-US" altLang="en-US" sz="2400" dirty="0">
                <a:solidFill>
                  <a:schemeClr val="tx1">
                    <a:lumMod val="75000"/>
                    <a:lumOff val="25000"/>
                  </a:schemeClr>
                </a:solidFill>
              </a:rPr>
              <a:t>further education</a:t>
            </a:r>
          </a:p>
          <a:p>
            <a:pPr marL="0" indent="0" eaLnBrk="1" fontAlgn="auto" hangingPunct="1">
              <a:spcAft>
                <a:spcPts val="0"/>
              </a:spcAft>
              <a:buFont typeface="Wingdings" panose="05000000000000000000" pitchFamily="2" charset="2"/>
              <a:buNone/>
              <a:defRPr/>
            </a:pPr>
            <a:endParaRPr lang="en-US" altLang="en-US" sz="2000" dirty="0">
              <a:solidFill>
                <a:schemeClr val="tx1">
                  <a:lumMod val="75000"/>
                  <a:lumOff val="25000"/>
                </a:schemeClr>
              </a:solidFill>
            </a:endParaRPr>
          </a:p>
        </p:txBody>
      </p:sp>
      <p:sp>
        <p:nvSpPr>
          <p:cNvPr id="21508" name="Date Placeholder 3">
            <a:extLst>
              <a:ext uri="{FF2B5EF4-FFF2-40B4-BE49-F238E27FC236}">
                <a16:creationId xmlns:a16="http://schemas.microsoft.com/office/drawing/2014/main" id="{0D2E0F1E-7F18-BF26-BB00-6266940E51C9}"/>
              </a:ext>
            </a:extLst>
          </p:cNvPr>
          <p:cNvSpPr>
            <a:spLocks noGrp="1"/>
          </p:cNvSpPr>
          <p:nvPr>
            <p:ph type="dt" sz="quarter" idx="10"/>
          </p:nvPr>
        </p:nvSpPr>
        <p:spPr bwMode="auto">
          <a:xfrm>
            <a:off x="5232400" y="6042025"/>
            <a:ext cx="85725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fontAlgn="base">
              <a:spcBef>
                <a:spcPct val="0"/>
              </a:spcBef>
              <a:spcAft>
                <a:spcPct val="0"/>
              </a:spcAft>
              <a:buClrTx/>
              <a:buSzTx/>
              <a:buFontTx/>
              <a:buNone/>
            </a:pPr>
            <a:r>
              <a:rPr lang="en-US" altLang="en-US" sz="1000">
                <a:solidFill>
                  <a:schemeClr val="tx2"/>
                </a:solidFill>
                <a:latin typeface="Arial" panose="020B0604020202020204" pitchFamily="34" charset="0"/>
                <a:ea typeface="MS PGothic" panose="020B0600070205080204" pitchFamily="34" charset="-128"/>
              </a:rPr>
              <a:t>8/6/2024</a:t>
            </a:r>
          </a:p>
        </p:txBody>
      </p:sp>
      <p:sp>
        <p:nvSpPr>
          <p:cNvPr id="21509" name="Footer Placeholder 4">
            <a:extLst>
              <a:ext uri="{FF2B5EF4-FFF2-40B4-BE49-F238E27FC236}">
                <a16:creationId xmlns:a16="http://schemas.microsoft.com/office/drawing/2014/main" id="{94638764-8760-0914-52D4-4D01BA16172F}"/>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fontAlgn="base">
              <a:spcBef>
                <a:spcPct val="0"/>
              </a:spcBef>
              <a:spcAft>
                <a:spcPct val="0"/>
              </a:spcAft>
              <a:buClrTx/>
              <a:buSzTx/>
              <a:buFontTx/>
              <a:buNone/>
            </a:pPr>
            <a:r>
              <a:rPr lang="en-US" altLang="en-US" sz="1000">
                <a:solidFill>
                  <a:schemeClr val="tx2"/>
                </a:solidFill>
                <a:latin typeface="Arial" panose="020B0604020202020204" pitchFamily="34" charset="0"/>
                <a:ea typeface="MS PGothic" panose="020B0600070205080204" pitchFamily="34" charset="-128"/>
              </a:rPr>
              <a:t>Massachusetts Advocates for Children </a:t>
            </a:r>
          </a:p>
        </p:txBody>
      </p:sp>
      <p:sp>
        <p:nvSpPr>
          <p:cNvPr id="21510" name="Slide Number Placeholder 5">
            <a:extLst>
              <a:ext uri="{FF2B5EF4-FFF2-40B4-BE49-F238E27FC236}">
                <a16:creationId xmlns:a16="http://schemas.microsoft.com/office/drawing/2014/main" id="{A68C04BC-7031-F17D-8EA8-854AF7030DCD}"/>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fontAlgn="base">
              <a:spcBef>
                <a:spcPct val="0"/>
              </a:spcBef>
              <a:spcAft>
                <a:spcPct val="0"/>
              </a:spcAft>
              <a:buClrTx/>
              <a:buSzTx/>
              <a:buFontTx/>
              <a:buNone/>
            </a:pPr>
            <a:fld id="{705702FA-8EA8-42AB-8A57-1712D2DB0D3B}" type="slidenum">
              <a:rPr lang="en-US" altLang="en-US" sz="1100" smtClean="0">
                <a:solidFill>
                  <a:schemeClr val="tx2"/>
                </a:solidFill>
                <a:latin typeface="Arial" panose="020B0604020202020204" pitchFamily="34" charset="0"/>
                <a:ea typeface="MS PGothic" panose="020B0600070205080204" pitchFamily="34" charset="-128"/>
              </a:rPr>
              <a:pPr fontAlgn="base">
                <a:spcBef>
                  <a:spcPct val="0"/>
                </a:spcBef>
                <a:spcAft>
                  <a:spcPct val="0"/>
                </a:spcAft>
                <a:buClrTx/>
                <a:buSzTx/>
                <a:buFontTx/>
                <a:buNone/>
              </a:pPr>
              <a:t>5</a:t>
            </a:fld>
            <a:endParaRPr lang="en-US" altLang="en-US" sz="1100">
              <a:solidFill>
                <a:schemeClr val="tx2"/>
              </a:solidFill>
              <a:latin typeface="Arial" panose="020B0604020202020204" pitchFamily="34" charset="0"/>
              <a:ea typeface="MS PGothic" panose="020B0600070205080204" pitchFamily="34" charset="-12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a:extLst>
              <a:ext uri="{FF2B5EF4-FFF2-40B4-BE49-F238E27FC236}">
                <a16:creationId xmlns:a16="http://schemas.microsoft.com/office/drawing/2014/main" id="{B1C92160-FECA-0D20-DD32-3639713152FC}"/>
              </a:ext>
            </a:extLst>
          </p:cNvPr>
          <p:cNvSpPr>
            <a:spLocks noGrp="1" noChangeArrowheads="1"/>
          </p:cNvSpPr>
          <p:nvPr>
            <p:ph type="title"/>
          </p:nvPr>
        </p:nvSpPr>
        <p:spPr>
          <a:xfrm>
            <a:off x="228600" y="192088"/>
            <a:ext cx="7239000" cy="623887"/>
          </a:xfrm>
        </p:spPr>
        <p:txBody>
          <a:bodyPr rtlCol="0">
            <a:normAutofit fontScale="90000"/>
          </a:bodyPr>
          <a:lstStyle/>
          <a:p>
            <a:pPr eaLnBrk="1" fontAlgn="auto" hangingPunct="1">
              <a:spcAft>
                <a:spcPts val="0"/>
              </a:spcAft>
              <a:defRPr/>
            </a:pPr>
            <a:r>
              <a:rPr lang="en-US" altLang="en-US"/>
              <a:t>IDEA Transition</a:t>
            </a:r>
          </a:p>
        </p:txBody>
      </p:sp>
      <p:sp>
        <p:nvSpPr>
          <p:cNvPr id="3" name="Content Placeholder 2">
            <a:extLst>
              <a:ext uri="{FF2B5EF4-FFF2-40B4-BE49-F238E27FC236}">
                <a16:creationId xmlns:a16="http://schemas.microsoft.com/office/drawing/2014/main" id="{F229073B-4FBC-A791-F39F-024E0FAC23D3}"/>
              </a:ext>
            </a:extLst>
          </p:cNvPr>
          <p:cNvSpPr>
            <a:spLocks noGrp="1"/>
          </p:cNvSpPr>
          <p:nvPr>
            <p:ph idx="1"/>
          </p:nvPr>
        </p:nvSpPr>
        <p:spPr>
          <a:xfrm>
            <a:off x="609600" y="990600"/>
            <a:ext cx="7924800" cy="5051425"/>
          </a:xfrm>
        </p:spPr>
        <p:txBody>
          <a:bodyPr rtlCol="0">
            <a:normAutofit/>
          </a:bodyPr>
          <a:lstStyle/>
          <a:p>
            <a:pPr marL="0" indent="0" eaLnBrk="1" fontAlgn="auto" hangingPunct="1">
              <a:spcAft>
                <a:spcPts val="0"/>
              </a:spcAft>
              <a:buFont typeface="Wingdings" pitchFamily="2" charset="2"/>
              <a:buNone/>
              <a:defRPr/>
            </a:pPr>
            <a:r>
              <a:rPr lang="en-US" sz="2600" dirty="0">
                <a:solidFill>
                  <a:schemeClr val="tx1">
                    <a:lumMod val="75000"/>
                    <a:lumOff val="25000"/>
                  </a:schemeClr>
                </a:solidFill>
              </a:rPr>
              <a:t>What are transition services?</a:t>
            </a:r>
          </a:p>
          <a:p>
            <a:pPr marL="0" indent="0" eaLnBrk="1" fontAlgn="auto" hangingPunct="1">
              <a:spcAft>
                <a:spcPts val="0"/>
              </a:spcAft>
              <a:buFont typeface="Wingdings" pitchFamily="2" charset="2"/>
              <a:buNone/>
              <a:defRPr/>
            </a:pPr>
            <a:endParaRPr lang="en-US" sz="1200" dirty="0">
              <a:solidFill>
                <a:schemeClr val="tx1">
                  <a:lumMod val="75000"/>
                  <a:lumOff val="25000"/>
                </a:schemeClr>
              </a:solidFill>
            </a:endParaRPr>
          </a:p>
          <a:p>
            <a:pPr marL="274320" indent="-274320" eaLnBrk="1" fontAlgn="auto" hangingPunct="1">
              <a:lnSpc>
                <a:spcPct val="80000"/>
              </a:lnSpc>
              <a:spcAft>
                <a:spcPts val="0"/>
              </a:spcAft>
              <a:buFont typeface="Wingdings 2"/>
              <a:buChar char=""/>
              <a:defRPr/>
            </a:pPr>
            <a:r>
              <a:rPr lang="en-US" sz="2600" dirty="0">
                <a:solidFill>
                  <a:schemeClr val="tx1">
                    <a:lumMod val="75000"/>
                    <a:lumOff val="25000"/>
                  </a:schemeClr>
                </a:solidFill>
                <a:cs typeface="Times New Roman" pitchFamily="18" charset="0"/>
              </a:rPr>
              <a:t>Instruction</a:t>
            </a:r>
          </a:p>
          <a:p>
            <a:pPr marL="674370" lvl="1" indent="-274320" eaLnBrk="1" fontAlgn="auto" hangingPunct="1">
              <a:lnSpc>
                <a:spcPct val="80000"/>
              </a:lnSpc>
              <a:spcAft>
                <a:spcPts val="0"/>
              </a:spcAft>
              <a:buFont typeface="Wingdings 2"/>
              <a:buChar char=""/>
              <a:defRPr/>
            </a:pPr>
            <a:r>
              <a:rPr lang="en-US" sz="2400" dirty="0">
                <a:solidFill>
                  <a:schemeClr val="tx1">
                    <a:lumMod val="75000"/>
                    <a:lumOff val="25000"/>
                  </a:schemeClr>
                </a:solidFill>
                <a:cs typeface="Times New Roman" pitchFamily="18" charset="0"/>
              </a:rPr>
              <a:t>Provided in Small group or one to one</a:t>
            </a:r>
            <a:endParaRPr lang="en-US" sz="2600" dirty="0">
              <a:solidFill>
                <a:schemeClr val="tx1">
                  <a:lumMod val="75000"/>
                  <a:lumOff val="25000"/>
                </a:schemeClr>
              </a:solidFill>
              <a:cs typeface="Times New Roman" pitchFamily="18" charset="0"/>
            </a:endParaRPr>
          </a:p>
          <a:p>
            <a:pPr marL="274320" indent="-274320" eaLnBrk="1" fontAlgn="auto" hangingPunct="1">
              <a:lnSpc>
                <a:spcPct val="80000"/>
              </a:lnSpc>
              <a:spcAft>
                <a:spcPts val="0"/>
              </a:spcAft>
              <a:buFont typeface="Wingdings 2"/>
              <a:buChar char=""/>
              <a:defRPr/>
            </a:pPr>
            <a:r>
              <a:rPr lang="en-US" sz="2600" dirty="0">
                <a:solidFill>
                  <a:schemeClr val="tx1">
                    <a:lumMod val="75000"/>
                    <a:lumOff val="25000"/>
                  </a:schemeClr>
                </a:solidFill>
                <a:cs typeface="Times New Roman" pitchFamily="18" charset="0"/>
              </a:rPr>
              <a:t>Related services</a:t>
            </a:r>
          </a:p>
          <a:p>
            <a:pPr marL="674370" lvl="1" indent="-274320" eaLnBrk="1" fontAlgn="auto" hangingPunct="1">
              <a:lnSpc>
                <a:spcPct val="80000"/>
              </a:lnSpc>
              <a:spcAft>
                <a:spcPts val="0"/>
              </a:spcAft>
              <a:buFont typeface="Wingdings 2"/>
              <a:buChar char=""/>
              <a:defRPr/>
            </a:pPr>
            <a:r>
              <a:rPr lang="en-US" sz="2200" dirty="0">
                <a:solidFill>
                  <a:schemeClr val="tx1"/>
                </a:solidFill>
                <a:cs typeface="Times New Roman" pitchFamily="18" charset="0"/>
              </a:rPr>
              <a:t>Provided in the community </a:t>
            </a:r>
          </a:p>
          <a:p>
            <a:pPr marL="674370" lvl="1" indent="-274320" eaLnBrk="1" fontAlgn="auto" hangingPunct="1">
              <a:lnSpc>
                <a:spcPct val="80000"/>
              </a:lnSpc>
              <a:spcAft>
                <a:spcPts val="0"/>
              </a:spcAft>
              <a:buFont typeface="Wingdings 2"/>
              <a:buChar char=""/>
              <a:defRPr/>
            </a:pPr>
            <a:r>
              <a:rPr lang="en-US" sz="2200" dirty="0">
                <a:solidFill>
                  <a:schemeClr val="tx1"/>
                </a:solidFill>
                <a:cs typeface="Times New Roman" pitchFamily="18" charset="0"/>
              </a:rPr>
              <a:t>Social skills that may be needed </a:t>
            </a:r>
          </a:p>
          <a:p>
            <a:pPr marL="674370" lvl="1" indent="-274320" eaLnBrk="1" fontAlgn="auto" hangingPunct="1">
              <a:lnSpc>
                <a:spcPct val="80000"/>
              </a:lnSpc>
              <a:spcAft>
                <a:spcPts val="0"/>
              </a:spcAft>
              <a:buFont typeface="Wingdings 2"/>
              <a:buChar char=""/>
              <a:defRPr/>
            </a:pPr>
            <a:r>
              <a:rPr lang="en-US" sz="2200" dirty="0">
                <a:solidFill>
                  <a:schemeClr val="tx1"/>
                </a:solidFill>
                <a:cs typeface="Times New Roman" pitchFamily="18" charset="0"/>
              </a:rPr>
              <a:t>Mental Health </a:t>
            </a:r>
          </a:p>
          <a:p>
            <a:pPr marL="674370" lvl="1" indent="-274320" eaLnBrk="1" fontAlgn="auto" hangingPunct="1">
              <a:lnSpc>
                <a:spcPct val="80000"/>
              </a:lnSpc>
              <a:spcAft>
                <a:spcPts val="0"/>
              </a:spcAft>
              <a:buFont typeface="Wingdings 2"/>
              <a:buChar char=""/>
              <a:defRPr/>
            </a:pPr>
            <a:r>
              <a:rPr lang="en-US" sz="2200" dirty="0">
                <a:solidFill>
                  <a:schemeClr val="tx1"/>
                </a:solidFill>
                <a:cs typeface="Times New Roman" pitchFamily="18" charset="0"/>
              </a:rPr>
              <a:t>Functional skills</a:t>
            </a:r>
            <a:endParaRPr lang="en-US" sz="2600" dirty="0">
              <a:solidFill>
                <a:schemeClr val="tx1">
                  <a:lumMod val="75000"/>
                  <a:lumOff val="25000"/>
                </a:schemeClr>
              </a:solidFill>
              <a:cs typeface="Times New Roman" pitchFamily="18" charset="0"/>
            </a:endParaRPr>
          </a:p>
          <a:p>
            <a:pPr marL="274320" indent="-274320" eaLnBrk="1" fontAlgn="auto" hangingPunct="1">
              <a:lnSpc>
                <a:spcPct val="80000"/>
              </a:lnSpc>
              <a:spcAft>
                <a:spcPts val="0"/>
              </a:spcAft>
              <a:buFont typeface="Wingdings 2"/>
              <a:buChar char=""/>
              <a:defRPr/>
            </a:pPr>
            <a:r>
              <a:rPr lang="en-US" sz="2600" dirty="0">
                <a:solidFill>
                  <a:schemeClr val="tx1">
                    <a:lumMod val="75000"/>
                    <a:lumOff val="25000"/>
                  </a:schemeClr>
                </a:solidFill>
                <a:cs typeface="Times New Roman" pitchFamily="18" charset="0"/>
              </a:rPr>
              <a:t>Community experiences</a:t>
            </a:r>
          </a:p>
          <a:p>
            <a:pPr marL="674370" lvl="1" indent="-274320" eaLnBrk="1" fontAlgn="auto" hangingPunct="1">
              <a:lnSpc>
                <a:spcPct val="80000"/>
              </a:lnSpc>
              <a:spcAft>
                <a:spcPts val="0"/>
              </a:spcAft>
              <a:buFont typeface="Wingdings 2"/>
              <a:buChar char=""/>
              <a:defRPr/>
            </a:pPr>
            <a:r>
              <a:rPr lang="en-US" sz="2200" dirty="0">
                <a:solidFill>
                  <a:schemeClr val="tx1"/>
                </a:solidFill>
                <a:cs typeface="Times New Roman" pitchFamily="18" charset="0"/>
              </a:rPr>
              <a:t>Focus on health and safety</a:t>
            </a:r>
          </a:p>
          <a:p>
            <a:pPr marL="0" indent="0" eaLnBrk="1" fontAlgn="auto" hangingPunct="1">
              <a:lnSpc>
                <a:spcPct val="80000"/>
              </a:lnSpc>
              <a:spcAft>
                <a:spcPts val="0"/>
              </a:spcAft>
              <a:buFont typeface="Wingdings 2"/>
              <a:buNone/>
              <a:defRPr/>
            </a:pPr>
            <a:endParaRPr lang="en-US" sz="2400" dirty="0">
              <a:solidFill>
                <a:schemeClr val="tx1">
                  <a:lumMod val="75000"/>
                  <a:lumOff val="25000"/>
                </a:schemeClr>
              </a:solidFill>
              <a:cs typeface="Times New Roman" pitchFamily="18" charset="0"/>
            </a:endParaRPr>
          </a:p>
          <a:p>
            <a:pPr marL="0" indent="0" eaLnBrk="1" fontAlgn="auto" hangingPunct="1">
              <a:spcAft>
                <a:spcPts val="0"/>
              </a:spcAft>
              <a:buFont typeface="Wingdings" pitchFamily="2" charset="2"/>
              <a:buNone/>
              <a:defRPr/>
            </a:pPr>
            <a:endParaRPr lang="en-US" dirty="0">
              <a:solidFill>
                <a:schemeClr val="tx1">
                  <a:lumMod val="75000"/>
                  <a:lumOff val="25000"/>
                </a:schemeClr>
              </a:solidFill>
            </a:endParaRPr>
          </a:p>
        </p:txBody>
      </p:sp>
      <p:sp>
        <p:nvSpPr>
          <p:cNvPr id="23556" name="Date Placeholder 3">
            <a:extLst>
              <a:ext uri="{FF2B5EF4-FFF2-40B4-BE49-F238E27FC236}">
                <a16:creationId xmlns:a16="http://schemas.microsoft.com/office/drawing/2014/main" id="{E25A5B52-517F-716F-CEF9-1EEA7A24E049}"/>
              </a:ext>
            </a:extLst>
          </p:cNvPr>
          <p:cNvSpPr>
            <a:spLocks noGrp="1"/>
          </p:cNvSpPr>
          <p:nvPr>
            <p:ph type="dt" sz="quarter" idx="10"/>
          </p:nvPr>
        </p:nvSpPr>
        <p:spPr bwMode="auto">
          <a:xfrm>
            <a:off x="5232400" y="6042025"/>
            <a:ext cx="85725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fontAlgn="base">
              <a:spcBef>
                <a:spcPct val="0"/>
              </a:spcBef>
              <a:spcAft>
                <a:spcPct val="0"/>
              </a:spcAft>
              <a:buClrTx/>
              <a:buSzTx/>
              <a:buFontTx/>
              <a:buNone/>
            </a:pPr>
            <a:r>
              <a:rPr lang="en-US" altLang="en-US" sz="1000">
                <a:solidFill>
                  <a:schemeClr val="tx2"/>
                </a:solidFill>
                <a:latin typeface="Arial" panose="020B0604020202020204" pitchFamily="34" charset="0"/>
                <a:ea typeface="MS PGothic" panose="020B0600070205080204" pitchFamily="34" charset="-128"/>
              </a:rPr>
              <a:t>8/6/2024</a:t>
            </a:r>
          </a:p>
        </p:txBody>
      </p:sp>
      <p:sp>
        <p:nvSpPr>
          <p:cNvPr id="23557" name="Footer Placeholder 4">
            <a:extLst>
              <a:ext uri="{FF2B5EF4-FFF2-40B4-BE49-F238E27FC236}">
                <a16:creationId xmlns:a16="http://schemas.microsoft.com/office/drawing/2014/main" id="{562C18E4-2B63-4D9B-B4EF-433AB106FE91}"/>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fontAlgn="base">
              <a:spcBef>
                <a:spcPct val="0"/>
              </a:spcBef>
              <a:spcAft>
                <a:spcPct val="0"/>
              </a:spcAft>
              <a:buClrTx/>
              <a:buSzTx/>
              <a:buFontTx/>
              <a:buNone/>
            </a:pPr>
            <a:r>
              <a:rPr lang="en-US" altLang="en-US" sz="1000">
                <a:solidFill>
                  <a:schemeClr val="tx2"/>
                </a:solidFill>
                <a:latin typeface="Arial" panose="020B0604020202020204" pitchFamily="34" charset="0"/>
                <a:ea typeface="MS PGothic" panose="020B0600070205080204" pitchFamily="34" charset="-128"/>
              </a:rPr>
              <a:t>Massachusetts Advocates for Children </a:t>
            </a:r>
          </a:p>
        </p:txBody>
      </p:sp>
      <p:sp>
        <p:nvSpPr>
          <p:cNvPr id="23558" name="Slide Number Placeholder 5">
            <a:extLst>
              <a:ext uri="{FF2B5EF4-FFF2-40B4-BE49-F238E27FC236}">
                <a16:creationId xmlns:a16="http://schemas.microsoft.com/office/drawing/2014/main" id="{545A0144-2D4D-FC39-17C2-0D2B91E7ACD3}"/>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fontAlgn="base">
              <a:spcBef>
                <a:spcPct val="0"/>
              </a:spcBef>
              <a:spcAft>
                <a:spcPct val="0"/>
              </a:spcAft>
              <a:buClrTx/>
              <a:buSzTx/>
              <a:buFontTx/>
              <a:buNone/>
            </a:pPr>
            <a:fld id="{B4534F09-8E30-4655-97BC-FD9254717D77}" type="slidenum">
              <a:rPr lang="en-US" altLang="en-US" sz="1100" smtClean="0">
                <a:solidFill>
                  <a:schemeClr val="tx2"/>
                </a:solidFill>
                <a:latin typeface="Arial" panose="020B0604020202020204" pitchFamily="34" charset="0"/>
                <a:ea typeface="MS PGothic" panose="020B0600070205080204" pitchFamily="34" charset="-128"/>
              </a:rPr>
              <a:pPr fontAlgn="base">
                <a:spcBef>
                  <a:spcPct val="0"/>
                </a:spcBef>
                <a:spcAft>
                  <a:spcPct val="0"/>
                </a:spcAft>
                <a:buClrTx/>
                <a:buSzTx/>
                <a:buFontTx/>
                <a:buNone/>
              </a:pPr>
              <a:t>6</a:t>
            </a:fld>
            <a:endParaRPr lang="en-US" altLang="en-US" sz="1100">
              <a:solidFill>
                <a:schemeClr val="tx2"/>
              </a:solidFill>
              <a:latin typeface="Arial" panose="020B0604020202020204" pitchFamily="34" charset="0"/>
              <a:ea typeface="MS PGothic" panose="020B0600070205080204" pitchFamily="34" charset="-12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31EEFD5D-3757-9FF1-A91A-A5FAC2567E36}"/>
              </a:ext>
            </a:extLst>
          </p:cNvPr>
          <p:cNvSpPr>
            <a:spLocks noGrp="1" noChangeArrowheads="1"/>
          </p:cNvSpPr>
          <p:nvPr>
            <p:ph type="title"/>
          </p:nvPr>
        </p:nvSpPr>
        <p:spPr>
          <a:xfrm>
            <a:off x="609600" y="244475"/>
            <a:ext cx="6348413" cy="685800"/>
          </a:xfrm>
        </p:spPr>
        <p:txBody>
          <a:bodyPr/>
          <a:lstStyle/>
          <a:p>
            <a:pPr eaLnBrk="1" hangingPunct="1"/>
            <a:r>
              <a:rPr lang="en-US" altLang="en-US"/>
              <a:t>IDEA Transition</a:t>
            </a:r>
          </a:p>
        </p:txBody>
      </p:sp>
      <p:sp>
        <p:nvSpPr>
          <p:cNvPr id="3" name="Content Placeholder 2">
            <a:extLst>
              <a:ext uri="{FF2B5EF4-FFF2-40B4-BE49-F238E27FC236}">
                <a16:creationId xmlns:a16="http://schemas.microsoft.com/office/drawing/2014/main" id="{E4E2C4EA-D384-3D0E-F872-8A0127870266}"/>
              </a:ext>
            </a:extLst>
          </p:cNvPr>
          <p:cNvSpPr>
            <a:spLocks noGrp="1"/>
          </p:cNvSpPr>
          <p:nvPr>
            <p:ph idx="1"/>
          </p:nvPr>
        </p:nvSpPr>
        <p:spPr>
          <a:xfrm>
            <a:off x="381000" y="930275"/>
            <a:ext cx="8153400" cy="5111750"/>
          </a:xfrm>
        </p:spPr>
        <p:txBody>
          <a:bodyPr rtlCol="0">
            <a:normAutofit/>
          </a:bodyPr>
          <a:lstStyle/>
          <a:p>
            <a:pPr marL="0" indent="0" eaLnBrk="1" fontAlgn="auto" hangingPunct="1">
              <a:lnSpc>
                <a:spcPct val="80000"/>
              </a:lnSpc>
              <a:spcAft>
                <a:spcPts val="0"/>
              </a:spcAft>
              <a:buFont typeface="Wingdings 3" panose="05040102010807070707" pitchFamily="18" charset="2"/>
              <a:buNone/>
              <a:defRPr/>
            </a:pPr>
            <a:r>
              <a:rPr lang="en-US" sz="2400" dirty="0">
                <a:solidFill>
                  <a:schemeClr val="tx1">
                    <a:lumMod val="75000"/>
                    <a:lumOff val="25000"/>
                  </a:schemeClr>
                </a:solidFill>
              </a:rPr>
              <a:t>What are transition services?</a:t>
            </a:r>
          </a:p>
          <a:p>
            <a:pPr marL="0" indent="0" eaLnBrk="1" fontAlgn="auto" hangingPunct="1">
              <a:lnSpc>
                <a:spcPct val="80000"/>
              </a:lnSpc>
              <a:spcAft>
                <a:spcPts val="0"/>
              </a:spcAft>
              <a:buFont typeface="Wingdings 3" panose="05040102010807070707" pitchFamily="18" charset="2"/>
              <a:buNone/>
              <a:defRPr/>
            </a:pPr>
            <a:endParaRPr lang="en-US" sz="2400" dirty="0">
              <a:solidFill>
                <a:schemeClr val="tx1">
                  <a:lumMod val="75000"/>
                  <a:lumOff val="25000"/>
                </a:schemeClr>
              </a:solidFill>
              <a:cs typeface="Times New Roman" pitchFamily="18" charset="0"/>
            </a:endParaRPr>
          </a:p>
          <a:p>
            <a:pPr marL="274320" indent="-274320" eaLnBrk="1" fontAlgn="auto" hangingPunct="1">
              <a:lnSpc>
                <a:spcPct val="80000"/>
              </a:lnSpc>
              <a:spcAft>
                <a:spcPts val="0"/>
              </a:spcAft>
              <a:buFont typeface="Wingdings 2"/>
              <a:buChar char=""/>
              <a:defRPr/>
            </a:pPr>
            <a:r>
              <a:rPr lang="en-US" sz="2400" dirty="0">
                <a:solidFill>
                  <a:schemeClr val="tx1">
                    <a:lumMod val="75000"/>
                    <a:lumOff val="25000"/>
                  </a:schemeClr>
                </a:solidFill>
                <a:cs typeface="Times New Roman" pitchFamily="18" charset="0"/>
              </a:rPr>
              <a:t>Development of employment and other post-school adult living objectives</a:t>
            </a:r>
          </a:p>
          <a:p>
            <a:pPr marL="674370" lvl="1" indent="-274320" eaLnBrk="1" fontAlgn="auto" hangingPunct="1">
              <a:lnSpc>
                <a:spcPct val="80000"/>
              </a:lnSpc>
              <a:spcAft>
                <a:spcPts val="0"/>
              </a:spcAft>
              <a:buFont typeface="Wingdings 2"/>
              <a:buChar char=""/>
              <a:defRPr/>
            </a:pPr>
            <a:r>
              <a:rPr lang="en-US" sz="2200" dirty="0">
                <a:solidFill>
                  <a:schemeClr val="tx1"/>
                </a:solidFill>
                <a:cs typeface="Times New Roman" pitchFamily="18" charset="0"/>
              </a:rPr>
              <a:t>Focus on relationship skills/building</a:t>
            </a:r>
          </a:p>
          <a:p>
            <a:pPr marL="0" indent="0" eaLnBrk="1" fontAlgn="auto" hangingPunct="1">
              <a:lnSpc>
                <a:spcPct val="80000"/>
              </a:lnSpc>
              <a:spcAft>
                <a:spcPts val="0"/>
              </a:spcAft>
              <a:buFont typeface="Wingdings 2"/>
              <a:buNone/>
              <a:defRPr/>
            </a:pPr>
            <a:endParaRPr lang="en-US" sz="2400" dirty="0">
              <a:solidFill>
                <a:schemeClr val="tx1">
                  <a:lumMod val="75000"/>
                  <a:lumOff val="25000"/>
                </a:schemeClr>
              </a:solidFill>
              <a:cs typeface="Times New Roman" pitchFamily="18" charset="0"/>
            </a:endParaRPr>
          </a:p>
          <a:p>
            <a:pPr marL="274320" indent="-274320" eaLnBrk="1" fontAlgn="auto" hangingPunct="1">
              <a:lnSpc>
                <a:spcPct val="80000"/>
              </a:lnSpc>
              <a:spcAft>
                <a:spcPts val="0"/>
              </a:spcAft>
              <a:buFont typeface="Wingdings 2"/>
              <a:buChar char=""/>
              <a:defRPr/>
            </a:pPr>
            <a:r>
              <a:rPr lang="en-US" sz="2400" dirty="0">
                <a:solidFill>
                  <a:schemeClr val="tx1">
                    <a:lumMod val="75000"/>
                    <a:lumOff val="25000"/>
                  </a:schemeClr>
                </a:solidFill>
                <a:cs typeface="Times New Roman" pitchFamily="18" charset="0"/>
              </a:rPr>
              <a:t>Acquisition of daily living skills</a:t>
            </a:r>
          </a:p>
          <a:p>
            <a:pPr marL="674370" lvl="1" indent="-274320" eaLnBrk="1" fontAlgn="auto" hangingPunct="1">
              <a:lnSpc>
                <a:spcPct val="80000"/>
              </a:lnSpc>
              <a:spcAft>
                <a:spcPts val="0"/>
              </a:spcAft>
              <a:buFont typeface="Wingdings 2"/>
              <a:buChar char=""/>
              <a:defRPr/>
            </a:pPr>
            <a:r>
              <a:rPr lang="en-US" sz="2200" dirty="0">
                <a:solidFill>
                  <a:schemeClr val="tx1"/>
                </a:solidFill>
                <a:cs typeface="Times New Roman" pitchFamily="18" charset="0"/>
              </a:rPr>
              <a:t>getting dressed and ready on time </a:t>
            </a:r>
          </a:p>
          <a:p>
            <a:pPr marL="674370" lvl="1" indent="-274320" eaLnBrk="1" fontAlgn="auto" hangingPunct="1">
              <a:lnSpc>
                <a:spcPct val="80000"/>
              </a:lnSpc>
              <a:spcAft>
                <a:spcPts val="0"/>
              </a:spcAft>
              <a:buFont typeface="Wingdings 2"/>
              <a:buChar char=""/>
              <a:defRPr/>
            </a:pPr>
            <a:r>
              <a:rPr lang="en-US" sz="2200" dirty="0">
                <a:solidFill>
                  <a:schemeClr val="tx1"/>
                </a:solidFill>
                <a:cs typeface="Times New Roman" pitchFamily="18" charset="0"/>
              </a:rPr>
              <a:t>Travel training</a:t>
            </a:r>
          </a:p>
          <a:p>
            <a:pPr marL="674370" lvl="1" indent="-274320" eaLnBrk="1" fontAlgn="auto" hangingPunct="1">
              <a:lnSpc>
                <a:spcPct val="80000"/>
              </a:lnSpc>
              <a:spcAft>
                <a:spcPts val="0"/>
              </a:spcAft>
              <a:buFont typeface="Wingdings 2"/>
              <a:buChar char=""/>
              <a:defRPr/>
            </a:pPr>
            <a:r>
              <a:rPr lang="en-US" sz="2200" dirty="0">
                <a:solidFill>
                  <a:schemeClr val="tx1"/>
                </a:solidFill>
                <a:cs typeface="Times New Roman" pitchFamily="18" charset="0"/>
              </a:rPr>
              <a:t>Daily schedule posted</a:t>
            </a:r>
            <a:endParaRPr lang="en-US" dirty="0">
              <a:solidFill>
                <a:schemeClr val="tx1">
                  <a:lumMod val="75000"/>
                  <a:lumOff val="25000"/>
                </a:schemeClr>
              </a:solidFill>
            </a:endParaRPr>
          </a:p>
        </p:txBody>
      </p:sp>
      <p:sp>
        <p:nvSpPr>
          <p:cNvPr id="4" name="Date Placeholder 3">
            <a:extLst>
              <a:ext uri="{FF2B5EF4-FFF2-40B4-BE49-F238E27FC236}">
                <a16:creationId xmlns:a16="http://schemas.microsoft.com/office/drawing/2014/main" id="{CDD8B892-4CFC-B763-E423-79B4C202410B}"/>
              </a:ext>
            </a:extLst>
          </p:cNvPr>
          <p:cNvSpPr>
            <a:spLocks noGrp="1"/>
          </p:cNvSpPr>
          <p:nvPr>
            <p:ph type="dt" sz="quarter" idx="10"/>
          </p:nvPr>
        </p:nvSpPr>
        <p:spPr>
          <a:xfrm>
            <a:off x="5232400" y="6042025"/>
            <a:ext cx="857250" cy="365125"/>
          </a:xfrm>
        </p:spPr>
        <p:txBody>
          <a:bodyPr/>
          <a:lstStyle/>
          <a:p>
            <a:pPr>
              <a:defRPr/>
            </a:pPr>
            <a:r>
              <a:rPr lang="en-US" altLang="en-US">
                <a:solidFill>
                  <a:schemeClr val="tx2"/>
                </a:solidFill>
                <a:latin typeface="Arial" panose="020B0604020202020204" pitchFamily="34" charset="0"/>
                <a:ea typeface="MS PGothic" panose="020B0600070205080204" pitchFamily="34" charset="-128"/>
              </a:rPr>
              <a:t>8/6/2024</a:t>
            </a:r>
          </a:p>
          <a:p>
            <a:pPr>
              <a:defRPr/>
            </a:pPr>
            <a:endParaRPr lang="en-US"/>
          </a:p>
        </p:txBody>
      </p:sp>
      <p:sp>
        <p:nvSpPr>
          <p:cNvPr id="5" name="Footer Placeholder 4">
            <a:extLst>
              <a:ext uri="{FF2B5EF4-FFF2-40B4-BE49-F238E27FC236}">
                <a16:creationId xmlns:a16="http://schemas.microsoft.com/office/drawing/2014/main" id="{85C8F0A2-B246-7228-D33D-8B752BAF3ED5}"/>
              </a:ext>
            </a:extLst>
          </p:cNvPr>
          <p:cNvSpPr>
            <a:spLocks noGrp="1"/>
          </p:cNvSpPr>
          <p:nvPr>
            <p:ph type="ftr" sz="quarter" idx="11"/>
          </p:nvPr>
        </p:nvSpPr>
        <p:spPr/>
        <p:txBody>
          <a:bodyPr/>
          <a:lstStyle/>
          <a:p>
            <a:pPr>
              <a:defRPr/>
            </a:pPr>
            <a:r>
              <a:rPr lang="en-US" altLang="en-US" dirty="0"/>
              <a:t>Massachusetts Advocates for Children </a:t>
            </a:r>
          </a:p>
        </p:txBody>
      </p:sp>
      <p:sp>
        <p:nvSpPr>
          <p:cNvPr id="25606" name="Slide Number Placeholder 5">
            <a:extLst>
              <a:ext uri="{FF2B5EF4-FFF2-40B4-BE49-F238E27FC236}">
                <a16:creationId xmlns:a16="http://schemas.microsoft.com/office/drawing/2014/main" id="{948534A4-89D1-6A1C-13EC-2E1B9E99DEB6}"/>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fontAlgn="base">
              <a:spcBef>
                <a:spcPct val="0"/>
              </a:spcBef>
              <a:spcAft>
                <a:spcPct val="0"/>
              </a:spcAft>
              <a:buClrTx/>
              <a:buSzTx/>
              <a:buFontTx/>
              <a:buNone/>
            </a:pPr>
            <a:fld id="{F9BB75C8-526E-4DC1-A781-24603C1002EA}" type="slidenum">
              <a:rPr lang="en-US" altLang="en-US" smtClean="0">
                <a:solidFill>
                  <a:schemeClr val="accent1"/>
                </a:solidFill>
              </a:rPr>
              <a:pPr fontAlgn="base">
                <a:spcBef>
                  <a:spcPct val="0"/>
                </a:spcBef>
                <a:spcAft>
                  <a:spcPct val="0"/>
                </a:spcAft>
                <a:buClrTx/>
                <a:buSzTx/>
                <a:buFontTx/>
                <a:buNone/>
              </a:pPr>
              <a:t>7</a:t>
            </a:fld>
            <a:endParaRPr lang="en-US" altLang="en-US">
              <a:solidFill>
                <a:schemeClr val="accent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a:extLst>
              <a:ext uri="{FF2B5EF4-FFF2-40B4-BE49-F238E27FC236}">
                <a16:creationId xmlns:a16="http://schemas.microsoft.com/office/drawing/2014/main" id="{1942944B-CFE6-1054-84FC-F03D2A0D11B7}"/>
              </a:ext>
            </a:extLst>
          </p:cNvPr>
          <p:cNvSpPr>
            <a:spLocks noGrp="1" noChangeArrowheads="1"/>
          </p:cNvSpPr>
          <p:nvPr>
            <p:ph type="title"/>
          </p:nvPr>
        </p:nvSpPr>
        <p:spPr/>
        <p:txBody>
          <a:bodyPr/>
          <a:lstStyle/>
          <a:p>
            <a:pPr eaLnBrk="1" hangingPunct="1"/>
            <a:r>
              <a:rPr lang="en-US" altLang="en-US"/>
              <a:t>IDEA Transition</a:t>
            </a:r>
          </a:p>
        </p:txBody>
      </p:sp>
      <p:sp>
        <p:nvSpPr>
          <p:cNvPr id="27651" name="Content Placeholder 2">
            <a:extLst>
              <a:ext uri="{FF2B5EF4-FFF2-40B4-BE49-F238E27FC236}">
                <a16:creationId xmlns:a16="http://schemas.microsoft.com/office/drawing/2014/main" id="{BC1A806B-CF8E-ED1D-9904-45F7244AE3DA}"/>
              </a:ext>
            </a:extLst>
          </p:cNvPr>
          <p:cNvSpPr>
            <a:spLocks noGrp="1" noChangeArrowheads="1"/>
          </p:cNvSpPr>
          <p:nvPr>
            <p:ph idx="1"/>
          </p:nvPr>
        </p:nvSpPr>
        <p:spPr>
          <a:xfrm>
            <a:off x="1066800" y="2036763"/>
            <a:ext cx="6348413" cy="2890837"/>
          </a:xfrm>
        </p:spPr>
        <p:txBody>
          <a:bodyPr/>
          <a:lstStyle/>
          <a:p>
            <a:pPr algn="ctr" eaLnBrk="1" hangingPunct="1">
              <a:lnSpc>
                <a:spcPct val="80000"/>
              </a:lnSpc>
              <a:buFont typeface="Wingdings" panose="05000000000000000000" pitchFamily="2" charset="2"/>
              <a:buNone/>
            </a:pPr>
            <a:endParaRPr lang="en-US" altLang="en-US" sz="2400" b="1" dirty="0">
              <a:ea typeface="MS PGothic" panose="020B0600070205080204" pitchFamily="34" charset="-128"/>
              <a:cs typeface="Times New Roman" panose="02020603050405020304" pitchFamily="18" charset="0"/>
            </a:endParaRPr>
          </a:p>
          <a:p>
            <a:pPr algn="ctr" eaLnBrk="1" hangingPunct="1">
              <a:lnSpc>
                <a:spcPct val="80000"/>
              </a:lnSpc>
              <a:buFont typeface="Wingdings" panose="05000000000000000000" pitchFamily="2" charset="2"/>
              <a:buNone/>
            </a:pPr>
            <a:r>
              <a:rPr lang="en-US" altLang="en-US" sz="2400" b="1" dirty="0">
                <a:ea typeface="MS PGothic" panose="020B0600070205080204" pitchFamily="34" charset="-128"/>
                <a:cs typeface="Times New Roman" panose="02020603050405020304" pitchFamily="18" charset="0"/>
              </a:rPr>
              <a:t>Guidelines for Transition Services</a:t>
            </a:r>
          </a:p>
          <a:p>
            <a:pPr eaLnBrk="1" hangingPunct="1">
              <a:lnSpc>
                <a:spcPct val="80000"/>
              </a:lnSpc>
              <a:buFont typeface="Wingdings" panose="05000000000000000000" pitchFamily="2" charset="2"/>
              <a:buChar char="Ø"/>
            </a:pPr>
            <a:endParaRPr lang="en-US" altLang="en-US" sz="2400" dirty="0">
              <a:ea typeface="MS PGothic" panose="020B0600070205080204" pitchFamily="34" charset="-128"/>
              <a:cs typeface="Times New Roman" panose="02020603050405020304" pitchFamily="18" charset="0"/>
            </a:endParaRPr>
          </a:p>
          <a:p>
            <a:pPr eaLnBrk="1" hangingPunct="1">
              <a:lnSpc>
                <a:spcPct val="80000"/>
              </a:lnSpc>
              <a:buFont typeface="Wingdings" panose="05000000000000000000" pitchFamily="2" charset="2"/>
              <a:buChar char="Ø"/>
            </a:pPr>
            <a:r>
              <a:rPr lang="en-US" altLang="en-US" sz="2400" dirty="0">
                <a:ea typeface="MS PGothic" panose="020B0600070205080204" pitchFamily="34" charset="-128"/>
                <a:cs typeface="Times New Roman" panose="02020603050405020304" pitchFamily="18" charset="0"/>
              </a:rPr>
              <a:t>Transition services must be based on the youth</a:t>
            </a:r>
            <a:r>
              <a:rPr lang="ja-JP" altLang="en-US" sz="2400" dirty="0">
                <a:ea typeface="MS PGothic" panose="020B0600070205080204" pitchFamily="34" charset="-128"/>
                <a:cs typeface="Times New Roman" panose="02020603050405020304" pitchFamily="18" charset="0"/>
              </a:rPr>
              <a:t>’</a:t>
            </a:r>
            <a:r>
              <a:rPr lang="en-US" altLang="ja-JP" sz="2400" dirty="0">
                <a:ea typeface="MS PGothic" panose="020B0600070205080204" pitchFamily="34" charset="-128"/>
                <a:cs typeface="Times New Roman" panose="02020603050405020304" pitchFamily="18" charset="0"/>
              </a:rPr>
              <a:t>s needs, taking into account  strengths, preferences, and interests</a:t>
            </a:r>
          </a:p>
          <a:p>
            <a:pPr eaLnBrk="1" hangingPunct="1">
              <a:buFont typeface="Wingdings" panose="05000000000000000000" pitchFamily="2" charset="2"/>
              <a:buNone/>
            </a:pPr>
            <a:endParaRPr lang="en-US" altLang="en-US" dirty="0">
              <a:ea typeface="MS PGothic" panose="020B0600070205080204" pitchFamily="34" charset="-128"/>
              <a:cs typeface="Times New Roman" panose="02020603050405020304" pitchFamily="18" charset="0"/>
            </a:endParaRPr>
          </a:p>
        </p:txBody>
      </p:sp>
      <p:sp>
        <p:nvSpPr>
          <p:cNvPr id="27652" name="Date Placeholder 3">
            <a:extLst>
              <a:ext uri="{FF2B5EF4-FFF2-40B4-BE49-F238E27FC236}">
                <a16:creationId xmlns:a16="http://schemas.microsoft.com/office/drawing/2014/main" id="{7F09AAAC-92D3-216E-0EE7-7C8851C50BC3}"/>
              </a:ext>
            </a:extLst>
          </p:cNvPr>
          <p:cNvSpPr>
            <a:spLocks noGrp="1"/>
          </p:cNvSpPr>
          <p:nvPr>
            <p:ph type="dt" sz="quarter" idx="10"/>
          </p:nvPr>
        </p:nvSpPr>
        <p:spPr bwMode="auto">
          <a:xfrm>
            <a:off x="5334000" y="6042025"/>
            <a:ext cx="75565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fontAlgn="base">
              <a:spcBef>
                <a:spcPct val="0"/>
              </a:spcBef>
              <a:spcAft>
                <a:spcPct val="0"/>
              </a:spcAft>
              <a:buClrTx/>
              <a:buSzTx/>
              <a:buFont typeface="Wingdings 3" panose="05040102010807070707" pitchFamily="18" charset="2"/>
              <a:buNone/>
            </a:pPr>
            <a:r>
              <a:rPr lang="en-US" altLang="en-US" sz="1000">
                <a:solidFill>
                  <a:schemeClr val="tx2"/>
                </a:solidFill>
                <a:latin typeface="Arial" panose="020B0604020202020204" pitchFamily="34" charset="0"/>
                <a:ea typeface="MS PGothic" panose="020B0600070205080204" pitchFamily="34" charset="-128"/>
              </a:rPr>
              <a:t>8/6/2024</a:t>
            </a:r>
          </a:p>
          <a:p>
            <a:pPr fontAlgn="base">
              <a:spcBef>
                <a:spcPct val="0"/>
              </a:spcBef>
              <a:spcAft>
                <a:spcPct val="0"/>
              </a:spcAft>
              <a:buClrTx/>
              <a:buSzTx/>
              <a:buFontTx/>
              <a:buNone/>
            </a:pPr>
            <a:endParaRPr lang="en-US" altLang="en-US" sz="1000">
              <a:solidFill>
                <a:schemeClr val="tx2"/>
              </a:solidFill>
              <a:latin typeface="Arial" panose="020B0604020202020204" pitchFamily="34" charset="0"/>
              <a:ea typeface="MS PGothic" panose="020B0600070205080204" pitchFamily="34" charset="-128"/>
            </a:endParaRPr>
          </a:p>
        </p:txBody>
      </p:sp>
      <p:sp>
        <p:nvSpPr>
          <p:cNvPr id="27653" name="Footer Placeholder 4">
            <a:extLst>
              <a:ext uri="{FF2B5EF4-FFF2-40B4-BE49-F238E27FC236}">
                <a16:creationId xmlns:a16="http://schemas.microsoft.com/office/drawing/2014/main" id="{BF3DAEBF-A796-D336-97D8-D25074B1FAD0}"/>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fontAlgn="base">
              <a:spcBef>
                <a:spcPct val="0"/>
              </a:spcBef>
              <a:spcAft>
                <a:spcPct val="0"/>
              </a:spcAft>
              <a:buClrTx/>
              <a:buSzTx/>
              <a:buFontTx/>
              <a:buNone/>
            </a:pPr>
            <a:r>
              <a:rPr lang="en-US" altLang="en-US" sz="1000">
                <a:solidFill>
                  <a:schemeClr val="tx2"/>
                </a:solidFill>
                <a:latin typeface="Arial" panose="020B0604020202020204" pitchFamily="34" charset="0"/>
                <a:ea typeface="MS PGothic" panose="020B0600070205080204" pitchFamily="34" charset="-128"/>
              </a:rPr>
              <a:t>Massachusetts Advocates for Children </a:t>
            </a:r>
          </a:p>
        </p:txBody>
      </p:sp>
      <p:sp>
        <p:nvSpPr>
          <p:cNvPr id="27654" name="Slide Number Placeholder 5">
            <a:extLst>
              <a:ext uri="{FF2B5EF4-FFF2-40B4-BE49-F238E27FC236}">
                <a16:creationId xmlns:a16="http://schemas.microsoft.com/office/drawing/2014/main" id="{49789607-D4EA-B5EB-FA3E-583E9F64896F}"/>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fontAlgn="base">
              <a:spcBef>
                <a:spcPct val="0"/>
              </a:spcBef>
              <a:spcAft>
                <a:spcPct val="0"/>
              </a:spcAft>
              <a:buClrTx/>
              <a:buSzTx/>
              <a:buFontTx/>
              <a:buNone/>
            </a:pPr>
            <a:fld id="{2D251F2B-9BB7-43F6-95BC-AAB87B0EF34A}" type="slidenum">
              <a:rPr lang="en-US" altLang="en-US" sz="1100" smtClean="0">
                <a:solidFill>
                  <a:schemeClr val="tx2"/>
                </a:solidFill>
                <a:latin typeface="Arial" panose="020B0604020202020204" pitchFamily="34" charset="0"/>
                <a:ea typeface="MS PGothic" panose="020B0600070205080204" pitchFamily="34" charset="-128"/>
              </a:rPr>
              <a:pPr fontAlgn="base">
                <a:spcBef>
                  <a:spcPct val="0"/>
                </a:spcBef>
                <a:spcAft>
                  <a:spcPct val="0"/>
                </a:spcAft>
                <a:buClrTx/>
                <a:buSzTx/>
                <a:buFontTx/>
                <a:buNone/>
              </a:pPr>
              <a:t>8</a:t>
            </a:fld>
            <a:endParaRPr lang="en-US" altLang="en-US" sz="1100">
              <a:solidFill>
                <a:schemeClr val="tx2"/>
              </a:solidFill>
              <a:latin typeface="Arial" panose="020B0604020202020204" pitchFamily="34" charset="0"/>
              <a:ea typeface="MS PGothic" panose="020B0600070205080204" pitchFamily="34" charset="-12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a:extLst>
              <a:ext uri="{FF2B5EF4-FFF2-40B4-BE49-F238E27FC236}">
                <a16:creationId xmlns:a16="http://schemas.microsoft.com/office/drawing/2014/main" id="{496DF91D-A8BE-C941-5F02-921B27353714}"/>
              </a:ext>
            </a:extLst>
          </p:cNvPr>
          <p:cNvSpPr>
            <a:spLocks noGrp="1" noChangeArrowheads="1"/>
          </p:cNvSpPr>
          <p:nvPr>
            <p:ph type="title"/>
          </p:nvPr>
        </p:nvSpPr>
        <p:spPr>
          <a:xfrm>
            <a:off x="646113" y="280988"/>
            <a:ext cx="6348412" cy="708025"/>
          </a:xfrm>
        </p:spPr>
        <p:txBody>
          <a:bodyPr/>
          <a:lstStyle/>
          <a:p>
            <a:pPr eaLnBrk="1" hangingPunct="1"/>
            <a:r>
              <a:rPr lang="en-US" altLang="en-US">
                <a:ea typeface="MS PGothic" panose="020B0600070205080204" pitchFamily="34" charset="-128"/>
              </a:rPr>
              <a:t>IDEA Transition</a:t>
            </a:r>
          </a:p>
        </p:txBody>
      </p:sp>
      <p:sp>
        <p:nvSpPr>
          <p:cNvPr id="3" name="Content Placeholder 2">
            <a:extLst>
              <a:ext uri="{FF2B5EF4-FFF2-40B4-BE49-F238E27FC236}">
                <a16:creationId xmlns:a16="http://schemas.microsoft.com/office/drawing/2014/main" id="{51683564-E239-259F-82CF-088220E2CE34}"/>
              </a:ext>
            </a:extLst>
          </p:cNvPr>
          <p:cNvSpPr>
            <a:spLocks noGrp="1"/>
          </p:cNvSpPr>
          <p:nvPr>
            <p:ph idx="1"/>
          </p:nvPr>
        </p:nvSpPr>
        <p:spPr>
          <a:xfrm>
            <a:off x="173038" y="2019300"/>
            <a:ext cx="7772400" cy="2819400"/>
          </a:xfrm>
        </p:spPr>
        <p:txBody>
          <a:bodyPr rtlCol="0">
            <a:noAutofit/>
          </a:bodyPr>
          <a:lstStyle/>
          <a:p>
            <a:pPr algn="ctr" eaLnBrk="1" fontAlgn="auto" hangingPunct="1">
              <a:lnSpc>
                <a:spcPct val="80000"/>
              </a:lnSpc>
              <a:spcBef>
                <a:spcPct val="20000"/>
              </a:spcBef>
              <a:spcAft>
                <a:spcPts val="0"/>
              </a:spcAft>
              <a:buClr>
                <a:srgbClr val="FFFFFF"/>
              </a:buClr>
              <a:buSzPct val="65000"/>
              <a:buFont typeface="Wingdings 2" panose="05020102010507070707" pitchFamily="18" charset="2"/>
              <a:buNone/>
              <a:defRPr/>
            </a:pPr>
            <a:endParaRPr lang="en-US" sz="2400" dirty="0">
              <a:solidFill>
                <a:schemeClr val="tx1">
                  <a:lumMod val="75000"/>
                  <a:lumOff val="25000"/>
                </a:schemeClr>
              </a:solidFill>
              <a:ea typeface="ＭＳ Ｐゴシック" charset="0"/>
            </a:endParaRPr>
          </a:p>
          <a:p>
            <a:pPr algn="ctr" eaLnBrk="1" fontAlgn="auto" hangingPunct="1">
              <a:lnSpc>
                <a:spcPct val="80000"/>
              </a:lnSpc>
              <a:spcBef>
                <a:spcPct val="20000"/>
              </a:spcBef>
              <a:spcAft>
                <a:spcPts val="0"/>
              </a:spcAft>
              <a:buClr>
                <a:srgbClr val="FFFFFF"/>
              </a:buClr>
              <a:buSzPct val="65000"/>
              <a:buFont typeface="Wingdings 2" panose="05020102010507070707" pitchFamily="18" charset="2"/>
              <a:buNone/>
              <a:defRPr/>
            </a:pPr>
            <a:endParaRPr lang="en-US" sz="2400" dirty="0">
              <a:solidFill>
                <a:schemeClr val="tx1">
                  <a:lumMod val="75000"/>
                  <a:lumOff val="25000"/>
                </a:schemeClr>
              </a:solidFill>
              <a:ea typeface="ＭＳ Ｐゴシック" charset="0"/>
            </a:endParaRPr>
          </a:p>
          <a:p>
            <a:pPr algn="ctr" eaLnBrk="1" fontAlgn="auto" hangingPunct="1">
              <a:lnSpc>
                <a:spcPct val="80000"/>
              </a:lnSpc>
              <a:spcBef>
                <a:spcPct val="20000"/>
              </a:spcBef>
              <a:spcAft>
                <a:spcPts val="0"/>
              </a:spcAft>
              <a:buClr>
                <a:srgbClr val="FFFFFF"/>
              </a:buClr>
              <a:buSzPct val="65000"/>
              <a:buFont typeface="Wingdings 2" panose="05020102010507070707" pitchFamily="18" charset="2"/>
              <a:buNone/>
              <a:defRPr/>
            </a:pPr>
            <a:r>
              <a:rPr lang="en-US" sz="2400" dirty="0">
                <a:solidFill>
                  <a:schemeClr val="tx1">
                    <a:lumMod val="75000"/>
                    <a:lumOff val="25000"/>
                  </a:schemeClr>
                </a:solidFill>
                <a:ea typeface="ＭＳ Ｐゴシック" charset="0"/>
              </a:rPr>
              <a:t>The law requires IEP teams to address the</a:t>
            </a:r>
          </a:p>
          <a:p>
            <a:pPr algn="ctr" eaLnBrk="1" fontAlgn="auto" hangingPunct="1">
              <a:lnSpc>
                <a:spcPct val="80000"/>
              </a:lnSpc>
              <a:spcBef>
                <a:spcPct val="20000"/>
              </a:spcBef>
              <a:spcAft>
                <a:spcPts val="0"/>
              </a:spcAft>
              <a:buClr>
                <a:srgbClr val="FFFFFF"/>
              </a:buClr>
              <a:buSzPct val="65000"/>
              <a:buFont typeface="Wingdings 2" panose="05020102010507070707" pitchFamily="18" charset="2"/>
              <a:buNone/>
              <a:defRPr/>
            </a:pPr>
            <a:r>
              <a:rPr lang="en-US" sz="2400" i="1" u="sng" dirty="0">
                <a:solidFill>
                  <a:schemeClr val="tx1">
                    <a:lumMod val="75000"/>
                    <a:lumOff val="25000"/>
                  </a:schemeClr>
                </a:solidFill>
                <a:ea typeface="ＭＳ Ｐゴシック" charset="0"/>
              </a:rPr>
              <a:t>academic, developmental, and</a:t>
            </a:r>
            <a:r>
              <a:rPr lang="en-US" sz="2400" dirty="0">
                <a:solidFill>
                  <a:schemeClr val="tx1">
                    <a:lumMod val="75000"/>
                    <a:lumOff val="25000"/>
                  </a:schemeClr>
                </a:solidFill>
                <a:ea typeface="ＭＳ Ｐゴシック" charset="0"/>
              </a:rPr>
              <a:t> </a:t>
            </a:r>
            <a:r>
              <a:rPr lang="en-US" sz="2400" b="1" i="1" u="sng" dirty="0">
                <a:solidFill>
                  <a:schemeClr val="tx1">
                    <a:lumMod val="75000"/>
                    <a:lumOff val="25000"/>
                  </a:schemeClr>
                </a:solidFill>
                <a:ea typeface="ＭＳ Ｐゴシック" charset="0"/>
              </a:rPr>
              <a:t>functional</a:t>
            </a:r>
          </a:p>
          <a:p>
            <a:pPr algn="ctr" eaLnBrk="1" fontAlgn="auto" hangingPunct="1">
              <a:lnSpc>
                <a:spcPct val="80000"/>
              </a:lnSpc>
              <a:spcBef>
                <a:spcPct val="20000"/>
              </a:spcBef>
              <a:spcAft>
                <a:spcPts val="0"/>
              </a:spcAft>
              <a:buClr>
                <a:srgbClr val="FFFFFF"/>
              </a:buClr>
              <a:buSzPct val="65000"/>
              <a:buFont typeface="Wingdings 2" panose="05020102010507070707" pitchFamily="18" charset="2"/>
              <a:buNone/>
              <a:defRPr/>
            </a:pPr>
            <a:r>
              <a:rPr lang="en-US" sz="2400" i="1" u="sng" dirty="0">
                <a:solidFill>
                  <a:schemeClr val="tx1">
                    <a:lumMod val="75000"/>
                    <a:lumOff val="25000"/>
                  </a:schemeClr>
                </a:solidFill>
                <a:ea typeface="ＭＳ Ｐゴシック" charset="0"/>
              </a:rPr>
              <a:t>needs</a:t>
            </a:r>
            <a:r>
              <a:rPr lang="en-US" sz="2400" i="1" dirty="0">
                <a:solidFill>
                  <a:schemeClr val="tx1">
                    <a:lumMod val="75000"/>
                    <a:lumOff val="25000"/>
                  </a:schemeClr>
                </a:solidFill>
                <a:ea typeface="ＭＳ Ｐゴシック" charset="0"/>
              </a:rPr>
              <a:t> </a:t>
            </a:r>
            <a:r>
              <a:rPr lang="en-US" sz="2400" dirty="0">
                <a:solidFill>
                  <a:schemeClr val="tx1">
                    <a:lumMod val="75000"/>
                    <a:lumOff val="25000"/>
                  </a:schemeClr>
                </a:solidFill>
                <a:ea typeface="ＭＳ Ｐゴシック" charset="0"/>
              </a:rPr>
              <a:t>of the student in developing the IEP.</a:t>
            </a:r>
          </a:p>
          <a:p>
            <a:pPr eaLnBrk="1" fontAlgn="auto" hangingPunct="1">
              <a:lnSpc>
                <a:spcPct val="80000"/>
              </a:lnSpc>
              <a:spcBef>
                <a:spcPct val="20000"/>
              </a:spcBef>
              <a:spcAft>
                <a:spcPts val="0"/>
              </a:spcAft>
              <a:buClr>
                <a:srgbClr val="92D050"/>
              </a:buClr>
              <a:buSzPct val="65000"/>
              <a:buFont typeface="Courier New" panose="02070309020205020404" pitchFamily="49" charset="0"/>
              <a:buChar char="o"/>
              <a:defRPr/>
            </a:pPr>
            <a:endParaRPr lang="en-US" sz="2400" kern="0" dirty="0">
              <a:solidFill>
                <a:schemeClr val="tx1">
                  <a:lumMod val="75000"/>
                  <a:lumOff val="25000"/>
                </a:schemeClr>
              </a:solidFill>
              <a:latin typeface="Arial"/>
              <a:ea typeface="ＭＳ Ｐゴシック" charset="0"/>
            </a:endParaRPr>
          </a:p>
        </p:txBody>
      </p:sp>
      <p:sp>
        <p:nvSpPr>
          <p:cNvPr id="29700" name="Date Placeholder 3">
            <a:extLst>
              <a:ext uri="{FF2B5EF4-FFF2-40B4-BE49-F238E27FC236}">
                <a16:creationId xmlns:a16="http://schemas.microsoft.com/office/drawing/2014/main" id="{787D3F01-17E5-5FF4-CA7D-65599929182F}"/>
              </a:ext>
            </a:extLst>
          </p:cNvPr>
          <p:cNvSpPr>
            <a:spLocks noGrp="1"/>
          </p:cNvSpPr>
          <p:nvPr>
            <p:ph type="dt" sz="quarter" idx="10"/>
          </p:nvPr>
        </p:nvSpPr>
        <p:spPr bwMode="auto">
          <a:xfrm>
            <a:off x="5257800" y="6042025"/>
            <a:ext cx="83185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fontAlgn="base">
              <a:spcBef>
                <a:spcPct val="0"/>
              </a:spcBef>
              <a:spcAft>
                <a:spcPct val="0"/>
              </a:spcAft>
              <a:buClrTx/>
              <a:buSzTx/>
              <a:buFont typeface="Wingdings 3" panose="05040102010807070707" pitchFamily="18" charset="2"/>
              <a:buNone/>
            </a:pPr>
            <a:r>
              <a:rPr lang="en-US" altLang="en-US" sz="1000">
                <a:solidFill>
                  <a:schemeClr val="tx2"/>
                </a:solidFill>
                <a:latin typeface="Arial" panose="020B0604020202020204" pitchFamily="34" charset="0"/>
                <a:ea typeface="MS PGothic" panose="020B0600070205080204" pitchFamily="34" charset="-128"/>
              </a:rPr>
              <a:t>8/6/2024</a:t>
            </a:r>
          </a:p>
          <a:p>
            <a:pPr fontAlgn="base">
              <a:spcBef>
                <a:spcPct val="0"/>
              </a:spcBef>
              <a:spcAft>
                <a:spcPct val="0"/>
              </a:spcAft>
              <a:buClrTx/>
              <a:buSzTx/>
              <a:buFontTx/>
              <a:buNone/>
            </a:pPr>
            <a:endParaRPr lang="en-US" altLang="en-US" sz="1000">
              <a:solidFill>
                <a:schemeClr val="tx2"/>
              </a:solidFill>
              <a:latin typeface="Arial" panose="020B0604020202020204" pitchFamily="34" charset="0"/>
              <a:ea typeface="MS PGothic" panose="020B0600070205080204" pitchFamily="34" charset="-128"/>
            </a:endParaRPr>
          </a:p>
        </p:txBody>
      </p:sp>
      <p:sp>
        <p:nvSpPr>
          <p:cNvPr id="5" name="Footer Placeholder 4">
            <a:extLst>
              <a:ext uri="{FF2B5EF4-FFF2-40B4-BE49-F238E27FC236}">
                <a16:creationId xmlns:a16="http://schemas.microsoft.com/office/drawing/2014/main" id="{66F16D17-87C5-B575-20BE-C513FA6B88D4}"/>
              </a:ext>
            </a:extLst>
          </p:cNvPr>
          <p:cNvSpPr>
            <a:spLocks noGrp="1"/>
          </p:cNvSpPr>
          <p:nvPr>
            <p:ph type="ftr" sz="quarter" idx="11"/>
          </p:nvPr>
        </p:nvSpPr>
        <p:spPr>
          <a:xfrm>
            <a:off x="427038" y="6042025"/>
            <a:ext cx="4622800" cy="365125"/>
          </a:xfrm>
        </p:spPr>
        <p:txBody>
          <a:bodyPr/>
          <a:lstStyle/>
          <a:p>
            <a:pPr>
              <a:defRPr/>
            </a:pPr>
            <a:r>
              <a:rPr lang="en-US" altLang="en-US"/>
              <a:t>Massachusetts Advocates for Children </a:t>
            </a:r>
            <a:endParaRPr lang="en-US" altLang="en-US" dirty="0"/>
          </a:p>
        </p:txBody>
      </p:sp>
      <p:sp>
        <p:nvSpPr>
          <p:cNvPr id="29702" name="Slide Number Placeholder 5">
            <a:extLst>
              <a:ext uri="{FF2B5EF4-FFF2-40B4-BE49-F238E27FC236}">
                <a16:creationId xmlns:a16="http://schemas.microsoft.com/office/drawing/2014/main" id="{76295F64-9F4E-AC98-9143-676D2D95E1BD}"/>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fontAlgn="base">
              <a:spcBef>
                <a:spcPct val="0"/>
              </a:spcBef>
              <a:spcAft>
                <a:spcPct val="0"/>
              </a:spcAft>
              <a:buClrTx/>
              <a:buSzTx/>
              <a:buFontTx/>
              <a:buNone/>
            </a:pPr>
            <a:fld id="{A7A8DD87-4BF2-464D-A545-419297DCB7A0}" type="slidenum">
              <a:rPr lang="en-US" altLang="en-US" sz="1100" smtClean="0">
                <a:solidFill>
                  <a:schemeClr val="tx2"/>
                </a:solidFill>
                <a:latin typeface="Arial" panose="020B0604020202020204" pitchFamily="34" charset="0"/>
                <a:ea typeface="MS PGothic" panose="020B0600070205080204" pitchFamily="34" charset="-128"/>
              </a:rPr>
              <a:pPr fontAlgn="base">
                <a:spcBef>
                  <a:spcPct val="0"/>
                </a:spcBef>
                <a:spcAft>
                  <a:spcPct val="0"/>
                </a:spcAft>
                <a:buClrTx/>
                <a:buSzTx/>
                <a:buFontTx/>
                <a:buNone/>
              </a:pPr>
              <a:t>9</a:t>
            </a:fld>
            <a:endParaRPr lang="en-US" altLang="en-US" sz="1100">
              <a:solidFill>
                <a:schemeClr val="tx2"/>
              </a:solidFill>
              <a:latin typeface="Arial" panose="020B0604020202020204" pitchFamily="34" charset="0"/>
              <a:ea typeface="MS PGothic" panose="020B0600070205080204" pitchFamily="34" charset="-12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a:extLst>
              <a:ext uri="{FF2B5EF4-FFF2-40B4-BE49-F238E27FC236}">
                <a16:creationId xmlns:a16="http://schemas.microsoft.com/office/drawing/2014/main" id="{E6742939-3D62-D37A-C94A-65096DF43E67}"/>
              </a:ext>
            </a:extLst>
          </p:cNvPr>
          <p:cNvSpPr>
            <a:spLocks noGrp="1" noChangeArrowheads="1"/>
          </p:cNvSpPr>
          <p:nvPr>
            <p:ph type="title"/>
          </p:nvPr>
        </p:nvSpPr>
        <p:spPr>
          <a:xfrm>
            <a:off x="877888" y="96838"/>
            <a:ext cx="6348412" cy="1012825"/>
          </a:xfrm>
        </p:spPr>
        <p:txBody>
          <a:bodyPr rtlCol="0">
            <a:normAutofit fontScale="90000"/>
          </a:bodyPr>
          <a:lstStyle/>
          <a:p>
            <a:pPr algn="ctr" eaLnBrk="1" fontAlgn="auto" hangingPunct="1">
              <a:spcAft>
                <a:spcPts val="0"/>
              </a:spcAft>
              <a:defRPr/>
            </a:pPr>
            <a:r>
              <a:rPr lang="en-US" altLang="en-US" sz="3200">
                <a:solidFill>
                  <a:srgbClr val="800000"/>
                </a:solidFill>
                <a:ea typeface="MS PGothic" panose="020B0600070205080204" pitchFamily="34" charset="-128"/>
              </a:rPr>
              <a:t>Transition Services-</a:t>
            </a:r>
            <a:r>
              <a:rPr lang="en-US" altLang="en-US" sz="3200" i="1">
                <a:solidFill>
                  <a:srgbClr val="800000"/>
                </a:solidFill>
                <a:ea typeface="MS PGothic" panose="020B0600070205080204" pitchFamily="34" charset="-128"/>
              </a:rPr>
              <a:t>Employment Skills</a:t>
            </a:r>
            <a:endParaRPr lang="en-US" altLang="en-US" sz="3200">
              <a:ea typeface="MS PGothic" panose="020B0600070205080204" pitchFamily="34" charset="-128"/>
            </a:endParaRPr>
          </a:p>
        </p:txBody>
      </p:sp>
      <p:sp>
        <p:nvSpPr>
          <p:cNvPr id="3" name="Content Placeholder 2">
            <a:extLst>
              <a:ext uri="{FF2B5EF4-FFF2-40B4-BE49-F238E27FC236}">
                <a16:creationId xmlns:a16="http://schemas.microsoft.com/office/drawing/2014/main" id="{DA68417C-4CD2-B4AE-6CB8-5DDB6847ECBE}"/>
              </a:ext>
            </a:extLst>
          </p:cNvPr>
          <p:cNvSpPr>
            <a:spLocks noGrp="1"/>
          </p:cNvSpPr>
          <p:nvPr>
            <p:ph idx="1"/>
          </p:nvPr>
        </p:nvSpPr>
        <p:spPr>
          <a:xfrm>
            <a:off x="381000" y="990600"/>
            <a:ext cx="7897813" cy="5051425"/>
          </a:xfrm>
        </p:spPr>
        <p:txBody>
          <a:bodyPr rtlCol="0">
            <a:normAutofit fontScale="92500" lnSpcReduction="10000"/>
          </a:bodyPr>
          <a:lstStyle/>
          <a:p>
            <a:pPr eaLnBrk="1" fontAlgn="auto" hangingPunct="1">
              <a:spcAft>
                <a:spcPts val="0"/>
              </a:spcAft>
              <a:buFont typeface="Wingdings 3" charset="2"/>
              <a:buChar char=""/>
              <a:defRPr/>
            </a:pPr>
            <a:endParaRPr lang="en-US" sz="1000" dirty="0">
              <a:solidFill>
                <a:schemeClr val="tx1">
                  <a:lumMod val="75000"/>
                  <a:lumOff val="25000"/>
                </a:schemeClr>
              </a:solidFill>
              <a:ea typeface="ＭＳ Ｐゴシック" pitchFamily="34" charset="-128"/>
            </a:endParaRPr>
          </a:p>
          <a:p>
            <a:pPr eaLnBrk="1" fontAlgn="auto" hangingPunct="1">
              <a:spcAft>
                <a:spcPts val="0"/>
              </a:spcAft>
              <a:buFont typeface="Wingdings 3" charset="2"/>
              <a:buChar char=""/>
              <a:defRPr/>
            </a:pPr>
            <a:r>
              <a:rPr lang="en-US" sz="2400" dirty="0">
                <a:solidFill>
                  <a:schemeClr val="tx1">
                    <a:lumMod val="75000"/>
                    <a:lumOff val="25000"/>
                  </a:schemeClr>
                </a:solidFill>
                <a:ea typeface="ＭＳ Ｐゴシック" pitchFamily="34" charset="-128"/>
              </a:rPr>
              <a:t>Paid job opportunities (support options)</a:t>
            </a:r>
          </a:p>
          <a:p>
            <a:pPr eaLnBrk="1" fontAlgn="auto" hangingPunct="1">
              <a:spcAft>
                <a:spcPts val="0"/>
              </a:spcAft>
              <a:buFont typeface="Wingdings 3" charset="2"/>
              <a:buChar char=""/>
              <a:defRPr/>
            </a:pPr>
            <a:endParaRPr lang="en-US" sz="800" dirty="0">
              <a:solidFill>
                <a:schemeClr val="tx1">
                  <a:lumMod val="75000"/>
                  <a:lumOff val="25000"/>
                </a:schemeClr>
              </a:solidFill>
              <a:ea typeface="ＭＳ Ｐゴシック" pitchFamily="34" charset="-128"/>
            </a:endParaRPr>
          </a:p>
          <a:p>
            <a:pPr eaLnBrk="1" fontAlgn="auto" hangingPunct="1">
              <a:spcAft>
                <a:spcPts val="0"/>
              </a:spcAft>
              <a:buFont typeface="Wingdings 3" charset="2"/>
              <a:buChar char=""/>
              <a:defRPr/>
            </a:pPr>
            <a:r>
              <a:rPr lang="en-US" sz="2400" dirty="0">
                <a:solidFill>
                  <a:schemeClr val="tx1">
                    <a:lumMod val="75000"/>
                    <a:lumOff val="25000"/>
                  </a:schemeClr>
                </a:solidFill>
                <a:ea typeface="ＭＳ Ｐゴシック" pitchFamily="34" charset="-128"/>
              </a:rPr>
              <a:t>How to fill out applications		</a:t>
            </a:r>
          </a:p>
          <a:p>
            <a:pPr marL="0" indent="0" eaLnBrk="1" fontAlgn="auto" hangingPunct="1">
              <a:spcAft>
                <a:spcPts val="0"/>
              </a:spcAft>
              <a:buFont typeface="Wingdings 3" charset="2"/>
              <a:buNone/>
              <a:defRPr/>
            </a:pPr>
            <a:r>
              <a:rPr lang="en-US" sz="800" dirty="0">
                <a:solidFill>
                  <a:schemeClr val="tx1">
                    <a:lumMod val="75000"/>
                    <a:lumOff val="25000"/>
                  </a:schemeClr>
                </a:solidFill>
                <a:ea typeface="ＭＳ Ｐゴシック" pitchFamily="34" charset="-128"/>
              </a:rPr>
              <a:t>	</a:t>
            </a:r>
          </a:p>
          <a:p>
            <a:pPr eaLnBrk="1" fontAlgn="auto" hangingPunct="1">
              <a:spcAft>
                <a:spcPts val="0"/>
              </a:spcAft>
              <a:buFont typeface="Wingdings 3" charset="2"/>
              <a:buChar char=""/>
              <a:defRPr/>
            </a:pPr>
            <a:r>
              <a:rPr lang="en-US" sz="2400" dirty="0">
                <a:solidFill>
                  <a:schemeClr val="tx1">
                    <a:lumMod val="75000"/>
                    <a:lumOff val="25000"/>
                  </a:schemeClr>
                </a:solidFill>
                <a:ea typeface="ＭＳ Ｐゴシック" pitchFamily="34" charset="-128"/>
              </a:rPr>
              <a:t>Job interview skills and strategies</a:t>
            </a:r>
          </a:p>
          <a:p>
            <a:pPr lvl="1" eaLnBrk="1" fontAlgn="auto" hangingPunct="1">
              <a:spcAft>
                <a:spcPts val="0"/>
              </a:spcAft>
              <a:buFont typeface="Arial" panose="020B0604020202020204" pitchFamily="34" charset="0"/>
              <a:buChar char="•"/>
              <a:defRPr/>
            </a:pPr>
            <a:r>
              <a:rPr lang="en-US" sz="2200" dirty="0">
                <a:solidFill>
                  <a:schemeClr val="tx1">
                    <a:lumMod val="75000"/>
                    <a:lumOff val="25000"/>
                  </a:schemeClr>
                </a:solidFill>
                <a:ea typeface="ＭＳ Ｐゴシック" pitchFamily="34" charset="-128"/>
              </a:rPr>
              <a:t>Including online interview strategies</a:t>
            </a:r>
          </a:p>
          <a:p>
            <a:pPr lvl="1" eaLnBrk="1" fontAlgn="auto" hangingPunct="1">
              <a:spcAft>
                <a:spcPts val="0"/>
              </a:spcAft>
              <a:buFont typeface="Arial" panose="020B0604020202020204" pitchFamily="34" charset="0"/>
              <a:buChar char="•"/>
              <a:defRPr/>
            </a:pPr>
            <a:endParaRPr lang="en-US" sz="800" dirty="0">
              <a:solidFill>
                <a:schemeClr val="tx1">
                  <a:lumMod val="75000"/>
                  <a:lumOff val="25000"/>
                </a:schemeClr>
              </a:solidFill>
              <a:ea typeface="ＭＳ Ｐゴシック" pitchFamily="34" charset="-128"/>
            </a:endParaRPr>
          </a:p>
          <a:p>
            <a:pPr eaLnBrk="1" fontAlgn="auto" hangingPunct="1">
              <a:spcAft>
                <a:spcPts val="0"/>
              </a:spcAft>
              <a:buFont typeface="Wingdings 3" charset="2"/>
              <a:buChar char=""/>
              <a:defRPr/>
            </a:pPr>
            <a:r>
              <a:rPr lang="en-US" sz="2400" dirty="0">
                <a:solidFill>
                  <a:schemeClr val="tx1">
                    <a:lumMod val="75000"/>
                    <a:lumOff val="25000"/>
                  </a:schemeClr>
                </a:solidFill>
                <a:ea typeface="ＭＳ Ｐゴシック" pitchFamily="34" charset="-128"/>
              </a:rPr>
              <a:t>Time management</a:t>
            </a:r>
          </a:p>
          <a:p>
            <a:pPr marL="0" indent="0" eaLnBrk="1" fontAlgn="auto" hangingPunct="1">
              <a:spcAft>
                <a:spcPts val="0"/>
              </a:spcAft>
              <a:buFont typeface="Wingdings 3" charset="2"/>
              <a:buNone/>
              <a:defRPr/>
            </a:pPr>
            <a:r>
              <a:rPr lang="en-US" sz="800" dirty="0">
                <a:solidFill>
                  <a:schemeClr val="tx1">
                    <a:lumMod val="75000"/>
                    <a:lumOff val="25000"/>
                  </a:schemeClr>
                </a:solidFill>
                <a:ea typeface="ＭＳ Ｐゴシック" pitchFamily="34" charset="-128"/>
              </a:rPr>
              <a:t> </a:t>
            </a:r>
          </a:p>
          <a:p>
            <a:pPr eaLnBrk="1" fontAlgn="auto" hangingPunct="1">
              <a:spcAft>
                <a:spcPts val="0"/>
              </a:spcAft>
              <a:buFont typeface="Wingdings 3" charset="2"/>
              <a:buChar char=""/>
              <a:defRPr/>
            </a:pPr>
            <a:r>
              <a:rPr lang="en-US" sz="2400" dirty="0">
                <a:solidFill>
                  <a:prstClr val="black">
                    <a:lumMod val="75000"/>
                    <a:lumOff val="25000"/>
                  </a:prstClr>
                </a:solidFill>
                <a:ea typeface="ＭＳ Ｐゴシック" pitchFamily="34" charset="-128"/>
              </a:rPr>
              <a:t>How to dress appropriately</a:t>
            </a:r>
          </a:p>
          <a:p>
            <a:pPr marL="0" indent="0" eaLnBrk="1" fontAlgn="auto" hangingPunct="1">
              <a:spcAft>
                <a:spcPts val="0"/>
              </a:spcAft>
              <a:buFont typeface="Wingdings 3" charset="2"/>
              <a:buNone/>
              <a:defRPr/>
            </a:pPr>
            <a:endParaRPr lang="en-US" sz="900" dirty="0">
              <a:solidFill>
                <a:prstClr val="black">
                  <a:lumMod val="75000"/>
                  <a:lumOff val="25000"/>
                </a:prstClr>
              </a:solidFill>
              <a:ea typeface="ＭＳ Ｐゴシック" pitchFamily="34" charset="-128"/>
            </a:endParaRPr>
          </a:p>
          <a:p>
            <a:pPr eaLnBrk="1" fontAlgn="auto" hangingPunct="1">
              <a:spcAft>
                <a:spcPts val="0"/>
              </a:spcAft>
              <a:buClr>
                <a:srgbClr val="90C226"/>
              </a:buClr>
              <a:buFont typeface="Wingdings 3" charset="2"/>
              <a:buChar char=""/>
              <a:defRPr/>
            </a:pPr>
            <a:r>
              <a:rPr lang="en-US" sz="2400" dirty="0">
                <a:solidFill>
                  <a:prstClr val="black">
                    <a:lumMod val="75000"/>
                    <a:lumOff val="25000"/>
                  </a:prstClr>
                </a:solidFill>
                <a:ea typeface="ＭＳ Ｐゴシック" pitchFamily="34" charset="-128"/>
              </a:rPr>
              <a:t>Social skills in each specific job area</a:t>
            </a:r>
          </a:p>
          <a:p>
            <a:pPr marL="0" indent="0" eaLnBrk="1" fontAlgn="auto" hangingPunct="1">
              <a:spcAft>
                <a:spcPts val="0"/>
              </a:spcAft>
              <a:buClr>
                <a:srgbClr val="90C226"/>
              </a:buClr>
              <a:buFont typeface="Wingdings 3" charset="2"/>
              <a:buNone/>
              <a:defRPr/>
            </a:pPr>
            <a:endParaRPr lang="en-US" sz="900" dirty="0">
              <a:solidFill>
                <a:prstClr val="black">
                  <a:lumMod val="75000"/>
                  <a:lumOff val="25000"/>
                </a:prstClr>
              </a:solidFill>
              <a:ea typeface="ＭＳ Ｐゴシック" pitchFamily="34" charset="-128"/>
            </a:endParaRPr>
          </a:p>
          <a:p>
            <a:pPr eaLnBrk="1" fontAlgn="auto" hangingPunct="1">
              <a:spcAft>
                <a:spcPts val="0"/>
              </a:spcAft>
              <a:buClr>
                <a:srgbClr val="90C226"/>
              </a:buClr>
              <a:buFont typeface="Wingdings 3" charset="2"/>
              <a:buChar char=""/>
              <a:defRPr/>
            </a:pPr>
            <a:r>
              <a:rPr lang="en-US" sz="2400" dirty="0">
                <a:solidFill>
                  <a:prstClr val="black">
                    <a:lumMod val="75000"/>
                    <a:lumOff val="25000"/>
                  </a:prstClr>
                </a:solidFill>
                <a:ea typeface="ＭＳ Ｐゴシック" pitchFamily="34" charset="-128"/>
              </a:rPr>
              <a:t>Workplace relationships</a:t>
            </a:r>
          </a:p>
          <a:p>
            <a:pPr eaLnBrk="1" fontAlgn="auto" hangingPunct="1">
              <a:spcAft>
                <a:spcPts val="0"/>
              </a:spcAft>
              <a:buFont typeface="Wingdings 3" charset="2"/>
              <a:buChar char=""/>
              <a:defRPr/>
            </a:pPr>
            <a:endParaRPr lang="en-US" sz="2400" dirty="0">
              <a:solidFill>
                <a:prstClr val="black">
                  <a:lumMod val="75000"/>
                  <a:lumOff val="25000"/>
                </a:prstClr>
              </a:solidFill>
              <a:ea typeface="ＭＳ Ｐゴシック" pitchFamily="34" charset="-128"/>
            </a:endParaRPr>
          </a:p>
          <a:p>
            <a:pPr eaLnBrk="1" fontAlgn="auto" hangingPunct="1">
              <a:spcAft>
                <a:spcPts val="0"/>
              </a:spcAft>
              <a:buFont typeface="Wingdings 3" charset="2"/>
              <a:buChar char=""/>
              <a:defRPr/>
            </a:pPr>
            <a:endParaRPr lang="en-US" sz="2400" dirty="0">
              <a:solidFill>
                <a:schemeClr val="tx1">
                  <a:lumMod val="75000"/>
                  <a:lumOff val="25000"/>
                </a:schemeClr>
              </a:solidFill>
              <a:ea typeface="ＭＳ Ｐゴシック" pitchFamily="34" charset="-128"/>
            </a:endParaRPr>
          </a:p>
          <a:p>
            <a:pPr eaLnBrk="1" fontAlgn="auto" hangingPunct="1">
              <a:spcAft>
                <a:spcPts val="0"/>
              </a:spcAft>
              <a:buFont typeface="Wingdings 3" charset="2"/>
              <a:buChar char=""/>
              <a:defRPr/>
            </a:pPr>
            <a:endParaRPr lang="en-US" dirty="0">
              <a:solidFill>
                <a:schemeClr val="tx1">
                  <a:lumMod val="75000"/>
                  <a:lumOff val="25000"/>
                </a:schemeClr>
              </a:solidFill>
              <a:ea typeface="ＭＳ Ｐゴシック" charset="0"/>
            </a:endParaRPr>
          </a:p>
        </p:txBody>
      </p:sp>
      <p:sp>
        <p:nvSpPr>
          <p:cNvPr id="31748" name="Date Placeholder 3">
            <a:extLst>
              <a:ext uri="{FF2B5EF4-FFF2-40B4-BE49-F238E27FC236}">
                <a16:creationId xmlns:a16="http://schemas.microsoft.com/office/drawing/2014/main" id="{72B42ACA-4CD4-99B4-62F2-0BE6984797C5}"/>
              </a:ext>
            </a:extLst>
          </p:cNvPr>
          <p:cNvSpPr>
            <a:spLocks noGrp="1"/>
          </p:cNvSpPr>
          <p:nvPr>
            <p:ph type="dt" sz="quarter" idx="10"/>
          </p:nvPr>
        </p:nvSpPr>
        <p:spPr bwMode="auto">
          <a:xfrm>
            <a:off x="5232400" y="6042025"/>
            <a:ext cx="85725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fontAlgn="base">
              <a:spcBef>
                <a:spcPct val="0"/>
              </a:spcBef>
              <a:spcAft>
                <a:spcPct val="0"/>
              </a:spcAft>
              <a:buClrTx/>
              <a:buSzTx/>
              <a:buFont typeface="Wingdings 3" panose="05040102010807070707" pitchFamily="18" charset="2"/>
              <a:buNone/>
            </a:pPr>
            <a:r>
              <a:rPr lang="en-US" altLang="en-US" sz="1000">
                <a:solidFill>
                  <a:schemeClr val="tx2"/>
                </a:solidFill>
                <a:latin typeface="Arial" panose="020B0604020202020204" pitchFamily="34" charset="0"/>
                <a:ea typeface="MS PGothic" panose="020B0600070205080204" pitchFamily="34" charset="-128"/>
              </a:rPr>
              <a:t>8/6/2024</a:t>
            </a:r>
          </a:p>
          <a:p>
            <a:pPr fontAlgn="base">
              <a:spcBef>
                <a:spcPct val="0"/>
              </a:spcBef>
              <a:spcAft>
                <a:spcPct val="0"/>
              </a:spcAft>
              <a:buClrTx/>
              <a:buSzTx/>
              <a:buFontTx/>
              <a:buNone/>
            </a:pPr>
            <a:endParaRPr lang="en-US" altLang="en-US" sz="1000">
              <a:solidFill>
                <a:schemeClr val="tx2"/>
              </a:solidFill>
              <a:latin typeface="Arial" panose="020B0604020202020204" pitchFamily="34" charset="0"/>
              <a:ea typeface="MS PGothic" panose="020B0600070205080204" pitchFamily="34" charset="-128"/>
            </a:endParaRPr>
          </a:p>
        </p:txBody>
      </p:sp>
      <p:sp>
        <p:nvSpPr>
          <p:cNvPr id="5" name="Footer Placeholder 4">
            <a:extLst>
              <a:ext uri="{FF2B5EF4-FFF2-40B4-BE49-F238E27FC236}">
                <a16:creationId xmlns:a16="http://schemas.microsoft.com/office/drawing/2014/main" id="{881724B2-FA96-0444-5953-691602F3BE95}"/>
              </a:ext>
            </a:extLst>
          </p:cNvPr>
          <p:cNvSpPr>
            <a:spLocks noGrp="1"/>
          </p:cNvSpPr>
          <p:nvPr>
            <p:ph type="ftr" sz="quarter" idx="11"/>
          </p:nvPr>
        </p:nvSpPr>
        <p:spPr/>
        <p:txBody>
          <a:bodyPr/>
          <a:lstStyle/>
          <a:p>
            <a:pPr>
              <a:defRPr/>
            </a:pPr>
            <a:r>
              <a:rPr lang="en-US" altLang="en-US"/>
              <a:t>Massachusetts Advocates for Children </a:t>
            </a:r>
          </a:p>
        </p:txBody>
      </p:sp>
      <p:sp>
        <p:nvSpPr>
          <p:cNvPr id="31750" name="Slide Number Placeholder 5">
            <a:extLst>
              <a:ext uri="{FF2B5EF4-FFF2-40B4-BE49-F238E27FC236}">
                <a16:creationId xmlns:a16="http://schemas.microsoft.com/office/drawing/2014/main" id="{D23A7A82-3EC1-FF53-7267-87F97691CCB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fontAlgn="base">
              <a:spcBef>
                <a:spcPct val="0"/>
              </a:spcBef>
              <a:spcAft>
                <a:spcPct val="0"/>
              </a:spcAft>
              <a:buClrTx/>
              <a:buSzTx/>
              <a:buFontTx/>
              <a:buNone/>
            </a:pPr>
            <a:fld id="{D613BBA9-4009-44DA-8702-8E842E8D2017}" type="slidenum">
              <a:rPr lang="en-US" altLang="en-US" sz="1100" smtClean="0">
                <a:solidFill>
                  <a:schemeClr val="tx2"/>
                </a:solidFill>
                <a:latin typeface="Arial" panose="020B0604020202020204" pitchFamily="34" charset="0"/>
                <a:ea typeface="MS PGothic" panose="020B0600070205080204" pitchFamily="34" charset="-128"/>
              </a:rPr>
              <a:pPr fontAlgn="base">
                <a:spcBef>
                  <a:spcPct val="0"/>
                </a:spcBef>
                <a:spcAft>
                  <a:spcPct val="0"/>
                </a:spcAft>
                <a:buClrTx/>
                <a:buSzTx/>
                <a:buFontTx/>
                <a:buNone/>
              </a:pPr>
              <a:t>10</a:t>
            </a:fld>
            <a:endParaRPr lang="en-US" altLang="en-US" sz="1100">
              <a:solidFill>
                <a:schemeClr val="tx2"/>
              </a:solidFill>
              <a:latin typeface="Arial" panose="020B0604020202020204" pitchFamily="34" charset="0"/>
              <a:ea typeface="MS PGothic" panose="020B0600070205080204" pitchFamily="34" charset="-128"/>
            </a:endParaRPr>
          </a:p>
        </p:txBody>
      </p:sp>
      <p:pic>
        <p:nvPicPr>
          <p:cNvPr id="7" name="Picture 2">
            <a:extLst>
              <a:ext uri="{FF2B5EF4-FFF2-40B4-BE49-F238E27FC236}">
                <a16:creationId xmlns:a16="http://schemas.microsoft.com/office/drawing/2014/main" id="{502C8A65-CA6C-D651-58B6-80ECF3B218A4}"/>
              </a:ext>
            </a:extLst>
          </p:cNvPr>
          <p:cNvPicPr>
            <a:picLocks noChangeAspect="1" noChangeArrowheads="1"/>
          </p:cNvPicPr>
          <p:nvPr/>
        </p:nvPicPr>
        <p:blipFill>
          <a:blip r:embed="rId3"/>
          <a:stretch>
            <a:fillRect/>
          </a:stretch>
        </p:blipFill>
        <p:spPr bwMode="auto">
          <a:xfrm rot="21403405">
            <a:off x="6495170" y="2499161"/>
            <a:ext cx="2059124" cy="1805701"/>
          </a:xfrm>
          <a:prstGeom prst="rect">
            <a:avLst/>
          </a:prstGeom>
          <a:noFill/>
          <a:ln>
            <a:noFill/>
          </a:ln>
          <a:effectLst>
            <a:glow rad="63500">
              <a:schemeClr val="accent2">
                <a:satMod val="175000"/>
                <a:alpha val="40000"/>
              </a:schemeClr>
            </a:glow>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a:extLst>
              <a:ext uri="{FF2B5EF4-FFF2-40B4-BE49-F238E27FC236}">
                <a16:creationId xmlns:a16="http://schemas.microsoft.com/office/drawing/2014/main" id="{9912D643-B8F9-4A9C-1914-182279D72A7E}"/>
              </a:ext>
            </a:extLst>
          </p:cNvPr>
          <p:cNvSpPr>
            <a:spLocks noGrp="1" noChangeArrowheads="1"/>
          </p:cNvSpPr>
          <p:nvPr>
            <p:ph type="title"/>
          </p:nvPr>
        </p:nvSpPr>
        <p:spPr>
          <a:xfrm>
            <a:off x="304800" y="157163"/>
            <a:ext cx="8458200" cy="1214437"/>
          </a:xfrm>
        </p:spPr>
        <p:txBody>
          <a:bodyPr rtlCol="0">
            <a:normAutofit fontScale="90000"/>
          </a:bodyPr>
          <a:lstStyle/>
          <a:p>
            <a:pPr algn="ctr" eaLnBrk="1" fontAlgn="auto" hangingPunct="1">
              <a:spcAft>
                <a:spcPts val="0"/>
              </a:spcAft>
              <a:defRPr/>
            </a:pPr>
            <a:br>
              <a:rPr lang="en-US" altLang="en-US" sz="1000">
                <a:solidFill>
                  <a:srgbClr val="800000"/>
                </a:solidFill>
                <a:ea typeface="MS PGothic" panose="020B0600070205080204" pitchFamily="34" charset="-128"/>
              </a:rPr>
            </a:br>
            <a:r>
              <a:rPr lang="en-US" altLang="en-US">
                <a:solidFill>
                  <a:srgbClr val="800000"/>
                </a:solidFill>
                <a:ea typeface="MS PGothic" panose="020B0600070205080204" pitchFamily="34" charset="-128"/>
              </a:rPr>
              <a:t>Transition Services-Community </a:t>
            </a:r>
            <a:br>
              <a:rPr lang="en-US" altLang="en-US">
                <a:solidFill>
                  <a:srgbClr val="800000"/>
                </a:solidFill>
                <a:ea typeface="MS PGothic" panose="020B0600070205080204" pitchFamily="34" charset="-128"/>
              </a:rPr>
            </a:br>
            <a:r>
              <a:rPr lang="en-US" altLang="en-US">
                <a:solidFill>
                  <a:srgbClr val="800000"/>
                </a:solidFill>
                <a:ea typeface="MS PGothic" panose="020B0600070205080204" pitchFamily="34" charset="-128"/>
              </a:rPr>
              <a:t>&amp; Independent living Skills</a:t>
            </a:r>
            <a:endParaRPr lang="en-US" altLang="en-US">
              <a:ea typeface="MS PGothic" panose="020B0600070205080204" pitchFamily="34" charset="-128"/>
            </a:endParaRPr>
          </a:p>
        </p:txBody>
      </p:sp>
      <p:sp>
        <p:nvSpPr>
          <p:cNvPr id="3" name="Content Placeholder 2">
            <a:extLst>
              <a:ext uri="{FF2B5EF4-FFF2-40B4-BE49-F238E27FC236}">
                <a16:creationId xmlns:a16="http://schemas.microsoft.com/office/drawing/2014/main" id="{666977E0-2042-13A7-3309-AA721AB94CF9}"/>
              </a:ext>
            </a:extLst>
          </p:cNvPr>
          <p:cNvSpPr>
            <a:spLocks noGrp="1"/>
          </p:cNvSpPr>
          <p:nvPr>
            <p:ph idx="1"/>
          </p:nvPr>
        </p:nvSpPr>
        <p:spPr>
          <a:xfrm>
            <a:off x="533400" y="1371600"/>
            <a:ext cx="8001000" cy="4832350"/>
          </a:xfrm>
        </p:spPr>
        <p:txBody>
          <a:bodyPr rtlCol="0">
            <a:normAutofit fontScale="92500" lnSpcReduction="10000"/>
          </a:bodyPr>
          <a:lstStyle/>
          <a:p>
            <a:pPr eaLnBrk="1" fontAlgn="auto" hangingPunct="1">
              <a:spcAft>
                <a:spcPts val="0"/>
              </a:spcAft>
              <a:buFont typeface="Wingdings 3" charset="2"/>
              <a:buChar char=""/>
              <a:defRPr/>
            </a:pPr>
            <a:endParaRPr lang="en-US" sz="2400" dirty="0">
              <a:solidFill>
                <a:schemeClr val="tx1">
                  <a:lumMod val="75000"/>
                  <a:lumOff val="25000"/>
                </a:schemeClr>
              </a:solidFill>
              <a:ea typeface="ＭＳ Ｐゴシック" charset="0"/>
            </a:endParaRPr>
          </a:p>
          <a:p>
            <a:pPr eaLnBrk="1" fontAlgn="auto" hangingPunct="1">
              <a:spcAft>
                <a:spcPts val="0"/>
              </a:spcAft>
              <a:buFont typeface="Wingdings 3" charset="2"/>
              <a:buChar char=""/>
              <a:defRPr/>
            </a:pPr>
            <a:r>
              <a:rPr lang="en-US" sz="2400" dirty="0">
                <a:solidFill>
                  <a:schemeClr val="tx1">
                    <a:lumMod val="75000"/>
                    <a:lumOff val="25000"/>
                  </a:schemeClr>
                </a:solidFill>
                <a:ea typeface="ＭＳ Ｐゴシック" charset="0"/>
              </a:rPr>
              <a:t>How to use public transportation/Driver education</a:t>
            </a:r>
          </a:p>
          <a:p>
            <a:pPr lvl="1" eaLnBrk="1" fontAlgn="auto" hangingPunct="1">
              <a:spcAft>
                <a:spcPts val="0"/>
              </a:spcAft>
              <a:buFont typeface="Wingdings 3" charset="2"/>
              <a:buChar char=""/>
              <a:defRPr/>
            </a:pPr>
            <a:r>
              <a:rPr lang="en-US" sz="2200" dirty="0">
                <a:solidFill>
                  <a:schemeClr val="bg2">
                    <a:lumMod val="25000"/>
                  </a:schemeClr>
                </a:solidFill>
                <a:ea typeface="ＭＳ Ｐゴシック" charset="0"/>
              </a:rPr>
              <a:t>Other options taught such as Uber/Lyft</a:t>
            </a:r>
            <a:endParaRPr lang="en-US" sz="800" dirty="0">
              <a:solidFill>
                <a:schemeClr val="tx1">
                  <a:lumMod val="75000"/>
                  <a:lumOff val="25000"/>
                </a:schemeClr>
              </a:solidFill>
              <a:ea typeface="ＭＳ Ｐゴシック" charset="0"/>
            </a:endParaRPr>
          </a:p>
          <a:p>
            <a:pPr eaLnBrk="1" fontAlgn="auto" hangingPunct="1">
              <a:spcAft>
                <a:spcPts val="0"/>
              </a:spcAft>
              <a:buFont typeface="Wingdings 3" charset="2"/>
              <a:buChar char=""/>
              <a:defRPr/>
            </a:pPr>
            <a:r>
              <a:rPr lang="en-US" sz="2400" dirty="0">
                <a:solidFill>
                  <a:schemeClr val="tx1">
                    <a:lumMod val="75000"/>
                    <a:lumOff val="25000"/>
                  </a:schemeClr>
                </a:solidFill>
                <a:ea typeface="ＭＳ Ｐゴシック" charset="0"/>
              </a:rPr>
              <a:t>Safety</a:t>
            </a:r>
            <a:endParaRPr lang="en-US" sz="800" dirty="0">
              <a:solidFill>
                <a:schemeClr val="tx1">
                  <a:lumMod val="75000"/>
                  <a:lumOff val="25000"/>
                </a:schemeClr>
              </a:solidFill>
              <a:ea typeface="ＭＳ Ｐゴシック" charset="0"/>
            </a:endParaRPr>
          </a:p>
          <a:p>
            <a:pPr eaLnBrk="1" fontAlgn="auto" hangingPunct="1">
              <a:spcAft>
                <a:spcPts val="0"/>
              </a:spcAft>
              <a:buFont typeface="Wingdings 3" charset="2"/>
              <a:buChar char=""/>
              <a:defRPr/>
            </a:pPr>
            <a:r>
              <a:rPr lang="en-US" sz="2400" dirty="0">
                <a:solidFill>
                  <a:schemeClr val="tx1">
                    <a:lumMod val="75000"/>
                    <a:lumOff val="25000"/>
                  </a:schemeClr>
                </a:solidFill>
                <a:ea typeface="ＭＳ Ｐゴシック" charset="0"/>
              </a:rPr>
              <a:t>Banking and purchasing skills</a:t>
            </a:r>
            <a:endParaRPr lang="en-US" sz="800" dirty="0">
              <a:solidFill>
                <a:schemeClr val="tx1">
                  <a:lumMod val="75000"/>
                  <a:lumOff val="25000"/>
                </a:schemeClr>
              </a:solidFill>
              <a:ea typeface="ＭＳ Ｐゴシック" charset="0"/>
            </a:endParaRPr>
          </a:p>
          <a:p>
            <a:pPr eaLnBrk="1" fontAlgn="auto" hangingPunct="1">
              <a:spcAft>
                <a:spcPts val="0"/>
              </a:spcAft>
              <a:buFont typeface="Wingdings 3" charset="2"/>
              <a:buChar char=""/>
              <a:defRPr/>
            </a:pPr>
            <a:r>
              <a:rPr lang="en-US" sz="2400" dirty="0">
                <a:solidFill>
                  <a:schemeClr val="tx1">
                    <a:lumMod val="75000"/>
                    <a:lumOff val="25000"/>
                  </a:schemeClr>
                </a:solidFill>
                <a:ea typeface="ＭＳ Ｐゴシック" charset="0"/>
              </a:rPr>
              <a:t>Self-management of medical needs</a:t>
            </a:r>
          </a:p>
          <a:p>
            <a:pPr lvl="1" eaLnBrk="1" fontAlgn="auto" hangingPunct="1">
              <a:spcAft>
                <a:spcPts val="0"/>
              </a:spcAft>
              <a:buFont typeface="Wingdings 3" charset="2"/>
              <a:buChar char=""/>
              <a:defRPr/>
            </a:pPr>
            <a:r>
              <a:rPr lang="en-US" sz="2200" dirty="0">
                <a:solidFill>
                  <a:schemeClr val="bg2">
                    <a:lumMod val="25000"/>
                  </a:schemeClr>
                </a:solidFill>
                <a:ea typeface="ＭＳ Ｐゴシック" charset="0"/>
              </a:rPr>
              <a:t>Telehealth</a:t>
            </a:r>
            <a:endParaRPr lang="en-US" sz="2400" dirty="0">
              <a:solidFill>
                <a:schemeClr val="tx1">
                  <a:lumMod val="75000"/>
                  <a:lumOff val="25000"/>
                </a:schemeClr>
              </a:solidFill>
              <a:ea typeface="ＭＳ Ｐゴシック" charset="0"/>
            </a:endParaRPr>
          </a:p>
          <a:p>
            <a:pPr eaLnBrk="1" fontAlgn="auto" hangingPunct="1">
              <a:spcAft>
                <a:spcPts val="0"/>
              </a:spcAft>
              <a:buClr>
                <a:srgbClr val="90C226"/>
              </a:buClr>
              <a:buFont typeface="Wingdings 3" charset="2"/>
              <a:buChar char=""/>
              <a:defRPr/>
            </a:pPr>
            <a:r>
              <a:rPr lang="en-US" altLang="en-US" sz="2400" dirty="0">
                <a:solidFill>
                  <a:schemeClr val="tx1">
                    <a:lumMod val="75000"/>
                    <a:lumOff val="25000"/>
                  </a:schemeClr>
                </a:solidFill>
                <a:ea typeface="MS PGothic" panose="020B0600070205080204" pitchFamily="34" charset="-128"/>
              </a:rPr>
              <a:t>Appropriate behaviors in restaurants and stores</a:t>
            </a:r>
          </a:p>
          <a:p>
            <a:pPr eaLnBrk="1" fontAlgn="auto" hangingPunct="1">
              <a:spcAft>
                <a:spcPts val="0"/>
              </a:spcAft>
              <a:buClr>
                <a:srgbClr val="90C226"/>
              </a:buClr>
              <a:buFont typeface="Wingdings 3" charset="2"/>
              <a:buChar char=""/>
              <a:defRPr/>
            </a:pPr>
            <a:r>
              <a:rPr lang="en-US" altLang="en-US" sz="2400" dirty="0">
                <a:solidFill>
                  <a:schemeClr val="tx1">
                    <a:lumMod val="75000"/>
                    <a:lumOff val="25000"/>
                  </a:schemeClr>
                </a:solidFill>
                <a:ea typeface="MS PGothic" panose="020B0600070205080204" pitchFamily="34" charset="-128"/>
              </a:rPr>
              <a:t>Interactions with neighbors, local officials such as police</a:t>
            </a:r>
          </a:p>
          <a:p>
            <a:pPr eaLnBrk="1" fontAlgn="auto" hangingPunct="1">
              <a:spcAft>
                <a:spcPts val="0"/>
              </a:spcAft>
              <a:buClr>
                <a:srgbClr val="90C226"/>
              </a:buClr>
              <a:buFont typeface="Wingdings 3" charset="2"/>
              <a:buChar char=""/>
              <a:defRPr/>
            </a:pPr>
            <a:r>
              <a:rPr lang="en-US" altLang="en-US" sz="2400" dirty="0">
                <a:solidFill>
                  <a:schemeClr val="tx1">
                    <a:lumMod val="75000"/>
                    <a:lumOff val="25000"/>
                  </a:schemeClr>
                </a:solidFill>
                <a:ea typeface="MS PGothic" panose="020B0600070205080204" pitchFamily="34" charset="-128"/>
              </a:rPr>
              <a:t>Accessing recreation, sports opportunities</a:t>
            </a:r>
          </a:p>
          <a:p>
            <a:pPr eaLnBrk="1" fontAlgn="auto" hangingPunct="1">
              <a:spcAft>
                <a:spcPts val="0"/>
              </a:spcAft>
              <a:buClr>
                <a:srgbClr val="90C226"/>
              </a:buClr>
              <a:buFont typeface="Wingdings 3" charset="2"/>
              <a:buChar char=""/>
              <a:defRPr/>
            </a:pPr>
            <a:r>
              <a:rPr lang="en-US" altLang="en-US" sz="2400" dirty="0">
                <a:solidFill>
                  <a:schemeClr val="tx1">
                    <a:lumMod val="75000"/>
                    <a:lumOff val="25000"/>
                  </a:schemeClr>
                </a:solidFill>
                <a:ea typeface="MS PGothic" panose="020B0600070205080204" pitchFamily="34" charset="-128"/>
              </a:rPr>
              <a:t>Use of PCAs</a:t>
            </a:r>
          </a:p>
          <a:p>
            <a:pPr eaLnBrk="1" fontAlgn="auto" hangingPunct="1">
              <a:spcAft>
                <a:spcPts val="0"/>
              </a:spcAft>
              <a:buFont typeface="Wingdings 3" charset="2"/>
              <a:buChar char=""/>
              <a:defRPr/>
            </a:pPr>
            <a:endParaRPr lang="en-US" sz="2400" dirty="0">
              <a:solidFill>
                <a:schemeClr val="tx1">
                  <a:lumMod val="75000"/>
                  <a:lumOff val="25000"/>
                </a:schemeClr>
              </a:solidFill>
              <a:ea typeface="ＭＳ Ｐゴシック" charset="0"/>
            </a:endParaRPr>
          </a:p>
          <a:p>
            <a:pPr eaLnBrk="1" fontAlgn="auto" hangingPunct="1">
              <a:spcAft>
                <a:spcPts val="0"/>
              </a:spcAft>
              <a:buFont typeface="Wingdings 3" charset="2"/>
              <a:buChar char=""/>
              <a:defRPr/>
            </a:pPr>
            <a:endParaRPr lang="en-US" dirty="0">
              <a:solidFill>
                <a:schemeClr val="tx1">
                  <a:lumMod val="75000"/>
                  <a:lumOff val="25000"/>
                </a:schemeClr>
              </a:solidFill>
              <a:ea typeface="ＭＳ Ｐゴシック" charset="0"/>
            </a:endParaRPr>
          </a:p>
        </p:txBody>
      </p:sp>
      <p:sp>
        <p:nvSpPr>
          <p:cNvPr id="33796" name="Date Placeholder 3">
            <a:extLst>
              <a:ext uri="{FF2B5EF4-FFF2-40B4-BE49-F238E27FC236}">
                <a16:creationId xmlns:a16="http://schemas.microsoft.com/office/drawing/2014/main" id="{C2674E1E-37E1-4B29-CE24-23E13AFB9C0B}"/>
              </a:ext>
            </a:extLst>
          </p:cNvPr>
          <p:cNvSpPr>
            <a:spLocks noGrp="1"/>
          </p:cNvSpPr>
          <p:nvPr>
            <p:ph type="dt" sz="quarter" idx="10"/>
          </p:nvPr>
        </p:nvSpPr>
        <p:spPr bwMode="auto">
          <a:xfrm>
            <a:off x="5221288" y="6210300"/>
            <a:ext cx="9128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fontAlgn="base">
              <a:spcBef>
                <a:spcPct val="0"/>
              </a:spcBef>
              <a:spcAft>
                <a:spcPct val="0"/>
              </a:spcAft>
              <a:buClrTx/>
              <a:buSzTx/>
              <a:buFont typeface="Wingdings 3" panose="05040102010807070707" pitchFamily="18" charset="2"/>
              <a:buNone/>
            </a:pPr>
            <a:r>
              <a:rPr lang="en-US" altLang="en-US" sz="1000">
                <a:solidFill>
                  <a:schemeClr val="tx2"/>
                </a:solidFill>
                <a:latin typeface="Arial" panose="020B0604020202020204" pitchFamily="34" charset="0"/>
                <a:ea typeface="MS PGothic" panose="020B0600070205080204" pitchFamily="34" charset="-128"/>
              </a:rPr>
              <a:t>8/6/2024</a:t>
            </a:r>
          </a:p>
          <a:p>
            <a:pPr fontAlgn="base">
              <a:spcBef>
                <a:spcPct val="0"/>
              </a:spcBef>
              <a:spcAft>
                <a:spcPct val="0"/>
              </a:spcAft>
              <a:buClrTx/>
              <a:buSzTx/>
              <a:buFontTx/>
              <a:buNone/>
            </a:pPr>
            <a:endParaRPr lang="en-US" altLang="en-US" sz="1000">
              <a:solidFill>
                <a:schemeClr val="tx2"/>
              </a:solidFill>
              <a:latin typeface="Arial" panose="020B0604020202020204" pitchFamily="34" charset="0"/>
              <a:ea typeface="MS PGothic" panose="020B0600070205080204" pitchFamily="34" charset="-128"/>
            </a:endParaRPr>
          </a:p>
        </p:txBody>
      </p:sp>
      <p:sp>
        <p:nvSpPr>
          <p:cNvPr id="5" name="Footer Placeholder 4">
            <a:extLst>
              <a:ext uri="{FF2B5EF4-FFF2-40B4-BE49-F238E27FC236}">
                <a16:creationId xmlns:a16="http://schemas.microsoft.com/office/drawing/2014/main" id="{0FAC9692-221E-532C-2310-393A951996A0}"/>
              </a:ext>
            </a:extLst>
          </p:cNvPr>
          <p:cNvSpPr>
            <a:spLocks noGrp="1"/>
          </p:cNvSpPr>
          <p:nvPr>
            <p:ph type="ftr" sz="quarter" idx="11"/>
          </p:nvPr>
        </p:nvSpPr>
        <p:spPr>
          <a:xfrm>
            <a:off x="598488" y="6216650"/>
            <a:ext cx="4622800" cy="365125"/>
          </a:xfrm>
        </p:spPr>
        <p:txBody>
          <a:bodyPr/>
          <a:lstStyle/>
          <a:p>
            <a:pPr>
              <a:defRPr/>
            </a:pPr>
            <a:r>
              <a:rPr lang="en-US" altLang="en-US"/>
              <a:t>Massachusetts Advocates for Children </a:t>
            </a:r>
            <a:endParaRPr lang="en-US" altLang="en-US" dirty="0"/>
          </a:p>
        </p:txBody>
      </p:sp>
      <p:sp>
        <p:nvSpPr>
          <p:cNvPr id="33798" name="Slide Number Placeholder 5">
            <a:extLst>
              <a:ext uri="{FF2B5EF4-FFF2-40B4-BE49-F238E27FC236}">
                <a16:creationId xmlns:a16="http://schemas.microsoft.com/office/drawing/2014/main" id="{F1A93F09-A875-7E14-C3C5-B7F71B089B1D}"/>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fontAlgn="base">
              <a:spcBef>
                <a:spcPct val="0"/>
              </a:spcBef>
              <a:spcAft>
                <a:spcPct val="0"/>
              </a:spcAft>
              <a:buClrTx/>
              <a:buSzTx/>
              <a:buFontTx/>
              <a:buNone/>
            </a:pPr>
            <a:fld id="{5A878CE8-730C-4038-A0A3-1D8E70098EE4}" type="slidenum">
              <a:rPr lang="en-US" altLang="en-US" sz="1100" smtClean="0">
                <a:solidFill>
                  <a:schemeClr val="tx2"/>
                </a:solidFill>
                <a:latin typeface="Arial" panose="020B0604020202020204" pitchFamily="34" charset="0"/>
                <a:ea typeface="MS PGothic" panose="020B0600070205080204" pitchFamily="34" charset="-128"/>
              </a:rPr>
              <a:pPr fontAlgn="base">
                <a:spcBef>
                  <a:spcPct val="0"/>
                </a:spcBef>
                <a:spcAft>
                  <a:spcPct val="0"/>
                </a:spcAft>
                <a:buClrTx/>
                <a:buSzTx/>
                <a:buFontTx/>
                <a:buNone/>
              </a:pPr>
              <a:t>11</a:t>
            </a:fld>
            <a:endParaRPr lang="en-US" altLang="en-US" sz="1100">
              <a:solidFill>
                <a:schemeClr val="tx2"/>
              </a:solidFill>
              <a:latin typeface="Arial" panose="020B0604020202020204" pitchFamily="34" charset="0"/>
              <a:ea typeface="MS PGothic" panose="020B0600070205080204" pitchFamily="34" charset="-128"/>
            </a:endParaRPr>
          </a:p>
        </p:txBody>
      </p:sp>
      <p:pic>
        <p:nvPicPr>
          <p:cNvPr id="33799" name="Picture 3" descr="A group of people standing in front of a store&#10;&#10;Description automatically generated">
            <a:extLst>
              <a:ext uri="{FF2B5EF4-FFF2-40B4-BE49-F238E27FC236}">
                <a16:creationId xmlns:a16="http://schemas.microsoft.com/office/drawing/2014/main" id="{A66D4C87-AB58-2080-2D42-73845D79D7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474633">
            <a:off x="7158038" y="2014538"/>
            <a:ext cx="161607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5D7F2-5C96-3861-47A8-AF524CBE34E9}"/>
              </a:ext>
            </a:extLst>
          </p:cNvPr>
          <p:cNvSpPr>
            <a:spLocks noGrp="1"/>
          </p:cNvSpPr>
          <p:nvPr>
            <p:ph type="title"/>
          </p:nvPr>
        </p:nvSpPr>
        <p:spPr>
          <a:xfrm>
            <a:off x="457200" y="192088"/>
            <a:ext cx="7239000" cy="517525"/>
          </a:xfrm>
        </p:spPr>
        <p:txBody>
          <a:bodyPr rtlCol="0">
            <a:normAutofit fontScale="90000"/>
          </a:bodyPr>
          <a:lstStyle/>
          <a:p>
            <a:pPr algn="ctr" eaLnBrk="1" fontAlgn="auto" hangingPunct="1">
              <a:spcAft>
                <a:spcPts val="0"/>
              </a:spcAft>
              <a:defRPr/>
            </a:pPr>
            <a:r>
              <a:rPr lang="en-US" dirty="0">
                <a:solidFill>
                  <a:srgbClr val="800000"/>
                </a:solidFill>
                <a:ea typeface="ＭＳ Ｐゴシック" charset="0"/>
              </a:rPr>
              <a:t>Transition Services-College</a:t>
            </a:r>
            <a:endParaRPr lang="en-US" dirty="0">
              <a:ea typeface="ＭＳ Ｐゴシック" charset="0"/>
            </a:endParaRPr>
          </a:p>
        </p:txBody>
      </p:sp>
      <p:sp>
        <p:nvSpPr>
          <p:cNvPr id="3" name="Content Placeholder 2">
            <a:extLst>
              <a:ext uri="{FF2B5EF4-FFF2-40B4-BE49-F238E27FC236}">
                <a16:creationId xmlns:a16="http://schemas.microsoft.com/office/drawing/2014/main" id="{20ED52E0-C546-2009-5F79-9CFC0A081E3F}"/>
              </a:ext>
            </a:extLst>
          </p:cNvPr>
          <p:cNvSpPr>
            <a:spLocks noGrp="1"/>
          </p:cNvSpPr>
          <p:nvPr>
            <p:ph idx="1"/>
          </p:nvPr>
        </p:nvSpPr>
        <p:spPr>
          <a:xfrm>
            <a:off x="609600" y="990600"/>
            <a:ext cx="7620000" cy="5051425"/>
          </a:xfrm>
        </p:spPr>
        <p:txBody>
          <a:bodyPr rtlCol="0">
            <a:normAutofit fontScale="92500" lnSpcReduction="10000"/>
          </a:bodyPr>
          <a:lstStyle/>
          <a:p>
            <a:pPr eaLnBrk="1" fontAlgn="auto" hangingPunct="1">
              <a:spcAft>
                <a:spcPts val="0"/>
              </a:spcAft>
              <a:buFont typeface="Wingdings 3" charset="2"/>
              <a:buChar char=""/>
              <a:defRPr/>
            </a:pPr>
            <a:r>
              <a:rPr lang="en-US" sz="2400" dirty="0">
                <a:solidFill>
                  <a:schemeClr val="tx1">
                    <a:lumMod val="75000"/>
                    <a:lumOff val="25000"/>
                  </a:schemeClr>
                </a:solidFill>
                <a:ea typeface="ＭＳ Ｐゴシック" charset="0"/>
              </a:rPr>
              <a:t>Identifying and applying</a:t>
            </a:r>
          </a:p>
          <a:p>
            <a:pPr marL="0" indent="0" eaLnBrk="1" fontAlgn="auto" hangingPunct="1">
              <a:spcAft>
                <a:spcPts val="0"/>
              </a:spcAft>
              <a:buFont typeface="Wingdings 3" charset="2"/>
              <a:buNone/>
              <a:defRPr/>
            </a:pPr>
            <a:endParaRPr lang="en-US" sz="800" dirty="0">
              <a:solidFill>
                <a:schemeClr val="tx1">
                  <a:lumMod val="75000"/>
                  <a:lumOff val="25000"/>
                </a:schemeClr>
              </a:solidFill>
              <a:ea typeface="ＭＳ Ｐゴシック" charset="0"/>
            </a:endParaRPr>
          </a:p>
          <a:p>
            <a:pPr eaLnBrk="1" fontAlgn="auto" hangingPunct="1">
              <a:spcAft>
                <a:spcPts val="0"/>
              </a:spcAft>
              <a:buFont typeface="Wingdings 3" charset="2"/>
              <a:buChar char=""/>
              <a:defRPr/>
            </a:pPr>
            <a:r>
              <a:rPr lang="en-US" sz="2400" dirty="0">
                <a:solidFill>
                  <a:schemeClr val="tx1">
                    <a:lumMod val="75000"/>
                    <a:lumOff val="25000"/>
                  </a:schemeClr>
                </a:solidFill>
                <a:ea typeface="ＭＳ Ｐゴシック" charset="0"/>
              </a:rPr>
              <a:t>Getting campus supports and services</a:t>
            </a:r>
          </a:p>
          <a:p>
            <a:pPr lvl="1" eaLnBrk="1" fontAlgn="auto" hangingPunct="1">
              <a:spcAft>
                <a:spcPts val="0"/>
              </a:spcAft>
              <a:buFont typeface="Arial" panose="020B0604020202020204" pitchFamily="34" charset="0"/>
              <a:buChar char="•"/>
              <a:defRPr/>
            </a:pPr>
            <a:r>
              <a:rPr lang="en-US" sz="2400" dirty="0">
                <a:solidFill>
                  <a:schemeClr val="tx1">
                    <a:lumMod val="75000"/>
                    <a:lumOff val="25000"/>
                  </a:schemeClr>
                </a:solidFill>
                <a:ea typeface="ＭＳ Ｐゴシック" charset="0"/>
              </a:rPr>
              <a:t>How to self-identify </a:t>
            </a:r>
          </a:p>
          <a:p>
            <a:pPr lvl="1" eaLnBrk="1" fontAlgn="auto" hangingPunct="1">
              <a:spcAft>
                <a:spcPts val="0"/>
              </a:spcAft>
              <a:buFont typeface="Arial" panose="020B0604020202020204" pitchFamily="34" charset="0"/>
              <a:buChar char="•"/>
              <a:defRPr/>
            </a:pPr>
            <a:r>
              <a:rPr lang="en-US" sz="2400" dirty="0">
                <a:solidFill>
                  <a:schemeClr val="tx1">
                    <a:lumMod val="75000"/>
                    <a:lumOff val="25000"/>
                  </a:schemeClr>
                </a:solidFill>
                <a:ea typeface="ＭＳ Ｐゴシック" charset="0"/>
              </a:rPr>
              <a:t>Study skills, tutors</a:t>
            </a:r>
          </a:p>
          <a:p>
            <a:pPr marL="457200" lvl="1" indent="0" eaLnBrk="1" fontAlgn="auto" hangingPunct="1">
              <a:spcAft>
                <a:spcPts val="0"/>
              </a:spcAft>
              <a:buFont typeface="Wingdings 3" charset="2"/>
              <a:buNone/>
              <a:defRPr/>
            </a:pPr>
            <a:endParaRPr lang="en-US" sz="800" dirty="0">
              <a:solidFill>
                <a:schemeClr val="tx1">
                  <a:lumMod val="75000"/>
                  <a:lumOff val="25000"/>
                </a:schemeClr>
              </a:solidFill>
              <a:ea typeface="ＭＳ Ｐゴシック" charset="0"/>
            </a:endParaRPr>
          </a:p>
          <a:p>
            <a:pPr eaLnBrk="1" fontAlgn="auto" hangingPunct="1">
              <a:spcAft>
                <a:spcPts val="0"/>
              </a:spcAft>
              <a:buFont typeface="Wingdings 3" charset="2"/>
              <a:buChar char=""/>
              <a:defRPr/>
            </a:pPr>
            <a:r>
              <a:rPr lang="en-US" sz="2400" dirty="0">
                <a:solidFill>
                  <a:schemeClr val="tx1">
                    <a:lumMod val="75000"/>
                    <a:lumOff val="25000"/>
                  </a:schemeClr>
                </a:solidFill>
                <a:ea typeface="ＭＳ Ｐゴシック" charset="0"/>
              </a:rPr>
              <a:t>Time management and study skills</a:t>
            </a:r>
          </a:p>
          <a:p>
            <a:pPr marL="0" indent="0" eaLnBrk="1" fontAlgn="auto" hangingPunct="1">
              <a:spcAft>
                <a:spcPts val="0"/>
              </a:spcAft>
              <a:buFont typeface="Wingdings 3" charset="2"/>
              <a:buNone/>
              <a:defRPr/>
            </a:pPr>
            <a:endParaRPr lang="en-US" sz="800" dirty="0">
              <a:solidFill>
                <a:schemeClr val="tx1">
                  <a:lumMod val="75000"/>
                  <a:lumOff val="25000"/>
                </a:schemeClr>
              </a:solidFill>
              <a:ea typeface="ＭＳ Ｐゴシック" charset="0"/>
            </a:endParaRPr>
          </a:p>
          <a:p>
            <a:pPr eaLnBrk="1" fontAlgn="auto" hangingPunct="1">
              <a:spcAft>
                <a:spcPts val="0"/>
              </a:spcAft>
              <a:buClr>
                <a:srgbClr val="90C226"/>
              </a:buClr>
              <a:buFont typeface="Wingdings 3" charset="2"/>
              <a:buChar char=""/>
              <a:defRPr/>
            </a:pPr>
            <a:r>
              <a:rPr lang="en-US" altLang="en-US" sz="2400" dirty="0">
                <a:solidFill>
                  <a:schemeClr val="tx1">
                    <a:lumMod val="75000"/>
                    <a:lumOff val="25000"/>
                  </a:schemeClr>
                </a:solidFill>
                <a:ea typeface="MS PGothic" panose="020B0600070205080204" pitchFamily="34" charset="-128"/>
              </a:rPr>
              <a:t>Social skills</a:t>
            </a:r>
          </a:p>
          <a:p>
            <a:pPr lvl="1" eaLnBrk="1" fontAlgn="auto" hangingPunct="1">
              <a:spcAft>
                <a:spcPts val="0"/>
              </a:spcAft>
              <a:buClr>
                <a:srgbClr val="90C226"/>
              </a:buClr>
              <a:buFont typeface="Wingdings 3" charset="2"/>
              <a:buChar char=""/>
              <a:defRPr/>
            </a:pPr>
            <a:r>
              <a:rPr lang="en-US" altLang="en-US" sz="2400" dirty="0">
                <a:solidFill>
                  <a:schemeClr val="tx1">
                    <a:lumMod val="75000"/>
                    <a:lumOff val="25000"/>
                  </a:schemeClr>
                </a:solidFill>
                <a:ea typeface="MS PGothic" panose="020B0600070205080204" pitchFamily="34" charset="-128"/>
              </a:rPr>
              <a:t>Dorm living skills</a:t>
            </a:r>
          </a:p>
          <a:p>
            <a:pPr lvl="1" eaLnBrk="1" fontAlgn="auto" hangingPunct="1">
              <a:spcAft>
                <a:spcPts val="0"/>
              </a:spcAft>
              <a:buClr>
                <a:srgbClr val="90C226"/>
              </a:buClr>
              <a:buFont typeface="Wingdings 3" charset="2"/>
              <a:buChar char=""/>
              <a:defRPr/>
            </a:pPr>
            <a:endParaRPr lang="en-US" altLang="en-US" sz="900" dirty="0">
              <a:solidFill>
                <a:schemeClr val="tx1">
                  <a:lumMod val="75000"/>
                  <a:lumOff val="25000"/>
                </a:schemeClr>
              </a:solidFill>
              <a:ea typeface="MS PGothic" panose="020B0600070205080204" pitchFamily="34" charset="-128"/>
            </a:endParaRPr>
          </a:p>
          <a:p>
            <a:pPr eaLnBrk="1" fontAlgn="auto" hangingPunct="1">
              <a:spcAft>
                <a:spcPts val="0"/>
              </a:spcAft>
              <a:buClr>
                <a:srgbClr val="90C226"/>
              </a:buClr>
              <a:buFont typeface="Wingdings 3" charset="2"/>
              <a:buChar char=""/>
              <a:defRPr/>
            </a:pPr>
            <a:r>
              <a:rPr lang="en-US" altLang="en-US" sz="2400" dirty="0">
                <a:solidFill>
                  <a:schemeClr val="tx1">
                    <a:lumMod val="75000"/>
                    <a:lumOff val="25000"/>
                  </a:schemeClr>
                </a:solidFill>
                <a:ea typeface="MS PGothic" panose="020B0600070205080204" pitchFamily="34" charset="-128"/>
              </a:rPr>
              <a:t>Self-advocacy skills </a:t>
            </a:r>
          </a:p>
          <a:p>
            <a:pPr eaLnBrk="1" fontAlgn="auto" hangingPunct="1">
              <a:spcAft>
                <a:spcPts val="0"/>
              </a:spcAft>
              <a:buClr>
                <a:srgbClr val="90C226"/>
              </a:buClr>
              <a:buFont typeface="Wingdings 3" charset="2"/>
              <a:buChar char=""/>
              <a:defRPr/>
            </a:pPr>
            <a:endParaRPr lang="en-US" altLang="en-US" sz="900" dirty="0">
              <a:solidFill>
                <a:schemeClr val="tx1">
                  <a:lumMod val="75000"/>
                  <a:lumOff val="25000"/>
                </a:schemeClr>
              </a:solidFill>
              <a:ea typeface="MS PGothic" panose="020B0600070205080204" pitchFamily="34" charset="-128"/>
            </a:endParaRPr>
          </a:p>
          <a:p>
            <a:pPr eaLnBrk="1" fontAlgn="auto" hangingPunct="1">
              <a:spcAft>
                <a:spcPts val="0"/>
              </a:spcAft>
              <a:buClr>
                <a:srgbClr val="90C226"/>
              </a:buClr>
              <a:buFont typeface="Wingdings 3" charset="2"/>
              <a:buChar char=""/>
              <a:defRPr/>
            </a:pPr>
            <a:r>
              <a:rPr lang="en-US" altLang="en-US" sz="2400" dirty="0">
                <a:solidFill>
                  <a:schemeClr val="tx1">
                    <a:lumMod val="75000"/>
                    <a:lumOff val="25000"/>
                  </a:schemeClr>
                </a:solidFill>
                <a:ea typeface="MS PGothic" panose="020B0600070205080204" pitchFamily="34" charset="-128"/>
              </a:rPr>
              <a:t>Assistive technology needs</a:t>
            </a:r>
          </a:p>
          <a:p>
            <a:pPr eaLnBrk="1" fontAlgn="auto" hangingPunct="1">
              <a:spcAft>
                <a:spcPts val="0"/>
              </a:spcAft>
              <a:buFont typeface="Wingdings 3" charset="2"/>
              <a:buChar char=""/>
              <a:defRPr/>
            </a:pPr>
            <a:endParaRPr lang="en-US" sz="2400" dirty="0">
              <a:solidFill>
                <a:schemeClr val="tx1">
                  <a:lumMod val="75000"/>
                  <a:lumOff val="25000"/>
                </a:schemeClr>
              </a:solidFill>
              <a:ea typeface="ＭＳ Ｐゴシック" charset="0"/>
            </a:endParaRPr>
          </a:p>
          <a:p>
            <a:pPr eaLnBrk="1" fontAlgn="auto" hangingPunct="1">
              <a:spcAft>
                <a:spcPts val="0"/>
              </a:spcAft>
              <a:buFont typeface="Wingdings 3" charset="2"/>
              <a:buChar char=""/>
              <a:defRPr/>
            </a:pPr>
            <a:endParaRPr lang="en-US" dirty="0">
              <a:solidFill>
                <a:schemeClr val="tx1">
                  <a:lumMod val="75000"/>
                  <a:lumOff val="25000"/>
                </a:schemeClr>
              </a:solidFill>
              <a:ea typeface="ＭＳ Ｐゴシック" charset="0"/>
            </a:endParaRPr>
          </a:p>
        </p:txBody>
      </p:sp>
      <p:sp>
        <p:nvSpPr>
          <p:cNvPr id="35844" name="Date Placeholder 3">
            <a:extLst>
              <a:ext uri="{FF2B5EF4-FFF2-40B4-BE49-F238E27FC236}">
                <a16:creationId xmlns:a16="http://schemas.microsoft.com/office/drawing/2014/main" id="{3CA77A5C-1C4F-33E8-C81C-946D2D7C2EBB}"/>
              </a:ext>
            </a:extLst>
          </p:cNvPr>
          <p:cNvSpPr>
            <a:spLocks noGrp="1"/>
          </p:cNvSpPr>
          <p:nvPr>
            <p:ph type="dt" sz="quarter" idx="10"/>
          </p:nvPr>
        </p:nvSpPr>
        <p:spPr bwMode="auto">
          <a:xfrm>
            <a:off x="5232400" y="6042025"/>
            <a:ext cx="85725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fontAlgn="base">
              <a:spcBef>
                <a:spcPct val="0"/>
              </a:spcBef>
              <a:spcAft>
                <a:spcPct val="0"/>
              </a:spcAft>
              <a:buClrTx/>
              <a:buSzTx/>
              <a:buFont typeface="Wingdings 3" panose="05040102010807070707" pitchFamily="18" charset="2"/>
              <a:buNone/>
            </a:pPr>
            <a:r>
              <a:rPr lang="en-US" altLang="en-US" sz="1000">
                <a:solidFill>
                  <a:schemeClr val="tx2"/>
                </a:solidFill>
                <a:latin typeface="Arial" panose="020B0604020202020204" pitchFamily="34" charset="0"/>
                <a:ea typeface="MS PGothic" panose="020B0600070205080204" pitchFamily="34" charset="-128"/>
              </a:rPr>
              <a:t>8/6/2024</a:t>
            </a:r>
          </a:p>
          <a:p>
            <a:pPr fontAlgn="base">
              <a:spcBef>
                <a:spcPct val="0"/>
              </a:spcBef>
              <a:spcAft>
                <a:spcPct val="0"/>
              </a:spcAft>
              <a:buClrTx/>
              <a:buSzTx/>
              <a:buFontTx/>
              <a:buNone/>
            </a:pPr>
            <a:endParaRPr lang="en-US" altLang="en-US" sz="1000">
              <a:solidFill>
                <a:schemeClr val="tx2"/>
              </a:solidFill>
              <a:latin typeface="Arial" panose="020B0604020202020204" pitchFamily="34" charset="0"/>
              <a:ea typeface="MS PGothic" panose="020B0600070205080204" pitchFamily="34" charset="-128"/>
            </a:endParaRPr>
          </a:p>
        </p:txBody>
      </p:sp>
      <p:sp>
        <p:nvSpPr>
          <p:cNvPr id="5" name="Footer Placeholder 4">
            <a:extLst>
              <a:ext uri="{FF2B5EF4-FFF2-40B4-BE49-F238E27FC236}">
                <a16:creationId xmlns:a16="http://schemas.microsoft.com/office/drawing/2014/main" id="{EEAAD117-A4A7-8C2A-0614-EB3654237CA2}"/>
              </a:ext>
            </a:extLst>
          </p:cNvPr>
          <p:cNvSpPr>
            <a:spLocks noGrp="1"/>
          </p:cNvSpPr>
          <p:nvPr>
            <p:ph type="ftr" sz="quarter" idx="11"/>
          </p:nvPr>
        </p:nvSpPr>
        <p:spPr/>
        <p:txBody>
          <a:bodyPr/>
          <a:lstStyle/>
          <a:p>
            <a:pPr>
              <a:defRPr/>
            </a:pPr>
            <a:r>
              <a:rPr lang="en-US" altLang="en-US"/>
              <a:t>Massachusetts Advocates for Children </a:t>
            </a:r>
            <a:endParaRPr lang="en-US" altLang="en-US" dirty="0"/>
          </a:p>
        </p:txBody>
      </p:sp>
      <p:sp>
        <p:nvSpPr>
          <p:cNvPr id="35846" name="Slide Number Placeholder 5">
            <a:extLst>
              <a:ext uri="{FF2B5EF4-FFF2-40B4-BE49-F238E27FC236}">
                <a16:creationId xmlns:a16="http://schemas.microsoft.com/office/drawing/2014/main" id="{A70A706C-FD6C-AFFC-93A3-9F3AB484D416}"/>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fontAlgn="base">
              <a:spcBef>
                <a:spcPct val="0"/>
              </a:spcBef>
              <a:spcAft>
                <a:spcPct val="0"/>
              </a:spcAft>
              <a:buClrTx/>
              <a:buSzTx/>
              <a:buFontTx/>
              <a:buNone/>
            </a:pPr>
            <a:fld id="{2BBEB9A6-A850-4470-A83A-2086480A5637}" type="slidenum">
              <a:rPr lang="en-US" altLang="en-US" sz="1100" smtClean="0">
                <a:solidFill>
                  <a:schemeClr val="tx2"/>
                </a:solidFill>
                <a:latin typeface="Arial" panose="020B0604020202020204" pitchFamily="34" charset="0"/>
                <a:ea typeface="MS PGothic" panose="020B0600070205080204" pitchFamily="34" charset="-128"/>
              </a:rPr>
              <a:pPr fontAlgn="base">
                <a:spcBef>
                  <a:spcPct val="0"/>
                </a:spcBef>
                <a:spcAft>
                  <a:spcPct val="0"/>
                </a:spcAft>
                <a:buClrTx/>
                <a:buSzTx/>
                <a:buFontTx/>
                <a:buNone/>
              </a:pPr>
              <a:t>12</a:t>
            </a:fld>
            <a:endParaRPr lang="en-US" altLang="en-US" sz="1100">
              <a:solidFill>
                <a:schemeClr val="tx2"/>
              </a:solidFill>
              <a:latin typeface="Arial" panose="020B0604020202020204" pitchFamily="34" charset="0"/>
              <a:ea typeface="MS PGothic" panose="020B0600070205080204" pitchFamily="34" charset="-128"/>
            </a:endParaRPr>
          </a:p>
        </p:txBody>
      </p:sp>
      <p:pic>
        <p:nvPicPr>
          <p:cNvPr id="7" name="Picture 6">
            <a:extLst>
              <a:ext uri="{FF2B5EF4-FFF2-40B4-BE49-F238E27FC236}">
                <a16:creationId xmlns:a16="http://schemas.microsoft.com/office/drawing/2014/main" id="{5BA57B69-0EC1-6A3B-9E62-E5F13E974CB6}"/>
              </a:ext>
            </a:extLst>
          </p:cNvPr>
          <p:cNvPicPr>
            <a:picLocks noChangeAspect="1"/>
          </p:cNvPicPr>
          <p:nvPr/>
        </p:nvPicPr>
        <p:blipFill>
          <a:blip r:embed="rId3"/>
          <a:stretch>
            <a:fillRect/>
          </a:stretch>
        </p:blipFill>
        <p:spPr>
          <a:xfrm rot="21161456">
            <a:off x="6858806" y="1404877"/>
            <a:ext cx="1438575" cy="1438575"/>
          </a:xfrm>
          <a:prstGeom prst="rect">
            <a:avLst/>
          </a:prstGeom>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a:extLst>
              <a:ext uri="{FF2B5EF4-FFF2-40B4-BE49-F238E27FC236}">
                <a16:creationId xmlns:a16="http://schemas.microsoft.com/office/drawing/2014/main" id="{B1528439-6ADD-860D-34F0-9F5AE40FE2F9}"/>
              </a:ext>
            </a:extLst>
          </p:cNvPr>
          <p:cNvSpPr>
            <a:spLocks noGrp="1" noChangeArrowheads="1"/>
          </p:cNvSpPr>
          <p:nvPr>
            <p:ph type="title"/>
          </p:nvPr>
        </p:nvSpPr>
        <p:spPr>
          <a:xfrm>
            <a:off x="457200" y="228600"/>
            <a:ext cx="7239000" cy="762000"/>
          </a:xfrm>
        </p:spPr>
        <p:txBody>
          <a:bodyPr/>
          <a:lstStyle/>
          <a:p>
            <a:pPr eaLnBrk="1" hangingPunct="1"/>
            <a:r>
              <a:rPr lang="en-US" altLang="en-US"/>
              <a:t>IDEA Transition</a:t>
            </a:r>
          </a:p>
        </p:txBody>
      </p:sp>
      <p:sp>
        <p:nvSpPr>
          <p:cNvPr id="37891" name="Content Placeholder 2">
            <a:extLst>
              <a:ext uri="{FF2B5EF4-FFF2-40B4-BE49-F238E27FC236}">
                <a16:creationId xmlns:a16="http://schemas.microsoft.com/office/drawing/2014/main" id="{BC9F7704-D7C9-FF77-1B8D-8E643319B965}"/>
              </a:ext>
            </a:extLst>
          </p:cNvPr>
          <p:cNvSpPr>
            <a:spLocks noGrp="1" noChangeArrowheads="1"/>
          </p:cNvSpPr>
          <p:nvPr>
            <p:ph idx="1"/>
          </p:nvPr>
        </p:nvSpPr>
        <p:spPr>
          <a:xfrm>
            <a:off x="457200" y="1295400"/>
            <a:ext cx="7239000" cy="4846638"/>
          </a:xfrm>
        </p:spPr>
        <p:txBody>
          <a:bodyPr/>
          <a:lstStyle/>
          <a:p>
            <a:pPr marL="0" indent="0" algn="ctr" eaLnBrk="1" hangingPunct="1">
              <a:buFont typeface="Wingdings 2" panose="05020102010507070707" pitchFamily="18" charset="2"/>
              <a:buNone/>
            </a:pPr>
            <a:endParaRPr lang="en-US" altLang="en-US">
              <a:ea typeface="MS PGothic" panose="020B0600070205080204" pitchFamily="34" charset="-128"/>
            </a:endParaRPr>
          </a:p>
          <a:p>
            <a:pPr marL="0" indent="0" algn="ctr" eaLnBrk="1" hangingPunct="1">
              <a:buFont typeface="Wingdings 2" panose="05020102010507070707" pitchFamily="18" charset="2"/>
              <a:buNone/>
            </a:pPr>
            <a:endParaRPr lang="en-US" altLang="en-US">
              <a:ea typeface="MS PGothic" panose="020B0600070205080204" pitchFamily="34" charset="-128"/>
            </a:endParaRPr>
          </a:p>
          <a:p>
            <a:pPr marL="0" indent="0" algn="ctr" eaLnBrk="1" hangingPunct="1">
              <a:buFont typeface="Wingdings 2" panose="05020102010507070707" pitchFamily="18" charset="2"/>
              <a:buNone/>
            </a:pPr>
            <a:r>
              <a:rPr lang="en-US" altLang="en-US" sz="2800">
                <a:ea typeface="MS PGothic" panose="020B0600070205080204" pitchFamily="34" charset="-128"/>
              </a:rPr>
              <a:t>Massachusetts Inclusive Concurrent Enrollment Initiative (MAICEI)</a:t>
            </a:r>
          </a:p>
          <a:p>
            <a:pPr marL="0" indent="0" eaLnBrk="1" hangingPunct="1">
              <a:buFont typeface="Wingdings 2" panose="05020102010507070707" pitchFamily="18" charset="2"/>
              <a:buNone/>
            </a:pPr>
            <a:r>
              <a:rPr lang="en-US" altLang="en-US">
                <a:ea typeface="MS PGothic" panose="020B0600070205080204" pitchFamily="34" charset="-128"/>
              </a:rPr>
              <a:t>                          </a:t>
            </a:r>
          </a:p>
          <a:p>
            <a:pPr marL="0" indent="0" algn="ctr" eaLnBrk="1" hangingPunct="1">
              <a:buFont typeface="Wingdings 3" panose="05040102010807070707" pitchFamily="18" charset="2"/>
              <a:buNone/>
            </a:pPr>
            <a:r>
              <a:rPr lang="en-US" altLang="en-US" sz="2400">
                <a:hlinkClick r:id="rId3"/>
              </a:rPr>
              <a:t>https://www.massadvocates.org/maicei</a:t>
            </a:r>
            <a:endParaRPr lang="en-US" altLang="en-US" sz="2400">
              <a:ea typeface="MS PGothic" panose="020B0600070205080204" pitchFamily="34" charset="-128"/>
            </a:endParaRPr>
          </a:p>
        </p:txBody>
      </p:sp>
      <p:sp>
        <p:nvSpPr>
          <p:cNvPr id="37892" name="Date Placeholder 3">
            <a:extLst>
              <a:ext uri="{FF2B5EF4-FFF2-40B4-BE49-F238E27FC236}">
                <a16:creationId xmlns:a16="http://schemas.microsoft.com/office/drawing/2014/main" id="{D6587AC2-F1FF-BA2C-2337-F23534E17F17}"/>
              </a:ext>
            </a:extLst>
          </p:cNvPr>
          <p:cNvSpPr>
            <a:spLocks noGrp="1"/>
          </p:cNvSpPr>
          <p:nvPr>
            <p:ph type="dt" sz="quarter" idx="10"/>
          </p:nvPr>
        </p:nvSpPr>
        <p:spPr bwMode="auto">
          <a:xfrm>
            <a:off x="5232400" y="6042025"/>
            <a:ext cx="85725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fontAlgn="base">
              <a:spcBef>
                <a:spcPct val="0"/>
              </a:spcBef>
              <a:spcAft>
                <a:spcPct val="0"/>
              </a:spcAft>
              <a:buClrTx/>
              <a:buSzTx/>
              <a:buFont typeface="Wingdings 3" panose="05040102010807070707" pitchFamily="18" charset="2"/>
              <a:buNone/>
            </a:pPr>
            <a:r>
              <a:rPr lang="en-US" altLang="en-US" sz="1000">
                <a:solidFill>
                  <a:schemeClr val="tx2"/>
                </a:solidFill>
                <a:latin typeface="Arial" panose="020B0604020202020204" pitchFamily="34" charset="0"/>
                <a:ea typeface="MS PGothic" panose="020B0600070205080204" pitchFamily="34" charset="-128"/>
              </a:rPr>
              <a:t>8/6/2024</a:t>
            </a:r>
          </a:p>
          <a:p>
            <a:pPr fontAlgn="base">
              <a:spcBef>
                <a:spcPct val="0"/>
              </a:spcBef>
              <a:spcAft>
                <a:spcPct val="0"/>
              </a:spcAft>
              <a:buClrTx/>
              <a:buSzTx/>
              <a:buFontTx/>
              <a:buNone/>
            </a:pPr>
            <a:endParaRPr lang="en-US" altLang="en-US" sz="1000">
              <a:solidFill>
                <a:schemeClr val="tx2"/>
              </a:solidFill>
              <a:latin typeface="Arial" panose="020B0604020202020204" pitchFamily="34" charset="0"/>
              <a:ea typeface="MS PGothic" panose="020B0600070205080204" pitchFamily="34" charset="-128"/>
            </a:endParaRPr>
          </a:p>
        </p:txBody>
      </p:sp>
      <p:sp>
        <p:nvSpPr>
          <p:cNvPr id="37893" name="Footer Placeholder 4">
            <a:extLst>
              <a:ext uri="{FF2B5EF4-FFF2-40B4-BE49-F238E27FC236}">
                <a16:creationId xmlns:a16="http://schemas.microsoft.com/office/drawing/2014/main" id="{7E65B7EC-7A61-2140-D11B-270167024DD1}"/>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fontAlgn="base">
              <a:spcBef>
                <a:spcPct val="0"/>
              </a:spcBef>
              <a:spcAft>
                <a:spcPct val="0"/>
              </a:spcAft>
              <a:buClrTx/>
              <a:buSzTx/>
              <a:buFontTx/>
              <a:buNone/>
            </a:pPr>
            <a:r>
              <a:rPr lang="en-US" altLang="en-US" sz="1000">
                <a:solidFill>
                  <a:schemeClr val="tx2"/>
                </a:solidFill>
                <a:latin typeface="Arial" panose="020B0604020202020204" pitchFamily="34" charset="0"/>
                <a:ea typeface="MS PGothic" panose="020B0600070205080204" pitchFamily="34" charset="-128"/>
              </a:rPr>
              <a:t>Massachusetts Advocates for Children </a:t>
            </a:r>
          </a:p>
        </p:txBody>
      </p:sp>
      <p:sp>
        <p:nvSpPr>
          <p:cNvPr id="37894" name="Slide Number Placeholder 5">
            <a:extLst>
              <a:ext uri="{FF2B5EF4-FFF2-40B4-BE49-F238E27FC236}">
                <a16:creationId xmlns:a16="http://schemas.microsoft.com/office/drawing/2014/main" id="{B7023788-565F-0CBA-0C68-7E54A7F8B6C9}"/>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fontAlgn="base">
              <a:spcBef>
                <a:spcPct val="0"/>
              </a:spcBef>
              <a:spcAft>
                <a:spcPct val="0"/>
              </a:spcAft>
              <a:buClrTx/>
              <a:buSzTx/>
              <a:buFontTx/>
              <a:buNone/>
            </a:pPr>
            <a:fld id="{ED9A6759-EBC7-4F97-A345-0EC6F6DDA0A0}" type="slidenum">
              <a:rPr lang="en-US" altLang="en-US" sz="1100" smtClean="0">
                <a:solidFill>
                  <a:schemeClr val="tx2"/>
                </a:solidFill>
                <a:latin typeface="Arial" panose="020B0604020202020204" pitchFamily="34" charset="0"/>
                <a:ea typeface="MS PGothic" panose="020B0600070205080204" pitchFamily="34" charset="-128"/>
              </a:rPr>
              <a:pPr fontAlgn="base">
                <a:spcBef>
                  <a:spcPct val="0"/>
                </a:spcBef>
                <a:spcAft>
                  <a:spcPct val="0"/>
                </a:spcAft>
                <a:buClrTx/>
                <a:buSzTx/>
                <a:buFontTx/>
                <a:buNone/>
              </a:pPr>
              <a:t>13</a:t>
            </a:fld>
            <a:endParaRPr lang="en-US" altLang="en-US" sz="1100">
              <a:solidFill>
                <a:schemeClr val="tx2"/>
              </a:solidFill>
              <a:latin typeface="Arial" panose="020B0604020202020204" pitchFamily="34" charset="0"/>
              <a:ea typeface="MS PGothic" panose="020B0600070205080204" pitchFamily="34" charset="-128"/>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a:extLst>
              <a:ext uri="{FF2B5EF4-FFF2-40B4-BE49-F238E27FC236}">
                <a16:creationId xmlns:a16="http://schemas.microsoft.com/office/drawing/2014/main" id="{0105B126-60CE-0666-0A8A-50CF696BC162}"/>
              </a:ext>
            </a:extLst>
          </p:cNvPr>
          <p:cNvSpPr>
            <a:spLocks noGrp="1" noChangeArrowheads="1"/>
          </p:cNvSpPr>
          <p:nvPr>
            <p:ph type="title"/>
          </p:nvPr>
        </p:nvSpPr>
        <p:spPr/>
        <p:txBody>
          <a:bodyPr/>
          <a:lstStyle/>
          <a:p>
            <a:pPr eaLnBrk="1" hangingPunct="1"/>
            <a:endParaRPr lang="en-US" altLang="en-US"/>
          </a:p>
        </p:txBody>
      </p:sp>
      <p:sp>
        <p:nvSpPr>
          <p:cNvPr id="36867" name="Content Placeholder 2">
            <a:extLst>
              <a:ext uri="{FF2B5EF4-FFF2-40B4-BE49-F238E27FC236}">
                <a16:creationId xmlns:a16="http://schemas.microsoft.com/office/drawing/2014/main" id="{C1312559-F5FA-8630-0458-86DEDC032A00}"/>
              </a:ext>
            </a:extLst>
          </p:cNvPr>
          <p:cNvSpPr>
            <a:spLocks noGrp="1"/>
          </p:cNvSpPr>
          <p:nvPr>
            <p:ph idx="1"/>
          </p:nvPr>
        </p:nvSpPr>
        <p:spPr>
          <a:xfrm>
            <a:off x="228600" y="2286000"/>
            <a:ext cx="6958013" cy="3881438"/>
          </a:xfrm>
        </p:spPr>
        <p:txBody>
          <a:bodyPr rtlCol="0">
            <a:normAutofit/>
          </a:bodyPr>
          <a:lstStyle/>
          <a:p>
            <a:pPr eaLnBrk="1" fontAlgn="auto" hangingPunct="1">
              <a:spcAft>
                <a:spcPts val="0"/>
              </a:spcAft>
              <a:buFont typeface="Wingdings 3" charset="2"/>
              <a:buChar char=""/>
              <a:defRPr/>
            </a:pPr>
            <a:endParaRPr lang="en-US" altLang="en-US" b="1" u="sng" dirty="0">
              <a:solidFill>
                <a:schemeClr val="tx1">
                  <a:lumMod val="75000"/>
                  <a:lumOff val="25000"/>
                </a:schemeClr>
              </a:solidFill>
              <a:ea typeface="MS PGothic" panose="020B0600070205080204" pitchFamily="34" charset="-128"/>
            </a:endParaRPr>
          </a:p>
          <a:p>
            <a:pPr eaLnBrk="1" fontAlgn="auto" hangingPunct="1">
              <a:spcAft>
                <a:spcPts val="0"/>
              </a:spcAft>
              <a:buFont typeface="Wingdings 3" charset="2"/>
              <a:buChar char=""/>
              <a:defRPr/>
            </a:pPr>
            <a:endParaRPr lang="en-US" altLang="en-US" b="1" u="sng" dirty="0">
              <a:solidFill>
                <a:schemeClr val="tx1">
                  <a:lumMod val="75000"/>
                  <a:lumOff val="25000"/>
                </a:schemeClr>
              </a:solidFill>
              <a:ea typeface="MS PGothic" panose="020B0600070205080204" pitchFamily="34" charset="-128"/>
            </a:endParaRPr>
          </a:p>
          <a:p>
            <a:pPr marL="0" indent="0" eaLnBrk="1" fontAlgn="auto" hangingPunct="1">
              <a:spcAft>
                <a:spcPts val="0"/>
              </a:spcAft>
              <a:buFont typeface="Wingdings 3" charset="2"/>
              <a:buNone/>
              <a:defRPr/>
            </a:pPr>
            <a:r>
              <a:rPr lang="en-US" altLang="en-US" b="1" dirty="0">
                <a:solidFill>
                  <a:schemeClr val="tx1">
                    <a:lumMod val="75000"/>
                    <a:lumOff val="25000"/>
                  </a:schemeClr>
                </a:solidFill>
                <a:ea typeface="MS PGothic" panose="020B0600070205080204" pitchFamily="34" charset="-128"/>
              </a:rPr>
              <a:t>	</a:t>
            </a:r>
            <a:r>
              <a:rPr lang="en-US" altLang="en-US" sz="2400" b="1" u="sng" dirty="0">
                <a:solidFill>
                  <a:schemeClr val="tx1">
                    <a:lumMod val="75000"/>
                    <a:lumOff val="25000"/>
                  </a:schemeClr>
                </a:solidFill>
                <a:ea typeface="MS PGothic" panose="020B0600070205080204" pitchFamily="34" charset="-128"/>
              </a:rPr>
              <a:t>Process to Ensure School Transition Services</a:t>
            </a:r>
          </a:p>
          <a:p>
            <a:pPr eaLnBrk="1" fontAlgn="auto" hangingPunct="1">
              <a:spcAft>
                <a:spcPts val="0"/>
              </a:spcAft>
              <a:buFont typeface="Wingdings 3" charset="2"/>
              <a:buChar char=""/>
              <a:defRPr/>
            </a:pPr>
            <a:endParaRPr lang="en-US" altLang="en-US" dirty="0">
              <a:solidFill>
                <a:schemeClr val="tx1">
                  <a:lumMod val="75000"/>
                  <a:lumOff val="25000"/>
                </a:schemeClr>
              </a:solidFill>
              <a:ea typeface="MS PGothic" panose="020B0600070205080204" pitchFamily="34" charset="-128"/>
            </a:endParaRPr>
          </a:p>
        </p:txBody>
      </p:sp>
      <p:sp>
        <p:nvSpPr>
          <p:cNvPr id="39940" name="Date Placeholder 3">
            <a:extLst>
              <a:ext uri="{FF2B5EF4-FFF2-40B4-BE49-F238E27FC236}">
                <a16:creationId xmlns:a16="http://schemas.microsoft.com/office/drawing/2014/main" id="{FA7AB331-9F4F-E2B5-B8A2-DD0F300C0AED}"/>
              </a:ext>
            </a:extLst>
          </p:cNvPr>
          <p:cNvSpPr>
            <a:spLocks noGrp="1"/>
          </p:cNvSpPr>
          <p:nvPr>
            <p:ph type="dt" sz="quarter" idx="10"/>
          </p:nvPr>
        </p:nvSpPr>
        <p:spPr bwMode="auto">
          <a:xfrm>
            <a:off x="5410200" y="6042025"/>
            <a:ext cx="760413"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fontAlgn="base">
              <a:spcBef>
                <a:spcPct val="0"/>
              </a:spcBef>
              <a:spcAft>
                <a:spcPct val="0"/>
              </a:spcAft>
              <a:buClrTx/>
              <a:buSzTx/>
              <a:buFont typeface="Wingdings 3" panose="05040102010807070707" pitchFamily="18" charset="2"/>
              <a:buNone/>
            </a:pPr>
            <a:r>
              <a:rPr lang="en-US" altLang="en-US">
                <a:solidFill>
                  <a:schemeClr val="tx2"/>
                </a:solidFill>
                <a:latin typeface="Arial" panose="020B0604020202020204" pitchFamily="34" charset="0"/>
                <a:ea typeface="MS PGothic" panose="020B0600070205080204" pitchFamily="34" charset="-128"/>
              </a:rPr>
              <a:t>8/6/2024</a:t>
            </a:r>
          </a:p>
          <a:p>
            <a:pPr fontAlgn="base">
              <a:spcBef>
                <a:spcPct val="0"/>
              </a:spcBef>
              <a:spcAft>
                <a:spcPct val="0"/>
              </a:spcAft>
              <a:buClrTx/>
              <a:buSzTx/>
              <a:buFontTx/>
              <a:buNone/>
            </a:pPr>
            <a:endParaRPr lang="en-US" altLang="en-US">
              <a:solidFill>
                <a:schemeClr val="tx2"/>
              </a:solidFill>
              <a:latin typeface="Arial" panose="020B0604020202020204" pitchFamily="34" charset="0"/>
              <a:ea typeface="MS PGothic" panose="020B0600070205080204" pitchFamily="34" charset="-128"/>
            </a:endParaRPr>
          </a:p>
        </p:txBody>
      </p:sp>
      <p:sp>
        <p:nvSpPr>
          <p:cNvPr id="5" name="Footer Placeholder 4">
            <a:extLst>
              <a:ext uri="{FF2B5EF4-FFF2-40B4-BE49-F238E27FC236}">
                <a16:creationId xmlns:a16="http://schemas.microsoft.com/office/drawing/2014/main" id="{90C1C36C-C447-6DFE-A259-9CE83819CC42}"/>
              </a:ext>
            </a:extLst>
          </p:cNvPr>
          <p:cNvSpPr>
            <a:spLocks noGrp="1"/>
          </p:cNvSpPr>
          <p:nvPr>
            <p:ph type="ftr" sz="quarter" idx="11"/>
          </p:nvPr>
        </p:nvSpPr>
        <p:spPr/>
        <p:txBody>
          <a:bodyPr/>
          <a:lstStyle/>
          <a:p>
            <a:pPr>
              <a:defRPr/>
            </a:pPr>
            <a:r>
              <a:rPr lang="en-US" altLang="en-US"/>
              <a:t>Massachusetts Advocates for Children </a:t>
            </a:r>
          </a:p>
        </p:txBody>
      </p:sp>
      <p:sp>
        <p:nvSpPr>
          <p:cNvPr id="39942" name="Slide Number Placeholder 5">
            <a:extLst>
              <a:ext uri="{FF2B5EF4-FFF2-40B4-BE49-F238E27FC236}">
                <a16:creationId xmlns:a16="http://schemas.microsoft.com/office/drawing/2014/main" id="{A13911B3-4539-4354-E20D-CF7E9AFB2046}"/>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fontAlgn="base">
              <a:spcBef>
                <a:spcPct val="0"/>
              </a:spcBef>
              <a:spcAft>
                <a:spcPct val="0"/>
              </a:spcAft>
              <a:buClrTx/>
              <a:buSzTx/>
              <a:buFontTx/>
              <a:buNone/>
            </a:pPr>
            <a:fld id="{7A676431-58DB-40B4-BCE2-F887B23246CE}" type="slidenum">
              <a:rPr lang="en-US" altLang="en-US" sz="1100" smtClean="0">
                <a:solidFill>
                  <a:schemeClr val="tx2"/>
                </a:solidFill>
                <a:latin typeface="Arial" panose="020B0604020202020204" pitchFamily="34" charset="0"/>
                <a:ea typeface="MS PGothic" panose="020B0600070205080204" pitchFamily="34" charset="-128"/>
              </a:rPr>
              <a:pPr fontAlgn="base">
                <a:spcBef>
                  <a:spcPct val="0"/>
                </a:spcBef>
                <a:spcAft>
                  <a:spcPct val="0"/>
                </a:spcAft>
                <a:buClrTx/>
                <a:buSzTx/>
                <a:buFontTx/>
                <a:buNone/>
              </a:pPr>
              <a:t>14</a:t>
            </a:fld>
            <a:endParaRPr lang="en-US" altLang="en-US" sz="1100">
              <a:solidFill>
                <a:schemeClr val="tx2"/>
              </a:solidFill>
              <a:latin typeface="Arial" panose="020B0604020202020204" pitchFamily="34" charset="0"/>
              <a:ea typeface="MS PGothic" panose="020B0600070205080204" pitchFamily="34" charset="-128"/>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54F7C7C6-51F5-4589-3212-4B0995D39EBD}"/>
              </a:ext>
            </a:extLst>
          </p:cNvPr>
          <p:cNvSpPr>
            <a:spLocks noGrp="1" noChangeArrowheads="1"/>
          </p:cNvSpPr>
          <p:nvPr>
            <p:ph type="title"/>
          </p:nvPr>
        </p:nvSpPr>
        <p:spPr>
          <a:xfrm>
            <a:off x="381000" y="304800"/>
            <a:ext cx="7620000" cy="788988"/>
          </a:xfrm>
        </p:spPr>
        <p:txBody>
          <a:bodyPr/>
          <a:lstStyle/>
          <a:p>
            <a:pPr eaLnBrk="1" hangingPunct="1"/>
            <a:r>
              <a:rPr lang="en-US" altLang="en-US"/>
              <a:t>Transition assessment</a:t>
            </a:r>
          </a:p>
        </p:txBody>
      </p:sp>
      <p:sp>
        <p:nvSpPr>
          <p:cNvPr id="22534" name="Rectangle 3">
            <a:extLst>
              <a:ext uri="{FF2B5EF4-FFF2-40B4-BE49-F238E27FC236}">
                <a16:creationId xmlns:a16="http://schemas.microsoft.com/office/drawing/2014/main" id="{5956D87E-D688-3D31-DD41-F10BF0FAB882}"/>
              </a:ext>
            </a:extLst>
          </p:cNvPr>
          <p:cNvSpPr>
            <a:spLocks noGrp="1" noChangeArrowheads="1"/>
          </p:cNvSpPr>
          <p:nvPr>
            <p:ph idx="1"/>
          </p:nvPr>
        </p:nvSpPr>
        <p:spPr>
          <a:xfrm>
            <a:off x="304800" y="1524000"/>
            <a:ext cx="7315200" cy="4911725"/>
          </a:xfrm>
        </p:spPr>
        <p:txBody>
          <a:bodyPr rtlCol="0">
            <a:normAutofit/>
          </a:bodyPr>
          <a:lstStyle/>
          <a:p>
            <a:pPr marL="0" indent="0" eaLnBrk="1" fontAlgn="auto" hangingPunct="1">
              <a:spcAft>
                <a:spcPts val="0"/>
              </a:spcAft>
              <a:buFont typeface="Wingdings 3" panose="05040102010807070707" pitchFamily="18" charset="2"/>
              <a:buNone/>
              <a:defRPr/>
            </a:pPr>
            <a:r>
              <a:rPr lang="en-US" sz="2400" dirty="0">
                <a:solidFill>
                  <a:schemeClr val="tx1">
                    <a:lumMod val="75000"/>
                    <a:lumOff val="25000"/>
                  </a:schemeClr>
                </a:solidFill>
              </a:rPr>
              <a:t>Age 14 - Request an age-appropriate </a:t>
            </a:r>
            <a:r>
              <a:rPr lang="en-US" sz="2400" i="1" dirty="0">
                <a:solidFill>
                  <a:schemeClr val="tx1">
                    <a:lumMod val="75000"/>
                    <a:lumOff val="25000"/>
                  </a:schemeClr>
                </a:solidFill>
              </a:rPr>
              <a:t>transition</a:t>
            </a:r>
          </a:p>
          <a:p>
            <a:pPr marL="0" indent="0" eaLnBrk="1" fontAlgn="auto" hangingPunct="1">
              <a:spcAft>
                <a:spcPts val="0"/>
              </a:spcAft>
              <a:buFont typeface="Wingdings 3" panose="05040102010807070707" pitchFamily="18" charset="2"/>
              <a:buNone/>
              <a:defRPr/>
            </a:pPr>
            <a:r>
              <a:rPr lang="en-US" sz="2400" i="1" dirty="0">
                <a:solidFill>
                  <a:schemeClr val="tx1">
                    <a:lumMod val="75000"/>
                    <a:lumOff val="25000"/>
                  </a:schemeClr>
                </a:solidFill>
              </a:rPr>
              <a:t>assessment</a:t>
            </a:r>
            <a:r>
              <a:rPr lang="en-US" sz="2400" dirty="0">
                <a:solidFill>
                  <a:schemeClr val="tx1">
                    <a:lumMod val="75000"/>
                    <a:lumOff val="25000"/>
                  </a:schemeClr>
                </a:solidFill>
              </a:rPr>
              <a:t>(in writing) which must address: </a:t>
            </a:r>
          </a:p>
          <a:p>
            <a:pPr marL="0" indent="0" eaLnBrk="1" fontAlgn="auto" hangingPunct="1">
              <a:spcAft>
                <a:spcPts val="0"/>
              </a:spcAft>
              <a:buFont typeface="Wingdings 3" panose="05040102010807070707" pitchFamily="18" charset="2"/>
              <a:buNone/>
              <a:defRPr/>
            </a:pPr>
            <a:endParaRPr lang="en-US" sz="2400" dirty="0">
              <a:solidFill>
                <a:schemeClr val="tx1">
                  <a:lumMod val="75000"/>
                  <a:lumOff val="25000"/>
                </a:schemeClr>
              </a:solidFill>
            </a:endParaRPr>
          </a:p>
          <a:p>
            <a:pPr eaLnBrk="1" fontAlgn="auto" hangingPunct="1">
              <a:spcAft>
                <a:spcPts val="0"/>
              </a:spcAft>
              <a:buFont typeface="Arial" panose="020B0604020202020204" pitchFamily="34" charset="0"/>
              <a:buChar char="•"/>
              <a:defRPr/>
            </a:pPr>
            <a:r>
              <a:rPr lang="en-US" sz="2400" dirty="0">
                <a:solidFill>
                  <a:schemeClr val="tx1">
                    <a:tint val="85000"/>
                  </a:schemeClr>
                </a:solidFill>
              </a:rPr>
              <a:t>Training</a:t>
            </a:r>
          </a:p>
          <a:p>
            <a:pPr eaLnBrk="1" fontAlgn="auto" hangingPunct="1">
              <a:spcAft>
                <a:spcPts val="0"/>
              </a:spcAft>
              <a:buFont typeface="Arial" panose="020B0604020202020204" pitchFamily="34" charset="0"/>
              <a:buChar char="•"/>
              <a:defRPr/>
            </a:pPr>
            <a:r>
              <a:rPr lang="en-US" sz="2400" dirty="0">
                <a:solidFill>
                  <a:schemeClr val="tx1">
                    <a:tint val="85000"/>
                  </a:schemeClr>
                </a:solidFill>
              </a:rPr>
              <a:t>Education</a:t>
            </a:r>
          </a:p>
          <a:p>
            <a:pPr eaLnBrk="1" fontAlgn="auto" hangingPunct="1">
              <a:spcAft>
                <a:spcPts val="0"/>
              </a:spcAft>
              <a:buFont typeface="Arial" panose="020B0604020202020204" pitchFamily="34" charset="0"/>
              <a:buChar char="•"/>
              <a:defRPr/>
            </a:pPr>
            <a:r>
              <a:rPr lang="en-US" sz="2400" dirty="0">
                <a:solidFill>
                  <a:schemeClr val="tx1">
                    <a:tint val="85000"/>
                  </a:schemeClr>
                </a:solidFill>
              </a:rPr>
              <a:t>Employment </a:t>
            </a:r>
          </a:p>
          <a:p>
            <a:pPr eaLnBrk="1" fontAlgn="auto" hangingPunct="1">
              <a:spcAft>
                <a:spcPts val="0"/>
              </a:spcAft>
              <a:buFont typeface="Arial" panose="020B0604020202020204" pitchFamily="34" charset="0"/>
              <a:buChar char="•"/>
              <a:defRPr/>
            </a:pPr>
            <a:r>
              <a:rPr lang="en-US" sz="2400" dirty="0">
                <a:solidFill>
                  <a:schemeClr val="tx1">
                    <a:tint val="85000"/>
                  </a:schemeClr>
                </a:solidFill>
              </a:rPr>
              <a:t>Independent living, as appropriate</a:t>
            </a:r>
          </a:p>
          <a:p>
            <a:pPr eaLnBrk="1" fontAlgn="auto" hangingPunct="1">
              <a:spcAft>
                <a:spcPts val="0"/>
              </a:spcAft>
              <a:buFont typeface="Arial" panose="020B0604020202020204" pitchFamily="34" charset="0"/>
              <a:buChar char="•"/>
              <a:defRPr/>
            </a:pPr>
            <a:endParaRPr lang="en-US" sz="2400" dirty="0">
              <a:solidFill>
                <a:schemeClr val="tx1">
                  <a:tint val="85000"/>
                </a:schemeClr>
              </a:solidFill>
            </a:endParaRPr>
          </a:p>
          <a:p>
            <a:pPr eaLnBrk="1" fontAlgn="auto" hangingPunct="1">
              <a:spcAft>
                <a:spcPts val="0"/>
              </a:spcAft>
              <a:buFont typeface="Arial" panose="020B0604020202020204" pitchFamily="34" charset="0"/>
              <a:buChar char="•"/>
              <a:defRPr/>
            </a:pPr>
            <a:endParaRPr lang="en-US" sz="2400" dirty="0">
              <a:solidFill>
                <a:schemeClr val="tx1">
                  <a:lumMod val="75000"/>
                  <a:lumOff val="25000"/>
                </a:schemeClr>
              </a:solidFill>
            </a:endParaRPr>
          </a:p>
          <a:p>
            <a:pPr marL="0" indent="0" eaLnBrk="1" fontAlgn="auto" hangingPunct="1">
              <a:spcAft>
                <a:spcPts val="0"/>
              </a:spcAft>
              <a:buFont typeface="Wingdings" pitchFamily="2" charset="2"/>
              <a:buNone/>
              <a:defRPr/>
            </a:pPr>
            <a:endParaRPr lang="en-US" sz="2400" dirty="0">
              <a:solidFill>
                <a:schemeClr val="tx1">
                  <a:lumMod val="75000"/>
                  <a:lumOff val="25000"/>
                </a:schemeClr>
              </a:solidFill>
            </a:endParaRPr>
          </a:p>
        </p:txBody>
      </p:sp>
      <p:sp>
        <p:nvSpPr>
          <p:cNvPr id="41988" name="Date Placeholder 3">
            <a:extLst>
              <a:ext uri="{FF2B5EF4-FFF2-40B4-BE49-F238E27FC236}">
                <a16:creationId xmlns:a16="http://schemas.microsoft.com/office/drawing/2014/main" id="{70537D77-028D-68CE-F9E6-0DA63BAF524F}"/>
              </a:ext>
            </a:extLst>
          </p:cNvPr>
          <p:cNvSpPr>
            <a:spLocks noGrp="1"/>
          </p:cNvSpPr>
          <p:nvPr>
            <p:ph type="dt" sz="quarter" idx="10"/>
          </p:nvPr>
        </p:nvSpPr>
        <p:spPr bwMode="auto">
          <a:xfrm>
            <a:off x="5232400" y="6042025"/>
            <a:ext cx="85725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fontAlgn="base">
              <a:spcBef>
                <a:spcPct val="0"/>
              </a:spcBef>
              <a:spcAft>
                <a:spcPct val="0"/>
              </a:spcAft>
              <a:buClrTx/>
              <a:buSzTx/>
              <a:buFont typeface="Wingdings 3" panose="05040102010807070707" pitchFamily="18" charset="2"/>
              <a:buNone/>
            </a:pPr>
            <a:r>
              <a:rPr lang="en-US" altLang="en-US" sz="1000">
                <a:solidFill>
                  <a:schemeClr val="tx2"/>
                </a:solidFill>
                <a:latin typeface="Arial" panose="020B0604020202020204" pitchFamily="34" charset="0"/>
                <a:ea typeface="MS PGothic" panose="020B0600070205080204" pitchFamily="34" charset="-128"/>
              </a:rPr>
              <a:t>8/6/2024</a:t>
            </a:r>
          </a:p>
          <a:p>
            <a:pPr fontAlgn="base">
              <a:spcBef>
                <a:spcPct val="0"/>
              </a:spcBef>
              <a:spcAft>
                <a:spcPct val="0"/>
              </a:spcAft>
              <a:buClrTx/>
              <a:buSzTx/>
              <a:buFontTx/>
              <a:buNone/>
            </a:pPr>
            <a:endParaRPr lang="en-US" altLang="en-US" sz="1000">
              <a:solidFill>
                <a:schemeClr val="tx2"/>
              </a:solidFill>
              <a:latin typeface="Arial" panose="020B0604020202020204" pitchFamily="34" charset="0"/>
              <a:ea typeface="MS PGothic" panose="020B0600070205080204" pitchFamily="34" charset="-128"/>
            </a:endParaRPr>
          </a:p>
        </p:txBody>
      </p:sp>
      <p:sp>
        <p:nvSpPr>
          <p:cNvPr id="41989" name="Footer Placeholder 4">
            <a:extLst>
              <a:ext uri="{FF2B5EF4-FFF2-40B4-BE49-F238E27FC236}">
                <a16:creationId xmlns:a16="http://schemas.microsoft.com/office/drawing/2014/main" id="{1CEC7298-C58B-2EC3-B8F5-D3A60D474525}"/>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fontAlgn="base">
              <a:spcBef>
                <a:spcPct val="0"/>
              </a:spcBef>
              <a:spcAft>
                <a:spcPct val="0"/>
              </a:spcAft>
              <a:buClrTx/>
              <a:buSzTx/>
              <a:buFontTx/>
              <a:buNone/>
            </a:pPr>
            <a:r>
              <a:rPr lang="en-US" altLang="en-US" sz="1000">
                <a:solidFill>
                  <a:schemeClr val="tx2"/>
                </a:solidFill>
                <a:latin typeface="Arial" panose="020B0604020202020204" pitchFamily="34" charset="0"/>
                <a:ea typeface="MS PGothic" panose="020B0600070205080204" pitchFamily="34" charset="-128"/>
              </a:rPr>
              <a:t>Massachusetts Advocates for Children </a:t>
            </a:r>
          </a:p>
        </p:txBody>
      </p:sp>
      <p:sp>
        <p:nvSpPr>
          <p:cNvPr id="41990" name="Slide Number Placeholder 5">
            <a:extLst>
              <a:ext uri="{FF2B5EF4-FFF2-40B4-BE49-F238E27FC236}">
                <a16:creationId xmlns:a16="http://schemas.microsoft.com/office/drawing/2014/main" id="{5194F6B2-0963-EF42-3869-B7E5D08FF407}"/>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fontAlgn="base">
              <a:spcBef>
                <a:spcPct val="0"/>
              </a:spcBef>
              <a:spcAft>
                <a:spcPct val="0"/>
              </a:spcAft>
              <a:buClrTx/>
              <a:buSzTx/>
              <a:buFontTx/>
              <a:buNone/>
            </a:pPr>
            <a:fld id="{856B2E4B-72FF-49F5-A240-172B12B6BD2A}" type="slidenum">
              <a:rPr lang="en-US" altLang="en-US" sz="1100" smtClean="0">
                <a:solidFill>
                  <a:schemeClr val="tx2"/>
                </a:solidFill>
                <a:latin typeface="Arial" panose="020B0604020202020204" pitchFamily="34" charset="0"/>
                <a:ea typeface="MS PGothic" panose="020B0600070205080204" pitchFamily="34" charset="-128"/>
              </a:rPr>
              <a:pPr fontAlgn="base">
                <a:spcBef>
                  <a:spcPct val="0"/>
                </a:spcBef>
                <a:spcAft>
                  <a:spcPct val="0"/>
                </a:spcAft>
                <a:buClrTx/>
                <a:buSzTx/>
                <a:buFontTx/>
                <a:buNone/>
              </a:pPr>
              <a:t>15</a:t>
            </a:fld>
            <a:endParaRPr lang="en-US" altLang="en-US" sz="1100">
              <a:solidFill>
                <a:schemeClr val="tx2"/>
              </a:solidFill>
              <a:latin typeface="Arial" panose="020B0604020202020204" pitchFamily="34" charset="0"/>
              <a:ea typeface="MS PGothic" panose="020B0600070205080204" pitchFamily="34" charset="-128"/>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4798FBBB-87AB-54B8-9031-FDB8A39EE2F5}"/>
              </a:ext>
            </a:extLst>
          </p:cNvPr>
          <p:cNvSpPr>
            <a:spLocks noGrp="1" noChangeArrowheads="1"/>
          </p:cNvSpPr>
          <p:nvPr>
            <p:ph type="title"/>
          </p:nvPr>
        </p:nvSpPr>
        <p:spPr/>
        <p:txBody>
          <a:bodyPr/>
          <a:lstStyle/>
          <a:p>
            <a:pPr eaLnBrk="1" hangingPunct="1"/>
            <a:r>
              <a:rPr lang="en-US" altLang="en-US"/>
              <a:t>Youth participation</a:t>
            </a:r>
          </a:p>
        </p:txBody>
      </p:sp>
      <p:sp>
        <p:nvSpPr>
          <p:cNvPr id="44035" name="Rectangle 3">
            <a:extLst>
              <a:ext uri="{FF2B5EF4-FFF2-40B4-BE49-F238E27FC236}">
                <a16:creationId xmlns:a16="http://schemas.microsoft.com/office/drawing/2014/main" id="{FC658209-BEB6-0AA0-7DF5-19F3FC90D986}"/>
              </a:ext>
            </a:extLst>
          </p:cNvPr>
          <p:cNvSpPr>
            <a:spLocks noGrp="1" noChangeArrowheads="1"/>
          </p:cNvSpPr>
          <p:nvPr>
            <p:ph idx="1"/>
          </p:nvPr>
        </p:nvSpPr>
        <p:spPr>
          <a:xfrm>
            <a:off x="609600" y="2160588"/>
            <a:ext cx="6348413" cy="2640012"/>
          </a:xfrm>
        </p:spPr>
        <p:txBody>
          <a:bodyPr/>
          <a:lstStyle/>
          <a:p>
            <a:pPr eaLnBrk="1" hangingPunct="1">
              <a:buFont typeface="Wingdings" panose="05000000000000000000" pitchFamily="2" charset="2"/>
              <a:buChar char="Ø"/>
            </a:pPr>
            <a:r>
              <a:rPr lang="en-US" altLang="en-US" sz="2400" dirty="0">
                <a:ea typeface="MS PGothic" panose="020B0600070205080204" pitchFamily="34" charset="-128"/>
              </a:rPr>
              <a:t>Student must be invited to the IEP Team meeting starting at age 14.  </a:t>
            </a:r>
          </a:p>
          <a:p>
            <a:pPr eaLnBrk="1" hangingPunct="1">
              <a:buFont typeface="Wingdings" panose="05000000000000000000" pitchFamily="2" charset="2"/>
              <a:buChar char="Ø"/>
            </a:pPr>
            <a:endParaRPr lang="en-US" altLang="en-US" sz="2400" dirty="0">
              <a:ea typeface="MS PGothic" panose="020B0600070205080204" pitchFamily="34" charset="-128"/>
            </a:endParaRPr>
          </a:p>
          <a:p>
            <a:pPr eaLnBrk="1" hangingPunct="1">
              <a:buFont typeface="Wingdings" panose="05000000000000000000" pitchFamily="2" charset="2"/>
              <a:buChar char="Ø"/>
            </a:pPr>
            <a:r>
              <a:rPr lang="en-US" altLang="en-US" sz="2400" dirty="0">
                <a:ea typeface="MS PGothic" panose="020B0600070205080204" pitchFamily="34" charset="-128"/>
              </a:rPr>
              <a:t>Help to determine the best way for student to participate.</a:t>
            </a:r>
          </a:p>
          <a:p>
            <a:pPr eaLnBrk="1" hangingPunct="1">
              <a:buFont typeface="Wingdings" panose="05000000000000000000" pitchFamily="2" charset="2"/>
              <a:buChar char="Ø"/>
            </a:pPr>
            <a:endParaRPr lang="en-US" altLang="en-US" dirty="0">
              <a:ea typeface="MS PGothic" panose="020B0600070205080204" pitchFamily="34" charset="-128"/>
            </a:endParaRPr>
          </a:p>
          <a:p>
            <a:pPr eaLnBrk="1" hangingPunct="1"/>
            <a:endParaRPr lang="en-US" altLang="en-US" dirty="0">
              <a:ea typeface="MS PGothic" panose="020B0600070205080204" pitchFamily="34" charset="-128"/>
            </a:endParaRPr>
          </a:p>
        </p:txBody>
      </p:sp>
      <p:sp>
        <p:nvSpPr>
          <p:cNvPr id="44036" name="Date Placeholder 3">
            <a:extLst>
              <a:ext uri="{FF2B5EF4-FFF2-40B4-BE49-F238E27FC236}">
                <a16:creationId xmlns:a16="http://schemas.microsoft.com/office/drawing/2014/main" id="{9476D260-0168-3A87-933C-AD16AE213B66}"/>
              </a:ext>
            </a:extLst>
          </p:cNvPr>
          <p:cNvSpPr>
            <a:spLocks noGrp="1"/>
          </p:cNvSpPr>
          <p:nvPr>
            <p:ph type="dt" sz="quarter" idx="10"/>
          </p:nvPr>
        </p:nvSpPr>
        <p:spPr bwMode="auto">
          <a:xfrm>
            <a:off x="5232400" y="6042025"/>
            <a:ext cx="85725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fontAlgn="base">
              <a:spcBef>
                <a:spcPct val="0"/>
              </a:spcBef>
              <a:spcAft>
                <a:spcPct val="0"/>
              </a:spcAft>
              <a:buClrTx/>
              <a:buSzTx/>
              <a:buFont typeface="Wingdings 3" panose="05040102010807070707" pitchFamily="18" charset="2"/>
              <a:buNone/>
            </a:pPr>
            <a:r>
              <a:rPr lang="en-US" altLang="en-US" sz="1000">
                <a:solidFill>
                  <a:schemeClr val="tx2"/>
                </a:solidFill>
                <a:latin typeface="Arial" panose="020B0604020202020204" pitchFamily="34" charset="0"/>
                <a:ea typeface="MS PGothic" panose="020B0600070205080204" pitchFamily="34" charset="-128"/>
              </a:rPr>
              <a:t>8/6/2024</a:t>
            </a:r>
          </a:p>
          <a:p>
            <a:pPr fontAlgn="base">
              <a:spcBef>
                <a:spcPct val="0"/>
              </a:spcBef>
              <a:spcAft>
                <a:spcPct val="0"/>
              </a:spcAft>
              <a:buClrTx/>
              <a:buSzTx/>
              <a:buFontTx/>
              <a:buNone/>
            </a:pPr>
            <a:endParaRPr lang="en-US" altLang="en-US" sz="1000">
              <a:solidFill>
                <a:schemeClr val="tx2"/>
              </a:solidFill>
              <a:latin typeface="Arial" panose="020B0604020202020204" pitchFamily="34" charset="0"/>
              <a:ea typeface="MS PGothic" panose="020B0600070205080204" pitchFamily="34" charset="-128"/>
            </a:endParaRPr>
          </a:p>
        </p:txBody>
      </p:sp>
      <p:sp>
        <p:nvSpPr>
          <p:cNvPr id="44037" name="Footer Placeholder 4">
            <a:extLst>
              <a:ext uri="{FF2B5EF4-FFF2-40B4-BE49-F238E27FC236}">
                <a16:creationId xmlns:a16="http://schemas.microsoft.com/office/drawing/2014/main" id="{4F52A9E1-EC30-10E4-7E6E-44C9F84FD4D9}"/>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fontAlgn="base">
              <a:spcBef>
                <a:spcPct val="0"/>
              </a:spcBef>
              <a:spcAft>
                <a:spcPct val="0"/>
              </a:spcAft>
              <a:buClrTx/>
              <a:buSzTx/>
              <a:buFontTx/>
              <a:buNone/>
            </a:pPr>
            <a:r>
              <a:rPr lang="en-US" altLang="en-US" sz="1000">
                <a:solidFill>
                  <a:schemeClr val="tx2"/>
                </a:solidFill>
                <a:latin typeface="Arial" panose="020B0604020202020204" pitchFamily="34" charset="0"/>
                <a:ea typeface="MS PGothic" panose="020B0600070205080204" pitchFamily="34" charset="-128"/>
              </a:rPr>
              <a:t>Massachusetts Advocates for Children </a:t>
            </a:r>
          </a:p>
        </p:txBody>
      </p:sp>
      <p:sp>
        <p:nvSpPr>
          <p:cNvPr id="44038" name="Slide Number Placeholder 5">
            <a:extLst>
              <a:ext uri="{FF2B5EF4-FFF2-40B4-BE49-F238E27FC236}">
                <a16:creationId xmlns:a16="http://schemas.microsoft.com/office/drawing/2014/main" id="{2D188DD9-EB0B-D9A2-8362-D5143748D2BE}"/>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fontAlgn="base">
              <a:spcBef>
                <a:spcPct val="0"/>
              </a:spcBef>
              <a:spcAft>
                <a:spcPct val="0"/>
              </a:spcAft>
              <a:buClrTx/>
              <a:buSzTx/>
              <a:buFontTx/>
              <a:buNone/>
            </a:pPr>
            <a:fld id="{7F9BC328-3C03-48FC-9230-722923AD0A51}" type="slidenum">
              <a:rPr lang="en-US" altLang="en-US" sz="1100" smtClean="0">
                <a:solidFill>
                  <a:schemeClr val="tx2"/>
                </a:solidFill>
                <a:latin typeface="Arial" panose="020B0604020202020204" pitchFamily="34" charset="0"/>
                <a:ea typeface="MS PGothic" panose="020B0600070205080204" pitchFamily="34" charset="-128"/>
              </a:rPr>
              <a:pPr fontAlgn="base">
                <a:spcBef>
                  <a:spcPct val="0"/>
                </a:spcBef>
                <a:spcAft>
                  <a:spcPct val="0"/>
                </a:spcAft>
                <a:buClrTx/>
                <a:buSzTx/>
                <a:buFontTx/>
                <a:buNone/>
              </a:pPr>
              <a:t>16</a:t>
            </a:fld>
            <a:endParaRPr lang="en-US" altLang="en-US" sz="1100">
              <a:solidFill>
                <a:schemeClr val="tx2"/>
              </a:solidFill>
              <a:latin typeface="Arial" panose="020B0604020202020204" pitchFamily="34" charset="0"/>
              <a:ea typeface="MS PGothic" panose="020B0600070205080204" pitchFamily="34" charset="-128"/>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a:extLst>
              <a:ext uri="{FF2B5EF4-FFF2-40B4-BE49-F238E27FC236}">
                <a16:creationId xmlns:a16="http://schemas.microsoft.com/office/drawing/2014/main" id="{FB961CAE-B16D-8928-F3B7-099B01762071}"/>
              </a:ext>
            </a:extLst>
          </p:cNvPr>
          <p:cNvSpPr>
            <a:spLocks noGrp="1" noChangeArrowheads="1"/>
          </p:cNvSpPr>
          <p:nvPr>
            <p:ph type="title"/>
          </p:nvPr>
        </p:nvSpPr>
        <p:spPr>
          <a:xfrm>
            <a:off x="457200" y="228600"/>
            <a:ext cx="7239000" cy="1066800"/>
          </a:xfrm>
        </p:spPr>
        <p:txBody>
          <a:bodyPr rtlCol="0">
            <a:normAutofit fontScale="90000"/>
          </a:bodyPr>
          <a:lstStyle/>
          <a:p>
            <a:pPr eaLnBrk="1" fontAlgn="auto" hangingPunct="1">
              <a:spcAft>
                <a:spcPts val="0"/>
              </a:spcAft>
              <a:defRPr/>
            </a:pPr>
            <a:r>
              <a:rPr lang="en-US" altLang="en-US"/>
              <a:t>IEP Transition Sections: </a:t>
            </a:r>
            <a:r>
              <a:rPr lang="en-US" altLang="en-US" sz="3200"/>
              <a:t>Student and Team Vision</a:t>
            </a:r>
          </a:p>
        </p:txBody>
      </p:sp>
      <p:pic>
        <p:nvPicPr>
          <p:cNvPr id="46083" name="Content Placeholder 1">
            <a:extLst>
              <a:ext uri="{FF2B5EF4-FFF2-40B4-BE49-F238E27FC236}">
                <a16:creationId xmlns:a16="http://schemas.microsoft.com/office/drawing/2014/main" id="{816EFA1A-478E-C88D-2538-96D571A7C308}"/>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685800" y="1792288"/>
            <a:ext cx="7239000" cy="3679825"/>
          </a:xfrm>
        </p:spPr>
      </p:pic>
      <p:sp>
        <p:nvSpPr>
          <p:cNvPr id="46084" name="Date Placeholder 3">
            <a:extLst>
              <a:ext uri="{FF2B5EF4-FFF2-40B4-BE49-F238E27FC236}">
                <a16:creationId xmlns:a16="http://schemas.microsoft.com/office/drawing/2014/main" id="{CAF9EC67-70D7-129D-9938-BCC21F6AA9AF}"/>
              </a:ext>
            </a:extLst>
          </p:cNvPr>
          <p:cNvSpPr>
            <a:spLocks noGrp="1"/>
          </p:cNvSpPr>
          <p:nvPr>
            <p:ph type="dt" sz="quarter" idx="10"/>
          </p:nvPr>
        </p:nvSpPr>
        <p:spPr bwMode="auto">
          <a:xfrm>
            <a:off x="5384800" y="6042025"/>
            <a:ext cx="70485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fontAlgn="base">
              <a:spcBef>
                <a:spcPct val="0"/>
              </a:spcBef>
              <a:spcAft>
                <a:spcPct val="0"/>
              </a:spcAft>
              <a:buClrTx/>
              <a:buSzTx/>
              <a:buFont typeface="Wingdings 3" panose="05040102010807070707" pitchFamily="18" charset="2"/>
              <a:buNone/>
            </a:pPr>
            <a:r>
              <a:rPr lang="en-US" altLang="en-US">
                <a:solidFill>
                  <a:schemeClr val="tx2"/>
                </a:solidFill>
                <a:latin typeface="Arial" panose="020B0604020202020204" pitchFamily="34" charset="0"/>
                <a:ea typeface="MS PGothic" panose="020B0600070205080204" pitchFamily="34" charset="-128"/>
              </a:rPr>
              <a:t>8/6/2024</a:t>
            </a:r>
          </a:p>
          <a:p>
            <a:pPr fontAlgn="base">
              <a:spcBef>
                <a:spcPct val="0"/>
              </a:spcBef>
              <a:spcAft>
                <a:spcPct val="0"/>
              </a:spcAft>
              <a:buClrTx/>
              <a:buSzTx/>
              <a:buFontTx/>
              <a:buNone/>
            </a:pPr>
            <a:endParaRPr lang="en-US" altLang="en-US">
              <a:solidFill>
                <a:schemeClr val="tx2"/>
              </a:solidFill>
              <a:latin typeface="Arial" panose="020B0604020202020204" pitchFamily="34" charset="0"/>
              <a:ea typeface="MS PGothic" panose="020B0600070205080204" pitchFamily="34" charset="-128"/>
            </a:endParaRPr>
          </a:p>
        </p:txBody>
      </p:sp>
      <p:sp>
        <p:nvSpPr>
          <p:cNvPr id="5" name="Footer Placeholder 4">
            <a:extLst>
              <a:ext uri="{FF2B5EF4-FFF2-40B4-BE49-F238E27FC236}">
                <a16:creationId xmlns:a16="http://schemas.microsoft.com/office/drawing/2014/main" id="{0EDB3322-0CE2-54BA-864B-052ACD4CD36C}"/>
              </a:ext>
            </a:extLst>
          </p:cNvPr>
          <p:cNvSpPr>
            <a:spLocks noGrp="1"/>
          </p:cNvSpPr>
          <p:nvPr>
            <p:ph type="ftr" sz="quarter" idx="11"/>
          </p:nvPr>
        </p:nvSpPr>
        <p:spPr/>
        <p:txBody>
          <a:bodyPr/>
          <a:lstStyle/>
          <a:p>
            <a:pPr>
              <a:defRPr/>
            </a:pPr>
            <a:r>
              <a:rPr lang="en-US" altLang="en-US"/>
              <a:t>Massachusetts Advocates for Children </a:t>
            </a:r>
          </a:p>
        </p:txBody>
      </p:sp>
      <p:sp>
        <p:nvSpPr>
          <p:cNvPr id="46086" name="Slide Number Placeholder 5">
            <a:extLst>
              <a:ext uri="{FF2B5EF4-FFF2-40B4-BE49-F238E27FC236}">
                <a16:creationId xmlns:a16="http://schemas.microsoft.com/office/drawing/2014/main" id="{E168EC88-F61D-F4BD-8EA0-A88224EC43C5}"/>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fontAlgn="base">
              <a:spcBef>
                <a:spcPct val="0"/>
              </a:spcBef>
              <a:spcAft>
                <a:spcPct val="0"/>
              </a:spcAft>
              <a:buClrTx/>
              <a:buSzTx/>
              <a:buFontTx/>
              <a:buNone/>
            </a:pPr>
            <a:fld id="{7E29CDA5-DBED-41B3-BB08-424475BFAE35}" type="slidenum">
              <a:rPr lang="en-US" altLang="en-US" sz="1100" smtClean="0">
                <a:solidFill>
                  <a:schemeClr val="tx2"/>
                </a:solidFill>
                <a:latin typeface="Arial" panose="020B0604020202020204" pitchFamily="34" charset="0"/>
                <a:ea typeface="MS PGothic" panose="020B0600070205080204" pitchFamily="34" charset="-128"/>
              </a:rPr>
              <a:pPr fontAlgn="base">
                <a:spcBef>
                  <a:spcPct val="0"/>
                </a:spcBef>
                <a:spcAft>
                  <a:spcPct val="0"/>
                </a:spcAft>
                <a:buClrTx/>
                <a:buSzTx/>
                <a:buFontTx/>
                <a:buNone/>
              </a:pPr>
              <a:t>17</a:t>
            </a:fld>
            <a:endParaRPr lang="en-US" altLang="en-US" sz="1100">
              <a:solidFill>
                <a:schemeClr val="tx2"/>
              </a:solidFill>
              <a:latin typeface="Arial" panose="020B0604020202020204" pitchFamily="34" charset="0"/>
              <a:ea typeface="MS PGothic" panose="020B0600070205080204" pitchFamily="34" charset="-128"/>
            </a:endParaRPr>
          </a:p>
        </p:txBody>
      </p:sp>
      <p:pic>
        <p:nvPicPr>
          <p:cNvPr id="46087" name="Picture 2">
            <a:extLst>
              <a:ext uri="{FF2B5EF4-FFF2-40B4-BE49-F238E27FC236}">
                <a16:creationId xmlns:a16="http://schemas.microsoft.com/office/drawing/2014/main" id="{35202B56-91B9-7639-6951-860068FC8F3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638" y="2895600"/>
            <a:ext cx="908050" cy="20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a:extLst>
              <a:ext uri="{FF2B5EF4-FFF2-40B4-BE49-F238E27FC236}">
                <a16:creationId xmlns:a16="http://schemas.microsoft.com/office/drawing/2014/main" id="{8FAF4592-37BD-D0B1-2F1D-B7E8F81613C8}"/>
              </a:ext>
            </a:extLst>
          </p:cNvPr>
          <p:cNvSpPr>
            <a:spLocks noGrp="1" noChangeArrowheads="1"/>
          </p:cNvSpPr>
          <p:nvPr>
            <p:ph type="title"/>
          </p:nvPr>
        </p:nvSpPr>
        <p:spPr>
          <a:xfrm>
            <a:off x="669925" y="250825"/>
            <a:ext cx="6348413" cy="1219200"/>
          </a:xfrm>
        </p:spPr>
        <p:txBody>
          <a:bodyPr/>
          <a:lstStyle/>
          <a:p>
            <a:pPr eaLnBrk="1" hangingPunct="1"/>
            <a:r>
              <a:rPr lang="en-US" altLang="en-US"/>
              <a:t>IEP Transition Sections: </a:t>
            </a:r>
            <a:r>
              <a:rPr lang="en-US" altLang="en-US" sz="3200"/>
              <a:t>Postsecondary Transition Planning </a:t>
            </a:r>
          </a:p>
        </p:txBody>
      </p:sp>
      <p:pic>
        <p:nvPicPr>
          <p:cNvPr id="48131" name="Content Placeholder 6">
            <a:extLst>
              <a:ext uri="{FF2B5EF4-FFF2-40B4-BE49-F238E27FC236}">
                <a16:creationId xmlns:a16="http://schemas.microsoft.com/office/drawing/2014/main" id="{AB787772-6B1C-5D6A-C3CA-F26E46837354}"/>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609600" y="1470025"/>
            <a:ext cx="7696200" cy="4667250"/>
          </a:xfrm>
        </p:spPr>
      </p:pic>
      <p:sp>
        <p:nvSpPr>
          <p:cNvPr id="4" name="Date Placeholder 3">
            <a:extLst>
              <a:ext uri="{FF2B5EF4-FFF2-40B4-BE49-F238E27FC236}">
                <a16:creationId xmlns:a16="http://schemas.microsoft.com/office/drawing/2014/main" id="{1ABFB5AB-F522-1456-D145-081FC93FA500}"/>
              </a:ext>
            </a:extLst>
          </p:cNvPr>
          <p:cNvSpPr>
            <a:spLocks noGrp="1"/>
          </p:cNvSpPr>
          <p:nvPr>
            <p:ph type="dt" sz="quarter" idx="10"/>
          </p:nvPr>
        </p:nvSpPr>
        <p:spPr/>
        <p:txBody>
          <a:bodyPr/>
          <a:lstStyle/>
          <a:p>
            <a:pPr>
              <a:defRPr/>
            </a:pPr>
            <a:r>
              <a:rPr lang="en-US" altLang="en-US">
                <a:solidFill>
                  <a:schemeClr val="tx2"/>
                </a:solidFill>
                <a:latin typeface="Arial" panose="020B0604020202020204" pitchFamily="34" charset="0"/>
                <a:ea typeface="MS PGothic" panose="020B0600070205080204" pitchFamily="34" charset="-128"/>
              </a:rPr>
              <a:t>8/6/2024</a:t>
            </a:r>
          </a:p>
          <a:p>
            <a:pPr>
              <a:defRPr/>
            </a:pPr>
            <a:endParaRPr lang="en-US"/>
          </a:p>
        </p:txBody>
      </p:sp>
      <p:sp>
        <p:nvSpPr>
          <p:cNvPr id="5" name="Footer Placeholder 4">
            <a:extLst>
              <a:ext uri="{FF2B5EF4-FFF2-40B4-BE49-F238E27FC236}">
                <a16:creationId xmlns:a16="http://schemas.microsoft.com/office/drawing/2014/main" id="{7CFC3A24-551E-38B0-FF39-02A5D33538CE}"/>
              </a:ext>
            </a:extLst>
          </p:cNvPr>
          <p:cNvSpPr>
            <a:spLocks noGrp="1"/>
          </p:cNvSpPr>
          <p:nvPr>
            <p:ph type="ftr" sz="quarter" idx="11"/>
          </p:nvPr>
        </p:nvSpPr>
        <p:spPr/>
        <p:txBody>
          <a:bodyPr/>
          <a:lstStyle/>
          <a:p>
            <a:pPr>
              <a:defRPr/>
            </a:pPr>
            <a:r>
              <a:rPr lang="en-US" altLang="en-US"/>
              <a:t>Massachusetts Advocates for Children </a:t>
            </a:r>
          </a:p>
        </p:txBody>
      </p:sp>
      <p:sp>
        <p:nvSpPr>
          <p:cNvPr id="48134" name="Slide Number Placeholder 5">
            <a:extLst>
              <a:ext uri="{FF2B5EF4-FFF2-40B4-BE49-F238E27FC236}">
                <a16:creationId xmlns:a16="http://schemas.microsoft.com/office/drawing/2014/main" id="{5673B7F8-F305-4461-01E3-A2A00C299BEA}"/>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fontAlgn="base">
              <a:spcBef>
                <a:spcPct val="0"/>
              </a:spcBef>
              <a:spcAft>
                <a:spcPct val="0"/>
              </a:spcAft>
              <a:buClrTx/>
              <a:buSzTx/>
              <a:buFontTx/>
              <a:buNone/>
            </a:pPr>
            <a:fld id="{82FA01AC-F22E-421D-BDD3-1656C6BA078E}" type="slidenum">
              <a:rPr lang="en-US" altLang="en-US" smtClean="0">
                <a:solidFill>
                  <a:schemeClr val="accent1"/>
                </a:solidFill>
              </a:rPr>
              <a:pPr fontAlgn="base">
                <a:spcBef>
                  <a:spcPct val="0"/>
                </a:spcBef>
                <a:spcAft>
                  <a:spcPct val="0"/>
                </a:spcAft>
                <a:buClrTx/>
                <a:buSzTx/>
                <a:buFontTx/>
                <a:buNone/>
              </a:pPr>
              <a:t>18</a:t>
            </a:fld>
            <a:endParaRPr lang="en-US" altLang="en-US">
              <a:solidFill>
                <a:schemeClr val="accent1"/>
              </a:solidFill>
            </a:endParaRPr>
          </a:p>
        </p:txBody>
      </p:sp>
      <p:sp>
        <p:nvSpPr>
          <p:cNvPr id="8" name="Arrow: Right 7">
            <a:extLst>
              <a:ext uri="{FF2B5EF4-FFF2-40B4-BE49-F238E27FC236}">
                <a16:creationId xmlns:a16="http://schemas.microsoft.com/office/drawing/2014/main" id="{85FF4916-B3DB-5440-B151-CD8B993D01F5}"/>
              </a:ext>
            </a:extLst>
          </p:cNvPr>
          <p:cNvSpPr/>
          <p:nvPr/>
        </p:nvSpPr>
        <p:spPr>
          <a:xfrm>
            <a:off x="-200025" y="4165600"/>
            <a:ext cx="882650" cy="1524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 name="Arrow: Right 1">
            <a:extLst>
              <a:ext uri="{FF2B5EF4-FFF2-40B4-BE49-F238E27FC236}">
                <a16:creationId xmlns:a16="http://schemas.microsoft.com/office/drawing/2014/main" id="{3A02296B-275E-6DC7-642A-1BCFBFD40546}"/>
              </a:ext>
            </a:extLst>
          </p:cNvPr>
          <p:cNvSpPr/>
          <p:nvPr/>
        </p:nvSpPr>
        <p:spPr>
          <a:xfrm>
            <a:off x="-200025" y="4360863"/>
            <a:ext cx="882650" cy="22066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a:extLst>
              <a:ext uri="{FF2B5EF4-FFF2-40B4-BE49-F238E27FC236}">
                <a16:creationId xmlns:a16="http://schemas.microsoft.com/office/drawing/2014/main" id="{A05EA11C-2DFE-06C2-1A46-D9ADEB236282}"/>
              </a:ext>
            </a:extLst>
          </p:cNvPr>
          <p:cNvSpPr>
            <a:spLocks noGrp="1" noChangeArrowheads="1"/>
          </p:cNvSpPr>
          <p:nvPr>
            <p:ph type="title"/>
          </p:nvPr>
        </p:nvSpPr>
        <p:spPr>
          <a:xfrm>
            <a:off x="630238" y="15875"/>
            <a:ext cx="6348412" cy="1600200"/>
          </a:xfrm>
        </p:spPr>
        <p:txBody>
          <a:bodyPr rtlCol="0">
            <a:normAutofit fontScale="90000"/>
          </a:bodyPr>
          <a:lstStyle/>
          <a:p>
            <a:pPr eaLnBrk="1" fontAlgn="auto" hangingPunct="1">
              <a:spcAft>
                <a:spcPts val="0"/>
              </a:spcAft>
              <a:defRPr/>
            </a:pPr>
            <a:r>
              <a:rPr lang="en-US" altLang="en-US"/>
              <a:t>IEP Transition Sections: </a:t>
            </a:r>
            <a:r>
              <a:rPr lang="en-US" altLang="en-US" sz="3200"/>
              <a:t>Connections and Transfer of Rights </a:t>
            </a:r>
          </a:p>
        </p:txBody>
      </p:sp>
      <p:pic>
        <p:nvPicPr>
          <p:cNvPr id="50179" name="Content Placeholder 6">
            <a:extLst>
              <a:ext uri="{FF2B5EF4-FFF2-40B4-BE49-F238E27FC236}">
                <a16:creationId xmlns:a16="http://schemas.microsoft.com/office/drawing/2014/main" id="{347D240E-B14F-F8B6-4850-5B887423C364}"/>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066800" y="1611313"/>
            <a:ext cx="7010400" cy="4435475"/>
          </a:xfrm>
        </p:spPr>
      </p:pic>
      <p:sp>
        <p:nvSpPr>
          <p:cNvPr id="4" name="Date Placeholder 3">
            <a:extLst>
              <a:ext uri="{FF2B5EF4-FFF2-40B4-BE49-F238E27FC236}">
                <a16:creationId xmlns:a16="http://schemas.microsoft.com/office/drawing/2014/main" id="{9111C063-0D9B-FB51-3C05-D588C482780B}"/>
              </a:ext>
            </a:extLst>
          </p:cNvPr>
          <p:cNvSpPr>
            <a:spLocks noGrp="1"/>
          </p:cNvSpPr>
          <p:nvPr>
            <p:ph type="dt" sz="quarter" idx="10"/>
          </p:nvPr>
        </p:nvSpPr>
        <p:spPr/>
        <p:txBody>
          <a:bodyPr/>
          <a:lstStyle/>
          <a:p>
            <a:pPr>
              <a:defRPr/>
            </a:pPr>
            <a:r>
              <a:rPr lang="en-US" altLang="en-US">
                <a:solidFill>
                  <a:schemeClr val="tx2"/>
                </a:solidFill>
                <a:latin typeface="Arial" panose="020B0604020202020204" pitchFamily="34" charset="0"/>
                <a:ea typeface="MS PGothic" panose="020B0600070205080204" pitchFamily="34" charset="-128"/>
              </a:rPr>
              <a:t>8/6/2024</a:t>
            </a:r>
          </a:p>
          <a:p>
            <a:pPr>
              <a:defRPr/>
            </a:pPr>
            <a:endParaRPr lang="en-US"/>
          </a:p>
        </p:txBody>
      </p:sp>
      <p:sp>
        <p:nvSpPr>
          <p:cNvPr id="5" name="Footer Placeholder 4">
            <a:extLst>
              <a:ext uri="{FF2B5EF4-FFF2-40B4-BE49-F238E27FC236}">
                <a16:creationId xmlns:a16="http://schemas.microsoft.com/office/drawing/2014/main" id="{B0058C73-ACF2-444F-5F30-1D2C3DD7DC3B}"/>
              </a:ext>
            </a:extLst>
          </p:cNvPr>
          <p:cNvSpPr>
            <a:spLocks noGrp="1"/>
          </p:cNvSpPr>
          <p:nvPr>
            <p:ph type="ftr" sz="quarter" idx="11"/>
          </p:nvPr>
        </p:nvSpPr>
        <p:spPr/>
        <p:txBody>
          <a:bodyPr/>
          <a:lstStyle/>
          <a:p>
            <a:pPr>
              <a:defRPr/>
            </a:pPr>
            <a:r>
              <a:rPr lang="en-US" altLang="en-US"/>
              <a:t>Massachusetts Advocates for Children </a:t>
            </a:r>
          </a:p>
        </p:txBody>
      </p:sp>
      <p:sp>
        <p:nvSpPr>
          <p:cNvPr id="50182" name="Slide Number Placeholder 5">
            <a:extLst>
              <a:ext uri="{FF2B5EF4-FFF2-40B4-BE49-F238E27FC236}">
                <a16:creationId xmlns:a16="http://schemas.microsoft.com/office/drawing/2014/main" id="{EF1E3529-50BF-09C8-BD54-5B55B90EAE18}"/>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fontAlgn="base">
              <a:spcBef>
                <a:spcPct val="0"/>
              </a:spcBef>
              <a:spcAft>
                <a:spcPct val="0"/>
              </a:spcAft>
              <a:buClrTx/>
              <a:buSzTx/>
              <a:buFontTx/>
              <a:buNone/>
            </a:pPr>
            <a:fld id="{2DB16D46-6EBC-4A66-BA64-573F366CE66C}" type="slidenum">
              <a:rPr lang="en-US" altLang="en-US" smtClean="0">
                <a:solidFill>
                  <a:schemeClr val="accent1"/>
                </a:solidFill>
              </a:rPr>
              <a:pPr fontAlgn="base">
                <a:spcBef>
                  <a:spcPct val="0"/>
                </a:spcBef>
                <a:spcAft>
                  <a:spcPct val="0"/>
                </a:spcAft>
                <a:buClrTx/>
                <a:buSzTx/>
                <a:buFontTx/>
                <a:buNone/>
              </a:pPr>
              <a:t>19</a:t>
            </a:fld>
            <a:endParaRPr lang="en-US" altLang="en-US">
              <a:solidFill>
                <a:schemeClr val="accent1"/>
              </a:solidFill>
            </a:endParaRPr>
          </a:p>
        </p:txBody>
      </p:sp>
      <p:sp>
        <p:nvSpPr>
          <p:cNvPr id="2" name="Arrow: Right 1">
            <a:extLst>
              <a:ext uri="{FF2B5EF4-FFF2-40B4-BE49-F238E27FC236}">
                <a16:creationId xmlns:a16="http://schemas.microsoft.com/office/drawing/2014/main" id="{292E6935-A715-08DC-82F6-E7BA547A0B08}"/>
              </a:ext>
            </a:extLst>
          </p:cNvPr>
          <p:cNvSpPr/>
          <p:nvPr/>
        </p:nvSpPr>
        <p:spPr>
          <a:xfrm>
            <a:off x="188913" y="3600450"/>
            <a:ext cx="882650" cy="1524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a:extLst>
              <a:ext uri="{FF2B5EF4-FFF2-40B4-BE49-F238E27FC236}">
                <a16:creationId xmlns:a16="http://schemas.microsoft.com/office/drawing/2014/main" id="{3F56F043-3845-C33A-1570-821F2790230F}"/>
              </a:ext>
            </a:extLst>
          </p:cNvPr>
          <p:cNvSpPr>
            <a:spLocks noGrp="1" noChangeArrowheads="1"/>
          </p:cNvSpPr>
          <p:nvPr>
            <p:ph type="title"/>
          </p:nvPr>
        </p:nvSpPr>
        <p:spPr>
          <a:xfrm>
            <a:off x="609600" y="228600"/>
            <a:ext cx="6348413" cy="1203325"/>
          </a:xfrm>
        </p:spPr>
        <p:txBody>
          <a:bodyPr/>
          <a:lstStyle/>
          <a:p>
            <a:pPr eaLnBrk="1" hangingPunct="1"/>
            <a:r>
              <a:rPr lang="en-US" altLang="en-US"/>
              <a:t>IEP Transition Sections: </a:t>
            </a:r>
            <a:r>
              <a:rPr lang="en-US" altLang="en-US" sz="3200"/>
              <a:t>Decision Making and 688 Referral</a:t>
            </a:r>
          </a:p>
        </p:txBody>
      </p:sp>
      <p:pic>
        <p:nvPicPr>
          <p:cNvPr id="52227" name="Content Placeholder 6">
            <a:extLst>
              <a:ext uri="{FF2B5EF4-FFF2-40B4-BE49-F238E27FC236}">
                <a16:creationId xmlns:a16="http://schemas.microsoft.com/office/drawing/2014/main" id="{1A896DF4-17CE-D55A-83DE-BFCA0E7FB96C}"/>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609600" y="1460500"/>
            <a:ext cx="7848600" cy="4770438"/>
          </a:xfrm>
        </p:spPr>
      </p:pic>
      <p:sp>
        <p:nvSpPr>
          <p:cNvPr id="4" name="Date Placeholder 3">
            <a:extLst>
              <a:ext uri="{FF2B5EF4-FFF2-40B4-BE49-F238E27FC236}">
                <a16:creationId xmlns:a16="http://schemas.microsoft.com/office/drawing/2014/main" id="{65925956-8CDF-0CEA-F0D7-4B84017EA97F}"/>
              </a:ext>
            </a:extLst>
          </p:cNvPr>
          <p:cNvSpPr>
            <a:spLocks noGrp="1"/>
          </p:cNvSpPr>
          <p:nvPr>
            <p:ph type="dt" sz="quarter" idx="10"/>
          </p:nvPr>
        </p:nvSpPr>
        <p:spPr/>
        <p:txBody>
          <a:bodyPr/>
          <a:lstStyle/>
          <a:p>
            <a:pPr>
              <a:defRPr/>
            </a:pPr>
            <a:r>
              <a:rPr lang="en-US" altLang="en-US">
                <a:solidFill>
                  <a:schemeClr val="tx2"/>
                </a:solidFill>
                <a:latin typeface="Arial" panose="020B0604020202020204" pitchFamily="34" charset="0"/>
                <a:ea typeface="MS PGothic" panose="020B0600070205080204" pitchFamily="34" charset="-128"/>
              </a:rPr>
              <a:t>8/6/2024</a:t>
            </a:r>
          </a:p>
          <a:p>
            <a:pPr>
              <a:defRPr/>
            </a:pPr>
            <a:endParaRPr lang="en-US"/>
          </a:p>
        </p:txBody>
      </p:sp>
      <p:sp>
        <p:nvSpPr>
          <p:cNvPr id="5" name="Footer Placeholder 4">
            <a:extLst>
              <a:ext uri="{FF2B5EF4-FFF2-40B4-BE49-F238E27FC236}">
                <a16:creationId xmlns:a16="http://schemas.microsoft.com/office/drawing/2014/main" id="{3253901E-60D4-A067-13B1-840CA0BBCFAA}"/>
              </a:ext>
            </a:extLst>
          </p:cNvPr>
          <p:cNvSpPr>
            <a:spLocks noGrp="1"/>
          </p:cNvSpPr>
          <p:nvPr>
            <p:ph type="ftr" sz="quarter" idx="11"/>
          </p:nvPr>
        </p:nvSpPr>
        <p:spPr/>
        <p:txBody>
          <a:bodyPr/>
          <a:lstStyle/>
          <a:p>
            <a:pPr>
              <a:defRPr/>
            </a:pPr>
            <a:r>
              <a:rPr lang="en-US" altLang="en-US"/>
              <a:t>Massachusetts Advocates for Children </a:t>
            </a:r>
          </a:p>
        </p:txBody>
      </p:sp>
      <p:sp>
        <p:nvSpPr>
          <p:cNvPr id="52230" name="Slide Number Placeholder 5">
            <a:extLst>
              <a:ext uri="{FF2B5EF4-FFF2-40B4-BE49-F238E27FC236}">
                <a16:creationId xmlns:a16="http://schemas.microsoft.com/office/drawing/2014/main" id="{915A1E98-F420-3090-12E8-BF873514B948}"/>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fontAlgn="base">
              <a:spcBef>
                <a:spcPct val="0"/>
              </a:spcBef>
              <a:spcAft>
                <a:spcPct val="0"/>
              </a:spcAft>
              <a:buClrTx/>
              <a:buSzTx/>
              <a:buFontTx/>
              <a:buNone/>
            </a:pPr>
            <a:fld id="{8EDF9B25-2AB5-480C-B4A5-51639DE42881}" type="slidenum">
              <a:rPr lang="en-US" altLang="en-US" smtClean="0">
                <a:solidFill>
                  <a:schemeClr val="accent1"/>
                </a:solidFill>
              </a:rPr>
              <a:pPr fontAlgn="base">
                <a:spcBef>
                  <a:spcPct val="0"/>
                </a:spcBef>
                <a:spcAft>
                  <a:spcPct val="0"/>
                </a:spcAft>
                <a:buClrTx/>
                <a:buSzTx/>
                <a:buFontTx/>
                <a:buNone/>
              </a:pPr>
              <a:t>20</a:t>
            </a:fld>
            <a:endParaRPr lang="en-US" altLang="en-US">
              <a:solidFill>
                <a:schemeClr val="accent1"/>
              </a:solidFill>
            </a:endParaRPr>
          </a:p>
        </p:txBody>
      </p:sp>
      <p:pic>
        <p:nvPicPr>
          <p:cNvPr id="52231" name="Picture 7">
            <a:extLst>
              <a:ext uri="{FF2B5EF4-FFF2-40B4-BE49-F238E27FC236}">
                <a16:creationId xmlns:a16="http://schemas.microsoft.com/office/drawing/2014/main" id="{2D56D216-B38C-433A-1FD6-B2072A65EE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6375" y="1676400"/>
            <a:ext cx="908050" cy="20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2" name="Picture 8">
            <a:extLst>
              <a:ext uri="{FF2B5EF4-FFF2-40B4-BE49-F238E27FC236}">
                <a16:creationId xmlns:a16="http://schemas.microsoft.com/office/drawing/2014/main" id="{10EB4133-39AF-A9A3-A529-6AF61749538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2250" y="3638550"/>
            <a:ext cx="908050" cy="20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35A22699-4CF5-F679-EFB2-7F00EF041683}"/>
              </a:ext>
            </a:extLst>
          </p:cNvPr>
          <p:cNvSpPr>
            <a:spLocks noGrp="1" noChangeArrowheads="1"/>
          </p:cNvSpPr>
          <p:nvPr>
            <p:ph type="title"/>
          </p:nvPr>
        </p:nvSpPr>
        <p:spPr>
          <a:xfrm>
            <a:off x="457200" y="320675"/>
            <a:ext cx="7239000" cy="898525"/>
          </a:xfrm>
        </p:spPr>
        <p:txBody>
          <a:bodyPr/>
          <a:lstStyle/>
          <a:p>
            <a:pPr eaLnBrk="1" hangingPunct="1"/>
            <a:r>
              <a:rPr lang="en-US" altLang="en-US"/>
              <a:t>Goals</a:t>
            </a:r>
          </a:p>
        </p:txBody>
      </p:sp>
      <p:sp>
        <p:nvSpPr>
          <p:cNvPr id="52227" name="Rectangle 3">
            <a:extLst>
              <a:ext uri="{FF2B5EF4-FFF2-40B4-BE49-F238E27FC236}">
                <a16:creationId xmlns:a16="http://schemas.microsoft.com/office/drawing/2014/main" id="{57A978F0-E3C8-910A-D5C2-A251598B1DD5}"/>
              </a:ext>
            </a:extLst>
          </p:cNvPr>
          <p:cNvSpPr>
            <a:spLocks noGrp="1" noChangeArrowheads="1"/>
          </p:cNvSpPr>
          <p:nvPr>
            <p:ph idx="1"/>
          </p:nvPr>
        </p:nvSpPr>
        <p:spPr>
          <a:xfrm>
            <a:off x="600075" y="1112838"/>
            <a:ext cx="7239000" cy="4975225"/>
          </a:xfrm>
        </p:spPr>
        <p:txBody>
          <a:bodyPr rtlCol="0">
            <a:normAutofit/>
          </a:bodyPr>
          <a:lstStyle/>
          <a:p>
            <a:pPr marL="0" indent="0" eaLnBrk="1" fontAlgn="auto" hangingPunct="1">
              <a:spcAft>
                <a:spcPts val="0"/>
              </a:spcAft>
              <a:buFont typeface="Wingdings 3" panose="05040102010807070707" pitchFamily="18" charset="2"/>
              <a:buNone/>
              <a:defRPr/>
            </a:pPr>
            <a:r>
              <a:rPr lang="en-US" altLang="en-US" sz="2400" dirty="0">
                <a:solidFill>
                  <a:schemeClr val="tx1">
                    <a:lumMod val="75000"/>
                    <a:lumOff val="25000"/>
                  </a:schemeClr>
                </a:solidFill>
                <a:ea typeface="MS PGothic" panose="020B0600070205080204" pitchFamily="34" charset="-128"/>
              </a:rPr>
              <a:t>Make sure that the IEP includes measurable </a:t>
            </a:r>
            <a:r>
              <a:rPr lang="en-US" altLang="en-US" sz="2400" b="1" dirty="0">
                <a:solidFill>
                  <a:schemeClr val="tx1">
                    <a:lumMod val="75000"/>
                    <a:lumOff val="25000"/>
                  </a:schemeClr>
                </a:solidFill>
                <a:ea typeface="MS PGothic" panose="020B0600070205080204" pitchFamily="34" charset="-128"/>
              </a:rPr>
              <a:t>postsecondary AND annual </a:t>
            </a:r>
            <a:r>
              <a:rPr lang="en-US" altLang="en-US" sz="2400" i="1" dirty="0">
                <a:solidFill>
                  <a:schemeClr val="tx1">
                    <a:lumMod val="75000"/>
                    <a:lumOff val="25000"/>
                  </a:schemeClr>
                </a:solidFill>
                <a:ea typeface="MS PGothic" panose="020B0600070205080204" pitchFamily="34" charset="-128"/>
              </a:rPr>
              <a:t>IEP transition goals </a:t>
            </a:r>
            <a:r>
              <a:rPr lang="en-US" altLang="en-US" sz="2400" dirty="0">
                <a:solidFill>
                  <a:schemeClr val="tx1">
                    <a:lumMod val="75000"/>
                    <a:lumOff val="25000"/>
                  </a:schemeClr>
                </a:solidFill>
                <a:ea typeface="MS PGothic" panose="020B0600070205080204" pitchFamily="34" charset="-128"/>
              </a:rPr>
              <a:t>related to</a:t>
            </a:r>
          </a:p>
          <a:p>
            <a:pPr eaLnBrk="1" fontAlgn="auto" hangingPunct="1">
              <a:spcAft>
                <a:spcPts val="0"/>
              </a:spcAft>
              <a:buFont typeface="Wingdings" panose="05000000000000000000" pitchFamily="2" charset="2"/>
              <a:buNone/>
              <a:defRPr/>
            </a:pPr>
            <a:endParaRPr lang="en-US" altLang="en-US" sz="800" dirty="0">
              <a:solidFill>
                <a:schemeClr val="tx1">
                  <a:lumMod val="75000"/>
                  <a:lumOff val="25000"/>
                </a:schemeClr>
              </a:solidFill>
              <a:ea typeface="MS PGothic" panose="020B0600070205080204" pitchFamily="34" charset="-128"/>
            </a:endParaRPr>
          </a:p>
          <a:p>
            <a:pPr lvl="1" eaLnBrk="1" fontAlgn="auto" hangingPunct="1">
              <a:spcAft>
                <a:spcPts val="0"/>
              </a:spcAft>
              <a:buFont typeface="Wingdings 3" charset="2"/>
              <a:buChar char=""/>
              <a:defRPr/>
            </a:pPr>
            <a:r>
              <a:rPr lang="en-US" altLang="en-US" sz="2400" dirty="0">
                <a:solidFill>
                  <a:schemeClr val="tx1">
                    <a:lumMod val="75000"/>
                    <a:lumOff val="25000"/>
                  </a:schemeClr>
                </a:solidFill>
                <a:ea typeface="MS PGothic" panose="020B0600070205080204" pitchFamily="34" charset="-128"/>
              </a:rPr>
              <a:t>Training</a:t>
            </a:r>
          </a:p>
          <a:p>
            <a:pPr lvl="1" eaLnBrk="1" fontAlgn="auto" hangingPunct="1">
              <a:spcAft>
                <a:spcPts val="0"/>
              </a:spcAft>
              <a:buFont typeface="Wingdings 3" charset="2"/>
              <a:buChar char=""/>
              <a:defRPr/>
            </a:pPr>
            <a:r>
              <a:rPr lang="en-US" altLang="en-US" sz="2400" dirty="0">
                <a:solidFill>
                  <a:schemeClr val="tx1">
                    <a:lumMod val="75000"/>
                    <a:lumOff val="25000"/>
                  </a:schemeClr>
                </a:solidFill>
                <a:ea typeface="MS PGothic" panose="020B0600070205080204" pitchFamily="34" charset="-128"/>
              </a:rPr>
              <a:t>Education</a:t>
            </a:r>
          </a:p>
          <a:p>
            <a:pPr lvl="1" eaLnBrk="1" fontAlgn="auto" hangingPunct="1">
              <a:spcAft>
                <a:spcPts val="0"/>
              </a:spcAft>
              <a:buFont typeface="Wingdings 3" charset="2"/>
              <a:buChar char=""/>
              <a:defRPr/>
            </a:pPr>
            <a:r>
              <a:rPr lang="en-US" altLang="en-US" sz="2400" dirty="0">
                <a:solidFill>
                  <a:schemeClr val="tx1">
                    <a:lumMod val="75000"/>
                    <a:lumOff val="25000"/>
                  </a:schemeClr>
                </a:solidFill>
                <a:ea typeface="MS PGothic" panose="020B0600070205080204" pitchFamily="34" charset="-128"/>
              </a:rPr>
              <a:t>Employment </a:t>
            </a:r>
          </a:p>
          <a:p>
            <a:pPr lvl="1" eaLnBrk="1" fontAlgn="auto" hangingPunct="1">
              <a:spcAft>
                <a:spcPts val="0"/>
              </a:spcAft>
              <a:buFont typeface="Wingdings 3" charset="2"/>
              <a:buChar char=""/>
              <a:defRPr/>
            </a:pPr>
            <a:r>
              <a:rPr lang="en-US" altLang="en-US" sz="2400" dirty="0">
                <a:solidFill>
                  <a:schemeClr val="tx1">
                    <a:lumMod val="75000"/>
                    <a:lumOff val="25000"/>
                  </a:schemeClr>
                </a:solidFill>
                <a:ea typeface="MS PGothic" panose="020B0600070205080204" pitchFamily="34" charset="-128"/>
              </a:rPr>
              <a:t>Independent living, as appropriate</a:t>
            </a:r>
          </a:p>
        </p:txBody>
      </p:sp>
      <p:sp>
        <p:nvSpPr>
          <p:cNvPr id="54276" name="Date Placeholder 3">
            <a:extLst>
              <a:ext uri="{FF2B5EF4-FFF2-40B4-BE49-F238E27FC236}">
                <a16:creationId xmlns:a16="http://schemas.microsoft.com/office/drawing/2014/main" id="{A62D5548-6FFD-454A-C5DE-7180822CF7EF}"/>
              </a:ext>
            </a:extLst>
          </p:cNvPr>
          <p:cNvSpPr>
            <a:spLocks noGrp="1"/>
          </p:cNvSpPr>
          <p:nvPr>
            <p:ph type="dt" sz="quarter" idx="10"/>
          </p:nvPr>
        </p:nvSpPr>
        <p:spPr bwMode="auto">
          <a:xfrm>
            <a:off x="5232400" y="6042025"/>
            <a:ext cx="85725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fontAlgn="base">
              <a:spcBef>
                <a:spcPct val="0"/>
              </a:spcBef>
              <a:spcAft>
                <a:spcPct val="0"/>
              </a:spcAft>
              <a:buClrTx/>
              <a:buSzTx/>
              <a:buFont typeface="Wingdings 3" panose="05040102010807070707" pitchFamily="18" charset="2"/>
              <a:buNone/>
            </a:pPr>
            <a:r>
              <a:rPr lang="en-US" altLang="en-US" sz="1000">
                <a:solidFill>
                  <a:schemeClr val="tx2"/>
                </a:solidFill>
                <a:latin typeface="Arial" panose="020B0604020202020204" pitchFamily="34" charset="0"/>
                <a:ea typeface="MS PGothic" panose="020B0600070205080204" pitchFamily="34" charset="-128"/>
              </a:rPr>
              <a:t>8/6/2024</a:t>
            </a:r>
          </a:p>
          <a:p>
            <a:pPr fontAlgn="base">
              <a:spcBef>
                <a:spcPct val="0"/>
              </a:spcBef>
              <a:spcAft>
                <a:spcPct val="0"/>
              </a:spcAft>
              <a:buClrTx/>
              <a:buSzTx/>
              <a:buFontTx/>
              <a:buNone/>
            </a:pPr>
            <a:endParaRPr lang="en-US" altLang="en-US" sz="1000">
              <a:solidFill>
                <a:schemeClr val="tx2"/>
              </a:solidFill>
              <a:latin typeface="Arial" panose="020B0604020202020204" pitchFamily="34" charset="0"/>
              <a:ea typeface="MS PGothic" panose="020B0600070205080204" pitchFamily="34" charset="-128"/>
            </a:endParaRPr>
          </a:p>
        </p:txBody>
      </p:sp>
      <p:sp>
        <p:nvSpPr>
          <p:cNvPr id="54277" name="Footer Placeholder 4">
            <a:extLst>
              <a:ext uri="{FF2B5EF4-FFF2-40B4-BE49-F238E27FC236}">
                <a16:creationId xmlns:a16="http://schemas.microsoft.com/office/drawing/2014/main" id="{11BCE3B3-FE30-EDF1-4EE7-5CAEB328C911}"/>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fontAlgn="base">
              <a:spcBef>
                <a:spcPct val="0"/>
              </a:spcBef>
              <a:spcAft>
                <a:spcPct val="0"/>
              </a:spcAft>
              <a:buClrTx/>
              <a:buSzTx/>
              <a:buFontTx/>
              <a:buNone/>
            </a:pPr>
            <a:r>
              <a:rPr lang="en-US" altLang="en-US" sz="1000">
                <a:solidFill>
                  <a:schemeClr val="tx2"/>
                </a:solidFill>
                <a:latin typeface="Arial" panose="020B0604020202020204" pitchFamily="34" charset="0"/>
                <a:ea typeface="MS PGothic" panose="020B0600070205080204" pitchFamily="34" charset="-128"/>
              </a:rPr>
              <a:t>Massachusetts Advocates for Children </a:t>
            </a:r>
          </a:p>
        </p:txBody>
      </p:sp>
      <p:sp>
        <p:nvSpPr>
          <p:cNvPr id="54278" name="Slide Number Placeholder 5">
            <a:extLst>
              <a:ext uri="{FF2B5EF4-FFF2-40B4-BE49-F238E27FC236}">
                <a16:creationId xmlns:a16="http://schemas.microsoft.com/office/drawing/2014/main" id="{7700E9DE-63B7-804F-47B6-223CE7B32D21}"/>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fontAlgn="base">
              <a:spcBef>
                <a:spcPct val="0"/>
              </a:spcBef>
              <a:spcAft>
                <a:spcPct val="0"/>
              </a:spcAft>
              <a:buClrTx/>
              <a:buSzTx/>
              <a:buFontTx/>
              <a:buNone/>
            </a:pPr>
            <a:fld id="{0C3426CC-F602-4A00-B965-0F25975A02EA}" type="slidenum">
              <a:rPr lang="en-US" altLang="en-US" sz="1100" smtClean="0">
                <a:solidFill>
                  <a:schemeClr val="tx2"/>
                </a:solidFill>
                <a:latin typeface="Arial" panose="020B0604020202020204" pitchFamily="34" charset="0"/>
                <a:ea typeface="MS PGothic" panose="020B0600070205080204" pitchFamily="34" charset="-128"/>
              </a:rPr>
              <a:pPr fontAlgn="base">
                <a:spcBef>
                  <a:spcPct val="0"/>
                </a:spcBef>
                <a:spcAft>
                  <a:spcPct val="0"/>
                </a:spcAft>
                <a:buClrTx/>
                <a:buSzTx/>
                <a:buFontTx/>
                <a:buNone/>
              </a:pPr>
              <a:t>21</a:t>
            </a:fld>
            <a:endParaRPr lang="en-US" altLang="en-US" sz="1100">
              <a:solidFill>
                <a:schemeClr val="tx2"/>
              </a:solidFill>
              <a:latin typeface="Arial" panose="020B0604020202020204" pitchFamily="34" charset="0"/>
              <a:ea typeface="MS PGothic" panose="020B0600070205080204" pitchFamily="34" charset="-128"/>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259FBBDE-B657-3DB0-AD65-AF94C5888408}"/>
              </a:ext>
            </a:extLst>
          </p:cNvPr>
          <p:cNvSpPr>
            <a:spLocks noGrp="1" noChangeArrowheads="1"/>
          </p:cNvSpPr>
          <p:nvPr>
            <p:ph type="title"/>
          </p:nvPr>
        </p:nvSpPr>
        <p:spPr>
          <a:xfrm>
            <a:off x="228600" y="533400"/>
            <a:ext cx="7848600" cy="914400"/>
          </a:xfrm>
        </p:spPr>
        <p:txBody>
          <a:bodyPr/>
          <a:lstStyle/>
          <a:p>
            <a:pPr eaLnBrk="1" hangingPunct="1"/>
            <a:r>
              <a:rPr lang="en-US" altLang="en-US" sz="3200"/>
              <a:t>Determine transition services</a:t>
            </a:r>
          </a:p>
        </p:txBody>
      </p:sp>
      <p:sp>
        <p:nvSpPr>
          <p:cNvPr id="31750" name="Rectangle 3">
            <a:extLst>
              <a:ext uri="{FF2B5EF4-FFF2-40B4-BE49-F238E27FC236}">
                <a16:creationId xmlns:a16="http://schemas.microsoft.com/office/drawing/2014/main" id="{82B68C07-69AA-C52D-002C-691E4B2A2979}"/>
              </a:ext>
            </a:extLst>
          </p:cNvPr>
          <p:cNvSpPr>
            <a:spLocks noGrp="1" noChangeArrowheads="1"/>
          </p:cNvSpPr>
          <p:nvPr>
            <p:ph idx="1"/>
          </p:nvPr>
        </p:nvSpPr>
        <p:spPr>
          <a:xfrm>
            <a:off x="304800" y="1676400"/>
            <a:ext cx="7696200" cy="4378325"/>
          </a:xfrm>
        </p:spPr>
        <p:txBody>
          <a:bodyPr rtlCol="0">
            <a:normAutofit/>
          </a:bodyPr>
          <a:lstStyle/>
          <a:p>
            <a:pPr marL="274320" indent="-274320" eaLnBrk="1" fontAlgn="auto" hangingPunct="1">
              <a:lnSpc>
                <a:spcPct val="80000"/>
              </a:lnSpc>
              <a:spcAft>
                <a:spcPts val="0"/>
              </a:spcAft>
              <a:buFont typeface="Wingdings" pitchFamily="2" charset="2"/>
              <a:buChar char="Ø"/>
              <a:defRPr/>
            </a:pPr>
            <a:endParaRPr lang="en-US" sz="1600" dirty="0">
              <a:solidFill>
                <a:schemeClr val="tx1">
                  <a:lumMod val="75000"/>
                  <a:lumOff val="25000"/>
                </a:schemeClr>
              </a:solidFill>
            </a:endParaRPr>
          </a:p>
          <a:p>
            <a:pPr marL="274320" indent="-274320" eaLnBrk="1" fontAlgn="auto" hangingPunct="1">
              <a:lnSpc>
                <a:spcPct val="80000"/>
              </a:lnSpc>
              <a:spcAft>
                <a:spcPts val="0"/>
              </a:spcAft>
              <a:buFont typeface="Wingdings" pitchFamily="2" charset="2"/>
              <a:buChar char="Ø"/>
              <a:defRPr/>
            </a:pPr>
            <a:endParaRPr lang="en-US" sz="1600" dirty="0">
              <a:solidFill>
                <a:schemeClr val="tx1">
                  <a:lumMod val="75000"/>
                  <a:lumOff val="25000"/>
                </a:schemeClr>
              </a:solidFill>
            </a:endParaRPr>
          </a:p>
          <a:p>
            <a:pPr algn="ctr" eaLnBrk="1" fontAlgn="auto" hangingPunct="1">
              <a:lnSpc>
                <a:spcPct val="80000"/>
              </a:lnSpc>
              <a:spcAft>
                <a:spcPts val="0"/>
              </a:spcAft>
              <a:buFont typeface="Wingdings 3" charset="2"/>
              <a:buChar char=""/>
              <a:defRPr/>
            </a:pPr>
            <a:endParaRPr lang="en-US" sz="2800" dirty="0">
              <a:solidFill>
                <a:schemeClr val="tx1">
                  <a:lumMod val="75000"/>
                  <a:lumOff val="25000"/>
                </a:schemeClr>
              </a:solidFill>
            </a:endParaRPr>
          </a:p>
          <a:p>
            <a:pPr eaLnBrk="1" fontAlgn="auto" hangingPunct="1">
              <a:lnSpc>
                <a:spcPct val="80000"/>
              </a:lnSpc>
              <a:spcAft>
                <a:spcPts val="0"/>
              </a:spcAft>
              <a:buFont typeface="Wingdings 3" charset="2"/>
              <a:buChar char=""/>
              <a:defRPr/>
            </a:pPr>
            <a:r>
              <a:rPr lang="en-US" sz="2400" dirty="0">
                <a:solidFill>
                  <a:schemeClr val="tx1">
                    <a:lumMod val="75000"/>
                    <a:lumOff val="25000"/>
                  </a:schemeClr>
                </a:solidFill>
              </a:rPr>
              <a:t>List specific </a:t>
            </a:r>
            <a:r>
              <a:rPr lang="en-US" sz="2400" i="1" dirty="0">
                <a:solidFill>
                  <a:schemeClr val="tx1">
                    <a:lumMod val="75000"/>
                    <a:lumOff val="25000"/>
                  </a:schemeClr>
                </a:solidFill>
              </a:rPr>
              <a:t>transition services</a:t>
            </a:r>
            <a:r>
              <a:rPr lang="en-US" sz="2400" dirty="0">
                <a:solidFill>
                  <a:schemeClr val="tx1">
                    <a:lumMod val="75000"/>
                    <a:lumOff val="25000"/>
                  </a:schemeClr>
                </a:solidFill>
              </a:rPr>
              <a:t> in the IEP</a:t>
            </a:r>
            <a:r>
              <a:rPr lang="en-US" sz="2400" i="1" dirty="0">
                <a:solidFill>
                  <a:schemeClr val="tx1">
                    <a:lumMod val="75000"/>
                    <a:lumOff val="25000"/>
                  </a:schemeClr>
                </a:solidFill>
              </a:rPr>
              <a:t> </a:t>
            </a:r>
            <a:r>
              <a:rPr lang="en-US" sz="2400" dirty="0">
                <a:solidFill>
                  <a:schemeClr val="tx1">
                    <a:lumMod val="75000"/>
                    <a:lumOff val="25000"/>
                  </a:schemeClr>
                </a:solidFill>
              </a:rPr>
              <a:t>that will help the student meet their transition goals</a:t>
            </a:r>
          </a:p>
          <a:p>
            <a:pPr marL="274320" indent="-274320" eaLnBrk="1" fontAlgn="auto" hangingPunct="1">
              <a:lnSpc>
                <a:spcPct val="80000"/>
              </a:lnSpc>
              <a:spcAft>
                <a:spcPts val="0"/>
              </a:spcAft>
              <a:buFont typeface="Wingdings" pitchFamily="2" charset="2"/>
              <a:buNone/>
              <a:defRPr/>
            </a:pPr>
            <a:endParaRPr lang="en-US" sz="2000" dirty="0">
              <a:solidFill>
                <a:schemeClr val="tx1">
                  <a:lumMod val="75000"/>
                  <a:lumOff val="25000"/>
                </a:schemeClr>
              </a:solidFill>
            </a:endParaRPr>
          </a:p>
          <a:p>
            <a:pPr marL="521208" lvl="1" eaLnBrk="1" fontAlgn="auto" hangingPunct="1">
              <a:lnSpc>
                <a:spcPct val="80000"/>
              </a:lnSpc>
              <a:spcAft>
                <a:spcPts val="0"/>
              </a:spcAft>
              <a:buClr>
                <a:schemeClr val="accent4"/>
              </a:buClr>
              <a:buFont typeface="Wingdings" pitchFamily="2" charset="2"/>
              <a:buNone/>
              <a:defRPr/>
            </a:pPr>
            <a:endParaRPr lang="en-US" sz="2000" dirty="0">
              <a:solidFill>
                <a:schemeClr val="tx1">
                  <a:tint val="85000"/>
                </a:schemeClr>
              </a:solidFill>
            </a:endParaRPr>
          </a:p>
          <a:p>
            <a:pPr marL="521208" lvl="1" eaLnBrk="1" fontAlgn="auto" hangingPunct="1">
              <a:lnSpc>
                <a:spcPct val="80000"/>
              </a:lnSpc>
              <a:spcAft>
                <a:spcPts val="0"/>
              </a:spcAft>
              <a:buClr>
                <a:schemeClr val="accent4"/>
              </a:buClr>
              <a:buFont typeface="Wingdings" pitchFamily="2" charset="2"/>
              <a:buNone/>
              <a:defRPr/>
            </a:pPr>
            <a:endParaRPr lang="en-US" sz="2000" dirty="0">
              <a:solidFill>
                <a:schemeClr val="tx1">
                  <a:tint val="85000"/>
                </a:schemeClr>
              </a:solidFill>
            </a:endParaRPr>
          </a:p>
          <a:p>
            <a:pPr marL="274320" indent="-274320" eaLnBrk="1" fontAlgn="auto" hangingPunct="1">
              <a:lnSpc>
                <a:spcPct val="80000"/>
              </a:lnSpc>
              <a:spcAft>
                <a:spcPts val="0"/>
              </a:spcAft>
              <a:buFont typeface="Wingdings 2"/>
              <a:buChar char=""/>
              <a:defRPr/>
            </a:pPr>
            <a:endParaRPr lang="en-US" sz="2000" dirty="0">
              <a:solidFill>
                <a:schemeClr val="tx1">
                  <a:lumMod val="75000"/>
                  <a:lumOff val="25000"/>
                </a:schemeClr>
              </a:solidFill>
            </a:endParaRPr>
          </a:p>
          <a:p>
            <a:pPr marL="274320" indent="-274320" eaLnBrk="1" fontAlgn="auto" hangingPunct="1">
              <a:lnSpc>
                <a:spcPct val="80000"/>
              </a:lnSpc>
              <a:spcAft>
                <a:spcPts val="0"/>
              </a:spcAft>
              <a:buFont typeface="Wingdings 2"/>
              <a:buChar char=""/>
              <a:defRPr/>
            </a:pPr>
            <a:endParaRPr lang="en-US" sz="1700" dirty="0">
              <a:solidFill>
                <a:schemeClr val="tx1">
                  <a:lumMod val="75000"/>
                  <a:lumOff val="25000"/>
                </a:schemeClr>
              </a:solidFill>
            </a:endParaRPr>
          </a:p>
        </p:txBody>
      </p:sp>
      <p:sp>
        <p:nvSpPr>
          <p:cNvPr id="2" name="Date Placeholder 1">
            <a:extLst>
              <a:ext uri="{FF2B5EF4-FFF2-40B4-BE49-F238E27FC236}">
                <a16:creationId xmlns:a16="http://schemas.microsoft.com/office/drawing/2014/main" id="{6C5C7F10-08AD-A6D2-F43A-3C85E149E61A}"/>
              </a:ext>
            </a:extLst>
          </p:cNvPr>
          <p:cNvSpPr>
            <a:spLocks noGrp="1"/>
          </p:cNvSpPr>
          <p:nvPr>
            <p:ph type="dt" sz="quarter" idx="10"/>
          </p:nvPr>
        </p:nvSpPr>
        <p:spPr>
          <a:xfrm>
            <a:off x="5232400" y="6042025"/>
            <a:ext cx="857250" cy="365125"/>
          </a:xfrm>
        </p:spPr>
        <p:txBody>
          <a:bodyPr/>
          <a:lstStyle/>
          <a:p>
            <a:pPr>
              <a:defRPr/>
            </a:pPr>
            <a:r>
              <a:rPr lang="en-US" altLang="en-US">
                <a:solidFill>
                  <a:schemeClr val="tx2"/>
                </a:solidFill>
                <a:latin typeface="Arial" panose="020B0604020202020204" pitchFamily="34" charset="0"/>
                <a:ea typeface="MS PGothic" panose="020B0600070205080204" pitchFamily="34" charset="-128"/>
              </a:rPr>
              <a:t>8/6/2024</a:t>
            </a:r>
          </a:p>
          <a:p>
            <a:pPr>
              <a:defRPr/>
            </a:pPr>
            <a:endParaRPr lang="en-US"/>
          </a:p>
        </p:txBody>
      </p:sp>
      <p:sp>
        <p:nvSpPr>
          <p:cNvPr id="56325" name="Footer Placeholder 4">
            <a:extLst>
              <a:ext uri="{FF2B5EF4-FFF2-40B4-BE49-F238E27FC236}">
                <a16:creationId xmlns:a16="http://schemas.microsoft.com/office/drawing/2014/main" id="{A7850A17-E419-569D-3271-DABBAAD03CE9}"/>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fontAlgn="base">
              <a:spcBef>
                <a:spcPct val="0"/>
              </a:spcBef>
              <a:spcAft>
                <a:spcPct val="0"/>
              </a:spcAft>
              <a:buClrTx/>
              <a:buSzTx/>
              <a:buFontTx/>
              <a:buNone/>
            </a:pPr>
            <a:r>
              <a:rPr lang="en-US" altLang="en-US" sz="1000">
                <a:solidFill>
                  <a:schemeClr val="tx2"/>
                </a:solidFill>
                <a:latin typeface="Arial" panose="020B0604020202020204" pitchFamily="34" charset="0"/>
                <a:ea typeface="MS PGothic" panose="020B0600070205080204" pitchFamily="34" charset="-128"/>
              </a:rPr>
              <a:t>Massachusetts Advocates for Children </a:t>
            </a:r>
          </a:p>
        </p:txBody>
      </p:sp>
      <p:sp>
        <p:nvSpPr>
          <p:cNvPr id="56326" name="Slide Number Placeholder 5">
            <a:extLst>
              <a:ext uri="{FF2B5EF4-FFF2-40B4-BE49-F238E27FC236}">
                <a16:creationId xmlns:a16="http://schemas.microsoft.com/office/drawing/2014/main" id="{6F03C9AB-2864-4D9E-125F-391A03B835C1}"/>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fontAlgn="base">
              <a:spcBef>
                <a:spcPct val="0"/>
              </a:spcBef>
              <a:spcAft>
                <a:spcPct val="0"/>
              </a:spcAft>
              <a:buClrTx/>
              <a:buSzTx/>
              <a:buFontTx/>
              <a:buNone/>
            </a:pPr>
            <a:fld id="{EA771105-30CC-4D3C-BE92-4A81584EAFFC}" type="slidenum">
              <a:rPr lang="en-US" altLang="en-US" sz="1100" smtClean="0">
                <a:solidFill>
                  <a:schemeClr val="tx2"/>
                </a:solidFill>
                <a:latin typeface="Arial" panose="020B0604020202020204" pitchFamily="34" charset="0"/>
                <a:ea typeface="MS PGothic" panose="020B0600070205080204" pitchFamily="34" charset="-128"/>
              </a:rPr>
              <a:pPr fontAlgn="base">
                <a:spcBef>
                  <a:spcPct val="0"/>
                </a:spcBef>
                <a:spcAft>
                  <a:spcPct val="0"/>
                </a:spcAft>
                <a:buClrTx/>
                <a:buSzTx/>
                <a:buFontTx/>
                <a:buNone/>
              </a:pPr>
              <a:t>22</a:t>
            </a:fld>
            <a:endParaRPr lang="en-US" altLang="en-US" sz="1100">
              <a:solidFill>
                <a:schemeClr val="tx2"/>
              </a:solidFill>
              <a:latin typeface="Arial" panose="020B0604020202020204" pitchFamily="34" charset="0"/>
              <a:ea typeface="MS PGothic" panose="020B0600070205080204" pitchFamily="34" charset="-128"/>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a:extLst>
              <a:ext uri="{FF2B5EF4-FFF2-40B4-BE49-F238E27FC236}">
                <a16:creationId xmlns:a16="http://schemas.microsoft.com/office/drawing/2014/main" id="{A46B021D-A5DB-623F-0E96-63D989CA0571}"/>
              </a:ext>
            </a:extLst>
          </p:cNvPr>
          <p:cNvSpPr>
            <a:spLocks noGrp="1" noChangeArrowheads="1"/>
          </p:cNvSpPr>
          <p:nvPr>
            <p:ph type="title"/>
          </p:nvPr>
        </p:nvSpPr>
        <p:spPr>
          <a:xfrm>
            <a:off x="1752600" y="381000"/>
            <a:ext cx="2895600" cy="746125"/>
          </a:xfrm>
        </p:spPr>
        <p:txBody>
          <a:bodyPr/>
          <a:lstStyle/>
          <a:p>
            <a:pPr eaLnBrk="1" hangingPunct="1"/>
            <a:r>
              <a:rPr lang="en-US" altLang="en-US">
                <a:ea typeface="MS PGothic" panose="020B0600070205080204" pitchFamily="34" charset="-128"/>
              </a:rPr>
              <a:t>Graduation</a:t>
            </a:r>
            <a:endParaRPr lang="en-US" altLang="en-US">
              <a:solidFill>
                <a:srgbClr val="FF0000"/>
              </a:solidFill>
              <a:ea typeface="MS PGothic" panose="020B0600070205080204" pitchFamily="34" charset="-128"/>
            </a:endParaRPr>
          </a:p>
        </p:txBody>
      </p:sp>
      <p:pic>
        <p:nvPicPr>
          <p:cNvPr id="7" name="Content Placeholder 6">
            <a:extLst>
              <a:ext uri="{FF2B5EF4-FFF2-40B4-BE49-F238E27FC236}">
                <a16:creationId xmlns:a16="http://schemas.microsoft.com/office/drawing/2014/main" id="{71DE148C-FE25-1E93-B309-83E825629882}"/>
              </a:ext>
            </a:extLst>
          </p:cNvPr>
          <p:cNvPicPr>
            <a:picLocks noGrp="1" noChangeAspect="1"/>
          </p:cNvPicPr>
          <p:nvPr>
            <p:ph idx="1"/>
          </p:nvPr>
        </p:nvPicPr>
        <p:blipFill>
          <a:blip r:embed="rId3" cstate="print"/>
          <a:stretch>
            <a:fillRect/>
          </a:stretch>
        </p:blipFill>
        <p:spPr>
          <a:xfrm>
            <a:off x="5181601" y="1900876"/>
            <a:ext cx="2286000" cy="3049353"/>
          </a:xfrm>
          <a:effectLst>
            <a:outerShdw blurRad="184150" dist="241300" dir="11520000" sx="110000" sy="110000" algn="ctr">
              <a:srgbClr val="000000">
                <a:alpha val="18000"/>
              </a:srgbClr>
            </a:outerShdw>
            <a:reflection blurRad="6350" stA="50000" endA="300" endPos="38500" dist="50800" dir="5400000" sy="-100000" algn="bl" rotWithShape="0"/>
          </a:effectLst>
          <a:scene3d>
            <a:camera prst="perspectiveFront" fov="5100000">
              <a:rot lat="0" lon="2100000" rev="0"/>
            </a:camera>
            <a:lightRig rig="flood" dir="t">
              <a:rot lat="0" lon="0" rev="13800000"/>
            </a:lightRig>
          </a:scene3d>
          <a:sp3d extrusionH="107950" prstMaterial="plastic">
            <a:bevelT w="82550" h="63500" prst="divot"/>
            <a:bevelB/>
          </a:sp3d>
        </p:spPr>
      </p:pic>
      <p:sp>
        <p:nvSpPr>
          <p:cNvPr id="58372" name="Date Placeholder 3">
            <a:extLst>
              <a:ext uri="{FF2B5EF4-FFF2-40B4-BE49-F238E27FC236}">
                <a16:creationId xmlns:a16="http://schemas.microsoft.com/office/drawing/2014/main" id="{D26BDC6D-7B7A-9BEA-EC64-3922EC079306}"/>
              </a:ext>
            </a:extLst>
          </p:cNvPr>
          <p:cNvSpPr>
            <a:spLocks noGrp="1"/>
          </p:cNvSpPr>
          <p:nvPr>
            <p:ph type="dt" sz="quarter" idx="10"/>
          </p:nvPr>
        </p:nvSpPr>
        <p:spPr bwMode="auto">
          <a:xfrm>
            <a:off x="5334000" y="6042025"/>
            <a:ext cx="75565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fontAlgn="base">
              <a:spcBef>
                <a:spcPct val="0"/>
              </a:spcBef>
              <a:spcAft>
                <a:spcPct val="0"/>
              </a:spcAft>
              <a:buClrTx/>
              <a:buSzTx/>
              <a:buFont typeface="Wingdings 3" panose="05040102010807070707" pitchFamily="18" charset="2"/>
              <a:buNone/>
            </a:pPr>
            <a:r>
              <a:rPr lang="en-US" altLang="en-US" sz="1000">
                <a:solidFill>
                  <a:schemeClr val="tx2"/>
                </a:solidFill>
                <a:latin typeface="Arial" panose="020B0604020202020204" pitchFamily="34" charset="0"/>
                <a:ea typeface="MS PGothic" panose="020B0600070205080204" pitchFamily="34" charset="-128"/>
              </a:rPr>
              <a:t>8/6/2024</a:t>
            </a:r>
          </a:p>
          <a:p>
            <a:pPr fontAlgn="base">
              <a:spcBef>
                <a:spcPct val="0"/>
              </a:spcBef>
              <a:spcAft>
                <a:spcPct val="0"/>
              </a:spcAft>
              <a:buClrTx/>
              <a:buSzTx/>
              <a:buFontTx/>
              <a:buNone/>
            </a:pPr>
            <a:endParaRPr lang="en-US" altLang="en-US" sz="1000">
              <a:solidFill>
                <a:schemeClr val="tx2"/>
              </a:solidFill>
              <a:latin typeface="Arial" panose="020B0604020202020204" pitchFamily="34" charset="0"/>
              <a:ea typeface="MS PGothic" panose="020B0600070205080204" pitchFamily="34" charset="-128"/>
            </a:endParaRPr>
          </a:p>
        </p:txBody>
      </p:sp>
      <p:sp>
        <p:nvSpPr>
          <p:cNvPr id="5" name="Footer Placeholder 4">
            <a:extLst>
              <a:ext uri="{FF2B5EF4-FFF2-40B4-BE49-F238E27FC236}">
                <a16:creationId xmlns:a16="http://schemas.microsoft.com/office/drawing/2014/main" id="{FF09B9CE-BF49-346D-5F6E-FED7B3128B14}"/>
              </a:ext>
            </a:extLst>
          </p:cNvPr>
          <p:cNvSpPr>
            <a:spLocks noGrp="1"/>
          </p:cNvSpPr>
          <p:nvPr>
            <p:ph type="ftr" sz="quarter" idx="11"/>
          </p:nvPr>
        </p:nvSpPr>
        <p:spPr/>
        <p:txBody>
          <a:bodyPr/>
          <a:lstStyle/>
          <a:p>
            <a:pPr>
              <a:defRPr/>
            </a:pPr>
            <a:r>
              <a:rPr lang="en-US" altLang="en-US"/>
              <a:t>Massachusetts Advocates for Children </a:t>
            </a:r>
          </a:p>
        </p:txBody>
      </p:sp>
      <p:sp>
        <p:nvSpPr>
          <p:cNvPr id="58374" name="Slide Number Placeholder 5">
            <a:extLst>
              <a:ext uri="{FF2B5EF4-FFF2-40B4-BE49-F238E27FC236}">
                <a16:creationId xmlns:a16="http://schemas.microsoft.com/office/drawing/2014/main" id="{ED08F83A-5438-4B6B-2032-5755BDCAF65C}"/>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fontAlgn="base">
              <a:spcBef>
                <a:spcPct val="0"/>
              </a:spcBef>
              <a:spcAft>
                <a:spcPct val="0"/>
              </a:spcAft>
              <a:buClrTx/>
              <a:buSzTx/>
              <a:buFontTx/>
              <a:buNone/>
            </a:pPr>
            <a:fld id="{20F5CE7C-F173-4D18-B0BD-B93BF62EE64D}" type="slidenum">
              <a:rPr lang="en-US" altLang="en-US" sz="1100" smtClean="0">
                <a:solidFill>
                  <a:schemeClr val="tx2"/>
                </a:solidFill>
                <a:latin typeface="Arial" panose="020B0604020202020204" pitchFamily="34" charset="0"/>
                <a:ea typeface="MS PGothic" panose="020B0600070205080204" pitchFamily="34" charset="-128"/>
              </a:rPr>
              <a:pPr fontAlgn="base">
                <a:spcBef>
                  <a:spcPct val="0"/>
                </a:spcBef>
                <a:spcAft>
                  <a:spcPct val="0"/>
                </a:spcAft>
                <a:buClrTx/>
                <a:buSzTx/>
                <a:buFontTx/>
                <a:buNone/>
              </a:pPr>
              <a:t>23</a:t>
            </a:fld>
            <a:endParaRPr lang="en-US" altLang="en-US" sz="1100">
              <a:solidFill>
                <a:schemeClr val="tx2"/>
              </a:solidFill>
              <a:latin typeface="Arial" panose="020B0604020202020204" pitchFamily="34" charset="0"/>
              <a:ea typeface="MS PGothic" panose="020B0600070205080204" pitchFamily="34" charset="-128"/>
            </a:endParaRPr>
          </a:p>
        </p:txBody>
      </p:sp>
      <p:sp>
        <p:nvSpPr>
          <p:cNvPr id="59399" name="Rectangle 7">
            <a:extLst>
              <a:ext uri="{FF2B5EF4-FFF2-40B4-BE49-F238E27FC236}">
                <a16:creationId xmlns:a16="http://schemas.microsoft.com/office/drawing/2014/main" id="{4C5A3E93-F67E-A8A5-89D6-EEA8FBA29121}"/>
              </a:ext>
            </a:extLst>
          </p:cNvPr>
          <p:cNvSpPr>
            <a:spLocks noChangeArrowheads="1"/>
          </p:cNvSpPr>
          <p:nvPr/>
        </p:nvSpPr>
        <p:spPr bwMode="auto">
          <a:xfrm>
            <a:off x="609600" y="2514600"/>
            <a:ext cx="4267200" cy="550863"/>
          </a:xfrm>
          <a:prstGeom prst="rect">
            <a:avLst/>
          </a:prstGeom>
          <a:noFill/>
          <a:ln>
            <a:noFill/>
          </a:ln>
        </p:spPr>
        <p:txBody>
          <a:bodyPr>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fontAlgn="auto" hangingPunct="1">
              <a:lnSpc>
                <a:spcPct val="140000"/>
              </a:lnSpc>
              <a:spcBef>
                <a:spcPct val="0"/>
              </a:spcBef>
              <a:spcAft>
                <a:spcPts val="0"/>
              </a:spcAft>
              <a:buClrTx/>
              <a:buSzTx/>
              <a:buFontTx/>
              <a:buNone/>
              <a:defRPr/>
            </a:pPr>
            <a:r>
              <a:rPr lang="en-US" altLang="en-US" sz="2400" dirty="0">
                <a:solidFill>
                  <a:schemeClr val="tx1"/>
                </a:solidFill>
                <a:latin typeface="+mj-lt"/>
                <a:ea typeface="MS PGothic" panose="020B0600070205080204" pitchFamily="34" charset="-128"/>
              </a:rPr>
              <a:t>Graduation—what it means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id="{C80D3B79-015C-F015-F189-F06F3B709E75}"/>
              </a:ext>
            </a:extLst>
          </p:cNvPr>
          <p:cNvSpPr>
            <a:spLocks noGrp="1" noChangeArrowheads="1"/>
          </p:cNvSpPr>
          <p:nvPr>
            <p:ph type="title"/>
          </p:nvPr>
        </p:nvSpPr>
        <p:spPr/>
        <p:txBody>
          <a:bodyPr/>
          <a:lstStyle/>
          <a:p>
            <a:pPr eaLnBrk="1" hangingPunct="1"/>
            <a:r>
              <a:rPr lang="en-US" altLang="en-US"/>
              <a:t>688 Transition </a:t>
            </a:r>
          </a:p>
        </p:txBody>
      </p:sp>
      <p:sp>
        <p:nvSpPr>
          <p:cNvPr id="60419" name="Rectangle 3">
            <a:extLst>
              <a:ext uri="{FF2B5EF4-FFF2-40B4-BE49-F238E27FC236}">
                <a16:creationId xmlns:a16="http://schemas.microsoft.com/office/drawing/2014/main" id="{4A24305F-5B8B-6882-CA1C-59B071F874F6}"/>
              </a:ext>
            </a:extLst>
          </p:cNvPr>
          <p:cNvSpPr>
            <a:spLocks noGrp="1" noChangeArrowheads="1"/>
          </p:cNvSpPr>
          <p:nvPr>
            <p:ph idx="1"/>
          </p:nvPr>
        </p:nvSpPr>
        <p:spPr/>
        <p:txBody>
          <a:bodyPr/>
          <a:lstStyle/>
          <a:p>
            <a:pPr marL="273050" indent="-273050" eaLnBrk="1" hangingPunct="1">
              <a:buFont typeface="Wingdings 2" panose="05020102010507070707" pitchFamily="18" charset="2"/>
              <a:buChar char=""/>
            </a:pPr>
            <a:r>
              <a:rPr lang="en-US" altLang="en-US" sz="2400"/>
              <a:t>Chapter 688</a:t>
            </a:r>
          </a:p>
          <a:p>
            <a:pPr marL="673100" lvl="1" indent="-273050" eaLnBrk="1" hangingPunct="1">
              <a:buFont typeface="Wingdings 2" panose="05020102010507070707" pitchFamily="18" charset="2"/>
              <a:buChar char=""/>
            </a:pPr>
            <a:r>
              <a:rPr lang="en-US" altLang="en-US" sz="2200"/>
              <a:t>Services </a:t>
            </a:r>
            <a:r>
              <a:rPr lang="en-US" altLang="en-US" sz="2200" u="sng"/>
              <a:t>after</a:t>
            </a:r>
            <a:r>
              <a:rPr lang="en-US" altLang="en-US" sz="2200"/>
              <a:t> exiting special 	education </a:t>
            </a:r>
          </a:p>
        </p:txBody>
      </p:sp>
      <p:sp>
        <p:nvSpPr>
          <p:cNvPr id="60420" name="Date Placeholder 3">
            <a:extLst>
              <a:ext uri="{FF2B5EF4-FFF2-40B4-BE49-F238E27FC236}">
                <a16:creationId xmlns:a16="http://schemas.microsoft.com/office/drawing/2014/main" id="{B1257F78-0F34-2B9E-3AD0-D65DB40627A8}"/>
              </a:ext>
            </a:extLst>
          </p:cNvPr>
          <p:cNvSpPr>
            <a:spLocks noGrp="1"/>
          </p:cNvSpPr>
          <p:nvPr>
            <p:ph type="dt" sz="quarter" idx="10"/>
          </p:nvPr>
        </p:nvSpPr>
        <p:spPr bwMode="auto">
          <a:xfrm>
            <a:off x="5232400" y="6042025"/>
            <a:ext cx="85725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fontAlgn="base">
              <a:spcBef>
                <a:spcPct val="0"/>
              </a:spcBef>
              <a:spcAft>
                <a:spcPct val="0"/>
              </a:spcAft>
              <a:buClrTx/>
              <a:buSzTx/>
              <a:buFont typeface="Wingdings 3" panose="05040102010807070707" pitchFamily="18" charset="2"/>
              <a:buNone/>
            </a:pPr>
            <a:r>
              <a:rPr lang="en-US" altLang="en-US" sz="1000">
                <a:solidFill>
                  <a:schemeClr val="tx2"/>
                </a:solidFill>
                <a:latin typeface="Arial" panose="020B0604020202020204" pitchFamily="34" charset="0"/>
                <a:ea typeface="MS PGothic" panose="020B0600070205080204" pitchFamily="34" charset="-128"/>
              </a:rPr>
              <a:t>8/6/2024</a:t>
            </a:r>
          </a:p>
          <a:p>
            <a:pPr fontAlgn="base">
              <a:spcBef>
                <a:spcPct val="0"/>
              </a:spcBef>
              <a:spcAft>
                <a:spcPct val="0"/>
              </a:spcAft>
              <a:buClrTx/>
              <a:buSzTx/>
              <a:buFontTx/>
              <a:buNone/>
            </a:pPr>
            <a:endParaRPr lang="en-US" altLang="en-US" sz="1000">
              <a:solidFill>
                <a:schemeClr val="tx2"/>
              </a:solidFill>
              <a:latin typeface="Arial" panose="020B0604020202020204" pitchFamily="34" charset="0"/>
              <a:ea typeface="MS PGothic" panose="020B0600070205080204" pitchFamily="34" charset="-128"/>
            </a:endParaRPr>
          </a:p>
        </p:txBody>
      </p:sp>
      <p:sp>
        <p:nvSpPr>
          <p:cNvPr id="60421" name="Footer Placeholder 4">
            <a:extLst>
              <a:ext uri="{FF2B5EF4-FFF2-40B4-BE49-F238E27FC236}">
                <a16:creationId xmlns:a16="http://schemas.microsoft.com/office/drawing/2014/main" id="{149C6F6F-29AC-6C69-600C-0A9EDC5CCFF6}"/>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fontAlgn="base">
              <a:spcBef>
                <a:spcPct val="0"/>
              </a:spcBef>
              <a:spcAft>
                <a:spcPct val="0"/>
              </a:spcAft>
              <a:buClrTx/>
              <a:buSzTx/>
              <a:buFontTx/>
              <a:buNone/>
            </a:pPr>
            <a:r>
              <a:rPr lang="en-US" altLang="en-US" sz="1000">
                <a:solidFill>
                  <a:schemeClr val="tx2"/>
                </a:solidFill>
                <a:latin typeface="Arial" panose="020B0604020202020204" pitchFamily="34" charset="0"/>
                <a:ea typeface="MS PGothic" panose="020B0600070205080204" pitchFamily="34" charset="-128"/>
              </a:rPr>
              <a:t>Massachusetts Advocates for Children </a:t>
            </a:r>
          </a:p>
        </p:txBody>
      </p:sp>
      <p:sp>
        <p:nvSpPr>
          <p:cNvPr id="60422" name="Slide Number Placeholder 5">
            <a:extLst>
              <a:ext uri="{FF2B5EF4-FFF2-40B4-BE49-F238E27FC236}">
                <a16:creationId xmlns:a16="http://schemas.microsoft.com/office/drawing/2014/main" id="{695D9A8D-2F85-D650-382A-35C6E484FA25}"/>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fontAlgn="base">
              <a:spcBef>
                <a:spcPct val="0"/>
              </a:spcBef>
              <a:spcAft>
                <a:spcPct val="0"/>
              </a:spcAft>
              <a:buClrTx/>
              <a:buSzTx/>
              <a:buFontTx/>
              <a:buNone/>
            </a:pPr>
            <a:fld id="{C6739110-41A1-4A4B-9B53-B9B26D1FBAC4}" type="slidenum">
              <a:rPr lang="en-US" altLang="en-US" sz="1100" smtClean="0">
                <a:solidFill>
                  <a:schemeClr val="tx2"/>
                </a:solidFill>
                <a:latin typeface="Arial" panose="020B0604020202020204" pitchFamily="34" charset="0"/>
                <a:ea typeface="MS PGothic" panose="020B0600070205080204" pitchFamily="34" charset="-128"/>
              </a:rPr>
              <a:pPr fontAlgn="base">
                <a:spcBef>
                  <a:spcPct val="0"/>
                </a:spcBef>
                <a:spcAft>
                  <a:spcPct val="0"/>
                </a:spcAft>
                <a:buClrTx/>
                <a:buSzTx/>
                <a:buFontTx/>
                <a:buNone/>
              </a:pPr>
              <a:t>24</a:t>
            </a:fld>
            <a:endParaRPr lang="en-US" altLang="en-US" sz="1100">
              <a:solidFill>
                <a:schemeClr val="tx2"/>
              </a:solidFill>
              <a:latin typeface="Arial" panose="020B0604020202020204" pitchFamily="34" charset="0"/>
              <a:ea typeface="MS PGothic" panose="020B0600070205080204" pitchFamily="34" charset="-128"/>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a:extLst>
              <a:ext uri="{FF2B5EF4-FFF2-40B4-BE49-F238E27FC236}">
                <a16:creationId xmlns:a16="http://schemas.microsoft.com/office/drawing/2014/main" id="{7CFDBFDA-0D60-815C-06FE-AC80416F25D3}"/>
              </a:ext>
            </a:extLst>
          </p:cNvPr>
          <p:cNvSpPr>
            <a:spLocks noGrp="1" noChangeArrowheads="1"/>
          </p:cNvSpPr>
          <p:nvPr>
            <p:ph type="title"/>
          </p:nvPr>
        </p:nvSpPr>
        <p:spPr>
          <a:xfrm>
            <a:off x="457200" y="152400"/>
            <a:ext cx="7239000" cy="762000"/>
          </a:xfrm>
        </p:spPr>
        <p:txBody>
          <a:bodyPr/>
          <a:lstStyle/>
          <a:p>
            <a:pPr eaLnBrk="1" hangingPunct="1"/>
            <a:r>
              <a:rPr lang="en-US" altLang="en-US"/>
              <a:t>688 Transition</a:t>
            </a:r>
          </a:p>
        </p:txBody>
      </p:sp>
      <p:sp>
        <p:nvSpPr>
          <p:cNvPr id="31750" name="Rectangle 3">
            <a:extLst>
              <a:ext uri="{FF2B5EF4-FFF2-40B4-BE49-F238E27FC236}">
                <a16:creationId xmlns:a16="http://schemas.microsoft.com/office/drawing/2014/main" id="{800B5247-9002-756F-9E65-499041AF93DD}"/>
              </a:ext>
            </a:extLst>
          </p:cNvPr>
          <p:cNvSpPr>
            <a:spLocks noGrp="1" noChangeArrowheads="1"/>
          </p:cNvSpPr>
          <p:nvPr>
            <p:ph idx="1"/>
          </p:nvPr>
        </p:nvSpPr>
        <p:spPr>
          <a:xfrm>
            <a:off x="228600" y="1219200"/>
            <a:ext cx="8229600" cy="4906963"/>
          </a:xfrm>
        </p:spPr>
        <p:txBody>
          <a:bodyPr rtlCol="0">
            <a:normAutofit/>
          </a:bodyPr>
          <a:lstStyle/>
          <a:p>
            <a:pPr marL="274320" indent="-274320" eaLnBrk="1" fontAlgn="auto" hangingPunct="1">
              <a:spcAft>
                <a:spcPts val="0"/>
              </a:spcAft>
              <a:buFont typeface="Wingdings 2"/>
              <a:buChar char=""/>
              <a:defRPr/>
            </a:pPr>
            <a:endParaRPr lang="en-US" sz="2400" dirty="0">
              <a:solidFill>
                <a:schemeClr val="tx1">
                  <a:lumMod val="75000"/>
                  <a:lumOff val="25000"/>
                </a:schemeClr>
              </a:solidFill>
            </a:endParaRPr>
          </a:p>
          <a:p>
            <a:pPr marL="274320" indent="-274320" eaLnBrk="1" fontAlgn="auto" hangingPunct="1">
              <a:spcAft>
                <a:spcPts val="0"/>
              </a:spcAft>
              <a:buFont typeface="Wingdings 2"/>
              <a:buChar char=""/>
              <a:defRPr/>
            </a:pPr>
            <a:r>
              <a:rPr lang="en-US" sz="2400" dirty="0">
                <a:solidFill>
                  <a:schemeClr val="tx1">
                    <a:lumMod val="75000"/>
                    <a:lumOff val="25000"/>
                  </a:schemeClr>
                </a:solidFill>
              </a:rPr>
              <a:t>Chapter 688- two-year planning process for                    students with severe disabilities, eligibility requirements </a:t>
            </a:r>
          </a:p>
          <a:p>
            <a:pPr marL="0" indent="0" eaLnBrk="1" fontAlgn="auto" hangingPunct="1">
              <a:spcAft>
                <a:spcPts val="0"/>
              </a:spcAft>
              <a:buFont typeface="Wingdings" pitchFamily="2" charset="2"/>
              <a:buNone/>
              <a:defRPr/>
            </a:pPr>
            <a:endParaRPr lang="en-US" sz="1000" dirty="0">
              <a:solidFill>
                <a:schemeClr val="tx1">
                  <a:lumMod val="75000"/>
                  <a:lumOff val="25000"/>
                </a:schemeClr>
              </a:solidFill>
            </a:endParaRPr>
          </a:p>
          <a:p>
            <a:pPr marL="274320" indent="-274320" eaLnBrk="1" fontAlgn="auto" hangingPunct="1">
              <a:spcAft>
                <a:spcPts val="0"/>
              </a:spcAft>
              <a:buFont typeface="Wingdings 2"/>
              <a:buChar char=""/>
              <a:defRPr/>
            </a:pPr>
            <a:r>
              <a:rPr lang="en-US" sz="2400" dirty="0">
                <a:solidFill>
                  <a:schemeClr val="tx1">
                    <a:lumMod val="75000"/>
                    <a:lumOff val="25000"/>
                  </a:schemeClr>
                </a:solidFill>
              </a:rPr>
              <a:t>Chapter 688- </a:t>
            </a:r>
            <a:r>
              <a:rPr lang="en-US" sz="2400" b="1" dirty="0">
                <a:solidFill>
                  <a:schemeClr val="tx1">
                    <a:lumMod val="75000"/>
                    <a:lumOff val="25000"/>
                  </a:schemeClr>
                </a:solidFill>
              </a:rPr>
              <a:t>NOT</a:t>
            </a:r>
            <a:r>
              <a:rPr lang="en-US" sz="2400" dirty="0">
                <a:solidFill>
                  <a:schemeClr val="tx1">
                    <a:lumMod val="75000"/>
                    <a:lumOff val="25000"/>
                  </a:schemeClr>
                </a:solidFill>
              </a:rPr>
              <a:t> an entitlement or guarantee of services</a:t>
            </a:r>
          </a:p>
          <a:p>
            <a:pPr marL="274320" indent="-274320" eaLnBrk="1" fontAlgn="auto" hangingPunct="1">
              <a:spcAft>
                <a:spcPts val="0"/>
              </a:spcAft>
              <a:buFont typeface="Wingdings 2"/>
              <a:buChar char=""/>
              <a:defRPr/>
            </a:pPr>
            <a:endParaRPr lang="en-US" sz="1000" dirty="0">
              <a:solidFill>
                <a:schemeClr val="tx1">
                  <a:lumMod val="75000"/>
                  <a:lumOff val="25000"/>
                </a:schemeClr>
              </a:solidFill>
            </a:endParaRPr>
          </a:p>
          <a:p>
            <a:pPr marL="274320" indent="-274320" eaLnBrk="1" fontAlgn="auto" hangingPunct="1">
              <a:spcAft>
                <a:spcPts val="0"/>
              </a:spcAft>
              <a:buFont typeface="Wingdings 2"/>
              <a:buChar char=""/>
              <a:defRPr/>
            </a:pPr>
            <a:r>
              <a:rPr lang="en-US" sz="2400" dirty="0">
                <a:solidFill>
                  <a:schemeClr val="tx1">
                    <a:lumMod val="75000"/>
                    <a:lumOff val="25000"/>
                  </a:schemeClr>
                </a:solidFill>
              </a:rPr>
              <a:t>Chapter 688- </a:t>
            </a:r>
            <a:r>
              <a:rPr lang="en-US" sz="2400" b="1" dirty="0">
                <a:solidFill>
                  <a:schemeClr val="tx1">
                    <a:lumMod val="75000"/>
                    <a:lumOff val="25000"/>
                  </a:schemeClr>
                </a:solidFill>
              </a:rPr>
              <a:t>NOT</a:t>
            </a:r>
            <a:r>
              <a:rPr lang="en-US" sz="2400" dirty="0">
                <a:solidFill>
                  <a:schemeClr val="tx1">
                    <a:lumMod val="75000"/>
                    <a:lumOff val="25000"/>
                  </a:schemeClr>
                </a:solidFill>
              </a:rPr>
              <a:t> a continuation of special education services</a:t>
            </a:r>
          </a:p>
        </p:txBody>
      </p:sp>
      <p:sp>
        <p:nvSpPr>
          <p:cNvPr id="62468" name="Date Placeholder 3">
            <a:extLst>
              <a:ext uri="{FF2B5EF4-FFF2-40B4-BE49-F238E27FC236}">
                <a16:creationId xmlns:a16="http://schemas.microsoft.com/office/drawing/2014/main" id="{85F03199-07E9-124C-4778-11C1D6CDE096}"/>
              </a:ext>
            </a:extLst>
          </p:cNvPr>
          <p:cNvSpPr>
            <a:spLocks noGrp="1"/>
          </p:cNvSpPr>
          <p:nvPr>
            <p:ph type="dt" sz="quarter" idx="10"/>
          </p:nvPr>
        </p:nvSpPr>
        <p:spPr bwMode="auto">
          <a:xfrm>
            <a:off x="5232400" y="6042025"/>
            <a:ext cx="85725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fontAlgn="base">
              <a:spcBef>
                <a:spcPct val="0"/>
              </a:spcBef>
              <a:spcAft>
                <a:spcPct val="0"/>
              </a:spcAft>
              <a:buClrTx/>
              <a:buSzTx/>
              <a:buFont typeface="Wingdings 3" panose="05040102010807070707" pitchFamily="18" charset="2"/>
              <a:buNone/>
            </a:pPr>
            <a:r>
              <a:rPr lang="en-US" altLang="en-US" sz="1000">
                <a:solidFill>
                  <a:schemeClr val="tx2"/>
                </a:solidFill>
                <a:latin typeface="Arial" panose="020B0604020202020204" pitchFamily="34" charset="0"/>
                <a:ea typeface="MS PGothic" panose="020B0600070205080204" pitchFamily="34" charset="-128"/>
              </a:rPr>
              <a:t>8/6/2024</a:t>
            </a:r>
          </a:p>
          <a:p>
            <a:pPr fontAlgn="base">
              <a:spcBef>
                <a:spcPct val="0"/>
              </a:spcBef>
              <a:spcAft>
                <a:spcPct val="0"/>
              </a:spcAft>
              <a:buClrTx/>
              <a:buSzTx/>
              <a:buFontTx/>
              <a:buNone/>
            </a:pPr>
            <a:endParaRPr lang="en-US" altLang="en-US" sz="1000">
              <a:solidFill>
                <a:schemeClr val="tx2"/>
              </a:solidFill>
              <a:latin typeface="Arial" panose="020B0604020202020204" pitchFamily="34" charset="0"/>
              <a:ea typeface="MS PGothic" panose="020B0600070205080204" pitchFamily="34" charset="-128"/>
            </a:endParaRPr>
          </a:p>
        </p:txBody>
      </p:sp>
      <p:sp>
        <p:nvSpPr>
          <p:cNvPr id="62469" name="Footer Placeholder 4">
            <a:extLst>
              <a:ext uri="{FF2B5EF4-FFF2-40B4-BE49-F238E27FC236}">
                <a16:creationId xmlns:a16="http://schemas.microsoft.com/office/drawing/2014/main" id="{21B6CDC4-FAE8-2B09-A732-F01E100FADBF}"/>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fontAlgn="base">
              <a:spcBef>
                <a:spcPct val="0"/>
              </a:spcBef>
              <a:spcAft>
                <a:spcPct val="0"/>
              </a:spcAft>
              <a:buClrTx/>
              <a:buSzTx/>
              <a:buFontTx/>
              <a:buNone/>
            </a:pPr>
            <a:r>
              <a:rPr lang="en-US" altLang="en-US" sz="1000">
                <a:solidFill>
                  <a:schemeClr val="tx2"/>
                </a:solidFill>
                <a:latin typeface="Arial" panose="020B0604020202020204" pitchFamily="34" charset="0"/>
                <a:ea typeface="MS PGothic" panose="020B0600070205080204" pitchFamily="34" charset="-128"/>
              </a:rPr>
              <a:t>Massachusetts Advocates for Children </a:t>
            </a:r>
          </a:p>
        </p:txBody>
      </p:sp>
      <p:sp>
        <p:nvSpPr>
          <p:cNvPr id="62470" name="Slide Number Placeholder 5">
            <a:extLst>
              <a:ext uri="{FF2B5EF4-FFF2-40B4-BE49-F238E27FC236}">
                <a16:creationId xmlns:a16="http://schemas.microsoft.com/office/drawing/2014/main" id="{0A97E25F-C20B-2518-A34B-FB3FB8ABD586}"/>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fontAlgn="base">
              <a:spcBef>
                <a:spcPct val="0"/>
              </a:spcBef>
              <a:spcAft>
                <a:spcPct val="0"/>
              </a:spcAft>
              <a:buClrTx/>
              <a:buSzTx/>
              <a:buFontTx/>
              <a:buNone/>
            </a:pPr>
            <a:fld id="{070438F8-57AA-4CB4-9C6C-506AF154FF53}" type="slidenum">
              <a:rPr lang="en-US" altLang="en-US" sz="1100" smtClean="0">
                <a:solidFill>
                  <a:schemeClr val="tx2"/>
                </a:solidFill>
                <a:latin typeface="Arial" panose="020B0604020202020204" pitchFamily="34" charset="0"/>
                <a:ea typeface="MS PGothic" panose="020B0600070205080204" pitchFamily="34" charset="-128"/>
              </a:rPr>
              <a:pPr fontAlgn="base">
                <a:spcBef>
                  <a:spcPct val="0"/>
                </a:spcBef>
                <a:spcAft>
                  <a:spcPct val="0"/>
                </a:spcAft>
                <a:buClrTx/>
                <a:buSzTx/>
                <a:buFontTx/>
                <a:buNone/>
              </a:pPr>
              <a:t>25</a:t>
            </a:fld>
            <a:endParaRPr lang="en-US" altLang="en-US" sz="1100">
              <a:solidFill>
                <a:schemeClr val="tx2"/>
              </a:solidFill>
              <a:latin typeface="Arial" panose="020B0604020202020204" pitchFamily="34" charset="0"/>
              <a:ea typeface="MS PGothic" panose="020B0600070205080204" pitchFamily="34" charset="-128"/>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a:extLst>
              <a:ext uri="{FF2B5EF4-FFF2-40B4-BE49-F238E27FC236}">
                <a16:creationId xmlns:a16="http://schemas.microsoft.com/office/drawing/2014/main" id="{F752437B-3BF4-8FFA-2441-0E4A0F9934E5}"/>
              </a:ext>
            </a:extLst>
          </p:cNvPr>
          <p:cNvSpPr>
            <a:spLocks noGrp="1" noChangeArrowheads="1"/>
          </p:cNvSpPr>
          <p:nvPr>
            <p:ph type="title"/>
          </p:nvPr>
        </p:nvSpPr>
        <p:spPr>
          <a:xfrm>
            <a:off x="152400" y="152400"/>
            <a:ext cx="8229600" cy="714375"/>
          </a:xfrm>
        </p:spPr>
        <p:txBody>
          <a:bodyPr/>
          <a:lstStyle/>
          <a:p>
            <a:pPr eaLnBrk="1" hangingPunct="1"/>
            <a:r>
              <a:rPr lang="en-US" altLang="en-US"/>
              <a:t>688 Transition</a:t>
            </a:r>
          </a:p>
        </p:txBody>
      </p:sp>
      <p:sp>
        <p:nvSpPr>
          <p:cNvPr id="40966" name="Rectangle 3">
            <a:extLst>
              <a:ext uri="{FF2B5EF4-FFF2-40B4-BE49-F238E27FC236}">
                <a16:creationId xmlns:a16="http://schemas.microsoft.com/office/drawing/2014/main" id="{9F7A52BA-8B3F-5138-A4D7-F27BDF74E8C4}"/>
              </a:ext>
            </a:extLst>
          </p:cNvPr>
          <p:cNvSpPr>
            <a:spLocks noGrp="1" noChangeArrowheads="1"/>
          </p:cNvSpPr>
          <p:nvPr>
            <p:ph idx="1"/>
          </p:nvPr>
        </p:nvSpPr>
        <p:spPr>
          <a:xfrm>
            <a:off x="436563" y="914400"/>
            <a:ext cx="7808912" cy="5211763"/>
          </a:xfrm>
        </p:spPr>
        <p:txBody>
          <a:bodyPr rtlCol="0">
            <a:normAutofit/>
          </a:bodyPr>
          <a:lstStyle/>
          <a:p>
            <a:pPr marL="274320" indent="-274320" eaLnBrk="1" fontAlgn="auto" hangingPunct="1">
              <a:spcAft>
                <a:spcPts val="0"/>
              </a:spcAft>
              <a:buFont typeface="Wingdings" pitchFamily="2" charset="2"/>
              <a:buNone/>
              <a:defRPr/>
            </a:pPr>
            <a:endParaRPr lang="en-US" sz="2100" b="1" i="1" dirty="0">
              <a:solidFill>
                <a:schemeClr val="tx1">
                  <a:lumMod val="75000"/>
                  <a:lumOff val="25000"/>
                </a:schemeClr>
              </a:solidFill>
            </a:endParaRPr>
          </a:p>
          <a:p>
            <a:pPr marL="274320" indent="-274320" eaLnBrk="1" fontAlgn="auto" hangingPunct="1">
              <a:spcAft>
                <a:spcPts val="0"/>
              </a:spcAft>
              <a:buFont typeface="Wingdings" pitchFamily="2" charset="2"/>
              <a:buNone/>
              <a:defRPr/>
            </a:pPr>
            <a:r>
              <a:rPr lang="en-US" sz="2400" b="1" i="1" dirty="0">
                <a:solidFill>
                  <a:schemeClr val="tx1">
                    <a:lumMod val="75000"/>
                    <a:lumOff val="25000"/>
                  </a:schemeClr>
                </a:solidFill>
              </a:rPr>
              <a:t>Who is eligible?</a:t>
            </a:r>
            <a:r>
              <a:rPr lang="en-US" sz="2400" b="1" dirty="0">
                <a:solidFill>
                  <a:schemeClr val="tx1">
                    <a:lumMod val="75000"/>
                    <a:lumOff val="25000"/>
                  </a:schemeClr>
                </a:solidFill>
              </a:rPr>
              <a:t> </a:t>
            </a:r>
          </a:p>
          <a:p>
            <a:pPr marL="274320" indent="-274320" eaLnBrk="1" fontAlgn="auto" hangingPunct="1">
              <a:spcAft>
                <a:spcPts val="0"/>
              </a:spcAft>
              <a:buFont typeface="Wingdings" pitchFamily="2" charset="2"/>
              <a:buNone/>
              <a:defRPr/>
            </a:pPr>
            <a:endParaRPr lang="en-US" sz="2400" b="1" dirty="0">
              <a:solidFill>
                <a:schemeClr val="tx1">
                  <a:lumMod val="75000"/>
                  <a:lumOff val="25000"/>
                </a:schemeClr>
              </a:solidFill>
            </a:endParaRPr>
          </a:p>
          <a:p>
            <a:pPr marL="274320" indent="-274320" eaLnBrk="1" fontAlgn="auto" hangingPunct="1">
              <a:spcAft>
                <a:spcPts val="0"/>
              </a:spcAft>
              <a:buFont typeface="Wingdings 2"/>
              <a:buChar char=""/>
              <a:defRPr/>
            </a:pPr>
            <a:r>
              <a:rPr lang="en-US" sz="2400" b="1" dirty="0">
                <a:solidFill>
                  <a:schemeClr val="tx1">
                    <a:lumMod val="75000"/>
                    <a:lumOff val="25000"/>
                  </a:schemeClr>
                </a:solidFill>
              </a:rPr>
              <a:t>Automatically eligible for chapter 688 include:</a:t>
            </a:r>
          </a:p>
          <a:p>
            <a:pPr lvl="1" eaLnBrk="1" fontAlgn="auto" hangingPunct="1">
              <a:spcAft>
                <a:spcPts val="0"/>
              </a:spcAft>
              <a:buFont typeface="Arial" panose="020B0604020202020204" pitchFamily="34" charset="0"/>
              <a:buChar char="•"/>
              <a:defRPr/>
            </a:pPr>
            <a:r>
              <a:rPr lang="en-US" sz="2400" dirty="0">
                <a:solidFill>
                  <a:schemeClr val="tx1">
                    <a:tint val="85000"/>
                  </a:schemeClr>
                </a:solidFill>
              </a:rPr>
              <a:t>Anyone receiving SSI/or SSDI based on his/her own disability</a:t>
            </a:r>
          </a:p>
          <a:p>
            <a:pPr marL="0" indent="0" eaLnBrk="1" fontAlgn="auto" hangingPunct="1">
              <a:spcAft>
                <a:spcPts val="0"/>
              </a:spcAft>
              <a:buFont typeface="Wingdings 3" panose="05040102010807070707" pitchFamily="18" charset="2"/>
              <a:buNone/>
              <a:defRPr/>
            </a:pPr>
            <a:r>
              <a:rPr lang="en-US" sz="2400" i="1" dirty="0">
                <a:solidFill>
                  <a:schemeClr val="tx1">
                    <a:tint val="85000"/>
                  </a:schemeClr>
                </a:solidFill>
              </a:rPr>
              <a:t>                                     OR</a:t>
            </a:r>
          </a:p>
          <a:p>
            <a:pPr lvl="1" eaLnBrk="1" fontAlgn="auto" hangingPunct="1">
              <a:spcAft>
                <a:spcPts val="0"/>
              </a:spcAft>
              <a:buFont typeface="Arial" panose="020B0604020202020204" pitchFamily="34" charset="0"/>
              <a:buChar char="•"/>
              <a:defRPr/>
            </a:pPr>
            <a:r>
              <a:rPr lang="en-US" sz="2400" dirty="0">
                <a:solidFill>
                  <a:schemeClr val="tx1">
                    <a:tint val="85000"/>
                  </a:schemeClr>
                </a:solidFill>
              </a:rPr>
              <a:t>Anyone listed in the registry of Massachusetts Commission for the Blind</a:t>
            </a:r>
          </a:p>
          <a:p>
            <a:pPr eaLnBrk="1" fontAlgn="auto" hangingPunct="1">
              <a:spcAft>
                <a:spcPts val="0"/>
              </a:spcAft>
              <a:buFont typeface="Arial" panose="020B0604020202020204" pitchFamily="34" charset="0"/>
              <a:buChar char="•"/>
              <a:defRPr/>
            </a:pPr>
            <a:endParaRPr lang="en-US" sz="2400" b="1" dirty="0">
              <a:solidFill>
                <a:schemeClr val="tx1">
                  <a:lumMod val="75000"/>
                  <a:lumOff val="25000"/>
                </a:schemeClr>
              </a:solidFill>
            </a:endParaRPr>
          </a:p>
          <a:p>
            <a:pPr marL="0" indent="0" eaLnBrk="1" fontAlgn="auto" hangingPunct="1">
              <a:spcAft>
                <a:spcPts val="0"/>
              </a:spcAft>
              <a:buFont typeface="Wingdings 2"/>
              <a:buNone/>
              <a:defRPr/>
            </a:pPr>
            <a:endParaRPr lang="en-US" sz="2400" b="1" dirty="0">
              <a:solidFill>
                <a:schemeClr val="tx1">
                  <a:lumMod val="75000"/>
                  <a:lumOff val="25000"/>
                </a:schemeClr>
              </a:solidFill>
            </a:endParaRPr>
          </a:p>
          <a:p>
            <a:pPr marL="521208" lvl="1" eaLnBrk="1" fontAlgn="auto" hangingPunct="1">
              <a:spcAft>
                <a:spcPts val="0"/>
              </a:spcAft>
              <a:buClr>
                <a:schemeClr val="accent4"/>
              </a:buClr>
              <a:buFont typeface="Wingdings" pitchFamily="2" charset="2"/>
              <a:buNone/>
              <a:defRPr/>
            </a:pPr>
            <a:endParaRPr lang="en-US" sz="800" dirty="0">
              <a:solidFill>
                <a:schemeClr val="tx1">
                  <a:tint val="85000"/>
                </a:schemeClr>
              </a:solidFill>
            </a:endParaRPr>
          </a:p>
          <a:p>
            <a:pPr marL="521208" lvl="1" eaLnBrk="1" fontAlgn="auto" hangingPunct="1">
              <a:spcAft>
                <a:spcPts val="0"/>
              </a:spcAft>
              <a:buClr>
                <a:schemeClr val="accent4"/>
              </a:buClr>
              <a:buFont typeface="Wingdings 2"/>
              <a:buChar char=""/>
              <a:defRPr/>
            </a:pPr>
            <a:endParaRPr lang="en-US" sz="2000" dirty="0">
              <a:solidFill>
                <a:schemeClr val="tx1">
                  <a:tint val="85000"/>
                </a:schemeClr>
              </a:solidFill>
            </a:endParaRPr>
          </a:p>
        </p:txBody>
      </p:sp>
      <p:sp>
        <p:nvSpPr>
          <p:cNvPr id="64516" name="Date Placeholder 3">
            <a:extLst>
              <a:ext uri="{FF2B5EF4-FFF2-40B4-BE49-F238E27FC236}">
                <a16:creationId xmlns:a16="http://schemas.microsoft.com/office/drawing/2014/main" id="{D391B723-D6CA-827E-355B-DFD2ABC66D8C}"/>
              </a:ext>
            </a:extLst>
          </p:cNvPr>
          <p:cNvSpPr>
            <a:spLocks noGrp="1"/>
          </p:cNvSpPr>
          <p:nvPr>
            <p:ph type="dt" sz="quarter" idx="10"/>
          </p:nvPr>
        </p:nvSpPr>
        <p:spPr bwMode="auto">
          <a:xfrm>
            <a:off x="5232400" y="6042025"/>
            <a:ext cx="85725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fontAlgn="base">
              <a:spcBef>
                <a:spcPct val="0"/>
              </a:spcBef>
              <a:spcAft>
                <a:spcPct val="0"/>
              </a:spcAft>
              <a:buClrTx/>
              <a:buSzTx/>
              <a:buFont typeface="Wingdings 3" panose="05040102010807070707" pitchFamily="18" charset="2"/>
              <a:buNone/>
            </a:pPr>
            <a:r>
              <a:rPr lang="en-US" altLang="en-US" sz="1000">
                <a:solidFill>
                  <a:schemeClr val="tx2"/>
                </a:solidFill>
                <a:latin typeface="Arial" panose="020B0604020202020204" pitchFamily="34" charset="0"/>
                <a:ea typeface="MS PGothic" panose="020B0600070205080204" pitchFamily="34" charset="-128"/>
              </a:rPr>
              <a:t>8/6/2024</a:t>
            </a:r>
          </a:p>
          <a:p>
            <a:pPr fontAlgn="base">
              <a:spcBef>
                <a:spcPct val="0"/>
              </a:spcBef>
              <a:spcAft>
                <a:spcPct val="0"/>
              </a:spcAft>
              <a:buClrTx/>
              <a:buSzTx/>
              <a:buFontTx/>
              <a:buNone/>
            </a:pPr>
            <a:endParaRPr lang="en-US" altLang="en-US" sz="1000">
              <a:solidFill>
                <a:schemeClr val="tx2"/>
              </a:solidFill>
              <a:latin typeface="Arial" panose="020B0604020202020204" pitchFamily="34" charset="0"/>
              <a:ea typeface="MS PGothic" panose="020B0600070205080204" pitchFamily="34" charset="-128"/>
            </a:endParaRPr>
          </a:p>
        </p:txBody>
      </p:sp>
      <p:sp>
        <p:nvSpPr>
          <p:cNvPr id="64517" name="Footer Placeholder 4">
            <a:extLst>
              <a:ext uri="{FF2B5EF4-FFF2-40B4-BE49-F238E27FC236}">
                <a16:creationId xmlns:a16="http://schemas.microsoft.com/office/drawing/2014/main" id="{3D43C757-0A9E-5302-F5D0-6FAC2FE16A78}"/>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fontAlgn="base">
              <a:spcBef>
                <a:spcPct val="0"/>
              </a:spcBef>
              <a:spcAft>
                <a:spcPct val="0"/>
              </a:spcAft>
              <a:buClrTx/>
              <a:buSzTx/>
              <a:buFontTx/>
              <a:buNone/>
            </a:pPr>
            <a:r>
              <a:rPr lang="en-US" altLang="en-US" sz="1000">
                <a:solidFill>
                  <a:schemeClr val="tx2"/>
                </a:solidFill>
                <a:latin typeface="Arial" panose="020B0604020202020204" pitchFamily="34" charset="0"/>
                <a:ea typeface="MS PGothic" panose="020B0600070205080204" pitchFamily="34" charset="-128"/>
              </a:rPr>
              <a:t>Massachusetts Advocates for Children </a:t>
            </a:r>
          </a:p>
        </p:txBody>
      </p:sp>
      <p:sp>
        <p:nvSpPr>
          <p:cNvPr id="64518" name="Slide Number Placeholder 5">
            <a:extLst>
              <a:ext uri="{FF2B5EF4-FFF2-40B4-BE49-F238E27FC236}">
                <a16:creationId xmlns:a16="http://schemas.microsoft.com/office/drawing/2014/main" id="{000D5982-1A24-5F31-F2D8-ACEB5C382D95}"/>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fontAlgn="base">
              <a:spcBef>
                <a:spcPct val="0"/>
              </a:spcBef>
              <a:spcAft>
                <a:spcPct val="0"/>
              </a:spcAft>
              <a:buClrTx/>
              <a:buSzTx/>
              <a:buFontTx/>
              <a:buNone/>
            </a:pPr>
            <a:fld id="{73B06D9A-8047-4A7B-8F0E-994F2EB4CB2E}" type="slidenum">
              <a:rPr lang="en-US" altLang="en-US" sz="1100" smtClean="0">
                <a:solidFill>
                  <a:schemeClr val="tx2"/>
                </a:solidFill>
                <a:latin typeface="Arial" panose="020B0604020202020204" pitchFamily="34" charset="0"/>
                <a:ea typeface="MS PGothic" panose="020B0600070205080204" pitchFamily="34" charset="-128"/>
              </a:rPr>
              <a:pPr fontAlgn="base">
                <a:spcBef>
                  <a:spcPct val="0"/>
                </a:spcBef>
                <a:spcAft>
                  <a:spcPct val="0"/>
                </a:spcAft>
                <a:buClrTx/>
                <a:buSzTx/>
                <a:buFontTx/>
                <a:buNone/>
              </a:pPr>
              <a:t>26</a:t>
            </a:fld>
            <a:endParaRPr lang="en-US" altLang="en-US" sz="1100">
              <a:solidFill>
                <a:schemeClr val="tx2"/>
              </a:solidFill>
              <a:latin typeface="Arial" panose="020B0604020202020204" pitchFamily="34" charset="0"/>
              <a:ea typeface="MS PGothic" panose="020B0600070205080204" pitchFamily="34" charset="-128"/>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a:extLst>
              <a:ext uri="{FF2B5EF4-FFF2-40B4-BE49-F238E27FC236}">
                <a16:creationId xmlns:a16="http://schemas.microsoft.com/office/drawing/2014/main" id="{C062A215-6483-414E-F3FD-C2A1505F4E12}"/>
              </a:ext>
            </a:extLst>
          </p:cNvPr>
          <p:cNvSpPr>
            <a:spLocks noGrp="1" noChangeArrowheads="1"/>
          </p:cNvSpPr>
          <p:nvPr>
            <p:ph type="title"/>
          </p:nvPr>
        </p:nvSpPr>
        <p:spPr/>
        <p:txBody>
          <a:bodyPr/>
          <a:lstStyle/>
          <a:p>
            <a:pPr eaLnBrk="1" hangingPunct="1"/>
            <a:r>
              <a:rPr lang="en-US" altLang="en-US"/>
              <a:t>688 Transition </a:t>
            </a:r>
          </a:p>
        </p:txBody>
      </p:sp>
      <p:sp>
        <p:nvSpPr>
          <p:cNvPr id="69635" name="Content Placeholder 2">
            <a:extLst>
              <a:ext uri="{FF2B5EF4-FFF2-40B4-BE49-F238E27FC236}">
                <a16:creationId xmlns:a16="http://schemas.microsoft.com/office/drawing/2014/main" id="{EB8FE958-A99D-0D39-F0D5-FC52DD5F8055}"/>
              </a:ext>
            </a:extLst>
          </p:cNvPr>
          <p:cNvSpPr>
            <a:spLocks noGrp="1" noChangeArrowheads="1"/>
          </p:cNvSpPr>
          <p:nvPr>
            <p:ph idx="1"/>
          </p:nvPr>
        </p:nvSpPr>
        <p:spPr>
          <a:xfrm>
            <a:off x="354013" y="1408113"/>
            <a:ext cx="6858000" cy="5105400"/>
          </a:xfrm>
        </p:spPr>
        <p:txBody>
          <a:bodyPr rtlCol="0">
            <a:normAutofit/>
          </a:bodyPr>
          <a:lstStyle/>
          <a:p>
            <a:pPr marL="0" indent="0" eaLnBrk="1" fontAlgn="auto" hangingPunct="1">
              <a:spcAft>
                <a:spcPts val="0"/>
              </a:spcAft>
              <a:buFont typeface="Wingdings 3" panose="05040102010807070707" pitchFamily="18" charset="2"/>
              <a:buNone/>
              <a:defRPr/>
            </a:pPr>
            <a:r>
              <a:rPr lang="en-US" altLang="en-US" sz="2400" b="1" dirty="0">
                <a:solidFill>
                  <a:schemeClr val="tx1">
                    <a:lumMod val="75000"/>
                    <a:lumOff val="25000"/>
                  </a:schemeClr>
                </a:solidFill>
                <a:ea typeface="MS PGothic" panose="020B0600070205080204" pitchFamily="34" charset="-128"/>
              </a:rPr>
              <a:t>All students referred to chapter 688 must be:</a:t>
            </a:r>
          </a:p>
          <a:p>
            <a:pPr eaLnBrk="1" fontAlgn="auto" hangingPunct="1">
              <a:spcAft>
                <a:spcPts val="0"/>
              </a:spcAft>
              <a:buFont typeface="Wingdings 3" charset="2"/>
              <a:buChar char=""/>
              <a:defRPr/>
            </a:pPr>
            <a:endParaRPr lang="en-US" altLang="en-US" sz="2400" b="1" dirty="0">
              <a:solidFill>
                <a:schemeClr val="tx1">
                  <a:lumMod val="75000"/>
                  <a:lumOff val="25000"/>
                </a:schemeClr>
              </a:solidFill>
              <a:ea typeface="MS PGothic" panose="020B0600070205080204" pitchFamily="34" charset="-128"/>
            </a:endParaRPr>
          </a:p>
          <a:p>
            <a:pPr lvl="1" eaLnBrk="1" fontAlgn="auto" hangingPunct="1">
              <a:spcAft>
                <a:spcPts val="0"/>
              </a:spcAft>
              <a:buFont typeface="Arial" panose="020B0604020202020204" pitchFamily="34" charset="0"/>
              <a:buChar char="•"/>
              <a:defRPr/>
            </a:pPr>
            <a:r>
              <a:rPr lang="en-US" altLang="en-US" sz="2400" dirty="0">
                <a:solidFill>
                  <a:schemeClr val="tx1">
                    <a:lumMod val="75000"/>
                    <a:lumOff val="25000"/>
                  </a:schemeClr>
                </a:solidFill>
                <a:ea typeface="MS PGothic" panose="020B0600070205080204" pitchFamily="34" charset="-128"/>
              </a:rPr>
              <a:t>Receiving special education services in Massachusetts paid by the school district</a:t>
            </a:r>
          </a:p>
          <a:p>
            <a:pPr marL="457200" lvl="1" indent="0" algn="ctr" eaLnBrk="1" fontAlgn="auto" hangingPunct="1">
              <a:spcAft>
                <a:spcPts val="0"/>
              </a:spcAft>
              <a:buFont typeface="Wingdings 3" panose="05040102010807070707" pitchFamily="18" charset="2"/>
              <a:buNone/>
              <a:defRPr/>
            </a:pPr>
            <a:r>
              <a:rPr lang="en-US" altLang="en-US" sz="2400" dirty="0">
                <a:solidFill>
                  <a:schemeClr val="tx1">
                    <a:lumMod val="75000"/>
                    <a:lumOff val="25000"/>
                  </a:schemeClr>
                </a:solidFill>
                <a:ea typeface="MS PGothic" panose="020B0600070205080204" pitchFamily="34" charset="-128"/>
              </a:rPr>
              <a:t>And</a:t>
            </a:r>
          </a:p>
          <a:p>
            <a:pPr lvl="1" eaLnBrk="1" fontAlgn="auto" hangingPunct="1">
              <a:spcAft>
                <a:spcPts val="0"/>
              </a:spcAft>
              <a:buFont typeface="Arial" panose="020B0604020202020204" pitchFamily="34" charset="0"/>
              <a:buChar char="•"/>
              <a:defRPr/>
            </a:pPr>
            <a:r>
              <a:rPr lang="en-US" altLang="en-US" sz="2400" dirty="0">
                <a:solidFill>
                  <a:schemeClr val="tx1">
                    <a:lumMod val="75000"/>
                    <a:lumOff val="25000"/>
                  </a:schemeClr>
                </a:solidFill>
                <a:ea typeface="MS PGothic" panose="020B0600070205080204" pitchFamily="34" charset="-128"/>
              </a:rPr>
              <a:t>In need of continuing services because of the severity of their disability</a:t>
            </a:r>
          </a:p>
          <a:p>
            <a:pPr marL="457200" lvl="1" indent="0" algn="ctr" eaLnBrk="1" fontAlgn="auto" hangingPunct="1">
              <a:spcAft>
                <a:spcPts val="0"/>
              </a:spcAft>
              <a:buFont typeface="Wingdings 3" panose="05040102010807070707" pitchFamily="18" charset="2"/>
              <a:buNone/>
              <a:defRPr/>
            </a:pPr>
            <a:r>
              <a:rPr lang="en-US" altLang="en-US" sz="2400" dirty="0">
                <a:solidFill>
                  <a:schemeClr val="tx1">
                    <a:lumMod val="75000"/>
                    <a:lumOff val="25000"/>
                  </a:schemeClr>
                </a:solidFill>
                <a:ea typeface="MS PGothic" panose="020B0600070205080204" pitchFamily="34" charset="-128"/>
              </a:rPr>
              <a:t>And</a:t>
            </a:r>
          </a:p>
          <a:p>
            <a:pPr lvl="1" eaLnBrk="1" fontAlgn="auto" hangingPunct="1">
              <a:spcAft>
                <a:spcPts val="0"/>
              </a:spcAft>
              <a:buFont typeface="Arial" panose="020B0604020202020204" pitchFamily="34" charset="0"/>
              <a:buChar char="•"/>
              <a:defRPr/>
            </a:pPr>
            <a:r>
              <a:rPr lang="en-US" altLang="en-US" sz="2400" dirty="0">
                <a:solidFill>
                  <a:schemeClr val="tx1">
                    <a:lumMod val="75000"/>
                    <a:lumOff val="25000"/>
                  </a:schemeClr>
                </a:solidFill>
                <a:ea typeface="MS PGothic" panose="020B0600070205080204" pitchFamily="34" charset="-128"/>
              </a:rPr>
              <a:t>Unable to work 20 or more hours a week in competitive employment</a:t>
            </a:r>
          </a:p>
        </p:txBody>
      </p:sp>
      <p:sp>
        <p:nvSpPr>
          <p:cNvPr id="66564" name="Date Placeholder 3">
            <a:extLst>
              <a:ext uri="{FF2B5EF4-FFF2-40B4-BE49-F238E27FC236}">
                <a16:creationId xmlns:a16="http://schemas.microsoft.com/office/drawing/2014/main" id="{A48F09B6-6CF8-64E0-A5AA-951FA1D0CEDC}"/>
              </a:ext>
            </a:extLst>
          </p:cNvPr>
          <p:cNvSpPr>
            <a:spLocks noGrp="1"/>
          </p:cNvSpPr>
          <p:nvPr>
            <p:ph type="dt" sz="quarter" idx="10"/>
          </p:nvPr>
        </p:nvSpPr>
        <p:spPr bwMode="auto">
          <a:xfrm>
            <a:off x="4273550" y="6172200"/>
            <a:ext cx="2001838" cy="2270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fontAlgn="base">
              <a:spcBef>
                <a:spcPct val="0"/>
              </a:spcBef>
              <a:spcAft>
                <a:spcPct val="0"/>
              </a:spcAft>
              <a:buClrTx/>
              <a:buSzTx/>
              <a:buFontTx/>
              <a:buNone/>
            </a:pPr>
            <a:r>
              <a:rPr lang="en-US" altLang="en-US" sz="1000">
                <a:solidFill>
                  <a:schemeClr val="tx2"/>
                </a:solidFill>
                <a:latin typeface="Arial" panose="020B0604020202020204" pitchFamily="34" charset="0"/>
                <a:ea typeface="MS PGothic" panose="020B0600070205080204" pitchFamily="34" charset="-128"/>
              </a:rPr>
              <a:t>8/6/2024</a:t>
            </a:r>
          </a:p>
        </p:txBody>
      </p:sp>
      <p:sp>
        <p:nvSpPr>
          <p:cNvPr id="66565" name="Footer Placeholder 4">
            <a:extLst>
              <a:ext uri="{FF2B5EF4-FFF2-40B4-BE49-F238E27FC236}">
                <a16:creationId xmlns:a16="http://schemas.microsoft.com/office/drawing/2014/main" id="{4409F586-EEC4-B02F-D532-A379EF470536}"/>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fontAlgn="base">
              <a:spcBef>
                <a:spcPct val="0"/>
              </a:spcBef>
              <a:spcAft>
                <a:spcPct val="0"/>
              </a:spcAft>
              <a:buClrTx/>
              <a:buSzTx/>
              <a:buFontTx/>
              <a:buNone/>
            </a:pPr>
            <a:r>
              <a:rPr lang="en-US" altLang="en-US" sz="1000">
                <a:solidFill>
                  <a:schemeClr val="tx2"/>
                </a:solidFill>
                <a:latin typeface="Arial" panose="020B0604020202020204" pitchFamily="34" charset="0"/>
                <a:ea typeface="MS PGothic" panose="020B0600070205080204" pitchFamily="34" charset="-128"/>
              </a:rPr>
              <a:t>Massachusetts Advocates for Children </a:t>
            </a:r>
          </a:p>
        </p:txBody>
      </p:sp>
      <p:sp>
        <p:nvSpPr>
          <p:cNvPr id="66566" name="Slide Number Placeholder 5">
            <a:extLst>
              <a:ext uri="{FF2B5EF4-FFF2-40B4-BE49-F238E27FC236}">
                <a16:creationId xmlns:a16="http://schemas.microsoft.com/office/drawing/2014/main" id="{032B36BD-6AFA-DD8D-3DCE-D20F4EBA21E7}"/>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fontAlgn="base">
              <a:spcBef>
                <a:spcPct val="0"/>
              </a:spcBef>
              <a:spcAft>
                <a:spcPct val="0"/>
              </a:spcAft>
              <a:buClrTx/>
              <a:buSzTx/>
              <a:buFontTx/>
              <a:buNone/>
            </a:pPr>
            <a:fld id="{FAD4277C-27DF-4F55-9305-9CB58B996C53}" type="slidenum">
              <a:rPr lang="en-US" altLang="en-US" sz="1100" smtClean="0">
                <a:solidFill>
                  <a:schemeClr val="tx2"/>
                </a:solidFill>
                <a:latin typeface="Arial" panose="020B0604020202020204" pitchFamily="34" charset="0"/>
                <a:ea typeface="MS PGothic" panose="020B0600070205080204" pitchFamily="34" charset="-128"/>
              </a:rPr>
              <a:pPr fontAlgn="base">
                <a:spcBef>
                  <a:spcPct val="0"/>
                </a:spcBef>
                <a:spcAft>
                  <a:spcPct val="0"/>
                </a:spcAft>
                <a:buClrTx/>
                <a:buSzTx/>
                <a:buFontTx/>
                <a:buNone/>
              </a:pPr>
              <a:t>27</a:t>
            </a:fld>
            <a:endParaRPr lang="en-US" altLang="en-US" sz="1100">
              <a:solidFill>
                <a:schemeClr val="tx2"/>
              </a:solidFill>
              <a:latin typeface="Arial" panose="020B0604020202020204" pitchFamily="34" charset="0"/>
              <a:ea typeface="MS PGothic" panose="020B0600070205080204" pitchFamily="34" charset="-128"/>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a:extLst>
              <a:ext uri="{FF2B5EF4-FFF2-40B4-BE49-F238E27FC236}">
                <a16:creationId xmlns:a16="http://schemas.microsoft.com/office/drawing/2014/main" id="{95080170-3FD0-AE47-F0D2-ADB09DC7A9A3}"/>
              </a:ext>
            </a:extLst>
          </p:cNvPr>
          <p:cNvSpPr>
            <a:spLocks noGrp="1" noChangeArrowheads="1"/>
          </p:cNvSpPr>
          <p:nvPr>
            <p:ph type="title"/>
          </p:nvPr>
        </p:nvSpPr>
        <p:spPr>
          <a:xfrm>
            <a:off x="476250" y="152400"/>
            <a:ext cx="8229600" cy="714375"/>
          </a:xfrm>
        </p:spPr>
        <p:txBody>
          <a:bodyPr/>
          <a:lstStyle/>
          <a:p>
            <a:pPr eaLnBrk="1" hangingPunct="1"/>
            <a:r>
              <a:rPr lang="en-US" altLang="en-US"/>
              <a:t>688 Transition</a:t>
            </a:r>
          </a:p>
        </p:txBody>
      </p:sp>
      <p:sp>
        <p:nvSpPr>
          <p:cNvPr id="68611" name="Rectangle 3">
            <a:extLst>
              <a:ext uri="{FF2B5EF4-FFF2-40B4-BE49-F238E27FC236}">
                <a16:creationId xmlns:a16="http://schemas.microsoft.com/office/drawing/2014/main" id="{037A2184-DA0D-8067-71F6-205CA630E34B}"/>
              </a:ext>
            </a:extLst>
          </p:cNvPr>
          <p:cNvSpPr>
            <a:spLocks noGrp="1" noChangeArrowheads="1"/>
          </p:cNvSpPr>
          <p:nvPr>
            <p:ph idx="1"/>
          </p:nvPr>
        </p:nvSpPr>
        <p:spPr>
          <a:xfrm>
            <a:off x="457200" y="1295400"/>
            <a:ext cx="8001000" cy="5211763"/>
          </a:xfrm>
        </p:spPr>
        <p:txBody>
          <a:bodyPr/>
          <a:lstStyle/>
          <a:p>
            <a:pPr eaLnBrk="1" hangingPunct="1">
              <a:buFont typeface="Wingdings" panose="05000000000000000000" pitchFamily="2" charset="2"/>
              <a:buNone/>
            </a:pPr>
            <a:r>
              <a:rPr lang="en-US" altLang="en-US" sz="3100">
                <a:ea typeface="MS PGothic" panose="020B0600070205080204" pitchFamily="34" charset="-128"/>
              </a:rPr>
              <a:t>What are the benefits?</a:t>
            </a:r>
          </a:p>
          <a:p>
            <a:pPr eaLnBrk="1" hangingPunct="1">
              <a:buFont typeface="Wingdings" panose="05000000000000000000" pitchFamily="2" charset="2"/>
              <a:buNone/>
            </a:pPr>
            <a:endParaRPr lang="en-US" altLang="en-US" sz="900" i="1">
              <a:ea typeface="MS PGothic" panose="020B0600070205080204" pitchFamily="34" charset="-128"/>
            </a:endParaRPr>
          </a:p>
          <a:p>
            <a:pPr eaLnBrk="1" hangingPunct="1"/>
            <a:r>
              <a:rPr lang="en-US" altLang="en-US" sz="2400">
                <a:ea typeface="MS PGothic" panose="020B0600070205080204" pitchFamily="34" charset="-128"/>
              </a:rPr>
              <a:t>Provides timelines and planning time for  state agencies</a:t>
            </a:r>
          </a:p>
          <a:p>
            <a:pPr eaLnBrk="1" hangingPunct="1"/>
            <a:endParaRPr lang="en-US" altLang="en-US" sz="1200">
              <a:ea typeface="MS PGothic" panose="020B0600070205080204" pitchFamily="34" charset="-128"/>
            </a:endParaRPr>
          </a:p>
          <a:p>
            <a:pPr eaLnBrk="1" hangingPunct="1"/>
            <a:r>
              <a:rPr lang="en-US" altLang="en-US" sz="2400">
                <a:ea typeface="MS PGothic" panose="020B0600070205080204" pitchFamily="34" charset="-128"/>
              </a:rPr>
              <a:t>Identifies a state agency that will work with eligible student</a:t>
            </a:r>
          </a:p>
          <a:p>
            <a:pPr eaLnBrk="1" hangingPunct="1"/>
            <a:endParaRPr lang="en-US" altLang="en-US" sz="1200">
              <a:ea typeface="MS PGothic" panose="020B0600070205080204" pitchFamily="34" charset="-128"/>
            </a:endParaRPr>
          </a:p>
          <a:p>
            <a:pPr eaLnBrk="1" hangingPunct="1"/>
            <a:r>
              <a:rPr lang="en-US" altLang="en-US" sz="2400">
                <a:ea typeface="MS PGothic" panose="020B0600070205080204" pitchFamily="34" charset="-128"/>
              </a:rPr>
              <a:t>Individual Transition Plan (ITP) -developed by the state agency to understand the student’s needs, planning to help provide necessary services</a:t>
            </a:r>
          </a:p>
          <a:p>
            <a:pPr eaLnBrk="1" hangingPunct="1"/>
            <a:endParaRPr lang="en-US" altLang="en-US" sz="2500">
              <a:ea typeface="MS PGothic" panose="020B0600070205080204" pitchFamily="34" charset="-128"/>
            </a:endParaRPr>
          </a:p>
          <a:p>
            <a:pPr eaLnBrk="1" hangingPunct="1"/>
            <a:endParaRPr lang="en-US" altLang="en-US" sz="2500">
              <a:ea typeface="MS PGothic" panose="020B0600070205080204" pitchFamily="34" charset="-128"/>
            </a:endParaRPr>
          </a:p>
          <a:p>
            <a:pPr eaLnBrk="1" hangingPunct="1"/>
            <a:endParaRPr lang="en-US" altLang="en-US" sz="2500">
              <a:ea typeface="MS PGothic" panose="020B0600070205080204" pitchFamily="34" charset="-128"/>
            </a:endParaRPr>
          </a:p>
          <a:p>
            <a:pPr eaLnBrk="1" hangingPunct="1"/>
            <a:endParaRPr lang="en-US" altLang="en-US" sz="3500">
              <a:ea typeface="MS PGothic" panose="020B0600070205080204" pitchFamily="34" charset="-128"/>
            </a:endParaRPr>
          </a:p>
          <a:p>
            <a:pPr eaLnBrk="1" hangingPunct="1"/>
            <a:endParaRPr lang="en-US" altLang="en-US" sz="3500">
              <a:ea typeface="MS PGothic" panose="020B0600070205080204" pitchFamily="34" charset="-128"/>
            </a:endParaRPr>
          </a:p>
        </p:txBody>
      </p:sp>
      <p:sp>
        <p:nvSpPr>
          <p:cNvPr id="68612" name="Date Placeholder 3">
            <a:extLst>
              <a:ext uri="{FF2B5EF4-FFF2-40B4-BE49-F238E27FC236}">
                <a16:creationId xmlns:a16="http://schemas.microsoft.com/office/drawing/2014/main" id="{3A59EF32-41DC-9062-3270-4F4E26F3A67D}"/>
              </a:ext>
            </a:extLst>
          </p:cNvPr>
          <p:cNvSpPr>
            <a:spLocks noGrp="1"/>
          </p:cNvSpPr>
          <p:nvPr>
            <p:ph type="dt" sz="quarter" idx="10"/>
          </p:nvPr>
        </p:nvSpPr>
        <p:spPr bwMode="auto">
          <a:xfrm>
            <a:off x="5232400" y="6042025"/>
            <a:ext cx="85725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fontAlgn="base">
              <a:spcBef>
                <a:spcPct val="0"/>
              </a:spcBef>
              <a:spcAft>
                <a:spcPct val="0"/>
              </a:spcAft>
              <a:buClrTx/>
              <a:buSzTx/>
              <a:buFont typeface="Wingdings 3" panose="05040102010807070707" pitchFamily="18" charset="2"/>
              <a:buNone/>
            </a:pPr>
            <a:r>
              <a:rPr lang="en-US" altLang="en-US" sz="1000">
                <a:solidFill>
                  <a:schemeClr val="tx2"/>
                </a:solidFill>
                <a:latin typeface="Arial" panose="020B0604020202020204" pitchFamily="34" charset="0"/>
                <a:ea typeface="MS PGothic" panose="020B0600070205080204" pitchFamily="34" charset="-128"/>
              </a:rPr>
              <a:t>8/6/2024</a:t>
            </a:r>
          </a:p>
          <a:p>
            <a:pPr fontAlgn="base">
              <a:spcBef>
                <a:spcPct val="0"/>
              </a:spcBef>
              <a:spcAft>
                <a:spcPct val="0"/>
              </a:spcAft>
              <a:buClrTx/>
              <a:buSzTx/>
              <a:buFontTx/>
              <a:buNone/>
            </a:pPr>
            <a:endParaRPr lang="en-US" altLang="en-US" sz="1000">
              <a:solidFill>
                <a:schemeClr val="tx2"/>
              </a:solidFill>
              <a:latin typeface="Arial" panose="020B0604020202020204" pitchFamily="34" charset="0"/>
              <a:ea typeface="MS PGothic" panose="020B0600070205080204" pitchFamily="34" charset="-128"/>
            </a:endParaRPr>
          </a:p>
        </p:txBody>
      </p:sp>
      <p:sp>
        <p:nvSpPr>
          <p:cNvPr id="68613" name="Footer Placeholder 4">
            <a:extLst>
              <a:ext uri="{FF2B5EF4-FFF2-40B4-BE49-F238E27FC236}">
                <a16:creationId xmlns:a16="http://schemas.microsoft.com/office/drawing/2014/main" id="{FD1CEDBA-2AA9-C8F4-6DF4-BD90C712DF1C}"/>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fontAlgn="base">
              <a:spcBef>
                <a:spcPct val="0"/>
              </a:spcBef>
              <a:spcAft>
                <a:spcPct val="0"/>
              </a:spcAft>
              <a:buClrTx/>
              <a:buSzTx/>
              <a:buFontTx/>
              <a:buNone/>
            </a:pPr>
            <a:r>
              <a:rPr lang="en-US" altLang="en-US" sz="1000">
                <a:solidFill>
                  <a:schemeClr val="tx2"/>
                </a:solidFill>
                <a:latin typeface="Arial" panose="020B0604020202020204" pitchFamily="34" charset="0"/>
                <a:ea typeface="MS PGothic" panose="020B0600070205080204" pitchFamily="34" charset="-128"/>
              </a:rPr>
              <a:t>Massachusetts Advocates for Children </a:t>
            </a:r>
          </a:p>
        </p:txBody>
      </p:sp>
      <p:sp>
        <p:nvSpPr>
          <p:cNvPr id="68614" name="Slide Number Placeholder 5">
            <a:extLst>
              <a:ext uri="{FF2B5EF4-FFF2-40B4-BE49-F238E27FC236}">
                <a16:creationId xmlns:a16="http://schemas.microsoft.com/office/drawing/2014/main" id="{72E9D9C6-E708-A873-6F74-9503C4833C96}"/>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fontAlgn="base">
              <a:spcBef>
                <a:spcPct val="0"/>
              </a:spcBef>
              <a:spcAft>
                <a:spcPct val="0"/>
              </a:spcAft>
              <a:buClrTx/>
              <a:buSzTx/>
              <a:buFontTx/>
              <a:buNone/>
            </a:pPr>
            <a:fld id="{81EE8854-8085-4EFD-BB29-4AAF9FBD699A}" type="slidenum">
              <a:rPr lang="en-US" altLang="en-US" sz="1100" smtClean="0">
                <a:solidFill>
                  <a:schemeClr val="tx2"/>
                </a:solidFill>
                <a:latin typeface="Arial" panose="020B0604020202020204" pitchFamily="34" charset="0"/>
                <a:ea typeface="MS PGothic" panose="020B0600070205080204" pitchFamily="34" charset="-128"/>
              </a:rPr>
              <a:pPr fontAlgn="base">
                <a:spcBef>
                  <a:spcPct val="0"/>
                </a:spcBef>
                <a:spcAft>
                  <a:spcPct val="0"/>
                </a:spcAft>
                <a:buClrTx/>
                <a:buSzTx/>
                <a:buFontTx/>
                <a:buNone/>
              </a:pPr>
              <a:t>28</a:t>
            </a:fld>
            <a:endParaRPr lang="en-US" altLang="en-US" sz="1100">
              <a:solidFill>
                <a:schemeClr val="tx2"/>
              </a:solidFill>
              <a:latin typeface="Arial" panose="020B0604020202020204" pitchFamily="34" charset="0"/>
              <a:ea typeface="MS PGothic" panose="020B0600070205080204" pitchFamily="34" charset="-128"/>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a:extLst>
              <a:ext uri="{FF2B5EF4-FFF2-40B4-BE49-F238E27FC236}">
                <a16:creationId xmlns:a16="http://schemas.microsoft.com/office/drawing/2014/main" id="{EAD7623D-0813-B8E0-0EC7-653333185537}"/>
              </a:ext>
            </a:extLst>
          </p:cNvPr>
          <p:cNvSpPr>
            <a:spLocks noGrp="1" noChangeArrowheads="1"/>
          </p:cNvSpPr>
          <p:nvPr>
            <p:ph type="title"/>
          </p:nvPr>
        </p:nvSpPr>
        <p:spPr>
          <a:xfrm>
            <a:off x="457200" y="338138"/>
            <a:ext cx="7239000" cy="914400"/>
          </a:xfrm>
        </p:spPr>
        <p:txBody>
          <a:bodyPr/>
          <a:lstStyle/>
          <a:p>
            <a:pPr eaLnBrk="1" hangingPunct="1"/>
            <a:r>
              <a:rPr lang="en-US" altLang="en-US"/>
              <a:t>688 Transition</a:t>
            </a:r>
          </a:p>
        </p:txBody>
      </p:sp>
      <p:sp>
        <p:nvSpPr>
          <p:cNvPr id="44038" name="Rectangle 3">
            <a:extLst>
              <a:ext uri="{FF2B5EF4-FFF2-40B4-BE49-F238E27FC236}">
                <a16:creationId xmlns:a16="http://schemas.microsoft.com/office/drawing/2014/main" id="{B94DB33E-076A-8F54-13FB-BF9CAC9C985D}"/>
              </a:ext>
            </a:extLst>
          </p:cNvPr>
          <p:cNvSpPr>
            <a:spLocks noGrp="1" noChangeArrowheads="1"/>
          </p:cNvSpPr>
          <p:nvPr>
            <p:ph idx="1"/>
          </p:nvPr>
        </p:nvSpPr>
        <p:spPr>
          <a:xfrm>
            <a:off x="304800" y="1023938"/>
            <a:ext cx="8001000" cy="4987925"/>
          </a:xfrm>
        </p:spPr>
        <p:txBody>
          <a:bodyPr rtlCol="0">
            <a:normAutofit/>
          </a:bodyPr>
          <a:lstStyle/>
          <a:p>
            <a:pPr marL="0" indent="0" eaLnBrk="1" fontAlgn="auto" hangingPunct="1">
              <a:spcAft>
                <a:spcPts val="0"/>
              </a:spcAft>
              <a:buFont typeface="Wingdings 2"/>
              <a:buNone/>
              <a:defRPr/>
            </a:pPr>
            <a:endParaRPr lang="en-US" sz="1000" dirty="0">
              <a:solidFill>
                <a:schemeClr val="tx1">
                  <a:lumMod val="75000"/>
                  <a:lumOff val="25000"/>
                </a:schemeClr>
              </a:solidFill>
            </a:endParaRPr>
          </a:p>
          <a:p>
            <a:pPr marL="0" indent="0" eaLnBrk="1" fontAlgn="auto" hangingPunct="1">
              <a:spcAft>
                <a:spcPts val="0"/>
              </a:spcAft>
              <a:buFont typeface="Wingdings 2"/>
              <a:buNone/>
              <a:defRPr/>
            </a:pPr>
            <a:endParaRPr lang="en-US" sz="1000" dirty="0">
              <a:solidFill>
                <a:schemeClr val="tx1">
                  <a:lumMod val="75000"/>
                  <a:lumOff val="25000"/>
                </a:schemeClr>
              </a:solidFill>
            </a:endParaRPr>
          </a:p>
          <a:p>
            <a:pPr marL="0" indent="0" eaLnBrk="1" fontAlgn="auto" hangingPunct="1">
              <a:spcAft>
                <a:spcPts val="0"/>
              </a:spcAft>
              <a:buFont typeface="Wingdings 2"/>
              <a:buNone/>
              <a:defRPr/>
            </a:pPr>
            <a:r>
              <a:rPr lang="en-US" sz="2400" dirty="0">
                <a:solidFill>
                  <a:schemeClr val="tx1">
                    <a:lumMod val="75000"/>
                    <a:lumOff val="25000"/>
                  </a:schemeClr>
                </a:solidFill>
              </a:rPr>
              <a:t>The ITP:</a:t>
            </a:r>
          </a:p>
          <a:p>
            <a:pPr eaLnBrk="1" fontAlgn="auto" hangingPunct="1">
              <a:spcAft>
                <a:spcPts val="0"/>
              </a:spcAft>
              <a:buFont typeface="Arial" panose="020B0604020202020204" pitchFamily="34" charset="0"/>
              <a:buChar char="•"/>
              <a:defRPr/>
            </a:pPr>
            <a:r>
              <a:rPr lang="en-US" sz="2400" dirty="0">
                <a:solidFill>
                  <a:schemeClr val="tx1">
                    <a:tint val="85000"/>
                  </a:schemeClr>
                </a:solidFill>
              </a:rPr>
              <a:t>Outlines day, vocational, residential, and support services needed </a:t>
            </a:r>
          </a:p>
          <a:p>
            <a:pPr eaLnBrk="1" fontAlgn="auto" hangingPunct="1">
              <a:spcAft>
                <a:spcPts val="0"/>
              </a:spcAft>
              <a:buFont typeface="Arial" panose="020B0604020202020204" pitchFamily="34" charset="0"/>
              <a:buChar char="•"/>
              <a:defRPr/>
            </a:pPr>
            <a:endParaRPr lang="en-US" sz="2400" dirty="0">
              <a:solidFill>
                <a:schemeClr val="tx1">
                  <a:tint val="85000"/>
                </a:schemeClr>
              </a:solidFill>
            </a:endParaRPr>
          </a:p>
          <a:p>
            <a:pPr eaLnBrk="1" fontAlgn="auto" hangingPunct="1">
              <a:spcAft>
                <a:spcPts val="0"/>
              </a:spcAft>
              <a:buFont typeface="Arial" panose="020B0604020202020204" pitchFamily="34" charset="0"/>
              <a:buChar char="•"/>
              <a:defRPr/>
            </a:pPr>
            <a:r>
              <a:rPr lang="en-US" sz="2400" dirty="0">
                <a:solidFill>
                  <a:schemeClr val="tx1">
                    <a:tint val="85000"/>
                  </a:schemeClr>
                </a:solidFill>
              </a:rPr>
              <a:t>Lists the agency responsible for providing  services once found eligible </a:t>
            </a:r>
          </a:p>
          <a:p>
            <a:pPr eaLnBrk="1" fontAlgn="auto" hangingPunct="1">
              <a:spcAft>
                <a:spcPts val="0"/>
              </a:spcAft>
              <a:buFont typeface="Arial" panose="020B0604020202020204" pitchFamily="34" charset="0"/>
              <a:buChar char="•"/>
              <a:defRPr/>
            </a:pPr>
            <a:endParaRPr lang="en-US" sz="2400" dirty="0">
              <a:solidFill>
                <a:schemeClr val="tx1">
                  <a:tint val="85000"/>
                </a:schemeClr>
              </a:solidFill>
            </a:endParaRPr>
          </a:p>
          <a:p>
            <a:pPr eaLnBrk="1" fontAlgn="auto" hangingPunct="1">
              <a:spcAft>
                <a:spcPts val="0"/>
              </a:spcAft>
              <a:buFont typeface="Arial" panose="020B0604020202020204" pitchFamily="34" charset="0"/>
              <a:buChar char="•"/>
              <a:defRPr/>
            </a:pPr>
            <a:r>
              <a:rPr lang="en-US" sz="2400" dirty="0">
                <a:solidFill>
                  <a:schemeClr val="tx1">
                    <a:tint val="85000"/>
                  </a:schemeClr>
                </a:solidFill>
              </a:rPr>
              <a:t>Should be complete before the young adult finishes their education or turns 22</a:t>
            </a:r>
          </a:p>
          <a:p>
            <a:pPr marL="292608" lvl="1" indent="0" eaLnBrk="1" fontAlgn="auto" hangingPunct="1">
              <a:spcAft>
                <a:spcPts val="0"/>
              </a:spcAft>
              <a:buClr>
                <a:schemeClr val="accent4"/>
              </a:buClr>
              <a:buFont typeface="Wingdings 2" panose="05020102010507070707" pitchFamily="18" charset="2"/>
              <a:buNone/>
              <a:defRPr/>
            </a:pPr>
            <a:endParaRPr lang="en-US" dirty="0">
              <a:solidFill>
                <a:schemeClr val="tx1">
                  <a:tint val="85000"/>
                </a:schemeClr>
              </a:solidFill>
            </a:endParaRPr>
          </a:p>
        </p:txBody>
      </p:sp>
      <p:sp>
        <p:nvSpPr>
          <p:cNvPr id="70660" name="Date Placeholder 3">
            <a:extLst>
              <a:ext uri="{FF2B5EF4-FFF2-40B4-BE49-F238E27FC236}">
                <a16:creationId xmlns:a16="http://schemas.microsoft.com/office/drawing/2014/main" id="{528B6107-5BE2-F25A-02FF-9974FF3FC21F}"/>
              </a:ext>
            </a:extLst>
          </p:cNvPr>
          <p:cNvSpPr>
            <a:spLocks noGrp="1"/>
          </p:cNvSpPr>
          <p:nvPr>
            <p:ph type="dt" sz="quarter" idx="10"/>
          </p:nvPr>
        </p:nvSpPr>
        <p:spPr bwMode="auto">
          <a:xfrm>
            <a:off x="5334000" y="6042025"/>
            <a:ext cx="75565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fontAlgn="base">
              <a:spcBef>
                <a:spcPct val="0"/>
              </a:spcBef>
              <a:spcAft>
                <a:spcPct val="0"/>
              </a:spcAft>
              <a:buClrTx/>
              <a:buSzTx/>
              <a:buFont typeface="Wingdings 3" panose="05040102010807070707" pitchFamily="18" charset="2"/>
              <a:buNone/>
            </a:pPr>
            <a:r>
              <a:rPr lang="en-US" altLang="en-US" sz="1000">
                <a:solidFill>
                  <a:schemeClr val="tx2"/>
                </a:solidFill>
                <a:latin typeface="Arial" panose="020B0604020202020204" pitchFamily="34" charset="0"/>
                <a:ea typeface="MS PGothic" panose="020B0600070205080204" pitchFamily="34" charset="-128"/>
              </a:rPr>
              <a:t>8/6/2024</a:t>
            </a:r>
          </a:p>
          <a:p>
            <a:pPr fontAlgn="base">
              <a:spcBef>
                <a:spcPct val="0"/>
              </a:spcBef>
              <a:spcAft>
                <a:spcPct val="0"/>
              </a:spcAft>
              <a:buClrTx/>
              <a:buSzTx/>
              <a:buFontTx/>
              <a:buNone/>
            </a:pPr>
            <a:endParaRPr lang="en-US" altLang="en-US" sz="1000">
              <a:solidFill>
                <a:schemeClr val="tx2"/>
              </a:solidFill>
              <a:latin typeface="Arial" panose="020B0604020202020204" pitchFamily="34" charset="0"/>
              <a:ea typeface="MS PGothic" panose="020B0600070205080204" pitchFamily="34" charset="-128"/>
            </a:endParaRPr>
          </a:p>
        </p:txBody>
      </p:sp>
      <p:sp>
        <p:nvSpPr>
          <p:cNvPr id="70661" name="Footer Placeholder 4">
            <a:extLst>
              <a:ext uri="{FF2B5EF4-FFF2-40B4-BE49-F238E27FC236}">
                <a16:creationId xmlns:a16="http://schemas.microsoft.com/office/drawing/2014/main" id="{2D2A7C2B-4A43-EC3A-FCB2-692AF6A410C4}"/>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fontAlgn="base">
              <a:spcBef>
                <a:spcPct val="0"/>
              </a:spcBef>
              <a:spcAft>
                <a:spcPct val="0"/>
              </a:spcAft>
              <a:buClrTx/>
              <a:buSzTx/>
              <a:buFontTx/>
              <a:buNone/>
            </a:pPr>
            <a:r>
              <a:rPr lang="en-US" altLang="en-US" sz="1000">
                <a:solidFill>
                  <a:schemeClr val="tx2"/>
                </a:solidFill>
                <a:latin typeface="Arial" panose="020B0604020202020204" pitchFamily="34" charset="0"/>
                <a:ea typeface="MS PGothic" panose="020B0600070205080204" pitchFamily="34" charset="-128"/>
              </a:rPr>
              <a:t>Massachusetts Advocates for Children </a:t>
            </a:r>
          </a:p>
        </p:txBody>
      </p:sp>
      <p:sp>
        <p:nvSpPr>
          <p:cNvPr id="70662" name="Slide Number Placeholder 5">
            <a:extLst>
              <a:ext uri="{FF2B5EF4-FFF2-40B4-BE49-F238E27FC236}">
                <a16:creationId xmlns:a16="http://schemas.microsoft.com/office/drawing/2014/main" id="{33EA3D7A-BC20-8B2C-23B9-DA286DE208F2}"/>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fontAlgn="base">
              <a:spcBef>
                <a:spcPct val="0"/>
              </a:spcBef>
              <a:spcAft>
                <a:spcPct val="0"/>
              </a:spcAft>
              <a:buClrTx/>
              <a:buSzTx/>
              <a:buFontTx/>
              <a:buNone/>
            </a:pPr>
            <a:fld id="{BCA5D8F8-1D5D-40E6-A512-35C3A0C8C981}" type="slidenum">
              <a:rPr lang="en-US" altLang="en-US" sz="1100" smtClean="0">
                <a:solidFill>
                  <a:schemeClr val="tx2"/>
                </a:solidFill>
                <a:latin typeface="Arial" panose="020B0604020202020204" pitchFamily="34" charset="0"/>
                <a:ea typeface="MS PGothic" panose="020B0600070205080204" pitchFamily="34" charset="-128"/>
              </a:rPr>
              <a:pPr fontAlgn="base">
                <a:spcBef>
                  <a:spcPct val="0"/>
                </a:spcBef>
                <a:spcAft>
                  <a:spcPct val="0"/>
                </a:spcAft>
                <a:buClrTx/>
                <a:buSzTx/>
                <a:buFontTx/>
                <a:buNone/>
              </a:pPr>
              <a:t>29</a:t>
            </a:fld>
            <a:endParaRPr lang="en-US" altLang="en-US" sz="1100">
              <a:solidFill>
                <a:schemeClr val="tx2"/>
              </a:solidFill>
              <a:latin typeface="Arial" panose="020B0604020202020204" pitchFamily="34" charset="0"/>
              <a:ea typeface="MS PGothic" panose="020B0600070205080204" pitchFamily="34" charset="-128"/>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4DFAD34-DDD8-7C2C-CF9C-488307447C84}"/>
              </a:ext>
            </a:extLst>
          </p:cNvPr>
          <p:cNvSpPr>
            <a:spLocks noGrp="1"/>
          </p:cNvSpPr>
          <p:nvPr>
            <p:ph idx="1"/>
          </p:nvPr>
        </p:nvSpPr>
        <p:spPr>
          <a:xfrm>
            <a:off x="1295400" y="1828800"/>
            <a:ext cx="6348413" cy="3881438"/>
          </a:xfrm>
        </p:spPr>
        <p:txBody>
          <a:bodyPr rtlCol="0">
            <a:normAutofit/>
          </a:bodyPr>
          <a:lstStyle/>
          <a:p>
            <a:pPr marL="0" indent="0" algn="ctr" eaLnBrk="1" fontAlgn="auto" hangingPunct="1">
              <a:spcAft>
                <a:spcPts val="0"/>
              </a:spcAft>
              <a:buFont typeface="Wingdings 3" charset="2"/>
              <a:buNone/>
              <a:defRPr/>
            </a:pPr>
            <a:r>
              <a:rPr lang="en-US" sz="3600" b="1" dirty="0">
                <a:solidFill>
                  <a:schemeClr val="tx1">
                    <a:lumMod val="75000"/>
                    <a:lumOff val="25000"/>
                  </a:schemeClr>
                </a:solidFill>
              </a:rPr>
              <a:t>Mass Advocates for Children</a:t>
            </a:r>
          </a:p>
          <a:p>
            <a:pPr marL="0" indent="0" algn="ctr" eaLnBrk="1" fontAlgn="auto" hangingPunct="1">
              <a:spcAft>
                <a:spcPts val="0"/>
              </a:spcAft>
              <a:buFont typeface="Wingdings 3" charset="2"/>
              <a:buNone/>
              <a:defRPr/>
            </a:pPr>
            <a:r>
              <a:rPr lang="en-US" sz="3600" b="1" dirty="0">
                <a:solidFill>
                  <a:schemeClr val="tx1">
                    <a:lumMod val="75000"/>
                    <a:lumOff val="25000"/>
                  </a:schemeClr>
                </a:solidFill>
              </a:rPr>
              <a:t>Free Multilingual Helpline</a:t>
            </a:r>
          </a:p>
          <a:p>
            <a:pPr marL="0" indent="0" algn="ctr" eaLnBrk="1" fontAlgn="auto" hangingPunct="1">
              <a:spcAft>
                <a:spcPts val="0"/>
              </a:spcAft>
              <a:buFont typeface="Wingdings 3" charset="2"/>
              <a:buNone/>
              <a:defRPr/>
            </a:pPr>
            <a:endParaRPr lang="en-US" sz="3600" b="1" dirty="0">
              <a:solidFill>
                <a:schemeClr val="tx1">
                  <a:lumMod val="75000"/>
                  <a:lumOff val="25000"/>
                </a:schemeClr>
              </a:solidFill>
            </a:endParaRPr>
          </a:p>
          <a:p>
            <a:pPr marL="0" indent="0" algn="ctr" eaLnBrk="1" fontAlgn="auto" hangingPunct="1">
              <a:spcAft>
                <a:spcPts val="0"/>
              </a:spcAft>
              <a:buFont typeface="Wingdings 3" charset="2"/>
              <a:buNone/>
              <a:defRPr/>
            </a:pPr>
            <a:r>
              <a:rPr lang="en-US" sz="3600" b="1" dirty="0">
                <a:solidFill>
                  <a:schemeClr val="tx1">
                    <a:lumMod val="75000"/>
                    <a:lumOff val="25000"/>
                  </a:schemeClr>
                </a:solidFill>
              </a:rPr>
              <a:t>(617)357-8431</a:t>
            </a:r>
          </a:p>
          <a:p>
            <a:pPr marL="0" indent="0" algn="ctr" eaLnBrk="1" fontAlgn="auto" hangingPunct="1">
              <a:spcAft>
                <a:spcPts val="0"/>
              </a:spcAft>
              <a:buFont typeface="Wingdings 3" charset="2"/>
              <a:buNone/>
              <a:defRPr/>
            </a:pPr>
            <a:r>
              <a:rPr lang="en-US" sz="3600" b="1" dirty="0">
                <a:solidFill>
                  <a:schemeClr val="tx1">
                    <a:lumMod val="75000"/>
                    <a:lumOff val="25000"/>
                  </a:schemeClr>
                </a:solidFill>
              </a:rPr>
              <a:t>Massadvocates.org/helpline</a:t>
            </a:r>
          </a:p>
          <a:p>
            <a:pPr eaLnBrk="1" fontAlgn="auto" hangingPunct="1">
              <a:spcAft>
                <a:spcPts val="0"/>
              </a:spcAft>
              <a:buFont typeface="Wingdings 3" charset="2"/>
              <a:buChar char=""/>
              <a:defRPr/>
            </a:pPr>
            <a:endParaRPr lang="en-US" dirty="0">
              <a:solidFill>
                <a:schemeClr val="tx1">
                  <a:lumMod val="75000"/>
                  <a:lumOff val="25000"/>
                </a:schemeClr>
              </a:solidFill>
            </a:endParaRPr>
          </a:p>
        </p:txBody>
      </p:sp>
      <p:sp>
        <p:nvSpPr>
          <p:cNvPr id="4" name="Date Placeholder 3">
            <a:extLst>
              <a:ext uri="{FF2B5EF4-FFF2-40B4-BE49-F238E27FC236}">
                <a16:creationId xmlns:a16="http://schemas.microsoft.com/office/drawing/2014/main" id="{C9FF788A-E5B1-3F38-3DAC-BA4A987B01D8}"/>
              </a:ext>
            </a:extLst>
          </p:cNvPr>
          <p:cNvSpPr>
            <a:spLocks noGrp="1"/>
          </p:cNvSpPr>
          <p:nvPr>
            <p:ph type="dt" sz="quarter" idx="10"/>
          </p:nvPr>
        </p:nvSpPr>
        <p:spPr/>
        <p:txBody>
          <a:bodyPr/>
          <a:lstStyle/>
          <a:p>
            <a:pPr>
              <a:defRPr/>
            </a:pPr>
            <a:r>
              <a:rPr lang="en-US"/>
              <a:t>8/6/2024</a:t>
            </a:r>
          </a:p>
        </p:txBody>
      </p:sp>
      <p:sp>
        <p:nvSpPr>
          <p:cNvPr id="5" name="Footer Placeholder 4">
            <a:extLst>
              <a:ext uri="{FF2B5EF4-FFF2-40B4-BE49-F238E27FC236}">
                <a16:creationId xmlns:a16="http://schemas.microsoft.com/office/drawing/2014/main" id="{2B51A1E3-B576-011B-2CEE-37D7B2A95E54}"/>
              </a:ext>
            </a:extLst>
          </p:cNvPr>
          <p:cNvSpPr>
            <a:spLocks noGrp="1"/>
          </p:cNvSpPr>
          <p:nvPr>
            <p:ph type="ftr" sz="quarter" idx="11"/>
          </p:nvPr>
        </p:nvSpPr>
        <p:spPr/>
        <p:txBody>
          <a:bodyPr/>
          <a:lstStyle/>
          <a:p>
            <a:pPr>
              <a:defRPr/>
            </a:pPr>
            <a:r>
              <a:rPr lang="en-US" altLang="en-US"/>
              <a:t>Massachusetts Advocates for Children </a:t>
            </a:r>
          </a:p>
        </p:txBody>
      </p:sp>
      <p:sp>
        <p:nvSpPr>
          <p:cNvPr id="72709" name="Slide Number Placeholder 5">
            <a:extLst>
              <a:ext uri="{FF2B5EF4-FFF2-40B4-BE49-F238E27FC236}">
                <a16:creationId xmlns:a16="http://schemas.microsoft.com/office/drawing/2014/main" id="{893F3CE1-0B82-6FA3-DC0C-6D96295EF06F}"/>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fontAlgn="base">
              <a:spcBef>
                <a:spcPct val="0"/>
              </a:spcBef>
              <a:spcAft>
                <a:spcPct val="0"/>
              </a:spcAft>
              <a:buClrTx/>
              <a:buSzTx/>
              <a:buFontTx/>
              <a:buNone/>
            </a:pPr>
            <a:fld id="{2D201949-9AE6-47C5-BF75-9033F4F62E82}" type="slidenum">
              <a:rPr lang="en-US" altLang="en-US" smtClean="0">
                <a:solidFill>
                  <a:schemeClr val="accent1"/>
                </a:solidFill>
              </a:rPr>
              <a:pPr fontAlgn="base">
                <a:spcBef>
                  <a:spcPct val="0"/>
                </a:spcBef>
                <a:spcAft>
                  <a:spcPct val="0"/>
                </a:spcAft>
                <a:buClrTx/>
                <a:buSzTx/>
                <a:buFontTx/>
                <a:buNone/>
              </a:pPr>
              <a:t>30</a:t>
            </a:fld>
            <a:endParaRPr lang="en-US" altLang="en-US">
              <a:solidFill>
                <a:schemeClr val="accent1"/>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1">
            <a:extLst>
              <a:ext uri="{FF2B5EF4-FFF2-40B4-BE49-F238E27FC236}">
                <a16:creationId xmlns:a16="http://schemas.microsoft.com/office/drawing/2014/main" id="{437AB438-6CD9-7E34-A883-75A77CB86198}"/>
              </a:ext>
            </a:extLst>
          </p:cNvPr>
          <p:cNvSpPr>
            <a:spLocks noGrp="1" noChangeArrowheads="1"/>
          </p:cNvSpPr>
          <p:nvPr>
            <p:ph type="title"/>
          </p:nvPr>
        </p:nvSpPr>
        <p:spPr>
          <a:xfrm>
            <a:off x="434975" y="0"/>
            <a:ext cx="7239000" cy="685800"/>
          </a:xfrm>
        </p:spPr>
        <p:txBody>
          <a:bodyPr/>
          <a:lstStyle/>
          <a:p>
            <a:pPr eaLnBrk="1" hangingPunct="1"/>
            <a:r>
              <a:rPr lang="en-US" altLang="en-US">
                <a:ea typeface="MS PGothic" panose="020B0600070205080204" pitchFamily="34" charset="-128"/>
              </a:rPr>
              <a:t>RESOURCES</a:t>
            </a:r>
          </a:p>
        </p:txBody>
      </p:sp>
      <p:sp>
        <p:nvSpPr>
          <p:cNvPr id="74755" name="Content Placeholder 2">
            <a:extLst>
              <a:ext uri="{FF2B5EF4-FFF2-40B4-BE49-F238E27FC236}">
                <a16:creationId xmlns:a16="http://schemas.microsoft.com/office/drawing/2014/main" id="{9FA182F8-88A0-5289-5114-66627C4396C5}"/>
              </a:ext>
            </a:extLst>
          </p:cNvPr>
          <p:cNvSpPr>
            <a:spLocks noGrp="1" noChangeArrowheads="1"/>
          </p:cNvSpPr>
          <p:nvPr>
            <p:ph idx="1"/>
          </p:nvPr>
        </p:nvSpPr>
        <p:spPr>
          <a:xfrm>
            <a:off x="457200" y="685800"/>
            <a:ext cx="8077200" cy="5638800"/>
          </a:xfrm>
        </p:spPr>
        <p:txBody>
          <a:bodyPr/>
          <a:lstStyle/>
          <a:p>
            <a:pPr eaLnBrk="1" hangingPunct="1">
              <a:lnSpc>
                <a:spcPct val="80000"/>
              </a:lnSpc>
              <a:spcBef>
                <a:spcPct val="20000"/>
              </a:spcBef>
              <a:buClrTx/>
              <a:buSzTx/>
              <a:buFont typeface="Wingdings 2" panose="05020102010507070707" pitchFamily="18" charset="2"/>
              <a:buNone/>
            </a:pPr>
            <a:endParaRPr lang="en-US" altLang="en-US" sz="1600" b="1">
              <a:solidFill>
                <a:srgbClr val="000000"/>
              </a:solidFill>
              <a:latin typeface="Arial" panose="020B0604020202020204" pitchFamily="34" charset="0"/>
            </a:endParaRPr>
          </a:p>
          <a:p>
            <a:pPr eaLnBrk="1" hangingPunct="1">
              <a:lnSpc>
                <a:spcPct val="80000"/>
              </a:lnSpc>
              <a:spcBef>
                <a:spcPct val="20000"/>
              </a:spcBef>
              <a:buClrTx/>
              <a:buSzTx/>
              <a:buFont typeface="Wingdings 2" panose="05020102010507070707" pitchFamily="18" charset="2"/>
              <a:buNone/>
            </a:pPr>
            <a:endParaRPr lang="en-US" altLang="en-US" sz="1600" b="1">
              <a:solidFill>
                <a:srgbClr val="000000"/>
              </a:solidFill>
              <a:latin typeface="Arial" panose="020B0604020202020204" pitchFamily="34" charset="0"/>
            </a:endParaRPr>
          </a:p>
          <a:p>
            <a:pPr eaLnBrk="1" hangingPunct="1">
              <a:lnSpc>
                <a:spcPct val="80000"/>
              </a:lnSpc>
              <a:spcBef>
                <a:spcPct val="20000"/>
              </a:spcBef>
              <a:buClrTx/>
              <a:buSzTx/>
              <a:buFont typeface="Wingdings 2" panose="05020102010507070707" pitchFamily="18" charset="2"/>
              <a:buNone/>
            </a:pPr>
            <a:endParaRPr lang="en-US" altLang="en-US" sz="1600" b="1">
              <a:solidFill>
                <a:srgbClr val="000000"/>
              </a:solidFill>
              <a:latin typeface="Arial" panose="020B0604020202020204" pitchFamily="34" charset="0"/>
            </a:endParaRPr>
          </a:p>
          <a:p>
            <a:pPr eaLnBrk="1" hangingPunct="1">
              <a:lnSpc>
                <a:spcPct val="80000"/>
              </a:lnSpc>
              <a:spcBef>
                <a:spcPct val="20000"/>
              </a:spcBef>
              <a:buClrTx/>
              <a:buSzTx/>
              <a:buFontTx/>
              <a:buChar char="•"/>
            </a:pPr>
            <a:r>
              <a:rPr lang="en-US" altLang="en-US" sz="1400" b="1">
                <a:solidFill>
                  <a:srgbClr val="000000"/>
                </a:solidFill>
                <a:latin typeface="Arial" panose="020B0604020202020204" pitchFamily="34" charset="0"/>
              </a:rPr>
              <a:t>Massachusetts Advocates for Children </a:t>
            </a:r>
            <a:r>
              <a:rPr lang="en-US" altLang="en-US" sz="1400">
                <a:solidFill>
                  <a:srgbClr val="000000"/>
                </a:solidFill>
                <a:latin typeface="Arial" panose="020B0604020202020204" pitchFamily="34" charset="0"/>
              </a:rPr>
              <a:t>                    	 		617-357-8431</a:t>
            </a:r>
            <a:endParaRPr lang="en-US" altLang="en-US" sz="1400">
              <a:solidFill>
                <a:srgbClr val="000000"/>
              </a:solidFill>
              <a:latin typeface="Arial" panose="020B0604020202020204" pitchFamily="34" charset="0"/>
              <a:hlinkClick r:id="rId3"/>
            </a:endParaRPr>
          </a:p>
          <a:p>
            <a:pPr eaLnBrk="1" hangingPunct="1">
              <a:lnSpc>
                <a:spcPct val="80000"/>
              </a:lnSpc>
              <a:spcBef>
                <a:spcPct val="20000"/>
              </a:spcBef>
              <a:buClrTx/>
              <a:buSzTx/>
              <a:buFont typeface="Wingdings 2" panose="05020102010507070707" pitchFamily="18" charset="2"/>
              <a:buNone/>
            </a:pPr>
            <a:r>
              <a:rPr lang="en-US" altLang="en-US" sz="1400" b="1">
                <a:solidFill>
                  <a:srgbClr val="000000"/>
                </a:solidFill>
                <a:latin typeface="Arial" panose="020B0604020202020204" pitchFamily="34" charset="0"/>
              </a:rPr>
              <a:t>	 </a:t>
            </a:r>
            <a:r>
              <a:rPr lang="en-US" altLang="en-US" sz="1400">
                <a:solidFill>
                  <a:srgbClr val="000000"/>
                </a:solidFill>
                <a:latin typeface="Arial" panose="020B0604020202020204" pitchFamily="34" charset="0"/>
                <a:hlinkClick r:id="rId3"/>
              </a:rPr>
              <a:t>www.massadvocates.org</a:t>
            </a:r>
            <a:endParaRPr lang="en-US" altLang="en-US" sz="1400">
              <a:solidFill>
                <a:srgbClr val="000000"/>
              </a:solidFill>
              <a:latin typeface="Arial" panose="020B0604020202020204" pitchFamily="34" charset="0"/>
            </a:endParaRPr>
          </a:p>
          <a:p>
            <a:pPr eaLnBrk="1" hangingPunct="1">
              <a:lnSpc>
                <a:spcPct val="80000"/>
              </a:lnSpc>
              <a:spcBef>
                <a:spcPct val="20000"/>
              </a:spcBef>
              <a:buClrTx/>
              <a:buSzTx/>
              <a:buFont typeface="Wingdings 2" panose="05020102010507070707" pitchFamily="18" charset="2"/>
              <a:buNone/>
            </a:pPr>
            <a:r>
              <a:rPr lang="en-US" altLang="en-US" sz="1400">
                <a:solidFill>
                  <a:srgbClr val="000000"/>
                </a:solidFill>
                <a:latin typeface="Arial" panose="020B0604020202020204" pitchFamily="34" charset="0"/>
              </a:rPr>
              <a:t>		-- </a:t>
            </a:r>
            <a:r>
              <a:rPr lang="en-US" altLang="en-US" sz="1400">
                <a:solidFill>
                  <a:srgbClr val="000000"/>
                </a:solidFill>
                <a:latin typeface="Arial" panose="020B0604020202020204" pitchFamily="34" charset="0"/>
                <a:hlinkClick r:id="rId4"/>
              </a:rPr>
              <a:t>MAC Helpline </a:t>
            </a:r>
            <a:r>
              <a:rPr lang="en-US" altLang="en-US" sz="1400">
                <a:solidFill>
                  <a:srgbClr val="000000"/>
                </a:solidFill>
                <a:latin typeface="Arial" panose="020B0604020202020204" pitchFamily="34" charset="0"/>
              </a:rPr>
              <a:t>	</a:t>
            </a:r>
          </a:p>
          <a:p>
            <a:pPr eaLnBrk="1" hangingPunct="1">
              <a:lnSpc>
                <a:spcPct val="80000"/>
              </a:lnSpc>
              <a:spcBef>
                <a:spcPct val="20000"/>
              </a:spcBef>
              <a:buClrTx/>
              <a:buSzTx/>
              <a:buFont typeface="Wingdings 2" panose="05020102010507070707" pitchFamily="18" charset="2"/>
              <a:buNone/>
            </a:pPr>
            <a:r>
              <a:rPr lang="en-US" altLang="en-US" sz="1400">
                <a:solidFill>
                  <a:srgbClr val="000000"/>
                </a:solidFill>
                <a:latin typeface="Arial" panose="020B0604020202020204" pitchFamily="34" charset="0"/>
              </a:rPr>
              <a:t>		-- </a:t>
            </a:r>
            <a:r>
              <a:rPr lang="en-US" altLang="en-US" sz="1400">
                <a:solidFill>
                  <a:srgbClr val="000000"/>
                </a:solidFill>
                <a:latin typeface="Arial" panose="020B0604020202020204" pitchFamily="34" charset="0"/>
                <a:hlinkClick r:id="rId5"/>
              </a:rPr>
              <a:t>MAC Sample letters</a:t>
            </a:r>
            <a:endParaRPr lang="en-US" altLang="en-US" sz="1400">
              <a:solidFill>
                <a:srgbClr val="000000"/>
              </a:solidFill>
              <a:latin typeface="Arial" panose="020B0604020202020204" pitchFamily="34" charset="0"/>
            </a:endParaRPr>
          </a:p>
          <a:p>
            <a:pPr eaLnBrk="1" hangingPunct="1">
              <a:lnSpc>
                <a:spcPct val="80000"/>
              </a:lnSpc>
              <a:spcBef>
                <a:spcPct val="20000"/>
              </a:spcBef>
              <a:buClrTx/>
              <a:buSzTx/>
              <a:buFont typeface="Wingdings 2" panose="05020102010507070707" pitchFamily="18" charset="2"/>
              <a:buNone/>
            </a:pPr>
            <a:r>
              <a:rPr lang="en-US" altLang="en-US" sz="1400">
                <a:solidFill>
                  <a:srgbClr val="000000"/>
                </a:solidFill>
                <a:latin typeface="Arial" panose="020B0604020202020204" pitchFamily="34" charset="0"/>
              </a:rPr>
              <a:t>		-- </a:t>
            </a:r>
            <a:r>
              <a:rPr lang="en-US" altLang="en-US" sz="1400">
                <a:solidFill>
                  <a:srgbClr val="000000"/>
                </a:solidFill>
                <a:latin typeface="Arial" panose="020B0604020202020204" pitchFamily="34" charset="0"/>
                <a:hlinkClick r:id="rId6"/>
              </a:rPr>
              <a:t>MAC Special Education Rights Videos</a:t>
            </a:r>
            <a:endParaRPr lang="en-US" altLang="en-US" sz="1400">
              <a:solidFill>
                <a:srgbClr val="000000"/>
              </a:solidFill>
              <a:latin typeface="Arial" panose="020B0604020202020204" pitchFamily="34" charset="0"/>
            </a:endParaRPr>
          </a:p>
          <a:p>
            <a:pPr eaLnBrk="1" hangingPunct="1">
              <a:spcBef>
                <a:spcPct val="0"/>
              </a:spcBef>
              <a:buFont typeface="Wingdings 3" panose="05040102010807070707" pitchFamily="18" charset="2"/>
              <a:buNone/>
            </a:pPr>
            <a:r>
              <a:rPr lang="en-US" altLang="en-US" sz="1400">
                <a:solidFill>
                  <a:srgbClr val="000000"/>
                </a:solidFill>
                <a:latin typeface="Arial" panose="020B0604020202020204" pitchFamily="34" charset="0"/>
              </a:rPr>
              <a:t>	</a:t>
            </a:r>
            <a:r>
              <a:rPr lang="en-US" altLang="en-US" sz="1400">
                <a:solidFill>
                  <a:srgbClr val="000000"/>
                </a:solidFill>
                <a:latin typeface="Arial" panose="020B0604020202020204" pitchFamily="34" charset="0"/>
                <a:cs typeface="Arial" panose="020B0604020202020204" pitchFamily="34" charset="0"/>
              </a:rPr>
              <a:t>-- </a:t>
            </a:r>
            <a:r>
              <a:rPr lang="en-US" altLang="en-US" sz="1400" b="1">
                <a:solidFill>
                  <a:srgbClr val="000000"/>
                </a:solidFill>
                <a:latin typeface="Arial" panose="020B0604020202020204" pitchFamily="34" charset="0"/>
                <a:ea typeface="Times New Roman" panose="02020603050405020304" pitchFamily="18" charset="0"/>
                <a:cs typeface="Arial" panose="020B0604020202020204" pitchFamily="34" charset="0"/>
              </a:rPr>
              <a:t>For the latest MAC news:</a:t>
            </a:r>
            <a:r>
              <a:rPr lang="en-US" altLang="en-US" sz="1400" b="1">
                <a:solidFill>
                  <a:srgbClr val="201F1E"/>
                </a:solidFill>
                <a:latin typeface="Arial" panose="020B0604020202020204" pitchFamily="34" charset="0"/>
                <a:ea typeface="Times New Roman" panose="02020603050405020304" pitchFamily="18" charset="0"/>
                <a:cs typeface="Arial" panose="020B0604020202020204" pitchFamily="34" charset="0"/>
              </a:rPr>
              <a:t> </a:t>
            </a:r>
            <a:r>
              <a:rPr lang="en-US" altLang="en-US" sz="1400">
                <a:solidFill>
                  <a:srgbClr val="201F1E"/>
                </a:solidFill>
                <a:latin typeface="Arial" panose="020B0604020202020204" pitchFamily="34" charset="0"/>
                <a:ea typeface="Times New Roman" panose="02020603050405020304" pitchFamily="18" charset="0"/>
                <a:cs typeface="Arial" panose="020B0604020202020204" pitchFamily="34" charset="0"/>
                <a:hlinkClick r:id="rId7" tooltip="https://www.facebook.com/massadvocates"/>
              </a:rPr>
              <a:t>Facebook</a:t>
            </a:r>
            <a:r>
              <a:rPr lang="en-US" altLang="en-US" sz="1400">
                <a:solidFill>
                  <a:srgbClr val="201F1E"/>
                </a:solidFill>
                <a:latin typeface="Arial" panose="020B0604020202020204" pitchFamily="34" charset="0"/>
                <a:ea typeface="Times New Roman" panose="02020603050405020304" pitchFamily="18" charset="0"/>
                <a:cs typeface="Arial" panose="020B0604020202020204" pitchFamily="34" charset="0"/>
              </a:rPr>
              <a:t> | </a:t>
            </a:r>
            <a:r>
              <a:rPr lang="en-US" altLang="en-US" sz="1400">
                <a:solidFill>
                  <a:srgbClr val="201F1E"/>
                </a:solidFill>
                <a:latin typeface="Arial" panose="020B0604020202020204" pitchFamily="34" charset="0"/>
                <a:ea typeface="Times New Roman" panose="02020603050405020304" pitchFamily="18" charset="0"/>
                <a:cs typeface="Arial" panose="020B0604020202020204" pitchFamily="34" charset="0"/>
                <a:hlinkClick r:id="rId8" tooltip="https://twitter.com/massadvocates"/>
              </a:rPr>
              <a:t>Twitter</a:t>
            </a:r>
            <a:r>
              <a:rPr lang="en-US" altLang="en-US" sz="1400">
                <a:solidFill>
                  <a:srgbClr val="201F1E"/>
                </a:solidFill>
                <a:latin typeface="Arial" panose="020B0604020202020204" pitchFamily="34" charset="0"/>
                <a:ea typeface="Times New Roman" panose="02020603050405020304" pitchFamily="18" charset="0"/>
                <a:cs typeface="Arial" panose="020B0604020202020204" pitchFamily="34" charset="0"/>
              </a:rPr>
              <a:t> | </a:t>
            </a:r>
            <a:r>
              <a:rPr lang="en-US" altLang="en-US" sz="1400">
                <a:solidFill>
                  <a:srgbClr val="201F1E"/>
                </a:solidFill>
                <a:latin typeface="Arial" panose="020B0604020202020204" pitchFamily="34" charset="0"/>
                <a:ea typeface="Times New Roman" panose="02020603050405020304" pitchFamily="18" charset="0"/>
                <a:cs typeface="Arial" panose="020B0604020202020204" pitchFamily="34" charset="0"/>
                <a:hlinkClick r:id="rId9" tooltip="https://www.instagram.com/massadvocates/"/>
              </a:rPr>
              <a:t>Instagram</a:t>
            </a:r>
            <a:r>
              <a:rPr lang="en-US" altLang="en-US" sz="1400">
                <a:solidFill>
                  <a:srgbClr val="201F1E"/>
                </a:solidFill>
                <a:latin typeface="Arial" panose="020B0604020202020204" pitchFamily="34" charset="0"/>
                <a:ea typeface="Times New Roman" panose="02020603050405020304" pitchFamily="18" charset="0"/>
                <a:cs typeface="Arial" panose="020B0604020202020204" pitchFamily="34" charset="0"/>
              </a:rPr>
              <a:t> | </a:t>
            </a:r>
            <a:r>
              <a:rPr lang="en-US" altLang="en-US" sz="1400">
                <a:solidFill>
                  <a:srgbClr val="201F1E"/>
                </a:solidFill>
                <a:latin typeface="Arial" panose="020B0604020202020204" pitchFamily="34" charset="0"/>
                <a:ea typeface="Times New Roman" panose="02020603050405020304" pitchFamily="18" charset="0"/>
                <a:cs typeface="Arial" panose="020B0604020202020204" pitchFamily="34" charset="0"/>
                <a:hlinkClick r:id="rId10" tooltip="https://www.youtube.com/channel/UCBpoHZYzv9tS3IdaO-aUejA"/>
              </a:rPr>
              <a:t>YouTube</a:t>
            </a:r>
            <a:endParaRPr lang="en-US" altLang="en-US" sz="1400">
              <a:solidFill>
                <a:srgbClr val="201F1E"/>
              </a:solidFill>
              <a:latin typeface="Arial" panose="020B0604020202020204" pitchFamily="34" charset="0"/>
              <a:ea typeface="Times New Roman" panose="02020603050405020304" pitchFamily="18" charset="0"/>
              <a:cs typeface="Arial" panose="020B0604020202020204" pitchFamily="34" charset="0"/>
            </a:endParaRPr>
          </a:p>
          <a:p>
            <a:pPr eaLnBrk="1" hangingPunct="1">
              <a:spcBef>
                <a:spcPct val="0"/>
              </a:spcBef>
              <a:buFont typeface="Wingdings 3" panose="05040102010807070707" pitchFamily="18" charset="2"/>
              <a:buNone/>
            </a:pPr>
            <a:endParaRPr lang="en-US" altLang="en-US" sz="800">
              <a:latin typeface="Arial" panose="020B0604020202020204" pitchFamily="34" charset="0"/>
              <a:ea typeface="Times New Roman" panose="02020603050405020304" pitchFamily="18" charset="0"/>
              <a:cs typeface="Arial" panose="020B0604020202020204" pitchFamily="34" charset="0"/>
            </a:endParaRPr>
          </a:p>
          <a:p>
            <a:pPr eaLnBrk="1" hangingPunct="1">
              <a:lnSpc>
                <a:spcPct val="80000"/>
              </a:lnSpc>
              <a:spcBef>
                <a:spcPct val="20000"/>
              </a:spcBef>
              <a:buClrTx/>
              <a:buSzTx/>
              <a:buFont typeface="Wingdings 3" panose="05040102010807070707" pitchFamily="18" charset="2"/>
              <a:buNone/>
            </a:pPr>
            <a:r>
              <a:rPr lang="en-US" altLang="en-US" sz="1400" b="1">
                <a:solidFill>
                  <a:srgbClr val="000000"/>
                </a:solidFill>
                <a:latin typeface="Arial" panose="020B0604020202020204" pitchFamily="34" charset="0"/>
              </a:rPr>
              <a:t>-------------------------------</a:t>
            </a:r>
          </a:p>
          <a:p>
            <a:pPr eaLnBrk="1" hangingPunct="1">
              <a:lnSpc>
                <a:spcPct val="80000"/>
              </a:lnSpc>
              <a:spcBef>
                <a:spcPct val="20000"/>
              </a:spcBef>
              <a:buClrTx/>
              <a:buSzTx/>
              <a:buFont typeface="Wingdings 2" panose="05020102010507070707" pitchFamily="18" charset="2"/>
              <a:buNone/>
            </a:pPr>
            <a:endParaRPr lang="en-US" altLang="en-US" sz="800">
              <a:solidFill>
                <a:srgbClr val="000000"/>
              </a:solidFill>
              <a:latin typeface="Arial" panose="020B0604020202020204" pitchFamily="34" charset="0"/>
            </a:endParaRPr>
          </a:p>
          <a:p>
            <a:pPr eaLnBrk="1" hangingPunct="1">
              <a:lnSpc>
                <a:spcPct val="80000"/>
              </a:lnSpc>
              <a:spcBef>
                <a:spcPct val="20000"/>
              </a:spcBef>
              <a:buClrTx/>
              <a:buSzTx/>
              <a:buFont typeface="Arial" panose="020B0604020202020204" pitchFamily="34" charset="0"/>
              <a:buChar char="•"/>
            </a:pPr>
            <a:r>
              <a:rPr lang="en-US" altLang="en-US" sz="1400" b="1">
                <a:solidFill>
                  <a:schemeClr val="tx1"/>
                </a:solidFill>
              </a:rPr>
              <a:t>File a PRS </a:t>
            </a:r>
            <a:r>
              <a:rPr lang="en-US" altLang="en-US" sz="1400" u="sng">
                <a:solidFill>
                  <a:srgbClr val="E6B91E"/>
                </a:solidFill>
                <a:hlinkClick r:id="rId11"/>
              </a:rPr>
              <a:t>complaint</a:t>
            </a:r>
            <a:r>
              <a:rPr lang="en-US" altLang="en-US" sz="1400"/>
              <a:t> </a:t>
            </a:r>
            <a:r>
              <a:rPr lang="en-US" altLang="en-US" sz="1400" b="1">
                <a:solidFill>
                  <a:schemeClr val="tx1"/>
                </a:solidFill>
              </a:rPr>
              <a:t>or BSEA </a:t>
            </a:r>
            <a:r>
              <a:rPr lang="en-US" altLang="en-US" sz="1400" u="sng">
                <a:solidFill>
                  <a:srgbClr val="E6B91E"/>
                </a:solidFill>
                <a:hlinkClick r:id="rId12"/>
              </a:rPr>
              <a:t>mediation</a:t>
            </a:r>
            <a:endParaRPr lang="en-US" altLang="en-US" sz="1400" u="sng">
              <a:solidFill>
                <a:srgbClr val="E6B91E"/>
              </a:solidFill>
            </a:endParaRPr>
          </a:p>
          <a:p>
            <a:pPr eaLnBrk="1" hangingPunct="1">
              <a:lnSpc>
                <a:spcPct val="80000"/>
              </a:lnSpc>
              <a:spcBef>
                <a:spcPct val="20000"/>
              </a:spcBef>
              <a:buClrTx/>
              <a:buSzTx/>
              <a:buFontTx/>
              <a:buChar char="•"/>
            </a:pPr>
            <a:r>
              <a:rPr lang="en-US" altLang="en-US" sz="1400" b="1">
                <a:solidFill>
                  <a:srgbClr val="000000"/>
                </a:solidFill>
                <a:latin typeface="Arial" panose="020B0604020202020204" pitchFamily="34" charset="0"/>
              </a:rPr>
              <a:t>Office of  Civil Rights (OCR)	</a:t>
            </a:r>
            <a:r>
              <a:rPr lang="en-US" altLang="en-US" sz="1400">
                <a:solidFill>
                  <a:srgbClr val="000000"/>
                </a:solidFill>
                <a:latin typeface="Arial" panose="020B0604020202020204" pitchFamily="34" charset="0"/>
              </a:rPr>
              <a:t>							617-289-0111</a:t>
            </a:r>
          </a:p>
          <a:p>
            <a:pPr eaLnBrk="1" hangingPunct="1">
              <a:lnSpc>
                <a:spcPct val="80000"/>
              </a:lnSpc>
              <a:spcBef>
                <a:spcPct val="20000"/>
              </a:spcBef>
              <a:buClrTx/>
              <a:buSzTx/>
              <a:buFont typeface="Wingdings 3" panose="05040102010807070707" pitchFamily="18" charset="2"/>
              <a:buNone/>
            </a:pPr>
            <a:endParaRPr lang="en-US" altLang="en-US" sz="800">
              <a:solidFill>
                <a:srgbClr val="000000"/>
              </a:solidFill>
              <a:latin typeface="Arial" panose="020B0604020202020204" pitchFamily="34" charset="0"/>
            </a:endParaRPr>
          </a:p>
          <a:p>
            <a:pPr eaLnBrk="1" hangingPunct="1">
              <a:lnSpc>
                <a:spcPct val="80000"/>
              </a:lnSpc>
              <a:spcBef>
                <a:spcPct val="20000"/>
              </a:spcBef>
              <a:buClrTx/>
              <a:buSzTx/>
              <a:buFont typeface="Wingdings 3" panose="05040102010807070707" pitchFamily="18" charset="2"/>
              <a:buNone/>
            </a:pPr>
            <a:r>
              <a:rPr lang="en-US" altLang="en-US" sz="1400" b="1">
                <a:solidFill>
                  <a:srgbClr val="000000"/>
                </a:solidFill>
                <a:latin typeface="Arial" panose="020B0604020202020204" pitchFamily="34" charset="0"/>
              </a:rPr>
              <a:t>-------------------------------</a:t>
            </a:r>
          </a:p>
          <a:p>
            <a:pPr eaLnBrk="1" hangingPunct="1">
              <a:lnSpc>
                <a:spcPct val="80000"/>
              </a:lnSpc>
              <a:spcBef>
                <a:spcPct val="20000"/>
              </a:spcBef>
              <a:buClrTx/>
              <a:buSzTx/>
              <a:buFontTx/>
              <a:buChar char="•"/>
            </a:pPr>
            <a:endParaRPr lang="en-US" altLang="en-US" sz="800" b="1">
              <a:solidFill>
                <a:srgbClr val="000000"/>
              </a:solidFill>
              <a:latin typeface="Arial" panose="020B0604020202020204" pitchFamily="34" charset="0"/>
            </a:endParaRPr>
          </a:p>
          <a:p>
            <a:pPr eaLnBrk="1" hangingPunct="1">
              <a:lnSpc>
                <a:spcPct val="80000"/>
              </a:lnSpc>
              <a:spcBef>
                <a:spcPct val="20000"/>
              </a:spcBef>
              <a:buClrTx/>
              <a:buSzTx/>
              <a:buFont typeface="Wingdings 3" panose="05040102010807070707" pitchFamily="18" charset="2"/>
              <a:buNone/>
            </a:pPr>
            <a:r>
              <a:rPr lang="en-US" altLang="en-US" sz="1400" b="1">
                <a:solidFill>
                  <a:schemeClr val="tx1"/>
                </a:solidFill>
                <a:latin typeface="Arial" panose="020B0604020202020204" pitchFamily="34" charset="0"/>
                <a:ea typeface="MS PGothic" panose="020B0600070205080204" pitchFamily="34" charset="-128"/>
              </a:rPr>
              <a:t>National Secondary Transition Technical Assistance Center NSTTAC    </a:t>
            </a:r>
          </a:p>
          <a:p>
            <a:pPr eaLnBrk="1" hangingPunct="1">
              <a:lnSpc>
                <a:spcPct val="80000"/>
              </a:lnSpc>
              <a:spcBef>
                <a:spcPct val="20000"/>
              </a:spcBef>
              <a:buClrTx/>
              <a:buSzTx/>
              <a:buFont typeface="Wingdings 2" panose="05020102010507070707" pitchFamily="18" charset="2"/>
              <a:buNone/>
            </a:pPr>
            <a:r>
              <a:rPr lang="en-US" altLang="en-US" sz="1400" b="1">
                <a:solidFill>
                  <a:srgbClr val="92D050"/>
                </a:solidFill>
                <a:latin typeface="Arial" panose="020B0604020202020204" pitchFamily="34" charset="0"/>
                <a:ea typeface="MS PGothic" panose="020B0600070205080204" pitchFamily="34" charset="-128"/>
              </a:rPr>
              <a:t>        </a:t>
            </a:r>
            <a:r>
              <a:rPr lang="en-US" altLang="en-US" sz="1400" u="sng">
                <a:solidFill>
                  <a:srgbClr val="92D050"/>
                </a:solidFill>
                <a:latin typeface="Arial" panose="020B0604020202020204" pitchFamily="34" charset="0"/>
                <a:ea typeface="MS PGothic" panose="020B0600070205080204" pitchFamily="34" charset="-128"/>
              </a:rPr>
              <a:t>http://www.nsttac.org/</a:t>
            </a:r>
          </a:p>
          <a:p>
            <a:pPr eaLnBrk="1" hangingPunct="1">
              <a:lnSpc>
                <a:spcPct val="80000"/>
              </a:lnSpc>
              <a:spcBef>
                <a:spcPct val="20000"/>
              </a:spcBef>
              <a:buClrTx/>
              <a:buSzTx/>
              <a:buFont typeface="Wingdings 3" panose="05040102010807070707" pitchFamily="18" charset="2"/>
              <a:buNone/>
            </a:pPr>
            <a:endParaRPr lang="en-US" altLang="en-US" sz="800" b="1">
              <a:solidFill>
                <a:srgbClr val="000000"/>
              </a:solidFill>
              <a:latin typeface="Arial" panose="020B0604020202020204" pitchFamily="34" charset="0"/>
            </a:endParaRPr>
          </a:p>
          <a:p>
            <a:pPr eaLnBrk="1" hangingPunct="1">
              <a:lnSpc>
                <a:spcPct val="80000"/>
              </a:lnSpc>
              <a:spcBef>
                <a:spcPct val="20000"/>
              </a:spcBef>
              <a:buClrTx/>
              <a:buSzTx/>
              <a:buFont typeface="Wingdings 2" panose="05020102010507070707" pitchFamily="18" charset="2"/>
              <a:buNone/>
            </a:pPr>
            <a:r>
              <a:rPr lang="en-US" altLang="en-US" sz="1400" b="1">
                <a:solidFill>
                  <a:srgbClr val="000000"/>
                </a:solidFill>
                <a:latin typeface="Arial" panose="020B0604020202020204" pitchFamily="34" charset="0"/>
              </a:rPr>
              <a:t>The Federal IDEA Regulations (34 CFR 300): </a:t>
            </a:r>
            <a:r>
              <a:rPr lang="en-US" altLang="en-US" sz="1400">
                <a:solidFill>
                  <a:srgbClr val="000000"/>
                </a:solidFill>
                <a:latin typeface="Arial" panose="020B0604020202020204" pitchFamily="34" charset="0"/>
                <a:hlinkClick r:id="rId13"/>
              </a:rPr>
              <a:t>http://www.ed.gov/legislation/FedRegister/finrule/2006-3/081406a.pdf</a:t>
            </a:r>
            <a:endParaRPr lang="en-US" altLang="en-US" sz="1400">
              <a:solidFill>
                <a:srgbClr val="000000"/>
              </a:solidFill>
              <a:latin typeface="Arial" panose="020B0604020202020204" pitchFamily="34" charset="0"/>
            </a:endParaRPr>
          </a:p>
          <a:p>
            <a:pPr eaLnBrk="1" hangingPunct="1">
              <a:lnSpc>
                <a:spcPct val="80000"/>
              </a:lnSpc>
              <a:spcBef>
                <a:spcPct val="20000"/>
              </a:spcBef>
              <a:buClrTx/>
              <a:buSzTx/>
              <a:buFont typeface="Wingdings 2" panose="05020102010507070707" pitchFamily="18" charset="2"/>
              <a:buNone/>
            </a:pPr>
            <a:r>
              <a:rPr lang="en-US" altLang="en-US" sz="1400" b="1">
                <a:solidFill>
                  <a:srgbClr val="000000"/>
                </a:solidFill>
                <a:latin typeface="Arial" panose="020B0604020202020204" pitchFamily="34" charset="0"/>
              </a:rPr>
              <a:t>Massachusetts Special Education Regulations (603 CMR 28):</a:t>
            </a:r>
            <a:r>
              <a:rPr lang="en-US" altLang="en-US" sz="1400">
                <a:solidFill>
                  <a:srgbClr val="000000"/>
                </a:solidFill>
                <a:latin typeface="Arial" panose="020B0604020202020204" pitchFamily="34" charset="0"/>
              </a:rPr>
              <a:t> </a:t>
            </a:r>
            <a:r>
              <a:rPr lang="en-US" altLang="en-US" sz="1400" u="sng">
                <a:solidFill>
                  <a:srgbClr val="000000"/>
                </a:solidFill>
                <a:latin typeface="Arial" panose="020B0604020202020204" pitchFamily="34" charset="0"/>
                <a:hlinkClick r:id="rId14"/>
              </a:rPr>
              <a:t>http://www.doe.mass.edu/lawsregs/603cmr28.html</a:t>
            </a:r>
            <a:endParaRPr lang="en-US" altLang="en-US" sz="1400" u="sng">
              <a:solidFill>
                <a:srgbClr val="000000"/>
              </a:solidFill>
              <a:latin typeface="Arial" panose="020B0604020202020204" pitchFamily="34" charset="0"/>
            </a:endParaRPr>
          </a:p>
          <a:p>
            <a:pPr eaLnBrk="1" hangingPunct="1"/>
            <a:endParaRPr lang="en-US" altLang="en-US">
              <a:ea typeface="MS PGothic" panose="020B0600070205080204" pitchFamily="34" charset="-128"/>
            </a:endParaRPr>
          </a:p>
        </p:txBody>
      </p:sp>
      <p:sp>
        <p:nvSpPr>
          <p:cNvPr id="74756" name="Date Placeholder 3">
            <a:extLst>
              <a:ext uri="{FF2B5EF4-FFF2-40B4-BE49-F238E27FC236}">
                <a16:creationId xmlns:a16="http://schemas.microsoft.com/office/drawing/2014/main" id="{46138DC7-53C7-3341-723C-95D957684B8B}"/>
              </a:ext>
            </a:extLst>
          </p:cNvPr>
          <p:cNvSpPr>
            <a:spLocks noGrp="1"/>
          </p:cNvSpPr>
          <p:nvPr>
            <p:ph type="dt" sz="quarter" idx="10"/>
          </p:nvPr>
        </p:nvSpPr>
        <p:spPr bwMode="auto">
          <a:xfrm>
            <a:off x="5254625" y="6042025"/>
            <a:ext cx="835025"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fontAlgn="base">
              <a:spcBef>
                <a:spcPct val="0"/>
              </a:spcBef>
              <a:spcAft>
                <a:spcPct val="0"/>
              </a:spcAft>
              <a:buClrTx/>
              <a:buSzTx/>
              <a:buFont typeface="Wingdings 3" panose="05040102010807070707" pitchFamily="18" charset="2"/>
              <a:buNone/>
            </a:pPr>
            <a:r>
              <a:rPr lang="en-US" altLang="en-US" sz="1000">
                <a:solidFill>
                  <a:schemeClr val="tx2"/>
                </a:solidFill>
                <a:latin typeface="Arial" panose="020B0604020202020204" pitchFamily="34" charset="0"/>
                <a:ea typeface="MS PGothic" panose="020B0600070205080204" pitchFamily="34" charset="-128"/>
              </a:rPr>
              <a:t>8/6/2024</a:t>
            </a:r>
          </a:p>
          <a:p>
            <a:pPr fontAlgn="base">
              <a:spcBef>
                <a:spcPct val="0"/>
              </a:spcBef>
              <a:spcAft>
                <a:spcPct val="0"/>
              </a:spcAft>
              <a:buClrTx/>
              <a:buSzTx/>
              <a:buFontTx/>
              <a:buNone/>
            </a:pPr>
            <a:endParaRPr lang="en-US" altLang="en-US" sz="1000">
              <a:solidFill>
                <a:schemeClr val="tx2"/>
              </a:solidFill>
              <a:latin typeface="Arial" panose="020B0604020202020204" pitchFamily="34" charset="0"/>
              <a:ea typeface="MS PGothic" panose="020B0600070205080204" pitchFamily="34" charset="-128"/>
            </a:endParaRPr>
          </a:p>
        </p:txBody>
      </p:sp>
      <p:sp>
        <p:nvSpPr>
          <p:cNvPr id="5" name="Footer Placeholder 4">
            <a:extLst>
              <a:ext uri="{FF2B5EF4-FFF2-40B4-BE49-F238E27FC236}">
                <a16:creationId xmlns:a16="http://schemas.microsoft.com/office/drawing/2014/main" id="{4F4FAB49-DD08-29D3-753B-8A05D1375F9E}"/>
              </a:ext>
            </a:extLst>
          </p:cNvPr>
          <p:cNvSpPr>
            <a:spLocks noGrp="1"/>
          </p:cNvSpPr>
          <p:nvPr>
            <p:ph type="ftr" sz="quarter" idx="11"/>
          </p:nvPr>
        </p:nvSpPr>
        <p:spPr/>
        <p:txBody>
          <a:bodyPr/>
          <a:lstStyle/>
          <a:p>
            <a:pPr>
              <a:defRPr/>
            </a:pPr>
            <a:r>
              <a:rPr lang="en-US" altLang="en-US"/>
              <a:t>Massachusetts Advocates for Children </a:t>
            </a:r>
          </a:p>
        </p:txBody>
      </p:sp>
      <p:sp>
        <p:nvSpPr>
          <p:cNvPr id="74758" name="Slide Number Placeholder 5">
            <a:extLst>
              <a:ext uri="{FF2B5EF4-FFF2-40B4-BE49-F238E27FC236}">
                <a16:creationId xmlns:a16="http://schemas.microsoft.com/office/drawing/2014/main" id="{A41B8AB4-C51E-A22E-685D-887C60C11D9E}"/>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fontAlgn="base">
              <a:spcBef>
                <a:spcPct val="0"/>
              </a:spcBef>
              <a:spcAft>
                <a:spcPct val="0"/>
              </a:spcAft>
              <a:buClrTx/>
              <a:buSzTx/>
              <a:buFontTx/>
              <a:buNone/>
            </a:pPr>
            <a:fld id="{21025958-5CA1-471E-8BFD-85AE868BC353}" type="slidenum">
              <a:rPr lang="en-US" altLang="en-US" sz="1100" smtClean="0">
                <a:solidFill>
                  <a:schemeClr val="tx2"/>
                </a:solidFill>
                <a:latin typeface="Arial" panose="020B0604020202020204" pitchFamily="34" charset="0"/>
                <a:ea typeface="MS PGothic" panose="020B0600070205080204" pitchFamily="34" charset="-128"/>
              </a:rPr>
              <a:pPr fontAlgn="base">
                <a:spcBef>
                  <a:spcPct val="0"/>
                </a:spcBef>
                <a:spcAft>
                  <a:spcPct val="0"/>
                </a:spcAft>
                <a:buClrTx/>
                <a:buSzTx/>
                <a:buFontTx/>
                <a:buNone/>
              </a:pPr>
              <a:t>31</a:t>
            </a:fld>
            <a:endParaRPr lang="en-US" altLang="en-US" sz="1100">
              <a:solidFill>
                <a:schemeClr val="tx2"/>
              </a:solidFill>
              <a:latin typeface="Arial" panose="020B0604020202020204" pitchFamily="34" charset="0"/>
              <a:ea typeface="MS PGothic" panose="020B0600070205080204" pitchFamily="34" charset="-128"/>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a:extLst>
              <a:ext uri="{FF2B5EF4-FFF2-40B4-BE49-F238E27FC236}">
                <a16:creationId xmlns:a16="http://schemas.microsoft.com/office/drawing/2014/main" id="{BEE7FA21-B1C6-E2E8-9A7B-F535F7C98735}"/>
              </a:ext>
            </a:extLst>
          </p:cNvPr>
          <p:cNvSpPr>
            <a:spLocks noGrp="1" noChangeArrowheads="1"/>
          </p:cNvSpPr>
          <p:nvPr>
            <p:ph type="title"/>
          </p:nvPr>
        </p:nvSpPr>
        <p:spPr>
          <a:xfrm>
            <a:off x="1219200" y="685800"/>
            <a:ext cx="6348413" cy="838200"/>
          </a:xfrm>
        </p:spPr>
        <p:txBody>
          <a:bodyPr/>
          <a:lstStyle/>
          <a:p>
            <a:pPr algn="ctr" eaLnBrk="1" hangingPunct="1"/>
            <a:r>
              <a:rPr lang="en-US" altLang="en-US"/>
              <a:t>THANKS FOR ATTENDING!</a:t>
            </a:r>
          </a:p>
        </p:txBody>
      </p:sp>
      <p:sp>
        <p:nvSpPr>
          <p:cNvPr id="71683" name="Content Placeholder 2">
            <a:extLst>
              <a:ext uri="{FF2B5EF4-FFF2-40B4-BE49-F238E27FC236}">
                <a16:creationId xmlns:a16="http://schemas.microsoft.com/office/drawing/2014/main" id="{DC5CD38C-F978-6654-FC8E-370B26C9F314}"/>
              </a:ext>
            </a:extLst>
          </p:cNvPr>
          <p:cNvSpPr>
            <a:spLocks noGrp="1"/>
          </p:cNvSpPr>
          <p:nvPr>
            <p:ph idx="1"/>
          </p:nvPr>
        </p:nvSpPr>
        <p:spPr>
          <a:xfrm>
            <a:off x="1066800" y="1524000"/>
            <a:ext cx="6348413" cy="4441825"/>
          </a:xfrm>
        </p:spPr>
        <p:txBody>
          <a:bodyPr rtlCol="0">
            <a:normAutofit/>
          </a:bodyPr>
          <a:lstStyle/>
          <a:p>
            <a:pPr marL="0" indent="0" algn="ctr" eaLnBrk="1" fontAlgn="auto" hangingPunct="1">
              <a:spcAft>
                <a:spcPts val="0"/>
              </a:spcAft>
              <a:buFont typeface="Wingdings 2" panose="05020102010507070707" pitchFamily="18" charset="2"/>
              <a:buNone/>
              <a:defRPr/>
            </a:pPr>
            <a:endParaRPr lang="en-US" altLang="en-US" dirty="0">
              <a:solidFill>
                <a:schemeClr val="tx1">
                  <a:lumMod val="75000"/>
                  <a:lumOff val="25000"/>
                </a:schemeClr>
              </a:solidFill>
              <a:ea typeface="MS PGothic" panose="020B0600070205080204" pitchFamily="34" charset="-128"/>
            </a:endParaRPr>
          </a:p>
          <a:p>
            <a:pPr marL="0" indent="0" algn="ctr" eaLnBrk="1" fontAlgn="auto" hangingPunct="1">
              <a:spcAft>
                <a:spcPts val="0"/>
              </a:spcAft>
              <a:buFont typeface="Wingdings 2" panose="05020102010507070707" pitchFamily="18" charset="2"/>
              <a:buNone/>
              <a:defRPr/>
            </a:pPr>
            <a:r>
              <a:rPr lang="en-US" altLang="en-US" dirty="0">
                <a:solidFill>
                  <a:schemeClr val="tx1">
                    <a:lumMod val="75000"/>
                    <a:lumOff val="25000"/>
                  </a:schemeClr>
                </a:solidFill>
                <a:ea typeface="MS PGothic" panose="020B0600070205080204" pitchFamily="34" charset="-128"/>
              </a:rPr>
              <a:t>Visit us at:</a:t>
            </a:r>
          </a:p>
          <a:p>
            <a:pPr marL="0" indent="0" algn="ctr" eaLnBrk="1" fontAlgn="auto" hangingPunct="1">
              <a:spcAft>
                <a:spcPts val="0"/>
              </a:spcAft>
              <a:buFont typeface="Wingdings 2" panose="05020102010507070707" pitchFamily="18" charset="2"/>
              <a:buNone/>
              <a:defRPr/>
            </a:pPr>
            <a:r>
              <a:rPr lang="en-US" altLang="en-US" dirty="0">
                <a:solidFill>
                  <a:schemeClr val="accent6">
                    <a:lumMod val="75000"/>
                  </a:schemeClr>
                </a:solidFill>
                <a:ea typeface="MS PGothic" panose="020B0600070205080204" pitchFamily="34" charset="-128"/>
                <a:hlinkClick r:id="rId3"/>
              </a:rPr>
              <a:t>www.massadvocates.org</a:t>
            </a:r>
            <a:endParaRPr lang="en-US" altLang="en-US" dirty="0">
              <a:solidFill>
                <a:schemeClr val="accent6">
                  <a:lumMod val="75000"/>
                </a:schemeClr>
              </a:solidFill>
              <a:ea typeface="MS PGothic" panose="020B0600070205080204" pitchFamily="34" charset="-128"/>
            </a:endParaRPr>
          </a:p>
          <a:p>
            <a:pPr marL="0" indent="0" algn="ctr" eaLnBrk="1" fontAlgn="auto" hangingPunct="1">
              <a:spcAft>
                <a:spcPts val="0"/>
              </a:spcAft>
              <a:buFont typeface="Wingdings 2" panose="05020102010507070707" pitchFamily="18" charset="2"/>
              <a:buNone/>
              <a:defRPr/>
            </a:pPr>
            <a:endParaRPr lang="en-US" altLang="en-US" dirty="0">
              <a:solidFill>
                <a:schemeClr val="tx1">
                  <a:lumMod val="75000"/>
                  <a:lumOff val="25000"/>
                </a:schemeClr>
              </a:solidFill>
              <a:ea typeface="MS PGothic" panose="020B0600070205080204" pitchFamily="34" charset="-128"/>
            </a:endParaRPr>
          </a:p>
          <a:p>
            <a:pPr marL="0" indent="0" algn="ctr" eaLnBrk="1" fontAlgn="auto" hangingPunct="1">
              <a:spcAft>
                <a:spcPts val="0"/>
              </a:spcAft>
              <a:buFont typeface="Wingdings 2" panose="05020102010507070707" pitchFamily="18" charset="2"/>
              <a:buNone/>
              <a:defRPr/>
            </a:pPr>
            <a:r>
              <a:rPr lang="en-US" altLang="en-US" dirty="0">
                <a:solidFill>
                  <a:schemeClr val="tx1">
                    <a:lumMod val="75000"/>
                    <a:lumOff val="25000"/>
                  </a:schemeClr>
                </a:solidFill>
                <a:ea typeface="MS PGothic" panose="020B0600070205080204" pitchFamily="34" charset="-128"/>
              </a:rPr>
              <a:t>Donate:</a:t>
            </a:r>
          </a:p>
          <a:p>
            <a:pPr marL="0" indent="0" algn="ctr" eaLnBrk="1" fontAlgn="auto" hangingPunct="1">
              <a:spcAft>
                <a:spcPts val="0"/>
              </a:spcAft>
              <a:buFont typeface="Wingdings 2" panose="05020102010507070707" pitchFamily="18" charset="2"/>
              <a:buNone/>
              <a:defRPr/>
            </a:pPr>
            <a:r>
              <a:rPr lang="en-US" altLang="en-US" dirty="0">
                <a:solidFill>
                  <a:schemeClr val="tx1">
                    <a:lumMod val="75000"/>
                    <a:lumOff val="25000"/>
                  </a:schemeClr>
                </a:solidFill>
                <a:ea typeface="MS PGothic" panose="020B0600070205080204" pitchFamily="34" charset="-128"/>
                <a:hlinkClick r:id="rId4"/>
              </a:rPr>
              <a:t>www.massadvocates.org/donate</a:t>
            </a:r>
            <a:endParaRPr lang="en-US" altLang="en-US" dirty="0">
              <a:solidFill>
                <a:schemeClr val="tx1">
                  <a:lumMod val="75000"/>
                  <a:lumOff val="25000"/>
                </a:schemeClr>
              </a:solidFill>
              <a:ea typeface="MS PGothic" panose="020B0600070205080204" pitchFamily="34" charset="-128"/>
            </a:endParaRPr>
          </a:p>
          <a:p>
            <a:pPr marL="0" indent="0" algn="ctr" eaLnBrk="1" fontAlgn="auto" hangingPunct="1">
              <a:spcAft>
                <a:spcPts val="0"/>
              </a:spcAft>
              <a:buFont typeface="Wingdings 2" panose="05020102010507070707" pitchFamily="18" charset="2"/>
              <a:buNone/>
              <a:defRPr/>
            </a:pPr>
            <a:endParaRPr lang="en-US" altLang="en-US" dirty="0">
              <a:solidFill>
                <a:schemeClr val="tx1">
                  <a:lumMod val="75000"/>
                  <a:lumOff val="25000"/>
                </a:schemeClr>
              </a:solidFill>
              <a:ea typeface="MS PGothic" panose="020B0600070205080204" pitchFamily="34" charset="-128"/>
            </a:endParaRPr>
          </a:p>
        </p:txBody>
      </p:sp>
      <p:sp>
        <p:nvSpPr>
          <p:cNvPr id="76804" name="Date Placeholder 3">
            <a:extLst>
              <a:ext uri="{FF2B5EF4-FFF2-40B4-BE49-F238E27FC236}">
                <a16:creationId xmlns:a16="http://schemas.microsoft.com/office/drawing/2014/main" id="{8CA41485-E1A2-FF2D-9392-17D94717B9E5}"/>
              </a:ext>
            </a:extLst>
          </p:cNvPr>
          <p:cNvSpPr>
            <a:spLocks noGrp="1"/>
          </p:cNvSpPr>
          <p:nvPr>
            <p:ph type="dt" sz="quarter" idx="10"/>
          </p:nvPr>
        </p:nvSpPr>
        <p:spPr bwMode="auto">
          <a:xfrm>
            <a:off x="5232400" y="6042025"/>
            <a:ext cx="85725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fontAlgn="base">
              <a:spcBef>
                <a:spcPct val="0"/>
              </a:spcBef>
              <a:spcAft>
                <a:spcPct val="0"/>
              </a:spcAft>
              <a:buClrTx/>
              <a:buSzTx/>
              <a:buFont typeface="Wingdings 3" panose="05040102010807070707" pitchFamily="18" charset="2"/>
              <a:buNone/>
            </a:pPr>
            <a:r>
              <a:rPr lang="en-US" altLang="en-US">
                <a:solidFill>
                  <a:schemeClr val="tx2"/>
                </a:solidFill>
                <a:latin typeface="Arial" panose="020B0604020202020204" pitchFamily="34" charset="0"/>
                <a:ea typeface="MS PGothic" panose="020B0600070205080204" pitchFamily="34" charset="-128"/>
              </a:rPr>
              <a:t>8/6/2024</a:t>
            </a:r>
          </a:p>
          <a:p>
            <a:pPr fontAlgn="base">
              <a:spcBef>
                <a:spcPct val="0"/>
              </a:spcBef>
              <a:spcAft>
                <a:spcPct val="0"/>
              </a:spcAft>
              <a:buClrTx/>
              <a:buSzTx/>
              <a:buFontTx/>
              <a:buNone/>
            </a:pPr>
            <a:endParaRPr lang="en-US" altLang="en-US">
              <a:solidFill>
                <a:schemeClr val="tx2"/>
              </a:solidFill>
              <a:latin typeface="Arial" panose="020B0604020202020204" pitchFamily="34" charset="0"/>
              <a:ea typeface="MS PGothic" panose="020B0600070205080204" pitchFamily="34" charset="-128"/>
            </a:endParaRPr>
          </a:p>
        </p:txBody>
      </p:sp>
      <p:sp>
        <p:nvSpPr>
          <p:cNvPr id="5" name="Footer Placeholder 4">
            <a:extLst>
              <a:ext uri="{FF2B5EF4-FFF2-40B4-BE49-F238E27FC236}">
                <a16:creationId xmlns:a16="http://schemas.microsoft.com/office/drawing/2014/main" id="{3156AEEB-AFCE-68A4-EC34-F9C186F11A3E}"/>
              </a:ext>
            </a:extLst>
          </p:cNvPr>
          <p:cNvSpPr>
            <a:spLocks noGrp="1"/>
          </p:cNvSpPr>
          <p:nvPr>
            <p:ph type="ftr" sz="quarter" idx="11"/>
          </p:nvPr>
        </p:nvSpPr>
        <p:spPr/>
        <p:txBody>
          <a:bodyPr/>
          <a:lstStyle/>
          <a:p>
            <a:pPr>
              <a:defRPr/>
            </a:pPr>
            <a:r>
              <a:rPr lang="en-US" altLang="en-US"/>
              <a:t>Massachusetts Advocates for Children </a:t>
            </a:r>
          </a:p>
        </p:txBody>
      </p:sp>
      <p:sp>
        <p:nvSpPr>
          <p:cNvPr id="76806" name="Slide Number Placeholder 5">
            <a:extLst>
              <a:ext uri="{FF2B5EF4-FFF2-40B4-BE49-F238E27FC236}">
                <a16:creationId xmlns:a16="http://schemas.microsoft.com/office/drawing/2014/main" id="{233594B5-A799-FFFE-DE9D-9B1682B9BEC1}"/>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fontAlgn="base">
              <a:spcBef>
                <a:spcPct val="0"/>
              </a:spcBef>
              <a:spcAft>
                <a:spcPct val="0"/>
              </a:spcAft>
              <a:buClrTx/>
              <a:buSzTx/>
              <a:buFontTx/>
              <a:buNone/>
            </a:pPr>
            <a:fld id="{82DB0485-91A6-4CA9-88E0-51DF6092209F}" type="slidenum">
              <a:rPr lang="en-US" altLang="en-US" smtClean="0">
                <a:solidFill>
                  <a:schemeClr val="tx2"/>
                </a:solidFill>
                <a:latin typeface="Arial" panose="020B0604020202020204" pitchFamily="34" charset="0"/>
                <a:ea typeface="MS PGothic" panose="020B0600070205080204" pitchFamily="34" charset="-128"/>
              </a:rPr>
              <a:pPr fontAlgn="base">
                <a:spcBef>
                  <a:spcPct val="0"/>
                </a:spcBef>
                <a:spcAft>
                  <a:spcPct val="0"/>
                </a:spcAft>
                <a:buClrTx/>
                <a:buSzTx/>
                <a:buFontTx/>
                <a:buNone/>
              </a:pPr>
              <a:t>32</a:t>
            </a:fld>
            <a:endParaRPr lang="en-US" altLang="en-US">
              <a:solidFill>
                <a:schemeClr val="tx2"/>
              </a:solidFill>
              <a:latin typeface="Arial" panose="020B0604020202020204" pitchFamily="34" charset="0"/>
              <a:ea typeface="MS PGothic" panose="020B0600070205080204" pitchFamily="34" charset="-128"/>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1">
            <a:extLst>
              <a:ext uri="{FF2B5EF4-FFF2-40B4-BE49-F238E27FC236}">
                <a16:creationId xmlns:a16="http://schemas.microsoft.com/office/drawing/2014/main" id="{401D7202-AD6D-74A3-16E5-FE5122DBE8B2}"/>
              </a:ext>
            </a:extLst>
          </p:cNvPr>
          <p:cNvSpPr>
            <a:spLocks noGrp="1" noChangeArrowheads="1"/>
          </p:cNvSpPr>
          <p:nvPr>
            <p:ph type="title"/>
          </p:nvPr>
        </p:nvSpPr>
        <p:spPr>
          <a:xfrm>
            <a:off x="228600" y="152400"/>
            <a:ext cx="7239000" cy="1412875"/>
          </a:xfrm>
        </p:spPr>
        <p:txBody>
          <a:bodyPr rtlCol="0">
            <a:normAutofit fontScale="90000"/>
          </a:bodyPr>
          <a:lstStyle/>
          <a:p>
            <a:pPr algn="ctr" eaLnBrk="1" fontAlgn="auto" hangingPunct="1">
              <a:spcAft>
                <a:spcPts val="0"/>
              </a:spcAft>
              <a:defRPr/>
            </a:pPr>
            <a:br>
              <a:rPr lang="en-US" altLang="en-US" sz="3200"/>
            </a:br>
            <a:br>
              <a:rPr lang="en-US" altLang="en-US" sz="3200"/>
            </a:br>
            <a:br>
              <a:rPr lang="en-US" altLang="en-US" sz="3200"/>
            </a:br>
            <a:br>
              <a:rPr lang="en-US" altLang="en-US" sz="3200"/>
            </a:br>
            <a:br>
              <a:rPr lang="en-US" altLang="en-US" sz="3200"/>
            </a:br>
            <a:br>
              <a:rPr lang="en-US" altLang="en-US" sz="3200"/>
            </a:br>
            <a:br>
              <a:rPr lang="en-US" altLang="en-US" sz="3200"/>
            </a:br>
            <a:br>
              <a:rPr lang="en-US" altLang="en-US" sz="3200"/>
            </a:br>
            <a:br>
              <a:rPr lang="en-US" altLang="en-US" sz="3200"/>
            </a:br>
            <a:endParaRPr lang="en-US" altLang="en-US" sz="2400"/>
          </a:p>
        </p:txBody>
      </p:sp>
      <p:sp>
        <p:nvSpPr>
          <p:cNvPr id="3" name="Content Placeholder 2">
            <a:extLst>
              <a:ext uri="{FF2B5EF4-FFF2-40B4-BE49-F238E27FC236}">
                <a16:creationId xmlns:a16="http://schemas.microsoft.com/office/drawing/2014/main" id="{9620D190-101D-93C5-1F52-DB1D1DEEDFEC}"/>
              </a:ext>
            </a:extLst>
          </p:cNvPr>
          <p:cNvSpPr>
            <a:spLocks noGrp="1"/>
          </p:cNvSpPr>
          <p:nvPr>
            <p:ph idx="1"/>
          </p:nvPr>
        </p:nvSpPr>
        <p:spPr>
          <a:xfrm>
            <a:off x="590550" y="2057400"/>
            <a:ext cx="7239000" cy="3581400"/>
          </a:xfrm>
        </p:spPr>
        <p:txBody>
          <a:bodyPr rtlCol="0">
            <a:normAutofit/>
          </a:bodyPr>
          <a:lstStyle/>
          <a:p>
            <a:pPr marL="0" indent="0" eaLnBrk="1" fontAlgn="auto" hangingPunct="1">
              <a:spcAft>
                <a:spcPts val="0"/>
              </a:spcAft>
              <a:buFont typeface="Wingdings 2" panose="05020102010507070707" pitchFamily="18" charset="2"/>
              <a:buNone/>
              <a:defRPr/>
            </a:pPr>
            <a:r>
              <a:rPr lang="en-US" sz="2000" dirty="0">
                <a:solidFill>
                  <a:schemeClr val="tx1">
                    <a:lumMod val="75000"/>
                    <a:lumOff val="25000"/>
                  </a:schemeClr>
                </a:solidFill>
              </a:rPr>
              <a:t>Provided to students with disabilities: </a:t>
            </a:r>
          </a:p>
          <a:p>
            <a:pPr eaLnBrk="1" fontAlgn="auto" hangingPunct="1">
              <a:spcAft>
                <a:spcPts val="0"/>
              </a:spcAft>
              <a:buFont typeface="Wingdings 3" charset="2"/>
              <a:buChar char=""/>
              <a:defRPr/>
            </a:pPr>
            <a:endParaRPr lang="en-US" sz="1200" dirty="0">
              <a:solidFill>
                <a:schemeClr val="tx1">
                  <a:lumMod val="75000"/>
                  <a:lumOff val="25000"/>
                </a:schemeClr>
              </a:solidFill>
            </a:endParaRPr>
          </a:p>
          <a:p>
            <a:pPr eaLnBrk="1" fontAlgn="auto" hangingPunct="1">
              <a:spcAft>
                <a:spcPts val="0"/>
              </a:spcAft>
              <a:buFont typeface="Wingdings 3" charset="2"/>
              <a:buChar char=""/>
              <a:defRPr/>
            </a:pPr>
            <a:r>
              <a:rPr lang="en-US" sz="2000" dirty="0">
                <a:solidFill>
                  <a:schemeClr val="tx1">
                    <a:lumMod val="75000"/>
                    <a:lumOff val="25000"/>
                  </a:schemeClr>
                </a:solidFill>
              </a:rPr>
              <a:t>14-22 years of age and still in enrolled in school</a:t>
            </a:r>
          </a:p>
          <a:p>
            <a:pPr eaLnBrk="1" fontAlgn="auto" hangingPunct="1">
              <a:spcAft>
                <a:spcPts val="0"/>
              </a:spcAft>
              <a:buFont typeface="Wingdings 3" charset="2"/>
              <a:buChar char=""/>
              <a:defRPr/>
            </a:pPr>
            <a:endParaRPr lang="en-US" sz="1000" dirty="0">
              <a:solidFill>
                <a:schemeClr val="tx1">
                  <a:lumMod val="75000"/>
                  <a:lumOff val="25000"/>
                </a:schemeClr>
              </a:solidFill>
            </a:endParaRPr>
          </a:p>
          <a:p>
            <a:pPr eaLnBrk="1" fontAlgn="auto" hangingPunct="1">
              <a:spcAft>
                <a:spcPts val="0"/>
              </a:spcAft>
              <a:buFont typeface="Wingdings 3" charset="2"/>
              <a:buChar char=""/>
              <a:defRPr/>
            </a:pPr>
            <a:r>
              <a:rPr lang="en-US" sz="2000" dirty="0">
                <a:solidFill>
                  <a:schemeClr val="tx1">
                    <a:lumMod val="75000"/>
                    <a:lumOff val="25000"/>
                  </a:schemeClr>
                </a:solidFill>
              </a:rPr>
              <a:t>Pre-ETS </a:t>
            </a:r>
            <a:r>
              <a:rPr lang="en-US" sz="2000" b="1" dirty="0">
                <a:solidFill>
                  <a:schemeClr val="tx1"/>
                </a:solidFill>
              </a:rPr>
              <a:t>DO NOT </a:t>
            </a:r>
            <a:r>
              <a:rPr lang="en-US" sz="2000" dirty="0">
                <a:solidFill>
                  <a:schemeClr val="tx1">
                    <a:lumMod val="75000"/>
                    <a:lumOff val="25000"/>
                  </a:schemeClr>
                </a:solidFill>
              </a:rPr>
              <a:t>take the place of school special education transition services necessary </a:t>
            </a:r>
            <a:r>
              <a:rPr lang="en-US" sz="2000">
                <a:solidFill>
                  <a:schemeClr val="tx1">
                    <a:lumMod val="75000"/>
                    <a:lumOff val="25000"/>
                  </a:schemeClr>
                </a:solidFill>
              </a:rPr>
              <a:t>to receive FAPE</a:t>
            </a:r>
            <a:endParaRPr lang="en-US" sz="2000" dirty="0">
              <a:solidFill>
                <a:schemeClr val="tx1">
                  <a:lumMod val="75000"/>
                  <a:lumOff val="25000"/>
                </a:schemeClr>
              </a:solidFill>
            </a:endParaRPr>
          </a:p>
          <a:p>
            <a:pPr eaLnBrk="1" fontAlgn="auto" hangingPunct="1">
              <a:spcAft>
                <a:spcPts val="0"/>
              </a:spcAft>
              <a:buFont typeface="Wingdings 3" charset="2"/>
              <a:buChar char=""/>
              <a:defRPr/>
            </a:pPr>
            <a:endParaRPr lang="en-US" sz="1000" dirty="0">
              <a:solidFill>
                <a:schemeClr val="tx1">
                  <a:lumMod val="75000"/>
                  <a:lumOff val="25000"/>
                </a:schemeClr>
              </a:solidFill>
            </a:endParaRPr>
          </a:p>
          <a:p>
            <a:pPr eaLnBrk="1" fontAlgn="auto" hangingPunct="1">
              <a:spcAft>
                <a:spcPts val="0"/>
              </a:spcAft>
              <a:buFont typeface="Wingdings 3" charset="2"/>
              <a:buChar char=""/>
              <a:defRPr/>
            </a:pPr>
            <a:r>
              <a:rPr lang="en-US" sz="2000" dirty="0">
                <a:solidFill>
                  <a:schemeClr val="tx1">
                    <a:lumMod val="75000"/>
                    <a:lumOff val="25000"/>
                  </a:schemeClr>
                </a:solidFill>
              </a:rPr>
              <a:t>688 referrals to MRC services are not needed for Pre-ETS</a:t>
            </a:r>
          </a:p>
          <a:p>
            <a:pPr eaLnBrk="1" fontAlgn="auto" hangingPunct="1">
              <a:spcAft>
                <a:spcPts val="0"/>
              </a:spcAft>
              <a:buFont typeface="Wingdings 3" charset="2"/>
              <a:buChar char=""/>
              <a:defRPr/>
            </a:pPr>
            <a:endParaRPr lang="en-US" sz="1200" dirty="0">
              <a:solidFill>
                <a:schemeClr val="tx1">
                  <a:lumMod val="75000"/>
                  <a:lumOff val="25000"/>
                </a:schemeClr>
              </a:solidFill>
            </a:endParaRPr>
          </a:p>
          <a:p>
            <a:pPr eaLnBrk="1" fontAlgn="auto" hangingPunct="1">
              <a:spcAft>
                <a:spcPts val="0"/>
              </a:spcAft>
              <a:buFont typeface="Wingdings 3" charset="2"/>
              <a:buChar char=""/>
              <a:defRPr/>
            </a:pPr>
            <a:endParaRPr lang="en-US" sz="2000" dirty="0">
              <a:solidFill>
                <a:schemeClr val="tx1">
                  <a:lumMod val="75000"/>
                  <a:lumOff val="25000"/>
                </a:schemeClr>
              </a:solidFill>
            </a:endParaRPr>
          </a:p>
          <a:p>
            <a:pPr eaLnBrk="1" fontAlgn="auto" hangingPunct="1">
              <a:spcAft>
                <a:spcPts val="0"/>
              </a:spcAft>
              <a:buFont typeface="Wingdings 3" charset="2"/>
              <a:buChar char=""/>
              <a:defRPr/>
            </a:pPr>
            <a:endParaRPr lang="en-US" dirty="0">
              <a:solidFill>
                <a:schemeClr val="tx1">
                  <a:lumMod val="75000"/>
                  <a:lumOff val="25000"/>
                </a:schemeClr>
              </a:solidFill>
            </a:endParaRPr>
          </a:p>
        </p:txBody>
      </p:sp>
      <p:sp>
        <p:nvSpPr>
          <p:cNvPr id="78852" name="Date Placeholder 3">
            <a:extLst>
              <a:ext uri="{FF2B5EF4-FFF2-40B4-BE49-F238E27FC236}">
                <a16:creationId xmlns:a16="http://schemas.microsoft.com/office/drawing/2014/main" id="{6D24386E-374D-1B43-802A-333B1CB9708C}"/>
              </a:ext>
            </a:extLst>
          </p:cNvPr>
          <p:cNvSpPr>
            <a:spLocks noGrp="1"/>
          </p:cNvSpPr>
          <p:nvPr>
            <p:ph type="dt" sz="quarter" idx="10"/>
          </p:nvPr>
        </p:nvSpPr>
        <p:spPr bwMode="auto">
          <a:xfrm>
            <a:off x="5232400" y="6042025"/>
            <a:ext cx="85725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fontAlgn="base">
              <a:spcBef>
                <a:spcPct val="0"/>
              </a:spcBef>
              <a:spcAft>
                <a:spcPct val="0"/>
              </a:spcAft>
              <a:buClrTx/>
              <a:buSzTx/>
              <a:buFontTx/>
              <a:buNone/>
            </a:pPr>
            <a:r>
              <a:rPr lang="en-US" altLang="en-US">
                <a:solidFill>
                  <a:schemeClr val="tx2"/>
                </a:solidFill>
                <a:latin typeface="Arial" panose="020B0604020202020204" pitchFamily="34" charset="0"/>
                <a:ea typeface="MS PGothic" panose="020B0600070205080204" pitchFamily="34" charset="-128"/>
              </a:rPr>
              <a:t>8/6/2024</a:t>
            </a:r>
          </a:p>
        </p:txBody>
      </p:sp>
      <p:sp>
        <p:nvSpPr>
          <p:cNvPr id="5" name="Footer Placeholder 4">
            <a:extLst>
              <a:ext uri="{FF2B5EF4-FFF2-40B4-BE49-F238E27FC236}">
                <a16:creationId xmlns:a16="http://schemas.microsoft.com/office/drawing/2014/main" id="{DE94E576-FD7A-EE93-9DB3-F3757A5D502D}"/>
              </a:ext>
            </a:extLst>
          </p:cNvPr>
          <p:cNvSpPr>
            <a:spLocks noGrp="1"/>
          </p:cNvSpPr>
          <p:nvPr>
            <p:ph type="ftr" sz="quarter" idx="11"/>
          </p:nvPr>
        </p:nvSpPr>
        <p:spPr/>
        <p:txBody>
          <a:bodyPr/>
          <a:lstStyle/>
          <a:p>
            <a:pPr>
              <a:defRPr/>
            </a:pPr>
            <a:r>
              <a:rPr lang="en-US" altLang="en-US"/>
              <a:t>Massachusetts Advocates for Children </a:t>
            </a:r>
            <a:endParaRPr lang="en-US" altLang="en-US" dirty="0"/>
          </a:p>
        </p:txBody>
      </p:sp>
      <p:sp>
        <p:nvSpPr>
          <p:cNvPr id="78854" name="Slide Number Placeholder 5">
            <a:extLst>
              <a:ext uri="{FF2B5EF4-FFF2-40B4-BE49-F238E27FC236}">
                <a16:creationId xmlns:a16="http://schemas.microsoft.com/office/drawing/2014/main" id="{6A2523B9-D18B-FA52-E49F-6D8177A76401}"/>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fontAlgn="base">
              <a:spcBef>
                <a:spcPct val="0"/>
              </a:spcBef>
              <a:spcAft>
                <a:spcPct val="0"/>
              </a:spcAft>
              <a:buClrTx/>
              <a:buSzTx/>
              <a:buFontTx/>
              <a:buNone/>
            </a:pPr>
            <a:fld id="{9775FF1E-0DA4-4352-B9EB-9DDA43E60E01}" type="slidenum">
              <a:rPr lang="en-US" altLang="en-US" smtClean="0">
                <a:solidFill>
                  <a:schemeClr val="tx2"/>
                </a:solidFill>
                <a:latin typeface="Arial" panose="020B0604020202020204" pitchFamily="34" charset="0"/>
                <a:ea typeface="MS PGothic" panose="020B0600070205080204" pitchFamily="34" charset="-128"/>
              </a:rPr>
              <a:pPr fontAlgn="base">
                <a:spcBef>
                  <a:spcPct val="0"/>
                </a:spcBef>
                <a:spcAft>
                  <a:spcPct val="0"/>
                </a:spcAft>
                <a:buClrTx/>
                <a:buSzTx/>
                <a:buFontTx/>
                <a:buNone/>
              </a:pPr>
              <a:t>33</a:t>
            </a:fld>
            <a:endParaRPr lang="en-US" altLang="en-US">
              <a:solidFill>
                <a:schemeClr val="tx2"/>
              </a:solidFill>
              <a:latin typeface="Arial" panose="020B0604020202020204" pitchFamily="34" charset="0"/>
              <a:ea typeface="MS PGothic" panose="020B0600070205080204" pitchFamily="34" charset="-128"/>
            </a:endParaRPr>
          </a:p>
        </p:txBody>
      </p:sp>
      <p:sp>
        <p:nvSpPr>
          <p:cNvPr id="78855" name="TextBox 7">
            <a:extLst>
              <a:ext uri="{FF2B5EF4-FFF2-40B4-BE49-F238E27FC236}">
                <a16:creationId xmlns:a16="http://schemas.microsoft.com/office/drawing/2014/main" id="{1C7D90EC-6254-772B-72D4-D1811242C409}"/>
              </a:ext>
            </a:extLst>
          </p:cNvPr>
          <p:cNvSpPr txBox="1">
            <a:spLocks noChangeArrowheads="1"/>
          </p:cNvSpPr>
          <p:nvPr/>
        </p:nvSpPr>
        <p:spPr bwMode="auto">
          <a:xfrm>
            <a:off x="838200" y="168275"/>
            <a:ext cx="6629400" cy="138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1" hangingPunct="1">
              <a:spcBef>
                <a:spcPct val="0"/>
              </a:spcBef>
              <a:buClrTx/>
              <a:buSzTx/>
              <a:buFontTx/>
              <a:buNone/>
            </a:pPr>
            <a:r>
              <a:rPr lang="fr-FR" altLang="en-US" sz="2400">
                <a:solidFill>
                  <a:schemeClr val="tx1"/>
                </a:solidFill>
              </a:rPr>
              <a:t>Mass Rehabilitation Commission (MRC)</a:t>
            </a:r>
            <a:br>
              <a:rPr lang="fr-FR" altLang="en-US" sz="2400">
                <a:solidFill>
                  <a:schemeClr val="tx1"/>
                </a:solidFill>
              </a:rPr>
            </a:br>
            <a:br>
              <a:rPr lang="fr-FR" altLang="en-US" sz="1200">
                <a:solidFill>
                  <a:schemeClr val="tx1"/>
                </a:solidFill>
              </a:rPr>
            </a:br>
            <a:r>
              <a:rPr lang="fr-FR" altLang="en-US" sz="2400">
                <a:solidFill>
                  <a:schemeClr val="tx1"/>
                </a:solidFill>
              </a:rPr>
              <a:t>PRE-Employment Transition Services </a:t>
            </a:r>
            <a:br>
              <a:rPr lang="fr-FR" altLang="en-US" sz="2400">
                <a:solidFill>
                  <a:schemeClr val="tx1"/>
                </a:solidFill>
              </a:rPr>
            </a:br>
            <a:r>
              <a:rPr lang="fr-FR" altLang="en-US" sz="2400">
                <a:solidFill>
                  <a:schemeClr val="tx1"/>
                </a:solidFill>
              </a:rPr>
              <a:t>(Pre-Ets)</a:t>
            </a:r>
            <a:endParaRPr lang="en-US" altLang="en-US" sz="2400">
              <a:solidFill>
                <a:schemeClr val="tx1"/>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a:extLst>
              <a:ext uri="{FF2B5EF4-FFF2-40B4-BE49-F238E27FC236}">
                <a16:creationId xmlns:a16="http://schemas.microsoft.com/office/drawing/2014/main" id="{66725E49-DB69-E4D5-4771-637156DDF912}"/>
              </a:ext>
            </a:extLst>
          </p:cNvPr>
          <p:cNvSpPr>
            <a:spLocks noGrp="1" noChangeArrowheads="1"/>
          </p:cNvSpPr>
          <p:nvPr>
            <p:ph type="title"/>
          </p:nvPr>
        </p:nvSpPr>
        <p:spPr>
          <a:xfrm>
            <a:off x="457200" y="152400"/>
            <a:ext cx="7239000" cy="746125"/>
          </a:xfrm>
        </p:spPr>
        <p:txBody>
          <a:bodyPr/>
          <a:lstStyle/>
          <a:p>
            <a:pPr eaLnBrk="1" hangingPunct="1"/>
            <a:r>
              <a:rPr lang="en-US" altLang="en-US"/>
              <a:t>MRC PRE-ETS</a:t>
            </a:r>
          </a:p>
        </p:txBody>
      </p:sp>
      <p:graphicFrame>
        <p:nvGraphicFramePr>
          <p:cNvPr id="7" name="Content Placeholder 6">
            <a:extLst>
              <a:ext uri="{FF2B5EF4-FFF2-40B4-BE49-F238E27FC236}">
                <a16:creationId xmlns:a16="http://schemas.microsoft.com/office/drawing/2014/main" id="{1405B1B6-EB0E-D8F9-F969-D7790F63DAF1}"/>
              </a:ext>
            </a:extLst>
          </p:cNvPr>
          <p:cNvGraphicFramePr>
            <a:graphicFrameLocks noGrp="1"/>
          </p:cNvGraphicFramePr>
          <p:nvPr>
            <p:ph idx="1"/>
          </p:nvPr>
        </p:nvGraphicFramePr>
        <p:xfrm>
          <a:off x="609600" y="1462088"/>
          <a:ext cx="6934200" cy="41290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0900" name="Date Placeholder 3">
            <a:extLst>
              <a:ext uri="{FF2B5EF4-FFF2-40B4-BE49-F238E27FC236}">
                <a16:creationId xmlns:a16="http://schemas.microsoft.com/office/drawing/2014/main" id="{ADCD34C4-FAA3-3A3B-62BE-B0B2C7B8894D}"/>
              </a:ext>
            </a:extLst>
          </p:cNvPr>
          <p:cNvSpPr>
            <a:spLocks noGrp="1"/>
          </p:cNvSpPr>
          <p:nvPr>
            <p:ph type="dt" sz="quarter" idx="10"/>
          </p:nvPr>
        </p:nvSpPr>
        <p:spPr bwMode="auto">
          <a:xfrm>
            <a:off x="5232400" y="6042025"/>
            <a:ext cx="85725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fontAlgn="base">
              <a:spcBef>
                <a:spcPct val="0"/>
              </a:spcBef>
              <a:spcAft>
                <a:spcPct val="0"/>
              </a:spcAft>
              <a:buClrTx/>
              <a:buSzTx/>
              <a:buFont typeface="Wingdings 3" panose="05040102010807070707" pitchFamily="18" charset="2"/>
              <a:buNone/>
            </a:pPr>
            <a:r>
              <a:rPr lang="en-US" altLang="en-US">
                <a:solidFill>
                  <a:schemeClr val="tx2"/>
                </a:solidFill>
                <a:latin typeface="Arial" panose="020B0604020202020204" pitchFamily="34" charset="0"/>
                <a:ea typeface="MS PGothic" panose="020B0600070205080204" pitchFamily="34" charset="-128"/>
              </a:rPr>
              <a:t>8/6/2024</a:t>
            </a:r>
          </a:p>
          <a:p>
            <a:pPr fontAlgn="base">
              <a:spcBef>
                <a:spcPct val="0"/>
              </a:spcBef>
              <a:spcAft>
                <a:spcPct val="0"/>
              </a:spcAft>
              <a:buClrTx/>
              <a:buSzTx/>
              <a:buFontTx/>
              <a:buNone/>
            </a:pPr>
            <a:endParaRPr lang="en-US" altLang="en-US">
              <a:solidFill>
                <a:schemeClr val="tx2"/>
              </a:solidFill>
              <a:latin typeface="Arial" panose="020B0604020202020204" pitchFamily="34" charset="0"/>
              <a:ea typeface="MS PGothic" panose="020B0600070205080204" pitchFamily="34" charset="-128"/>
            </a:endParaRPr>
          </a:p>
        </p:txBody>
      </p:sp>
      <p:sp>
        <p:nvSpPr>
          <p:cNvPr id="5" name="Footer Placeholder 4">
            <a:extLst>
              <a:ext uri="{FF2B5EF4-FFF2-40B4-BE49-F238E27FC236}">
                <a16:creationId xmlns:a16="http://schemas.microsoft.com/office/drawing/2014/main" id="{1F13D65F-BD6F-3D7B-EFE7-17487B40883C}"/>
              </a:ext>
            </a:extLst>
          </p:cNvPr>
          <p:cNvSpPr>
            <a:spLocks noGrp="1"/>
          </p:cNvSpPr>
          <p:nvPr>
            <p:ph type="ftr" sz="quarter" idx="11"/>
          </p:nvPr>
        </p:nvSpPr>
        <p:spPr/>
        <p:txBody>
          <a:bodyPr/>
          <a:lstStyle/>
          <a:p>
            <a:pPr>
              <a:defRPr/>
            </a:pPr>
            <a:r>
              <a:rPr lang="en-US" altLang="en-US"/>
              <a:t>Massachusetts Advocates for Children </a:t>
            </a:r>
          </a:p>
        </p:txBody>
      </p:sp>
      <p:sp>
        <p:nvSpPr>
          <p:cNvPr id="80902" name="Slide Number Placeholder 5">
            <a:extLst>
              <a:ext uri="{FF2B5EF4-FFF2-40B4-BE49-F238E27FC236}">
                <a16:creationId xmlns:a16="http://schemas.microsoft.com/office/drawing/2014/main" id="{0A133430-4118-54D1-FBCE-891522B8DD9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fontAlgn="base">
              <a:spcBef>
                <a:spcPct val="0"/>
              </a:spcBef>
              <a:spcAft>
                <a:spcPct val="0"/>
              </a:spcAft>
              <a:buClrTx/>
              <a:buSzTx/>
              <a:buFontTx/>
              <a:buNone/>
            </a:pPr>
            <a:fld id="{B66A6704-249A-40F0-8EF7-D40A37C68C43}" type="slidenum">
              <a:rPr lang="en-US" altLang="en-US" smtClean="0">
                <a:solidFill>
                  <a:schemeClr val="tx2"/>
                </a:solidFill>
                <a:latin typeface="Arial" panose="020B0604020202020204" pitchFamily="34" charset="0"/>
                <a:ea typeface="MS PGothic" panose="020B0600070205080204" pitchFamily="34" charset="-128"/>
              </a:rPr>
              <a:pPr fontAlgn="base">
                <a:spcBef>
                  <a:spcPct val="0"/>
                </a:spcBef>
                <a:spcAft>
                  <a:spcPct val="0"/>
                </a:spcAft>
                <a:buClrTx/>
                <a:buSzTx/>
                <a:buFontTx/>
                <a:buNone/>
              </a:pPr>
              <a:t>34</a:t>
            </a:fld>
            <a:endParaRPr lang="en-US" altLang="en-US">
              <a:solidFill>
                <a:schemeClr val="tx2"/>
              </a:solidFill>
              <a:latin typeface="Arial" panose="020B0604020202020204" pitchFamily="34" charset="0"/>
              <a:ea typeface="MS PGothic" panose="020B0600070205080204" pitchFamily="34" charset="-128"/>
            </a:endParaRPr>
          </a:p>
        </p:txBody>
      </p:sp>
      <p:sp>
        <p:nvSpPr>
          <p:cNvPr id="80903" name="Rectangle 8">
            <a:extLst>
              <a:ext uri="{FF2B5EF4-FFF2-40B4-BE49-F238E27FC236}">
                <a16:creationId xmlns:a16="http://schemas.microsoft.com/office/drawing/2014/main" id="{2772EA5F-CD3E-C565-0E03-5141A037FCFD}"/>
              </a:ext>
            </a:extLst>
          </p:cNvPr>
          <p:cNvSpPr>
            <a:spLocks noChangeArrowheads="1"/>
          </p:cNvSpPr>
          <p:nvPr/>
        </p:nvSpPr>
        <p:spPr bwMode="auto">
          <a:xfrm>
            <a:off x="457200" y="1011238"/>
            <a:ext cx="72390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r>
              <a:rPr lang="en-US" altLang="en-US" sz="1600">
                <a:solidFill>
                  <a:schemeClr val="tx1"/>
                </a:solidFill>
                <a:latin typeface="Arial" panose="020B0604020202020204" pitchFamily="34" charset="0"/>
                <a:ea typeface="MS PGothic" panose="020B0600070205080204" pitchFamily="34" charset="-128"/>
              </a:rPr>
              <a:t>Services offered in groups and focus on individual’s skill development</a:t>
            </a:r>
          </a:p>
        </p:txBody>
      </p:sp>
    </p:spTree>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62787</TotalTime>
  <Words>2799</Words>
  <Application>Microsoft Office PowerPoint</Application>
  <PresentationFormat>On-screen Show (4:3)</PresentationFormat>
  <Paragraphs>576</Paragraphs>
  <Slides>34</Slides>
  <Notes>34</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34</vt:i4>
      </vt:variant>
    </vt:vector>
  </HeadingPairs>
  <TitlesOfParts>
    <vt:vector size="45" baseType="lpstr">
      <vt:lpstr>ＭＳ Ｐゴシック</vt:lpstr>
      <vt:lpstr>ＭＳ Ｐゴシック</vt:lpstr>
      <vt:lpstr>Arial</vt:lpstr>
      <vt:lpstr>Calibri</vt:lpstr>
      <vt:lpstr>Courier New</vt:lpstr>
      <vt:lpstr>Times New Roman</vt:lpstr>
      <vt:lpstr>Trebuchet MS</vt:lpstr>
      <vt:lpstr>Wingdings</vt:lpstr>
      <vt:lpstr>Wingdings 2</vt:lpstr>
      <vt:lpstr>Wingdings 3</vt:lpstr>
      <vt:lpstr>Facet</vt:lpstr>
      <vt:lpstr>PowerPoint Presentation</vt:lpstr>
      <vt:lpstr>Overview </vt:lpstr>
      <vt:lpstr>IDEA Transition</vt:lpstr>
      <vt:lpstr>IDEA Transition</vt:lpstr>
      <vt:lpstr>IDEA Transition</vt:lpstr>
      <vt:lpstr>IDEA Transition</vt:lpstr>
      <vt:lpstr>IDEA Transition</vt:lpstr>
      <vt:lpstr>IDEA Transition</vt:lpstr>
      <vt:lpstr>IDEA Transition</vt:lpstr>
      <vt:lpstr>Transition Services-Employment Skills</vt:lpstr>
      <vt:lpstr> Transition Services-Community  &amp; Independent living Skills</vt:lpstr>
      <vt:lpstr>Transition Services-College</vt:lpstr>
      <vt:lpstr>IDEA Transition</vt:lpstr>
      <vt:lpstr>PowerPoint Presentation</vt:lpstr>
      <vt:lpstr>Transition assessment</vt:lpstr>
      <vt:lpstr>Youth participation</vt:lpstr>
      <vt:lpstr>IEP Transition Sections: Student and Team Vision</vt:lpstr>
      <vt:lpstr>IEP Transition Sections: Postsecondary Transition Planning </vt:lpstr>
      <vt:lpstr>IEP Transition Sections: Connections and Transfer of Rights </vt:lpstr>
      <vt:lpstr>IEP Transition Sections: Decision Making and 688 Referral</vt:lpstr>
      <vt:lpstr>Goals</vt:lpstr>
      <vt:lpstr>Determine transition services</vt:lpstr>
      <vt:lpstr>Graduation</vt:lpstr>
      <vt:lpstr>688 Transition </vt:lpstr>
      <vt:lpstr>688 Transition</vt:lpstr>
      <vt:lpstr>688 Transition</vt:lpstr>
      <vt:lpstr>688 Transition </vt:lpstr>
      <vt:lpstr>688 Transition</vt:lpstr>
      <vt:lpstr>688 Transition</vt:lpstr>
      <vt:lpstr>PowerPoint Presentation</vt:lpstr>
      <vt:lpstr>RESOURCES</vt:lpstr>
      <vt:lpstr>THANKS FOR ATTENDING!</vt:lpstr>
      <vt:lpstr>         </vt:lpstr>
      <vt:lpstr>MRC PRE-ETS</vt:lpstr>
    </vt:vector>
  </TitlesOfParts>
  <Company>Massachusetts Advocates for Children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TRANSITION SERVICES</dc:title>
  <dc:creator>Johanne Pino</dc:creator>
  <cp:lastModifiedBy>Pino, Johanne</cp:lastModifiedBy>
  <cp:revision>249</cp:revision>
  <cp:lastPrinted>2024-10-15T17:33:26Z</cp:lastPrinted>
  <dcterms:created xsi:type="dcterms:W3CDTF">2009-01-21T20:59:55Z</dcterms:created>
  <dcterms:modified xsi:type="dcterms:W3CDTF">2025-10-15T14:24:02Z</dcterms:modified>
</cp:coreProperties>
</file>