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Lst>
  <p:sldSz cy="7772400" cx="10058400"/>
  <p:notesSz cx="6954825" cy="9240825"/>
  <p:embeddedFontLst>
    <p:embeddedFont>
      <p:font typeface="Bad Script"/>
      <p:regular r:id="rId7"/>
    </p:embeddedFont>
    <p:embeddedFont>
      <p:font typeface="Contrail One"/>
      <p:regular r:id="rId8"/>
    </p:embeddedFont>
    <p:embeddedFont>
      <p:font typeface="Balsamiq Sans"/>
      <p:regular r:id="rId9"/>
      <p:bold r:id="rId10"/>
      <p:italic r:id="rId11"/>
      <p:boldItalic r:id="rId12"/>
    </p:embeddedFont>
    <p:embeddedFont>
      <p:font typeface="Lexend"/>
      <p:regular r:id="rId13"/>
      <p:bold r:id="rId14"/>
    </p:embeddedFont>
    <p:embeddedFont>
      <p:font typeface="Shadows Into Light"/>
      <p:regular r:id="rId15"/>
    </p:embeddedFont>
    <p:embeddedFont>
      <p:font typeface="Century Gothic"/>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0" roundtripDataSignature="AMtx7mgtrtO1x7hcEh45B2ptzNLOEF+hL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font" Target="fonts/BalsamiqSans-italic.fntdata"/><Relationship Id="rId10" Type="http://schemas.openxmlformats.org/officeDocument/2006/relationships/font" Target="fonts/BalsamiqSans-bold.fntdata"/><Relationship Id="rId13" Type="http://schemas.openxmlformats.org/officeDocument/2006/relationships/font" Target="fonts/Lexend-regular.fntdata"/><Relationship Id="rId12" Type="http://schemas.openxmlformats.org/officeDocument/2006/relationships/font" Target="fonts/Balsamiq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BalsamiqSans-regular.fntdata"/><Relationship Id="rId15" Type="http://schemas.openxmlformats.org/officeDocument/2006/relationships/font" Target="fonts/ShadowsIntoLight-regular.fntdata"/><Relationship Id="rId14" Type="http://schemas.openxmlformats.org/officeDocument/2006/relationships/font" Target="fonts/Lexend-bold.fntdata"/><Relationship Id="rId17" Type="http://schemas.openxmlformats.org/officeDocument/2006/relationships/font" Target="fonts/CenturyGothic-bold.fntdata"/><Relationship Id="rId16" Type="http://schemas.openxmlformats.org/officeDocument/2006/relationships/font" Target="fonts/CenturyGothic-regular.fntdata"/><Relationship Id="rId5" Type="http://schemas.openxmlformats.org/officeDocument/2006/relationships/slide" Target="slides/slide1.xml"/><Relationship Id="rId19" Type="http://schemas.openxmlformats.org/officeDocument/2006/relationships/font" Target="fonts/CenturyGothic-boldItalic.fntdata"/><Relationship Id="rId6" Type="http://schemas.openxmlformats.org/officeDocument/2006/relationships/slide" Target="slides/slide2.xml"/><Relationship Id="rId18" Type="http://schemas.openxmlformats.org/officeDocument/2006/relationships/font" Target="fonts/CenturyGothic-italic.fntdata"/><Relationship Id="rId7" Type="http://schemas.openxmlformats.org/officeDocument/2006/relationships/font" Target="fonts/BadScript-regular.fntdata"/><Relationship Id="rId8" Type="http://schemas.openxmlformats.org/officeDocument/2006/relationships/font" Target="fonts/ContrailOne-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59350" y="693050"/>
            <a:ext cx="4636775" cy="3465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95475" y="4389375"/>
            <a:ext cx="5563850" cy="415835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95475" y="4389375"/>
            <a:ext cx="5563850" cy="41583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59350" y="693050"/>
            <a:ext cx="4636775" cy="3465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95475" y="4389375"/>
            <a:ext cx="5563850" cy="41583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9" name="Google Shape;109;p2:notes"/>
          <p:cNvSpPr/>
          <p:nvPr>
            <p:ph idx="2" type="sldImg"/>
          </p:nvPr>
        </p:nvSpPr>
        <p:spPr>
          <a:xfrm>
            <a:off x="1159350" y="693050"/>
            <a:ext cx="4636775" cy="3465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4"/>
          <p:cNvSpPr txBox="1"/>
          <p:nvPr>
            <p:ph type="ctrTitle"/>
          </p:nvPr>
        </p:nvSpPr>
        <p:spPr>
          <a:xfrm>
            <a:off x="754380" y="1272011"/>
            <a:ext cx="8549640" cy="2705947"/>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600"/>
              <a:buFont typeface="Calibri"/>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4"/>
          <p:cNvSpPr txBox="1"/>
          <p:nvPr>
            <p:ph idx="1" type="subTitle"/>
          </p:nvPr>
        </p:nvSpPr>
        <p:spPr>
          <a:xfrm>
            <a:off x="1257300" y="4082310"/>
            <a:ext cx="7543800" cy="187653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100"/>
              </a:spcBef>
              <a:spcAft>
                <a:spcPts val="0"/>
              </a:spcAft>
              <a:buClr>
                <a:schemeClr val="dk1"/>
              </a:buClr>
              <a:buSzPts val="2640"/>
              <a:buNone/>
              <a:defRPr sz="2640"/>
            </a:lvl1pPr>
            <a:lvl2pPr lvl="1" algn="ctr">
              <a:lnSpc>
                <a:spcPct val="90000"/>
              </a:lnSpc>
              <a:spcBef>
                <a:spcPts val="550"/>
              </a:spcBef>
              <a:spcAft>
                <a:spcPts val="0"/>
              </a:spcAft>
              <a:buClr>
                <a:schemeClr val="dk1"/>
              </a:buClr>
              <a:buSzPts val="2200"/>
              <a:buNone/>
              <a:defRPr sz="2200"/>
            </a:lvl2pPr>
            <a:lvl3pPr lvl="2" algn="ctr">
              <a:lnSpc>
                <a:spcPct val="90000"/>
              </a:lnSpc>
              <a:spcBef>
                <a:spcPts val="550"/>
              </a:spcBef>
              <a:spcAft>
                <a:spcPts val="0"/>
              </a:spcAft>
              <a:buClr>
                <a:schemeClr val="dk1"/>
              </a:buClr>
              <a:buSzPts val="1980"/>
              <a:buNone/>
              <a:defRPr sz="1979"/>
            </a:lvl3pPr>
            <a:lvl4pPr lvl="3" algn="ctr">
              <a:lnSpc>
                <a:spcPct val="90000"/>
              </a:lnSpc>
              <a:spcBef>
                <a:spcPts val="550"/>
              </a:spcBef>
              <a:spcAft>
                <a:spcPts val="0"/>
              </a:spcAft>
              <a:buClr>
                <a:schemeClr val="dk1"/>
              </a:buClr>
              <a:buSzPts val="1760"/>
              <a:buNone/>
              <a:defRPr sz="1760"/>
            </a:lvl4pPr>
            <a:lvl5pPr lvl="4" algn="ctr">
              <a:lnSpc>
                <a:spcPct val="90000"/>
              </a:lnSpc>
              <a:spcBef>
                <a:spcPts val="550"/>
              </a:spcBef>
              <a:spcAft>
                <a:spcPts val="0"/>
              </a:spcAft>
              <a:buClr>
                <a:schemeClr val="dk1"/>
              </a:buClr>
              <a:buSzPts val="1760"/>
              <a:buNone/>
              <a:defRPr sz="1760"/>
            </a:lvl5pPr>
            <a:lvl6pPr lvl="5" algn="ctr">
              <a:lnSpc>
                <a:spcPct val="90000"/>
              </a:lnSpc>
              <a:spcBef>
                <a:spcPts val="550"/>
              </a:spcBef>
              <a:spcAft>
                <a:spcPts val="0"/>
              </a:spcAft>
              <a:buClr>
                <a:schemeClr val="dk1"/>
              </a:buClr>
              <a:buSzPts val="1760"/>
              <a:buNone/>
              <a:defRPr sz="1760"/>
            </a:lvl6pPr>
            <a:lvl7pPr lvl="6" algn="ctr">
              <a:lnSpc>
                <a:spcPct val="90000"/>
              </a:lnSpc>
              <a:spcBef>
                <a:spcPts val="550"/>
              </a:spcBef>
              <a:spcAft>
                <a:spcPts val="0"/>
              </a:spcAft>
              <a:buClr>
                <a:schemeClr val="dk1"/>
              </a:buClr>
              <a:buSzPts val="1760"/>
              <a:buNone/>
              <a:defRPr sz="1760"/>
            </a:lvl7pPr>
            <a:lvl8pPr lvl="7" algn="ctr">
              <a:lnSpc>
                <a:spcPct val="90000"/>
              </a:lnSpc>
              <a:spcBef>
                <a:spcPts val="550"/>
              </a:spcBef>
              <a:spcAft>
                <a:spcPts val="0"/>
              </a:spcAft>
              <a:buClr>
                <a:schemeClr val="dk1"/>
              </a:buClr>
              <a:buSzPts val="1760"/>
              <a:buNone/>
              <a:defRPr sz="1760"/>
            </a:lvl8pPr>
            <a:lvl9pPr lvl="8" algn="ctr">
              <a:lnSpc>
                <a:spcPct val="90000"/>
              </a:lnSpc>
              <a:spcBef>
                <a:spcPts val="550"/>
              </a:spcBef>
              <a:spcAft>
                <a:spcPts val="0"/>
              </a:spcAft>
              <a:buClr>
                <a:schemeClr val="dk1"/>
              </a:buClr>
              <a:buSzPts val="1760"/>
              <a:buNone/>
              <a:defRPr sz="1760"/>
            </a:lvl9pPr>
          </a:lstStyle>
          <a:p/>
        </p:txBody>
      </p:sp>
      <p:sp>
        <p:nvSpPr>
          <p:cNvPr id="14" name="Google Shape;14;p4"/>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4"/>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4"/>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5"/>
          <p:cNvSpPr txBox="1"/>
          <p:nvPr>
            <p:ph type="title"/>
          </p:nvPr>
        </p:nvSpPr>
        <p:spPr>
          <a:xfrm>
            <a:off x="691515" y="413810"/>
            <a:ext cx="8675370" cy="150230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
          <p:cNvSpPr txBox="1"/>
          <p:nvPr>
            <p:ph idx="1" type="body"/>
          </p:nvPr>
        </p:nvSpPr>
        <p:spPr>
          <a:xfrm>
            <a:off x="691515" y="2069042"/>
            <a:ext cx="8675370" cy="49315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20" name="Google Shape;20;p5"/>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5"/>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5"/>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6"/>
          <p:cNvSpPr txBox="1"/>
          <p:nvPr>
            <p:ph type="title"/>
          </p:nvPr>
        </p:nvSpPr>
        <p:spPr>
          <a:xfrm>
            <a:off x="686277" y="1937705"/>
            <a:ext cx="8675370" cy="323310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600"/>
              <a:buFont typeface="Calibri"/>
              <a:buNone/>
              <a:defRPr sz="6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
          <p:cNvSpPr txBox="1"/>
          <p:nvPr>
            <p:ph idx="1" type="body"/>
          </p:nvPr>
        </p:nvSpPr>
        <p:spPr>
          <a:xfrm>
            <a:off x="686277" y="5201393"/>
            <a:ext cx="8675370" cy="170021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0"/>
              <a:buNone/>
              <a:defRPr sz="2640">
                <a:solidFill>
                  <a:schemeClr val="dk1"/>
                </a:solidFill>
              </a:defRPr>
            </a:lvl1pPr>
            <a:lvl2pPr indent="-228600" lvl="1" marL="914400" algn="l">
              <a:lnSpc>
                <a:spcPct val="90000"/>
              </a:lnSpc>
              <a:spcBef>
                <a:spcPts val="550"/>
              </a:spcBef>
              <a:spcAft>
                <a:spcPts val="0"/>
              </a:spcAft>
              <a:buClr>
                <a:srgbClr val="888888"/>
              </a:buClr>
              <a:buSzPts val="2200"/>
              <a:buNone/>
              <a:defRPr sz="2200">
                <a:solidFill>
                  <a:srgbClr val="888888"/>
                </a:solidFill>
              </a:defRPr>
            </a:lvl2pPr>
            <a:lvl3pPr indent="-228600" lvl="2" marL="1371600" algn="l">
              <a:lnSpc>
                <a:spcPct val="90000"/>
              </a:lnSpc>
              <a:spcBef>
                <a:spcPts val="550"/>
              </a:spcBef>
              <a:spcAft>
                <a:spcPts val="0"/>
              </a:spcAft>
              <a:buClr>
                <a:srgbClr val="888888"/>
              </a:buClr>
              <a:buSzPts val="1980"/>
              <a:buNone/>
              <a:defRPr sz="1979">
                <a:solidFill>
                  <a:srgbClr val="888888"/>
                </a:solidFill>
              </a:defRPr>
            </a:lvl3pPr>
            <a:lvl4pPr indent="-228600" lvl="3" marL="1828800" algn="l">
              <a:lnSpc>
                <a:spcPct val="90000"/>
              </a:lnSpc>
              <a:spcBef>
                <a:spcPts val="550"/>
              </a:spcBef>
              <a:spcAft>
                <a:spcPts val="0"/>
              </a:spcAft>
              <a:buClr>
                <a:srgbClr val="888888"/>
              </a:buClr>
              <a:buSzPts val="1760"/>
              <a:buNone/>
              <a:defRPr sz="1760">
                <a:solidFill>
                  <a:srgbClr val="888888"/>
                </a:solidFill>
              </a:defRPr>
            </a:lvl4pPr>
            <a:lvl5pPr indent="-228600" lvl="4" marL="2286000" algn="l">
              <a:lnSpc>
                <a:spcPct val="90000"/>
              </a:lnSpc>
              <a:spcBef>
                <a:spcPts val="550"/>
              </a:spcBef>
              <a:spcAft>
                <a:spcPts val="0"/>
              </a:spcAft>
              <a:buClr>
                <a:srgbClr val="888888"/>
              </a:buClr>
              <a:buSzPts val="1760"/>
              <a:buNone/>
              <a:defRPr sz="1760">
                <a:solidFill>
                  <a:srgbClr val="888888"/>
                </a:solidFill>
              </a:defRPr>
            </a:lvl5pPr>
            <a:lvl6pPr indent="-228600" lvl="5" marL="2743200" algn="l">
              <a:lnSpc>
                <a:spcPct val="90000"/>
              </a:lnSpc>
              <a:spcBef>
                <a:spcPts val="550"/>
              </a:spcBef>
              <a:spcAft>
                <a:spcPts val="0"/>
              </a:spcAft>
              <a:buClr>
                <a:srgbClr val="888888"/>
              </a:buClr>
              <a:buSzPts val="1760"/>
              <a:buNone/>
              <a:defRPr sz="1760">
                <a:solidFill>
                  <a:srgbClr val="888888"/>
                </a:solidFill>
              </a:defRPr>
            </a:lvl6pPr>
            <a:lvl7pPr indent="-228600" lvl="6" marL="3200400" algn="l">
              <a:lnSpc>
                <a:spcPct val="90000"/>
              </a:lnSpc>
              <a:spcBef>
                <a:spcPts val="550"/>
              </a:spcBef>
              <a:spcAft>
                <a:spcPts val="0"/>
              </a:spcAft>
              <a:buClr>
                <a:srgbClr val="888888"/>
              </a:buClr>
              <a:buSzPts val="1760"/>
              <a:buNone/>
              <a:defRPr sz="1760">
                <a:solidFill>
                  <a:srgbClr val="888888"/>
                </a:solidFill>
              </a:defRPr>
            </a:lvl7pPr>
            <a:lvl8pPr indent="-228600" lvl="7" marL="3657600" algn="l">
              <a:lnSpc>
                <a:spcPct val="90000"/>
              </a:lnSpc>
              <a:spcBef>
                <a:spcPts val="550"/>
              </a:spcBef>
              <a:spcAft>
                <a:spcPts val="0"/>
              </a:spcAft>
              <a:buClr>
                <a:srgbClr val="888888"/>
              </a:buClr>
              <a:buSzPts val="1760"/>
              <a:buNone/>
              <a:defRPr sz="1760">
                <a:solidFill>
                  <a:srgbClr val="888888"/>
                </a:solidFill>
              </a:defRPr>
            </a:lvl8pPr>
            <a:lvl9pPr indent="-228600" lvl="8" marL="4114800" algn="l">
              <a:lnSpc>
                <a:spcPct val="90000"/>
              </a:lnSpc>
              <a:spcBef>
                <a:spcPts val="550"/>
              </a:spcBef>
              <a:spcAft>
                <a:spcPts val="0"/>
              </a:spcAft>
              <a:buClr>
                <a:srgbClr val="888888"/>
              </a:buClr>
              <a:buSzPts val="1760"/>
              <a:buNone/>
              <a:defRPr sz="1760">
                <a:solidFill>
                  <a:srgbClr val="888888"/>
                </a:solidFill>
              </a:defRPr>
            </a:lvl9pPr>
          </a:lstStyle>
          <a:p/>
        </p:txBody>
      </p:sp>
      <p:sp>
        <p:nvSpPr>
          <p:cNvPr id="26" name="Google Shape;26;p6"/>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6"/>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6"/>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7"/>
          <p:cNvSpPr txBox="1"/>
          <p:nvPr>
            <p:ph type="title"/>
          </p:nvPr>
        </p:nvSpPr>
        <p:spPr>
          <a:xfrm>
            <a:off x="691515" y="413810"/>
            <a:ext cx="8675370" cy="150230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7"/>
          <p:cNvSpPr txBox="1"/>
          <p:nvPr>
            <p:ph idx="1" type="body"/>
          </p:nvPr>
        </p:nvSpPr>
        <p:spPr>
          <a:xfrm>
            <a:off x="691515" y="2069042"/>
            <a:ext cx="4274820" cy="49315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2" name="Google Shape;32;p7"/>
          <p:cNvSpPr txBox="1"/>
          <p:nvPr>
            <p:ph idx="2" type="body"/>
          </p:nvPr>
        </p:nvSpPr>
        <p:spPr>
          <a:xfrm>
            <a:off x="5092065" y="2069042"/>
            <a:ext cx="4274820" cy="49315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33" name="Google Shape;33;p7"/>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7"/>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8"/>
          <p:cNvSpPr txBox="1"/>
          <p:nvPr>
            <p:ph type="title"/>
          </p:nvPr>
        </p:nvSpPr>
        <p:spPr>
          <a:xfrm>
            <a:off x="692825" y="413810"/>
            <a:ext cx="8675370" cy="150230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
          <p:cNvSpPr txBox="1"/>
          <p:nvPr>
            <p:ph idx="1" type="body"/>
          </p:nvPr>
        </p:nvSpPr>
        <p:spPr>
          <a:xfrm>
            <a:off x="692826" y="1905318"/>
            <a:ext cx="4255174" cy="933767"/>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0"/>
              <a:buNone/>
              <a:defRPr b="1" sz="2640"/>
            </a:lvl1pPr>
            <a:lvl2pPr indent="-228600" lvl="1" marL="914400" algn="l">
              <a:lnSpc>
                <a:spcPct val="90000"/>
              </a:lnSpc>
              <a:spcBef>
                <a:spcPts val="550"/>
              </a:spcBef>
              <a:spcAft>
                <a:spcPts val="0"/>
              </a:spcAft>
              <a:buClr>
                <a:schemeClr val="dk1"/>
              </a:buClr>
              <a:buSzPts val="2200"/>
              <a:buNone/>
              <a:defRPr b="1" sz="2200"/>
            </a:lvl2pPr>
            <a:lvl3pPr indent="-228600" lvl="2" marL="1371600" algn="l">
              <a:lnSpc>
                <a:spcPct val="90000"/>
              </a:lnSpc>
              <a:spcBef>
                <a:spcPts val="550"/>
              </a:spcBef>
              <a:spcAft>
                <a:spcPts val="0"/>
              </a:spcAft>
              <a:buClr>
                <a:schemeClr val="dk1"/>
              </a:buClr>
              <a:buSzPts val="1980"/>
              <a:buNone/>
              <a:defRPr b="1" sz="1979"/>
            </a:lvl3pPr>
            <a:lvl4pPr indent="-228600" lvl="3" marL="1828800" algn="l">
              <a:lnSpc>
                <a:spcPct val="90000"/>
              </a:lnSpc>
              <a:spcBef>
                <a:spcPts val="550"/>
              </a:spcBef>
              <a:spcAft>
                <a:spcPts val="0"/>
              </a:spcAft>
              <a:buClr>
                <a:schemeClr val="dk1"/>
              </a:buClr>
              <a:buSzPts val="1760"/>
              <a:buNone/>
              <a:defRPr b="1" sz="1760"/>
            </a:lvl4pPr>
            <a:lvl5pPr indent="-228600" lvl="4" marL="2286000" algn="l">
              <a:lnSpc>
                <a:spcPct val="90000"/>
              </a:lnSpc>
              <a:spcBef>
                <a:spcPts val="550"/>
              </a:spcBef>
              <a:spcAft>
                <a:spcPts val="0"/>
              </a:spcAft>
              <a:buClr>
                <a:schemeClr val="dk1"/>
              </a:buClr>
              <a:buSzPts val="1760"/>
              <a:buNone/>
              <a:defRPr b="1" sz="1760"/>
            </a:lvl5pPr>
            <a:lvl6pPr indent="-228600" lvl="5" marL="2743200" algn="l">
              <a:lnSpc>
                <a:spcPct val="90000"/>
              </a:lnSpc>
              <a:spcBef>
                <a:spcPts val="550"/>
              </a:spcBef>
              <a:spcAft>
                <a:spcPts val="0"/>
              </a:spcAft>
              <a:buClr>
                <a:schemeClr val="dk1"/>
              </a:buClr>
              <a:buSzPts val="1760"/>
              <a:buNone/>
              <a:defRPr b="1" sz="1760"/>
            </a:lvl6pPr>
            <a:lvl7pPr indent="-228600" lvl="6" marL="3200400" algn="l">
              <a:lnSpc>
                <a:spcPct val="90000"/>
              </a:lnSpc>
              <a:spcBef>
                <a:spcPts val="550"/>
              </a:spcBef>
              <a:spcAft>
                <a:spcPts val="0"/>
              </a:spcAft>
              <a:buClr>
                <a:schemeClr val="dk1"/>
              </a:buClr>
              <a:buSzPts val="1760"/>
              <a:buNone/>
              <a:defRPr b="1" sz="1760"/>
            </a:lvl7pPr>
            <a:lvl8pPr indent="-228600" lvl="7" marL="3657600" algn="l">
              <a:lnSpc>
                <a:spcPct val="90000"/>
              </a:lnSpc>
              <a:spcBef>
                <a:spcPts val="550"/>
              </a:spcBef>
              <a:spcAft>
                <a:spcPts val="0"/>
              </a:spcAft>
              <a:buClr>
                <a:schemeClr val="dk1"/>
              </a:buClr>
              <a:buSzPts val="1760"/>
              <a:buNone/>
              <a:defRPr b="1" sz="1760"/>
            </a:lvl8pPr>
            <a:lvl9pPr indent="-228600" lvl="8" marL="4114800" algn="l">
              <a:lnSpc>
                <a:spcPct val="90000"/>
              </a:lnSpc>
              <a:spcBef>
                <a:spcPts val="550"/>
              </a:spcBef>
              <a:spcAft>
                <a:spcPts val="0"/>
              </a:spcAft>
              <a:buClr>
                <a:schemeClr val="dk1"/>
              </a:buClr>
              <a:buSzPts val="1760"/>
              <a:buNone/>
              <a:defRPr b="1" sz="1760"/>
            </a:lvl9pPr>
          </a:lstStyle>
          <a:p/>
        </p:txBody>
      </p:sp>
      <p:sp>
        <p:nvSpPr>
          <p:cNvPr id="39" name="Google Shape;39;p8"/>
          <p:cNvSpPr txBox="1"/>
          <p:nvPr>
            <p:ph idx="2" type="body"/>
          </p:nvPr>
        </p:nvSpPr>
        <p:spPr>
          <a:xfrm>
            <a:off x="692826" y="2839085"/>
            <a:ext cx="4255174" cy="41758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0" name="Google Shape;40;p8"/>
          <p:cNvSpPr txBox="1"/>
          <p:nvPr>
            <p:ph idx="3" type="body"/>
          </p:nvPr>
        </p:nvSpPr>
        <p:spPr>
          <a:xfrm>
            <a:off x="5092066" y="1905318"/>
            <a:ext cx="4276130" cy="933767"/>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2640"/>
              <a:buNone/>
              <a:defRPr b="1" sz="2640"/>
            </a:lvl1pPr>
            <a:lvl2pPr indent="-228600" lvl="1" marL="914400" algn="l">
              <a:lnSpc>
                <a:spcPct val="90000"/>
              </a:lnSpc>
              <a:spcBef>
                <a:spcPts val="550"/>
              </a:spcBef>
              <a:spcAft>
                <a:spcPts val="0"/>
              </a:spcAft>
              <a:buClr>
                <a:schemeClr val="dk1"/>
              </a:buClr>
              <a:buSzPts val="2200"/>
              <a:buNone/>
              <a:defRPr b="1" sz="2200"/>
            </a:lvl2pPr>
            <a:lvl3pPr indent="-228600" lvl="2" marL="1371600" algn="l">
              <a:lnSpc>
                <a:spcPct val="90000"/>
              </a:lnSpc>
              <a:spcBef>
                <a:spcPts val="550"/>
              </a:spcBef>
              <a:spcAft>
                <a:spcPts val="0"/>
              </a:spcAft>
              <a:buClr>
                <a:schemeClr val="dk1"/>
              </a:buClr>
              <a:buSzPts val="1980"/>
              <a:buNone/>
              <a:defRPr b="1" sz="1979"/>
            </a:lvl3pPr>
            <a:lvl4pPr indent="-228600" lvl="3" marL="1828800" algn="l">
              <a:lnSpc>
                <a:spcPct val="90000"/>
              </a:lnSpc>
              <a:spcBef>
                <a:spcPts val="550"/>
              </a:spcBef>
              <a:spcAft>
                <a:spcPts val="0"/>
              </a:spcAft>
              <a:buClr>
                <a:schemeClr val="dk1"/>
              </a:buClr>
              <a:buSzPts val="1760"/>
              <a:buNone/>
              <a:defRPr b="1" sz="1760"/>
            </a:lvl4pPr>
            <a:lvl5pPr indent="-228600" lvl="4" marL="2286000" algn="l">
              <a:lnSpc>
                <a:spcPct val="90000"/>
              </a:lnSpc>
              <a:spcBef>
                <a:spcPts val="550"/>
              </a:spcBef>
              <a:spcAft>
                <a:spcPts val="0"/>
              </a:spcAft>
              <a:buClr>
                <a:schemeClr val="dk1"/>
              </a:buClr>
              <a:buSzPts val="1760"/>
              <a:buNone/>
              <a:defRPr b="1" sz="1760"/>
            </a:lvl5pPr>
            <a:lvl6pPr indent="-228600" lvl="5" marL="2743200" algn="l">
              <a:lnSpc>
                <a:spcPct val="90000"/>
              </a:lnSpc>
              <a:spcBef>
                <a:spcPts val="550"/>
              </a:spcBef>
              <a:spcAft>
                <a:spcPts val="0"/>
              </a:spcAft>
              <a:buClr>
                <a:schemeClr val="dk1"/>
              </a:buClr>
              <a:buSzPts val="1760"/>
              <a:buNone/>
              <a:defRPr b="1" sz="1760"/>
            </a:lvl6pPr>
            <a:lvl7pPr indent="-228600" lvl="6" marL="3200400" algn="l">
              <a:lnSpc>
                <a:spcPct val="90000"/>
              </a:lnSpc>
              <a:spcBef>
                <a:spcPts val="550"/>
              </a:spcBef>
              <a:spcAft>
                <a:spcPts val="0"/>
              </a:spcAft>
              <a:buClr>
                <a:schemeClr val="dk1"/>
              </a:buClr>
              <a:buSzPts val="1760"/>
              <a:buNone/>
              <a:defRPr b="1" sz="1760"/>
            </a:lvl7pPr>
            <a:lvl8pPr indent="-228600" lvl="7" marL="3657600" algn="l">
              <a:lnSpc>
                <a:spcPct val="90000"/>
              </a:lnSpc>
              <a:spcBef>
                <a:spcPts val="550"/>
              </a:spcBef>
              <a:spcAft>
                <a:spcPts val="0"/>
              </a:spcAft>
              <a:buClr>
                <a:schemeClr val="dk1"/>
              </a:buClr>
              <a:buSzPts val="1760"/>
              <a:buNone/>
              <a:defRPr b="1" sz="1760"/>
            </a:lvl8pPr>
            <a:lvl9pPr indent="-228600" lvl="8" marL="4114800" algn="l">
              <a:lnSpc>
                <a:spcPct val="90000"/>
              </a:lnSpc>
              <a:spcBef>
                <a:spcPts val="550"/>
              </a:spcBef>
              <a:spcAft>
                <a:spcPts val="0"/>
              </a:spcAft>
              <a:buClr>
                <a:schemeClr val="dk1"/>
              </a:buClr>
              <a:buSzPts val="1760"/>
              <a:buNone/>
              <a:defRPr b="1" sz="1760"/>
            </a:lvl9pPr>
          </a:lstStyle>
          <a:p/>
        </p:txBody>
      </p:sp>
      <p:sp>
        <p:nvSpPr>
          <p:cNvPr id="41" name="Google Shape;41;p8"/>
          <p:cNvSpPr txBox="1"/>
          <p:nvPr>
            <p:ph idx="4" type="body"/>
          </p:nvPr>
        </p:nvSpPr>
        <p:spPr>
          <a:xfrm>
            <a:off x="5092066" y="2839085"/>
            <a:ext cx="4276130" cy="41758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42" name="Google Shape;42;p8"/>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8"/>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9"/>
          <p:cNvSpPr txBox="1"/>
          <p:nvPr>
            <p:ph type="title"/>
          </p:nvPr>
        </p:nvSpPr>
        <p:spPr>
          <a:xfrm>
            <a:off x="691515" y="413810"/>
            <a:ext cx="8675370" cy="150230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9"/>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0"/>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0"/>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0"/>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692825" y="518160"/>
            <a:ext cx="3244096" cy="18135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0"/>
              <a:buFont typeface="Calibri"/>
              <a:buNone/>
              <a:defRPr sz="35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1"/>
          <p:cNvSpPr txBox="1"/>
          <p:nvPr>
            <p:ph idx="1" type="body"/>
          </p:nvPr>
        </p:nvSpPr>
        <p:spPr>
          <a:xfrm>
            <a:off x="4276130" y="1119083"/>
            <a:ext cx="5092065" cy="5523442"/>
          </a:xfrm>
          <a:prstGeom prst="rect">
            <a:avLst/>
          </a:prstGeom>
          <a:noFill/>
          <a:ln>
            <a:noFill/>
          </a:ln>
        </p:spPr>
        <p:txBody>
          <a:bodyPr anchorCtr="0" anchor="t" bIns="45700" lIns="91425" spcFirstLastPara="1" rIns="91425" wrap="square" tIns="45700">
            <a:normAutofit/>
          </a:bodyPr>
          <a:lstStyle>
            <a:lvl1pPr indent="-452119" lvl="0" marL="457200" algn="l">
              <a:lnSpc>
                <a:spcPct val="90000"/>
              </a:lnSpc>
              <a:spcBef>
                <a:spcPts val="1100"/>
              </a:spcBef>
              <a:spcAft>
                <a:spcPts val="0"/>
              </a:spcAft>
              <a:buClr>
                <a:schemeClr val="dk1"/>
              </a:buClr>
              <a:buSzPts val="3520"/>
              <a:buChar char="•"/>
              <a:defRPr sz="3520"/>
            </a:lvl1pPr>
            <a:lvl2pPr indent="-424180" lvl="1" marL="914400" algn="l">
              <a:lnSpc>
                <a:spcPct val="90000"/>
              </a:lnSpc>
              <a:spcBef>
                <a:spcPts val="550"/>
              </a:spcBef>
              <a:spcAft>
                <a:spcPts val="0"/>
              </a:spcAft>
              <a:buClr>
                <a:schemeClr val="dk1"/>
              </a:buClr>
              <a:buSzPts val="3080"/>
              <a:buChar char="•"/>
              <a:defRPr sz="3080"/>
            </a:lvl2pPr>
            <a:lvl3pPr indent="-396239" lvl="2" marL="1371600" algn="l">
              <a:lnSpc>
                <a:spcPct val="90000"/>
              </a:lnSpc>
              <a:spcBef>
                <a:spcPts val="550"/>
              </a:spcBef>
              <a:spcAft>
                <a:spcPts val="0"/>
              </a:spcAft>
              <a:buClr>
                <a:schemeClr val="dk1"/>
              </a:buClr>
              <a:buSzPts val="2640"/>
              <a:buChar char="•"/>
              <a:defRPr sz="2640"/>
            </a:lvl3pPr>
            <a:lvl4pPr indent="-368300" lvl="3" marL="1828800" algn="l">
              <a:lnSpc>
                <a:spcPct val="90000"/>
              </a:lnSpc>
              <a:spcBef>
                <a:spcPts val="550"/>
              </a:spcBef>
              <a:spcAft>
                <a:spcPts val="0"/>
              </a:spcAft>
              <a:buClr>
                <a:schemeClr val="dk1"/>
              </a:buClr>
              <a:buSzPts val="2200"/>
              <a:buChar char="•"/>
              <a:defRPr sz="2200"/>
            </a:lvl4pPr>
            <a:lvl5pPr indent="-368300" lvl="4" marL="2286000" algn="l">
              <a:lnSpc>
                <a:spcPct val="90000"/>
              </a:lnSpc>
              <a:spcBef>
                <a:spcPts val="550"/>
              </a:spcBef>
              <a:spcAft>
                <a:spcPts val="0"/>
              </a:spcAft>
              <a:buClr>
                <a:schemeClr val="dk1"/>
              </a:buClr>
              <a:buSzPts val="2200"/>
              <a:buChar char="•"/>
              <a:defRPr sz="2200"/>
            </a:lvl5pPr>
            <a:lvl6pPr indent="-368300" lvl="5" marL="2743200" algn="l">
              <a:lnSpc>
                <a:spcPct val="90000"/>
              </a:lnSpc>
              <a:spcBef>
                <a:spcPts val="550"/>
              </a:spcBef>
              <a:spcAft>
                <a:spcPts val="0"/>
              </a:spcAft>
              <a:buClr>
                <a:schemeClr val="dk1"/>
              </a:buClr>
              <a:buSzPts val="2200"/>
              <a:buChar char="•"/>
              <a:defRPr sz="2200"/>
            </a:lvl6pPr>
            <a:lvl7pPr indent="-368300" lvl="6" marL="3200400" algn="l">
              <a:lnSpc>
                <a:spcPct val="90000"/>
              </a:lnSpc>
              <a:spcBef>
                <a:spcPts val="550"/>
              </a:spcBef>
              <a:spcAft>
                <a:spcPts val="0"/>
              </a:spcAft>
              <a:buClr>
                <a:schemeClr val="dk1"/>
              </a:buClr>
              <a:buSzPts val="2200"/>
              <a:buChar char="•"/>
              <a:defRPr sz="2200"/>
            </a:lvl7pPr>
            <a:lvl8pPr indent="-368300" lvl="7" marL="3657600" algn="l">
              <a:lnSpc>
                <a:spcPct val="90000"/>
              </a:lnSpc>
              <a:spcBef>
                <a:spcPts val="550"/>
              </a:spcBef>
              <a:spcAft>
                <a:spcPts val="0"/>
              </a:spcAft>
              <a:buClr>
                <a:schemeClr val="dk1"/>
              </a:buClr>
              <a:buSzPts val="2200"/>
              <a:buChar char="•"/>
              <a:defRPr sz="2200"/>
            </a:lvl8pPr>
            <a:lvl9pPr indent="-368300" lvl="8" marL="4114800" algn="l">
              <a:lnSpc>
                <a:spcPct val="90000"/>
              </a:lnSpc>
              <a:spcBef>
                <a:spcPts val="550"/>
              </a:spcBef>
              <a:spcAft>
                <a:spcPts val="0"/>
              </a:spcAft>
              <a:buClr>
                <a:schemeClr val="dk1"/>
              </a:buClr>
              <a:buSzPts val="2200"/>
              <a:buChar char="•"/>
              <a:defRPr sz="2200"/>
            </a:lvl9pPr>
          </a:lstStyle>
          <a:p/>
        </p:txBody>
      </p:sp>
      <p:sp>
        <p:nvSpPr>
          <p:cNvPr id="57" name="Google Shape;57;p11"/>
          <p:cNvSpPr txBox="1"/>
          <p:nvPr>
            <p:ph idx="2" type="body"/>
          </p:nvPr>
        </p:nvSpPr>
        <p:spPr>
          <a:xfrm>
            <a:off x="692825" y="2331720"/>
            <a:ext cx="3244096" cy="4319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0"/>
              <a:buNone/>
              <a:defRPr sz="1760"/>
            </a:lvl1pPr>
            <a:lvl2pPr indent="-228600" lvl="1" marL="914400" algn="l">
              <a:lnSpc>
                <a:spcPct val="90000"/>
              </a:lnSpc>
              <a:spcBef>
                <a:spcPts val="550"/>
              </a:spcBef>
              <a:spcAft>
                <a:spcPts val="0"/>
              </a:spcAft>
              <a:buClr>
                <a:schemeClr val="dk1"/>
              </a:buClr>
              <a:buSzPts val="1540"/>
              <a:buNone/>
              <a:defRPr sz="1540"/>
            </a:lvl2pPr>
            <a:lvl3pPr indent="-228600" lvl="2" marL="1371600" algn="l">
              <a:lnSpc>
                <a:spcPct val="90000"/>
              </a:lnSpc>
              <a:spcBef>
                <a:spcPts val="550"/>
              </a:spcBef>
              <a:spcAft>
                <a:spcPts val="0"/>
              </a:spcAft>
              <a:buClr>
                <a:schemeClr val="dk1"/>
              </a:buClr>
              <a:buSzPts val="1320"/>
              <a:buNone/>
              <a:defRPr sz="1320"/>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58" name="Google Shape;58;p11"/>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1"/>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1"/>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2"/>
          <p:cNvSpPr txBox="1"/>
          <p:nvPr>
            <p:ph type="title"/>
          </p:nvPr>
        </p:nvSpPr>
        <p:spPr>
          <a:xfrm>
            <a:off x="692825" y="518160"/>
            <a:ext cx="3244096" cy="18135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520"/>
              <a:buFont typeface="Calibri"/>
              <a:buNone/>
              <a:defRPr sz="352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2"/>
          <p:cNvSpPr/>
          <p:nvPr>
            <p:ph idx="2" type="pic"/>
          </p:nvPr>
        </p:nvSpPr>
        <p:spPr>
          <a:xfrm>
            <a:off x="4276130" y="1119083"/>
            <a:ext cx="5092065" cy="5523442"/>
          </a:xfrm>
          <a:prstGeom prst="rect">
            <a:avLst/>
          </a:prstGeom>
          <a:noFill/>
          <a:ln>
            <a:noFill/>
          </a:ln>
        </p:spPr>
      </p:sp>
      <p:sp>
        <p:nvSpPr>
          <p:cNvPr id="64" name="Google Shape;64;p12"/>
          <p:cNvSpPr txBox="1"/>
          <p:nvPr>
            <p:ph idx="1" type="body"/>
          </p:nvPr>
        </p:nvSpPr>
        <p:spPr>
          <a:xfrm>
            <a:off x="692825" y="2331720"/>
            <a:ext cx="3244096" cy="4319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100"/>
              </a:spcBef>
              <a:spcAft>
                <a:spcPts val="0"/>
              </a:spcAft>
              <a:buClr>
                <a:schemeClr val="dk1"/>
              </a:buClr>
              <a:buSzPts val="1760"/>
              <a:buNone/>
              <a:defRPr sz="1760"/>
            </a:lvl1pPr>
            <a:lvl2pPr indent="-228600" lvl="1" marL="914400" algn="l">
              <a:lnSpc>
                <a:spcPct val="90000"/>
              </a:lnSpc>
              <a:spcBef>
                <a:spcPts val="550"/>
              </a:spcBef>
              <a:spcAft>
                <a:spcPts val="0"/>
              </a:spcAft>
              <a:buClr>
                <a:schemeClr val="dk1"/>
              </a:buClr>
              <a:buSzPts val="1540"/>
              <a:buNone/>
              <a:defRPr sz="1540"/>
            </a:lvl2pPr>
            <a:lvl3pPr indent="-228600" lvl="2" marL="1371600" algn="l">
              <a:lnSpc>
                <a:spcPct val="90000"/>
              </a:lnSpc>
              <a:spcBef>
                <a:spcPts val="550"/>
              </a:spcBef>
              <a:spcAft>
                <a:spcPts val="0"/>
              </a:spcAft>
              <a:buClr>
                <a:schemeClr val="dk1"/>
              </a:buClr>
              <a:buSzPts val="1320"/>
              <a:buNone/>
              <a:defRPr sz="1320"/>
            </a:lvl3pPr>
            <a:lvl4pPr indent="-228600" lvl="3" marL="1828800" algn="l">
              <a:lnSpc>
                <a:spcPct val="90000"/>
              </a:lnSpc>
              <a:spcBef>
                <a:spcPts val="550"/>
              </a:spcBef>
              <a:spcAft>
                <a:spcPts val="0"/>
              </a:spcAft>
              <a:buClr>
                <a:schemeClr val="dk1"/>
              </a:buClr>
              <a:buSzPts val="1100"/>
              <a:buNone/>
              <a:defRPr sz="1100"/>
            </a:lvl4pPr>
            <a:lvl5pPr indent="-228600" lvl="4" marL="2286000" algn="l">
              <a:lnSpc>
                <a:spcPct val="90000"/>
              </a:lnSpc>
              <a:spcBef>
                <a:spcPts val="550"/>
              </a:spcBef>
              <a:spcAft>
                <a:spcPts val="0"/>
              </a:spcAft>
              <a:buClr>
                <a:schemeClr val="dk1"/>
              </a:buClr>
              <a:buSzPts val="1100"/>
              <a:buNone/>
              <a:defRPr sz="1100"/>
            </a:lvl5pPr>
            <a:lvl6pPr indent="-228600" lvl="5" marL="2743200" algn="l">
              <a:lnSpc>
                <a:spcPct val="90000"/>
              </a:lnSpc>
              <a:spcBef>
                <a:spcPts val="550"/>
              </a:spcBef>
              <a:spcAft>
                <a:spcPts val="0"/>
              </a:spcAft>
              <a:buClr>
                <a:schemeClr val="dk1"/>
              </a:buClr>
              <a:buSzPts val="1100"/>
              <a:buNone/>
              <a:defRPr sz="1100"/>
            </a:lvl6pPr>
            <a:lvl7pPr indent="-228600" lvl="6" marL="3200400" algn="l">
              <a:lnSpc>
                <a:spcPct val="90000"/>
              </a:lnSpc>
              <a:spcBef>
                <a:spcPts val="550"/>
              </a:spcBef>
              <a:spcAft>
                <a:spcPts val="0"/>
              </a:spcAft>
              <a:buClr>
                <a:schemeClr val="dk1"/>
              </a:buClr>
              <a:buSzPts val="1100"/>
              <a:buNone/>
              <a:defRPr sz="1100"/>
            </a:lvl7pPr>
            <a:lvl8pPr indent="-228600" lvl="7" marL="3657600" algn="l">
              <a:lnSpc>
                <a:spcPct val="90000"/>
              </a:lnSpc>
              <a:spcBef>
                <a:spcPts val="550"/>
              </a:spcBef>
              <a:spcAft>
                <a:spcPts val="0"/>
              </a:spcAft>
              <a:buClr>
                <a:schemeClr val="dk1"/>
              </a:buClr>
              <a:buSzPts val="1100"/>
              <a:buNone/>
              <a:defRPr sz="1100"/>
            </a:lvl8pPr>
            <a:lvl9pPr indent="-228600" lvl="8" marL="4114800" algn="l">
              <a:lnSpc>
                <a:spcPct val="90000"/>
              </a:lnSpc>
              <a:spcBef>
                <a:spcPts val="550"/>
              </a:spcBef>
              <a:spcAft>
                <a:spcPts val="0"/>
              </a:spcAft>
              <a:buClr>
                <a:schemeClr val="dk1"/>
              </a:buClr>
              <a:buSzPts val="1100"/>
              <a:buNone/>
              <a:defRPr sz="1100"/>
            </a:lvl9pPr>
          </a:lstStyle>
          <a:p/>
        </p:txBody>
      </p:sp>
      <p:sp>
        <p:nvSpPr>
          <p:cNvPr id="65" name="Google Shape;65;p12"/>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2"/>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2"/>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3"/>
          <p:cNvSpPr txBox="1"/>
          <p:nvPr>
            <p:ph type="title"/>
          </p:nvPr>
        </p:nvSpPr>
        <p:spPr>
          <a:xfrm>
            <a:off x="691515" y="413810"/>
            <a:ext cx="8675370" cy="150230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3"/>
          <p:cNvSpPr txBox="1"/>
          <p:nvPr>
            <p:ph idx="1" type="body"/>
          </p:nvPr>
        </p:nvSpPr>
        <p:spPr>
          <a:xfrm rot="5400000">
            <a:off x="2563442" y="197115"/>
            <a:ext cx="4931516" cy="867537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71" name="Google Shape;71;p13"/>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3"/>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3"/>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4"/>
          <p:cNvSpPr txBox="1"/>
          <p:nvPr>
            <p:ph type="title"/>
          </p:nvPr>
        </p:nvSpPr>
        <p:spPr>
          <a:xfrm rot="5400000">
            <a:off x="4989089" y="2622762"/>
            <a:ext cx="6586750" cy="216884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4"/>
          <p:cNvSpPr txBox="1"/>
          <p:nvPr>
            <p:ph idx="1" type="body"/>
          </p:nvPr>
        </p:nvSpPr>
        <p:spPr>
          <a:xfrm rot="5400000">
            <a:off x="588539" y="516784"/>
            <a:ext cx="6586750" cy="638079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100"/>
              </a:spcBef>
              <a:spcAft>
                <a:spcPts val="0"/>
              </a:spcAft>
              <a:buClr>
                <a:schemeClr val="dk1"/>
              </a:buClr>
              <a:buSzPts val="1800"/>
              <a:buChar char="•"/>
              <a:defRPr/>
            </a:lvl1pPr>
            <a:lvl2pPr indent="-342900" lvl="1" marL="914400" algn="l">
              <a:lnSpc>
                <a:spcPct val="90000"/>
              </a:lnSpc>
              <a:spcBef>
                <a:spcPts val="550"/>
              </a:spcBef>
              <a:spcAft>
                <a:spcPts val="0"/>
              </a:spcAft>
              <a:buClr>
                <a:schemeClr val="dk1"/>
              </a:buClr>
              <a:buSzPts val="1800"/>
              <a:buChar char="•"/>
              <a:defRPr/>
            </a:lvl2pPr>
            <a:lvl3pPr indent="-342900" lvl="2" marL="1371600" algn="l">
              <a:lnSpc>
                <a:spcPct val="90000"/>
              </a:lnSpc>
              <a:spcBef>
                <a:spcPts val="550"/>
              </a:spcBef>
              <a:spcAft>
                <a:spcPts val="0"/>
              </a:spcAft>
              <a:buClr>
                <a:schemeClr val="dk1"/>
              </a:buClr>
              <a:buSzPts val="1800"/>
              <a:buChar char="•"/>
              <a:defRPr/>
            </a:lvl3pPr>
            <a:lvl4pPr indent="-342900" lvl="3" marL="1828800" algn="l">
              <a:lnSpc>
                <a:spcPct val="90000"/>
              </a:lnSpc>
              <a:spcBef>
                <a:spcPts val="550"/>
              </a:spcBef>
              <a:spcAft>
                <a:spcPts val="0"/>
              </a:spcAft>
              <a:buClr>
                <a:schemeClr val="dk1"/>
              </a:buClr>
              <a:buSzPts val="1800"/>
              <a:buChar char="•"/>
              <a:defRPr/>
            </a:lvl4pPr>
            <a:lvl5pPr indent="-342900" lvl="4" marL="2286000" algn="l">
              <a:lnSpc>
                <a:spcPct val="90000"/>
              </a:lnSpc>
              <a:spcBef>
                <a:spcPts val="550"/>
              </a:spcBef>
              <a:spcAft>
                <a:spcPts val="0"/>
              </a:spcAft>
              <a:buClr>
                <a:schemeClr val="dk1"/>
              </a:buClr>
              <a:buSzPts val="1800"/>
              <a:buChar char="•"/>
              <a:defRPr/>
            </a:lvl5pPr>
            <a:lvl6pPr indent="-342900" lvl="5" marL="2743200" algn="l">
              <a:lnSpc>
                <a:spcPct val="90000"/>
              </a:lnSpc>
              <a:spcBef>
                <a:spcPts val="550"/>
              </a:spcBef>
              <a:spcAft>
                <a:spcPts val="0"/>
              </a:spcAft>
              <a:buClr>
                <a:schemeClr val="dk1"/>
              </a:buClr>
              <a:buSzPts val="1800"/>
              <a:buChar char="•"/>
              <a:defRPr/>
            </a:lvl6pPr>
            <a:lvl7pPr indent="-342900" lvl="6" marL="3200400" algn="l">
              <a:lnSpc>
                <a:spcPct val="90000"/>
              </a:lnSpc>
              <a:spcBef>
                <a:spcPts val="550"/>
              </a:spcBef>
              <a:spcAft>
                <a:spcPts val="0"/>
              </a:spcAft>
              <a:buClr>
                <a:schemeClr val="dk1"/>
              </a:buClr>
              <a:buSzPts val="1800"/>
              <a:buChar char="•"/>
              <a:defRPr/>
            </a:lvl7pPr>
            <a:lvl8pPr indent="-342900" lvl="7" marL="3657600" algn="l">
              <a:lnSpc>
                <a:spcPct val="90000"/>
              </a:lnSpc>
              <a:spcBef>
                <a:spcPts val="550"/>
              </a:spcBef>
              <a:spcAft>
                <a:spcPts val="0"/>
              </a:spcAft>
              <a:buClr>
                <a:schemeClr val="dk1"/>
              </a:buClr>
              <a:buSzPts val="1800"/>
              <a:buChar char="•"/>
              <a:defRPr/>
            </a:lvl8pPr>
            <a:lvl9pPr indent="-342900" lvl="8" marL="4114800" algn="l">
              <a:lnSpc>
                <a:spcPct val="90000"/>
              </a:lnSpc>
              <a:spcBef>
                <a:spcPts val="550"/>
              </a:spcBef>
              <a:spcAft>
                <a:spcPts val="0"/>
              </a:spcAft>
              <a:buClr>
                <a:schemeClr val="dk1"/>
              </a:buClr>
              <a:buSzPts val="1800"/>
              <a:buChar char="•"/>
              <a:defRPr/>
            </a:lvl9pPr>
          </a:lstStyle>
          <a:p/>
        </p:txBody>
      </p:sp>
      <p:sp>
        <p:nvSpPr>
          <p:cNvPr id="77" name="Google Shape;77;p14"/>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4"/>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4"/>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691515" y="413810"/>
            <a:ext cx="8675370" cy="150230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840"/>
              <a:buFont typeface="Calibri"/>
              <a:buNone/>
              <a:defRPr b="0" i="0" sz="484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
          <p:cNvSpPr txBox="1"/>
          <p:nvPr>
            <p:ph idx="1" type="body"/>
          </p:nvPr>
        </p:nvSpPr>
        <p:spPr>
          <a:xfrm>
            <a:off x="691515" y="2069042"/>
            <a:ext cx="8675370" cy="4931516"/>
          </a:xfrm>
          <a:prstGeom prst="rect">
            <a:avLst/>
          </a:prstGeom>
          <a:noFill/>
          <a:ln>
            <a:noFill/>
          </a:ln>
        </p:spPr>
        <p:txBody>
          <a:bodyPr anchorCtr="0" anchor="t" bIns="45700" lIns="91425" spcFirstLastPara="1" rIns="91425" wrap="square" tIns="45700">
            <a:normAutofit/>
          </a:bodyPr>
          <a:lstStyle>
            <a:lvl1pPr indent="-424180" lvl="0" marL="457200" marR="0" rtl="0" algn="l">
              <a:lnSpc>
                <a:spcPct val="90000"/>
              </a:lnSpc>
              <a:spcBef>
                <a:spcPts val="1100"/>
              </a:spcBef>
              <a:spcAft>
                <a:spcPts val="0"/>
              </a:spcAft>
              <a:buClr>
                <a:schemeClr val="dk1"/>
              </a:buClr>
              <a:buSzPts val="3080"/>
              <a:buFont typeface="Arial"/>
              <a:buChar char="•"/>
              <a:defRPr b="0" i="0" sz="3080" u="none" cap="none" strike="noStrike">
                <a:solidFill>
                  <a:schemeClr val="dk1"/>
                </a:solidFill>
                <a:latin typeface="Calibri"/>
                <a:ea typeface="Calibri"/>
                <a:cs typeface="Calibri"/>
                <a:sym typeface="Calibri"/>
              </a:defRPr>
            </a:lvl1pPr>
            <a:lvl2pPr indent="-396240" lvl="1" marL="914400" marR="0" rtl="0" algn="l">
              <a:lnSpc>
                <a:spcPct val="90000"/>
              </a:lnSpc>
              <a:spcBef>
                <a:spcPts val="550"/>
              </a:spcBef>
              <a:spcAft>
                <a:spcPts val="0"/>
              </a:spcAft>
              <a:buClr>
                <a:schemeClr val="dk1"/>
              </a:buClr>
              <a:buSzPts val="2640"/>
              <a:buFont typeface="Arial"/>
              <a:buChar char="•"/>
              <a:defRPr b="0" i="0" sz="2640" u="none" cap="none" strike="noStrike">
                <a:solidFill>
                  <a:schemeClr val="dk1"/>
                </a:solidFill>
                <a:latin typeface="Calibri"/>
                <a:ea typeface="Calibri"/>
                <a:cs typeface="Calibri"/>
                <a:sym typeface="Calibri"/>
              </a:defRPr>
            </a:lvl2pPr>
            <a:lvl3pPr indent="-368300" lvl="2" marL="1371600" marR="0" rtl="0" algn="l">
              <a:lnSpc>
                <a:spcPct val="90000"/>
              </a:lnSpc>
              <a:spcBef>
                <a:spcPts val="55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54330" lvl="3" marL="1828800" marR="0" rtl="0" algn="l">
              <a:lnSpc>
                <a:spcPct val="90000"/>
              </a:lnSpc>
              <a:spcBef>
                <a:spcPts val="550"/>
              </a:spcBef>
              <a:spcAft>
                <a:spcPts val="0"/>
              </a:spcAft>
              <a:buClr>
                <a:schemeClr val="dk1"/>
              </a:buClr>
              <a:buSzPts val="1980"/>
              <a:buFont typeface="Arial"/>
              <a:buChar char="•"/>
              <a:defRPr b="0" i="0" sz="1979" u="none" cap="none" strike="noStrike">
                <a:solidFill>
                  <a:schemeClr val="dk1"/>
                </a:solidFill>
                <a:latin typeface="Calibri"/>
                <a:ea typeface="Calibri"/>
                <a:cs typeface="Calibri"/>
                <a:sym typeface="Calibri"/>
              </a:defRPr>
            </a:lvl4pPr>
            <a:lvl5pPr indent="-354329" lvl="4" marL="2286000" marR="0" rtl="0" algn="l">
              <a:lnSpc>
                <a:spcPct val="90000"/>
              </a:lnSpc>
              <a:spcBef>
                <a:spcPts val="550"/>
              </a:spcBef>
              <a:spcAft>
                <a:spcPts val="0"/>
              </a:spcAft>
              <a:buClr>
                <a:schemeClr val="dk1"/>
              </a:buClr>
              <a:buSzPts val="1980"/>
              <a:buFont typeface="Arial"/>
              <a:buChar char="•"/>
              <a:defRPr b="0" i="0" sz="1979" u="none" cap="none" strike="noStrike">
                <a:solidFill>
                  <a:schemeClr val="dk1"/>
                </a:solidFill>
                <a:latin typeface="Calibri"/>
                <a:ea typeface="Calibri"/>
                <a:cs typeface="Calibri"/>
                <a:sym typeface="Calibri"/>
              </a:defRPr>
            </a:lvl5pPr>
            <a:lvl6pPr indent="-354329" lvl="5" marL="2743200" marR="0" rtl="0" algn="l">
              <a:lnSpc>
                <a:spcPct val="90000"/>
              </a:lnSpc>
              <a:spcBef>
                <a:spcPts val="550"/>
              </a:spcBef>
              <a:spcAft>
                <a:spcPts val="0"/>
              </a:spcAft>
              <a:buClr>
                <a:schemeClr val="dk1"/>
              </a:buClr>
              <a:buSzPts val="1980"/>
              <a:buFont typeface="Arial"/>
              <a:buChar char="•"/>
              <a:defRPr b="0" i="0" sz="1979" u="none" cap="none" strike="noStrike">
                <a:solidFill>
                  <a:schemeClr val="dk1"/>
                </a:solidFill>
                <a:latin typeface="Calibri"/>
                <a:ea typeface="Calibri"/>
                <a:cs typeface="Calibri"/>
                <a:sym typeface="Calibri"/>
              </a:defRPr>
            </a:lvl6pPr>
            <a:lvl7pPr indent="-354329" lvl="6" marL="3200400" marR="0" rtl="0" algn="l">
              <a:lnSpc>
                <a:spcPct val="90000"/>
              </a:lnSpc>
              <a:spcBef>
                <a:spcPts val="550"/>
              </a:spcBef>
              <a:spcAft>
                <a:spcPts val="0"/>
              </a:spcAft>
              <a:buClr>
                <a:schemeClr val="dk1"/>
              </a:buClr>
              <a:buSzPts val="1980"/>
              <a:buFont typeface="Arial"/>
              <a:buChar char="•"/>
              <a:defRPr b="0" i="0" sz="1979" u="none" cap="none" strike="noStrike">
                <a:solidFill>
                  <a:schemeClr val="dk1"/>
                </a:solidFill>
                <a:latin typeface="Calibri"/>
                <a:ea typeface="Calibri"/>
                <a:cs typeface="Calibri"/>
                <a:sym typeface="Calibri"/>
              </a:defRPr>
            </a:lvl7pPr>
            <a:lvl8pPr indent="-354329" lvl="7" marL="3657600" marR="0" rtl="0" algn="l">
              <a:lnSpc>
                <a:spcPct val="90000"/>
              </a:lnSpc>
              <a:spcBef>
                <a:spcPts val="550"/>
              </a:spcBef>
              <a:spcAft>
                <a:spcPts val="0"/>
              </a:spcAft>
              <a:buClr>
                <a:schemeClr val="dk1"/>
              </a:buClr>
              <a:buSzPts val="1980"/>
              <a:buFont typeface="Arial"/>
              <a:buChar char="•"/>
              <a:defRPr b="0" i="0" sz="1979" u="none" cap="none" strike="noStrike">
                <a:solidFill>
                  <a:schemeClr val="dk1"/>
                </a:solidFill>
                <a:latin typeface="Calibri"/>
                <a:ea typeface="Calibri"/>
                <a:cs typeface="Calibri"/>
                <a:sym typeface="Calibri"/>
              </a:defRPr>
            </a:lvl8pPr>
            <a:lvl9pPr indent="-354329" lvl="8" marL="4114800" marR="0" rtl="0" algn="l">
              <a:lnSpc>
                <a:spcPct val="90000"/>
              </a:lnSpc>
              <a:spcBef>
                <a:spcPts val="550"/>
              </a:spcBef>
              <a:spcAft>
                <a:spcPts val="0"/>
              </a:spcAft>
              <a:buClr>
                <a:schemeClr val="dk1"/>
              </a:buClr>
              <a:buSzPts val="1980"/>
              <a:buFont typeface="Arial"/>
              <a:buChar char="•"/>
              <a:defRPr b="0" i="0" sz="1979" u="none" cap="none" strike="noStrike">
                <a:solidFill>
                  <a:schemeClr val="dk1"/>
                </a:solidFill>
                <a:latin typeface="Calibri"/>
                <a:ea typeface="Calibri"/>
                <a:cs typeface="Calibri"/>
                <a:sym typeface="Calibri"/>
              </a:defRPr>
            </a:lvl9pPr>
          </a:lstStyle>
          <a:p/>
        </p:txBody>
      </p:sp>
      <p:sp>
        <p:nvSpPr>
          <p:cNvPr id="8" name="Google Shape;8;p3"/>
          <p:cNvSpPr txBox="1"/>
          <p:nvPr>
            <p:ph idx="10" type="dt"/>
          </p:nvPr>
        </p:nvSpPr>
        <p:spPr>
          <a:xfrm>
            <a:off x="691515" y="7203865"/>
            <a:ext cx="2263140" cy="413808"/>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3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3"/>
          <p:cNvSpPr txBox="1"/>
          <p:nvPr>
            <p:ph idx="11" type="ftr"/>
          </p:nvPr>
        </p:nvSpPr>
        <p:spPr>
          <a:xfrm>
            <a:off x="3331845" y="7203865"/>
            <a:ext cx="3394710" cy="413808"/>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32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
          <p:cNvSpPr txBox="1"/>
          <p:nvPr>
            <p:ph idx="12" type="sldNum"/>
          </p:nvPr>
        </p:nvSpPr>
        <p:spPr>
          <a:xfrm>
            <a:off x="7103745" y="7203865"/>
            <a:ext cx="2263140" cy="413808"/>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320"/>
              <a:buFont typeface="Arial"/>
              <a:buNone/>
              <a:defRPr b="0" i="0" sz="13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7.png"/><Relationship Id="rId13" Type="http://schemas.openxmlformats.org/officeDocument/2006/relationships/image" Target="../media/image13.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18.png"/><Relationship Id="rId9" Type="http://schemas.openxmlformats.org/officeDocument/2006/relationships/image" Target="../media/image9.png"/><Relationship Id="rId15" Type="http://schemas.openxmlformats.org/officeDocument/2006/relationships/image" Target="../media/image11.png"/><Relationship Id="rId14" Type="http://schemas.openxmlformats.org/officeDocument/2006/relationships/image" Target="../media/image14.png"/><Relationship Id="rId5" Type="http://schemas.openxmlformats.org/officeDocument/2006/relationships/hyperlink" Target="mailto:morganthrift@davidson.k12.nc.us" TargetMode="External"/><Relationship Id="rId6" Type="http://schemas.openxmlformats.org/officeDocument/2006/relationships/image" Target="../media/image1.png"/><Relationship Id="rId7" Type="http://schemas.openxmlformats.org/officeDocument/2006/relationships/image" Target="../media/image17.png"/><Relationship Id="rId8"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5.png"/><Relationship Id="rId9"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rot="370871">
            <a:off x="2664943" y="1948878"/>
            <a:ext cx="598687" cy="672071"/>
          </a:xfrm>
          <a:prstGeom prst="rect">
            <a:avLst/>
          </a:prstGeom>
          <a:noFill/>
          <a:ln>
            <a:noFill/>
          </a:ln>
        </p:spPr>
      </p:pic>
      <p:pic>
        <p:nvPicPr>
          <p:cNvPr id="85" name="Google Shape;85;p1"/>
          <p:cNvPicPr preferRelativeResize="0"/>
          <p:nvPr/>
        </p:nvPicPr>
        <p:blipFill rotWithShape="1">
          <a:blip r:embed="rId4">
            <a:alphaModFix/>
          </a:blip>
          <a:srcRect b="0" l="0" r="0" t="0"/>
          <a:stretch/>
        </p:blipFill>
        <p:spPr>
          <a:xfrm rot="537403">
            <a:off x="2583425" y="4098549"/>
            <a:ext cx="718325" cy="499346"/>
          </a:xfrm>
          <a:prstGeom prst="rect">
            <a:avLst/>
          </a:prstGeom>
          <a:noFill/>
          <a:ln>
            <a:noFill/>
          </a:ln>
        </p:spPr>
      </p:pic>
      <p:sp>
        <p:nvSpPr>
          <p:cNvPr id="86" name="Google Shape;86;p1"/>
          <p:cNvSpPr/>
          <p:nvPr/>
        </p:nvSpPr>
        <p:spPr>
          <a:xfrm>
            <a:off x="6686393" y="990940"/>
            <a:ext cx="3353759" cy="176139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262626"/>
              </a:solidFill>
              <a:latin typeface="Calibri"/>
              <a:ea typeface="Calibri"/>
              <a:cs typeface="Calibri"/>
              <a:sym typeface="Calibri"/>
            </a:endParaRPr>
          </a:p>
        </p:txBody>
      </p:sp>
      <p:sp>
        <p:nvSpPr>
          <p:cNvPr id="87" name="Google Shape;87;p1"/>
          <p:cNvSpPr/>
          <p:nvPr/>
        </p:nvSpPr>
        <p:spPr>
          <a:xfrm>
            <a:off x="276078" y="242756"/>
            <a:ext cx="2996940" cy="86324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 name="Google Shape;88;p1"/>
          <p:cNvSpPr txBox="1"/>
          <p:nvPr/>
        </p:nvSpPr>
        <p:spPr>
          <a:xfrm>
            <a:off x="6841742" y="276673"/>
            <a:ext cx="3376304"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Century Gothic"/>
                <a:ea typeface="Century Gothic"/>
                <a:cs typeface="Century Gothic"/>
                <a:sym typeface="Century Gothic"/>
              </a:rPr>
              <a:t>WELCOME TO</a:t>
            </a:r>
            <a:endParaRPr b="0" i="0" sz="1400" u="none" cap="none" strike="noStrike">
              <a:solidFill>
                <a:srgbClr val="000000"/>
              </a:solidFill>
              <a:latin typeface="Arial"/>
              <a:ea typeface="Arial"/>
              <a:cs typeface="Arial"/>
              <a:sym typeface="Arial"/>
            </a:endParaRPr>
          </a:p>
        </p:txBody>
      </p:sp>
      <p:sp>
        <p:nvSpPr>
          <p:cNvPr id="89" name="Google Shape;89;p1"/>
          <p:cNvSpPr txBox="1"/>
          <p:nvPr/>
        </p:nvSpPr>
        <p:spPr>
          <a:xfrm>
            <a:off x="6823502" y="1135132"/>
            <a:ext cx="3365100" cy="3355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1" i="0" lang="en-US" sz="6000" u="none" cap="none" strike="noStrike">
                <a:solidFill>
                  <a:schemeClr val="dk1"/>
                </a:solidFill>
                <a:latin typeface="Bad Script"/>
                <a:ea typeface="Bad Script"/>
                <a:cs typeface="Bad Script"/>
                <a:sym typeface="Bad Script"/>
              </a:rPr>
              <a:t>6</a:t>
            </a:r>
            <a:r>
              <a:rPr b="1" baseline="30000" i="0" lang="en-US" sz="6000" u="none" cap="none" strike="noStrike">
                <a:solidFill>
                  <a:schemeClr val="dk1"/>
                </a:solidFill>
                <a:latin typeface="Bad Script"/>
                <a:ea typeface="Bad Script"/>
                <a:cs typeface="Bad Script"/>
                <a:sym typeface="Bad Script"/>
              </a:rPr>
              <a:t>th</a:t>
            </a:r>
            <a:r>
              <a:rPr b="1" i="0" lang="en-US" sz="6000" u="none" cap="none" strike="noStrike">
                <a:solidFill>
                  <a:schemeClr val="dk1"/>
                </a:solidFill>
                <a:latin typeface="Bad Script"/>
                <a:ea typeface="Bad Script"/>
                <a:cs typeface="Bad Script"/>
                <a:sym typeface="Bad Script"/>
              </a:rPr>
              <a:t> Grade Social Studies</a:t>
            </a:r>
            <a:endParaRPr b="1" i="0" sz="6000" u="none" cap="none" strike="noStrike">
              <a:solidFill>
                <a:schemeClr val="dk1"/>
              </a:solidFill>
              <a:latin typeface="Bad Script"/>
              <a:ea typeface="Bad Script"/>
              <a:cs typeface="Bad Script"/>
              <a:sym typeface="Bad Script"/>
            </a:endParaRPr>
          </a:p>
          <a:p>
            <a:pPr indent="0" lvl="0" marL="0" marR="0" rtl="0" algn="ctr">
              <a:lnSpc>
                <a:spcPct val="150000"/>
              </a:lnSpc>
              <a:spcBef>
                <a:spcPts val="0"/>
              </a:spcBef>
              <a:spcAft>
                <a:spcPts val="0"/>
              </a:spcAft>
              <a:buClr>
                <a:srgbClr val="000000"/>
              </a:buClr>
              <a:buSzPts val="3200"/>
              <a:buFont typeface="Arial"/>
              <a:buNone/>
            </a:pPr>
            <a:r>
              <a:rPr b="1" i="0" lang="en-US" sz="32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
        <p:nvSpPr>
          <p:cNvPr id="90" name="Google Shape;90;p1"/>
          <p:cNvSpPr txBox="1"/>
          <p:nvPr/>
        </p:nvSpPr>
        <p:spPr>
          <a:xfrm>
            <a:off x="146901" y="107588"/>
            <a:ext cx="3023400" cy="11697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500"/>
              <a:buFont typeface="Arial"/>
              <a:buNone/>
            </a:pPr>
            <a:r>
              <a:rPr b="0" i="0" lang="en-US" sz="3500" u="sng" cap="none" strike="noStrike">
                <a:solidFill>
                  <a:schemeClr val="dk1"/>
                </a:solidFill>
                <a:latin typeface="Contrail One"/>
                <a:ea typeface="Contrail One"/>
                <a:cs typeface="Contrail One"/>
                <a:sym typeface="Contrail One"/>
              </a:rPr>
              <a:t>Course Description</a:t>
            </a:r>
            <a:endParaRPr b="0" i="0" sz="3500" u="sng" cap="none" strike="noStrike">
              <a:solidFill>
                <a:schemeClr val="dk1"/>
              </a:solidFill>
              <a:latin typeface="Contrail One"/>
              <a:ea typeface="Contrail One"/>
              <a:cs typeface="Contrail One"/>
              <a:sym typeface="Contrail One"/>
            </a:endParaRPr>
          </a:p>
        </p:txBody>
      </p:sp>
      <p:sp>
        <p:nvSpPr>
          <p:cNvPr id="91" name="Google Shape;91;p1"/>
          <p:cNvSpPr txBox="1"/>
          <p:nvPr/>
        </p:nvSpPr>
        <p:spPr>
          <a:xfrm>
            <a:off x="57760" y="1123251"/>
            <a:ext cx="3097122"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entury Gothic"/>
              <a:ea typeface="Century Gothic"/>
              <a:cs typeface="Century Gothic"/>
              <a:sym typeface="Century Gothic"/>
            </a:endParaRPr>
          </a:p>
        </p:txBody>
      </p:sp>
      <p:sp>
        <p:nvSpPr>
          <p:cNvPr id="92" name="Google Shape;92;p1"/>
          <p:cNvSpPr txBox="1"/>
          <p:nvPr/>
        </p:nvSpPr>
        <p:spPr>
          <a:xfrm>
            <a:off x="6938690" y="6206625"/>
            <a:ext cx="3134700" cy="1569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alibri"/>
                <a:ea typeface="Calibri"/>
                <a:cs typeface="Calibri"/>
                <a:sym typeface="Calibri"/>
              </a:rPr>
              <a:t>How to contact M</a:t>
            </a:r>
            <a:r>
              <a:rPr lang="en-US" sz="1600">
                <a:solidFill>
                  <a:schemeClr val="dk1"/>
                </a:solidFill>
                <a:latin typeface="Calibri"/>
                <a:ea typeface="Calibri"/>
                <a:cs typeface="Calibri"/>
                <a:sym typeface="Calibri"/>
              </a:rPr>
              <a:t>rs. Rorie</a:t>
            </a:r>
            <a:r>
              <a:rPr b="0" i="0" lang="en-US" sz="1600" u="none" cap="none" strike="noStrike">
                <a:solidFill>
                  <a:schemeClr val="dk1"/>
                </a:solidFill>
                <a:latin typeface="Calibri"/>
                <a:ea typeface="Calibri"/>
                <a:cs typeface="Calibri"/>
                <a:sym typeface="Calibri"/>
              </a:rPr>
              <a:t>:</a:t>
            </a:r>
            <a:endParaRPr b="0" i="0" sz="1600" u="sng" cap="none" strike="noStrike">
              <a:solidFill>
                <a:schemeClr val="dk1"/>
              </a:solidFill>
              <a:latin typeface="Calibri"/>
              <a:ea typeface="Calibri"/>
              <a:cs typeface="Calibri"/>
              <a:sym typeface="Calibri"/>
              <a:hlinkClick r:id="rId5">
                <a:extLst>
                  <a:ext uri="{A12FA001-AC4F-418D-AE19-62706E023703}">
                    <ahyp:hlinkClr val="tx"/>
                  </a:ext>
                </a:extLst>
              </a:hlinkClick>
            </a:endParaRPr>
          </a:p>
          <a:p>
            <a:pPr indent="0" lvl="0" marL="0" marR="0" rtl="0" algn="l">
              <a:lnSpc>
                <a:spcPct val="100000"/>
              </a:lnSpc>
              <a:spcBef>
                <a:spcPts val="0"/>
              </a:spcBef>
              <a:spcAft>
                <a:spcPts val="0"/>
              </a:spcAft>
              <a:buClr>
                <a:srgbClr val="000000"/>
              </a:buClr>
              <a:buSzPts val="1600"/>
              <a:buFont typeface="Arial"/>
              <a:buNone/>
            </a:pPr>
            <a:r>
              <a:rPr lang="en-US"/>
              <a:t>crorie</a:t>
            </a:r>
            <a:r>
              <a:rPr b="0" i="0" lang="en-US" sz="1600" cap="none" strike="noStrike">
                <a:latin typeface="Calibri"/>
                <a:ea typeface="Calibri"/>
                <a:cs typeface="Calibri"/>
                <a:sym typeface="Calibri"/>
              </a:rPr>
              <a:t>@davidson.k12.nc.us</a:t>
            </a:r>
            <a:endParaRPr b="0" i="0" sz="1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alibri"/>
                <a:ea typeface="Calibri"/>
                <a:cs typeface="Calibri"/>
                <a:sym typeface="Calibri"/>
              </a:rPr>
              <a:t>Remind</a:t>
            </a:r>
            <a:endParaRPr b="0" i="0" sz="1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alibri"/>
                <a:ea typeface="Calibri"/>
                <a:cs typeface="Calibri"/>
                <a:sym typeface="Calibri"/>
              </a:rPr>
              <a:t>336-475-8845 (BMS)</a:t>
            </a:r>
            <a:endParaRPr b="0" i="0" sz="1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alibri"/>
                <a:ea typeface="Calibri"/>
                <a:cs typeface="Calibri"/>
                <a:sym typeface="Calibri"/>
              </a:rPr>
              <a:t>Google Classroom</a:t>
            </a:r>
            <a:endParaRPr b="0" i="0" sz="1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Calibri"/>
                <a:ea typeface="Calibri"/>
                <a:cs typeface="Calibri"/>
                <a:sym typeface="Calibri"/>
              </a:rPr>
              <a:t>Student </a:t>
            </a:r>
            <a:r>
              <a:rPr lang="en-US" sz="1600">
                <a:solidFill>
                  <a:schemeClr val="dk1"/>
                </a:solidFill>
                <a:latin typeface="Calibri"/>
                <a:ea typeface="Calibri"/>
                <a:cs typeface="Calibri"/>
                <a:sym typeface="Calibri"/>
              </a:rPr>
              <a:t>Take-home/Work Folder</a:t>
            </a:r>
            <a:endParaRPr b="0" i="0" sz="1600" u="none" cap="none" strike="noStrike">
              <a:solidFill>
                <a:schemeClr val="dk1"/>
              </a:solidFill>
              <a:latin typeface="Calibri"/>
              <a:ea typeface="Calibri"/>
              <a:cs typeface="Calibri"/>
              <a:sym typeface="Calibri"/>
            </a:endParaRPr>
          </a:p>
        </p:txBody>
      </p:sp>
      <p:sp>
        <p:nvSpPr>
          <p:cNvPr id="93" name="Google Shape;93;p1"/>
          <p:cNvSpPr txBox="1"/>
          <p:nvPr/>
        </p:nvSpPr>
        <p:spPr>
          <a:xfrm>
            <a:off x="73204" y="1413588"/>
            <a:ext cx="2975700" cy="386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Bad Script"/>
                <a:ea typeface="Bad Script"/>
                <a:cs typeface="Bad Script"/>
                <a:sym typeface="Bad Script"/>
              </a:rPr>
              <a:t>1</a:t>
            </a:r>
            <a:r>
              <a:rPr b="1" baseline="30000" i="0" lang="en-US" sz="1800" u="none" cap="none" strike="noStrike">
                <a:solidFill>
                  <a:schemeClr val="dk1"/>
                </a:solidFill>
                <a:latin typeface="Bad Script"/>
                <a:ea typeface="Bad Script"/>
                <a:cs typeface="Bad Script"/>
                <a:sym typeface="Bad Script"/>
              </a:rPr>
              <a:t>st</a:t>
            </a:r>
            <a:r>
              <a:rPr b="1" i="0" lang="en-US" sz="1800" u="none" cap="none" strike="noStrike">
                <a:solidFill>
                  <a:schemeClr val="dk1"/>
                </a:solidFill>
                <a:latin typeface="Bad Script"/>
                <a:ea typeface="Bad Script"/>
                <a:cs typeface="Bad Script"/>
                <a:sym typeface="Bad Script"/>
              </a:rPr>
              <a:t> Quarter</a:t>
            </a:r>
            <a:br>
              <a:rPr b="1" i="0" lang="en-US" sz="1800" u="none" cap="none" strike="noStrike">
                <a:solidFill>
                  <a:schemeClr val="dk1"/>
                </a:solidFill>
                <a:latin typeface="Calibri"/>
                <a:ea typeface="Calibri"/>
                <a:cs typeface="Calibri"/>
                <a:sym typeface="Calibri"/>
              </a:rPr>
            </a:br>
            <a:r>
              <a:rPr b="0" i="0" lang="en-US" sz="1600" u="none" cap="none" strike="noStrike">
                <a:solidFill>
                  <a:schemeClr val="dk1"/>
                </a:solidFill>
                <a:latin typeface="Lexend"/>
                <a:ea typeface="Lexend"/>
                <a:cs typeface="Lexend"/>
                <a:sym typeface="Lexend"/>
              </a:rPr>
              <a:t>World Geography, Rise of Civilizations, Mesopotamia</a:t>
            </a:r>
            <a:endParaRPr b="0" i="0" sz="1200" u="none" cap="none" strike="noStrike">
              <a:solidFill>
                <a:srgbClr val="000000"/>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Bad Script"/>
                <a:ea typeface="Bad Script"/>
                <a:cs typeface="Bad Script"/>
                <a:sym typeface="Bad Script"/>
              </a:rPr>
              <a:t>2</a:t>
            </a:r>
            <a:r>
              <a:rPr b="1" baseline="30000" i="0" lang="en-US" sz="1800" u="none" cap="none" strike="noStrike">
                <a:solidFill>
                  <a:schemeClr val="dk1"/>
                </a:solidFill>
                <a:latin typeface="Bad Script"/>
                <a:ea typeface="Bad Script"/>
                <a:cs typeface="Bad Script"/>
                <a:sym typeface="Bad Script"/>
              </a:rPr>
              <a:t>nd</a:t>
            </a:r>
            <a:r>
              <a:rPr b="1" i="0" lang="en-US" sz="1800" u="none" cap="none" strike="noStrike">
                <a:solidFill>
                  <a:schemeClr val="dk1"/>
                </a:solidFill>
                <a:latin typeface="Bad Script"/>
                <a:ea typeface="Bad Script"/>
                <a:cs typeface="Bad Script"/>
                <a:sym typeface="Bad Script"/>
              </a:rPr>
              <a:t> Quarter</a:t>
            </a:r>
            <a:endParaRPr b="0" i="0" sz="1800" u="none" cap="none" strike="noStrike">
              <a:solidFill>
                <a:schemeClr val="dk1"/>
              </a:solidFill>
              <a:latin typeface="Bad Script"/>
              <a:ea typeface="Bad Script"/>
              <a:cs typeface="Bad Script"/>
              <a:sym typeface="Bad Script"/>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Lexend"/>
                <a:ea typeface="Lexend"/>
                <a:cs typeface="Lexend"/>
                <a:sym typeface="Lexend"/>
              </a:rPr>
              <a:t>Egypt and Kush, Ancient   India, Ancient China</a:t>
            </a:r>
            <a:endParaRPr b="0" i="0" sz="1600" u="none" cap="none" strike="noStrike">
              <a:solidFill>
                <a:srgbClr val="000000"/>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Bad Script"/>
                <a:ea typeface="Bad Script"/>
                <a:cs typeface="Bad Script"/>
                <a:sym typeface="Bad Script"/>
              </a:rPr>
              <a:t>3</a:t>
            </a:r>
            <a:r>
              <a:rPr b="1" baseline="30000" i="0" lang="en-US" sz="1800" u="none" cap="none" strike="noStrike">
                <a:solidFill>
                  <a:schemeClr val="dk1"/>
                </a:solidFill>
                <a:latin typeface="Bad Script"/>
                <a:ea typeface="Bad Script"/>
                <a:cs typeface="Bad Script"/>
                <a:sym typeface="Bad Script"/>
              </a:rPr>
              <a:t>rd</a:t>
            </a:r>
            <a:r>
              <a:rPr b="1" i="0" lang="en-US" sz="1800" u="none" cap="none" strike="noStrike">
                <a:solidFill>
                  <a:schemeClr val="dk1"/>
                </a:solidFill>
                <a:latin typeface="Bad Script"/>
                <a:ea typeface="Bad Script"/>
                <a:cs typeface="Bad Script"/>
                <a:sym typeface="Bad Script"/>
              </a:rPr>
              <a:t> Quarter</a:t>
            </a:r>
            <a:endParaRPr b="0" i="0" sz="1800" u="none" cap="none" strike="noStrike">
              <a:solidFill>
                <a:schemeClr val="dk1"/>
              </a:solidFill>
              <a:latin typeface="Bad Script"/>
              <a:ea typeface="Bad Script"/>
              <a:cs typeface="Bad Script"/>
              <a:sym typeface="Bad Script"/>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Lexend"/>
                <a:ea typeface="Lexend"/>
                <a:cs typeface="Lexend"/>
                <a:sym typeface="Lexend"/>
              </a:rPr>
              <a:t>Classical Greece, Rome </a:t>
            </a:r>
            <a:endParaRPr b="0" i="0" sz="1600" u="none" cap="none" strike="noStrike">
              <a:solidFill>
                <a:schemeClr val="dk1"/>
              </a:solidFill>
              <a:latin typeface="Lexend"/>
              <a:ea typeface="Lexend"/>
              <a:cs typeface="Lexend"/>
              <a:sym typeface="Lexend"/>
            </a:endParaRPr>
          </a:p>
          <a:p>
            <a:pPr indent="0" lvl="0" marL="0" marR="0" rtl="0" algn="l">
              <a:lnSpc>
                <a:spcPct val="100000"/>
              </a:lnSpc>
              <a:spcBef>
                <a:spcPts val="0"/>
              </a:spcBef>
              <a:spcAft>
                <a:spcPts val="0"/>
              </a:spcAft>
              <a:buClr>
                <a:srgbClr val="000000"/>
              </a:buClr>
              <a:buSzPts val="900"/>
              <a:buFont typeface="Arial"/>
              <a:buNone/>
            </a:pPr>
            <a:r>
              <a:t/>
            </a:r>
            <a:endParaRPr b="1" i="0" sz="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Bad Script"/>
                <a:ea typeface="Bad Script"/>
                <a:cs typeface="Bad Script"/>
                <a:sym typeface="Bad Script"/>
              </a:rPr>
              <a:t>4</a:t>
            </a:r>
            <a:r>
              <a:rPr b="1" baseline="30000" i="0" lang="en-US" sz="1800" u="none" cap="none" strike="noStrike">
                <a:solidFill>
                  <a:schemeClr val="dk1"/>
                </a:solidFill>
                <a:latin typeface="Bad Script"/>
                <a:ea typeface="Bad Script"/>
                <a:cs typeface="Bad Script"/>
                <a:sym typeface="Bad Script"/>
              </a:rPr>
              <a:t>th</a:t>
            </a:r>
            <a:r>
              <a:rPr b="1" i="0" lang="en-US" sz="1800" u="none" cap="none" strike="noStrike">
                <a:solidFill>
                  <a:schemeClr val="dk1"/>
                </a:solidFill>
                <a:latin typeface="Bad Script"/>
                <a:ea typeface="Bad Script"/>
                <a:cs typeface="Bad Script"/>
                <a:sym typeface="Bad Script"/>
              </a:rPr>
              <a:t> Quarter</a:t>
            </a:r>
            <a:endParaRPr b="0" i="0" sz="1800" u="none" cap="none" strike="noStrike">
              <a:solidFill>
                <a:schemeClr val="dk1"/>
              </a:solidFill>
              <a:latin typeface="Bad Script"/>
              <a:ea typeface="Bad Script"/>
              <a:cs typeface="Bad Script"/>
              <a:sym typeface="Bad Script"/>
            </a:endParaRPr>
          </a:p>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Lexend"/>
                <a:ea typeface="Lexend"/>
                <a:cs typeface="Lexend"/>
                <a:sym typeface="Lexend"/>
              </a:rPr>
              <a:t>Medieval Europe, Feudal Japan, African Kingdoms, Early Americas </a:t>
            </a:r>
            <a:endParaRPr b="0" i="0" sz="1600" u="none" cap="none" strike="noStrike">
              <a:solidFill>
                <a:schemeClr val="dk1"/>
              </a:solidFill>
              <a:latin typeface="Lexend"/>
              <a:ea typeface="Lexend"/>
              <a:cs typeface="Lexend"/>
              <a:sym typeface="Lexen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4464775" y="2221400"/>
            <a:ext cx="1464600" cy="3140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You will be placing this brochure syllabus into your Social Studies notebook to reference throughout the year as needed.</a:t>
            </a:r>
            <a:endParaRPr b="0" i="0" sz="1800" u="none" cap="none" strike="noStrike">
              <a:solidFill>
                <a:schemeClr val="dk1"/>
              </a:solidFill>
              <a:latin typeface="Calibri"/>
              <a:ea typeface="Calibri"/>
              <a:cs typeface="Calibri"/>
              <a:sym typeface="Calibri"/>
            </a:endParaRPr>
          </a:p>
        </p:txBody>
      </p:sp>
      <p:sp>
        <p:nvSpPr>
          <p:cNvPr id="95" name="Google Shape;95;p1"/>
          <p:cNvSpPr/>
          <p:nvPr/>
        </p:nvSpPr>
        <p:spPr>
          <a:xfrm>
            <a:off x="6881839" y="5621934"/>
            <a:ext cx="3296100" cy="584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000000"/>
                </a:solidFill>
                <a:latin typeface="Century Gothic"/>
                <a:ea typeface="Century Gothic"/>
                <a:cs typeface="Century Gothic"/>
                <a:sym typeface="Century Gothic"/>
              </a:rPr>
              <a:t>M</a:t>
            </a:r>
            <a:r>
              <a:rPr b="1" lang="en-US" sz="3200">
                <a:latin typeface="Century Gothic"/>
                <a:ea typeface="Century Gothic"/>
                <a:cs typeface="Century Gothic"/>
                <a:sym typeface="Century Gothic"/>
              </a:rPr>
              <a:t>rs. Rorie</a:t>
            </a:r>
            <a:endParaRPr b="1" i="0" sz="3200" u="none" cap="none" strike="noStrike">
              <a:solidFill>
                <a:schemeClr val="dk1"/>
              </a:solidFill>
              <a:latin typeface="Century Gothic"/>
              <a:ea typeface="Century Gothic"/>
              <a:cs typeface="Century Gothic"/>
              <a:sym typeface="Century Gothic"/>
            </a:endParaRPr>
          </a:p>
        </p:txBody>
      </p:sp>
      <p:pic>
        <p:nvPicPr>
          <p:cNvPr id="96" name="Google Shape;96;p1"/>
          <p:cNvPicPr preferRelativeResize="0"/>
          <p:nvPr/>
        </p:nvPicPr>
        <p:blipFill rotWithShape="1">
          <a:blip r:embed="rId6">
            <a:alphaModFix/>
          </a:blip>
          <a:srcRect b="0" l="0" r="0" t="0"/>
          <a:stretch/>
        </p:blipFill>
        <p:spPr>
          <a:xfrm>
            <a:off x="7756892" y="3953640"/>
            <a:ext cx="1548825" cy="1569661"/>
          </a:xfrm>
          <a:prstGeom prst="rect">
            <a:avLst/>
          </a:prstGeom>
          <a:noFill/>
          <a:ln>
            <a:noFill/>
          </a:ln>
        </p:spPr>
      </p:pic>
      <p:sp>
        <p:nvSpPr>
          <p:cNvPr id="97" name="Google Shape;97;p1"/>
          <p:cNvSpPr/>
          <p:nvPr/>
        </p:nvSpPr>
        <p:spPr>
          <a:xfrm>
            <a:off x="12450" y="5527950"/>
            <a:ext cx="3204900" cy="2195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en-US" sz="2400" u="sng" cap="none" strike="noStrike">
                <a:solidFill>
                  <a:schemeClr val="dk1"/>
                </a:solidFill>
                <a:latin typeface="Shadows Into Light"/>
                <a:ea typeface="Shadows Into Light"/>
                <a:cs typeface="Shadows Into Light"/>
                <a:sym typeface="Shadows Into Light"/>
              </a:rPr>
              <a:t>Social Studies Notebook:</a:t>
            </a:r>
            <a:endParaRPr b="1" i="1" sz="1800" u="sng" cap="none" strike="noStrike">
              <a:solidFill>
                <a:schemeClr val="dk1"/>
              </a:solidFill>
              <a:latin typeface="Shadows Into Light"/>
              <a:ea typeface="Shadows Into Light"/>
              <a:cs typeface="Shadows Into Light"/>
              <a:sym typeface="Shadows Into Light"/>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Shadows Into Light"/>
                <a:ea typeface="Shadows Into Light"/>
                <a:cs typeface="Shadows Into Light"/>
                <a:sym typeface="Shadows Into Light"/>
              </a:rPr>
              <a:t>You are responsible for maintaining your notebook this year.  Your Social Studies notebook will be organized by unit and will contain notes/information, assignments, and vocabulary.  Take care of it! </a:t>
            </a:r>
            <a:endParaRPr b="1" i="1" sz="1800" u="sng" cap="none" strike="noStrike">
              <a:solidFill>
                <a:schemeClr val="dk1"/>
              </a:solidFill>
              <a:latin typeface="Shadows Into Light"/>
              <a:ea typeface="Shadows Into Light"/>
              <a:cs typeface="Shadows Into Light"/>
              <a:sym typeface="Shadows Into Light"/>
            </a:endParaRPr>
          </a:p>
          <a:p>
            <a:pPr indent="0" lvl="0" marL="0" marR="0" rtl="0" algn="ctr">
              <a:lnSpc>
                <a:spcPct val="100000"/>
              </a:lnSpc>
              <a:spcBef>
                <a:spcPts val="0"/>
              </a:spcBef>
              <a:spcAft>
                <a:spcPts val="0"/>
              </a:spcAft>
              <a:buClr>
                <a:srgbClr val="000000"/>
              </a:buClr>
              <a:buSzPts val="1800"/>
              <a:buFont typeface="Arial"/>
              <a:buNone/>
            </a:pPr>
            <a:r>
              <a:t/>
            </a:r>
            <a:endParaRPr b="1" i="1" sz="1800" u="sng" cap="none" strike="noStrike">
              <a:solidFill>
                <a:schemeClr val="dk1"/>
              </a:solidFill>
              <a:latin typeface="Shadows Into Light"/>
              <a:ea typeface="Shadows Into Light"/>
              <a:cs typeface="Shadows Into Light"/>
              <a:sym typeface="Shadows Into Light"/>
            </a:endParaRPr>
          </a:p>
        </p:txBody>
      </p:sp>
      <p:pic>
        <p:nvPicPr>
          <p:cNvPr id="98" name="Google Shape;98;p1"/>
          <p:cNvPicPr preferRelativeResize="0"/>
          <p:nvPr/>
        </p:nvPicPr>
        <p:blipFill rotWithShape="1">
          <a:blip r:embed="rId7">
            <a:alphaModFix/>
          </a:blip>
          <a:srcRect b="0" l="0" r="0" t="0"/>
          <a:stretch/>
        </p:blipFill>
        <p:spPr>
          <a:xfrm rot="-600712">
            <a:off x="2479747" y="2426347"/>
            <a:ext cx="524480" cy="524480"/>
          </a:xfrm>
          <a:prstGeom prst="rect">
            <a:avLst/>
          </a:prstGeom>
          <a:noFill/>
          <a:ln>
            <a:noFill/>
          </a:ln>
        </p:spPr>
      </p:pic>
      <p:pic>
        <p:nvPicPr>
          <p:cNvPr id="99" name="Google Shape;99;p1"/>
          <p:cNvPicPr preferRelativeResize="0"/>
          <p:nvPr/>
        </p:nvPicPr>
        <p:blipFill rotWithShape="1">
          <a:blip r:embed="rId8">
            <a:alphaModFix/>
          </a:blip>
          <a:srcRect b="0" l="0" r="0" t="0"/>
          <a:stretch/>
        </p:blipFill>
        <p:spPr>
          <a:xfrm>
            <a:off x="2644325" y="2647000"/>
            <a:ext cx="587800" cy="587828"/>
          </a:xfrm>
          <a:prstGeom prst="rect">
            <a:avLst/>
          </a:prstGeom>
          <a:noFill/>
          <a:ln>
            <a:noFill/>
          </a:ln>
        </p:spPr>
      </p:pic>
      <p:pic>
        <p:nvPicPr>
          <p:cNvPr id="100" name="Google Shape;100;p1"/>
          <p:cNvPicPr preferRelativeResize="0"/>
          <p:nvPr/>
        </p:nvPicPr>
        <p:blipFill rotWithShape="1">
          <a:blip r:embed="rId9">
            <a:alphaModFix/>
          </a:blip>
          <a:srcRect b="0" l="0" r="0" t="0"/>
          <a:stretch/>
        </p:blipFill>
        <p:spPr>
          <a:xfrm>
            <a:off x="2507225" y="3156250"/>
            <a:ext cx="780475" cy="669650"/>
          </a:xfrm>
          <a:prstGeom prst="rect">
            <a:avLst/>
          </a:prstGeom>
          <a:noFill/>
          <a:ln>
            <a:noFill/>
          </a:ln>
        </p:spPr>
      </p:pic>
      <p:pic>
        <p:nvPicPr>
          <p:cNvPr id="101" name="Google Shape;101;p1"/>
          <p:cNvPicPr preferRelativeResize="0"/>
          <p:nvPr/>
        </p:nvPicPr>
        <p:blipFill rotWithShape="1">
          <a:blip r:embed="rId10">
            <a:alphaModFix/>
          </a:blip>
          <a:srcRect b="15543" l="0" r="0" t="5914"/>
          <a:stretch/>
        </p:blipFill>
        <p:spPr>
          <a:xfrm rot="-386851">
            <a:off x="2335200" y="3740889"/>
            <a:ext cx="587810" cy="461675"/>
          </a:xfrm>
          <a:prstGeom prst="rect">
            <a:avLst/>
          </a:prstGeom>
          <a:noFill/>
          <a:ln>
            <a:noFill/>
          </a:ln>
        </p:spPr>
      </p:pic>
      <p:pic>
        <p:nvPicPr>
          <p:cNvPr id="102" name="Google Shape;102;p1"/>
          <p:cNvPicPr preferRelativeResize="0"/>
          <p:nvPr/>
        </p:nvPicPr>
        <p:blipFill rotWithShape="1">
          <a:blip r:embed="rId11">
            <a:alphaModFix/>
          </a:blip>
          <a:srcRect b="0" l="0" r="0" t="0"/>
          <a:stretch/>
        </p:blipFill>
        <p:spPr>
          <a:xfrm rot="515177">
            <a:off x="2476150" y="4476017"/>
            <a:ext cx="780475" cy="649358"/>
          </a:xfrm>
          <a:prstGeom prst="rect">
            <a:avLst/>
          </a:prstGeom>
          <a:noFill/>
          <a:ln>
            <a:noFill/>
          </a:ln>
        </p:spPr>
      </p:pic>
      <p:pic>
        <p:nvPicPr>
          <p:cNvPr id="103" name="Google Shape;103;p1"/>
          <p:cNvPicPr preferRelativeResize="0"/>
          <p:nvPr/>
        </p:nvPicPr>
        <p:blipFill rotWithShape="1">
          <a:blip r:embed="rId12">
            <a:alphaModFix/>
          </a:blip>
          <a:srcRect b="0" l="0" r="0" t="0"/>
          <a:stretch/>
        </p:blipFill>
        <p:spPr>
          <a:xfrm rot="468774">
            <a:off x="2662852" y="1612943"/>
            <a:ext cx="630947" cy="407564"/>
          </a:xfrm>
          <a:prstGeom prst="rect">
            <a:avLst/>
          </a:prstGeom>
          <a:noFill/>
          <a:ln>
            <a:noFill/>
          </a:ln>
        </p:spPr>
      </p:pic>
      <p:pic>
        <p:nvPicPr>
          <p:cNvPr id="104" name="Google Shape;104;p1"/>
          <p:cNvPicPr preferRelativeResize="0"/>
          <p:nvPr/>
        </p:nvPicPr>
        <p:blipFill rotWithShape="1">
          <a:blip r:embed="rId13">
            <a:alphaModFix/>
          </a:blip>
          <a:srcRect b="0" l="0" r="0" t="0"/>
          <a:stretch/>
        </p:blipFill>
        <p:spPr>
          <a:xfrm>
            <a:off x="2711088" y="4951035"/>
            <a:ext cx="506399" cy="576914"/>
          </a:xfrm>
          <a:prstGeom prst="rect">
            <a:avLst/>
          </a:prstGeom>
          <a:noFill/>
          <a:ln>
            <a:noFill/>
          </a:ln>
        </p:spPr>
      </p:pic>
      <p:pic>
        <p:nvPicPr>
          <p:cNvPr id="105" name="Google Shape;105;p1"/>
          <p:cNvPicPr preferRelativeResize="0"/>
          <p:nvPr/>
        </p:nvPicPr>
        <p:blipFill rotWithShape="1">
          <a:blip r:embed="rId14">
            <a:alphaModFix/>
          </a:blip>
          <a:srcRect b="0" l="0" r="0" t="0"/>
          <a:stretch/>
        </p:blipFill>
        <p:spPr>
          <a:xfrm rot="-136719">
            <a:off x="2483746" y="1296343"/>
            <a:ext cx="487307" cy="489343"/>
          </a:xfrm>
          <a:prstGeom prst="rect">
            <a:avLst/>
          </a:prstGeom>
          <a:noFill/>
          <a:ln>
            <a:noFill/>
          </a:ln>
        </p:spPr>
      </p:pic>
      <p:pic>
        <p:nvPicPr>
          <p:cNvPr id="106" name="Google Shape;106;p1"/>
          <p:cNvPicPr preferRelativeResize="0"/>
          <p:nvPr/>
        </p:nvPicPr>
        <p:blipFill>
          <a:blip r:embed="rId15">
            <a:alphaModFix/>
          </a:blip>
          <a:stretch>
            <a:fillRect/>
          </a:stretch>
        </p:blipFill>
        <p:spPr>
          <a:xfrm>
            <a:off x="6758751" y="5574025"/>
            <a:ext cx="680500" cy="680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cxnSp>
        <p:nvCxnSpPr>
          <p:cNvPr id="111" name="Google Shape;111;p2"/>
          <p:cNvCxnSpPr/>
          <p:nvPr/>
        </p:nvCxnSpPr>
        <p:spPr>
          <a:xfrm>
            <a:off x="3291840" y="0"/>
            <a:ext cx="0" cy="7772400"/>
          </a:xfrm>
          <a:prstGeom prst="straightConnector1">
            <a:avLst/>
          </a:prstGeom>
          <a:noFill/>
          <a:ln cap="flat" cmpd="sng" w="9525">
            <a:solidFill>
              <a:srgbClr val="D9D9D9"/>
            </a:solidFill>
            <a:prstDash val="dash"/>
            <a:miter lim="800000"/>
            <a:headEnd len="sm" w="sm" type="none"/>
            <a:tailEnd len="sm" w="sm" type="none"/>
          </a:ln>
        </p:spPr>
      </p:cxnSp>
      <p:sp>
        <p:nvSpPr>
          <p:cNvPr id="112" name="Google Shape;112;p2"/>
          <p:cNvSpPr/>
          <p:nvPr/>
        </p:nvSpPr>
        <p:spPr>
          <a:xfrm>
            <a:off x="0" y="218779"/>
            <a:ext cx="10058399" cy="86324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3" name="Google Shape;113;p2"/>
          <p:cNvSpPr txBox="1"/>
          <p:nvPr/>
        </p:nvSpPr>
        <p:spPr>
          <a:xfrm>
            <a:off x="109285" y="1939829"/>
            <a:ext cx="3068700" cy="3601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Beginning of class → </a:t>
            </a:r>
            <a:r>
              <a:rPr b="0" i="0" lang="en-US" sz="1200" u="none" cap="none" strike="noStrike">
                <a:solidFill>
                  <a:srgbClr val="000000"/>
                </a:solidFill>
                <a:latin typeface="Century Gothic"/>
                <a:ea typeface="Century Gothic"/>
                <a:cs typeface="Century Gothic"/>
                <a:sym typeface="Century Gothic"/>
              </a:rPr>
              <a:t>Come in prepared!</a:t>
            </a:r>
            <a:r>
              <a:rPr b="1" i="0" lang="en-US" sz="1200" u="none" cap="none" strike="noStrike">
                <a:solidFill>
                  <a:srgbClr val="000000"/>
                </a:solidFill>
                <a:latin typeface="Century Gothic"/>
                <a:ea typeface="Century Gothic"/>
                <a:cs typeface="Century Gothic"/>
                <a:sym typeface="Century Gothic"/>
              </a:rPr>
              <a:t>  </a:t>
            </a:r>
            <a:r>
              <a:rPr b="0" i="0" lang="en-US" sz="1200" u="none" cap="none" strike="noStrike">
                <a:solidFill>
                  <a:srgbClr val="000000"/>
                </a:solidFill>
                <a:latin typeface="Century Gothic"/>
                <a:ea typeface="Century Gothic"/>
                <a:cs typeface="Century Gothic"/>
                <a:sym typeface="Century Gothic"/>
              </a:rPr>
              <a:t>Take your seat, get out your Starter Sheet, attempt the posted question, and wait for further instructions.</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During class </a:t>
            </a:r>
            <a:r>
              <a:rPr b="1" i="0" lang="en-US" sz="1200" u="none" cap="none" strike="noStrike">
                <a:solidFill>
                  <a:schemeClr val="dk1"/>
                </a:solidFill>
                <a:latin typeface="Century Gothic"/>
                <a:ea typeface="Century Gothic"/>
                <a:cs typeface="Century Gothic"/>
                <a:sym typeface="Century Gothic"/>
              </a:rPr>
              <a:t>→</a:t>
            </a:r>
            <a:r>
              <a:rPr b="1" i="0" lang="en-US" sz="1200" u="none" cap="none" strike="noStrike">
                <a:solidFill>
                  <a:srgbClr val="000000"/>
                </a:solidFill>
                <a:latin typeface="Century Gothic"/>
                <a:ea typeface="Century Gothic"/>
                <a:cs typeface="Century Gothic"/>
                <a:sym typeface="Century Gothic"/>
              </a:rPr>
              <a:t> </a:t>
            </a:r>
            <a:r>
              <a:rPr b="0" i="0" lang="en-US" sz="1200" u="none" cap="none" strike="noStrike">
                <a:solidFill>
                  <a:srgbClr val="000000"/>
                </a:solidFill>
                <a:latin typeface="Century Gothic"/>
                <a:ea typeface="Century Gothic"/>
                <a:cs typeface="Century Gothic"/>
                <a:sym typeface="Century Gothic"/>
              </a:rPr>
              <a:t>Be an active participant in your learning.  Listen, collaborate, and ask questions.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End of class </a:t>
            </a:r>
            <a:r>
              <a:rPr b="1" i="0" lang="en-US" sz="1200" u="none" cap="none" strike="noStrike">
                <a:solidFill>
                  <a:schemeClr val="dk1"/>
                </a:solidFill>
                <a:latin typeface="Century Gothic"/>
                <a:ea typeface="Century Gothic"/>
                <a:cs typeface="Century Gothic"/>
                <a:sym typeface="Century Gothic"/>
              </a:rPr>
              <a:t>→</a:t>
            </a:r>
            <a:r>
              <a:rPr b="1" i="0" lang="en-US" sz="1200" u="none" cap="none" strike="noStrike">
                <a:solidFill>
                  <a:srgbClr val="000000"/>
                </a:solidFill>
                <a:latin typeface="Century Gothic"/>
                <a:ea typeface="Century Gothic"/>
                <a:cs typeface="Century Gothic"/>
                <a:sym typeface="Century Gothic"/>
              </a:rPr>
              <a:t> </a:t>
            </a:r>
            <a:r>
              <a:rPr b="0" i="0" lang="en-US" sz="1200" u="none" cap="none" strike="noStrike">
                <a:solidFill>
                  <a:srgbClr val="000000"/>
                </a:solidFill>
                <a:latin typeface="Century Gothic"/>
                <a:ea typeface="Century Gothic"/>
                <a:cs typeface="Century Gothic"/>
                <a:sym typeface="Century Gothic"/>
              </a:rPr>
              <a:t>Stay in your seat until dismissal. Leave prepared!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Always</a:t>
            </a:r>
            <a:r>
              <a:rPr b="0" i="0" lang="en-US" sz="1200" u="none" cap="none" strike="noStrike">
                <a:solidFill>
                  <a:srgbClr val="000000"/>
                </a:solidFill>
                <a:latin typeface="Century Gothic"/>
                <a:ea typeface="Century Gothic"/>
                <a:cs typeface="Century Gothic"/>
                <a:sym typeface="Century Gothic"/>
              </a:rPr>
              <a:t> respect your peers, your teacher, property, and YOURSELF.</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BE KIND, STAY ENGAGED, WORK HARD!</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Century Gothic"/>
              <a:ea typeface="Century Gothic"/>
              <a:cs typeface="Century Gothic"/>
              <a:sym typeface="Century Gothic"/>
            </a:endParaRPr>
          </a:p>
        </p:txBody>
      </p:sp>
      <p:sp>
        <p:nvSpPr>
          <p:cNvPr id="114" name="Google Shape;114;p2"/>
          <p:cNvSpPr/>
          <p:nvPr/>
        </p:nvSpPr>
        <p:spPr>
          <a:xfrm>
            <a:off x="3332719" y="2375062"/>
            <a:ext cx="3301500" cy="5509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YOUR LEARNING:</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You will learn in a variety of ways including: working in groups, teacher and student guided lessons, working independently, and multimedia presentations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TYPES OF ASSIGNMENTS: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You will be responsible for studying key vocabulary for each unit.  Expect to be quizzed on these terms.  Homework is assigned throughout the year.  Homework is often assigned if an assignment was not completed in class.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1" i="0" sz="7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LATE WORK: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Late assignments will be accepted, but there will be a deduction of points each day the assignment is late.</a:t>
            </a:r>
            <a:endParaRPr b="0"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MAKE-UP WORK: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Please check the ‘While you were out’ folder bulletin board when you return to school.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IT IS YOUR RESPONSIBILITY TO MAKE UP MISSED ASSIGNMENTS!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700"/>
              <a:buFont typeface="Arial"/>
              <a:buNone/>
            </a:pPr>
            <a:r>
              <a:t/>
            </a:r>
            <a:endParaRPr b="1" i="0" sz="7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rgbClr val="000000"/>
                </a:solidFill>
                <a:latin typeface="Century Gothic"/>
                <a:ea typeface="Century Gothic"/>
                <a:cs typeface="Century Gothic"/>
                <a:sym typeface="Century Gothic"/>
              </a:rPr>
              <a:t>TURNING IN ASSIGNMENTS: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entury Gothic"/>
                <a:ea typeface="Century Gothic"/>
                <a:cs typeface="Century Gothic"/>
                <a:sym typeface="Century Gothic"/>
              </a:rPr>
              <a:t>All assignments must include your </a:t>
            </a:r>
            <a:r>
              <a:rPr b="0" i="0" lang="en-US" sz="1200" u="sng" cap="none" strike="noStrike">
                <a:solidFill>
                  <a:srgbClr val="000000"/>
                </a:solidFill>
                <a:latin typeface="Century Gothic"/>
                <a:ea typeface="Century Gothic"/>
                <a:cs typeface="Century Gothic"/>
                <a:sym typeface="Century Gothic"/>
              </a:rPr>
              <a:t>first and last name, date, and class.</a:t>
            </a:r>
            <a:endParaRPr b="0" i="0" sz="1400" u="sng"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Century Gothic"/>
              <a:ea typeface="Century Gothic"/>
              <a:cs typeface="Century Gothic"/>
              <a:sym typeface="Century Gothic"/>
            </a:endParaRPr>
          </a:p>
          <a:p>
            <a:pPr indent="0" lvl="0" marL="0" marR="0" rtl="0" algn="ctr">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Century Gothic"/>
              <a:ea typeface="Century Gothic"/>
              <a:cs typeface="Century Gothic"/>
              <a:sym typeface="Century Gothic"/>
            </a:endParaRPr>
          </a:p>
        </p:txBody>
      </p:sp>
      <p:sp>
        <p:nvSpPr>
          <p:cNvPr id="115" name="Google Shape;115;p2"/>
          <p:cNvSpPr/>
          <p:nvPr/>
        </p:nvSpPr>
        <p:spPr>
          <a:xfrm>
            <a:off x="2680361" y="674246"/>
            <a:ext cx="3141000" cy="1077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Century Gothic"/>
                <a:ea typeface="Century Gothic"/>
                <a:cs typeface="Century Gothic"/>
                <a:sym typeface="Century Gothic"/>
              </a:rPr>
              <a:t>A</a:t>
            </a:r>
            <a:r>
              <a:rPr b="0" i="0" lang="en-US" sz="1600" u="none" cap="none" strike="noStrike">
                <a:solidFill>
                  <a:srgbClr val="000000"/>
                </a:solidFill>
                <a:latin typeface="Century Gothic"/>
                <a:ea typeface="Century Gothic"/>
                <a:cs typeface="Century Gothic"/>
                <a:sym typeface="Century Gothic"/>
              </a:rPr>
              <a:t> 100-90  </a:t>
            </a:r>
            <a:r>
              <a:rPr b="1" i="0" lang="en-US" sz="1600" u="none" cap="none" strike="noStrike">
                <a:solidFill>
                  <a:srgbClr val="000000"/>
                </a:solidFill>
                <a:latin typeface="Century Gothic"/>
                <a:ea typeface="Century Gothic"/>
                <a:cs typeface="Century Gothic"/>
                <a:sym typeface="Century Gothic"/>
              </a:rPr>
              <a:t>B</a:t>
            </a:r>
            <a:r>
              <a:rPr b="0" i="0" lang="en-US" sz="1600" u="none" cap="none" strike="noStrike">
                <a:solidFill>
                  <a:srgbClr val="000000"/>
                </a:solidFill>
                <a:latin typeface="Century Gothic"/>
                <a:ea typeface="Century Gothic"/>
                <a:cs typeface="Century Gothic"/>
                <a:sym typeface="Century Gothic"/>
              </a:rPr>
              <a:t> 89-80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Century Gothic"/>
                <a:ea typeface="Century Gothic"/>
                <a:cs typeface="Century Gothic"/>
                <a:sym typeface="Century Gothic"/>
              </a:rPr>
              <a:t>C</a:t>
            </a:r>
            <a:r>
              <a:rPr b="0" i="0" lang="en-US" sz="1600" u="none" cap="none" strike="noStrike">
                <a:solidFill>
                  <a:srgbClr val="000000"/>
                </a:solidFill>
                <a:latin typeface="Century Gothic"/>
                <a:ea typeface="Century Gothic"/>
                <a:cs typeface="Century Gothic"/>
                <a:sym typeface="Century Gothic"/>
              </a:rPr>
              <a:t> 79-70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Century Gothic"/>
                <a:ea typeface="Century Gothic"/>
                <a:cs typeface="Century Gothic"/>
                <a:sym typeface="Century Gothic"/>
              </a:rPr>
              <a:t>D</a:t>
            </a:r>
            <a:r>
              <a:rPr b="0" i="0" lang="en-US" sz="1600" u="none" cap="none" strike="noStrike">
                <a:solidFill>
                  <a:srgbClr val="000000"/>
                </a:solidFill>
                <a:latin typeface="Century Gothic"/>
                <a:ea typeface="Century Gothic"/>
                <a:cs typeface="Century Gothic"/>
                <a:sym typeface="Century Gothic"/>
              </a:rPr>
              <a:t> 69-60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Century Gothic"/>
                <a:ea typeface="Century Gothic"/>
                <a:cs typeface="Century Gothic"/>
                <a:sym typeface="Century Gothic"/>
              </a:rPr>
              <a:t>F</a:t>
            </a:r>
            <a:r>
              <a:rPr b="0" i="0" lang="en-US" sz="1600" u="none" cap="none" strike="noStrike">
                <a:solidFill>
                  <a:srgbClr val="000000"/>
                </a:solidFill>
                <a:latin typeface="Century Gothic"/>
                <a:ea typeface="Century Gothic"/>
                <a:cs typeface="Century Gothic"/>
                <a:sym typeface="Century Gothic"/>
              </a:rPr>
              <a:t> &lt;59</a:t>
            </a:r>
            <a:endParaRPr b="0" i="0" sz="1600" u="none" cap="none" strike="noStrike">
              <a:solidFill>
                <a:srgbClr val="000000"/>
              </a:solidFill>
              <a:latin typeface="Century Gothic"/>
              <a:ea typeface="Century Gothic"/>
              <a:cs typeface="Century Gothic"/>
              <a:sym typeface="Century Gothic"/>
            </a:endParaRPr>
          </a:p>
        </p:txBody>
      </p:sp>
      <p:sp>
        <p:nvSpPr>
          <p:cNvPr id="116" name="Google Shape;116;p2"/>
          <p:cNvSpPr/>
          <p:nvPr/>
        </p:nvSpPr>
        <p:spPr>
          <a:xfrm>
            <a:off x="0" y="5402418"/>
            <a:ext cx="3291835" cy="7078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7" name="Google Shape;117;p2"/>
          <p:cNvSpPr txBox="1"/>
          <p:nvPr/>
        </p:nvSpPr>
        <p:spPr>
          <a:xfrm>
            <a:off x="250176" y="5940075"/>
            <a:ext cx="2422500" cy="11697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Century Gothic"/>
                <a:ea typeface="Century Gothic"/>
                <a:cs typeface="Century Gothic"/>
                <a:sym typeface="Century Gothic"/>
              </a:rPr>
              <a:t>One 100 sheet spiral bound notebook </a:t>
            </a:r>
            <a:endParaRPr b="0" i="0" sz="1400" u="none" cap="none" strike="noStrike">
              <a:solidFill>
                <a:srgbClr val="00000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0000"/>
              </a:buClr>
              <a:buSzPts val="1400"/>
              <a:buFont typeface="Century Gothic"/>
              <a:buChar char="✔"/>
            </a:pPr>
            <a:r>
              <a:rPr b="0" i="0" lang="en-US" sz="1400" u="none" cap="none" strike="noStrike">
                <a:solidFill>
                  <a:srgbClr val="000000"/>
                </a:solidFill>
                <a:latin typeface="Century Gothic"/>
                <a:ea typeface="Century Gothic"/>
                <a:cs typeface="Century Gothic"/>
                <a:sym typeface="Century Gothic"/>
              </a:rPr>
              <a:t>Pencils</a:t>
            </a:r>
            <a:endParaRPr b="0" i="0" sz="1400" u="none" cap="none" strike="noStrike">
              <a:solidFill>
                <a:srgbClr val="00000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0000"/>
              </a:buClr>
              <a:buSzPts val="1400"/>
              <a:buFont typeface="Century Gothic"/>
              <a:buChar char="✔"/>
            </a:pPr>
            <a:r>
              <a:rPr b="0" i="0" lang="en-US" sz="1400" u="none" cap="none" strike="noStrike">
                <a:solidFill>
                  <a:srgbClr val="000000"/>
                </a:solidFill>
                <a:latin typeface="Century Gothic"/>
                <a:ea typeface="Century Gothic"/>
                <a:cs typeface="Century Gothic"/>
                <a:sym typeface="Century Gothic"/>
              </a:rPr>
              <a:t>Colored pencils</a:t>
            </a:r>
            <a:endParaRPr b="0" i="0" sz="1400" u="none" cap="none" strike="noStrike">
              <a:solidFill>
                <a:srgbClr val="000000"/>
              </a:solidFill>
              <a:latin typeface="Century Gothic"/>
              <a:ea typeface="Century Gothic"/>
              <a:cs typeface="Century Gothic"/>
              <a:sym typeface="Century Gothic"/>
            </a:endParaRPr>
          </a:p>
          <a:p>
            <a:pPr indent="-285750" lvl="0" marL="285750" marR="0" rtl="0" algn="l">
              <a:lnSpc>
                <a:spcPct val="100000"/>
              </a:lnSpc>
              <a:spcBef>
                <a:spcPts val="0"/>
              </a:spcBef>
              <a:spcAft>
                <a:spcPts val="0"/>
              </a:spcAft>
              <a:buClr>
                <a:srgbClr val="000000"/>
              </a:buClr>
              <a:buSzPts val="1400"/>
              <a:buFont typeface="Century Gothic"/>
              <a:buChar char="✔"/>
            </a:pPr>
            <a:r>
              <a:rPr b="0" i="0" lang="en-US" sz="1400" u="none" cap="none" strike="noStrike">
                <a:solidFill>
                  <a:srgbClr val="000000"/>
                </a:solidFill>
                <a:latin typeface="Century Gothic"/>
                <a:ea typeface="Century Gothic"/>
                <a:cs typeface="Century Gothic"/>
                <a:sym typeface="Century Gothic"/>
              </a:rPr>
              <a:t>Glue sticks/clear tape</a:t>
            </a:r>
            <a:endParaRPr b="0" i="0" sz="1400" u="none" cap="none" strike="noStrike">
              <a:solidFill>
                <a:srgbClr val="000000"/>
              </a:solidFill>
              <a:latin typeface="Century Gothic"/>
              <a:ea typeface="Century Gothic"/>
              <a:cs typeface="Century Gothic"/>
              <a:sym typeface="Century Gothic"/>
            </a:endParaRPr>
          </a:p>
        </p:txBody>
      </p:sp>
      <p:sp>
        <p:nvSpPr>
          <p:cNvPr id="118" name="Google Shape;118;p2"/>
          <p:cNvSpPr/>
          <p:nvPr/>
        </p:nvSpPr>
        <p:spPr>
          <a:xfrm>
            <a:off x="6847000" y="771125"/>
            <a:ext cx="3211500" cy="324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entury Gothic"/>
                <a:ea typeface="Century Gothic"/>
                <a:cs typeface="Century Gothic"/>
                <a:sym typeface="Century Gothic"/>
              </a:rPr>
              <a:t>Google Classroom will be utilized throughout the year.  Unit resources and assignments are periodically posted via Google Classroom.  No code needed; you have already been </a:t>
            </a:r>
            <a:endParaRPr b="0" i="0" sz="14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entury Gothic"/>
                <a:ea typeface="Century Gothic"/>
                <a:cs typeface="Century Gothic"/>
                <a:sym typeface="Century Gothic"/>
              </a:rPr>
              <a:t>added!</a:t>
            </a:r>
            <a:endParaRPr b="0" i="0" sz="14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entury Gothic"/>
                <a:ea typeface="Century Gothic"/>
                <a:cs typeface="Century Gothic"/>
                <a:sym typeface="Century Gothic"/>
              </a:rPr>
              <a:t> </a:t>
            </a:r>
            <a:endParaRPr b="0" i="0" sz="1400" u="none" cap="none" strike="noStrike">
              <a:solidFill>
                <a:srgbClr val="000000"/>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entury Gothic"/>
                <a:ea typeface="Century Gothic"/>
                <a:cs typeface="Century Gothic"/>
                <a:sym typeface="Century Gothic"/>
              </a:rPr>
              <a:t>I use Remind, a texting reminder service.  To receive messages, text </a:t>
            </a:r>
            <a:r>
              <a:rPr b="1" i="0" lang="en-US" sz="2000" u="none" cap="none" strike="noStrike">
                <a:solidFill>
                  <a:schemeClr val="dk1"/>
                </a:solidFill>
                <a:latin typeface="Century Gothic"/>
                <a:ea typeface="Century Gothic"/>
                <a:cs typeface="Century Gothic"/>
                <a:sym typeface="Century Gothic"/>
              </a:rPr>
              <a:t>@</a:t>
            </a:r>
            <a:r>
              <a:rPr b="1" lang="en-US" sz="2000">
                <a:solidFill>
                  <a:schemeClr val="dk1"/>
                </a:solidFill>
                <a:latin typeface="Century Gothic"/>
                <a:ea typeface="Century Gothic"/>
                <a:cs typeface="Century Gothic"/>
                <a:sym typeface="Century Gothic"/>
              </a:rPr>
              <a:t>roriess6</a:t>
            </a:r>
            <a:r>
              <a:rPr b="0" i="0" lang="en-US" sz="1400" u="none" cap="none" strike="noStrike">
                <a:solidFill>
                  <a:srgbClr val="000000"/>
                </a:solidFill>
                <a:latin typeface="Century Gothic"/>
                <a:ea typeface="Century Gothic"/>
                <a:cs typeface="Century Gothic"/>
                <a:sym typeface="Century Gothic"/>
              </a:rPr>
              <a:t> to </a:t>
            </a:r>
            <a:r>
              <a:rPr b="1" i="0" lang="en-US" sz="1800" u="none" cap="none" strike="noStrike">
                <a:solidFill>
                  <a:schemeClr val="dk1"/>
                </a:solidFill>
                <a:latin typeface="Century Gothic"/>
                <a:ea typeface="Century Gothic"/>
                <a:cs typeface="Century Gothic"/>
                <a:sym typeface="Century Gothic"/>
              </a:rPr>
              <a:t>81010</a:t>
            </a:r>
            <a:r>
              <a:rPr b="0" i="0" lang="en-US" sz="1400" u="none" cap="none" strike="noStrike">
                <a:solidFill>
                  <a:schemeClr val="dk1"/>
                </a:solidFill>
                <a:latin typeface="Century Gothic"/>
                <a:ea typeface="Century Gothic"/>
                <a:cs typeface="Century Gothic"/>
                <a:sym typeface="Century Gothic"/>
              </a:rPr>
              <a:t>.</a:t>
            </a:r>
            <a:endParaRPr b="1" i="0" sz="20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800"/>
              <a:buFont typeface="Arial"/>
              <a:buNone/>
            </a:pPr>
            <a:r>
              <a:t/>
            </a:r>
            <a:endParaRPr b="1" i="0" sz="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Calibri"/>
              <a:ea typeface="Calibri"/>
              <a:cs typeface="Calibri"/>
              <a:sym typeface="Calibri"/>
            </a:endParaRPr>
          </a:p>
        </p:txBody>
      </p:sp>
      <p:sp>
        <p:nvSpPr>
          <p:cNvPr id="119" name="Google Shape;119;p2"/>
          <p:cNvSpPr/>
          <p:nvPr/>
        </p:nvSpPr>
        <p:spPr>
          <a:xfrm>
            <a:off x="7026413" y="5244424"/>
            <a:ext cx="2726400" cy="1292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Century Gothic"/>
                <a:ea typeface="Century Gothic"/>
                <a:cs typeface="Century Gothic"/>
                <a:sym typeface="Century Gothic"/>
              </a:rPr>
              <a:t>Academic dishonesty will not be tolerated under any circumstances.  Cheating, copying, or plagiarism of any form will result in the following consequences:</a:t>
            </a:r>
            <a:endParaRPr b="0" i="0" sz="1400" u="none" cap="none" strike="noStrike">
              <a:solidFill>
                <a:srgbClr val="000000"/>
              </a:solidFill>
              <a:latin typeface="Arial"/>
              <a:ea typeface="Arial"/>
              <a:cs typeface="Arial"/>
              <a:sym typeface="Arial"/>
            </a:endParaRPr>
          </a:p>
        </p:txBody>
      </p:sp>
      <p:sp>
        <p:nvSpPr>
          <p:cNvPr id="120" name="Google Shape;120;p2"/>
          <p:cNvSpPr txBox="1"/>
          <p:nvPr/>
        </p:nvSpPr>
        <p:spPr>
          <a:xfrm>
            <a:off x="3250597" y="76200"/>
            <a:ext cx="3337500" cy="630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500"/>
              <a:buFont typeface="Arial"/>
              <a:buNone/>
            </a:pPr>
            <a:r>
              <a:rPr b="0" i="0" lang="en-US" sz="3500" u="sng" cap="none" strike="noStrike">
                <a:solidFill>
                  <a:schemeClr val="dk1"/>
                </a:solidFill>
                <a:latin typeface="Contrail One"/>
                <a:ea typeface="Contrail One"/>
                <a:cs typeface="Contrail One"/>
                <a:sym typeface="Contrail One"/>
              </a:rPr>
              <a:t>Grades</a:t>
            </a:r>
            <a:endParaRPr b="0" i="0" sz="3500" u="sng" cap="none" strike="noStrike">
              <a:solidFill>
                <a:schemeClr val="dk1"/>
              </a:solidFill>
              <a:latin typeface="Contrail One"/>
              <a:ea typeface="Contrail One"/>
              <a:cs typeface="Contrail One"/>
              <a:sym typeface="Contrail One"/>
            </a:endParaRPr>
          </a:p>
        </p:txBody>
      </p:sp>
      <p:sp>
        <p:nvSpPr>
          <p:cNvPr id="121" name="Google Shape;121;p2"/>
          <p:cNvSpPr txBox="1"/>
          <p:nvPr/>
        </p:nvSpPr>
        <p:spPr>
          <a:xfrm>
            <a:off x="6759805" y="63201"/>
            <a:ext cx="3259636" cy="6309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500"/>
              <a:buFont typeface="Arial"/>
              <a:buNone/>
            </a:pPr>
            <a:r>
              <a:rPr b="0" i="0" lang="en-US" sz="3500" u="sng" cap="none" strike="noStrike">
                <a:solidFill>
                  <a:schemeClr val="dk1"/>
                </a:solidFill>
                <a:latin typeface="Contrail One"/>
                <a:ea typeface="Contrail One"/>
                <a:cs typeface="Contrail One"/>
                <a:sym typeface="Contrail One"/>
              </a:rPr>
              <a:t>Technology</a:t>
            </a:r>
            <a:endParaRPr b="0" i="0" sz="3500" u="sng" cap="none" strike="noStrike">
              <a:solidFill>
                <a:schemeClr val="dk1"/>
              </a:solidFill>
              <a:latin typeface="Contrail One"/>
              <a:ea typeface="Contrail One"/>
              <a:cs typeface="Contrail One"/>
              <a:sym typeface="Contrail One"/>
            </a:endParaRPr>
          </a:p>
        </p:txBody>
      </p:sp>
      <p:sp>
        <p:nvSpPr>
          <p:cNvPr id="122" name="Google Shape;122;p2"/>
          <p:cNvSpPr txBox="1"/>
          <p:nvPr/>
        </p:nvSpPr>
        <p:spPr>
          <a:xfrm>
            <a:off x="-63121" y="28974"/>
            <a:ext cx="3291835" cy="63094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500"/>
              <a:buFont typeface="Arial"/>
              <a:buNone/>
            </a:pPr>
            <a:r>
              <a:rPr b="0" i="0" lang="en-US" sz="3500" u="sng" cap="none" strike="noStrike">
                <a:solidFill>
                  <a:schemeClr val="dk1"/>
                </a:solidFill>
                <a:latin typeface="Contrail One"/>
                <a:ea typeface="Contrail One"/>
                <a:cs typeface="Contrail One"/>
                <a:sym typeface="Contrail One"/>
              </a:rPr>
              <a:t>Expectations</a:t>
            </a:r>
            <a:endParaRPr b="0" i="0" sz="3500" u="sng" cap="none" strike="noStrike">
              <a:solidFill>
                <a:schemeClr val="dk1"/>
              </a:solidFill>
              <a:latin typeface="Contrail One"/>
              <a:ea typeface="Contrail One"/>
              <a:cs typeface="Contrail One"/>
              <a:sym typeface="Contrail One"/>
            </a:endParaRPr>
          </a:p>
        </p:txBody>
      </p:sp>
      <p:sp>
        <p:nvSpPr>
          <p:cNvPr id="123" name="Google Shape;123;p2"/>
          <p:cNvSpPr txBox="1"/>
          <p:nvPr/>
        </p:nvSpPr>
        <p:spPr>
          <a:xfrm>
            <a:off x="-86588" y="5525534"/>
            <a:ext cx="33375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en-US" sz="2400" u="sng" cap="none" strike="noStrike">
                <a:solidFill>
                  <a:schemeClr val="dk1"/>
                </a:solidFill>
                <a:latin typeface="Shadows Into Light"/>
                <a:ea typeface="Shadows Into Light"/>
                <a:cs typeface="Shadows Into Light"/>
                <a:sym typeface="Shadows Into Light"/>
              </a:rPr>
              <a:t>Required Materials</a:t>
            </a:r>
            <a:endParaRPr b="1" i="1" sz="2400" u="sng" cap="none" strike="noStrike">
              <a:solidFill>
                <a:schemeClr val="dk1"/>
              </a:solidFill>
              <a:latin typeface="Shadows Into Light"/>
              <a:ea typeface="Shadows Into Light"/>
              <a:cs typeface="Shadows Into Light"/>
              <a:sym typeface="Shadows Into Light"/>
            </a:endParaRPr>
          </a:p>
        </p:txBody>
      </p:sp>
      <p:sp>
        <p:nvSpPr>
          <p:cNvPr id="124" name="Google Shape;124;p2"/>
          <p:cNvSpPr txBox="1"/>
          <p:nvPr/>
        </p:nvSpPr>
        <p:spPr>
          <a:xfrm>
            <a:off x="7271975" y="4788875"/>
            <a:ext cx="26304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1" lang="en-US" sz="2400" u="sng" cap="none" strike="noStrike">
                <a:solidFill>
                  <a:schemeClr val="dk1"/>
                </a:solidFill>
                <a:latin typeface="Shadows Into Light"/>
                <a:ea typeface="Shadows Into Light"/>
                <a:cs typeface="Shadows Into Light"/>
                <a:sym typeface="Shadows Into Light"/>
              </a:rPr>
              <a:t>Academic Dishonesty</a:t>
            </a:r>
            <a:endParaRPr b="1" i="1" sz="3300" u="sng" cap="none" strike="noStrike">
              <a:solidFill>
                <a:schemeClr val="dk1"/>
              </a:solidFill>
              <a:latin typeface="Shadows Into Light"/>
              <a:ea typeface="Shadows Into Light"/>
              <a:cs typeface="Shadows Into Light"/>
              <a:sym typeface="Shadows Into Light"/>
            </a:endParaRPr>
          </a:p>
        </p:txBody>
      </p:sp>
      <p:sp>
        <p:nvSpPr>
          <p:cNvPr id="125" name="Google Shape;125;p2"/>
          <p:cNvSpPr txBox="1"/>
          <p:nvPr/>
        </p:nvSpPr>
        <p:spPr>
          <a:xfrm>
            <a:off x="7135112" y="6536383"/>
            <a:ext cx="2630295" cy="69249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entury Gothic"/>
                <a:ea typeface="Century Gothic"/>
                <a:cs typeface="Century Gothic"/>
                <a:sym typeface="Century Gothic"/>
              </a:rPr>
              <a:t>failure of the assignment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entury Gothic"/>
                <a:ea typeface="Century Gothic"/>
                <a:cs typeface="Century Gothic"/>
                <a:sym typeface="Century Gothic"/>
              </a:rPr>
              <a:t>disciplinary referral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300"/>
              <a:buFont typeface="Arial"/>
              <a:buChar char="•"/>
            </a:pPr>
            <a:r>
              <a:rPr b="0" i="0" lang="en-US" sz="1300" u="none" cap="none" strike="noStrike">
                <a:solidFill>
                  <a:schemeClr val="dk1"/>
                </a:solidFill>
                <a:latin typeface="Century Gothic"/>
                <a:ea typeface="Century Gothic"/>
                <a:cs typeface="Century Gothic"/>
                <a:sym typeface="Century Gothic"/>
              </a:rPr>
              <a:t>parent contact</a:t>
            </a:r>
            <a:endParaRPr b="0" i="0" sz="1300" u="none" cap="none" strike="noStrike">
              <a:solidFill>
                <a:schemeClr val="dk1"/>
              </a:solidFill>
              <a:latin typeface="Century Gothic"/>
              <a:ea typeface="Century Gothic"/>
              <a:cs typeface="Century Gothic"/>
              <a:sym typeface="Century Gothic"/>
            </a:endParaRPr>
          </a:p>
        </p:txBody>
      </p:sp>
      <p:pic>
        <p:nvPicPr>
          <p:cNvPr descr="Image result for attitude is a little thing that makes a big difference" id="126" name="Google Shape;126;p2"/>
          <p:cNvPicPr preferRelativeResize="0"/>
          <p:nvPr/>
        </p:nvPicPr>
        <p:blipFill rotWithShape="1">
          <a:blip r:embed="rId3">
            <a:alphaModFix/>
          </a:blip>
          <a:srcRect b="22144" l="0" r="0" t="23227"/>
          <a:stretch/>
        </p:blipFill>
        <p:spPr>
          <a:xfrm>
            <a:off x="475875" y="659925"/>
            <a:ext cx="2510425" cy="1371375"/>
          </a:xfrm>
          <a:prstGeom prst="rect">
            <a:avLst/>
          </a:prstGeom>
          <a:noFill/>
          <a:ln>
            <a:noFill/>
          </a:ln>
        </p:spPr>
      </p:pic>
      <p:sp>
        <p:nvSpPr>
          <p:cNvPr id="127" name="Google Shape;127;p2"/>
          <p:cNvSpPr/>
          <p:nvPr/>
        </p:nvSpPr>
        <p:spPr>
          <a:xfrm>
            <a:off x="6847000" y="7323800"/>
            <a:ext cx="32115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Value what </a:t>
            </a:r>
            <a:r>
              <a:rPr b="1" i="1" lang="en-US" sz="1800" u="sng" cap="none" strike="noStrike">
                <a:solidFill>
                  <a:schemeClr val="dk1"/>
                </a:solidFill>
                <a:latin typeface="Calibri"/>
                <a:ea typeface="Calibri"/>
                <a:cs typeface="Calibri"/>
                <a:sym typeface="Calibri"/>
              </a:rPr>
              <a:t>YOU</a:t>
            </a:r>
            <a:r>
              <a:rPr b="1" i="0" lang="en-US" sz="1800" u="none" cap="none" strike="noStrike">
                <a:solidFill>
                  <a:schemeClr val="dk1"/>
                </a:solidFill>
                <a:latin typeface="Calibri"/>
                <a:ea typeface="Calibri"/>
                <a:cs typeface="Calibri"/>
                <a:sym typeface="Calibri"/>
              </a:rPr>
              <a:t> are capable of.</a:t>
            </a:r>
            <a:endParaRPr b="1" i="0" sz="1800" u="none" cap="none" strike="noStrike">
              <a:solidFill>
                <a:schemeClr val="dk1"/>
              </a:solidFill>
              <a:latin typeface="Calibri"/>
              <a:ea typeface="Calibri"/>
              <a:cs typeface="Calibri"/>
              <a:sym typeface="Calibri"/>
            </a:endParaRPr>
          </a:p>
        </p:txBody>
      </p:sp>
      <p:pic>
        <p:nvPicPr>
          <p:cNvPr id="128" name="Google Shape;128;p2"/>
          <p:cNvPicPr preferRelativeResize="0"/>
          <p:nvPr/>
        </p:nvPicPr>
        <p:blipFill rotWithShape="1">
          <a:blip r:embed="rId4">
            <a:alphaModFix/>
          </a:blip>
          <a:srcRect b="0" l="0" r="0" t="0"/>
          <a:stretch/>
        </p:blipFill>
        <p:spPr>
          <a:xfrm rot="-699818">
            <a:off x="105701" y="7017824"/>
            <a:ext cx="684943" cy="692501"/>
          </a:xfrm>
          <a:prstGeom prst="rect">
            <a:avLst/>
          </a:prstGeom>
          <a:noFill/>
          <a:ln>
            <a:noFill/>
          </a:ln>
        </p:spPr>
      </p:pic>
      <p:sp>
        <p:nvSpPr>
          <p:cNvPr id="129" name="Google Shape;129;p2"/>
          <p:cNvSpPr txBox="1"/>
          <p:nvPr/>
        </p:nvSpPr>
        <p:spPr>
          <a:xfrm>
            <a:off x="907875" y="6990475"/>
            <a:ext cx="24225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100"/>
              <a:buFont typeface="Arial"/>
              <a:buNone/>
            </a:pPr>
            <a:r>
              <a:rPr b="0" i="0" lang="en-US" sz="1400" u="none" cap="none" strike="noStrike">
                <a:solidFill>
                  <a:schemeClr val="dk1"/>
                </a:solidFill>
                <a:latin typeface="Century Gothic"/>
                <a:ea typeface="Century Gothic"/>
                <a:cs typeface="Century Gothic"/>
                <a:sym typeface="Century Gothic"/>
              </a:rPr>
              <a:t>Earbuds/headphones are highly recommended for class.</a:t>
            </a:r>
            <a:endParaRPr b="0" i="0" sz="1400" u="none" cap="none" strike="noStrike">
              <a:solidFill>
                <a:srgbClr val="000000"/>
              </a:solidFill>
              <a:latin typeface="Calibri"/>
              <a:ea typeface="Calibri"/>
              <a:cs typeface="Calibri"/>
              <a:sym typeface="Calibri"/>
            </a:endParaRPr>
          </a:p>
        </p:txBody>
      </p:sp>
      <p:sp>
        <p:nvSpPr>
          <p:cNvPr id="130" name="Google Shape;130;p2"/>
          <p:cNvSpPr txBox="1"/>
          <p:nvPr/>
        </p:nvSpPr>
        <p:spPr>
          <a:xfrm>
            <a:off x="3719450" y="1786250"/>
            <a:ext cx="15528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Balsamiq Sans"/>
                <a:ea typeface="Balsamiq Sans"/>
                <a:cs typeface="Balsamiq Sans"/>
                <a:sym typeface="Balsamiq Sans"/>
              </a:rPr>
              <a:t>60% Major Works</a:t>
            </a:r>
            <a:endParaRPr b="0" i="0" sz="1200" u="none" cap="none" strike="noStrike">
              <a:solidFill>
                <a:schemeClr val="dk1"/>
              </a:solidFill>
              <a:latin typeface="Balsamiq Sans"/>
              <a:ea typeface="Balsamiq Sans"/>
              <a:cs typeface="Balsamiq Sans"/>
              <a:sym typeface="Balsamiq Sans"/>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Balsamiq Sans"/>
                <a:ea typeface="Balsamiq Sans"/>
                <a:cs typeface="Balsamiq Sans"/>
                <a:sym typeface="Balsamiq Sans"/>
              </a:rPr>
              <a:t>40% Minor Works</a:t>
            </a:r>
            <a:endParaRPr b="0" i="0" sz="1400" u="none" cap="none" strike="noStrike">
              <a:solidFill>
                <a:srgbClr val="000000"/>
              </a:solidFill>
              <a:latin typeface="Balsamiq Sans"/>
              <a:ea typeface="Balsamiq Sans"/>
              <a:cs typeface="Balsamiq Sans"/>
              <a:sym typeface="Balsamiq Sans"/>
            </a:endParaRPr>
          </a:p>
        </p:txBody>
      </p:sp>
      <p:pic>
        <p:nvPicPr>
          <p:cNvPr id="131" name="Google Shape;131;p2"/>
          <p:cNvPicPr preferRelativeResize="0"/>
          <p:nvPr/>
        </p:nvPicPr>
        <p:blipFill rotWithShape="1">
          <a:blip r:embed="rId5">
            <a:alphaModFix/>
          </a:blip>
          <a:srcRect b="0" l="0" r="0" t="0"/>
          <a:stretch/>
        </p:blipFill>
        <p:spPr>
          <a:xfrm>
            <a:off x="5083651" y="798849"/>
            <a:ext cx="1504450" cy="1484475"/>
          </a:xfrm>
          <a:prstGeom prst="rect">
            <a:avLst/>
          </a:prstGeom>
          <a:noFill/>
          <a:ln>
            <a:noFill/>
          </a:ln>
        </p:spPr>
      </p:pic>
      <p:pic>
        <p:nvPicPr>
          <p:cNvPr id="132" name="Google Shape;132;p2"/>
          <p:cNvPicPr preferRelativeResize="0"/>
          <p:nvPr/>
        </p:nvPicPr>
        <p:blipFill rotWithShape="1">
          <a:blip r:embed="rId6">
            <a:alphaModFix/>
          </a:blip>
          <a:srcRect b="0" l="16717" r="16463" t="0"/>
          <a:stretch/>
        </p:blipFill>
        <p:spPr>
          <a:xfrm>
            <a:off x="8968525" y="1934125"/>
            <a:ext cx="810800" cy="681783"/>
          </a:xfrm>
          <a:prstGeom prst="rect">
            <a:avLst/>
          </a:prstGeom>
          <a:noFill/>
          <a:ln>
            <a:noFill/>
          </a:ln>
        </p:spPr>
      </p:pic>
      <p:pic>
        <p:nvPicPr>
          <p:cNvPr id="133" name="Google Shape;133;p2"/>
          <p:cNvPicPr preferRelativeResize="0"/>
          <p:nvPr/>
        </p:nvPicPr>
        <p:blipFill rotWithShape="1">
          <a:blip r:embed="rId7">
            <a:alphaModFix/>
          </a:blip>
          <a:srcRect b="0" l="0" r="0" t="0"/>
          <a:stretch/>
        </p:blipFill>
        <p:spPr>
          <a:xfrm>
            <a:off x="8073975" y="2602275"/>
            <a:ext cx="1386625" cy="265767"/>
          </a:xfrm>
          <a:prstGeom prst="rect">
            <a:avLst/>
          </a:prstGeom>
          <a:noFill/>
          <a:ln>
            <a:noFill/>
          </a:ln>
        </p:spPr>
      </p:pic>
      <p:sp>
        <p:nvSpPr>
          <p:cNvPr id="134" name="Google Shape;134;p2"/>
          <p:cNvSpPr txBox="1"/>
          <p:nvPr/>
        </p:nvSpPr>
        <p:spPr>
          <a:xfrm rot="668914">
            <a:off x="9477386" y="4759271"/>
            <a:ext cx="584938" cy="400313"/>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35" name="Google Shape;135;p2"/>
          <p:cNvSpPr txBox="1"/>
          <p:nvPr/>
        </p:nvSpPr>
        <p:spPr>
          <a:xfrm>
            <a:off x="7271975" y="3799025"/>
            <a:ext cx="22353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chemeClr val="dk1"/>
              </a:buClr>
              <a:buSzPts val="1400"/>
              <a:buFont typeface="Arial"/>
              <a:buNone/>
            </a:pPr>
            <a:r>
              <a:rPr b="1" i="0" lang="en-US" sz="1400" u="none" cap="none" strike="noStrike">
                <a:solidFill>
                  <a:schemeClr val="dk1"/>
                </a:solidFill>
                <a:latin typeface="Century Gothic"/>
                <a:ea typeface="Century Gothic"/>
                <a:cs typeface="Century Gothic"/>
                <a:sym typeface="Century Gothic"/>
              </a:rPr>
              <a:t>*Get updates on tests, homework, quizzes, activities, etc.*</a:t>
            </a:r>
            <a:endParaRPr b="0" i="0" sz="1400" u="none" cap="none" strike="noStrike">
              <a:solidFill>
                <a:srgbClr val="000000"/>
              </a:solidFill>
              <a:latin typeface="Calibri"/>
              <a:ea typeface="Calibri"/>
              <a:cs typeface="Calibri"/>
              <a:sym typeface="Calibri"/>
            </a:endParaRPr>
          </a:p>
        </p:txBody>
      </p:sp>
      <p:pic>
        <p:nvPicPr>
          <p:cNvPr id="136" name="Google Shape;136;p2"/>
          <p:cNvPicPr preferRelativeResize="0"/>
          <p:nvPr/>
        </p:nvPicPr>
        <p:blipFill rotWithShape="1">
          <a:blip r:embed="rId8">
            <a:alphaModFix/>
          </a:blip>
          <a:srcRect b="7004" l="0" r="0" t="5214"/>
          <a:stretch/>
        </p:blipFill>
        <p:spPr>
          <a:xfrm rot="-418617">
            <a:off x="6992885" y="4837515"/>
            <a:ext cx="419205" cy="396969"/>
          </a:xfrm>
          <a:prstGeom prst="rect">
            <a:avLst/>
          </a:prstGeom>
          <a:noFill/>
          <a:ln>
            <a:noFill/>
          </a:ln>
        </p:spPr>
      </p:pic>
      <p:pic>
        <p:nvPicPr>
          <p:cNvPr id="137" name="Google Shape;137;p2"/>
          <p:cNvPicPr preferRelativeResize="0"/>
          <p:nvPr/>
        </p:nvPicPr>
        <p:blipFill rotWithShape="1">
          <a:blip r:embed="rId9">
            <a:alphaModFix/>
          </a:blip>
          <a:srcRect b="0" l="0" r="0" t="0"/>
          <a:stretch/>
        </p:blipFill>
        <p:spPr>
          <a:xfrm rot="507682">
            <a:off x="2363454" y="6054658"/>
            <a:ext cx="774791" cy="88545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2018-07-29T01:56:05Z</dcterms:created>
  <dc:creator>Abby Gross</dc:creator>
</cp:coreProperties>
</file>