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omments/modernComment_121_129E567.xml" ContentType="application/vnd.ms-powerpoint.comments+xml"/>
  <Override PartName="/ppt/comments/modernComment_120_7FFD942C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62" r:id="rId5"/>
    <p:sldId id="285" r:id="rId6"/>
    <p:sldId id="286" r:id="rId7"/>
    <p:sldId id="283" r:id="rId8"/>
    <p:sldId id="282" r:id="rId9"/>
    <p:sldId id="284" r:id="rId10"/>
    <p:sldId id="256" r:id="rId11"/>
    <p:sldId id="287" r:id="rId12"/>
    <p:sldId id="258" r:id="rId13"/>
    <p:sldId id="289" r:id="rId14"/>
    <p:sldId id="288" r:id="rId15"/>
    <p:sldId id="28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DBC2B1-1D60-0867-926E-89C563EA5738}" name="Anai Rodriguez" initials="AR" userId="S::Anai.Rodriguez@hcde-texas.org::6e88ac4e-7b1b-4191-9e8b-3c4766ff51c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6"/>
    <a:srgbClr val="ECB300"/>
    <a:srgbClr val="AA18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77BA03-FB5B-4362-9027-1495E55CD6F5}" v="40" dt="2026-02-18T15:55:09.4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164"/>
  </p:normalViewPr>
  <p:slideViewPr>
    <p:cSldViewPr snapToGrid="0">
      <p:cViewPr varScale="1">
        <p:scale>
          <a:sx n="120" d="100"/>
          <a:sy n="120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 Westbrooks" userId="129c0fe1-be25-4a1e-bd01-8e9583ddb083" providerId="ADAL" clId="{D51B1FB9-D723-40E6-82A8-8533733B99A6}"/>
    <pc:docChg chg="undo custSel addSld delSld modSld sldOrd">
      <pc:chgData name="Ann Westbrooks" userId="129c0fe1-be25-4a1e-bd01-8e9583ddb083" providerId="ADAL" clId="{D51B1FB9-D723-40E6-82A8-8533733B99A6}" dt="2026-02-18T15:55:52.551" v="200" actId="478"/>
      <pc:docMkLst>
        <pc:docMk/>
      </pc:docMkLst>
      <pc:sldChg chg="delSp modSp mod">
        <pc:chgData name="Ann Westbrooks" userId="129c0fe1-be25-4a1e-bd01-8e9583ddb083" providerId="ADAL" clId="{D51B1FB9-D723-40E6-82A8-8533733B99A6}" dt="2026-02-17T22:12:04.449" v="56" actId="1076"/>
        <pc:sldMkLst>
          <pc:docMk/>
          <pc:sldMk cId="1691856381" sldId="256"/>
        </pc:sldMkLst>
        <pc:spChg chg="mod">
          <ac:chgData name="Ann Westbrooks" userId="129c0fe1-be25-4a1e-bd01-8e9583ddb083" providerId="ADAL" clId="{D51B1FB9-D723-40E6-82A8-8533733B99A6}" dt="2026-02-17T22:12:04.449" v="56" actId="1076"/>
          <ac:spMkLst>
            <pc:docMk/>
            <pc:sldMk cId="1691856381" sldId="256"/>
            <ac:spMk id="2" creationId="{02470F46-FE3F-8CCF-BFD5-6571674076A5}"/>
          </ac:spMkLst>
        </pc:spChg>
        <pc:spChg chg="del">
          <ac:chgData name="Ann Westbrooks" userId="129c0fe1-be25-4a1e-bd01-8e9583ddb083" providerId="ADAL" clId="{D51B1FB9-D723-40E6-82A8-8533733B99A6}" dt="2026-02-17T22:11:57.874" v="55" actId="478"/>
          <ac:spMkLst>
            <pc:docMk/>
            <pc:sldMk cId="1691856381" sldId="256"/>
            <ac:spMk id="3" creationId="{3593DE0D-C552-9869-3FFC-4B73F035C0B2}"/>
          </ac:spMkLst>
        </pc:spChg>
      </pc:sldChg>
      <pc:sldChg chg="del">
        <pc:chgData name="Ann Westbrooks" userId="129c0fe1-be25-4a1e-bd01-8e9583ddb083" providerId="ADAL" clId="{D51B1FB9-D723-40E6-82A8-8533733B99A6}" dt="2026-02-17T22:11:01.404" v="6" actId="47"/>
        <pc:sldMkLst>
          <pc:docMk/>
          <pc:sldMk cId="2331393015" sldId="257"/>
        </pc:sldMkLst>
      </pc:sldChg>
      <pc:sldChg chg="delSp modSp mod ord">
        <pc:chgData name="Ann Westbrooks" userId="129c0fe1-be25-4a1e-bd01-8e9583ddb083" providerId="ADAL" clId="{D51B1FB9-D723-40E6-82A8-8533733B99A6}" dt="2026-02-17T22:12:32.579" v="80" actId="1076"/>
        <pc:sldMkLst>
          <pc:docMk/>
          <pc:sldMk cId="4036231611" sldId="258"/>
        </pc:sldMkLst>
        <pc:spChg chg="mod">
          <ac:chgData name="Ann Westbrooks" userId="129c0fe1-be25-4a1e-bd01-8e9583ddb083" providerId="ADAL" clId="{D51B1FB9-D723-40E6-82A8-8533733B99A6}" dt="2026-02-17T22:12:32.579" v="80" actId="1076"/>
          <ac:spMkLst>
            <pc:docMk/>
            <pc:sldMk cId="4036231611" sldId="258"/>
            <ac:spMk id="2" creationId="{BD1FDA49-308B-FB74-EC47-2CC1331F8D0A}"/>
          </ac:spMkLst>
        </pc:spChg>
        <pc:spChg chg="del">
          <ac:chgData name="Ann Westbrooks" userId="129c0fe1-be25-4a1e-bd01-8e9583ddb083" providerId="ADAL" clId="{D51B1FB9-D723-40E6-82A8-8533733B99A6}" dt="2026-02-17T22:12:27.200" v="79" actId="478"/>
          <ac:spMkLst>
            <pc:docMk/>
            <pc:sldMk cId="4036231611" sldId="258"/>
            <ac:spMk id="3" creationId="{3EC225B0-1945-6CAB-1445-176CF30FA243}"/>
          </ac:spMkLst>
        </pc:spChg>
      </pc:sldChg>
      <pc:sldChg chg="del">
        <pc:chgData name="Ann Westbrooks" userId="129c0fe1-be25-4a1e-bd01-8e9583ddb083" providerId="ADAL" clId="{D51B1FB9-D723-40E6-82A8-8533733B99A6}" dt="2026-02-17T22:11:01.983" v="7" actId="47"/>
        <pc:sldMkLst>
          <pc:docMk/>
          <pc:sldMk cId="4259839036" sldId="259"/>
        </pc:sldMkLst>
      </pc:sldChg>
      <pc:sldChg chg="del">
        <pc:chgData name="Ann Westbrooks" userId="129c0fe1-be25-4a1e-bd01-8e9583ddb083" providerId="ADAL" clId="{D51B1FB9-D723-40E6-82A8-8533733B99A6}" dt="2026-02-17T22:11:02.491" v="8" actId="47"/>
        <pc:sldMkLst>
          <pc:docMk/>
          <pc:sldMk cId="2385561797" sldId="260"/>
        </pc:sldMkLst>
      </pc:sldChg>
      <pc:sldChg chg="del">
        <pc:chgData name="Ann Westbrooks" userId="129c0fe1-be25-4a1e-bd01-8e9583ddb083" providerId="ADAL" clId="{D51B1FB9-D723-40E6-82A8-8533733B99A6}" dt="2026-02-17T22:11:03.405" v="9" actId="47"/>
        <pc:sldMkLst>
          <pc:docMk/>
          <pc:sldMk cId="1850345189" sldId="261"/>
        </pc:sldMkLst>
      </pc:sldChg>
      <pc:sldChg chg="modSp mod">
        <pc:chgData name="Ann Westbrooks" userId="129c0fe1-be25-4a1e-bd01-8e9583ddb083" providerId="ADAL" clId="{D51B1FB9-D723-40E6-82A8-8533733B99A6}" dt="2026-02-17T22:23:46.622" v="172" actId="207"/>
        <pc:sldMkLst>
          <pc:docMk/>
          <pc:sldMk cId="3226415756" sldId="262"/>
        </pc:sldMkLst>
        <pc:spChg chg="mod">
          <ac:chgData name="Ann Westbrooks" userId="129c0fe1-be25-4a1e-bd01-8e9583ddb083" providerId="ADAL" clId="{D51B1FB9-D723-40E6-82A8-8533733B99A6}" dt="2026-02-17T22:23:32.908" v="171" actId="207"/>
          <ac:spMkLst>
            <pc:docMk/>
            <pc:sldMk cId="3226415756" sldId="262"/>
            <ac:spMk id="2" creationId="{41F38FB5-D250-DC8E-981E-B26D026A5B7E}"/>
          </ac:spMkLst>
        </pc:spChg>
        <pc:spChg chg="mod">
          <ac:chgData name="Ann Westbrooks" userId="129c0fe1-be25-4a1e-bd01-8e9583ddb083" providerId="ADAL" clId="{D51B1FB9-D723-40E6-82A8-8533733B99A6}" dt="2026-02-17T22:23:46.622" v="172" actId="207"/>
          <ac:spMkLst>
            <pc:docMk/>
            <pc:sldMk cId="3226415756" sldId="262"/>
            <ac:spMk id="3" creationId="{00C2AC91-D105-0479-D6E6-3C4B1557C3A6}"/>
          </ac:spMkLst>
        </pc:spChg>
      </pc:sldChg>
      <pc:sldChg chg="del">
        <pc:chgData name="Ann Westbrooks" userId="129c0fe1-be25-4a1e-bd01-8e9583ddb083" providerId="ADAL" clId="{D51B1FB9-D723-40E6-82A8-8533733B99A6}" dt="2026-02-17T22:11:08.236" v="15" actId="47"/>
        <pc:sldMkLst>
          <pc:docMk/>
          <pc:sldMk cId="2168871103" sldId="268"/>
        </pc:sldMkLst>
      </pc:sldChg>
      <pc:sldChg chg="del">
        <pc:chgData name="Ann Westbrooks" userId="129c0fe1-be25-4a1e-bd01-8e9583ddb083" providerId="ADAL" clId="{D51B1FB9-D723-40E6-82A8-8533733B99A6}" dt="2026-02-17T22:11:05.291" v="10" actId="47"/>
        <pc:sldMkLst>
          <pc:docMk/>
          <pc:sldMk cId="263627574" sldId="274"/>
        </pc:sldMkLst>
      </pc:sldChg>
      <pc:sldChg chg="del">
        <pc:chgData name="Ann Westbrooks" userId="129c0fe1-be25-4a1e-bd01-8e9583ddb083" providerId="ADAL" clId="{D51B1FB9-D723-40E6-82A8-8533733B99A6}" dt="2026-02-17T22:11:05.879" v="11" actId="47"/>
        <pc:sldMkLst>
          <pc:docMk/>
          <pc:sldMk cId="124869315" sldId="275"/>
        </pc:sldMkLst>
      </pc:sldChg>
      <pc:sldChg chg="del">
        <pc:chgData name="Ann Westbrooks" userId="129c0fe1-be25-4a1e-bd01-8e9583ddb083" providerId="ADAL" clId="{D51B1FB9-D723-40E6-82A8-8533733B99A6}" dt="2026-02-17T22:11:06.354" v="12" actId="47"/>
        <pc:sldMkLst>
          <pc:docMk/>
          <pc:sldMk cId="315102004" sldId="276"/>
        </pc:sldMkLst>
      </pc:sldChg>
      <pc:sldChg chg="del">
        <pc:chgData name="Ann Westbrooks" userId="129c0fe1-be25-4a1e-bd01-8e9583ddb083" providerId="ADAL" clId="{D51B1FB9-D723-40E6-82A8-8533733B99A6}" dt="2026-02-17T22:11:06.844" v="13" actId="47"/>
        <pc:sldMkLst>
          <pc:docMk/>
          <pc:sldMk cId="4246132737" sldId="277"/>
        </pc:sldMkLst>
      </pc:sldChg>
      <pc:sldChg chg="del">
        <pc:chgData name="Ann Westbrooks" userId="129c0fe1-be25-4a1e-bd01-8e9583ddb083" providerId="ADAL" clId="{D51B1FB9-D723-40E6-82A8-8533733B99A6}" dt="2026-02-17T22:11:07.723" v="14" actId="47"/>
        <pc:sldMkLst>
          <pc:docMk/>
          <pc:sldMk cId="2698669648" sldId="278"/>
        </pc:sldMkLst>
      </pc:sldChg>
      <pc:sldChg chg="del">
        <pc:chgData name="Ann Westbrooks" userId="129c0fe1-be25-4a1e-bd01-8e9583ddb083" providerId="ADAL" clId="{D51B1FB9-D723-40E6-82A8-8533733B99A6}" dt="2026-02-17T22:11:09.283" v="16" actId="47"/>
        <pc:sldMkLst>
          <pc:docMk/>
          <pc:sldMk cId="722673516" sldId="279"/>
        </pc:sldMkLst>
      </pc:sldChg>
      <pc:sldChg chg="delSp modSp add del mod">
        <pc:chgData name="Ann Westbrooks" userId="129c0fe1-be25-4a1e-bd01-8e9583ddb083" providerId="ADAL" clId="{D51B1FB9-D723-40E6-82A8-8533733B99A6}" dt="2026-02-18T15:55:52.551" v="200" actId="478"/>
        <pc:sldMkLst>
          <pc:docMk/>
          <pc:sldMk cId="839749436" sldId="280"/>
        </pc:sldMkLst>
        <pc:spChg chg="mod">
          <ac:chgData name="Ann Westbrooks" userId="129c0fe1-be25-4a1e-bd01-8e9583ddb083" providerId="ADAL" clId="{D51B1FB9-D723-40E6-82A8-8533733B99A6}" dt="2026-02-18T15:55:37.938" v="198" actId="122"/>
          <ac:spMkLst>
            <pc:docMk/>
            <pc:sldMk cId="839749436" sldId="280"/>
            <ac:spMk id="2" creationId="{C2B7F883-7888-FE6A-CAFE-F99D64FBCACA}"/>
          </ac:spMkLst>
        </pc:spChg>
        <pc:spChg chg="mod">
          <ac:chgData name="Ann Westbrooks" userId="129c0fe1-be25-4a1e-bd01-8e9583ddb083" providerId="ADAL" clId="{D51B1FB9-D723-40E6-82A8-8533733B99A6}" dt="2026-02-18T15:55:44.059" v="199" actId="122"/>
          <ac:spMkLst>
            <pc:docMk/>
            <pc:sldMk cId="839749436" sldId="280"/>
            <ac:spMk id="3" creationId="{6B04378A-8430-1B29-60F6-D11D55373696}"/>
          </ac:spMkLst>
        </pc:spChg>
        <pc:spChg chg="del">
          <ac:chgData name="Ann Westbrooks" userId="129c0fe1-be25-4a1e-bd01-8e9583ddb083" providerId="ADAL" clId="{D51B1FB9-D723-40E6-82A8-8533733B99A6}" dt="2026-02-18T15:55:52.551" v="200" actId="478"/>
          <ac:spMkLst>
            <pc:docMk/>
            <pc:sldMk cId="839749436" sldId="280"/>
            <ac:spMk id="5" creationId="{5D2BF08C-DB9F-577E-AA4C-5470859B7770}"/>
          </ac:spMkLst>
        </pc:spChg>
      </pc:sldChg>
      <pc:sldChg chg="del">
        <pc:chgData name="Ann Westbrooks" userId="129c0fe1-be25-4a1e-bd01-8e9583ddb083" providerId="ADAL" clId="{D51B1FB9-D723-40E6-82A8-8533733B99A6}" dt="2026-02-17T22:11:10.555" v="18" actId="47"/>
        <pc:sldMkLst>
          <pc:docMk/>
          <pc:sldMk cId="1381136612" sldId="281"/>
        </pc:sldMkLst>
      </pc:sldChg>
      <pc:sldChg chg="addSp delSp modSp mod ord">
        <pc:chgData name="Ann Westbrooks" userId="129c0fe1-be25-4a1e-bd01-8e9583ddb083" providerId="ADAL" clId="{D51B1FB9-D723-40E6-82A8-8533733B99A6}" dt="2026-02-18T15:52:52.923" v="184" actId="1076"/>
        <pc:sldMkLst>
          <pc:docMk/>
          <pc:sldMk cId="2755230202" sldId="282"/>
        </pc:sldMkLst>
        <pc:spChg chg="del">
          <ac:chgData name="Ann Westbrooks" userId="129c0fe1-be25-4a1e-bd01-8e9583ddb083" providerId="ADAL" clId="{D51B1FB9-D723-40E6-82A8-8533733B99A6}" dt="2026-02-17T22:16:32.837" v="113" actId="478"/>
          <ac:spMkLst>
            <pc:docMk/>
            <pc:sldMk cId="2755230202" sldId="282"/>
            <ac:spMk id="3" creationId="{9BB6FD20-2848-781B-38B0-3C3B89D47118}"/>
          </ac:spMkLst>
        </pc:spChg>
        <pc:spChg chg="del">
          <ac:chgData name="Ann Westbrooks" userId="129c0fe1-be25-4a1e-bd01-8e9583ddb083" providerId="ADAL" clId="{D51B1FB9-D723-40E6-82A8-8533733B99A6}" dt="2026-02-17T22:16:34.792" v="114" actId="478"/>
          <ac:spMkLst>
            <pc:docMk/>
            <pc:sldMk cId="2755230202" sldId="282"/>
            <ac:spMk id="4" creationId="{36E99A44-E2F5-702F-F73E-567E124A73EA}"/>
          </ac:spMkLst>
        </pc:spChg>
        <pc:spChg chg="del">
          <ac:chgData name="Ann Westbrooks" userId="129c0fe1-be25-4a1e-bd01-8e9583ddb083" providerId="ADAL" clId="{D51B1FB9-D723-40E6-82A8-8533733B99A6}" dt="2026-02-17T22:17:01.041" v="118" actId="478"/>
          <ac:spMkLst>
            <pc:docMk/>
            <pc:sldMk cId="2755230202" sldId="282"/>
            <ac:spMk id="5" creationId="{7582532D-6754-58CC-768A-6C1BBCAA9200}"/>
          </ac:spMkLst>
        </pc:spChg>
        <pc:picChg chg="add mod">
          <ac:chgData name="Ann Westbrooks" userId="129c0fe1-be25-4a1e-bd01-8e9583ddb083" providerId="ADAL" clId="{D51B1FB9-D723-40E6-82A8-8533733B99A6}" dt="2026-02-18T15:52:52.923" v="184" actId="1076"/>
          <ac:picMkLst>
            <pc:docMk/>
            <pc:sldMk cId="2755230202" sldId="282"/>
            <ac:picMk id="3" creationId="{02742CB2-16CF-249B-3175-E67142F351B7}"/>
          </ac:picMkLst>
        </pc:picChg>
        <pc:picChg chg="add mod">
          <ac:chgData name="Ann Westbrooks" userId="129c0fe1-be25-4a1e-bd01-8e9583ddb083" providerId="ADAL" clId="{D51B1FB9-D723-40E6-82A8-8533733B99A6}" dt="2026-02-17T22:16:50.321" v="116" actId="1076"/>
          <ac:picMkLst>
            <pc:docMk/>
            <pc:sldMk cId="2755230202" sldId="282"/>
            <ac:picMk id="6" creationId="{0C6BF477-6C22-2901-FE8B-67231F270775}"/>
          </ac:picMkLst>
        </pc:picChg>
        <pc:picChg chg="add">
          <ac:chgData name="Ann Westbrooks" userId="129c0fe1-be25-4a1e-bd01-8e9583ddb083" providerId="ADAL" clId="{D51B1FB9-D723-40E6-82A8-8533733B99A6}" dt="2026-02-17T22:16:57.623" v="117"/>
          <ac:picMkLst>
            <pc:docMk/>
            <pc:sldMk cId="2755230202" sldId="282"/>
            <ac:picMk id="7" creationId="{A041C6A6-849E-0CD3-CFDF-942B344B113B}"/>
          </ac:picMkLst>
        </pc:picChg>
      </pc:sldChg>
      <pc:sldChg chg="addSp delSp modSp mod ord">
        <pc:chgData name="Ann Westbrooks" userId="129c0fe1-be25-4a1e-bd01-8e9583ddb083" providerId="ADAL" clId="{D51B1FB9-D723-40E6-82A8-8533733B99A6}" dt="2026-02-17T22:16:00.542" v="108" actId="478"/>
        <pc:sldMkLst>
          <pc:docMk/>
          <pc:sldMk cId="2758098294" sldId="283"/>
        </pc:sldMkLst>
        <pc:spChg chg="del">
          <ac:chgData name="Ann Westbrooks" userId="129c0fe1-be25-4a1e-bd01-8e9583ddb083" providerId="ADAL" clId="{D51B1FB9-D723-40E6-82A8-8533733B99A6}" dt="2026-02-17T22:15:19.995" v="103" actId="478"/>
          <ac:spMkLst>
            <pc:docMk/>
            <pc:sldMk cId="2758098294" sldId="283"/>
            <ac:spMk id="2" creationId="{44BBF5D9-1419-93A5-A1D9-37B325F2564E}"/>
          </ac:spMkLst>
        </pc:spChg>
        <pc:spChg chg="del">
          <ac:chgData name="Ann Westbrooks" userId="129c0fe1-be25-4a1e-bd01-8e9583ddb083" providerId="ADAL" clId="{D51B1FB9-D723-40E6-82A8-8533733B99A6}" dt="2026-02-17T22:16:00.542" v="108" actId="478"/>
          <ac:spMkLst>
            <pc:docMk/>
            <pc:sldMk cId="2758098294" sldId="283"/>
            <ac:spMk id="4" creationId="{2211323F-74F7-599F-9D48-7C7ED50408E2}"/>
          </ac:spMkLst>
        </pc:spChg>
        <pc:picChg chg="add mod">
          <ac:chgData name="Ann Westbrooks" userId="129c0fe1-be25-4a1e-bd01-8e9583ddb083" providerId="ADAL" clId="{D51B1FB9-D723-40E6-82A8-8533733B99A6}" dt="2026-02-17T22:15:30.886" v="105" actId="1076"/>
          <ac:picMkLst>
            <pc:docMk/>
            <pc:sldMk cId="2758098294" sldId="283"/>
            <ac:picMk id="5" creationId="{281AD451-DFD2-86AD-5073-4E35DC23519D}"/>
          </ac:picMkLst>
        </pc:picChg>
        <pc:picChg chg="add mod">
          <ac:chgData name="Ann Westbrooks" userId="129c0fe1-be25-4a1e-bd01-8e9583ddb083" providerId="ADAL" clId="{D51B1FB9-D723-40E6-82A8-8533733B99A6}" dt="2026-02-17T22:15:55.785" v="107" actId="1076"/>
          <ac:picMkLst>
            <pc:docMk/>
            <pc:sldMk cId="2758098294" sldId="283"/>
            <ac:picMk id="6" creationId="{1C26488A-C7A6-5688-ABB0-A03BA1CD2C65}"/>
          </ac:picMkLst>
        </pc:picChg>
      </pc:sldChg>
      <pc:sldChg chg="addSp delSp modSp add mod ord">
        <pc:chgData name="Ann Westbrooks" userId="129c0fe1-be25-4a1e-bd01-8e9583ddb083" providerId="ADAL" clId="{D51B1FB9-D723-40E6-82A8-8533733B99A6}" dt="2026-02-17T22:17:54.376" v="127" actId="478"/>
        <pc:sldMkLst>
          <pc:docMk/>
          <pc:sldMk cId="3213994697" sldId="284"/>
        </pc:sldMkLst>
        <pc:spChg chg="del">
          <ac:chgData name="Ann Westbrooks" userId="129c0fe1-be25-4a1e-bd01-8e9583ddb083" providerId="ADAL" clId="{D51B1FB9-D723-40E6-82A8-8533733B99A6}" dt="2026-02-17T22:17:13.995" v="122" actId="478"/>
          <ac:spMkLst>
            <pc:docMk/>
            <pc:sldMk cId="3213994697" sldId="284"/>
            <ac:spMk id="3" creationId="{2CCB88CB-DAC2-3195-6760-BD25031A577F}"/>
          </ac:spMkLst>
        </pc:spChg>
        <pc:spChg chg="del">
          <ac:chgData name="Ann Westbrooks" userId="129c0fe1-be25-4a1e-bd01-8e9583ddb083" providerId="ADAL" clId="{D51B1FB9-D723-40E6-82A8-8533733B99A6}" dt="2026-02-17T22:17:15.164" v="123" actId="478"/>
          <ac:spMkLst>
            <pc:docMk/>
            <pc:sldMk cId="3213994697" sldId="284"/>
            <ac:spMk id="4" creationId="{77BA5AAA-7812-E4A0-EC8D-8AAA84B93693}"/>
          </ac:spMkLst>
        </pc:spChg>
        <pc:spChg chg="del">
          <ac:chgData name="Ann Westbrooks" userId="129c0fe1-be25-4a1e-bd01-8e9583ddb083" providerId="ADAL" clId="{D51B1FB9-D723-40E6-82A8-8533733B99A6}" dt="2026-02-17T22:17:54.376" v="127" actId="478"/>
          <ac:spMkLst>
            <pc:docMk/>
            <pc:sldMk cId="3213994697" sldId="284"/>
            <ac:spMk id="5" creationId="{604BBF9C-8B34-2FE2-DC42-68F206D83406}"/>
          </ac:spMkLst>
        </pc:spChg>
        <pc:picChg chg="add mod">
          <ac:chgData name="Ann Westbrooks" userId="129c0fe1-be25-4a1e-bd01-8e9583ddb083" providerId="ADAL" clId="{D51B1FB9-D723-40E6-82A8-8533733B99A6}" dt="2026-02-17T22:17:41.003" v="125" actId="1076"/>
          <ac:picMkLst>
            <pc:docMk/>
            <pc:sldMk cId="3213994697" sldId="284"/>
            <ac:picMk id="6" creationId="{D8D7D728-26F0-B3F5-EB15-B50B4686C699}"/>
          </ac:picMkLst>
        </pc:picChg>
        <pc:picChg chg="add mod">
          <ac:chgData name="Ann Westbrooks" userId="129c0fe1-be25-4a1e-bd01-8e9583ddb083" providerId="ADAL" clId="{D51B1FB9-D723-40E6-82A8-8533733B99A6}" dt="2026-02-17T22:17:50.732" v="126"/>
          <ac:picMkLst>
            <pc:docMk/>
            <pc:sldMk cId="3213994697" sldId="284"/>
            <ac:picMk id="7" creationId="{C7F08BA2-CA0E-867D-B292-82A592F87A8F}"/>
          </ac:picMkLst>
        </pc:picChg>
      </pc:sldChg>
      <pc:sldChg chg="addSp delSp modSp add mod ord modAnim">
        <pc:chgData name="Ann Westbrooks" userId="129c0fe1-be25-4a1e-bd01-8e9583ddb083" providerId="ADAL" clId="{D51B1FB9-D723-40E6-82A8-8533733B99A6}" dt="2026-02-17T22:25:42.732" v="180"/>
        <pc:sldMkLst>
          <pc:docMk/>
          <pc:sldMk cId="1630062988" sldId="285"/>
        </pc:sldMkLst>
        <pc:spChg chg="del">
          <ac:chgData name="Ann Westbrooks" userId="129c0fe1-be25-4a1e-bd01-8e9583ddb083" providerId="ADAL" clId="{D51B1FB9-D723-40E6-82A8-8533733B99A6}" dt="2026-02-17T22:12:55.028" v="84" actId="478"/>
          <ac:spMkLst>
            <pc:docMk/>
            <pc:sldMk cId="1630062988" sldId="285"/>
            <ac:spMk id="2" creationId="{81D26434-5718-682A-390E-49172FC4BF5A}"/>
          </ac:spMkLst>
        </pc:spChg>
        <pc:spChg chg="del">
          <ac:chgData name="Ann Westbrooks" userId="129c0fe1-be25-4a1e-bd01-8e9583ddb083" providerId="ADAL" clId="{D51B1FB9-D723-40E6-82A8-8533733B99A6}" dt="2026-02-17T22:13:26.065" v="88" actId="478"/>
          <ac:spMkLst>
            <pc:docMk/>
            <pc:sldMk cId="1630062988" sldId="285"/>
            <ac:spMk id="4" creationId="{895B84AC-0064-B0BB-91AF-612D7F60E798}"/>
          </ac:spMkLst>
        </pc:spChg>
        <pc:spChg chg="add mod">
          <ac:chgData name="Ann Westbrooks" userId="129c0fe1-be25-4a1e-bd01-8e9583ddb083" providerId="ADAL" clId="{D51B1FB9-D723-40E6-82A8-8533733B99A6}" dt="2026-02-17T22:13:06.433" v="85"/>
          <ac:spMkLst>
            <pc:docMk/>
            <pc:sldMk cId="1630062988" sldId="285"/>
            <ac:spMk id="5" creationId="{421061B8-0D92-4680-1928-0A61660759DE}"/>
          </ac:spMkLst>
        </pc:spChg>
        <pc:spChg chg="add mod">
          <ac:chgData name="Ann Westbrooks" userId="129c0fe1-be25-4a1e-bd01-8e9583ddb083" providerId="ADAL" clId="{D51B1FB9-D723-40E6-82A8-8533733B99A6}" dt="2026-02-17T22:22:17.596" v="163" actId="1076"/>
          <ac:spMkLst>
            <pc:docMk/>
            <pc:sldMk cId="1630062988" sldId="285"/>
            <ac:spMk id="9" creationId="{D777E20E-B9CA-F509-AA36-3CD02A3576A7}"/>
          </ac:spMkLst>
        </pc:spChg>
        <pc:picChg chg="add mod">
          <ac:chgData name="Ann Westbrooks" userId="129c0fe1-be25-4a1e-bd01-8e9583ddb083" providerId="ADAL" clId="{D51B1FB9-D723-40E6-82A8-8533733B99A6}" dt="2026-02-17T22:22:08.910" v="162" actId="1076"/>
          <ac:picMkLst>
            <pc:docMk/>
            <pc:sldMk cId="1630062988" sldId="285"/>
            <ac:picMk id="6" creationId="{87467567-7AC9-0382-8085-A04909935643}"/>
          </ac:picMkLst>
        </pc:picChg>
        <pc:picChg chg="add mod">
          <ac:chgData name="Ann Westbrooks" userId="129c0fe1-be25-4a1e-bd01-8e9583ddb083" providerId="ADAL" clId="{D51B1FB9-D723-40E6-82A8-8533733B99A6}" dt="2026-02-17T22:21:32.604" v="155" actId="1076"/>
          <ac:picMkLst>
            <pc:docMk/>
            <pc:sldMk cId="1630062988" sldId="285"/>
            <ac:picMk id="7" creationId="{1DA5C21E-8A1B-611B-838F-046C76C5BD70}"/>
          </ac:picMkLst>
        </pc:picChg>
        <pc:picChg chg="add mod">
          <ac:chgData name="Ann Westbrooks" userId="129c0fe1-be25-4a1e-bd01-8e9583ddb083" providerId="ADAL" clId="{D51B1FB9-D723-40E6-82A8-8533733B99A6}" dt="2026-02-17T22:23:10.596" v="170" actId="1076"/>
          <ac:picMkLst>
            <pc:docMk/>
            <pc:sldMk cId="1630062988" sldId="285"/>
            <ac:picMk id="8" creationId="{FCE51F14-EB4F-15E2-D6C0-8E474329C98D}"/>
          </ac:picMkLst>
        </pc:picChg>
      </pc:sldChg>
      <pc:sldChg chg="addSp delSp modSp add mod ord">
        <pc:chgData name="Ann Westbrooks" userId="129c0fe1-be25-4a1e-bd01-8e9583ddb083" providerId="ADAL" clId="{D51B1FB9-D723-40E6-82A8-8533733B99A6}" dt="2026-02-17T22:26:02.474" v="181" actId="478"/>
        <pc:sldMkLst>
          <pc:docMk/>
          <pc:sldMk cId="2921375436" sldId="286"/>
        </pc:sldMkLst>
        <pc:spChg chg="del">
          <ac:chgData name="Ann Westbrooks" userId="129c0fe1-be25-4a1e-bd01-8e9583ddb083" providerId="ADAL" clId="{D51B1FB9-D723-40E6-82A8-8533733B99A6}" dt="2026-02-17T22:13:43.008" v="91" actId="478"/>
          <ac:spMkLst>
            <pc:docMk/>
            <pc:sldMk cId="2921375436" sldId="286"/>
            <ac:spMk id="2" creationId="{BFCEF612-3355-BA94-C8E1-7E85CD45E7EB}"/>
          </ac:spMkLst>
        </pc:spChg>
        <pc:spChg chg="del">
          <ac:chgData name="Ann Westbrooks" userId="129c0fe1-be25-4a1e-bd01-8e9583ddb083" providerId="ADAL" clId="{D51B1FB9-D723-40E6-82A8-8533733B99A6}" dt="2026-02-17T22:26:02.474" v="181" actId="478"/>
          <ac:spMkLst>
            <pc:docMk/>
            <pc:sldMk cId="2921375436" sldId="286"/>
            <ac:spMk id="4" creationId="{330B3195-73D5-D5EC-D277-D8BA93A9C3EC}"/>
          </ac:spMkLst>
        </pc:spChg>
        <pc:picChg chg="add mod">
          <ac:chgData name="Ann Westbrooks" userId="129c0fe1-be25-4a1e-bd01-8e9583ddb083" providerId="ADAL" clId="{D51B1FB9-D723-40E6-82A8-8533733B99A6}" dt="2026-02-17T22:14:02.647" v="93" actId="1076"/>
          <ac:picMkLst>
            <pc:docMk/>
            <pc:sldMk cId="2921375436" sldId="286"/>
            <ac:picMk id="5" creationId="{ABD304AB-739F-C133-9158-6C15CE2A1917}"/>
          </ac:picMkLst>
        </pc:picChg>
        <pc:picChg chg="add mod">
          <ac:chgData name="Ann Westbrooks" userId="129c0fe1-be25-4a1e-bd01-8e9583ddb083" providerId="ADAL" clId="{D51B1FB9-D723-40E6-82A8-8533733B99A6}" dt="2026-02-17T22:14:24.788" v="95" actId="1076"/>
          <ac:picMkLst>
            <pc:docMk/>
            <pc:sldMk cId="2921375436" sldId="286"/>
            <ac:picMk id="6" creationId="{357536B8-E88C-FF7F-3FBD-611A50C3F4C2}"/>
          </ac:picMkLst>
        </pc:picChg>
        <pc:picChg chg="add mod">
          <ac:chgData name="Ann Westbrooks" userId="129c0fe1-be25-4a1e-bd01-8e9583ddb083" providerId="ADAL" clId="{D51B1FB9-D723-40E6-82A8-8533733B99A6}" dt="2026-02-17T22:14:35.777" v="97" actId="1076"/>
          <ac:picMkLst>
            <pc:docMk/>
            <pc:sldMk cId="2921375436" sldId="286"/>
            <ac:picMk id="7" creationId="{C6511A24-3841-7C2C-C4AD-9D882AB608E6}"/>
          </ac:picMkLst>
        </pc:picChg>
        <pc:picChg chg="add mod">
          <ac:chgData name="Ann Westbrooks" userId="129c0fe1-be25-4a1e-bd01-8e9583ddb083" providerId="ADAL" clId="{D51B1FB9-D723-40E6-82A8-8533733B99A6}" dt="2026-02-17T22:14:47.672" v="99" actId="1076"/>
          <ac:picMkLst>
            <pc:docMk/>
            <pc:sldMk cId="2921375436" sldId="286"/>
            <ac:picMk id="8" creationId="{24063951-24AF-CABE-CC6E-8325DED02B92}"/>
          </ac:picMkLst>
        </pc:picChg>
      </pc:sldChg>
      <pc:sldChg chg="addSp delSp modSp add mod ord">
        <pc:chgData name="Ann Westbrooks" userId="129c0fe1-be25-4a1e-bd01-8e9583ddb083" providerId="ADAL" clId="{D51B1FB9-D723-40E6-82A8-8533733B99A6}" dt="2026-02-17T22:18:37.176" v="136" actId="478"/>
        <pc:sldMkLst>
          <pc:docMk/>
          <pc:sldMk cId="3368731491" sldId="287"/>
        </pc:sldMkLst>
        <pc:spChg chg="del">
          <ac:chgData name="Ann Westbrooks" userId="129c0fe1-be25-4a1e-bd01-8e9583ddb083" providerId="ADAL" clId="{D51B1FB9-D723-40E6-82A8-8533733B99A6}" dt="2026-02-17T22:18:18.030" v="133" actId="478"/>
          <ac:spMkLst>
            <pc:docMk/>
            <pc:sldMk cId="3368731491" sldId="287"/>
            <ac:spMk id="2" creationId="{4B99041B-91DD-EC6A-5114-196E5B0E2CE5}"/>
          </ac:spMkLst>
        </pc:spChg>
        <pc:spChg chg="del">
          <ac:chgData name="Ann Westbrooks" userId="129c0fe1-be25-4a1e-bd01-8e9583ddb083" providerId="ADAL" clId="{D51B1FB9-D723-40E6-82A8-8533733B99A6}" dt="2026-02-17T22:18:37.176" v="136" actId="478"/>
          <ac:spMkLst>
            <pc:docMk/>
            <pc:sldMk cId="3368731491" sldId="287"/>
            <ac:spMk id="4" creationId="{32644DD7-9F3F-46A3-C1BE-109E240EC848}"/>
          </ac:spMkLst>
        </pc:spChg>
        <pc:picChg chg="add mod">
          <ac:chgData name="Ann Westbrooks" userId="129c0fe1-be25-4a1e-bd01-8e9583ddb083" providerId="ADAL" clId="{D51B1FB9-D723-40E6-82A8-8533733B99A6}" dt="2026-02-17T22:18:34.451" v="135" actId="1076"/>
          <ac:picMkLst>
            <pc:docMk/>
            <pc:sldMk cId="3368731491" sldId="287"/>
            <ac:picMk id="5" creationId="{ECE39EA7-16C5-1842-83F6-BBEDF0E9C3E1}"/>
          </ac:picMkLst>
        </pc:picChg>
      </pc:sldChg>
      <pc:sldChg chg="addSp delSp modSp add mod">
        <pc:chgData name="Ann Westbrooks" userId="129c0fe1-be25-4a1e-bd01-8e9583ddb083" providerId="ADAL" clId="{D51B1FB9-D723-40E6-82A8-8533733B99A6}" dt="2026-02-17T22:20:20.696" v="152" actId="478"/>
        <pc:sldMkLst>
          <pc:docMk/>
          <pc:sldMk cId="2147324972" sldId="288"/>
        </pc:sldMkLst>
        <pc:spChg chg="del">
          <ac:chgData name="Ann Westbrooks" userId="129c0fe1-be25-4a1e-bd01-8e9583ddb083" providerId="ADAL" clId="{D51B1FB9-D723-40E6-82A8-8533733B99A6}" dt="2026-02-17T22:18:53.381" v="137" actId="478"/>
          <ac:spMkLst>
            <pc:docMk/>
            <pc:sldMk cId="2147324972" sldId="288"/>
            <ac:spMk id="3" creationId="{9D6A0816-F6C4-8942-04F3-8082F9E1311E}"/>
          </ac:spMkLst>
        </pc:spChg>
        <pc:spChg chg="del">
          <ac:chgData name="Ann Westbrooks" userId="129c0fe1-be25-4a1e-bd01-8e9583ddb083" providerId="ADAL" clId="{D51B1FB9-D723-40E6-82A8-8533733B99A6}" dt="2026-02-17T22:18:55.186" v="138" actId="478"/>
          <ac:spMkLst>
            <pc:docMk/>
            <pc:sldMk cId="2147324972" sldId="288"/>
            <ac:spMk id="4" creationId="{F2072BC7-37E8-7B6F-D935-DA21D7202528}"/>
          </ac:spMkLst>
        </pc:spChg>
        <pc:spChg chg="del">
          <ac:chgData name="Ann Westbrooks" userId="129c0fe1-be25-4a1e-bd01-8e9583ddb083" providerId="ADAL" clId="{D51B1FB9-D723-40E6-82A8-8533733B99A6}" dt="2026-02-17T22:20:20.696" v="152" actId="478"/>
          <ac:spMkLst>
            <pc:docMk/>
            <pc:sldMk cId="2147324972" sldId="288"/>
            <ac:spMk id="5" creationId="{D23B38A3-BF45-5E19-1237-ED88F37DA460}"/>
          </ac:spMkLst>
        </pc:spChg>
        <pc:picChg chg="add mod">
          <ac:chgData name="Ann Westbrooks" userId="129c0fe1-be25-4a1e-bd01-8e9583ddb083" providerId="ADAL" clId="{D51B1FB9-D723-40E6-82A8-8533733B99A6}" dt="2026-02-17T22:20:16.947" v="151" actId="1076"/>
          <ac:picMkLst>
            <pc:docMk/>
            <pc:sldMk cId="2147324972" sldId="288"/>
            <ac:picMk id="6" creationId="{5189C228-702F-A1A7-4911-104D54293863}"/>
          </ac:picMkLst>
        </pc:picChg>
      </pc:sldChg>
      <pc:sldChg chg="addSp delSp modSp add mod ord">
        <pc:chgData name="Ann Westbrooks" userId="129c0fe1-be25-4a1e-bd01-8e9583ddb083" providerId="ADAL" clId="{D51B1FB9-D723-40E6-82A8-8533733B99A6}" dt="2026-02-17T22:19:49.200" v="148" actId="1076"/>
        <pc:sldMkLst>
          <pc:docMk/>
          <pc:sldMk cId="19522919" sldId="289"/>
        </pc:sldMkLst>
        <pc:spChg chg="del">
          <ac:chgData name="Ann Westbrooks" userId="129c0fe1-be25-4a1e-bd01-8e9583ddb083" providerId="ADAL" clId="{D51B1FB9-D723-40E6-82A8-8533733B99A6}" dt="2026-02-17T22:19:00.315" v="141" actId="478"/>
          <ac:spMkLst>
            <pc:docMk/>
            <pc:sldMk cId="19522919" sldId="289"/>
            <ac:spMk id="2" creationId="{98D70999-AE06-0D19-93C2-72C1863ADF58}"/>
          </ac:spMkLst>
        </pc:spChg>
        <pc:picChg chg="add mod">
          <ac:chgData name="Ann Westbrooks" userId="129c0fe1-be25-4a1e-bd01-8e9583ddb083" providerId="ADAL" clId="{D51B1FB9-D723-40E6-82A8-8533733B99A6}" dt="2026-02-17T22:19:14.886" v="144" actId="14100"/>
          <ac:picMkLst>
            <pc:docMk/>
            <pc:sldMk cId="19522919" sldId="289"/>
            <ac:picMk id="5" creationId="{72028F17-3610-B97F-9716-1E5EED192CF0}"/>
          </ac:picMkLst>
        </pc:picChg>
        <pc:picChg chg="add mod">
          <ac:chgData name="Ann Westbrooks" userId="129c0fe1-be25-4a1e-bd01-8e9583ddb083" providerId="ADAL" clId="{D51B1FB9-D723-40E6-82A8-8533733B99A6}" dt="2026-02-17T22:19:33.170" v="146" actId="1076"/>
          <ac:picMkLst>
            <pc:docMk/>
            <pc:sldMk cId="19522919" sldId="289"/>
            <ac:picMk id="6" creationId="{C2CF0326-8AF4-697F-4EE9-5B98A34F21F6}"/>
          </ac:picMkLst>
        </pc:picChg>
        <pc:picChg chg="add mod">
          <ac:chgData name="Ann Westbrooks" userId="129c0fe1-be25-4a1e-bd01-8e9583ddb083" providerId="ADAL" clId="{D51B1FB9-D723-40E6-82A8-8533733B99A6}" dt="2026-02-17T22:19:49.200" v="148" actId="1076"/>
          <ac:picMkLst>
            <pc:docMk/>
            <pc:sldMk cId="19522919" sldId="289"/>
            <ac:picMk id="7" creationId="{1A890119-A178-A54A-B1C6-EA18CC2CF3FD}"/>
          </ac:picMkLst>
        </pc:picChg>
      </pc:sldChg>
      <pc:sldChg chg="add del">
        <pc:chgData name="Ann Westbrooks" userId="129c0fe1-be25-4a1e-bd01-8e9583ddb083" providerId="ADAL" clId="{D51B1FB9-D723-40E6-82A8-8533733B99A6}" dt="2026-02-17T22:09:41.425" v="3" actId="47"/>
        <pc:sldMkLst>
          <pc:docMk/>
          <pc:sldMk cId="4008436089" sldId="381"/>
        </pc:sldMkLst>
      </pc:sldChg>
      <pc:sldChg chg="add del">
        <pc:chgData name="Ann Westbrooks" userId="129c0fe1-be25-4a1e-bd01-8e9583ddb083" providerId="ADAL" clId="{D51B1FB9-D723-40E6-82A8-8533733B99A6}" dt="2026-02-17T22:16:19.946" v="110" actId="47"/>
        <pc:sldMkLst>
          <pc:docMk/>
          <pc:sldMk cId="1358846526" sldId="408"/>
        </pc:sldMkLst>
      </pc:sldChg>
      <pc:sldMasterChg chg="delSldLayout">
        <pc:chgData name="Ann Westbrooks" userId="129c0fe1-be25-4a1e-bd01-8e9583ddb083" providerId="ADAL" clId="{D51B1FB9-D723-40E6-82A8-8533733B99A6}" dt="2026-02-17T22:16:19.946" v="110" actId="47"/>
        <pc:sldMasterMkLst>
          <pc:docMk/>
          <pc:sldMasterMk cId="2865572307" sldId="2147483648"/>
        </pc:sldMasterMkLst>
        <pc:sldLayoutChg chg="del">
          <pc:chgData name="Ann Westbrooks" userId="129c0fe1-be25-4a1e-bd01-8e9583ddb083" providerId="ADAL" clId="{D51B1FB9-D723-40E6-82A8-8533733B99A6}" dt="2026-02-17T22:09:29.750" v="1" actId="47"/>
          <pc:sldLayoutMkLst>
            <pc:docMk/>
            <pc:sldMasterMk cId="2865572307" sldId="2147483648"/>
            <pc:sldLayoutMk cId="1057058633" sldId="2147483679"/>
          </pc:sldLayoutMkLst>
        </pc:sldLayoutChg>
        <pc:sldLayoutChg chg="del">
          <pc:chgData name="Ann Westbrooks" userId="129c0fe1-be25-4a1e-bd01-8e9583ddb083" providerId="ADAL" clId="{D51B1FB9-D723-40E6-82A8-8533733B99A6}" dt="2026-02-17T22:16:19.946" v="110" actId="47"/>
          <pc:sldLayoutMkLst>
            <pc:docMk/>
            <pc:sldMasterMk cId="2865572307" sldId="2147483648"/>
            <pc:sldLayoutMk cId="3301825252" sldId="2147483679"/>
          </pc:sldLayoutMkLst>
        </pc:sldLayoutChg>
        <pc:sldLayoutChg chg="del">
          <pc:chgData name="Ann Westbrooks" userId="129c0fe1-be25-4a1e-bd01-8e9583ddb083" providerId="ADAL" clId="{D51B1FB9-D723-40E6-82A8-8533733B99A6}" dt="2026-02-17T22:09:41.425" v="3" actId="47"/>
          <pc:sldLayoutMkLst>
            <pc:docMk/>
            <pc:sldMasterMk cId="2865572307" sldId="2147483648"/>
            <pc:sldLayoutMk cId="3488409115" sldId="2147483679"/>
          </pc:sldLayoutMkLst>
        </pc:sldLayoutChg>
      </pc:sldMasterChg>
    </pc:docChg>
  </pc:docChgLst>
</pc:chgInfo>
</file>

<file path=ppt/comments/modernComment_120_7FFD942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001922C-695D-4035-8EB5-1798115A0D65}" authorId="{ECDBC2B1-1D60-0867-926E-89C563EA5738}" created="2026-03-17T16:42:05.443">
    <pc:sldMkLst xmlns:pc="http://schemas.microsoft.com/office/powerpoint/2013/main/command">
      <pc:docMk/>
      <pc:sldMk cId="2147324972" sldId="288"/>
    </pc:sldMkLst>
    <p188:txBody>
      <a:bodyPr/>
      <a:lstStyle/>
      <a:p>
        <a:r>
          <a:rPr lang="en-US"/>
          <a:t>NEED</a:t>
        </a:r>
      </a:p>
    </p188:txBody>
  </p188:cm>
</p188:cmLst>
</file>

<file path=ppt/comments/modernComment_121_129E56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B451732-8D29-4698-818D-CEEE17D998E1}" authorId="{ECDBC2B1-1D60-0867-926E-89C563EA5738}" created="2026-03-17T16:41:59.775">
    <pc:sldMkLst xmlns:pc="http://schemas.microsoft.com/office/powerpoint/2013/main/command">
      <pc:docMk/>
      <pc:sldMk cId="19522919" sldId="289"/>
    </pc:sldMkLst>
    <p188:txBody>
      <a:bodyPr/>
      <a:lstStyle/>
      <a:p>
        <a:r>
          <a:rPr lang="en-US"/>
          <a:t>NEED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97E85-AE2F-5E4D-BD31-4491DBAA1DDE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D045A-EFD8-8442-A329-860414E5C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62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hild holding a red hat&#10;&#10;AI-generated content may be incorrect.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434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9705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6213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6201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60538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67174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4783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4783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54632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children and a teacher&#10;&#10;AI-generated content may be incorrect.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37C9D58-9A13-BB13-419E-9A338F063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A319FF-45DD-C6BC-C5F7-365FB22B0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0033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568B02F-74D7-F642-08B7-733C3461A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2CCCEA5-9987-217B-9766-A129114A4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3870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90A20D3-F5AA-0FE9-91FD-78EEAF04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41AF70F-1D48-CE4D-40B0-E8E205D21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7557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33D7993-215D-2B11-FF6D-C6E965155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D481ED7-473E-98ED-40E7-5CAED1DF2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95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FE81F37-A057-5858-1665-01C3208C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A7C6A4-69B9-FDDA-F959-B86F43CCA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8878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tegory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0788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685" y="1034608"/>
            <a:ext cx="7308298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6685" y="3096612"/>
            <a:ext cx="7308298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79ED550-C1D5-F7AF-6E91-D95497432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774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685" y="1034608"/>
            <a:ext cx="7308298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6685" y="3096612"/>
            <a:ext cx="7308298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F1DA92-CD8F-88DC-E959-949DC5053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373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347" y="1034608"/>
            <a:ext cx="10237305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347" y="3096612"/>
            <a:ext cx="10237304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5AB89-762E-E17B-693C-17EFB527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3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3AA707-28CA-86E4-F5FC-8A589D2A8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347" y="1034608"/>
            <a:ext cx="10237305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8AB9998-3FB3-75F6-4879-D6BCAA747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347" y="3096612"/>
            <a:ext cx="10237304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AAD9861-6EC4-1F69-C0E5-108A8DAB4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25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grid with black squares&#10;&#10;AI-generated content may be incorrect.">
            <a:extLst>
              <a:ext uri="{FF2B5EF4-FFF2-40B4-BE49-F238E27FC236}">
                <a16:creationId xmlns:a16="http://schemas.microsoft.com/office/drawing/2014/main" id="{A4F79184-E2A2-C2F2-9A29-39C8DA4A1E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726AB4-B4F5-F949-17A8-4EB18DD1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B3EB-92BA-7CA6-8DB2-43AAF21B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A5C1CDA-C4C1-9EC9-B1E7-CCF6FB8B0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616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86AF21-46AF-2DA8-24E9-920FD57D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D96B8-AFF8-2004-E0F7-F12D1D037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47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0CAAE-B860-926A-2F54-93836BEE47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44077" y="6290434"/>
            <a:ext cx="5413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FB0D5-5C7A-E53D-0213-A1F0C9E2E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70235" y="6290434"/>
            <a:ext cx="6394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57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8" r:id="rId3"/>
    <p:sldLayoutId id="2147483667" r:id="rId4"/>
    <p:sldLayoutId id="2147483666" r:id="rId5"/>
    <p:sldLayoutId id="2147483669" r:id="rId6"/>
    <p:sldLayoutId id="2147483670" r:id="rId7"/>
    <p:sldLayoutId id="2147483663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51" r:id="rId14"/>
    <p:sldLayoutId id="2147483676" r:id="rId15"/>
    <p:sldLayoutId id="2147483677" r:id="rId16"/>
    <p:sldLayoutId id="2147483678" r:id="rId17"/>
    <p:sldLayoutId id="2147483654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85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microsoft.com/office/2018/10/relationships/comments" Target="../comments/modernComment_121_129E56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microsoft.com/office/2018/10/relationships/comments" Target="../comments/modernComment_120_7FFD942C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38FB5-D250-DC8E-981E-B26D026A5B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Monthly Financial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C2AC91-D105-0479-D6E6-3C4B1557C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as of February 28,2026</a:t>
            </a:r>
          </a:p>
          <a:p>
            <a:r>
              <a:rPr lang="en-US" dirty="0">
                <a:solidFill>
                  <a:schemeClr val="bg1"/>
                </a:solidFill>
              </a:rPr>
              <a:t>Ann Westbrooks, CPA, RTSBA</a:t>
            </a:r>
          </a:p>
          <a:p>
            <a:r>
              <a:rPr lang="en-US" dirty="0">
                <a:solidFill>
                  <a:schemeClr val="bg1"/>
                </a:solidFill>
              </a:rPr>
              <a:t>Chief Financial Officer</a:t>
            </a:r>
          </a:p>
        </p:txBody>
      </p:sp>
    </p:spTree>
    <p:extLst>
      <p:ext uri="{BB962C8B-B14F-4D97-AF65-F5344CB8AC3E}">
        <p14:creationId xmlns:p14="http://schemas.microsoft.com/office/powerpoint/2010/main" val="3226415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6422B-C471-22EE-E2B2-FDBE31EC3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7FD0EA-8046-40D9-B434-3B801D07C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421061B8-0D92-4680-1928-0A61660759DE}"/>
              </a:ext>
            </a:extLst>
          </p:cNvPr>
          <p:cNvSpPr txBox="1"/>
          <p:nvPr/>
        </p:nvSpPr>
        <p:spPr>
          <a:xfrm>
            <a:off x="778832" y="-188847"/>
            <a:ext cx="9568499" cy="1295868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spcBef>
                <a:spcPts val="1445"/>
              </a:spcBef>
            </a:pPr>
            <a:r>
              <a:rPr lang="en-US" sz="24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GENERAL FUND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24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0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February 28,2026</a:t>
            </a:r>
            <a:endParaRPr sz="20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467567-7AC9-0382-8085-A049099356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00206" y="1177415"/>
            <a:ext cx="9365679" cy="47491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A5C21E-8A1B-611B-838F-046C76C5B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3086" y="1177415"/>
            <a:ext cx="1207113" cy="47857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E51F14-EB4F-15E2-D6C0-8E474329C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761" y="1177415"/>
            <a:ext cx="1472864" cy="4785775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777E20E-B9CA-F509-AA36-3CD02A3576A7}"/>
              </a:ext>
            </a:extLst>
          </p:cNvPr>
          <p:cNvSpPr/>
          <p:nvPr/>
        </p:nvSpPr>
        <p:spPr>
          <a:xfrm>
            <a:off x="10491793" y="5585964"/>
            <a:ext cx="515923" cy="44762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6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B781D-5910-3D58-F083-A796C59C0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7CF6DA-D271-9813-7BCA-DB38DA609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7536B8-E88C-FF7F-3FBD-611A50C3F4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46845" y="1298330"/>
            <a:ext cx="8114479" cy="45021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511A24-3841-7C2C-C4AD-9D882AB60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2998" y="2302924"/>
            <a:ext cx="1237595" cy="5791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063951-24AF-CABE-CC6E-8325DED02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3688" y="4501815"/>
            <a:ext cx="1243692" cy="5852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8EB046-5063-0829-E84F-6625273542F2}"/>
              </a:ext>
            </a:extLst>
          </p:cNvPr>
          <p:cNvSpPr txBox="1"/>
          <p:nvPr/>
        </p:nvSpPr>
        <p:spPr>
          <a:xfrm>
            <a:off x="1034474" y="279660"/>
            <a:ext cx="9753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TAX COLLECTIONS COMPARATIVE ANALYSIS </a:t>
            </a:r>
          </a:p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Fiscal Year-To-Date as of February 28, 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375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6E2367-DB53-5121-0831-00DF6A11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26488A-C7A6-5688-ABB0-A03BA1CD2C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30435" y="1359855"/>
            <a:ext cx="10278747" cy="4400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0CC53D-3F6B-DD42-E4F5-B27FA0413625}"/>
              </a:ext>
            </a:extLst>
          </p:cNvPr>
          <p:cNvSpPr txBox="1"/>
          <p:nvPr/>
        </p:nvSpPr>
        <p:spPr>
          <a:xfrm>
            <a:off x="3110438" y="489527"/>
            <a:ext cx="57679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28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February 28, 2026</a:t>
            </a:r>
            <a:endParaRPr lang="en-US" dirty="0">
              <a:solidFill>
                <a:srgbClr val="291F35"/>
              </a:solidFill>
              <a:latin typeface="Roboto"/>
              <a:cs typeface="Roboto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098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609CDB-E771-1A84-B465-5EB13A93C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41C6A6-849E-0CD3-CFDF-942B344B11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308" y="2096908"/>
            <a:ext cx="11600873" cy="26641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742CB2-16CF-249B-3175-E67142F35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2193" y="4390671"/>
            <a:ext cx="548688" cy="4877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5DED18-85C0-A722-4C2F-790F2819B685}"/>
              </a:ext>
            </a:extLst>
          </p:cNvPr>
          <p:cNvSpPr txBox="1"/>
          <p:nvPr/>
        </p:nvSpPr>
        <p:spPr>
          <a:xfrm>
            <a:off x="2632364" y="361890"/>
            <a:ext cx="6096000" cy="1256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28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General Funds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28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/>
            <a:r>
              <a:rPr lang="en-US" sz="1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February 28,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230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F1E41-6000-E6FE-1241-20219528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01A63D-E9AC-E385-25E8-49B2918BE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F08BA2-CA0E-867D-B292-82A592F87A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41745" y="1574800"/>
            <a:ext cx="11434619" cy="3708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ABA7D4-BC1F-63D3-11C0-647851AB1A92}"/>
              </a:ext>
            </a:extLst>
          </p:cNvPr>
          <p:cNvSpPr txBox="1"/>
          <p:nvPr/>
        </p:nvSpPr>
        <p:spPr>
          <a:xfrm>
            <a:off x="2844800" y="318046"/>
            <a:ext cx="6096000" cy="1256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28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All Funds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28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/>
            <a:r>
              <a:rPr lang="en-US" sz="1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February 28,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994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0F46-FE3F-8CCF-BFD5-657167407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439" y="2069566"/>
            <a:ext cx="5055705" cy="3052072"/>
          </a:xfrm>
        </p:spPr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Education Foundation Update</a:t>
            </a:r>
          </a:p>
        </p:txBody>
      </p:sp>
    </p:spTree>
    <p:extLst>
      <p:ext uri="{BB962C8B-B14F-4D97-AF65-F5344CB8AC3E}">
        <p14:creationId xmlns:p14="http://schemas.microsoft.com/office/powerpoint/2010/main" val="1691856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36570-B959-71FE-D0B4-273A64C2C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1A8586-FBE6-BFC6-4DE4-C797B577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E39EA7-16C5-1842-83F6-BBEDF0E9C3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5761" y="394647"/>
            <a:ext cx="10781968" cy="553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31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FDA49-308B-FB74-EC47-2CC1331F8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041" y="1614417"/>
            <a:ext cx="5055705" cy="3052072"/>
          </a:xfrm>
        </p:spPr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Small Business Report</a:t>
            </a:r>
          </a:p>
        </p:txBody>
      </p:sp>
    </p:spTree>
    <p:extLst>
      <p:ext uri="{BB962C8B-B14F-4D97-AF65-F5344CB8AC3E}">
        <p14:creationId xmlns:p14="http://schemas.microsoft.com/office/powerpoint/2010/main" val="4036231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6C4CC-C43A-DC99-ABE5-D038C1A3C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BCF3A1-89BD-86E3-B154-5BD888E3A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0359FC-D6DC-3B3F-9CA3-50EDD400F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028F17-3610-B97F-9716-1E5EED192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51" y="1648057"/>
            <a:ext cx="6204858" cy="42638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CF0326-8AF4-697F-4EE9-5B98A34F2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0295" y="1755625"/>
            <a:ext cx="4706520" cy="42980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890119-A178-A54A-B1C6-EA18CC2CF3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37" y="379410"/>
            <a:ext cx="11930906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91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59797-9160-E2D2-7110-E3B47E0A4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6686EE-B642-D7F0-B750-E61D50F44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89C228-702F-A1A7-4911-104D54293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433" y="95035"/>
            <a:ext cx="8328552" cy="571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32497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7F883-7888-FE6A-CAFE-F99D64FBC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4378A-8430-1B29-60F6-D11D55373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856"/>
                </a:solidFill>
              </a:rPr>
              <a:t>The full report can be found online at:</a:t>
            </a:r>
            <a:br>
              <a:rPr lang="en-US" dirty="0">
                <a:solidFill>
                  <a:srgbClr val="002856"/>
                </a:solidFill>
              </a:rPr>
            </a:br>
            <a:br>
              <a:rPr lang="en-US" dirty="0">
                <a:solidFill>
                  <a:srgbClr val="002856"/>
                </a:solidFill>
              </a:rPr>
            </a:br>
            <a:r>
              <a:rPr lang="en-US" dirty="0">
                <a:solidFill>
                  <a:srgbClr val="002856"/>
                </a:solidFill>
              </a:rPr>
              <a:t>https://www.hcde-texas.org/financial-transparency/finance/monthly-finance-reports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1C377-0C37-80B8-CB92-579350EB8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749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da1d68-6943-4298-848a-a4c30d66f170" xsi:nil="true"/>
    <lcf76f155ced4ddcb4097134ff3c332f xmlns="b1806ed9-116f-48ef-ad10-dcdf79218d1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BE4881F416C346A9ECBA63B2AA3687" ma:contentTypeVersion="18" ma:contentTypeDescription="Create a new document." ma:contentTypeScope="" ma:versionID="20d8f601901f1e5adc71267444845dbc">
  <xsd:schema xmlns:xsd="http://www.w3.org/2001/XMLSchema" xmlns:xs="http://www.w3.org/2001/XMLSchema" xmlns:p="http://schemas.microsoft.com/office/2006/metadata/properties" xmlns:ns2="b1806ed9-116f-48ef-ad10-dcdf79218d13" xmlns:ns3="b2da1d68-6943-4298-848a-a4c30d66f170" targetNamespace="http://schemas.microsoft.com/office/2006/metadata/properties" ma:root="true" ma:fieldsID="8bf95c8683ccbf1269396a7bbfc10b85" ns2:_="" ns3:_="">
    <xsd:import namespace="b1806ed9-116f-48ef-ad10-dcdf79218d13"/>
    <xsd:import namespace="b2da1d68-6943-4298-848a-a4c30d66f1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806ed9-116f-48ef-ad10-dcdf79218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cd72e08-dc67-45a2-8a88-4d021391ae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da1d68-6943-4298-848a-a4c30d66f17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1df62f4-08ba-469c-aff8-6314f372567c}" ma:internalName="TaxCatchAll" ma:showField="CatchAllData" ma:web="b2da1d68-6943-4298-848a-a4c30d66f1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7FF67D-A517-4E29-9153-2AA5FBDF1E2B}">
  <ds:schemaRefs>
    <ds:schemaRef ds:uri="http://schemas.microsoft.com/office/2006/metadata/properties"/>
    <ds:schemaRef ds:uri="http://schemas.microsoft.com/office/infopath/2007/PartnerControls"/>
    <ds:schemaRef ds:uri="b2da1d68-6943-4298-848a-a4c30d66f170"/>
    <ds:schemaRef ds:uri="b1806ed9-116f-48ef-ad10-dcdf79218d13"/>
  </ds:schemaRefs>
</ds:datastoreItem>
</file>

<file path=customXml/itemProps2.xml><?xml version="1.0" encoding="utf-8"?>
<ds:datastoreItem xmlns:ds="http://schemas.openxmlformats.org/officeDocument/2006/customXml" ds:itemID="{7A519CDB-7F5F-491F-9B29-946E1EE737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806ed9-116f-48ef-ad10-dcdf79218d13"/>
    <ds:schemaRef ds:uri="b2da1d68-6943-4298-848a-a4c30d66f1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6D0A27-9A24-4996-A81A-EBBC9A969D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130</Words>
  <Application>Microsoft Office PowerPoint</Application>
  <PresentationFormat>Widescreen</PresentationFormat>
  <Paragraphs>30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Roboto</vt:lpstr>
      <vt:lpstr>Office Theme</vt:lpstr>
      <vt:lpstr>Monthly Financial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Small Business Report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Vianey Torres</dc:creator>
  <cp:lastModifiedBy>Anai Rodriguez</cp:lastModifiedBy>
  <cp:revision>12</cp:revision>
  <dcterms:created xsi:type="dcterms:W3CDTF">2023-01-13T14:32:39Z</dcterms:created>
  <dcterms:modified xsi:type="dcterms:W3CDTF">2026-03-17T18:13:33Z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0x01010099BE4881F416C346A9ECBA63B2AA3687</vt:lpwstr>
  </property>
  <property fmtid="{D5CDD505-2E9C-101B-9397-08002B2CF9AE}" pid="3" name="MediaServiceImageTags">
    <vt:lpwstr/>
  </property>
</Properties>
</file>