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7" r:id="rId3"/>
    <p:sldId id="258" r:id="rId4"/>
    <p:sldId id="259" r:id="rId5"/>
    <p:sldId id="260" r:id="rId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114" d="100"/>
          <a:sy n="114" d="100"/>
        </p:scale>
        <p:origin x="-918" y="-2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3186953" y="268288"/>
            <a:ext cx="5669280" cy="39003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268940" y="268288"/>
            <a:ext cx="182880" cy="38868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3200400" y="4208929"/>
            <a:ext cx="5458968" cy="1048684"/>
          </a:xfrm>
        </p:spPr>
        <p:txBody>
          <a:bodyPr vert="horz" lIns="91440" tIns="45720" rIns="91440" bIns="45720" rtlCol="0" anchor="b" anchorCtr="0">
            <a:normAutofit/>
          </a:bodyPr>
          <a:lstStyle>
            <a:lvl1pPr algn="l" defTabSz="914400" rtl="0" eaLnBrk="1" latinLnBrk="0" hangingPunct="1">
              <a:spcBef>
                <a:spcPct val="0"/>
              </a:spcBef>
              <a:buNone/>
              <a:defRPr sz="4600" kern="1200">
                <a:solidFill>
                  <a:schemeClr val="accent1"/>
                </a:solidFill>
                <a:latin typeface="+mj-lt"/>
                <a:ea typeface="+mj-ea"/>
                <a:cs typeface="+mj-cs"/>
              </a:defRPr>
            </a:lvl1pPr>
          </a:lstStyle>
          <a:p>
            <a:r>
              <a:rPr lang="en-US" smtClean="0"/>
              <a:t>Click to edit Master title style</a:t>
            </a:r>
            <a:endParaRPr/>
          </a:p>
        </p:txBody>
      </p:sp>
      <p:sp>
        <p:nvSpPr>
          <p:cNvPr id="3" name="Subtitle 2"/>
          <p:cNvSpPr>
            <a:spLocks noGrp="1"/>
          </p:cNvSpPr>
          <p:nvPr>
            <p:ph type="subTitle" idx="1"/>
          </p:nvPr>
        </p:nvSpPr>
        <p:spPr>
          <a:xfrm>
            <a:off x="3200400" y="5257800"/>
            <a:ext cx="5458968" cy="621792"/>
          </a:xfrm>
        </p:spPr>
        <p:txBody>
          <a:bodyPr vert="horz" lIns="91440" tIns="45720" rIns="91440" bIns="45720" rtlCol="0">
            <a:normAutofit/>
          </a:bodyPr>
          <a:lstStyle>
            <a:lvl1pPr marL="0" indent="0" algn="l" defTabSz="914400" rtl="0" eaLnBrk="1" latinLnBrk="0" hangingPunct="1">
              <a:spcBef>
                <a:spcPts val="0"/>
              </a:spcBef>
              <a:buClr>
                <a:schemeClr val="accent1"/>
              </a:buClr>
              <a:buSzPct val="100000"/>
              <a:buFont typeface="Wingdings 2" pitchFamily="18" charset="2"/>
              <a:buNone/>
              <a:defRPr sz="1600" kern="1200">
                <a:solidFill>
                  <a:schemeClr val="tx2"/>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a:xfrm>
            <a:off x="3276600" y="390525"/>
            <a:ext cx="5504688" cy="365125"/>
          </a:xfrm>
        </p:spPr>
        <p:txBody>
          <a:bodyPr vert="horz" lIns="91440" tIns="45720" rIns="91440" bIns="45720" rtlCol="0" anchor="ctr"/>
          <a:lstStyle>
            <a:lvl1pPr marL="0" algn="r" defTabSz="914400" rtl="0" eaLnBrk="1" latinLnBrk="0" hangingPunct="1">
              <a:defRPr sz="2200" b="0" kern="1200" baseline="0">
                <a:solidFill>
                  <a:schemeClr val="bg1"/>
                </a:solidFill>
                <a:latin typeface="+mn-lt"/>
                <a:ea typeface="+mn-ea"/>
                <a:cs typeface="+mn-cs"/>
              </a:defRPr>
            </a:lvl1pPr>
          </a:lstStyle>
          <a:p>
            <a:fld id="{4D5DD82C-C495-EC4B-9E5A-D6F79C4B2767}" type="datetimeFigureOut">
              <a:rPr lang="en-US" smtClean="0"/>
              <a:t>9/18/2014</a:t>
            </a:fld>
            <a:endParaRPr lang="en-US" dirty="0"/>
          </a:p>
        </p:txBody>
      </p:sp>
      <p:sp>
        <p:nvSpPr>
          <p:cNvPr id="5" name="Footer Placeholder 4"/>
          <p:cNvSpPr>
            <a:spLocks noGrp="1"/>
          </p:cNvSpPr>
          <p:nvPr>
            <p:ph type="ftr" sz="quarter" idx="11"/>
          </p:nvPr>
        </p:nvSpPr>
        <p:spPr>
          <a:xfrm>
            <a:off x="3218688" y="6356350"/>
            <a:ext cx="4736592" cy="365125"/>
          </a:xfrm>
        </p:spPr>
        <p:txBody>
          <a:bodyPr vert="horz" lIns="91440" tIns="45720" rIns="91440" bIns="45720" rtlCol="0" anchor="ctr"/>
          <a:lstStyle>
            <a:lvl1pPr marL="0" algn="l" defTabSz="914400" rtl="0" eaLnBrk="1" latinLnBrk="0" hangingPunct="1">
              <a:defRPr sz="1100" b="1" kern="1200">
                <a:solidFill>
                  <a:schemeClr val="tx2">
                    <a:lumMod val="60000"/>
                    <a:lumOff val="40000"/>
                  </a:schemeClr>
                </a:solidFill>
                <a:latin typeface="+mn-lt"/>
                <a:ea typeface="+mn-ea"/>
                <a:cs typeface="+mn-cs"/>
              </a:defRPr>
            </a:lvl1pPr>
          </a:lstStyle>
          <a:p>
            <a:endParaRPr lang="en-US" dirty="0"/>
          </a:p>
        </p:txBody>
      </p:sp>
      <p:sp>
        <p:nvSpPr>
          <p:cNvPr id="6" name="Slide Number Placeholder 5"/>
          <p:cNvSpPr>
            <a:spLocks noGrp="1"/>
          </p:cNvSpPr>
          <p:nvPr>
            <p:ph type="sldNum" sz="quarter" idx="12"/>
          </p:nvPr>
        </p:nvSpPr>
        <p:spPr>
          <a:xfrm>
            <a:off x="8256494" y="6356350"/>
            <a:ext cx="685800" cy="365125"/>
          </a:xfrm>
        </p:spPr>
        <p:txBody>
          <a:bodyPr vert="horz" lIns="91440" tIns="45720" rIns="91440" bIns="45720" rtlCol="0" anchor="ctr"/>
          <a:lstStyle>
            <a:lvl1pPr marL="0" algn="r" defTabSz="914400" rtl="0" eaLnBrk="1" latinLnBrk="0" hangingPunct="1">
              <a:defRPr sz="1100" b="1" kern="1200">
                <a:solidFill>
                  <a:schemeClr val="tx2">
                    <a:lumMod val="60000"/>
                    <a:lumOff val="40000"/>
                  </a:schemeClr>
                </a:solidFill>
                <a:latin typeface="+mn-lt"/>
                <a:ea typeface="+mn-ea"/>
                <a:cs typeface="+mn-cs"/>
              </a:defRPr>
            </a:lvl1pPr>
          </a:lstStyle>
          <a:p>
            <a:fld id="{9BE6E4D4-1E3B-0642-B528-82E938290C45}"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7212106" y="268288"/>
            <a:ext cx="1645920"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a:xfrm>
            <a:off x="7212106" y="6356350"/>
            <a:ext cx="1752600" cy="365125"/>
          </a:xfrm>
        </p:spPr>
        <p:txBody>
          <a:bodyPr/>
          <a:lstStyle/>
          <a:p>
            <a:fld id="{4D5DD82C-C495-EC4B-9E5A-D6F79C4B2767}" type="datetimeFigureOut">
              <a:rPr lang="en-US" smtClean="0"/>
              <a:t>9/18/2014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BE6E4D4-1E3B-0642-B528-82E938290C45}"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7" name="Rectangle 6"/>
          <p:cNvSpPr/>
          <p:nvPr/>
        </p:nvSpPr>
        <p:spPr>
          <a:xfrm>
            <a:off x="3186953" y="268288"/>
            <a:ext cx="5669280" cy="25603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3200399" y="4171950"/>
            <a:ext cx="5457919" cy="1085850"/>
          </a:xfrm>
        </p:spPr>
        <p:txBody>
          <a:bodyPr>
            <a:normAutofit/>
          </a:bodyPr>
          <a:lstStyle>
            <a:lvl1pPr>
              <a:defRPr sz="4600"/>
            </a:lvl1pPr>
          </a:lstStyle>
          <a:p>
            <a:r>
              <a:rPr lang="en-US" smtClean="0"/>
              <a:t>Click to edit Master title style</a:t>
            </a:r>
            <a:endParaRPr/>
          </a:p>
        </p:txBody>
      </p:sp>
      <p:sp>
        <p:nvSpPr>
          <p:cNvPr id="3" name="Subtitle 2"/>
          <p:cNvSpPr>
            <a:spLocks noGrp="1"/>
          </p:cNvSpPr>
          <p:nvPr>
            <p:ph type="subTitle" idx="1"/>
          </p:nvPr>
        </p:nvSpPr>
        <p:spPr>
          <a:xfrm>
            <a:off x="3200401" y="5257799"/>
            <a:ext cx="5457918" cy="618565"/>
          </a:xfrm>
        </p:spPr>
        <p:txBody>
          <a:bodyPr>
            <a:normAutofit/>
          </a:bodyPr>
          <a:lstStyle>
            <a:lvl1pPr marL="0" indent="0" algn="l">
              <a:spcBef>
                <a:spcPct val="0"/>
              </a:spcBef>
              <a:buNone/>
              <a:defRPr sz="1600">
                <a:solidFill>
                  <a:schemeClr val="tx2"/>
                </a:solidFill>
              </a:defRPr>
            </a:lvl1pPr>
            <a:lvl2pPr marL="457200" indent="0" algn="ctr">
              <a:spcBef>
                <a:spcPct val="0"/>
              </a:spcBef>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a:xfrm>
            <a:off x="3276600" y="389965"/>
            <a:ext cx="5499847" cy="365125"/>
          </a:xfrm>
        </p:spPr>
        <p:txBody>
          <a:bodyPr/>
          <a:lstStyle>
            <a:lvl1pPr>
              <a:defRPr sz="2200" b="0" baseline="0">
                <a:solidFill>
                  <a:schemeClr val="bg1"/>
                </a:solidFill>
              </a:defRPr>
            </a:lvl1pPr>
          </a:lstStyle>
          <a:p>
            <a:fld id="{4D5DD82C-C495-EC4B-9E5A-D6F79C4B2767}" type="datetimeFigureOut">
              <a:rPr lang="en-US" smtClean="0"/>
              <a:t>9/18/2014</a:t>
            </a:fld>
            <a:endParaRPr lang="en-US" dirty="0"/>
          </a:p>
        </p:txBody>
      </p:sp>
      <p:sp>
        <p:nvSpPr>
          <p:cNvPr id="5" name="Footer Placeholder 4"/>
          <p:cNvSpPr>
            <a:spLocks noGrp="1"/>
          </p:cNvSpPr>
          <p:nvPr>
            <p:ph type="ftr" sz="quarter" idx="11"/>
          </p:nvPr>
        </p:nvSpPr>
        <p:spPr>
          <a:xfrm>
            <a:off x="3213847" y="6356350"/>
            <a:ext cx="4734112" cy="365125"/>
          </a:xfrm>
        </p:spPr>
        <p:txBody>
          <a:bodyPr/>
          <a:lstStyle/>
          <a:p>
            <a:endParaRPr lang="en-US" dirty="0"/>
          </a:p>
        </p:txBody>
      </p:sp>
      <p:sp>
        <p:nvSpPr>
          <p:cNvPr id="6" name="Slide Number Placeholder 5"/>
          <p:cNvSpPr>
            <a:spLocks noGrp="1"/>
          </p:cNvSpPr>
          <p:nvPr>
            <p:ph type="sldNum" sz="quarter" idx="12"/>
          </p:nvPr>
        </p:nvSpPr>
        <p:spPr>
          <a:xfrm>
            <a:off x="8265459" y="6356350"/>
            <a:ext cx="685800" cy="365125"/>
          </a:xfrm>
        </p:spPr>
        <p:txBody>
          <a:bodyPr vert="horz" lIns="91440" tIns="45720" rIns="91440" bIns="45720" rtlCol="0" anchor="ctr"/>
          <a:lstStyle>
            <a:lvl1pPr marL="0" algn="r" defTabSz="914400" rtl="0" eaLnBrk="1" latinLnBrk="0" hangingPunct="1">
              <a:defRPr sz="1100" b="1" kern="1200">
                <a:solidFill>
                  <a:schemeClr val="tx2">
                    <a:lumMod val="60000"/>
                    <a:lumOff val="40000"/>
                  </a:schemeClr>
                </a:solidFill>
                <a:latin typeface="+mn-lt"/>
                <a:ea typeface="+mn-ea"/>
                <a:cs typeface="+mn-cs"/>
              </a:defRPr>
            </a:lvl1pPr>
          </a:lstStyle>
          <a:p>
            <a:fld id="{9BE6E4D4-1E3B-0642-B528-82E938290C45}" type="slidenum">
              <a:rPr lang="en-US" smtClean="0"/>
              <a:t>‹#›</a:t>
            </a:fld>
            <a:endParaRPr lang="en-US" dirty="0"/>
          </a:p>
        </p:txBody>
      </p:sp>
      <p:sp>
        <p:nvSpPr>
          <p:cNvPr id="9" name="Picture Placeholder 8"/>
          <p:cNvSpPr>
            <a:spLocks noGrp="1"/>
          </p:cNvSpPr>
          <p:nvPr>
            <p:ph type="pic" sz="quarter" idx="13"/>
          </p:nvPr>
        </p:nvSpPr>
        <p:spPr>
          <a:xfrm>
            <a:off x="3200400" y="2877671"/>
            <a:ext cx="5646867" cy="1280160"/>
          </a:xfrm>
        </p:spPr>
        <p:txBody>
          <a:bodyPr/>
          <a:lstStyle>
            <a:lvl1pPr>
              <a:buNone/>
              <a:defRPr/>
            </a:lvl1pPr>
          </a:lstStyle>
          <a:p>
            <a:r>
              <a:rPr lang="en-US" dirty="0" smtClean="0"/>
              <a:t>Drag picture to placeholder or click icon to add</a:t>
            </a:r>
            <a:endParaRPr dirty="0"/>
          </a:p>
        </p:txBody>
      </p:sp>
      <p:sp>
        <p:nvSpPr>
          <p:cNvPr id="10" name="Rectangle 9"/>
          <p:cNvSpPr/>
          <p:nvPr/>
        </p:nvSpPr>
        <p:spPr>
          <a:xfrm>
            <a:off x="268940" y="268288"/>
            <a:ext cx="182880" cy="38868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Content, and Picture">
    <p:spTree>
      <p:nvGrpSpPr>
        <p:cNvPr id="1" name=""/>
        <p:cNvGrpSpPr/>
        <p:nvPr/>
      </p:nvGrpSpPr>
      <p:grpSpPr>
        <a:xfrm>
          <a:off x="0" y="0"/>
          <a:ext cx="0" cy="0"/>
          <a:chOff x="0" y="0"/>
          <a:chExt cx="0" cy="0"/>
        </a:xfrm>
      </p:grpSpPr>
      <p:sp>
        <p:nvSpPr>
          <p:cNvPr id="7" name="Rectangle 6"/>
          <p:cNvSpPr/>
          <p:nvPr/>
        </p:nvSpPr>
        <p:spPr>
          <a:xfrm>
            <a:off x="269875" y="268288"/>
            <a:ext cx="1645920"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2178423" y="914400"/>
            <a:ext cx="6508377" cy="1143000"/>
          </a:xfrm>
        </p:spPr>
        <p:txBody>
          <a:bodyPr/>
          <a:lstStyle/>
          <a:p>
            <a:r>
              <a:rPr lang="en-US" smtClean="0"/>
              <a:t>Click to edit Master title style</a:t>
            </a:r>
            <a:endParaRPr/>
          </a:p>
        </p:txBody>
      </p:sp>
      <p:sp>
        <p:nvSpPr>
          <p:cNvPr id="3" name="Content Placeholder 2"/>
          <p:cNvSpPr>
            <a:spLocks noGrp="1"/>
          </p:cNvSpPr>
          <p:nvPr>
            <p:ph idx="1"/>
          </p:nvPr>
        </p:nvSpPr>
        <p:spPr>
          <a:xfrm>
            <a:off x="2178423" y="2209800"/>
            <a:ext cx="6508377" cy="3916363"/>
          </a:xfrm>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a:xfrm>
            <a:off x="7212106" y="6356350"/>
            <a:ext cx="1752600" cy="365125"/>
          </a:xfrm>
        </p:spPr>
        <p:txBody>
          <a:bodyPr/>
          <a:lstStyle/>
          <a:p>
            <a:fld id="{4D5DD82C-C495-EC4B-9E5A-D6F79C4B2767}" type="datetimeFigureOut">
              <a:rPr lang="en-US" smtClean="0"/>
              <a:t>9/18/2014</a:t>
            </a:fld>
            <a:endParaRPr lang="en-US" dirty="0"/>
          </a:p>
        </p:txBody>
      </p:sp>
      <p:sp>
        <p:nvSpPr>
          <p:cNvPr id="5" name="Footer Placeholder 4"/>
          <p:cNvSpPr>
            <a:spLocks noGrp="1"/>
          </p:cNvSpPr>
          <p:nvPr>
            <p:ph type="ftr" sz="quarter" idx="11"/>
          </p:nvPr>
        </p:nvSpPr>
        <p:spPr>
          <a:xfrm>
            <a:off x="2178423" y="6356350"/>
            <a:ext cx="4926852" cy="365125"/>
          </a:xfrm>
        </p:spPr>
        <p:txBody>
          <a:bodyPr/>
          <a:lstStyle/>
          <a:p>
            <a:endParaRPr lang="en-US" dirty="0"/>
          </a:p>
        </p:txBody>
      </p:sp>
      <p:sp>
        <p:nvSpPr>
          <p:cNvPr id="6" name="Slide Number Placeholder 5"/>
          <p:cNvSpPr>
            <a:spLocks noGrp="1"/>
          </p:cNvSpPr>
          <p:nvPr>
            <p:ph type="sldNum" sz="quarter" idx="12"/>
          </p:nvPr>
        </p:nvSpPr>
        <p:spPr>
          <a:xfrm>
            <a:off x="331694" y="361016"/>
            <a:ext cx="506506" cy="365125"/>
          </a:xfrm>
        </p:spPr>
        <p:txBody>
          <a:bodyPr/>
          <a:lstStyle/>
          <a:p>
            <a:fld id="{9BE6E4D4-1E3B-0642-B528-82E938290C45}" type="slidenum">
              <a:rPr lang="en-US" smtClean="0"/>
              <a:t>‹#›</a:t>
            </a:fld>
            <a:endParaRPr lang="en-US" dirty="0"/>
          </a:p>
        </p:txBody>
      </p:sp>
      <p:sp>
        <p:nvSpPr>
          <p:cNvPr id="9" name="Picture Placeholder 8"/>
          <p:cNvSpPr>
            <a:spLocks noGrp="1"/>
          </p:cNvSpPr>
          <p:nvPr>
            <p:ph type="pic" sz="quarter" idx="13"/>
          </p:nvPr>
        </p:nvSpPr>
        <p:spPr>
          <a:xfrm>
            <a:off x="269875" y="1976718"/>
            <a:ext cx="1645920" cy="4625788"/>
          </a:xfrm>
        </p:spPr>
        <p:txBody>
          <a:bodyPr/>
          <a:lstStyle>
            <a:lvl1pPr>
              <a:buNone/>
              <a:defRPr/>
            </a:lvl1pPr>
          </a:lstStyle>
          <a:p>
            <a:r>
              <a:rPr lang="en-US" dirty="0" smtClean="0"/>
              <a:t>Drag picture to placeholder or click icon to add</a:t>
            </a:r>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7758952" y="268288"/>
            <a:ext cx="1099073" cy="635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2209801" y="3429000"/>
            <a:ext cx="4966446" cy="1398494"/>
          </a:xfrm>
        </p:spPr>
        <p:txBody>
          <a:bodyPr anchor="b" anchorCtr="0"/>
          <a:lstStyle>
            <a:lvl1pPr algn="r">
              <a:defRPr sz="4600" b="0" cap="none" baseline="0"/>
            </a:lvl1pPr>
          </a:lstStyle>
          <a:p>
            <a:r>
              <a:rPr lang="en-US" smtClean="0"/>
              <a:t>Click to edit Master title style</a:t>
            </a:r>
            <a:endParaRPr/>
          </a:p>
        </p:txBody>
      </p:sp>
      <p:sp>
        <p:nvSpPr>
          <p:cNvPr id="3" name="Text Placeholder 2"/>
          <p:cNvSpPr>
            <a:spLocks noGrp="1"/>
          </p:cNvSpPr>
          <p:nvPr>
            <p:ph type="body" idx="1"/>
          </p:nvPr>
        </p:nvSpPr>
        <p:spPr>
          <a:xfrm>
            <a:off x="2209801" y="4824414"/>
            <a:ext cx="4966446" cy="1320800"/>
          </a:xfrm>
        </p:spPr>
        <p:txBody>
          <a:bodyPr anchor="t" anchorCtr="0">
            <a:normAutofit/>
          </a:bodyPr>
          <a:lstStyle>
            <a:lvl1pPr marL="0" indent="0" algn="r">
              <a:spcBef>
                <a:spcPts val="0"/>
              </a:spcBef>
              <a:buNone/>
              <a:defRPr sz="16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5562600" y="6356350"/>
            <a:ext cx="1622612" cy="365125"/>
          </a:xfrm>
        </p:spPr>
        <p:txBody>
          <a:bodyPr/>
          <a:lstStyle/>
          <a:p>
            <a:fld id="{4D5DD82C-C495-EC4B-9E5A-D6F79C4B2767}" type="datetimeFigureOut">
              <a:rPr lang="en-US" smtClean="0"/>
              <a:t>9/18/2014</a:t>
            </a:fld>
            <a:endParaRPr lang="en-US" dirty="0"/>
          </a:p>
        </p:txBody>
      </p:sp>
      <p:sp>
        <p:nvSpPr>
          <p:cNvPr id="5" name="Footer Placeholder 4"/>
          <p:cNvSpPr>
            <a:spLocks noGrp="1"/>
          </p:cNvSpPr>
          <p:nvPr>
            <p:ph type="ftr" sz="quarter" idx="11"/>
          </p:nvPr>
        </p:nvSpPr>
        <p:spPr>
          <a:xfrm>
            <a:off x="174812" y="6356350"/>
            <a:ext cx="5311588" cy="365125"/>
          </a:xfrm>
        </p:spPr>
        <p:txBody>
          <a:bodyPr/>
          <a:lstStyle/>
          <a:p>
            <a:endParaRPr lang="en-US" dirty="0"/>
          </a:p>
        </p:txBody>
      </p:sp>
      <p:sp>
        <p:nvSpPr>
          <p:cNvPr id="6" name="Slide Number Placeholder 5"/>
          <p:cNvSpPr>
            <a:spLocks noGrp="1"/>
          </p:cNvSpPr>
          <p:nvPr>
            <p:ph type="sldNum" sz="quarter" idx="12"/>
          </p:nvPr>
        </p:nvSpPr>
        <p:spPr/>
        <p:txBody>
          <a:bodyPr/>
          <a:lstStyle/>
          <a:p>
            <a:fld id="{9BE6E4D4-1E3B-0642-B528-82E938290C45}"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with Picture">
    <p:spTree>
      <p:nvGrpSpPr>
        <p:cNvPr id="1" name=""/>
        <p:cNvGrpSpPr/>
        <p:nvPr/>
      </p:nvGrpSpPr>
      <p:grpSpPr>
        <a:xfrm>
          <a:off x="0" y="0"/>
          <a:ext cx="0" cy="0"/>
          <a:chOff x="0" y="0"/>
          <a:chExt cx="0" cy="0"/>
        </a:xfrm>
      </p:grpSpPr>
      <p:sp>
        <p:nvSpPr>
          <p:cNvPr id="7" name="Rectangle 6"/>
          <p:cNvSpPr/>
          <p:nvPr/>
        </p:nvSpPr>
        <p:spPr>
          <a:xfrm>
            <a:off x="269875" y="4773706"/>
            <a:ext cx="2971800" cy="18445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720354" y="3429001"/>
            <a:ext cx="4966446" cy="1398494"/>
          </a:xfrm>
        </p:spPr>
        <p:txBody>
          <a:bodyPr anchor="b" anchorCtr="0"/>
          <a:lstStyle>
            <a:lvl1pPr algn="r">
              <a:defRPr sz="4600" b="0" cap="none" baseline="0"/>
            </a:lvl1pPr>
          </a:lstStyle>
          <a:p>
            <a:r>
              <a:rPr lang="en-US" smtClean="0"/>
              <a:t>Click to edit Master title style</a:t>
            </a:r>
            <a:endParaRPr/>
          </a:p>
        </p:txBody>
      </p:sp>
      <p:sp>
        <p:nvSpPr>
          <p:cNvPr id="3" name="Text Placeholder 2"/>
          <p:cNvSpPr>
            <a:spLocks noGrp="1"/>
          </p:cNvSpPr>
          <p:nvPr>
            <p:ph type="body" idx="1"/>
          </p:nvPr>
        </p:nvSpPr>
        <p:spPr>
          <a:xfrm>
            <a:off x="3720354" y="4824414"/>
            <a:ext cx="4966446" cy="1320800"/>
          </a:xfrm>
        </p:spPr>
        <p:txBody>
          <a:bodyPr anchor="t" anchorCtr="0">
            <a:normAutofit/>
          </a:bodyPr>
          <a:lstStyle>
            <a:lvl1pPr marL="0" indent="0" algn="r">
              <a:spcBef>
                <a:spcPts val="0"/>
              </a:spcBef>
              <a:buNone/>
              <a:defRPr sz="16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6" name="Slide Number Placeholder 5"/>
          <p:cNvSpPr>
            <a:spLocks noGrp="1"/>
          </p:cNvSpPr>
          <p:nvPr>
            <p:ph type="sldNum" sz="quarter" idx="12"/>
          </p:nvPr>
        </p:nvSpPr>
        <p:spPr>
          <a:xfrm>
            <a:off x="351212" y="6104965"/>
            <a:ext cx="506506" cy="365125"/>
          </a:xfrm>
        </p:spPr>
        <p:txBody>
          <a:bodyPr/>
          <a:lstStyle/>
          <a:p>
            <a:fld id="{9BE6E4D4-1E3B-0642-B528-82E938290C45}" type="slidenum">
              <a:rPr lang="en-US" smtClean="0"/>
              <a:t>‹#›</a:t>
            </a:fld>
            <a:endParaRPr lang="en-US" dirty="0"/>
          </a:p>
        </p:txBody>
      </p:sp>
      <p:sp>
        <p:nvSpPr>
          <p:cNvPr id="9" name="Picture Placeholder 8"/>
          <p:cNvSpPr>
            <a:spLocks noGrp="1"/>
          </p:cNvSpPr>
          <p:nvPr>
            <p:ph type="pic" sz="quarter" idx="13"/>
          </p:nvPr>
        </p:nvSpPr>
        <p:spPr>
          <a:xfrm>
            <a:off x="269874" y="268288"/>
            <a:ext cx="2971800" cy="4438650"/>
          </a:xfrm>
        </p:spPr>
        <p:txBody>
          <a:bodyPr/>
          <a:lstStyle>
            <a:lvl1pPr>
              <a:buNone/>
              <a:defRPr/>
            </a:lvl1pPr>
          </a:lstStyle>
          <a:p>
            <a:r>
              <a:rPr lang="en-US" dirty="0" smtClean="0"/>
              <a:t>Drag picture to placeholder or click icon to add</a:t>
            </a:r>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14400"/>
            <a:ext cx="7391401" cy="1143000"/>
          </a:xfrm>
        </p:spPr>
        <p:txBody>
          <a:bodyPr/>
          <a:lstStyle/>
          <a:p>
            <a:r>
              <a:rPr lang="en-US" smtClean="0"/>
              <a:t>Click to edit Master title style</a:t>
            </a:r>
            <a:endParaRPr/>
          </a:p>
        </p:txBody>
      </p:sp>
      <p:sp>
        <p:nvSpPr>
          <p:cNvPr id="3" name="Content Placeholder 2"/>
          <p:cNvSpPr>
            <a:spLocks noGrp="1"/>
          </p:cNvSpPr>
          <p:nvPr>
            <p:ph sz="half" idx="1"/>
          </p:nvPr>
        </p:nvSpPr>
        <p:spPr>
          <a:xfrm>
            <a:off x="457200" y="2214563"/>
            <a:ext cx="3566160" cy="39116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282440" y="2214563"/>
            <a:ext cx="3566160" cy="39116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4D5DD82C-C495-EC4B-9E5A-D6F79C4B2767}" type="datetimeFigureOut">
              <a:rPr lang="en-US" smtClean="0"/>
              <a:t>9/18/2014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BE6E4D4-1E3B-0642-B528-82E938290C45}"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14400"/>
            <a:ext cx="7388352" cy="1143000"/>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457200" y="2054132"/>
            <a:ext cx="3566160" cy="639762"/>
          </a:xfrm>
        </p:spPr>
        <p:txBody>
          <a:bodyPr anchor="b">
            <a:noAutofit/>
          </a:bodyPr>
          <a:lstStyle>
            <a:lvl1pPr marL="0" indent="0" algn="ctr">
              <a:spcBef>
                <a:spcPct val="0"/>
              </a:spcBef>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689411"/>
            <a:ext cx="3566160" cy="3436751"/>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279391" y="2054132"/>
            <a:ext cx="3566160" cy="639762"/>
          </a:xfrm>
        </p:spPr>
        <p:txBody>
          <a:bodyPr anchor="b">
            <a:noAutofit/>
          </a:bodyPr>
          <a:lstStyle>
            <a:lvl1pPr marL="0" indent="0" algn="ctr">
              <a:spcBef>
                <a:spcPct val="0"/>
              </a:spcBef>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279391" y="2689411"/>
            <a:ext cx="3566160" cy="3436751"/>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4D5DD82C-C495-EC4B-9E5A-D6F79C4B2767}" type="datetimeFigureOut">
              <a:rPr lang="en-US" smtClean="0"/>
              <a:t>9/18/2014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BE6E4D4-1E3B-0642-B528-82E938290C45}"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8" name="Rectangle 7"/>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14400"/>
            <a:ext cx="7391401" cy="1143000"/>
          </a:xfrm>
        </p:spPr>
        <p:txBody>
          <a:bodyPr/>
          <a:lstStyle/>
          <a:p>
            <a:r>
              <a:rPr lang="en-US" smtClean="0"/>
              <a:t>Click to edit Master title style</a:t>
            </a:r>
            <a:endParaRPr/>
          </a:p>
        </p:txBody>
      </p:sp>
      <p:sp>
        <p:nvSpPr>
          <p:cNvPr id="3" name="Content Placeholder 2"/>
          <p:cNvSpPr>
            <a:spLocks noGrp="1"/>
          </p:cNvSpPr>
          <p:nvPr>
            <p:ph sz="half" idx="1"/>
          </p:nvPr>
        </p:nvSpPr>
        <p:spPr>
          <a:xfrm>
            <a:off x="457199" y="2214562"/>
            <a:ext cx="7396163"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4D5DD82C-C495-EC4B-9E5A-D6F79C4B2767}" type="datetimeFigureOut">
              <a:rPr lang="en-US" smtClean="0"/>
              <a:t>9/18/2014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BE6E4D4-1E3B-0642-B528-82E938290C45}" type="slidenum">
              <a:rPr lang="en-US" smtClean="0"/>
              <a:t>‹#›</a:t>
            </a:fld>
            <a:endParaRPr lang="en-US" dirty="0"/>
          </a:p>
        </p:txBody>
      </p:sp>
      <p:sp>
        <p:nvSpPr>
          <p:cNvPr id="9" name="Content Placeholder 2"/>
          <p:cNvSpPr>
            <a:spLocks noGrp="1"/>
          </p:cNvSpPr>
          <p:nvPr>
            <p:ph sz="half" idx="13"/>
          </p:nvPr>
        </p:nvSpPr>
        <p:spPr>
          <a:xfrm>
            <a:off x="457199" y="4224973"/>
            <a:ext cx="7396163"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8" name="Rectangle 7"/>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14400"/>
            <a:ext cx="7391401" cy="1143000"/>
          </a:xfrm>
        </p:spPr>
        <p:txBody>
          <a:bodyPr/>
          <a:lstStyle/>
          <a:p>
            <a:r>
              <a:rPr lang="en-US" smtClean="0"/>
              <a:t>Click to edit Master title style</a:t>
            </a:r>
            <a:endParaRPr/>
          </a:p>
        </p:txBody>
      </p:sp>
      <p:sp>
        <p:nvSpPr>
          <p:cNvPr id="3" name="Content Placeholder 2"/>
          <p:cNvSpPr>
            <a:spLocks noGrp="1"/>
          </p:cNvSpPr>
          <p:nvPr>
            <p:ph sz="half" idx="1"/>
          </p:nvPr>
        </p:nvSpPr>
        <p:spPr>
          <a:xfrm>
            <a:off x="4282440" y="2214562"/>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4D5DD82C-C495-EC4B-9E5A-D6F79C4B2767}" type="datetimeFigureOut">
              <a:rPr lang="en-US" smtClean="0"/>
              <a:t>9/18/2014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BE6E4D4-1E3B-0642-B528-82E938290C45}" type="slidenum">
              <a:rPr lang="en-US" smtClean="0"/>
              <a:t>‹#›</a:t>
            </a:fld>
            <a:endParaRPr lang="en-US" dirty="0"/>
          </a:p>
        </p:txBody>
      </p:sp>
      <p:sp>
        <p:nvSpPr>
          <p:cNvPr id="9" name="Content Placeholder 2"/>
          <p:cNvSpPr>
            <a:spLocks noGrp="1"/>
          </p:cNvSpPr>
          <p:nvPr>
            <p:ph sz="half" idx="13"/>
          </p:nvPr>
        </p:nvSpPr>
        <p:spPr>
          <a:xfrm>
            <a:off x="4282440" y="4224973"/>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0" name="Content Placeholder 2"/>
          <p:cNvSpPr>
            <a:spLocks noGrp="1"/>
          </p:cNvSpPr>
          <p:nvPr>
            <p:ph sz="half" idx="14"/>
          </p:nvPr>
        </p:nvSpPr>
        <p:spPr>
          <a:xfrm>
            <a:off x="457200" y="2214563"/>
            <a:ext cx="3566160" cy="39116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8" name="Rectangle 7"/>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14400"/>
            <a:ext cx="7391401" cy="1143000"/>
          </a:xfrm>
        </p:spPr>
        <p:txBody>
          <a:bodyPr/>
          <a:lstStyle/>
          <a:p>
            <a:r>
              <a:rPr lang="en-US" smtClean="0"/>
              <a:t>Click to edit Master title style</a:t>
            </a:r>
            <a:endParaRPr/>
          </a:p>
        </p:txBody>
      </p:sp>
      <p:sp>
        <p:nvSpPr>
          <p:cNvPr id="3" name="Content Placeholder 2"/>
          <p:cNvSpPr>
            <a:spLocks noGrp="1"/>
          </p:cNvSpPr>
          <p:nvPr>
            <p:ph sz="half" idx="1"/>
          </p:nvPr>
        </p:nvSpPr>
        <p:spPr>
          <a:xfrm>
            <a:off x="4282440" y="2214562"/>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4D5DD82C-C495-EC4B-9E5A-D6F79C4B2767}" type="datetimeFigureOut">
              <a:rPr lang="en-US" smtClean="0"/>
              <a:t>9/18/2014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BE6E4D4-1E3B-0642-B528-82E938290C45}" type="slidenum">
              <a:rPr lang="en-US" smtClean="0"/>
              <a:t>‹#›</a:t>
            </a:fld>
            <a:endParaRPr lang="en-US" dirty="0"/>
          </a:p>
        </p:txBody>
      </p:sp>
      <p:sp>
        <p:nvSpPr>
          <p:cNvPr id="9" name="Content Placeholder 2"/>
          <p:cNvSpPr>
            <a:spLocks noGrp="1"/>
          </p:cNvSpPr>
          <p:nvPr>
            <p:ph sz="half" idx="13"/>
          </p:nvPr>
        </p:nvSpPr>
        <p:spPr>
          <a:xfrm>
            <a:off x="4282440" y="4224973"/>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1" name="Content Placeholder 2"/>
          <p:cNvSpPr>
            <a:spLocks noGrp="1"/>
          </p:cNvSpPr>
          <p:nvPr>
            <p:ph sz="half" idx="14"/>
          </p:nvPr>
        </p:nvSpPr>
        <p:spPr>
          <a:xfrm>
            <a:off x="457200" y="2214562"/>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2" name="Content Placeholder 2"/>
          <p:cNvSpPr>
            <a:spLocks noGrp="1"/>
          </p:cNvSpPr>
          <p:nvPr>
            <p:ph sz="half" idx="15"/>
          </p:nvPr>
        </p:nvSpPr>
        <p:spPr>
          <a:xfrm>
            <a:off x="457200" y="4224973"/>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4D5DD82C-C495-EC4B-9E5A-D6F79C4B2767}" type="datetimeFigureOut">
              <a:rPr lang="en-US" smtClean="0"/>
              <a:t>9/18/2014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BE6E4D4-1E3B-0642-B528-82E938290C45}" type="slidenum">
              <a:rPr lang="en-US" smtClean="0"/>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p:nvSpPr>
        <p:spPr>
          <a:xfrm>
            <a:off x="8148918" y="268288"/>
            <a:ext cx="718073" cy="5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fld id="{4D5DD82C-C495-EC4B-9E5A-D6F79C4B2767}" type="datetimeFigureOut">
              <a:rPr lang="en-US" smtClean="0"/>
              <a:t>9/18/2014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BE6E4D4-1E3B-0642-B528-82E938290C45}" type="slidenum">
              <a:rPr lang="en-US" smtClean="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8148918" y="268288"/>
            <a:ext cx="718073" cy="5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95082"/>
            <a:ext cx="3566160" cy="1035424"/>
          </a:xfrm>
        </p:spPr>
        <p:txBody>
          <a:bodyPr anchor="b"/>
          <a:lstStyle>
            <a:lvl1pPr algn="l">
              <a:defRPr sz="2800" b="0"/>
            </a:lvl1pPr>
          </a:lstStyle>
          <a:p>
            <a:r>
              <a:rPr lang="en-US" smtClean="0"/>
              <a:t>Click to edit Master title style</a:t>
            </a:r>
            <a:endParaRPr/>
          </a:p>
        </p:txBody>
      </p:sp>
      <p:sp>
        <p:nvSpPr>
          <p:cNvPr id="3" name="Content Placeholder 2"/>
          <p:cNvSpPr>
            <a:spLocks noGrp="1"/>
          </p:cNvSpPr>
          <p:nvPr>
            <p:ph idx="1"/>
          </p:nvPr>
        </p:nvSpPr>
        <p:spPr>
          <a:xfrm>
            <a:off x="4762052" y="990600"/>
            <a:ext cx="3566160" cy="5135563"/>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457199" y="2057400"/>
            <a:ext cx="3566160" cy="3657601"/>
          </a:xfrm>
        </p:spPr>
        <p:txBody>
          <a:bodyPr>
            <a:normAutofit/>
          </a:bodyPr>
          <a:lstStyle>
            <a:lvl1pPr marL="0" indent="0">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5DD82C-C495-EC4B-9E5A-D6F79C4B2767}" type="datetimeFigureOut">
              <a:rPr lang="en-US" smtClean="0"/>
              <a:t>9/18/2014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BE6E4D4-1E3B-0642-B528-82E938290C45}" type="slidenum">
              <a:rPr lang="en-US" smtClean="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8" name="Rectangle 7"/>
          <p:cNvSpPr/>
          <p:nvPr/>
        </p:nvSpPr>
        <p:spPr>
          <a:xfrm>
            <a:off x="4746811" y="268288"/>
            <a:ext cx="4114800" cy="5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95082"/>
            <a:ext cx="3566160" cy="1035424"/>
          </a:xfrm>
        </p:spPr>
        <p:txBody>
          <a:bodyPr anchor="b"/>
          <a:lstStyle>
            <a:lvl1pPr algn="l">
              <a:defRPr sz="2800" b="0"/>
            </a:lvl1pPr>
          </a:lstStyle>
          <a:p>
            <a:r>
              <a:rPr lang="en-US" smtClean="0"/>
              <a:t>Click to edit Master title style</a:t>
            </a:r>
            <a:endParaRPr/>
          </a:p>
        </p:txBody>
      </p:sp>
      <p:sp>
        <p:nvSpPr>
          <p:cNvPr id="4" name="Text Placeholder 3"/>
          <p:cNvSpPr>
            <a:spLocks noGrp="1"/>
          </p:cNvSpPr>
          <p:nvPr>
            <p:ph type="body" sz="half" idx="2"/>
          </p:nvPr>
        </p:nvSpPr>
        <p:spPr>
          <a:xfrm>
            <a:off x="457199" y="2057400"/>
            <a:ext cx="3566160" cy="3657601"/>
          </a:xfrm>
        </p:spPr>
        <p:txBody>
          <a:bodyPr>
            <a:normAutofit/>
          </a:bodyPr>
          <a:lstStyle>
            <a:lvl1pPr marL="0" indent="0">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161365" y="6124014"/>
            <a:ext cx="1752600" cy="365125"/>
          </a:xfrm>
        </p:spPr>
        <p:txBody>
          <a:bodyPr/>
          <a:lstStyle>
            <a:lvl1pPr algn="l">
              <a:defRPr/>
            </a:lvl1pPr>
          </a:lstStyle>
          <a:p>
            <a:fld id="{4D5DD82C-C495-EC4B-9E5A-D6F79C4B2767}" type="datetimeFigureOut">
              <a:rPr lang="en-US" smtClean="0"/>
              <a:t>9/18/2014</a:t>
            </a:fld>
            <a:endParaRPr lang="en-US" dirty="0"/>
          </a:p>
        </p:txBody>
      </p:sp>
      <p:sp>
        <p:nvSpPr>
          <p:cNvPr id="6" name="Footer Placeholder 5"/>
          <p:cNvSpPr>
            <a:spLocks noGrp="1"/>
          </p:cNvSpPr>
          <p:nvPr>
            <p:ph type="ftr" sz="quarter" idx="11"/>
          </p:nvPr>
        </p:nvSpPr>
        <p:spPr>
          <a:xfrm>
            <a:off x="174812" y="6356350"/>
            <a:ext cx="3863788" cy="365125"/>
          </a:xfrm>
        </p:spPr>
        <p:txBody>
          <a:bodyPr/>
          <a:lstStyle/>
          <a:p>
            <a:endParaRPr lang="en-US" dirty="0"/>
          </a:p>
        </p:txBody>
      </p:sp>
      <p:sp>
        <p:nvSpPr>
          <p:cNvPr id="7" name="Slide Number Placeholder 6"/>
          <p:cNvSpPr>
            <a:spLocks noGrp="1"/>
          </p:cNvSpPr>
          <p:nvPr>
            <p:ph type="sldNum" sz="quarter" idx="12"/>
          </p:nvPr>
        </p:nvSpPr>
        <p:spPr/>
        <p:txBody>
          <a:bodyPr/>
          <a:lstStyle/>
          <a:p>
            <a:fld id="{9BE6E4D4-1E3B-0642-B528-82E938290C45}" type="slidenum">
              <a:rPr lang="en-US" smtClean="0"/>
              <a:t>‹#›</a:t>
            </a:fld>
            <a:endParaRPr lang="en-US" dirty="0"/>
          </a:p>
        </p:txBody>
      </p:sp>
      <p:sp>
        <p:nvSpPr>
          <p:cNvPr id="10" name="Picture Placeholder 9"/>
          <p:cNvSpPr>
            <a:spLocks noGrp="1"/>
          </p:cNvSpPr>
          <p:nvPr>
            <p:ph type="pic" sz="quarter" idx="13"/>
          </p:nvPr>
        </p:nvSpPr>
        <p:spPr>
          <a:xfrm>
            <a:off x="4760258" y="990600"/>
            <a:ext cx="4096512" cy="5611813"/>
          </a:xfrm>
        </p:spPr>
        <p:txBody>
          <a:bodyPr/>
          <a:lstStyle>
            <a:lvl1pPr>
              <a:buNone/>
              <a:defRPr/>
            </a:lvl1pPr>
          </a:lstStyle>
          <a:p>
            <a:r>
              <a:rPr lang="en-US" dirty="0" smtClean="0"/>
              <a:t>Drag picture to placeholder or click icon to add</a:t>
            </a:r>
            <a:endParaRPr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sp>
        <p:nvSpPr>
          <p:cNvPr id="8" name="Rectangle 7"/>
          <p:cNvSpPr/>
          <p:nvPr/>
        </p:nvSpPr>
        <p:spPr>
          <a:xfrm>
            <a:off x="7216775" y="268288"/>
            <a:ext cx="1639457" cy="36393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8788" y="4267200"/>
            <a:ext cx="6477000" cy="566738"/>
          </a:xfrm>
        </p:spPr>
        <p:txBody>
          <a:bodyPr anchor="b"/>
          <a:lstStyle>
            <a:lvl1pPr algn="l">
              <a:defRPr sz="2800" b="0"/>
            </a:lvl1pPr>
          </a:lstStyle>
          <a:p>
            <a:r>
              <a:rPr lang="en-US" smtClean="0"/>
              <a:t>Click to edit Master title style</a:t>
            </a:r>
            <a:endParaRPr/>
          </a:p>
        </p:txBody>
      </p:sp>
      <p:sp>
        <p:nvSpPr>
          <p:cNvPr id="3" name="Picture Placeholder 2"/>
          <p:cNvSpPr>
            <a:spLocks noGrp="1"/>
          </p:cNvSpPr>
          <p:nvPr>
            <p:ph type="pic" idx="1"/>
          </p:nvPr>
        </p:nvSpPr>
        <p:spPr>
          <a:xfrm>
            <a:off x="269874" y="268288"/>
            <a:ext cx="6858000" cy="363931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Drag picture to placeholder or click icon to add</a:t>
            </a:r>
            <a:endParaRPr dirty="0"/>
          </a:p>
        </p:txBody>
      </p:sp>
      <p:sp>
        <p:nvSpPr>
          <p:cNvPr id="4" name="Text Placeholder 3"/>
          <p:cNvSpPr>
            <a:spLocks noGrp="1"/>
          </p:cNvSpPr>
          <p:nvPr>
            <p:ph type="body" sz="half" idx="2"/>
          </p:nvPr>
        </p:nvSpPr>
        <p:spPr>
          <a:xfrm>
            <a:off x="458788" y="4840941"/>
            <a:ext cx="6475412" cy="1304271"/>
          </a:xfrm>
        </p:spPr>
        <p:txBody>
          <a:bodyPr>
            <a:normAutofit/>
          </a:bodyPr>
          <a:lstStyle>
            <a:lvl1pPr marL="0" indent="0">
              <a:spcBef>
                <a:spcPts val="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5DD82C-C495-EC4B-9E5A-D6F79C4B2767}" type="datetimeFigureOut">
              <a:rPr lang="en-US" smtClean="0"/>
              <a:t>9/18/2014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BE6E4D4-1E3B-0642-B528-82E938290C45}" type="slidenum">
              <a:rPr lang="en-US" smtClean="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4 Pictures with Caption">
    <p:spTree>
      <p:nvGrpSpPr>
        <p:cNvPr id="1" name=""/>
        <p:cNvGrpSpPr/>
        <p:nvPr/>
      </p:nvGrpSpPr>
      <p:grpSpPr>
        <a:xfrm>
          <a:off x="0" y="0"/>
          <a:ext cx="0" cy="0"/>
          <a:chOff x="0" y="0"/>
          <a:chExt cx="0" cy="0"/>
        </a:xfrm>
      </p:grpSpPr>
      <p:sp>
        <p:nvSpPr>
          <p:cNvPr id="8" name="Rectangle 7"/>
          <p:cNvSpPr/>
          <p:nvPr/>
        </p:nvSpPr>
        <p:spPr>
          <a:xfrm>
            <a:off x="8135471" y="268288"/>
            <a:ext cx="720761" cy="36393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8788" y="4267200"/>
            <a:ext cx="6477000" cy="566738"/>
          </a:xfrm>
        </p:spPr>
        <p:txBody>
          <a:bodyPr anchor="b"/>
          <a:lstStyle>
            <a:lvl1pPr algn="l">
              <a:defRPr sz="2800" b="0"/>
            </a:lvl1pPr>
          </a:lstStyle>
          <a:p>
            <a:r>
              <a:rPr lang="en-US" smtClean="0"/>
              <a:t>Click to edit Master title style</a:t>
            </a:r>
            <a:endParaRPr/>
          </a:p>
        </p:txBody>
      </p:sp>
      <p:sp>
        <p:nvSpPr>
          <p:cNvPr id="3" name="Picture Placeholder 2"/>
          <p:cNvSpPr>
            <a:spLocks noGrp="1"/>
          </p:cNvSpPr>
          <p:nvPr>
            <p:ph type="pic" idx="1"/>
          </p:nvPr>
        </p:nvSpPr>
        <p:spPr>
          <a:xfrm>
            <a:off x="269874" y="268288"/>
            <a:ext cx="3006726" cy="363931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Drag picture to placeholder or click icon to add</a:t>
            </a:r>
            <a:endParaRPr dirty="0"/>
          </a:p>
        </p:txBody>
      </p:sp>
      <p:sp>
        <p:nvSpPr>
          <p:cNvPr id="4" name="Text Placeholder 3"/>
          <p:cNvSpPr>
            <a:spLocks noGrp="1"/>
          </p:cNvSpPr>
          <p:nvPr>
            <p:ph type="body" sz="half" idx="2"/>
          </p:nvPr>
        </p:nvSpPr>
        <p:spPr>
          <a:xfrm>
            <a:off x="458788" y="4840941"/>
            <a:ext cx="6475412" cy="1304271"/>
          </a:xfrm>
        </p:spPr>
        <p:txBody>
          <a:bodyPr>
            <a:normAutofit/>
          </a:bodyPr>
          <a:lstStyle>
            <a:lvl1pPr marL="0" indent="0">
              <a:spcBef>
                <a:spcPts val="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5DD82C-C495-EC4B-9E5A-D6F79C4B2767}" type="datetimeFigureOut">
              <a:rPr lang="en-US" smtClean="0"/>
              <a:t>9/18/2014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BE6E4D4-1E3B-0642-B528-82E938290C45}" type="slidenum">
              <a:rPr lang="en-US" smtClean="0"/>
              <a:t>‹#›</a:t>
            </a:fld>
            <a:endParaRPr lang="en-US" dirty="0"/>
          </a:p>
        </p:txBody>
      </p:sp>
      <p:sp>
        <p:nvSpPr>
          <p:cNvPr id="10" name="Picture Placeholder 2"/>
          <p:cNvSpPr>
            <a:spLocks noGrp="1"/>
          </p:cNvSpPr>
          <p:nvPr>
            <p:ph type="pic" idx="13"/>
          </p:nvPr>
        </p:nvSpPr>
        <p:spPr>
          <a:xfrm>
            <a:off x="3352800" y="268288"/>
            <a:ext cx="4701988" cy="177566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Drag picture to placeholder or click icon to add</a:t>
            </a:r>
            <a:endParaRPr dirty="0"/>
          </a:p>
        </p:txBody>
      </p:sp>
      <p:sp>
        <p:nvSpPr>
          <p:cNvPr id="11" name="Picture Placeholder 2"/>
          <p:cNvSpPr>
            <a:spLocks noGrp="1"/>
          </p:cNvSpPr>
          <p:nvPr>
            <p:ph type="pic" idx="14"/>
          </p:nvPr>
        </p:nvSpPr>
        <p:spPr>
          <a:xfrm>
            <a:off x="3352800" y="2131935"/>
            <a:ext cx="2304288" cy="177566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Drag picture to placeholder or click icon to add</a:t>
            </a:r>
            <a:endParaRPr dirty="0"/>
          </a:p>
        </p:txBody>
      </p:sp>
      <p:sp>
        <p:nvSpPr>
          <p:cNvPr id="12" name="Picture Placeholder 2"/>
          <p:cNvSpPr>
            <a:spLocks noGrp="1"/>
          </p:cNvSpPr>
          <p:nvPr>
            <p:ph type="pic" idx="15"/>
          </p:nvPr>
        </p:nvSpPr>
        <p:spPr>
          <a:xfrm>
            <a:off x="5750500" y="2131935"/>
            <a:ext cx="2304288" cy="177566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Drag picture to placeholder or click icon to add</a:t>
            </a:r>
            <a:endParaRPr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p:nvPr/>
        </p:nvSpPr>
        <p:spPr>
          <a:xfrm>
            <a:off x="7212106" y="268288"/>
            <a:ext cx="1645920"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4D5DD82C-C495-EC4B-9E5A-D6F79C4B2767}" type="datetimeFigureOut">
              <a:rPr lang="en-US" smtClean="0"/>
              <a:t>9/18/2014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BE6E4D4-1E3B-0642-B528-82E938290C45}" type="slidenum">
              <a:rPr lang="en-US" smtClean="0"/>
              <a:t>‹#›</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8148918" y="268288"/>
            <a:ext cx="718073" cy="5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543799" y="1035424"/>
            <a:ext cx="1322295" cy="5090739"/>
          </a:xfrm>
        </p:spPr>
        <p:txBody>
          <a:bodyPr vert="eaVert" anchor="t" anchorCtr="0"/>
          <a:lstStyle/>
          <a:p>
            <a:r>
              <a:rPr lang="en-US" smtClean="0"/>
              <a:t>Click to edit Master title style</a:t>
            </a:r>
            <a:endParaRPr/>
          </a:p>
        </p:txBody>
      </p:sp>
      <p:sp>
        <p:nvSpPr>
          <p:cNvPr id="3" name="Vertical Text Placeholder 2"/>
          <p:cNvSpPr>
            <a:spLocks noGrp="1"/>
          </p:cNvSpPr>
          <p:nvPr>
            <p:ph type="body" orient="vert" idx="1"/>
          </p:nvPr>
        </p:nvSpPr>
        <p:spPr>
          <a:xfrm>
            <a:off x="457200" y="1035424"/>
            <a:ext cx="6019800" cy="5109789"/>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4D5DD82C-C495-EC4B-9E5A-D6F79C4B2767}" type="datetimeFigureOut">
              <a:rPr lang="en-US" smtClean="0"/>
              <a:t>9/18/2014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BE6E4D4-1E3B-0642-B528-82E938290C45}"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199" y="914400"/>
            <a:ext cx="6508377" cy="1143000"/>
          </a:xfrm>
          <a:prstGeom prst="rect">
            <a:avLst/>
          </a:prstGeom>
        </p:spPr>
        <p:txBody>
          <a:bodyPr vert="horz" lIns="91440" tIns="45720" rIns="91440" bIns="45720" rtlCol="0" anchor="b" anchorCtr="0">
            <a:noAutofit/>
          </a:bodyPr>
          <a:lstStyle/>
          <a:p>
            <a:r>
              <a:rPr lang="en-US" smtClean="0"/>
              <a:t>Click to edit Master title style</a:t>
            </a:r>
            <a:endParaRPr/>
          </a:p>
        </p:txBody>
      </p:sp>
      <p:sp>
        <p:nvSpPr>
          <p:cNvPr id="3" name="Text Placeholder 2"/>
          <p:cNvSpPr>
            <a:spLocks noGrp="1"/>
          </p:cNvSpPr>
          <p:nvPr>
            <p:ph type="body" idx="1"/>
          </p:nvPr>
        </p:nvSpPr>
        <p:spPr>
          <a:xfrm>
            <a:off x="457199" y="2209800"/>
            <a:ext cx="6508377" cy="39163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7198659" y="6356350"/>
            <a:ext cx="1752600" cy="365125"/>
          </a:xfrm>
          <a:prstGeom prst="rect">
            <a:avLst/>
          </a:prstGeom>
        </p:spPr>
        <p:txBody>
          <a:bodyPr vert="horz" lIns="91440" tIns="45720" rIns="91440" bIns="45720" rtlCol="0" anchor="ctr"/>
          <a:lstStyle>
            <a:lvl1pPr algn="r">
              <a:defRPr sz="1100" b="1">
                <a:solidFill>
                  <a:schemeClr val="tx2">
                    <a:lumMod val="60000"/>
                    <a:lumOff val="40000"/>
                  </a:schemeClr>
                </a:solidFill>
              </a:defRPr>
            </a:lvl1pPr>
          </a:lstStyle>
          <a:p>
            <a:fld id="{4D5DD82C-C495-EC4B-9E5A-D6F79C4B2767}" type="datetimeFigureOut">
              <a:rPr lang="en-US" smtClean="0"/>
              <a:t>9/18/2014</a:t>
            </a:fld>
            <a:endParaRPr lang="en-US" dirty="0"/>
          </a:p>
        </p:txBody>
      </p:sp>
      <p:sp>
        <p:nvSpPr>
          <p:cNvPr id="5" name="Footer Placeholder 4"/>
          <p:cNvSpPr>
            <a:spLocks noGrp="1"/>
          </p:cNvSpPr>
          <p:nvPr>
            <p:ph type="ftr" sz="quarter" idx="3"/>
          </p:nvPr>
        </p:nvSpPr>
        <p:spPr>
          <a:xfrm>
            <a:off x="174812" y="6356350"/>
            <a:ext cx="6007100" cy="365125"/>
          </a:xfrm>
          <a:prstGeom prst="rect">
            <a:avLst/>
          </a:prstGeom>
        </p:spPr>
        <p:txBody>
          <a:bodyPr vert="horz" lIns="91440" tIns="45720" rIns="91440" bIns="45720" rtlCol="0" anchor="ctr"/>
          <a:lstStyle>
            <a:lvl1pPr algn="l">
              <a:defRPr sz="1100" b="1">
                <a:solidFill>
                  <a:schemeClr val="tx2">
                    <a:lumMod val="60000"/>
                    <a:lumOff val="40000"/>
                  </a:schemeClr>
                </a:solidFill>
              </a:defRPr>
            </a:lvl1pPr>
          </a:lstStyle>
          <a:p>
            <a:endParaRPr lang="en-US" dirty="0"/>
          </a:p>
        </p:txBody>
      </p:sp>
      <p:sp>
        <p:nvSpPr>
          <p:cNvPr id="6" name="Slide Number Placeholder 5"/>
          <p:cNvSpPr>
            <a:spLocks noGrp="1"/>
          </p:cNvSpPr>
          <p:nvPr>
            <p:ph type="sldNum" sz="quarter" idx="4"/>
          </p:nvPr>
        </p:nvSpPr>
        <p:spPr>
          <a:xfrm>
            <a:off x="8256494" y="361016"/>
            <a:ext cx="506506" cy="365125"/>
          </a:xfrm>
          <a:prstGeom prst="rect">
            <a:avLst/>
          </a:prstGeom>
        </p:spPr>
        <p:txBody>
          <a:bodyPr vert="horz" lIns="91440" tIns="45720" rIns="91440" bIns="45720" rtlCol="0" anchor="ctr"/>
          <a:lstStyle>
            <a:lvl1pPr algn="r">
              <a:defRPr sz="2200" b="1">
                <a:solidFill>
                  <a:schemeClr val="bg1"/>
                </a:solidFill>
              </a:defRPr>
            </a:lvl1pPr>
          </a:lstStyle>
          <a:p>
            <a:fld id="{9BE6E4D4-1E3B-0642-B528-82E938290C45}"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Lst>
  <p:txStyles>
    <p:titleStyle>
      <a:lvl1pPr algn="l" defTabSz="914400" rtl="0" eaLnBrk="1" latinLnBrk="0" hangingPunct="1">
        <a:spcBef>
          <a:spcPct val="0"/>
        </a:spcBef>
        <a:buNone/>
        <a:defRPr sz="3600" kern="1200">
          <a:solidFill>
            <a:schemeClr val="accent1"/>
          </a:solidFill>
          <a:latin typeface="+mj-lt"/>
          <a:ea typeface="+mj-ea"/>
          <a:cs typeface="+mj-cs"/>
        </a:defRPr>
      </a:lvl1pPr>
    </p:titleStyle>
    <p:bodyStyle>
      <a:lvl1pPr marL="228600" indent="-228600" algn="l" defTabSz="914400" rtl="0" eaLnBrk="1" latinLnBrk="0" hangingPunct="1">
        <a:spcBef>
          <a:spcPts val="1800"/>
        </a:spcBef>
        <a:buClr>
          <a:schemeClr val="accent1"/>
        </a:buClr>
        <a:buSzPct val="100000"/>
        <a:buFont typeface="Wingdings 2" pitchFamily="18" charset="2"/>
        <a:buChar char="¡"/>
        <a:defRPr sz="2000" kern="1200">
          <a:solidFill>
            <a:schemeClr val="tx2"/>
          </a:solidFill>
          <a:latin typeface="+mn-lt"/>
          <a:ea typeface="+mn-ea"/>
          <a:cs typeface="+mn-cs"/>
        </a:defRPr>
      </a:lvl1pPr>
      <a:lvl2pPr marL="4572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2pPr>
      <a:lvl3pPr marL="6858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3pPr>
      <a:lvl4pPr marL="9144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4pPr>
      <a:lvl5pPr marL="11430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73479" y="4208929"/>
            <a:ext cx="8465514" cy="1048684"/>
          </a:xfrm>
        </p:spPr>
        <p:txBody>
          <a:bodyPr>
            <a:normAutofit fontScale="90000"/>
          </a:bodyPr>
          <a:lstStyle/>
          <a:p>
            <a:r>
              <a:rPr lang="en-US" dirty="0"/>
              <a:t>North Carolina Read To Achieve</a:t>
            </a:r>
          </a:p>
        </p:txBody>
      </p:sp>
      <p:sp>
        <p:nvSpPr>
          <p:cNvPr id="3" name="Subtitle 2"/>
          <p:cNvSpPr>
            <a:spLocks noGrp="1"/>
          </p:cNvSpPr>
          <p:nvPr>
            <p:ph type="subTitle" idx="1"/>
          </p:nvPr>
        </p:nvSpPr>
        <p:spPr>
          <a:xfrm>
            <a:off x="229509" y="5257800"/>
            <a:ext cx="8429860" cy="621792"/>
          </a:xfrm>
        </p:spPr>
        <p:txBody>
          <a:bodyPr/>
          <a:lstStyle/>
          <a:p>
            <a:pPr algn="ctr"/>
            <a:r>
              <a:rPr lang="en-US" dirty="0"/>
              <a:t>Information for Parents of </a:t>
            </a:r>
            <a:r>
              <a:rPr lang="en-US" dirty="0" smtClean="0"/>
              <a:t>4</a:t>
            </a:r>
            <a:r>
              <a:rPr lang="en-US" baseline="30000" dirty="0" smtClean="0"/>
              <a:t>rd</a:t>
            </a:r>
            <a:r>
              <a:rPr lang="en-US" dirty="0" smtClean="0"/>
              <a:t> </a:t>
            </a:r>
            <a:r>
              <a:rPr lang="en-US" dirty="0"/>
              <a:t>grade students </a:t>
            </a:r>
            <a:r>
              <a:rPr lang="en-US" dirty="0" smtClean="0"/>
              <a:t>that received a retained reading label in </a:t>
            </a:r>
            <a:r>
              <a:rPr lang="en-US" dirty="0"/>
              <a:t>Davidson County Schools</a:t>
            </a:r>
          </a:p>
          <a:p>
            <a:endParaRPr lang="en-US" dirty="0"/>
          </a:p>
        </p:txBody>
      </p:sp>
    </p:spTree>
    <p:extLst>
      <p:ext uri="{BB962C8B-B14F-4D97-AF65-F5344CB8AC3E}">
        <p14:creationId xmlns:p14="http://schemas.microsoft.com/office/powerpoint/2010/main" val="36964033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 Student Didn’t Pass the 3</a:t>
            </a:r>
            <a:r>
              <a:rPr lang="en-US" baseline="30000" dirty="0" smtClean="0"/>
              <a:t>rd</a:t>
            </a:r>
            <a:r>
              <a:rPr lang="en-US" dirty="0" smtClean="0"/>
              <a:t> grade Read to achieve Standards…Now What?</a:t>
            </a:r>
            <a:endParaRPr lang="en-US" dirty="0"/>
          </a:p>
        </p:txBody>
      </p:sp>
      <p:sp>
        <p:nvSpPr>
          <p:cNvPr id="3" name="Content Placeholder 2"/>
          <p:cNvSpPr>
            <a:spLocks noGrp="1"/>
          </p:cNvSpPr>
          <p:nvPr>
            <p:ph sz="half" idx="1"/>
          </p:nvPr>
        </p:nvSpPr>
        <p:spPr>
          <a:xfrm>
            <a:off x="457200" y="2214563"/>
            <a:ext cx="3082925" cy="3911600"/>
          </a:xfrm>
        </p:spPr>
        <p:txBody>
          <a:bodyPr>
            <a:normAutofit fontScale="85000" lnSpcReduction="20000"/>
          </a:bodyPr>
          <a:lstStyle/>
          <a:p>
            <a:endParaRPr lang="en-US" dirty="0" smtClean="0"/>
          </a:p>
          <a:p>
            <a:r>
              <a:rPr lang="en-US" sz="2000" dirty="0" smtClean="0"/>
              <a:t>The Principal may chose to retain your student in 3</a:t>
            </a:r>
            <a:r>
              <a:rPr lang="en-US" sz="2000" baseline="30000" dirty="0" smtClean="0"/>
              <a:t>rd</a:t>
            </a:r>
            <a:r>
              <a:rPr lang="en-US" sz="2000" dirty="0" smtClean="0"/>
              <a:t> grade if they demonstrated deficiencies in multiple content areas. Your student will receive targeted interventions to increase their reading and other academic proficiencies. In addition they will be pulled out every day for an intense 90 minute uninterrupted reading block.</a:t>
            </a:r>
            <a:endParaRPr lang="en-US" sz="2000" dirty="0"/>
          </a:p>
        </p:txBody>
      </p:sp>
      <p:sp>
        <p:nvSpPr>
          <p:cNvPr id="4" name="Content Placeholder 3"/>
          <p:cNvSpPr>
            <a:spLocks noGrp="1"/>
          </p:cNvSpPr>
          <p:nvPr>
            <p:ph sz="half" idx="2"/>
          </p:nvPr>
        </p:nvSpPr>
        <p:spPr>
          <a:xfrm>
            <a:off x="4603750" y="2603501"/>
            <a:ext cx="3244850" cy="3522662"/>
          </a:xfrm>
        </p:spPr>
        <p:txBody>
          <a:bodyPr>
            <a:normAutofit fontScale="85000" lnSpcReduction="20000"/>
          </a:bodyPr>
          <a:lstStyle/>
          <a:p>
            <a:r>
              <a:rPr lang="en-US" sz="2000" dirty="0"/>
              <a:t>Your student will be placed in a 4</a:t>
            </a:r>
            <a:r>
              <a:rPr lang="en-US" sz="2000" baseline="30000" dirty="0"/>
              <a:t>th</a:t>
            </a:r>
            <a:r>
              <a:rPr lang="en-US" sz="2000" dirty="0"/>
              <a:t> grade class with a retained reading label. Your student will be pulled out every day for an intense 90 minute uninterrupted reading block </a:t>
            </a:r>
          </a:p>
          <a:p>
            <a:endParaRPr lang="en-US" dirty="0"/>
          </a:p>
        </p:txBody>
      </p:sp>
      <p:sp>
        <p:nvSpPr>
          <p:cNvPr id="6" name="TextBox 5"/>
          <p:cNvSpPr txBox="1"/>
          <p:nvPr/>
        </p:nvSpPr>
        <p:spPr>
          <a:xfrm>
            <a:off x="3730626" y="3857625"/>
            <a:ext cx="714374" cy="461665"/>
          </a:xfrm>
          <a:prstGeom prst="rect">
            <a:avLst/>
          </a:prstGeom>
          <a:noFill/>
        </p:spPr>
        <p:txBody>
          <a:bodyPr wrap="square" rtlCol="0">
            <a:spAutoFit/>
          </a:bodyPr>
          <a:lstStyle/>
          <a:p>
            <a:r>
              <a:rPr lang="en-US" sz="2400" dirty="0" smtClean="0"/>
              <a:t>OR</a:t>
            </a:r>
            <a:endParaRPr lang="en-US" sz="2400" dirty="0"/>
          </a:p>
        </p:txBody>
      </p:sp>
    </p:spTree>
    <p:extLst>
      <p:ext uri="{BB962C8B-B14F-4D97-AF65-F5344CB8AC3E}">
        <p14:creationId xmlns:p14="http://schemas.microsoft.com/office/powerpoint/2010/main" val="12941530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Retention Flow Chart </a:t>
            </a:r>
            <a:endParaRPr lang="en-US" dirty="0"/>
          </a:p>
        </p:txBody>
      </p:sp>
      <p:sp>
        <p:nvSpPr>
          <p:cNvPr id="6" name="Content Placeholder 5"/>
          <p:cNvSpPr>
            <a:spLocks noGrp="1"/>
          </p:cNvSpPr>
          <p:nvPr>
            <p:ph idx="1"/>
          </p:nvPr>
        </p:nvSpPr>
        <p:spPr/>
        <p:txBody>
          <a:bodyPr/>
          <a:lstStyle/>
          <a:p>
            <a:r>
              <a:rPr lang="en-US" dirty="0" smtClean="0"/>
              <a:t>Students with a retained reading label are given an opportunity for full promotion to 4</a:t>
            </a:r>
            <a:r>
              <a:rPr lang="en-US" baseline="30000" dirty="0" smtClean="0"/>
              <a:t>th</a:t>
            </a:r>
            <a:r>
              <a:rPr lang="en-US" dirty="0" smtClean="0"/>
              <a:t> grade by </a:t>
            </a:r>
          </a:p>
          <a:p>
            <a:pPr lvl="2"/>
            <a:r>
              <a:rPr lang="en-US" dirty="0" smtClean="0"/>
              <a:t>passing the 3</a:t>
            </a:r>
            <a:r>
              <a:rPr lang="en-US" baseline="30000" dirty="0" smtClean="0"/>
              <a:t>rd</a:t>
            </a:r>
            <a:r>
              <a:rPr lang="en-US" dirty="0" smtClean="0"/>
              <a:t> grade Read to Achieve Assessment (November 1</a:t>
            </a:r>
            <a:r>
              <a:rPr lang="en-US" baseline="30000" dirty="0" smtClean="0"/>
              <a:t>st</a:t>
            </a:r>
            <a:r>
              <a:rPr lang="en-US" dirty="0" smtClean="0"/>
              <a:t>)</a:t>
            </a:r>
          </a:p>
          <a:p>
            <a:pPr lvl="2"/>
            <a:r>
              <a:rPr lang="en-US" dirty="0" smtClean="0"/>
              <a:t>Achieving a level P or higher on their </a:t>
            </a:r>
            <a:r>
              <a:rPr lang="en-US" dirty="0" err="1" smtClean="0"/>
              <a:t>mCLASS</a:t>
            </a:r>
            <a:r>
              <a:rPr lang="en-US" dirty="0" smtClean="0"/>
              <a:t> TRC reading level at the beginning, middle or end-of-year check points </a:t>
            </a:r>
          </a:p>
          <a:p>
            <a:pPr lvl="2"/>
            <a:r>
              <a:rPr lang="en-US" dirty="0" smtClean="0"/>
              <a:t>passing a 3</a:t>
            </a:r>
            <a:r>
              <a:rPr lang="en-US" baseline="30000" dirty="0" smtClean="0"/>
              <a:t>rd</a:t>
            </a:r>
            <a:r>
              <a:rPr lang="en-US" dirty="0" smtClean="0"/>
              <a:t> grade local benchmark assessment with a 70% or higher. </a:t>
            </a:r>
          </a:p>
        </p:txBody>
      </p:sp>
    </p:spTree>
    <p:extLst>
      <p:ext uri="{BB962C8B-B14F-4D97-AF65-F5344CB8AC3E}">
        <p14:creationId xmlns:p14="http://schemas.microsoft.com/office/powerpoint/2010/main" val="33740503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Retention Flow </a:t>
            </a:r>
            <a:r>
              <a:rPr lang="en-US" dirty="0" smtClean="0"/>
              <a:t>Chart </a:t>
            </a:r>
            <a:r>
              <a:rPr lang="en-US" dirty="0" err="1" smtClean="0"/>
              <a:t>cont</a:t>
            </a:r>
            <a:r>
              <a:rPr lang="en-US" dirty="0" smtClean="0"/>
              <a:t>…</a:t>
            </a:r>
            <a:endParaRPr lang="en-US" dirty="0"/>
          </a:p>
        </p:txBody>
      </p:sp>
      <p:sp>
        <p:nvSpPr>
          <p:cNvPr id="3" name="Content Placeholder 2"/>
          <p:cNvSpPr>
            <a:spLocks noGrp="1"/>
          </p:cNvSpPr>
          <p:nvPr>
            <p:ph idx="1"/>
          </p:nvPr>
        </p:nvSpPr>
        <p:spPr/>
        <p:txBody>
          <a:bodyPr/>
          <a:lstStyle/>
          <a:p>
            <a:r>
              <a:rPr lang="en-US" dirty="0" smtClean="0"/>
              <a:t>Students that still have the retained </a:t>
            </a:r>
            <a:r>
              <a:rPr lang="en-US" dirty="0"/>
              <a:t>reading </a:t>
            </a:r>
            <a:r>
              <a:rPr lang="en-US" dirty="0" smtClean="0"/>
              <a:t>label at the end of their 4</a:t>
            </a:r>
            <a:r>
              <a:rPr lang="en-US" baseline="30000" dirty="0" smtClean="0"/>
              <a:t>th</a:t>
            </a:r>
            <a:r>
              <a:rPr lang="en-US" dirty="0" smtClean="0"/>
              <a:t> grade year </a:t>
            </a:r>
            <a:r>
              <a:rPr lang="en-US" dirty="0"/>
              <a:t>are given an opportunity for full promotion to </a:t>
            </a:r>
            <a:r>
              <a:rPr lang="en-US" dirty="0" smtClean="0"/>
              <a:t>5</a:t>
            </a:r>
            <a:r>
              <a:rPr lang="en-US" baseline="30000" dirty="0" smtClean="0"/>
              <a:t>th</a:t>
            </a:r>
            <a:r>
              <a:rPr lang="en-US" dirty="0" smtClean="0"/>
              <a:t> </a:t>
            </a:r>
            <a:r>
              <a:rPr lang="en-US" dirty="0"/>
              <a:t>grade </a:t>
            </a:r>
            <a:r>
              <a:rPr lang="en-US" dirty="0" smtClean="0"/>
              <a:t>by</a:t>
            </a:r>
          </a:p>
          <a:p>
            <a:pPr lvl="2"/>
            <a:r>
              <a:rPr lang="en-US" dirty="0" smtClean="0"/>
              <a:t>Achieving a level 3 or higher on the 4</a:t>
            </a:r>
            <a:r>
              <a:rPr lang="en-US" baseline="30000" dirty="0" smtClean="0"/>
              <a:t>th</a:t>
            </a:r>
            <a:r>
              <a:rPr lang="en-US" dirty="0" smtClean="0"/>
              <a:t> grade Reading EOG</a:t>
            </a:r>
          </a:p>
          <a:p>
            <a:r>
              <a:rPr lang="en-US" dirty="0"/>
              <a:t>Students with the retained label that do not meet any of the requirements for promotion to 4</a:t>
            </a:r>
            <a:r>
              <a:rPr lang="en-US" baseline="30000" dirty="0"/>
              <a:t>th</a:t>
            </a:r>
            <a:r>
              <a:rPr lang="en-US" dirty="0"/>
              <a:t> or 5</a:t>
            </a:r>
            <a:r>
              <a:rPr lang="en-US" baseline="30000" dirty="0"/>
              <a:t>th</a:t>
            </a:r>
            <a:r>
              <a:rPr lang="en-US" dirty="0"/>
              <a:t> grade </a:t>
            </a:r>
            <a:r>
              <a:rPr lang="en-US" dirty="0" smtClean="0"/>
              <a:t>by the end-of-year shall </a:t>
            </a:r>
            <a:r>
              <a:rPr lang="en-US" dirty="0"/>
              <a:t>be handled </a:t>
            </a:r>
            <a:r>
              <a:rPr lang="en-US" dirty="0" smtClean="0"/>
              <a:t>by the Principal on </a:t>
            </a:r>
            <a:r>
              <a:rPr lang="en-US" dirty="0"/>
              <a:t>a </a:t>
            </a:r>
            <a:r>
              <a:rPr lang="en-US" dirty="0" smtClean="0"/>
              <a:t>case-by-case basis, but shall </a:t>
            </a:r>
            <a:r>
              <a:rPr lang="en-US" dirty="0"/>
              <a:t>continue to receive intensive reading supports until grade level proficiency is </a:t>
            </a:r>
            <a:r>
              <a:rPr lang="en-US" dirty="0" smtClean="0"/>
              <a:t>demonstrated. </a:t>
            </a:r>
            <a:endParaRPr lang="en-US" dirty="0"/>
          </a:p>
          <a:p>
            <a:endParaRPr lang="en-US" dirty="0" smtClean="0"/>
          </a:p>
          <a:p>
            <a:endParaRPr lang="en-US" dirty="0"/>
          </a:p>
        </p:txBody>
      </p:sp>
    </p:spTree>
    <p:extLst>
      <p:ext uri="{BB962C8B-B14F-4D97-AF65-F5344CB8AC3E}">
        <p14:creationId xmlns:p14="http://schemas.microsoft.com/office/powerpoint/2010/main" val="29388237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can you do?</a:t>
            </a:r>
          </a:p>
        </p:txBody>
      </p:sp>
      <p:sp>
        <p:nvSpPr>
          <p:cNvPr id="3" name="Content Placeholder 2"/>
          <p:cNvSpPr>
            <a:spLocks noGrp="1"/>
          </p:cNvSpPr>
          <p:nvPr>
            <p:ph idx="1"/>
          </p:nvPr>
        </p:nvSpPr>
        <p:spPr/>
        <p:txBody>
          <a:bodyPr>
            <a:normAutofit fontScale="85000" lnSpcReduction="10000"/>
          </a:bodyPr>
          <a:lstStyle/>
          <a:p>
            <a:r>
              <a:rPr lang="en-US" dirty="0"/>
              <a:t>Read with your child. Before bedtime is great, but anytime is a good time for reading </a:t>
            </a:r>
          </a:p>
          <a:p>
            <a:r>
              <a:rPr lang="en-US" dirty="0"/>
              <a:t>Be sure to read books that your child enjoys. Children that don’t like to read usually are not reading books about things they enjoy or find interesting.</a:t>
            </a:r>
          </a:p>
          <a:p>
            <a:r>
              <a:rPr lang="en-US" dirty="0"/>
              <a:t>Read books that are either on their level or one level above your child's teacher can assist you with identifying the proper reading level.</a:t>
            </a:r>
          </a:p>
          <a:p>
            <a:r>
              <a:rPr lang="en-US" dirty="0"/>
              <a:t>Ask your child questions about what they are reading</a:t>
            </a:r>
          </a:p>
          <a:p>
            <a:r>
              <a:rPr lang="en-US" dirty="0"/>
              <a:t>Model behavior – if your child never sees you read then they may not see it as a priority. Lead and inspire your child by example. </a:t>
            </a:r>
          </a:p>
          <a:p>
            <a:endParaRPr lang="en-US" dirty="0"/>
          </a:p>
        </p:txBody>
      </p:sp>
    </p:spTree>
    <p:extLst>
      <p:ext uri="{BB962C8B-B14F-4D97-AF65-F5344CB8AC3E}">
        <p14:creationId xmlns:p14="http://schemas.microsoft.com/office/powerpoint/2010/main" val="2138876092"/>
      </p:ext>
    </p:extLst>
  </p:cSld>
  <p:clrMapOvr>
    <a:masterClrMapping/>
  </p:clrMapOvr>
</p:sld>
</file>

<file path=ppt/theme/theme1.xml><?xml version="1.0" encoding="utf-8"?>
<a:theme xmlns:a="http://schemas.openxmlformats.org/drawingml/2006/main" name="Plaz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laza">
      <a:majorFont>
        <a:latin typeface="Century Gothic"/>
        <a:ea typeface=""/>
        <a:cs typeface=""/>
        <a:font script="Jpan" typeface="メイリオ"/>
        <a:font script="Hans" typeface="宋体"/>
        <a:font script="Hant" typeface="新細明體"/>
      </a:majorFont>
      <a:minorFont>
        <a:latin typeface="Century Gothic"/>
        <a:ea typeface=""/>
        <a:cs typeface=""/>
        <a:font script="Jpan" typeface="メイリオ"/>
        <a:font script="Hans" typeface="宋体"/>
        <a:font script="Hant" typeface="新細明體"/>
      </a:minorFont>
    </a:fontScheme>
    <a:fmtScheme name="Plaza">
      <a:fillStyleLst>
        <a:solidFill>
          <a:schemeClr val="phClr"/>
        </a:solidFill>
        <a:gradFill rotWithShape="1">
          <a:gsLst>
            <a:gs pos="0">
              <a:schemeClr val="phClr">
                <a:tint val="100000"/>
                <a:shade val="60000"/>
                <a:satMod val="135000"/>
              </a:schemeClr>
            </a:gs>
            <a:gs pos="100000">
              <a:schemeClr val="phClr">
                <a:tint val="100000"/>
                <a:shade val="100000"/>
                <a:satMod val="135000"/>
              </a:schemeClr>
            </a:gs>
          </a:gsLst>
          <a:lin ang="16200000" scaled="1"/>
        </a:gradFill>
        <a:gradFill rotWithShape="1">
          <a:gsLst>
            <a:gs pos="0">
              <a:schemeClr val="phClr">
                <a:shade val="70000"/>
                <a:satMod val="120000"/>
              </a:schemeClr>
            </a:gs>
            <a:gs pos="35000">
              <a:schemeClr val="phClr">
                <a:shade val="100000"/>
                <a:satMod val="150000"/>
              </a:schemeClr>
            </a:gs>
            <a:gs pos="70000">
              <a:schemeClr val="phClr">
                <a:tint val="100000"/>
                <a:shade val="100000"/>
                <a:satMod val="200000"/>
                <a:greenMod val="100000"/>
              </a:schemeClr>
            </a:gs>
            <a:gs pos="100000">
              <a:schemeClr val="phClr">
                <a:tint val="100000"/>
                <a:shade val="100000"/>
                <a:satMod val="250000"/>
                <a:greenMod val="100000"/>
              </a:schemeClr>
            </a:gs>
          </a:gsLst>
          <a:lin ang="162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innerShdw blurRad="190500" dist="63500" dir="5400000">
              <a:srgbClr val="FFFFFF">
                <a:alpha val="65000"/>
              </a:srgbClr>
            </a:innerShdw>
          </a:effectLst>
          <a:scene3d>
            <a:camera prst="orthographicFront">
              <a:rot lat="0" lon="0" rev="0"/>
            </a:camera>
            <a:lightRig rig="twoPt" dir="r">
              <a:rot lat="0" lon="0" rev="6000000"/>
            </a:lightRig>
          </a:scene3d>
          <a:sp3d prstMaterial="matte">
            <a:bevelT w="0" h="0" prst="relaxedInset"/>
          </a:sp3d>
        </a:effectStyle>
        <a:effectStyle>
          <a:effectLst>
            <a:innerShdw blurRad="50800" dist="25400" dir="13500000">
              <a:srgbClr val="FFFFFF">
                <a:alpha val="75000"/>
              </a:srgbClr>
            </a:innerShdw>
            <a:outerShdw blurRad="88900" dist="38100" dir="6600000" sx="101000" sy="101000" rotWithShape="0">
              <a:srgbClr val="000000">
                <a:alpha val="50000"/>
              </a:srgbClr>
            </a:outerShdw>
          </a:effectLst>
          <a:scene3d>
            <a:camera prst="perspectiveFront" fov="3000000"/>
            <a:lightRig rig="morning" dir="tl">
              <a:rot lat="0" lon="0" rev="1800000"/>
            </a:lightRig>
          </a:scene3d>
          <a:sp3d contourW="38100" prstMaterial="softEdge">
            <a:bevelT w="25400" h="38100"/>
            <a:contourClr>
              <a:schemeClr val="phClr">
                <a:tint val="6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Plaza.thmx</Template>
  <TotalTime>2756</TotalTime>
  <Words>395</Words>
  <Application>Microsoft Office PowerPoint</Application>
  <PresentationFormat>On-screen Show (4:3)</PresentationFormat>
  <Paragraphs>22</Paragraphs>
  <Slides>5</Slides>
  <Notes>0</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Plaza</vt:lpstr>
      <vt:lpstr>North Carolina Read To Achieve</vt:lpstr>
      <vt:lpstr>My Student Didn’t Pass the 3rd grade Read to achieve Standards…Now What?</vt:lpstr>
      <vt:lpstr>Retention Flow Chart </vt:lpstr>
      <vt:lpstr>Retention Flow Chart cont…</vt:lpstr>
      <vt:lpstr>What can you do?</vt:lpstr>
    </vt:vector>
  </TitlesOfParts>
  <Company>admin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North Carolina Read To Achieve</dc:title>
  <dc:creator>Sean McWherter</dc:creator>
  <cp:lastModifiedBy>Sheila  Potter</cp:lastModifiedBy>
  <cp:revision>10</cp:revision>
  <dcterms:created xsi:type="dcterms:W3CDTF">2014-09-10T14:15:34Z</dcterms:created>
  <dcterms:modified xsi:type="dcterms:W3CDTF">2014-09-18T14:21:18Z</dcterms:modified>
</cp:coreProperties>
</file>