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Poppins"/>
      <p:regular r:id="rId19"/>
      <p:bold r:id="rId20"/>
      <p:italic r:id="rId21"/>
      <p:boldItalic r:id="rId22"/>
    </p:embeddedFont>
    <p:embeddedFont>
      <p:font typeface="Righteous"/>
      <p:regular r:id="rId23"/>
    </p:embeddedFont>
    <p:embeddedFont>
      <p:font typeface="Annie Use Your Telescope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.fntdata"/><Relationship Id="rId11" Type="http://schemas.openxmlformats.org/officeDocument/2006/relationships/slide" Target="slides/slide6.xml"/><Relationship Id="rId22" Type="http://schemas.openxmlformats.org/officeDocument/2006/relationships/font" Target="fonts/Poppins-boldItalic.fntdata"/><Relationship Id="rId10" Type="http://schemas.openxmlformats.org/officeDocument/2006/relationships/slide" Target="slides/slide5.xml"/><Relationship Id="rId21" Type="http://schemas.openxmlformats.org/officeDocument/2006/relationships/font" Target="fonts/Poppins-italic.fntdata"/><Relationship Id="rId13" Type="http://schemas.openxmlformats.org/officeDocument/2006/relationships/slide" Target="slides/slide8.xml"/><Relationship Id="rId24" Type="http://schemas.openxmlformats.org/officeDocument/2006/relationships/font" Target="fonts/AnnieUseYourTelescope-regular.fntdata"/><Relationship Id="rId12" Type="http://schemas.openxmlformats.org/officeDocument/2006/relationships/slide" Target="slides/slide7.xml"/><Relationship Id="rId23" Type="http://schemas.openxmlformats.org/officeDocument/2006/relationships/font" Target="fonts/Righteou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725dc4214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36725dc4214_1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6725dc4214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36725dc4214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6725dc4214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36725dc4214_1_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6725dc4214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36725dc4214_2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11" Type="http://schemas.openxmlformats.org/officeDocument/2006/relationships/image" Target="../media/image11.png"/><Relationship Id="rId10" Type="http://schemas.openxmlformats.org/officeDocument/2006/relationships/image" Target="../media/image18.png"/><Relationship Id="rId9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image" Target="../media/image15.png"/><Relationship Id="rId7" Type="http://schemas.openxmlformats.org/officeDocument/2006/relationships/image" Target="../media/image21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18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23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4.png"/><Relationship Id="rId6" Type="http://schemas.openxmlformats.org/officeDocument/2006/relationships/image" Target="../media/image25.png"/><Relationship Id="rId7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11" Type="http://schemas.openxmlformats.org/officeDocument/2006/relationships/image" Target="../media/image8.png"/><Relationship Id="rId10" Type="http://schemas.openxmlformats.org/officeDocument/2006/relationships/image" Target="../media/image18.png"/><Relationship Id="rId9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image" Target="../media/image15.png"/><Relationship Id="rId7" Type="http://schemas.openxmlformats.org/officeDocument/2006/relationships/image" Target="../media/image21.png"/><Relationship Id="rId8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11" Type="http://schemas.openxmlformats.org/officeDocument/2006/relationships/image" Target="../media/image8.png"/><Relationship Id="rId10" Type="http://schemas.openxmlformats.org/officeDocument/2006/relationships/image" Target="../media/image18.png"/><Relationship Id="rId9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image" Target="../media/image15.png"/><Relationship Id="rId7" Type="http://schemas.openxmlformats.org/officeDocument/2006/relationships/image" Target="../media/image21.png"/><Relationship Id="rId8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21.png"/><Relationship Id="rId5" Type="http://schemas.openxmlformats.org/officeDocument/2006/relationships/image" Target="../media/image8.png"/><Relationship Id="rId6" Type="http://schemas.openxmlformats.org/officeDocument/2006/relationships/hyperlink" Target="http://www.youtube.com/watch?v=RcdH0KmvKBg" TargetMode="External"/><Relationship Id="rId7" Type="http://schemas.openxmlformats.org/officeDocument/2006/relationships/image" Target="../media/image26.jpg"/><Relationship Id="rId8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Relationship Id="rId7" Type="http://schemas.openxmlformats.org/officeDocument/2006/relationships/image" Target="../media/image27.png"/><Relationship Id="rId8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11" Type="http://schemas.openxmlformats.org/officeDocument/2006/relationships/image" Target="../media/image8.png"/><Relationship Id="rId10" Type="http://schemas.openxmlformats.org/officeDocument/2006/relationships/image" Target="../media/image18.png"/><Relationship Id="rId9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image" Target="../media/image15.png"/><Relationship Id="rId7" Type="http://schemas.openxmlformats.org/officeDocument/2006/relationships/image" Target="../media/image21.png"/><Relationship Id="rId8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11" Type="http://schemas.openxmlformats.org/officeDocument/2006/relationships/image" Target="../media/image8.png"/><Relationship Id="rId10" Type="http://schemas.openxmlformats.org/officeDocument/2006/relationships/image" Target="../media/image18.png"/><Relationship Id="rId9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image" Target="../media/image15.png"/><Relationship Id="rId7" Type="http://schemas.openxmlformats.org/officeDocument/2006/relationships/image" Target="../media/image21.png"/><Relationship Id="rId8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11" Type="http://schemas.openxmlformats.org/officeDocument/2006/relationships/image" Target="../media/image8.png"/><Relationship Id="rId10" Type="http://schemas.openxmlformats.org/officeDocument/2006/relationships/image" Target="../media/image18.png"/><Relationship Id="rId9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image" Target="../media/image15.png"/><Relationship Id="rId7" Type="http://schemas.openxmlformats.org/officeDocument/2006/relationships/image" Target="../media/image21.png"/><Relationship Id="rId8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24.png"/><Relationship Id="rId5" Type="http://schemas.openxmlformats.org/officeDocument/2006/relationships/hyperlink" Target="https://bingobaker.com/view/3824056" TargetMode="External"/><Relationship Id="rId6" Type="http://schemas.openxmlformats.org/officeDocument/2006/relationships/image" Target="../media/image18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B1C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6312793" y="1788052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0" y="0"/>
                </a:moveTo>
                <a:lnTo>
                  <a:pt x="12195968" y="0"/>
                </a:lnTo>
                <a:lnTo>
                  <a:pt x="12195968" y="10798974"/>
                </a:lnTo>
                <a:lnTo>
                  <a:pt x="0" y="10798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 rot="10800000">
            <a:off x="-2252290" y="-1540675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12195967" y="10798975"/>
                </a:moveTo>
                <a:lnTo>
                  <a:pt x="0" y="10798975"/>
                </a:lnTo>
                <a:lnTo>
                  <a:pt x="0" y="0"/>
                </a:lnTo>
                <a:lnTo>
                  <a:pt x="12195967" y="0"/>
                </a:lnTo>
                <a:lnTo>
                  <a:pt x="12195967" y="10798975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6" name="Google Shape;86;p13"/>
          <p:cNvGrpSpPr/>
          <p:nvPr/>
        </p:nvGrpSpPr>
        <p:grpSpPr>
          <a:xfrm>
            <a:off x="1453475" y="1048770"/>
            <a:ext cx="15381200" cy="8189450"/>
            <a:chOff x="0" y="-38100"/>
            <a:chExt cx="4050989" cy="2156878"/>
          </a:xfrm>
        </p:grpSpPr>
        <p:sp>
          <p:nvSpPr>
            <p:cNvPr id="87" name="Google Shape;87;p13"/>
            <p:cNvSpPr/>
            <p:nvPr/>
          </p:nvSpPr>
          <p:spPr>
            <a:xfrm>
              <a:off x="0" y="0"/>
              <a:ext cx="4050989" cy="2118778"/>
            </a:xfrm>
            <a:custGeom>
              <a:rect b="b" l="l" r="r" t="t"/>
              <a:pathLst>
                <a:path extrusionOk="0" h="2118778" w="4050989">
                  <a:moveTo>
                    <a:pt x="22650" y="0"/>
                  </a:moveTo>
                  <a:lnTo>
                    <a:pt x="4028339" y="0"/>
                  </a:lnTo>
                  <a:cubicBezTo>
                    <a:pt x="4040848" y="0"/>
                    <a:pt x="4050989" y="10141"/>
                    <a:pt x="4050989" y="22650"/>
                  </a:cubicBezTo>
                  <a:lnTo>
                    <a:pt x="4050989" y="2096128"/>
                  </a:lnTo>
                  <a:cubicBezTo>
                    <a:pt x="4050989" y="2108637"/>
                    <a:pt x="4040848" y="2118778"/>
                    <a:pt x="4028339" y="2118778"/>
                  </a:cubicBezTo>
                  <a:lnTo>
                    <a:pt x="22650" y="2118778"/>
                  </a:lnTo>
                  <a:cubicBezTo>
                    <a:pt x="10141" y="2118778"/>
                    <a:pt x="0" y="2108637"/>
                    <a:pt x="0" y="2096128"/>
                  </a:cubicBezTo>
                  <a:lnTo>
                    <a:pt x="0" y="22650"/>
                  </a:lnTo>
                  <a:cubicBezTo>
                    <a:pt x="0" y="10141"/>
                    <a:pt x="10141" y="0"/>
                    <a:pt x="226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95250">
              <a:solidFill>
                <a:srgbClr val="2F4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0" y="-38100"/>
              <a:ext cx="4050989" cy="21568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3"/>
          <p:cNvSpPr/>
          <p:nvPr/>
        </p:nvSpPr>
        <p:spPr>
          <a:xfrm rot="-743550">
            <a:off x="545613" y="4612386"/>
            <a:ext cx="3024584" cy="5413126"/>
          </a:xfrm>
          <a:custGeom>
            <a:rect b="b" l="l" r="r" t="t"/>
            <a:pathLst>
              <a:path extrusionOk="0" h="5413126" w="3024584">
                <a:moveTo>
                  <a:pt x="0" y="0"/>
                </a:moveTo>
                <a:lnTo>
                  <a:pt x="3024585" y="0"/>
                </a:lnTo>
                <a:lnTo>
                  <a:pt x="3024585" y="5413126"/>
                </a:lnTo>
                <a:lnTo>
                  <a:pt x="0" y="5413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3"/>
          <p:cNvSpPr txBox="1"/>
          <p:nvPr/>
        </p:nvSpPr>
        <p:spPr>
          <a:xfrm>
            <a:off x="3085197" y="4350909"/>
            <a:ext cx="12117600" cy="29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296">
                <a:solidFill>
                  <a:schemeClr val="dk1"/>
                </a:solidFill>
                <a:latin typeface="Annie Use Your Telescope"/>
                <a:ea typeface="Annie Use Your Telescope"/>
                <a:cs typeface="Annie Use Your Telescope"/>
                <a:sym typeface="Annie Use Your Telescope"/>
              </a:rPr>
              <a:t>RESPECT</a:t>
            </a:r>
            <a:endParaRPr b="1">
              <a:solidFill>
                <a:schemeClr val="dk1"/>
              </a:solidFill>
              <a:latin typeface="Annie Use Your Telescope"/>
              <a:ea typeface="Annie Use Your Telescope"/>
              <a:cs typeface="Annie Use Your Telescope"/>
              <a:sym typeface="Annie Use Your Telescope"/>
            </a:endParaRPr>
          </a:p>
        </p:txBody>
      </p:sp>
      <p:sp>
        <p:nvSpPr>
          <p:cNvPr id="91" name="Google Shape;91;p13"/>
          <p:cNvSpPr/>
          <p:nvPr/>
        </p:nvSpPr>
        <p:spPr>
          <a:xfrm rot="3403696">
            <a:off x="5683417" y="7474341"/>
            <a:ext cx="2171983" cy="2406629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30"/>
                </a:lnTo>
                <a:lnTo>
                  <a:pt x="0" y="2406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3"/>
          <p:cNvSpPr/>
          <p:nvPr/>
        </p:nvSpPr>
        <p:spPr>
          <a:xfrm rot="827711">
            <a:off x="3176002" y="7063490"/>
            <a:ext cx="3615479" cy="2869927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9" y="0"/>
                </a:lnTo>
                <a:lnTo>
                  <a:pt x="3615479" y="2869927"/>
                </a:lnTo>
                <a:lnTo>
                  <a:pt x="0" y="28699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 rot="-7489923">
            <a:off x="12677336" y="436659"/>
            <a:ext cx="2171983" cy="2406629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29"/>
                </a:lnTo>
                <a:lnTo>
                  <a:pt x="0" y="2406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3"/>
          <p:cNvSpPr/>
          <p:nvPr/>
        </p:nvSpPr>
        <p:spPr>
          <a:xfrm rot="-2800571">
            <a:off x="15011488" y="-72148"/>
            <a:ext cx="3001214" cy="4726321"/>
          </a:xfrm>
          <a:custGeom>
            <a:rect b="b" l="l" r="r" t="t"/>
            <a:pathLst>
              <a:path extrusionOk="0" h="4726321" w="3001214">
                <a:moveTo>
                  <a:pt x="0" y="0"/>
                </a:moveTo>
                <a:lnTo>
                  <a:pt x="3001213" y="0"/>
                </a:lnTo>
                <a:lnTo>
                  <a:pt x="3001213" y="4726321"/>
                </a:lnTo>
                <a:lnTo>
                  <a:pt x="0" y="47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3"/>
          <p:cNvSpPr/>
          <p:nvPr/>
        </p:nvSpPr>
        <p:spPr>
          <a:xfrm>
            <a:off x="0" y="0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0" y="0"/>
                </a:moveTo>
                <a:lnTo>
                  <a:pt x="7315200" y="0"/>
                </a:lnTo>
                <a:lnTo>
                  <a:pt x="7315200" y="3218688"/>
                </a:lnTo>
                <a:lnTo>
                  <a:pt x="0" y="3218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3"/>
          <p:cNvSpPr/>
          <p:nvPr/>
        </p:nvSpPr>
        <p:spPr>
          <a:xfrm rot="10800000">
            <a:off x="10930679" y="7068312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7315200" y="3218688"/>
                </a:moveTo>
                <a:lnTo>
                  <a:pt x="0" y="3218688"/>
                </a:lnTo>
                <a:lnTo>
                  <a:pt x="0" y="0"/>
                </a:lnTo>
                <a:lnTo>
                  <a:pt x="7315200" y="0"/>
                </a:lnTo>
                <a:lnTo>
                  <a:pt x="7315200" y="3218688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3"/>
          <p:cNvSpPr/>
          <p:nvPr/>
        </p:nvSpPr>
        <p:spPr>
          <a:xfrm>
            <a:off x="15498196" y="5359338"/>
            <a:ext cx="2672707" cy="2628971"/>
          </a:xfrm>
          <a:custGeom>
            <a:rect b="b" l="l" r="r" t="t"/>
            <a:pathLst>
              <a:path extrusionOk="0" h="2628971" w="2672707">
                <a:moveTo>
                  <a:pt x="0" y="0"/>
                </a:moveTo>
                <a:lnTo>
                  <a:pt x="2672707" y="0"/>
                </a:lnTo>
                <a:lnTo>
                  <a:pt x="2672707" y="2628972"/>
                </a:lnTo>
                <a:lnTo>
                  <a:pt x="0" y="26289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3"/>
          <p:cNvSpPr txBox="1"/>
          <p:nvPr/>
        </p:nvSpPr>
        <p:spPr>
          <a:xfrm>
            <a:off x="5877223" y="3642897"/>
            <a:ext cx="653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99">
                <a:solidFill>
                  <a:srgbClr val="2F4F4F"/>
                </a:solidFill>
                <a:latin typeface="Poppins"/>
                <a:ea typeface="Poppins"/>
                <a:cs typeface="Poppins"/>
                <a:sym typeface="Poppins"/>
              </a:rPr>
              <a:t>May Character Trait</a:t>
            </a:r>
            <a:endParaRPr b="1" sz="2600"/>
          </a:p>
        </p:txBody>
      </p:sp>
      <p:sp>
        <p:nvSpPr>
          <p:cNvPr id="99" name="Google Shape;99;p13"/>
          <p:cNvSpPr/>
          <p:nvPr/>
        </p:nvSpPr>
        <p:spPr>
          <a:xfrm>
            <a:off x="324646" y="2291013"/>
            <a:ext cx="2561332" cy="2519419"/>
          </a:xfrm>
          <a:custGeom>
            <a:rect b="b" l="l" r="r" t="t"/>
            <a:pathLst>
              <a:path extrusionOk="0" h="2519419" w="2561332">
                <a:moveTo>
                  <a:pt x="0" y="0"/>
                </a:moveTo>
                <a:lnTo>
                  <a:pt x="2561332" y="0"/>
                </a:lnTo>
                <a:lnTo>
                  <a:pt x="2561332" y="2519419"/>
                </a:lnTo>
                <a:lnTo>
                  <a:pt x="0" y="25194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00" name="Google Shape;100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464925" y="448725"/>
            <a:ext cx="12195974" cy="2093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D2BB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 rot="10800000">
            <a:off x="-2252290" y="-1540675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12195967" y="10798975"/>
                </a:moveTo>
                <a:lnTo>
                  <a:pt x="0" y="10798975"/>
                </a:lnTo>
                <a:lnTo>
                  <a:pt x="0" y="0"/>
                </a:lnTo>
                <a:lnTo>
                  <a:pt x="12195967" y="0"/>
                </a:lnTo>
                <a:lnTo>
                  <a:pt x="12195967" y="10798975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14"/>
          <p:cNvSpPr/>
          <p:nvPr/>
        </p:nvSpPr>
        <p:spPr>
          <a:xfrm>
            <a:off x="6312793" y="1788052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0" y="0"/>
                </a:moveTo>
                <a:lnTo>
                  <a:pt x="12195968" y="0"/>
                </a:lnTo>
                <a:lnTo>
                  <a:pt x="12195968" y="10798974"/>
                </a:lnTo>
                <a:lnTo>
                  <a:pt x="0" y="10798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14"/>
          <p:cNvSpPr/>
          <p:nvPr/>
        </p:nvSpPr>
        <p:spPr>
          <a:xfrm>
            <a:off x="0" y="4802432"/>
            <a:ext cx="7297464" cy="5784898"/>
          </a:xfrm>
          <a:custGeom>
            <a:rect b="b" l="l" r="r" t="t"/>
            <a:pathLst>
              <a:path extrusionOk="0" h="5784898" w="7297464">
                <a:moveTo>
                  <a:pt x="0" y="0"/>
                </a:moveTo>
                <a:lnTo>
                  <a:pt x="7297464" y="0"/>
                </a:lnTo>
                <a:lnTo>
                  <a:pt x="7297464" y="5784899"/>
                </a:lnTo>
                <a:lnTo>
                  <a:pt x="0" y="5784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8" name="Google Shape;108;p14"/>
          <p:cNvGrpSpPr/>
          <p:nvPr/>
        </p:nvGrpSpPr>
        <p:grpSpPr>
          <a:xfrm>
            <a:off x="1860700" y="3046075"/>
            <a:ext cx="14194389" cy="6677331"/>
            <a:chOff x="0" y="-28575"/>
            <a:chExt cx="3251790" cy="1463717"/>
          </a:xfrm>
        </p:grpSpPr>
        <p:sp>
          <p:nvSpPr>
            <p:cNvPr id="109" name="Google Shape;109;p14"/>
            <p:cNvSpPr/>
            <p:nvPr/>
          </p:nvSpPr>
          <p:spPr>
            <a:xfrm>
              <a:off x="0" y="0"/>
              <a:ext cx="3251790" cy="1435142"/>
            </a:xfrm>
            <a:custGeom>
              <a:rect b="b" l="l" r="r" t="t"/>
              <a:pathLst>
                <a:path extrusionOk="0" h="1435142" w="3251790">
                  <a:moveTo>
                    <a:pt x="6898" y="0"/>
                  </a:moveTo>
                  <a:lnTo>
                    <a:pt x="3244893" y="0"/>
                  </a:lnTo>
                  <a:cubicBezTo>
                    <a:pt x="3248702" y="0"/>
                    <a:pt x="3251790" y="3088"/>
                    <a:pt x="3251790" y="6898"/>
                  </a:cubicBezTo>
                  <a:lnTo>
                    <a:pt x="3251790" y="1428245"/>
                  </a:lnTo>
                  <a:cubicBezTo>
                    <a:pt x="3251790" y="1430074"/>
                    <a:pt x="3251064" y="1431828"/>
                    <a:pt x="3249770" y="1433122"/>
                  </a:cubicBezTo>
                  <a:cubicBezTo>
                    <a:pt x="3248477" y="1434415"/>
                    <a:pt x="3246722" y="1435142"/>
                    <a:pt x="3244893" y="1435142"/>
                  </a:cubicBezTo>
                  <a:lnTo>
                    <a:pt x="6898" y="1435142"/>
                  </a:lnTo>
                  <a:cubicBezTo>
                    <a:pt x="3088" y="1435142"/>
                    <a:pt x="0" y="1432054"/>
                    <a:pt x="0" y="1428245"/>
                  </a:cubicBezTo>
                  <a:lnTo>
                    <a:pt x="0" y="6898"/>
                  </a:lnTo>
                  <a:cubicBezTo>
                    <a:pt x="0" y="3088"/>
                    <a:pt x="3088" y="0"/>
                    <a:pt x="6898" y="0"/>
                  </a:cubicBezTo>
                  <a:close/>
                </a:path>
              </a:pathLst>
            </a:custGeom>
            <a:solidFill>
              <a:srgbClr val="F9F9EF"/>
            </a:solidFill>
            <a:ln cap="sq" cmpd="sng" w="762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4"/>
            <p:cNvSpPr txBox="1"/>
            <p:nvPr/>
          </p:nvSpPr>
          <p:spPr>
            <a:xfrm>
              <a:off x="0" y="-28575"/>
              <a:ext cx="3251790" cy="14637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4"/>
          <p:cNvSpPr txBox="1"/>
          <p:nvPr/>
        </p:nvSpPr>
        <p:spPr>
          <a:xfrm>
            <a:off x="2877030" y="1008935"/>
            <a:ext cx="12534000" cy="22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3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298">
                <a:solidFill>
                  <a:srgbClr val="2F4F4F"/>
                </a:solidFill>
                <a:latin typeface="Annie Use Your Telescope"/>
                <a:ea typeface="Annie Use Your Telescope"/>
                <a:cs typeface="Annie Use Your Telescope"/>
                <a:sym typeface="Annie Use Your Telescope"/>
              </a:rPr>
              <a:t>Teachers…</a:t>
            </a:r>
            <a:endParaRPr b="1">
              <a:latin typeface="Annie Use Your Telescope"/>
              <a:ea typeface="Annie Use Your Telescope"/>
              <a:cs typeface="Annie Use Your Telescope"/>
              <a:sym typeface="Annie Use Your Telescope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2073350" y="3501425"/>
            <a:ext cx="13609800" cy="52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 the presentation, students will learn what 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it means to have </a:t>
            </a:r>
            <a:r>
              <a:rPr b="1" lang="en-US" sz="4300">
                <a:solidFill>
                  <a:srgbClr val="E06666"/>
                </a:solidFill>
                <a:latin typeface="Poppins"/>
                <a:ea typeface="Poppins"/>
                <a:cs typeface="Poppins"/>
                <a:sym typeface="Poppins"/>
              </a:rPr>
              <a:t>RESPECT</a:t>
            </a:r>
            <a:r>
              <a:rPr lang="en-US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in different situations. Each slide will contain interactive activities and guided questions for 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“Bringing Out The Best” </a:t>
            </a:r>
            <a:r>
              <a:rPr b="1" lang="en-US" sz="4300">
                <a:solidFill>
                  <a:srgbClr val="E06666"/>
                </a:solidFill>
                <a:latin typeface="Poppins"/>
                <a:ea typeface="Poppins"/>
                <a:cs typeface="Poppins"/>
                <a:sym typeface="Poppins"/>
              </a:rPr>
              <a:t>RESPECT</a:t>
            </a:r>
            <a:r>
              <a:rPr lang="en-US" sz="4300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4300">
              <a:solidFill>
                <a:schemeClr val="hlink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Character Trait for </a:t>
            </a:r>
            <a:r>
              <a:rPr b="1" lang="en-US" sz="43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grades 6-8.</a:t>
            </a:r>
            <a:endParaRPr b="1" sz="300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14"/>
          <p:cNvSpPr/>
          <p:nvPr/>
        </p:nvSpPr>
        <p:spPr>
          <a:xfrm rot="10800000">
            <a:off x="11249998" y="-302653"/>
            <a:ext cx="7297464" cy="5784898"/>
          </a:xfrm>
          <a:custGeom>
            <a:rect b="b" l="l" r="r" t="t"/>
            <a:pathLst>
              <a:path extrusionOk="0" h="5784898" w="7297464">
                <a:moveTo>
                  <a:pt x="7297463" y="5784898"/>
                </a:moveTo>
                <a:lnTo>
                  <a:pt x="0" y="5784898"/>
                </a:lnTo>
                <a:lnTo>
                  <a:pt x="0" y="0"/>
                </a:lnTo>
                <a:lnTo>
                  <a:pt x="7297463" y="0"/>
                </a:lnTo>
                <a:lnTo>
                  <a:pt x="7297463" y="5784898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4"/>
          <p:cNvSpPr/>
          <p:nvPr/>
        </p:nvSpPr>
        <p:spPr>
          <a:xfrm>
            <a:off x="15569190" y="5723495"/>
            <a:ext cx="4066465" cy="3999923"/>
          </a:xfrm>
          <a:custGeom>
            <a:rect b="b" l="l" r="r" t="t"/>
            <a:pathLst>
              <a:path extrusionOk="0" h="3999923" w="4066465">
                <a:moveTo>
                  <a:pt x="0" y="0"/>
                </a:moveTo>
                <a:lnTo>
                  <a:pt x="4066465" y="0"/>
                </a:lnTo>
                <a:lnTo>
                  <a:pt x="4066465" y="3999923"/>
                </a:lnTo>
                <a:lnTo>
                  <a:pt x="0" y="39999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4"/>
          <p:cNvSpPr/>
          <p:nvPr/>
        </p:nvSpPr>
        <p:spPr>
          <a:xfrm>
            <a:off x="-1261930" y="637460"/>
            <a:ext cx="4066465" cy="3999923"/>
          </a:xfrm>
          <a:custGeom>
            <a:rect b="b" l="l" r="r" t="t"/>
            <a:pathLst>
              <a:path extrusionOk="0" h="3999923" w="4066465">
                <a:moveTo>
                  <a:pt x="0" y="0"/>
                </a:moveTo>
                <a:lnTo>
                  <a:pt x="4066465" y="0"/>
                </a:lnTo>
                <a:lnTo>
                  <a:pt x="4066465" y="3999923"/>
                </a:lnTo>
                <a:lnTo>
                  <a:pt x="0" y="39999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14"/>
          <p:cNvSpPr txBox="1"/>
          <p:nvPr/>
        </p:nvSpPr>
        <p:spPr>
          <a:xfrm>
            <a:off x="76200" y="9427425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117" name="Google Shape;117;p14"/>
          <p:cNvSpPr/>
          <p:nvPr/>
        </p:nvSpPr>
        <p:spPr>
          <a:xfrm>
            <a:off x="245422" y="9499164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966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/>
          <p:nvPr/>
        </p:nvSpPr>
        <p:spPr>
          <a:xfrm>
            <a:off x="6312793" y="1788052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0" y="0"/>
                </a:moveTo>
                <a:lnTo>
                  <a:pt x="12195968" y="0"/>
                </a:lnTo>
                <a:lnTo>
                  <a:pt x="12195968" y="10798974"/>
                </a:lnTo>
                <a:lnTo>
                  <a:pt x="0" y="10798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15"/>
          <p:cNvSpPr/>
          <p:nvPr/>
        </p:nvSpPr>
        <p:spPr>
          <a:xfrm rot="10800000">
            <a:off x="-2252290" y="-1540675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12195967" y="10798975"/>
                </a:moveTo>
                <a:lnTo>
                  <a:pt x="0" y="10798975"/>
                </a:lnTo>
                <a:lnTo>
                  <a:pt x="0" y="0"/>
                </a:lnTo>
                <a:lnTo>
                  <a:pt x="12195967" y="0"/>
                </a:lnTo>
                <a:lnTo>
                  <a:pt x="12195967" y="10798975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15"/>
          <p:cNvSpPr/>
          <p:nvPr/>
        </p:nvSpPr>
        <p:spPr>
          <a:xfrm>
            <a:off x="14704159" y="3787972"/>
            <a:ext cx="3533108" cy="6499028"/>
          </a:xfrm>
          <a:custGeom>
            <a:rect b="b" l="l" r="r" t="t"/>
            <a:pathLst>
              <a:path extrusionOk="0" h="6499028" w="3533108">
                <a:moveTo>
                  <a:pt x="0" y="0"/>
                </a:moveTo>
                <a:lnTo>
                  <a:pt x="3533108" y="0"/>
                </a:lnTo>
                <a:lnTo>
                  <a:pt x="3533108" y="6499028"/>
                </a:lnTo>
                <a:lnTo>
                  <a:pt x="0" y="64990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15"/>
          <p:cNvSpPr txBox="1"/>
          <p:nvPr/>
        </p:nvSpPr>
        <p:spPr>
          <a:xfrm>
            <a:off x="1622545" y="3955021"/>
            <a:ext cx="15042900" cy="16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0">
                <a:solidFill>
                  <a:srgbClr val="2F4F4F"/>
                </a:solidFill>
                <a:latin typeface="Annie Use Your Telescope"/>
                <a:ea typeface="Annie Use Your Telescope"/>
                <a:cs typeface="Annie Use Your Telescope"/>
                <a:sym typeface="Annie Use Your Telescope"/>
              </a:rPr>
              <a:t>Campus Matrix</a:t>
            </a:r>
            <a:endParaRPr b="1">
              <a:latin typeface="Annie Use Your Telescope"/>
              <a:ea typeface="Annie Use Your Telescope"/>
              <a:cs typeface="Annie Use Your Telescope"/>
              <a:sym typeface="Annie Use Your Telescope"/>
            </a:endParaRPr>
          </a:p>
        </p:txBody>
      </p:sp>
      <p:sp>
        <p:nvSpPr>
          <p:cNvPr id="126" name="Google Shape;126;p15"/>
          <p:cNvSpPr/>
          <p:nvPr/>
        </p:nvSpPr>
        <p:spPr>
          <a:xfrm flipH="1" rot="3634535">
            <a:off x="152300" y="-1402958"/>
            <a:ext cx="3721710" cy="6503434"/>
          </a:xfrm>
          <a:custGeom>
            <a:rect b="b" l="l" r="r" t="t"/>
            <a:pathLst>
              <a:path extrusionOk="0" h="6499028" w="3533108">
                <a:moveTo>
                  <a:pt x="0" y="0"/>
                </a:moveTo>
                <a:lnTo>
                  <a:pt x="3533108" y="0"/>
                </a:lnTo>
                <a:lnTo>
                  <a:pt x="3533108" y="6499028"/>
                </a:lnTo>
                <a:lnTo>
                  <a:pt x="0" y="64990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p15"/>
          <p:cNvSpPr txBox="1"/>
          <p:nvPr/>
        </p:nvSpPr>
        <p:spPr>
          <a:xfrm>
            <a:off x="76200" y="9427425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128" name="Google Shape;128;p15"/>
          <p:cNvSpPr/>
          <p:nvPr/>
        </p:nvSpPr>
        <p:spPr>
          <a:xfrm>
            <a:off x="245422" y="9499164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B1CE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/>
          <p:nvPr/>
        </p:nvSpPr>
        <p:spPr>
          <a:xfrm rot="-743550">
            <a:off x="448574" y="-855684"/>
            <a:ext cx="2486652" cy="4450383"/>
          </a:xfrm>
          <a:custGeom>
            <a:rect b="b" l="l" r="r" t="t"/>
            <a:pathLst>
              <a:path extrusionOk="0" h="4450383" w="2486652">
                <a:moveTo>
                  <a:pt x="0" y="0"/>
                </a:moveTo>
                <a:lnTo>
                  <a:pt x="2486652" y="0"/>
                </a:lnTo>
                <a:lnTo>
                  <a:pt x="2486652" y="4450384"/>
                </a:lnTo>
                <a:lnTo>
                  <a:pt x="0" y="4450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16"/>
          <p:cNvSpPr/>
          <p:nvPr/>
        </p:nvSpPr>
        <p:spPr>
          <a:xfrm flipH="1" rot="690667">
            <a:off x="699179" y="6257634"/>
            <a:ext cx="2486652" cy="4450383"/>
          </a:xfrm>
          <a:custGeom>
            <a:rect b="b" l="l" r="r" t="t"/>
            <a:pathLst>
              <a:path extrusionOk="0" h="4450383" w="2486652">
                <a:moveTo>
                  <a:pt x="2486651" y="0"/>
                </a:moveTo>
                <a:lnTo>
                  <a:pt x="0" y="0"/>
                </a:lnTo>
                <a:lnTo>
                  <a:pt x="0" y="4450383"/>
                </a:lnTo>
                <a:lnTo>
                  <a:pt x="2486651" y="4450383"/>
                </a:lnTo>
                <a:lnTo>
                  <a:pt x="2486651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16"/>
          <p:cNvSpPr/>
          <p:nvPr/>
        </p:nvSpPr>
        <p:spPr>
          <a:xfrm rot="827711">
            <a:off x="3785943" y="-680998"/>
            <a:ext cx="3615479" cy="2869927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9" y="0"/>
                </a:lnTo>
                <a:lnTo>
                  <a:pt x="3615479" y="2869926"/>
                </a:lnTo>
                <a:lnTo>
                  <a:pt x="0" y="2869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16"/>
          <p:cNvSpPr/>
          <p:nvPr/>
        </p:nvSpPr>
        <p:spPr>
          <a:xfrm rot="678529">
            <a:off x="7895332" y="-1471226"/>
            <a:ext cx="2486652" cy="4450383"/>
          </a:xfrm>
          <a:custGeom>
            <a:rect b="b" l="l" r="r" t="t"/>
            <a:pathLst>
              <a:path extrusionOk="0" h="4450383" w="2486652">
                <a:moveTo>
                  <a:pt x="0" y="0"/>
                </a:moveTo>
                <a:lnTo>
                  <a:pt x="2486652" y="0"/>
                </a:lnTo>
                <a:lnTo>
                  <a:pt x="2486652" y="4450383"/>
                </a:lnTo>
                <a:lnTo>
                  <a:pt x="0" y="44503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16"/>
          <p:cNvSpPr/>
          <p:nvPr/>
        </p:nvSpPr>
        <p:spPr>
          <a:xfrm rot="827711">
            <a:off x="3780601" y="7971552"/>
            <a:ext cx="3615479" cy="2869927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9" y="0"/>
                </a:lnTo>
                <a:lnTo>
                  <a:pt x="3615479" y="2869926"/>
                </a:lnTo>
                <a:lnTo>
                  <a:pt x="0" y="2869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16"/>
          <p:cNvSpPr/>
          <p:nvPr/>
        </p:nvSpPr>
        <p:spPr>
          <a:xfrm>
            <a:off x="7895332" y="7521438"/>
            <a:ext cx="2486652" cy="4450383"/>
          </a:xfrm>
          <a:custGeom>
            <a:rect b="b" l="l" r="r" t="t"/>
            <a:pathLst>
              <a:path extrusionOk="0" h="4450383" w="2486652">
                <a:moveTo>
                  <a:pt x="0" y="0"/>
                </a:moveTo>
                <a:lnTo>
                  <a:pt x="2486652" y="0"/>
                </a:lnTo>
                <a:lnTo>
                  <a:pt x="2486652" y="4450383"/>
                </a:lnTo>
                <a:lnTo>
                  <a:pt x="0" y="44503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16"/>
          <p:cNvSpPr/>
          <p:nvPr/>
        </p:nvSpPr>
        <p:spPr>
          <a:xfrm rot="-1105329">
            <a:off x="10815771" y="7971552"/>
            <a:ext cx="3615479" cy="2869927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8" y="0"/>
                </a:lnTo>
                <a:lnTo>
                  <a:pt x="3615478" y="2869926"/>
                </a:lnTo>
                <a:lnTo>
                  <a:pt x="0" y="2869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16"/>
          <p:cNvSpPr/>
          <p:nvPr/>
        </p:nvSpPr>
        <p:spPr>
          <a:xfrm rot="-743550">
            <a:off x="15139318" y="6269257"/>
            <a:ext cx="2486652" cy="4450383"/>
          </a:xfrm>
          <a:custGeom>
            <a:rect b="b" l="l" r="r" t="t"/>
            <a:pathLst>
              <a:path extrusionOk="0" h="4450383" w="2486652">
                <a:moveTo>
                  <a:pt x="0" y="0"/>
                </a:moveTo>
                <a:lnTo>
                  <a:pt x="2486651" y="0"/>
                </a:lnTo>
                <a:lnTo>
                  <a:pt x="2486651" y="4450383"/>
                </a:lnTo>
                <a:lnTo>
                  <a:pt x="0" y="44503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16"/>
          <p:cNvSpPr/>
          <p:nvPr/>
        </p:nvSpPr>
        <p:spPr>
          <a:xfrm rot="-1105329">
            <a:off x="10821113" y="-680998"/>
            <a:ext cx="3615479" cy="2869927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8" y="0"/>
                </a:lnTo>
                <a:lnTo>
                  <a:pt x="3615478" y="2869926"/>
                </a:lnTo>
                <a:lnTo>
                  <a:pt x="0" y="2869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16"/>
          <p:cNvSpPr/>
          <p:nvPr/>
        </p:nvSpPr>
        <p:spPr>
          <a:xfrm flipH="1" rot="690667">
            <a:off x="15216470" y="-844061"/>
            <a:ext cx="2486652" cy="4450383"/>
          </a:xfrm>
          <a:custGeom>
            <a:rect b="b" l="l" r="r" t="t"/>
            <a:pathLst>
              <a:path extrusionOk="0" h="4450383" w="2486652">
                <a:moveTo>
                  <a:pt x="2486651" y="0"/>
                </a:moveTo>
                <a:lnTo>
                  <a:pt x="0" y="0"/>
                </a:lnTo>
                <a:lnTo>
                  <a:pt x="0" y="4450383"/>
                </a:lnTo>
                <a:lnTo>
                  <a:pt x="2486651" y="4450383"/>
                </a:lnTo>
                <a:lnTo>
                  <a:pt x="2486651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3" name="Google Shape;143;p16"/>
          <p:cNvGrpSpPr/>
          <p:nvPr/>
        </p:nvGrpSpPr>
        <p:grpSpPr>
          <a:xfrm>
            <a:off x="2635326" y="1692392"/>
            <a:ext cx="13017349" cy="6790434"/>
            <a:chOff x="0" y="-38100"/>
            <a:chExt cx="4436802" cy="2314435"/>
          </a:xfrm>
        </p:grpSpPr>
        <p:sp>
          <p:nvSpPr>
            <p:cNvPr id="144" name="Google Shape;144;p16"/>
            <p:cNvSpPr/>
            <p:nvPr/>
          </p:nvSpPr>
          <p:spPr>
            <a:xfrm>
              <a:off x="0" y="0"/>
              <a:ext cx="4436802" cy="2276335"/>
            </a:xfrm>
            <a:custGeom>
              <a:rect b="b" l="l" r="r" t="t"/>
              <a:pathLst>
                <a:path extrusionOk="0" h="2276335" w="4436802">
                  <a:moveTo>
                    <a:pt x="26763" y="0"/>
                  </a:moveTo>
                  <a:lnTo>
                    <a:pt x="4410039" y="0"/>
                  </a:lnTo>
                  <a:cubicBezTo>
                    <a:pt x="4417137" y="0"/>
                    <a:pt x="4423944" y="2820"/>
                    <a:pt x="4428963" y="7839"/>
                  </a:cubicBezTo>
                  <a:cubicBezTo>
                    <a:pt x="4433982" y="12858"/>
                    <a:pt x="4436802" y="19665"/>
                    <a:pt x="4436802" y="26763"/>
                  </a:cubicBezTo>
                  <a:lnTo>
                    <a:pt x="4436802" y="2249572"/>
                  </a:lnTo>
                  <a:cubicBezTo>
                    <a:pt x="4436802" y="2264353"/>
                    <a:pt x="4424819" y="2276335"/>
                    <a:pt x="4410039" y="2276335"/>
                  </a:cubicBezTo>
                  <a:lnTo>
                    <a:pt x="26763" y="2276335"/>
                  </a:lnTo>
                  <a:cubicBezTo>
                    <a:pt x="19665" y="2276335"/>
                    <a:pt x="12858" y="2273515"/>
                    <a:pt x="7839" y="2268496"/>
                  </a:cubicBezTo>
                  <a:cubicBezTo>
                    <a:pt x="2820" y="2263477"/>
                    <a:pt x="0" y="2256670"/>
                    <a:pt x="0" y="2249572"/>
                  </a:cubicBezTo>
                  <a:lnTo>
                    <a:pt x="0" y="26763"/>
                  </a:lnTo>
                  <a:cubicBezTo>
                    <a:pt x="0" y="19665"/>
                    <a:pt x="2820" y="12858"/>
                    <a:pt x="7839" y="7839"/>
                  </a:cubicBezTo>
                  <a:cubicBezTo>
                    <a:pt x="12858" y="2820"/>
                    <a:pt x="19665" y="0"/>
                    <a:pt x="26763" y="0"/>
                  </a:cubicBezTo>
                  <a:close/>
                </a:path>
              </a:pathLst>
            </a:custGeom>
            <a:solidFill>
              <a:srgbClr val="F9F9EF"/>
            </a:solidFill>
            <a:ln cap="rnd" cmpd="sng" w="76200">
              <a:solidFill>
                <a:srgbClr val="2F4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6"/>
            <p:cNvSpPr txBox="1"/>
            <p:nvPr/>
          </p:nvSpPr>
          <p:spPr>
            <a:xfrm>
              <a:off x="0" y="-38100"/>
              <a:ext cx="4436802" cy="2314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16"/>
          <p:cNvSpPr txBox="1"/>
          <p:nvPr/>
        </p:nvSpPr>
        <p:spPr>
          <a:xfrm>
            <a:off x="3604877" y="2554044"/>
            <a:ext cx="11078100" cy="16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3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499">
                <a:solidFill>
                  <a:srgbClr val="2F4F4F"/>
                </a:solidFill>
                <a:latin typeface="Annie Use Your Telescope"/>
                <a:ea typeface="Annie Use Your Telescope"/>
                <a:cs typeface="Annie Use Your Telescope"/>
                <a:sym typeface="Annie Use Your Telescope"/>
              </a:rPr>
              <a:t>Learning</a:t>
            </a:r>
            <a:r>
              <a:rPr b="1" lang="en-US" sz="11499">
                <a:solidFill>
                  <a:srgbClr val="2F4F4F"/>
                </a:solidFill>
                <a:latin typeface="Annie Use Your Telescope"/>
                <a:ea typeface="Annie Use Your Telescope"/>
                <a:cs typeface="Annie Use Your Telescope"/>
                <a:sym typeface="Annie Use Your Telescope"/>
              </a:rPr>
              <a:t> Objectives</a:t>
            </a:r>
            <a:endParaRPr b="1">
              <a:latin typeface="Annie Use Your Telescope"/>
              <a:ea typeface="Annie Use Your Telescope"/>
              <a:cs typeface="Annie Use Your Telescope"/>
              <a:sym typeface="Annie Use Your Telescope"/>
            </a:endParaRPr>
          </a:p>
        </p:txBody>
      </p:sp>
      <p:sp>
        <p:nvSpPr>
          <p:cNvPr id="147" name="Google Shape;147;p16"/>
          <p:cNvSpPr txBox="1"/>
          <p:nvPr/>
        </p:nvSpPr>
        <p:spPr>
          <a:xfrm>
            <a:off x="3099350" y="4268575"/>
            <a:ext cx="11692800" cy="39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he learner will…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5334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-US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Define what it means to show </a:t>
            </a:r>
            <a:r>
              <a:rPr b="1" lang="en-US" sz="4800">
                <a:solidFill>
                  <a:srgbClr val="E06666"/>
                </a:solidFill>
                <a:latin typeface="Poppins"/>
                <a:ea typeface="Poppins"/>
                <a:cs typeface="Poppins"/>
                <a:sym typeface="Poppins"/>
              </a:rPr>
              <a:t>respect</a:t>
            </a:r>
            <a:endParaRPr b="1" sz="4800">
              <a:solidFill>
                <a:srgbClr val="E0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5334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-US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Explore how to show </a:t>
            </a:r>
            <a:r>
              <a:rPr b="1" lang="en-US" sz="4800">
                <a:solidFill>
                  <a:srgbClr val="E06666"/>
                </a:solidFill>
                <a:latin typeface="Poppins"/>
                <a:ea typeface="Poppins"/>
                <a:cs typeface="Poppins"/>
                <a:sym typeface="Poppins"/>
              </a:rPr>
              <a:t>respect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5334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-US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Identify the importance of </a:t>
            </a:r>
            <a:r>
              <a:rPr b="1" lang="en-US" sz="4800">
                <a:solidFill>
                  <a:srgbClr val="E06666"/>
                </a:solidFill>
                <a:latin typeface="Poppins"/>
                <a:ea typeface="Poppins"/>
                <a:cs typeface="Poppins"/>
                <a:sym typeface="Poppins"/>
              </a:rPr>
              <a:t>respect</a:t>
            </a:r>
            <a:r>
              <a:rPr lang="en-US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6400">
              <a:solidFill>
                <a:srgbClr val="2F4F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8" name="Google Shape;148;p16"/>
          <p:cNvSpPr/>
          <p:nvPr/>
        </p:nvSpPr>
        <p:spPr>
          <a:xfrm rot="827711">
            <a:off x="-929184" y="3708537"/>
            <a:ext cx="3615479" cy="2869927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9" y="0"/>
                </a:lnTo>
                <a:lnTo>
                  <a:pt x="3615479" y="2869926"/>
                </a:lnTo>
                <a:lnTo>
                  <a:pt x="0" y="2869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9" name="Google Shape;149;p16"/>
          <p:cNvSpPr/>
          <p:nvPr/>
        </p:nvSpPr>
        <p:spPr>
          <a:xfrm rot="-1105329">
            <a:off x="15581538" y="3708537"/>
            <a:ext cx="3615479" cy="2869927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8" y="0"/>
                </a:lnTo>
                <a:lnTo>
                  <a:pt x="3615478" y="2869926"/>
                </a:lnTo>
                <a:lnTo>
                  <a:pt x="0" y="2869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16"/>
          <p:cNvSpPr txBox="1"/>
          <p:nvPr/>
        </p:nvSpPr>
        <p:spPr>
          <a:xfrm>
            <a:off x="76200" y="9427425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151" name="Google Shape;151;p16"/>
          <p:cNvSpPr/>
          <p:nvPr/>
        </p:nvSpPr>
        <p:spPr>
          <a:xfrm>
            <a:off x="245422" y="9499164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D2BB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"/>
          <p:cNvSpPr/>
          <p:nvPr/>
        </p:nvSpPr>
        <p:spPr>
          <a:xfrm rot="10800000">
            <a:off x="-2252290" y="-1540675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12195967" y="10798975"/>
                </a:moveTo>
                <a:lnTo>
                  <a:pt x="0" y="10798975"/>
                </a:lnTo>
                <a:lnTo>
                  <a:pt x="0" y="0"/>
                </a:lnTo>
                <a:lnTo>
                  <a:pt x="12195967" y="0"/>
                </a:lnTo>
                <a:lnTo>
                  <a:pt x="12195967" y="10798975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p17"/>
          <p:cNvSpPr/>
          <p:nvPr/>
        </p:nvSpPr>
        <p:spPr>
          <a:xfrm>
            <a:off x="6312793" y="1788052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0" y="0"/>
                </a:moveTo>
                <a:lnTo>
                  <a:pt x="12195968" y="0"/>
                </a:lnTo>
                <a:lnTo>
                  <a:pt x="12195968" y="10798974"/>
                </a:lnTo>
                <a:lnTo>
                  <a:pt x="0" y="10798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p17"/>
          <p:cNvSpPr/>
          <p:nvPr/>
        </p:nvSpPr>
        <p:spPr>
          <a:xfrm flipH="1">
            <a:off x="10972800" y="0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7315200" y="0"/>
                </a:moveTo>
                <a:lnTo>
                  <a:pt x="0" y="0"/>
                </a:lnTo>
                <a:lnTo>
                  <a:pt x="0" y="3218688"/>
                </a:lnTo>
                <a:lnTo>
                  <a:pt x="7315200" y="3218688"/>
                </a:lnTo>
                <a:lnTo>
                  <a:pt x="731520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p17"/>
          <p:cNvSpPr/>
          <p:nvPr/>
        </p:nvSpPr>
        <p:spPr>
          <a:xfrm flipH="1" rot="10800000">
            <a:off x="0" y="7068312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0" y="3218688"/>
                </a:moveTo>
                <a:lnTo>
                  <a:pt x="7315200" y="3218688"/>
                </a:lnTo>
                <a:lnTo>
                  <a:pt x="7315200" y="0"/>
                </a:lnTo>
                <a:lnTo>
                  <a:pt x="0" y="0"/>
                </a:lnTo>
                <a:lnTo>
                  <a:pt x="0" y="3218688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0" name="Google Shape;160;p17"/>
          <p:cNvGrpSpPr/>
          <p:nvPr/>
        </p:nvGrpSpPr>
        <p:grpSpPr>
          <a:xfrm>
            <a:off x="1582700" y="3372776"/>
            <a:ext cx="7522851" cy="5885524"/>
            <a:chOff x="0" y="-38100"/>
            <a:chExt cx="2751934" cy="2152984"/>
          </a:xfrm>
        </p:grpSpPr>
        <p:sp>
          <p:nvSpPr>
            <p:cNvPr id="161" name="Google Shape;161;p17"/>
            <p:cNvSpPr/>
            <p:nvPr/>
          </p:nvSpPr>
          <p:spPr>
            <a:xfrm>
              <a:off x="0" y="0"/>
              <a:ext cx="2751934" cy="2114884"/>
            </a:xfrm>
            <a:custGeom>
              <a:rect b="b" l="l" r="r" t="t"/>
              <a:pathLst>
                <a:path extrusionOk="0"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F9F9EF"/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7"/>
            <p:cNvSpPr txBox="1"/>
            <p:nvPr/>
          </p:nvSpPr>
          <p:spPr>
            <a:xfrm>
              <a:off x="0" y="-38100"/>
              <a:ext cx="2751934" cy="21529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8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Treating others appropriately.</a:t>
              </a:r>
              <a:endParaRPr sz="5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63" name="Google Shape;163;p17"/>
          <p:cNvSpPr txBox="1"/>
          <p:nvPr/>
        </p:nvSpPr>
        <p:spPr>
          <a:xfrm>
            <a:off x="1582700" y="1304925"/>
            <a:ext cx="9744300" cy="16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3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499" u="none" cap="none" strike="noStrike">
                <a:solidFill>
                  <a:srgbClr val="2F4F4F"/>
                </a:solidFill>
                <a:latin typeface="Annie Use Your Telescope"/>
                <a:ea typeface="Annie Use Your Telescope"/>
                <a:cs typeface="Annie Use Your Telescope"/>
                <a:sym typeface="Annie Use Your Telescope"/>
              </a:rPr>
              <a:t>Definition</a:t>
            </a:r>
            <a:endParaRPr b="1">
              <a:latin typeface="Annie Use Your Telescope"/>
              <a:ea typeface="Annie Use Your Telescope"/>
              <a:cs typeface="Annie Use Your Telescope"/>
              <a:sym typeface="Annie Use Your Telescope"/>
            </a:endParaRPr>
          </a:p>
        </p:txBody>
      </p:sp>
      <p:pic>
        <p:nvPicPr>
          <p:cNvPr id="164" name="Google Shape;16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89575" y="4603970"/>
            <a:ext cx="8110876" cy="342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 txBox="1"/>
          <p:nvPr/>
        </p:nvSpPr>
        <p:spPr>
          <a:xfrm>
            <a:off x="76200" y="9427425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245422" y="9499164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B1CE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"/>
          <p:cNvSpPr/>
          <p:nvPr/>
        </p:nvSpPr>
        <p:spPr>
          <a:xfrm>
            <a:off x="6312793" y="1788052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0" y="0"/>
                </a:moveTo>
                <a:lnTo>
                  <a:pt x="12195968" y="0"/>
                </a:lnTo>
                <a:lnTo>
                  <a:pt x="12195968" y="10798974"/>
                </a:lnTo>
                <a:lnTo>
                  <a:pt x="0" y="10798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18"/>
          <p:cNvSpPr/>
          <p:nvPr/>
        </p:nvSpPr>
        <p:spPr>
          <a:xfrm rot="10800000">
            <a:off x="-2252290" y="-1540675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12195967" y="10798975"/>
                </a:moveTo>
                <a:lnTo>
                  <a:pt x="0" y="10798975"/>
                </a:lnTo>
                <a:lnTo>
                  <a:pt x="0" y="0"/>
                </a:lnTo>
                <a:lnTo>
                  <a:pt x="12195967" y="0"/>
                </a:lnTo>
                <a:lnTo>
                  <a:pt x="12195967" y="10798975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3" name="Google Shape;173;p18"/>
          <p:cNvGrpSpPr/>
          <p:nvPr/>
        </p:nvGrpSpPr>
        <p:grpSpPr>
          <a:xfrm>
            <a:off x="1453450" y="976471"/>
            <a:ext cx="15381099" cy="8189397"/>
            <a:chOff x="0" y="-38100"/>
            <a:chExt cx="4050989" cy="2156878"/>
          </a:xfrm>
        </p:grpSpPr>
        <p:sp>
          <p:nvSpPr>
            <p:cNvPr id="174" name="Google Shape;174;p18"/>
            <p:cNvSpPr/>
            <p:nvPr/>
          </p:nvSpPr>
          <p:spPr>
            <a:xfrm>
              <a:off x="0" y="0"/>
              <a:ext cx="4050989" cy="2118778"/>
            </a:xfrm>
            <a:custGeom>
              <a:rect b="b" l="l" r="r" t="t"/>
              <a:pathLst>
                <a:path extrusionOk="0" h="2118778" w="4050989">
                  <a:moveTo>
                    <a:pt x="22650" y="0"/>
                  </a:moveTo>
                  <a:lnTo>
                    <a:pt x="4028339" y="0"/>
                  </a:lnTo>
                  <a:cubicBezTo>
                    <a:pt x="4040848" y="0"/>
                    <a:pt x="4050989" y="10141"/>
                    <a:pt x="4050989" y="22650"/>
                  </a:cubicBezTo>
                  <a:lnTo>
                    <a:pt x="4050989" y="2096128"/>
                  </a:lnTo>
                  <a:cubicBezTo>
                    <a:pt x="4050989" y="2108637"/>
                    <a:pt x="4040848" y="2118778"/>
                    <a:pt x="4028339" y="2118778"/>
                  </a:cubicBezTo>
                  <a:lnTo>
                    <a:pt x="22650" y="2118778"/>
                  </a:lnTo>
                  <a:cubicBezTo>
                    <a:pt x="10141" y="2118778"/>
                    <a:pt x="0" y="2108637"/>
                    <a:pt x="0" y="2096128"/>
                  </a:cubicBezTo>
                  <a:lnTo>
                    <a:pt x="0" y="22650"/>
                  </a:lnTo>
                  <a:cubicBezTo>
                    <a:pt x="0" y="10141"/>
                    <a:pt x="10141" y="0"/>
                    <a:pt x="226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95250">
              <a:solidFill>
                <a:srgbClr val="2F4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8"/>
            <p:cNvSpPr txBox="1"/>
            <p:nvPr/>
          </p:nvSpPr>
          <p:spPr>
            <a:xfrm>
              <a:off x="0" y="-38100"/>
              <a:ext cx="4050989" cy="21568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8"/>
          <p:cNvSpPr/>
          <p:nvPr/>
        </p:nvSpPr>
        <p:spPr>
          <a:xfrm rot="-743550">
            <a:off x="545613" y="4612386"/>
            <a:ext cx="3024584" cy="5413126"/>
          </a:xfrm>
          <a:custGeom>
            <a:rect b="b" l="l" r="r" t="t"/>
            <a:pathLst>
              <a:path extrusionOk="0" h="5413126" w="3024584">
                <a:moveTo>
                  <a:pt x="0" y="0"/>
                </a:moveTo>
                <a:lnTo>
                  <a:pt x="3024585" y="0"/>
                </a:lnTo>
                <a:lnTo>
                  <a:pt x="3024585" y="5413126"/>
                </a:lnTo>
                <a:lnTo>
                  <a:pt x="0" y="5413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18"/>
          <p:cNvSpPr/>
          <p:nvPr/>
        </p:nvSpPr>
        <p:spPr>
          <a:xfrm rot="3403696">
            <a:off x="5683417" y="7474341"/>
            <a:ext cx="2171983" cy="2406629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30"/>
                </a:lnTo>
                <a:lnTo>
                  <a:pt x="0" y="2406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18"/>
          <p:cNvSpPr/>
          <p:nvPr/>
        </p:nvSpPr>
        <p:spPr>
          <a:xfrm rot="827711">
            <a:off x="3176002" y="7063490"/>
            <a:ext cx="3615479" cy="2869927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9" y="0"/>
                </a:lnTo>
                <a:lnTo>
                  <a:pt x="3615479" y="2869927"/>
                </a:lnTo>
                <a:lnTo>
                  <a:pt x="0" y="28699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18"/>
          <p:cNvSpPr/>
          <p:nvPr/>
        </p:nvSpPr>
        <p:spPr>
          <a:xfrm rot="-7489923">
            <a:off x="12677336" y="436659"/>
            <a:ext cx="2171983" cy="2406629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29"/>
                </a:lnTo>
                <a:lnTo>
                  <a:pt x="0" y="2406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18"/>
          <p:cNvSpPr/>
          <p:nvPr/>
        </p:nvSpPr>
        <p:spPr>
          <a:xfrm rot="-2800571">
            <a:off x="15011488" y="-72148"/>
            <a:ext cx="3001214" cy="4726321"/>
          </a:xfrm>
          <a:custGeom>
            <a:rect b="b" l="l" r="r" t="t"/>
            <a:pathLst>
              <a:path extrusionOk="0" h="4726321" w="3001214">
                <a:moveTo>
                  <a:pt x="0" y="0"/>
                </a:moveTo>
                <a:lnTo>
                  <a:pt x="3001213" y="0"/>
                </a:lnTo>
                <a:lnTo>
                  <a:pt x="3001213" y="4726321"/>
                </a:lnTo>
                <a:lnTo>
                  <a:pt x="0" y="47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18"/>
          <p:cNvSpPr/>
          <p:nvPr/>
        </p:nvSpPr>
        <p:spPr>
          <a:xfrm>
            <a:off x="0" y="0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0" y="0"/>
                </a:moveTo>
                <a:lnTo>
                  <a:pt x="7315200" y="0"/>
                </a:lnTo>
                <a:lnTo>
                  <a:pt x="7315200" y="3218688"/>
                </a:lnTo>
                <a:lnTo>
                  <a:pt x="0" y="3218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18"/>
          <p:cNvSpPr/>
          <p:nvPr/>
        </p:nvSpPr>
        <p:spPr>
          <a:xfrm rot="10800000">
            <a:off x="10930679" y="7068312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7315200" y="3218688"/>
                </a:moveTo>
                <a:lnTo>
                  <a:pt x="0" y="3218688"/>
                </a:lnTo>
                <a:lnTo>
                  <a:pt x="0" y="0"/>
                </a:lnTo>
                <a:lnTo>
                  <a:pt x="7315200" y="0"/>
                </a:lnTo>
                <a:lnTo>
                  <a:pt x="7315200" y="3218688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18"/>
          <p:cNvSpPr/>
          <p:nvPr/>
        </p:nvSpPr>
        <p:spPr>
          <a:xfrm>
            <a:off x="15498196" y="5359338"/>
            <a:ext cx="2672707" cy="2628971"/>
          </a:xfrm>
          <a:custGeom>
            <a:rect b="b" l="l" r="r" t="t"/>
            <a:pathLst>
              <a:path extrusionOk="0" h="2628971" w="2672707">
                <a:moveTo>
                  <a:pt x="0" y="0"/>
                </a:moveTo>
                <a:lnTo>
                  <a:pt x="2672707" y="0"/>
                </a:lnTo>
                <a:lnTo>
                  <a:pt x="2672707" y="2628972"/>
                </a:lnTo>
                <a:lnTo>
                  <a:pt x="0" y="26289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18"/>
          <p:cNvSpPr/>
          <p:nvPr/>
        </p:nvSpPr>
        <p:spPr>
          <a:xfrm>
            <a:off x="324646" y="2291013"/>
            <a:ext cx="2561332" cy="2519419"/>
          </a:xfrm>
          <a:custGeom>
            <a:rect b="b" l="l" r="r" t="t"/>
            <a:pathLst>
              <a:path extrusionOk="0" h="2519419" w="2561332">
                <a:moveTo>
                  <a:pt x="0" y="0"/>
                </a:moveTo>
                <a:lnTo>
                  <a:pt x="2561332" y="0"/>
                </a:lnTo>
                <a:lnTo>
                  <a:pt x="2561332" y="2519419"/>
                </a:lnTo>
                <a:lnTo>
                  <a:pt x="0" y="25194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85" name="Google Shape;185;p18"/>
          <p:cNvGrpSpPr/>
          <p:nvPr/>
        </p:nvGrpSpPr>
        <p:grpSpPr>
          <a:xfrm>
            <a:off x="1123675" y="3218700"/>
            <a:ext cx="16040748" cy="6398152"/>
            <a:chOff x="0" y="-38100"/>
            <a:chExt cx="2751934" cy="2153100"/>
          </a:xfrm>
        </p:grpSpPr>
        <p:sp>
          <p:nvSpPr>
            <p:cNvPr id="186" name="Google Shape;186;p18"/>
            <p:cNvSpPr/>
            <p:nvPr/>
          </p:nvSpPr>
          <p:spPr>
            <a:xfrm>
              <a:off x="0" y="0"/>
              <a:ext cx="2751934" cy="2114884"/>
            </a:xfrm>
            <a:custGeom>
              <a:rect b="b" l="l" r="r" t="t"/>
              <a:pathLst>
                <a:path extrusionOk="0"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EEECE1">
                <a:alpha val="57230"/>
              </a:srgbClr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8"/>
            <p:cNvSpPr txBox="1"/>
            <p:nvPr/>
          </p:nvSpPr>
          <p:spPr>
            <a:xfrm>
              <a:off x="0" y="-38100"/>
              <a:ext cx="2751900" cy="2153100"/>
            </a:xfrm>
            <a:prstGeom prst="rect">
              <a:avLst/>
            </a:prstGeom>
            <a:solidFill>
              <a:srgbClr val="EEECE1">
                <a:alpha val="57230"/>
              </a:srgbClr>
            </a:solidFill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p18"/>
          <p:cNvSpPr txBox="1"/>
          <p:nvPr/>
        </p:nvSpPr>
        <p:spPr>
          <a:xfrm>
            <a:off x="2416999" y="976475"/>
            <a:ext cx="13454100" cy="1985100"/>
          </a:xfrm>
          <a:prstGeom prst="rect">
            <a:avLst/>
          </a:prstGeom>
          <a:solidFill>
            <a:srgbClr val="FBB1CE">
              <a:alpha val="6981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997">
                <a:solidFill>
                  <a:schemeClr val="dk1"/>
                </a:solidFill>
                <a:latin typeface="Annie Use Your Telescope"/>
                <a:ea typeface="Annie Use Your Telescope"/>
                <a:cs typeface="Annie Use Your Telescope"/>
                <a:sym typeface="Annie Use Your Telescope"/>
              </a:rPr>
              <a:t>What do you think?</a:t>
            </a:r>
            <a:endParaRPr b="1" sz="100">
              <a:solidFill>
                <a:schemeClr val="dk1"/>
              </a:solidFill>
              <a:latin typeface="Annie Use Your Telescope"/>
              <a:ea typeface="Annie Use Your Telescope"/>
              <a:cs typeface="Annie Use Your Telescope"/>
              <a:sym typeface="Annie Use Your Telescope"/>
            </a:endParaRPr>
          </a:p>
        </p:txBody>
      </p:sp>
      <p:sp>
        <p:nvSpPr>
          <p:cNvPr id="189" name="Google Shape;189;p18"/>
          <p:cNvSpPr txBox="1"/>
          <p:nvPr/>
        </p:nvSpPr>
        <p:spPr>
          <a:xfrm>
            <a:off x="1123675" y="3337975"/>
            <a:ext cx="15819900" cy="61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Teachers, label the corners of your room with:</a:t>
            </a:r>
            <a:endParaRPr b="1" sz="350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Agree</a:t>
            </a:r>
            <a:endParaRPr b="1" sz="3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Strongly Agree</a:t>
            </a:r>
            <a:endParaRPr b="1" sz="3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Disagree</a:t>
            </a:r>
            <a:endParaRPr b="1" sz="3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Strongly Disagree</a:t>
            </a:r>
            <a:endParaRPr b="1" sz="3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Students, your teacher will label the corners of the room and then read some statements on the next slide. You will go to the corner that best </a:t>
            </a:r>
            <a:r>
              <a:rPr lang="en-US" sz="3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represents</a:t>
            </a:r>
            <a:r>
              <a:rPr lang="en-US" sz="3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your </a:t>
            </a:r>
            <a:r>
              <a:rPr lang="en-US" sz="3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response</a:t>
            </a:r>
            <a:r>
              <a:rPr lang="en-US" sz="3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to the statement. This is just to observe where we land in each statement. We will discuss these statements later in lesson.</a:t>
            </a:r>
            <a:endParaRPr sz="3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0" name="Google Shape;190;p18"/>
          <p:cNvSpPr txBox="1"/>
          <p:nvPr/>
        </p:nvSpPr>
        <p:spPr>
          <a:xfrm>
            <a:off x="76200" y="9427425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191" name="Google Shape;191;p18"/>
          <p:cNvSpPr/>
          <p:nvPr/>
        </p:nvSpPr>
        <p:spPr>
          <a:xfrm>
            <a:off x="245422" y="9499164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B1CE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"/>
          <p:cNvSpPr/>
          <p:nvPr/>
        </p:nvSpPr>
        <p:spPr>
          <a:xfrm>
            <a:off x="6312793" y="1788052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0" y="0"/>
                </a:moveTo>
                <a:lnTo>
                  <a:pt x="12195968" y="0"/>
                </a:lnTo>
                <a:lnTo>
                  <a:pt x="12195968" y="10798974"/>
                </a:lnTo>
                <a:lnTo>
                  <a:pt x="0" y="10798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p19"/>
          <p:cNvSpPr/>
          <p:nvPr/>
        </p:nvSpPr>
        <p:spPr>
          <a:xfrm rot="10800000">
            <a:off x="-2252290" y="-1540675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12195967" y="10798975"/>
                </a:moveTo>
                <a:lnTo>
                  <a:pt x="0" y="10798975"/>
                </a:lnTo>
                <a:lnTo>
                  <a:pt x="0" y="0"/>
                </a:lnTo>
                <a:lnTo>
                  <a:pt x="12195967" y="0"/>
                </a:lnTo>
                <a:lnTo>
                  <a:pt x="12195967" y="10798975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8" name="Google Shape;198;p19"/>
          <p:cNvGrpSpPr/>
          <p:nvPr/>
        </p:nvGrpSpPr>
        <p:grpSpPr>
          <a:xfrm>
            <a:off x="1453450" y="976470"/>
            <a:ext cx="15381200" cy="8189913"/>
            <a:chOff x="0" y="-38100"/>
            <a:chExt cx="4050989" cy="2157000"/>
          </a:xfrm>
        </p:grpSpPr>
        <p:sp>
          <p:nvSpPr>
            <p:cNvPr id="199" name="Google Shape;199;p19"/>
            <p:cNvSpPr/>
            <p:nvPr/>
          </p:nvSpPr>
          <p:spPr>
            <a:xfrm>
              <a:off x="0" y="0"/>
              <a:ext cx="4050989" cy="2118778"/>
            </a:xfrm>
            <a:custGeom>
              <a:rect b="b" l="l" r="r" t="t"/>
              <a:pathLst>
                <a:path extrusionOk="0" h="2118778" w="4050989">
                  <a:moveTo>
                    <a:pt x="22650" y="0"/>
                  </a:moveTo>
                  <a:lnTo>
                    <a:pt x="4028339" y="0"/>
                  </a:lnTo>
                  <a:cubicBezTo>
                    <a:pt x="4040848" y="0"/>
                    <a:pt x="4050989" y="10141"/>
                    <a:pt x="4050989" y="22650"/>
                  </a:cubicBezTo>
                  <a:lnTo>
                    <a:pt x="4050989" y="2096128"/>
                  </a:lnTo>
                  <a:cubicBezTo>
                    <a:pt x="4050989" y="2108637"/>
                    <a:pt x="4040848" y="2118778"/>
                    <a:pt x="4028339" y="2118778"/>
                  </a:cubicBezTo>
                  <a:lnTo>
                    <a:pt x="22650" y="2118778"/>
                  </a:lnTo>
                  <a:cubicBezTo>
                    <a:pt x="10141" y="2118778"/>
                    <a:pt x="0" y="2108637"/>
                    <a:pt x="0" y="2096128"/>
                  </a:cubicBezTo>
                  <a:lnTo>
                    <a:pt x="0" y="22650"/>
                  </a:lnTo>
                  <a:cubicBezTo>
                    <a:pt x="0" y="10141"/>
                    <a:pt x="10141" y="0"/>
                    <a:pt x="226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95250">
              <a:solidFill>
                <a:srgbClr val="2F4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9"/>
            <p:cNvSpPr txBox="1"/>
            <p:nvPr/>
          </p:nvSpPr>
          <p:spPr>
            <a:xfrm>
              <a:off x="0" y="-38100"/>
              <a:ext cx="4050900" cy="215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19"/>
          <p:cNvSpPr/>
          <p:nvPr/>
        </p:nvSpPr>
        <p:spPr>
          <a:xfrm rot="-744277">
            <a:off x="546576" y="4611615"/>
            <a:ext cx="3027201" cy="5417810"/>
          </a:xfrm>
          <a:custGeom>
            <a:rect b="b" l="l" r="r" t="t"/>
            <a:pathLst>
              <a:path extrusionOk="0" h="5413126" w="3024584">
                <a:moveTo>
                  <a:pt x="0" y="0"/>
                </a:moveTo>
                <a:lnTo>
                  <a:pt x="3024585" y="0"/>
                </a:lnTo>
                <a:lnTo>
                  <a:pt x="3024585" y="5413126"/>
                </a:lnTo>
                <a:lnTo>
                  <a:pt x="0" y="5413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19"/>
          <p:cNvSpPr/>
          <p:nvPr/>
        </p:nvSpPr>
        <p:spPr>
          <a:xfrm rot="3404856">
            <a:off x="5685149" y="7473652"/>
            <a:ext cx="2168702" cy="2402994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30"/>
                </a:lnTo>
                <a:lnTo>
                  <a:pt x="0" y="2406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19"/>
          <p:cNvSpPr/>
          <p:nvPr/>
        </p:nvSpPr>
        <p:spPr>
          <a:xfrm rot="825477">
            <a:off x="3177718" y="7062047"/>
            <a:ext cx="3610606" cy="2866059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9" y="0"/>
                </a:lnTo>
                <a:lnTo>
                  <a:pt x="3615479" y="2869927"/>
                </a:lnTo>
                <a:lnTo>
                  <a:pt x="0" y="28699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19"/>
          <p:cNvSpPr/>
          <p:nvPr/>
        </p:nvSpPr>
        <p:spPr>
          <a:xfrm rot="-7488241">
            <a:off x="12679078" y="440597"/>
            <a:ext cx="2169049" cy="2403378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29"/>
                </a:lnTo>
                <a:lnTo>
                  <a:pt x="0" y="2406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19"/>
          <p:cNvSpPr/>
          <p:nvPr/>
        </p:nvSpPr>
        <p:spPr>
          <a:xfrm rot="-2803405">
            <a:off x="15010975" y="-73020"/>
            <a:ext cx="2998934" cy="4722731"/>
          </a:xfrm>
          <a:custGeom>
            <a:rect b="b" l="l" r="r" t="t"/>
            <a:pathLst>
              <a:path extrusionOk="0" h="4726321" w="3001214">
                <a:moveTo>
                  <a:pt x="0" y="0"/>
                </a:moveTo>
                <a:lnTo>
                  <a:pt x="3001213" y="0"/>
                </a:lnTo>
                <a:lnTo>
                  <a:pt x="3001213" y="4726321"/>
                </a:lnTo>
                <a:lnTo>
                  <a:pt x="0" y="47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19"/>
          <p:cNvSpPr/>
          <p:nvPr/>
        </p:nvSpPr>
        <p:spPr>
          <a:xfrm>
            <a:off x="0" y="0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0" y="0"/>
                </a:moveTo>
                <a:lnTo>
                  <a:pt x="7315200" y="0"/>
                </a:lnTo>
                <a:lnTo>
                  <a:pt x="7315200" y="3218688"/>
                </a:lnTo>
                <a:lnTo>
                  <a:pt x="0" y="3218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19"/>
          <p:cNvSpPr/>
          <p:nvPr/>
        </p:nvSpPr>
        <p:spPr>
          <a:xfrm rot="10800000">
            <a:off x="10930679" y="7068312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7315200" y="3218688"/>
                </a:moveTo>
                <a:lnTo>
                  <a:pt x="0" y="3218688"/>
                </a:lnTo>
                <a:lnTo>
                  <a:pt x="0" y="0"/>
                </a:lnTo>
                <a:lnTo>
                  <a:pt x="7315200" y="0"/>
                </a:lnTo>
                <a:lnTo>
                  <a:pt x="7315200" y="3218688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19"/>
          <p:cNvSpPr/>
          <p:nvPr/>
        </p:nvSpPr>
        <p:spPr>
          <a:xfrm>
            <a:off x="15498196" y="5359338"/>
            <a:ext cx="2672707" cy="2628971"/>
          </a:xfrm>
          <a:custGeom>
            <a:rect b="b" l="l" r="r" t="t"/>
            <a:pathLst>
              <a:path extrusionOk="0" h="2628971" w="2672707">
                <a:moveTo>
                  <a:pt x="0" y="0"/>
                </a:moveTo>
                <a:lnTo>
                  <a:pt x="2672707" y="0"/>
                </a:lnTo>
                <a:lnTo>
                  <a:pt x="2672707" y="2628972"/>
                </a:lnTo>
                <a:lnTo>
                  <a:pt x="0" y="26289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19"/>
          <p:cNvSpPr/>
          <p:nvPr/>
        </p:nvSpPr>
        <p:spPr>
          <a:xfrm>
            <a:off x="324646" y="2291013"/>
            <a:ext cx="2561332" cy="2519419"/>
          </a:xfrm>
          <a:custGeom>
            <a:rect b="b" l="l" r="r" t="t"/>
            <a:pathLst>
              <a:path extrusionOk="0" h="2519419" w="2561332">
                <a:moveTo>
                  <a:pt x="0" y="0"/>
                </a:moveTo>
                <a:lnTo>
                  <a:pt x="2561332" y="0"/>
                </a:lnTo>
                <a:lnTo>
                  <a:pt x="2561332" y="2519419"/>
                </a:lnTo>
                <a:lnTo>
                  <a:pt x="0" y="25194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0" name="Google Shape;210;p19"/>
          <p:cNvGrpSpPr/>
          <p:nvPr/>
        </p:nvGrpSpPr>
        <p:grpSpPr>
          <a:xfrm>
            <a:off x="792825" y="3296176"/>
            <a:ext cx="7880713" cy="4181966"/>
            <a:chOff x="0" y="-38100"/>
            <a:chExt cx="2751934" cy="2153100"/>
          </a:xfrm>
        </p:grpSpPr>
        <p:sp>
          <p:nvSpPr>
            <p:cNvPr id="211" name="Google Shape;211;p19"/>
            <p:cNvSpPr/>
            <p:nvPr/>
          </p:nvSpPr>
          <p:spPr>
            <a:xfrm>
              <a:off x="0" y="0"/>
              <a:ext cx="2751934" cy="2114884"/>
            </a:xfrm>
            <a:custGeom>
              <a:rect b="b" l="l" r="r" t="t"/>
              <a:pathLst>
                <a:path extrusionOk="0"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EEECE1">
                <a:alpha val="57230"/>
              </a:srgbClr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9"/>
            <p:cNvSpPr txBox="1"/>
            <p:nvPr/>
          </p:nvSpPr>
          <p:spPr>
            <a:xfrm>
              <a:off x="0" y="-38100"/>
              <a:ext cx="2751900" cy="2153100"/>
            </a:xfrm>
            <a:prstGeom prst="rect">
              <a:avLst/>
            </a:prstGeom>
            <a:solidFill>
              <a:srgbClr val="EEECE1">
                <a:alpha val="57230"/>
              </a:srgbClr>
            </a:solidFill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19"/>
          <p:cNvSpPr txBox="1"/>
          <p:nvPr/>
        </p:nvSpPr>
        <p:spPr>
          <a:xfrm>
            <a:off x="2416999" y="976475"/>
            <a:ext cx="13454100" cy="29700"/>
          </a:xfrm>
          <a:prstGeom prst="rect">
            <a:avLst/>
          </a:prstGeom>
          <a:solidFill>
            <a:srgbClr val="FBB1CE">
              <a:alpha val="6981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solidFill>
                <a:schemeClr val="dk1"/>
              </a:solidFill>
              <a:latin typeface="Annie Use Your Telescope"/>
              <a:ea typeface="Annie Use Your Telescope"/>
              <a:cs typeface="Annie Use Your Telescope"/>
              <a:sym typeface="Annie Use Your Telescope"/>
            </a:endParaRPr>
          </a:p>
        </p:txBody>
      </p:sp>
      <p:grpSp>
        <p:nvGrpSpPr>
          <p:cNvPr id="214" name="Google Shape;214;p19"/>
          <p:cNvGrpSpPr/>
          <p:nvPr/>
        </p:nvGrpSpPr>
        <p:grpSpPr>
          <a:xfrm>
            <a:off x="9557600" y="3296175"/>
            <a:ext cx="7880713" cy="4181966"/>
            <a:chOff x="0" y="-38100"/>
            <a:chExt cx="2751934" cy="2153100"/>
          </a:xfrm>
        </p:grpSpPr>
        <p:sp>
          <p:nvSpPr>
            <p:cNvPr id="215" name="Google Shape;215;p19"/>
            <p:cNvSpPr/>
            <p:nvPr/>
          </p:nvSpPr>
          <p:spPr>
            <a:xfrm>
              <a:off x="0" y="0"/>
              <a:ext cx="2751934" cy="2114884"/>
            </a:xfrm>
            <a:custGeom>
              <a:rect b="b" l="l" r="r" t="t"/>
              <a:pathLst>
                <a:path extrusionOk="0"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EEECE1">
                <a:alpha val="57230"/>
              </a:srgbClr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9"/>
            <p:cNvSpPr txBox="1"/>
            <p:nvPr/>
          </p:nvSpPr>
          <p:spPr>
            <a:xfrm>
              <a:off x="0" y="-38100"/>
              <a:ext cx="2751900" cy="2153100"/>
            </a:xfrm>
            <a:prstGeom prst="rect">
              <a:avLst/>
            </a:prstGeom>
            <a:solidFill>
              <a:srgbClr val="EEECE1">
                <a:alpha val="57230"/>
              </a:srgbClr>
            </a:solidFill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7" name="Google Shape;217;p19"/>
          <p:cNvSpPr txBox="1"/>
          <p:nvPr/>
        </p:nvSpPr>
        <p:spPr>
          <a:xfrm>
            <a:off x="9763400" y="4542688"/>
            <a:ext cx="7560600" cy="23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Looking at someone when they’re talking to you and paying attention to what they’re saying?</a:t>
            </a:r>
            <a:endParaRPr b="1" sz="420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8" name="Google Shape;218;p19"/>
          <p:cNvSpPr txBox="1"/>
          <p:nvPr/>
        </p:nvSpPr>
        <p:spPr>
          <a:xfrm>
            <a:off x="1048250" y="4584200"/>
            <a:ext cx="7560600" cy="23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Using a sarcastic or angry tone of voice when your teacher ask you to do something?</a:t>
            </a:r>
            <a:endParaRPr b="1" sz="420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9" name="Google Shape;219;p19"/>
          <p:cNvSpPr/>
          <p:nvPr/>
        </p:nvSpPr>
        <p:spPr>
          <a:xfrm>
            <a:off x="1268563" y="3503878"/>
            <a:ext cx="4991819" cy="11901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06666"/>
                </a:solidFill>
                <a:latin typeface="Annie Use Your Telescope"/>
              </a:rPr>
              <a:t>Is respect...</a:t>
            </a:r>
          </a:p>
        </p:txBody>
      </p:sp>
      <p:sp>
        <p:nvSpPr>
          <p:cNvPr id="220" name="Google Shape;220;p19"/>
          <p:cNvSpPr/>
          <p:nvPr/>
        </p:nvSpPr>
        <p:spPr>
          <a:xfrm>
            <a:off x="9943663" y="3448578"/>
            <a:ext cx="4991819" cy="11901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06666"/>
                </a:solidFill>
                <a:latin typeface="Annie Use Your Telescope"/>
              </a:rPr>
              <a:t>Is respect...</a:t>
            </a:r>
          </a:p>
        </p:txBody>
      </p:sp>
      <p:sp>
        <p:nvSpPr>
          <p:cNvPr id="221" name="Google Shape;221;p19"/>
          <p:cNvSpPr txBox="1"/>
          <p:nvPr/>
        </p:nvSpPr>
        <p:spPr>
          <a:xfrm>
            <a:off x="76200" y="9427425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22" name="Google Shape;222;p19"/>
          <p:cNvSpPr/>
          <p:nvPr/>
        </p:nvSpPr>
        <p:spPr>
          <a:xfrm>
            <a:off x="245422" y="9499164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966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"/>
          <p:cNvSpPr/>
          <p:nvPr/>
        </p:nvSpPr>
        <p:spPr>
          <a:xfrm>
            <a:off x="6312793" y="1788052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0" y="0"/>
                </a:moveTo>
                <a:lnTo>
                  <a:pt x="12195968" y="0"/>
                </a:lnTo>
                <a:lnTo>
                  <a:pt x="12195968" y="10798974"/>
                </a:lnTo>
                <a:lnTo>
                  <a:pt x="0" y="10798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20"/>
          <p:cNvSpPr/>
          <p:nvPr/>
        </p:nvSpPr>
        <p:spPr>
          <a:xfrm rot="-1105329">
            <a:off x="12149261" y="578519"/>
            <a:ext cx="3615479" cy="2869927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9" y="0"/>
                </a:lnTo>
                <a:lnTo>
                  <a:pt x="3615479" y="2869927"/>
                </a:lnTo>
                <a:lnTo>
                  <a:pt x="0" y="28699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p20"/>
          <p:cNvSpPr txBox="1"/>
          <p:nvPr/>
        </p:nvSpPr>
        <p:spPr>
          <a:xfrm>
            <a:off x="76200" y="9427425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30" name="Google Shape;230;p20"/>
          <p:cNvSpPr/>
          <p:nvPr/>
        </p:nvSpPr>
        <p:spPr>
          <a:xfrm>
            <a:off x="245422" y="9499164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  <p:pic>
        <p:nvPicPr>
          <p:cNvPr id="231" name="Google Shape;231;p20" title="May Secondary Character Trait - Respect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0"/>
            <a:ext cx="18288005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0"/>
          <p:cNvSpPr/>
          <p:nvPr/>
        </p:nvSpPr>
        <p:spPr>
          <a:xfrm rot="894226">
            <a:off x="-2679683" y="6337516"/>
            <a:ext cx="4480974" cy="3556947"/>
          </a:xfrm>
          <a:custGeom>
            <a:rect b="b" l="l" r="r" t="t"/>
            <a:pathLst>
              <a:path extrusionOk="0" h="3552753" w="4475690">
                <a:moveTo>
                  <a:pt x="0" y="0"/>
                </a:moveTo>
                <a:lnTo>
                  <a:pt x="4475690" y="0"/>
                </a:lnTo>
                <a:lnTo>
                  <a:pt x="4475690" y="3552753"/>
                </a:lnTo>
                <a:lnTo>
                  <a:pt x="0" y="35527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" name="Google Shape;233;p20"/>
          <p:cNvSpPr/>
          <p:nvPr/>
        </p:nvSpPr>
        <p:spPr>
          <a:xfrm rot="-735886">
            <a:off x="17235577" y="-1005132"/>
            <a:ext cx="1849943" cy="3648194"/>
          </a:xfrm>
          <a:custGeom>
            <a:rect b="b" l="l" r="r" t="t"/>
            <a:pathLst>
              <a:path extrusionOk="0" h="6251777" w="3493180">
                <a:moveTo>
                  <a:pt x="0" y="0"/>
                </a:moveTo>
                <a:lnTo>
                  <a:pt x="3493180" y="0"/>
                </a:lnTo>
                <a:lnTo>
                  <a:pt x="3493180" y="6251777"/>
                </a:lnTo>
                <a:lnTo>
                  <a:pt x="0" y="62517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B1CE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"/>
          <p:cNvSpPr/>
          <p:nvPr/>
        </p:nvSpPr>
        <p:spPr>
          <a:xfrm>
            <a:off x="6312793" y="1788052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0" y="0"/>
                </a:moveTo>
                <a:lnTo>
                  <a:pt x="12195968" y="0"/>
                </a:lnTo>
                <a:lnTo>
                  <a:pt x="12195968" y="10798974"/>
                </a:lnTo>
                <a:lnTo>
                  <a:pt x="0" y="10798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9" name="Google Shape;239;p21"/>
          <p:cNvSpPr/>
          <p:nvPr/>
        </p:nvSpPr>
        <p:spPr>
          <a:xfrm rot="10800000">
            <a:off x="-2252290" y="-1540675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12195967" y="10798975"/>
                </a:moveTo>
                <a:lnTo>
                  <a:pt x="0" y="10798975"/>
                </a:lnTo>
                <a:lnTo>
                  <a:pt x="0" y="0"/>
                </a:lnTo>
                <a:lnTo>
                  <a:pt x="12195967" y="0"/>
                </a:lnTo>
                <a:lnTo>
                  <a:pt x="12195967" y="10798975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0" name="Google Shape;240;p21"/>
          <p:cNvGrpSpPr/>
          <p:nvPr/>
        </p:nvGrpSpPr>
        <p:grpSpPr>
          <a:xfrm>
            <a:off x="6073575" y="7206924"/>
            <a:ext cx="7261254" cy="2457181"/>
            <a:chOff x="-1792058" y="615739"/>
            <a:chExt cx="2656200" cy="898848"/>
          </a:xfrm>
        </p:grpSpPr>
        <p:sp>
          <p:nvSpPr>
            <p:cNvPr id="241" name="Google Shape;241;p21"/>
            <p:cNvSpPr/>
            <p:nvPr/>
          </p:nvSpPr>
          <p:spPr>
            <a:xfrm>
              <a:off x="-1791999" y="667680"/>
              <a:ext cx="2656083" cy="846907"/>
            </a:xfrm>
            <a:custGeom>
              <a:rect b="b" l="l" r="r" t="t"/>
              <a:pathLst>
                <a:path extrusionOk="0" h="846907" w="2656083">
                  <a:moveTo>
                    <a:pt x="11729" y="0"/>
                  </a:moveTo>
                  <a:lnTo>
                    <a:pt x="2644354" y="0"/>
                  </a:lnTo>
                  <a:cubicBezTo>
                    <a:pt x="2647465" y="0"/>
                    <a:pt x="2650448" y="1236"/>
                    <a:pt x="2652647" y="3435"/>
                  </a:cubicBezTo>
                  <a:cubicBezTo>
                    <a:pt x="2654847" y="5635"/>
                    <a:pt x="2656083" y="8618"/>
                    <a:pt x="2656083" y="11729"/>
                  </a:cubicBezTo>
                  <a:lnTo>
                    <a:pt x="2656083" y="835178"/>
                  </a:lnTo>
                  <a:cubicBezTo>
                    <a:pt x="2656083" y="838289"/>
                    <a:pt x="2654847" y="841272"/>
                    <a:pt x="2652647" y="843472"/>
                  </a:cubicBezTo>
                  <a:cubicBezTo>
                    <a:pt x="2650448" y="845671"/>
                    <a:pt x="2647465" y="846907"/>
                    <a:pt x="2644354" y="846907"/>
                  </a:cubicBezTo>
                  <a:lnTo>
                    <a:pt x="11729" y="846907"/>
                  </a:lnTo>
                  <a:cubicBezTo>
                    <a:pt x="8618" y="846907"/>
                    <a:pt x="5635" y="845671"/>
                    <a:pt x="3435" y="843472"/>
                  </a:cubicBezTo>
                  <a:cubicBezTo>
                    <a:pt x="1236" y="841272"/>
                    <a:pt x="0" y="838289"/>
                    <a:pt x="0" y="835178"/>
                  </a:cubicBezTo>
                  <a:lnTo>
                    <a:pt x="0" y="11729"/>
                  </a:lnTo>
                  <a:cubicBezTo>
                    <a:pt x="0" y="8618"/>
                    <a:pt x="1236" y="5635"/>
                    <a:pt x="3435" y="3435"/>
                  </a:cubicBezTo>
                  <a:cubicBezTo>
                    <a:pt x="5635" y="1236"/>
                    <a:pt x="8618" y="0"/>
                    <a:pt x="11729" y="0"/>
                  </a:cubicBezTo>
                  <a:close/>
                </a:path>
              </a:pathLst>
            </a:custGeom>
            <a:solidFill>
              <a:srgbClr val="F9F9EF"/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1"/>
            <p:cNvSpPr txBox="1"/>
            <p:nvPr/>
          </p:nvSpPr>
          <p:spPr>
            <a:xfrm>
              <a:off x="-1792058" y="615739"/>
              <a:ext cx="2656200" cy="8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4500">
                  <a:solidFill>
                    <a:srgbClr val="232020"/>
                  </a:solidFill>
                  <a:latin typeface="Poppins"/>
                  <a:ea typeface="Poppins"/>
                  <a:cs typeface="Poppins"/>
                  <a:sym typeface="Poppins"/>
                </a:rPr>
                <a:t>Discuss a time when you showed </a:t>
              </a:r>
              <a:r>
                <a:rPr b="1" lang="en-US" sz="4500">
                  <a:solidFill>
                    <a:srgbClr val="E06666"/>
                  </a:solidFill>
                  <a:latin typeface="Poppins"/>
                  <a:ea typeface="Poppins"/>
                  <a:cs typeface="Poppins"/>
                  <a:sym typeface="Poppins"/>
                </a:rPr>
                <a:t>RESPECT</a:t>
              </a:r>
              <a:r>
                <a:rPr b="1" lang="en-US" sz="4500">
                  <a:solidFill>
                    <a:srgbClr val="6AA84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b="1" lang="en-US" sz="4500">
                  <a:solidFill>
                    <a:srgbClr val="232020"/>
                  </a:solidFill>
                  <a:latin typeface="Poppins"/>
                  <a:ea typeface="Poppins"/>
                  <a:cs typeface="Poppins"/>
                  <a:sym typeface="Poppins"/>
                </a:rPr>
                <a:t>at school and/or at home.</a:t>
              </a:r>
              <a:r>
                <a:rPr b="1" lang="en-US" sz="5300">
                  <a:solidFill>
                    <a:srgbClr val="23202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p21"/>
          <p:cNvSpPr/>
          <p:nvPr/>
        </p:nvSpPr>
        <p:spPr>
          <a:xfrm flipH="1" rot="-134303">
            <a:off x="-390641" y="5681496"/>
            <a:ext cx="2480213" cy="2748158"/>
          </a:xfrm>
          <a:custGeom>
            <a:rect b="b" l="l" r="r" t="t"/>
            <a:pathLst>
              <a:path extrusionOk="0" h="2748158" w="2480213">
                <a:moveTo>
                  <a:pt x="2480213" y="0"/>
                </a:moveTo>
                <a:lnTo>
                  <a:pt x="0" y="0"/>
                </a:lnTo>
                <a:lnTo>
                  <a:pt x="0" y="2748158"/>
                </a:lnTo>
                <a:lnTo>
                  <a:pt x="2480213" y="2748158"/>
                </a:lnTo>
                <a:lnTo>
                  <a:pt x="2480213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4" name="Google Shape;244;p21"/>
          <p:cNvSpPr/>
          <p:nvPr/>
        </p:nvSpPr>
        <p:spPr>
          <a:xfrm flipH="1" rot="5691893">
            <a:off x="2070335" y="8683731"/>
            <a:ext cx="2480213" cy="2748158"/>
          </a:xfrm>
          <a:custGeom>
            <a:rect b="b" l="l" r="r" t="t"/>
            <a:pathLst>
              <a:path extrusionOk="0" h="2748158" w="2480213">
                <a:moveTo>
                  <a:pt x="2480213" y="0"/>
                </a:moveTo>
                <a:lnTo>
                  <a:pt x="0" y="0"/>
                </a:lnTo>
                <a:lnTo>
                  <a:pt x="0" y="2748158"/>
                </a:lnTo>
                <a:lnTo>
                  <a:pt x="2480213" y="2748158"/>
                </a:lnTo>
                <a:lnTo>
                  <a:pt x="2480213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5" name="Google Shape;245;p21"/>
          <p:cNvSpPr/>
          <p:nvPr/>
        </p:nvSpPr>
        <p:spPr>
          <a:xfrm>
            <a:off x="-1283084" y="7348916"/>
            <a:ext cx="3882296" cy="3818768"/>
          </a:xfrm>
          <a:custGeom>
            <a:rect b="b" l="l" r="r" t="t"/>
            <a:pathLst>
              <a:path extrusionOk="0" h="3818768" w="3882296">
                <a:moveTo>
                  <a:pt x="0" y="0"/>
                </a:moveTo>
                <a:lnTo>
                  <a:pt x="3882296" y="0"/>
                </a:lnTo>
                <a:lnTo>
                  <a:pt x="3882296" y="3818768"/>
                </a:lnTo>
                <a:lnTo>
                  <a:pt x="0" y="38187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6" name="Google Shape;246;p21"/>
          <p:cNvGrpSpPr/>
          <p:nvPr/>
        </p:nvGrpSpPr>
        <p:grpSpPr>
          <a:xfrm>
            <a:off x="1582700" y="3372776"/>
            <a:ext cx="7522962" cy="3340139"/>
            <a:chOff x="0" y="-38100"/>
            <a:chExt cx="2751934" cy="2152984"/>
          </a:xfrm>
        </p:grpSpPr>
        <p:sp>
          <p:nvSpPr>
            <p:cNvPr id="247" name="Google Shape;247;p21"/>
            <p:cNvSpPr/>
            <p:nvPr/>
          </p:nvSpPr>
          <p:spPr>
            <a:xfrm>
              <a:off x="0" y="0"/>
              <a:ext cx="2751934" cy="2114884"/>
            </a:xfrm>
            <a:custGeom>
              <a:rect b="b" l="l" r="r" t="t"/>
              <a:pathLst>
                <a:path extrusionOk="0"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F9F9EF"/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1"/>
            <p:cNvSpPr txBox="1"/>
            <p:nvPr/>
          </p:nvSpPr>
          <p:spPr>
            <a:xfrm>
              <a:off x="0" y="-38100"/>
              <a:ext cx="2751934" cy="21529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21"/>
          <p:cNvSpPr txBox="1"/>
          <p:nvPr/>
        </p:nvSpPr>
        <p:spPr>
          <a:xfrm>
            <a:off x="1582700" y="1304925"/>
            <a:ext cx="9744300" cy="16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3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499">
                <a:solidFill>
                  <a:srgbClr val="2F4F4F"/>
                </a:solidFill>
                <a:latin typeface="Annie Use Your Telescope"/>
                <a:ea typeface="Annie Use Your Telescope"/>
                <a:cs typeface="Annie Use Your Telescope"/>
                <a:sym typeface="Annie Use Your Telescope"/>
              </a:rPr>
              <a:t>Video Reflections</a:t>
            </a:r>
            <a:endParaRPr b="1">
              <a:latin typeface="Annie Use Your Telescope"/>
              <a:ea typeface="Annie Use Your Telescope"/>
              <a:cs typeface="Annie Use Your Telescope"/>
              <a:sym typeface="Annie Use Your Telescope"/>
            </a:endParaRPr>
          </a:p>
        </p:txBody>
      </p:sp>
      <p:sp>
        <p:nvSpPr>
          <p:cNvPr id="250" name="Google Shape;250;p21"/>
          <p:cNvSpPr txBox="1"/>
          <p:nvPr/>
        </p:nvSpPr>
        <p:spPr>
          <a:xfrm>
            <a:off x="1582625" y="3417725"/>
            <a:ext cx="75231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232020"/>
                </a:solidFill>
                <a:latin typeface="Poppins"/>
                <a:ea typeface="Poppins"/>
                <a:cs typeface="Poppins"/>
                <a:sym typeface="Poppins"/>
              </a:rPr>
              <a:t>Share any reflections you may </a:t>
            </a:r>
            <a:endParaRPr b="1" sz="4500">
              <a:solidFill>
                <a:srgbClr val="23202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232020"/>
                </a:solidFill>
                <a:latin typeface="Poppins"/>
                <a:ea typeface="Poppins"/>
                <a:cs typeface="Poppins"/>
                <a:sym typeface="Poppins"/>
              </a:rPr>
              <a:t>have after watching this video.</a:t>
            </a:r>
            <a:endParaRPr b="1" sz="4500">
              <a:solidFill>
                <a:srgbClr val="23202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3202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51" name="Google Shape;251;p21"/>
          <p:cNvPicPr preferRelativeResize="0"/>
          <p:nvPr/>
        </p:nvPicPr>
        <p:blipFill rotWithShape="1">
          <a:blip r:embed="rId7">
            <a:alphaModFix/>
          </a:blip>
          <a:srcRect b="-8366" l="22444" r="20722" t="0"/>
          <a:stretch/>
        </p:blipFill>
        <p:spPr>
          <a:xfrm>
            <a:off x="11072775" y="1788050"/>
            <a:ext cx="5066100" cy="5348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2" name="Google Shape;252;p21"/>
          <p:cNvSpPr/>
          <p:nvPr/>
        </p:nvSpPr>
        <p:spPr>
          <a:xfrm rot="8511658">
            <a:off x="16585122" y="2267510"/>
            <a:ext cx="3067681" cy="3399093"/>
          </a:xfrm>
          <a:custGeom>
            <a:rect b="b" l="l" r="r" t="t"/>
            <a:pathLst>
              <a:path extrusionOk="0" h="3399093" w="3067681">
                <a:moveTo>
                  <a:pt x="0" y="0"/>
                </a:moveTo>
                <a:lnTo>
                  <a:pt x="3067682" y="0"/>
                </a:lnTo>
                <a:lnTo>
                  <a:pt x="3067682" y="3399093"/>
                </a:lnTo>
                <a:lnTo>
                  <a:pt x="0" y="3399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21"/>
          <p:cNvSpPr/>
          <p:nvPr/>
        </p:nvSpPr>
        <p:spPr>
          <a:xfrm flipH="1" rot="-4664480">
            <a:off x="11779586" y="-539543"/>
            <a:ext cx="3067681" cy="3399093"/>
          </a:xfrm>
          <a:custGeom>
            <a:rect b="b" l="l" r="r" t="t"/>
            <a:pathLst>
              <a:path extrusionOk="0" h="3399093" w="3067681">
                <a:moveTo>
                  <a:pt x="3067682" y="0"/>
                </a:moveTo>
                <a:lnTo>
                  <a:pt x="0" y="0"/>
                </a:lnTo>
                <a:lnTo>
                  <a:pt x="0" y="3399093"/>
                </a:lnTo>
                <a:lnTo>
                  <a:pt x="3067682" y="3399093"/>
                </a:lnTo>
                <a:lnTo>
                  <a:pt x="3067682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4" name="Google Shape;254;p21"/>
          <p:cNvSpPr/>
          <p:nvPr/>
        </p:nvSpPr>
        <p:spPr>
          <a:xfrm>
            <a:off x="14405704" y="-341840"/>
            <a:ext cx="3882296" cy="3818768"/>
          </a:xfrm>
          <a:custGeom>
            <a:rect b="b" l="l" r="r" t="t"/>
            <a:pathLst>
              <a:path extrusionOk="0" h="3818768" w="3882296">
                <a:moveTo>
                  <a:pt x="0" y="0"/>
                </a:moveTo>
                <a:lnTo>
                  <a:pt x="3882296" y="0"/>
                </a:lnTo>
                <a:lnTo>
                  <a:pt x="3882296" y="3818768"/>
                </a:lnTo>
                <a:lnTo>
                  <a:pt x="0" y="38187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5" name="Google Shape;255;p21"/>
          <p:cNvSpPr txBox="1"/>
          <p:nvPr/>
        </p:nvSpPr>
        <p:spPr>
          <a:xfrm>
            <a:off x="76200" y="9427425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56" name="Google Shape;256;p21"/>
          <p:cNvSpPr/>
          <p:nvPr/>
        </p:nvSpPr>
        <p:spPr>
          <a:xfrm>
            <a:off x="245422" y="9499164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B1CE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2"/>
          <p:cNvSpPr/>
          <p:nvPr/>
        </p:nvSpPr>
        <p:spPr>
          <a:xfrm>
            <a:off x="6312793" y="1788052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0" y="0"/>
                </a:moveTo>
                <a:lnTo>
                  <a:pt x="12195968" y="0"/>
                </a:lnTo>
                <a:lnTo>
                  <a:pt x="12195968" y="10798974"/>
                </a:lnTo>
                <a:lnTo>
                  <a:pt x="0" y="10798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22"/>
          <p:cNvSpPr/>
          <p:nvPr/>
        </p:nvSpPr>
        <p:spPr>
          <a:xfrm rot="10800000">
            <a:off x="-2252290" y="-1540675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12195967" y="10798975"/>
                </a:moveTo>
                <a:lnTo>
                  <a:pt x="0" y="10798975"/>
                </a:lnTo>
                <a:lnTo>
                  <a:pt x="0" y="0"/>
                </a:lnTo>
                <a:lnTo>
                  <a:pt x="12195967" y="0"/>
                </a:lnTo>
                <a:lnTo>
                  <a:pt x="12195967" y="10798975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63" name="Google Shape;263;p22"/>
          <p:cNvGrpSpPr/>
          <p:nvPr/>
        </p:nvGrpSpPr>
        <p:grpSpPr>
          <a:xfrm>
            <a:off x="1453400" y="65876"/>
            <a:ext cx="15381200" cy="9467936"/>
            <a:chOff x="0" y="-38100"/>
            <a:chExt cx="4050989" cy="2157000"/>
          </a:xfrm>
        </p:grpSpPr>
        <p:sp>
          <p:nvSpPr>
            <p:cNvPr id="264" name="Google Shape;264;p22"/>
            <p:cNvSpPr/>
            <p:nvPr/>
          </p:nvSpPr>
          <p:spPr>
            <a:xfrm>
              <a:off x="0" y="0"/>
              <a:ext cx="4050989" cy="2118778"/>
            </a:xfrm>
            <a:custGeom>
              <a:rect b="b" l="l" r="r" t="t"/>
              <a:pathLst>
                <a:path extrusionOk="0" h="2118778" w="4050989">
                  <a:moveTo>
                    <a:pt x="22650" y="0"/>
                  </a:moveTo>
                  <a:lnTo>
                    <a:pt x="4028339" y="0"/>
                  </a:lnTo>
                  <a:cubicBezTo>
                    <a:pt x="4040848" y="0"/>
                    <a:pt x="4050989" y="10141"/>
                    <a:pt x="4050989" y="22650"/>
                  </a:cubicBezTo>
                  <a:lnTo>
                    <a:pt x="4050989" y="2096128"/>
                  </a:lnTo>
                  <a:cubicBezTo>
                    <a:pt x="4050989" y="2108637"/>
                    <a:pt x="4040848" y="2118778"/>
                    <a:pt x="4028339" y="2118778"/>
                  </a:cubicBezTo>
                  <a:lnTo>
                    <a:pt x="22650" y="2118778"/>
                  </a:lnTo>
                  <a:cubicBezTo>
                    <a:pt x="10141" y="2118778"/>
                    <a:pt x="0" y="2108637"/>
                    <a:pt x="0" y="2096128"/>
                  </a:cubicBezTo>
                  <a:lnTo>
                    <a:pt x="0" y="22650"/>
                  </a:lnTo>
                  <a:cubicBezTo>
                    <a:pt x="0" y="10141"/>
                    <a:pt x="10141" y="0"/>
                    <a:pt x="226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95250">
              <a:solidFill>
                <a:srgbClr val="2F4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/>
            </a:p>
          </p:txBody>
        </p:sp>
        <p:sp>
          <p:nvSpPr>
            <p:cNvPr id="265" name="Google Shape;265;p22"/>
            <p:cNvSpPr txBox="1"/>
            <p:nvPr/>
          </p:nvSpPr>
          <p:spPr>
            <a:xfrm>
              <a:off x="0" y="-38100"/>
              <a:ext cx="4050900" cy="215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p22"/>
          <p:cNvSpPr/>
          <p:nvPr/>
        </p:nvSpPr>
        <p:spPr>
          <a:xfrm rot="-744277">
            <a:off x="546576" y="4611615"/>
            <a:ext cx="3027201" cy="5417810"/>
          </a:xfrm>
          <a:custGeom>
            <a:rect b="b" l="l" r="r" t="t"/>
            <a:pathLst>
              <a:path extrusionOk="0" h="5413126" w="3024584">
                <a:moveTo>
                  <a:pt x="0" y="0"/>
                </a:moveTo>
                <a:lnTo>
                  <a:pt x="3024585" y="0"/>
                </a:lnTo>
                <a:lnTo>
                  <a:pt x="3024585" y="5413126"/>
                </a:lnTo>
                <a:lnTo>
                  <a:pt x="0" y="5413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22"/>
          <p:cNvSpPr/>
          <p:nvPr/>
        </p:nvSpPr>
        <p:spPr>
          <a:xfrm rot="3404856">
            <a:off x="5685149" y="7473652"/>
            <a:ext cx="2168702" cy="2402994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30"/>
                </a:lnTo>
                <a:lnTo>
                  <a:pt x="0" y="2406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22"/>
          <p:cNvSpPr/>
          <p:nvPr/>
        </p:nvSpPr>
        <p:spPr>
          <a:xfrm rot="825477">
            <a:off x="3177718" y="7062047"/>
            <a:ext cx="3610606" cy="2866059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9" y="0"/>
                </a:lnTo>
                <a:lnTo>
                  <a:pt x="3615479" y="2869927"/>
                </a:lnTo>
                <a:lnTo>
                  <a:pt x="0" y="28699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22"/>
          <p:cNvSpPr/>
          <p:nvPr/>
        </p:nvSpPr>
        <p:spPr>
          <a:xfrm rot="-7488241">
            <a:off x="12679078" y="440597"/>
            <a:ext cx="2169049" cy="2403378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29"/>
                </a:lnTo>
                <a:lnTo>
                  <a:pt x="0" y="2406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0" name="Google Shape;270;p22"/>
          <p:cNvSpPr/>
          <p:nvPr/>
        </p:nvSpPr>
        <p:spPr>
          <a:xfrm rot="-2803405">
            <a:off x="15010975" y="-73020"/>
            <a:ext cx="2998934" cy="4722731"/>
          </a:xfrm>
          <a:custGeom>
            <a:rect b="b" l="l" r="r" t="t"/>
            <a:pathLst>
              <a:path extrusionOk="0" h="4726321" w="3001214">
                <a:moveTo>
                  <a:pt x="0" y="0"/>
                </a:moveTo>
                <a:lnTo>
                  <a:pt x="3001213" y="0"/>
                </a:lnTo>
                <a:lnTo>
                  <a:pt x="3001213" y="4726321"/>
                </a:lnTo>
                <a:lnTo>
                  <a:pt x="0" y="47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22"/>
          <p:cNvSpPr/>
          <p:nvPr/>
        </p:nvSpPr>
        <p:spPr>
          <a:xfrm>
            <a:off x="0" y="0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0" y="0"/>
                </a:moveTo>
                <a:lnTo>
                  <a:pt x="7315200" y="0"/>
                </a:lnTo>
                <a:lnTo>
                  <a:pt x="7315200" y="3218688"/>
                </a:lnTo>
                <a:lnTo>
                  <a:pt x="0" y="3218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2" name="Google Shape;272;p22"/>
          <p:cNvSpPr/>
          <p:nvPr/>
        </p:nvSpPr>
        <p:spPr>
          <a:xfrm rot="10800000">
            <a:off x="10930679" y="7068312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7315200" y="3218688"/>
                </a:moveTo>
                <a:lnTo>
                  <a:pt x="0" y="3218688"/>
                </a:lnTo>
                <a:lnTo>
                  <a:pt x="0" y="0"/>
                </a:lnTo>
                <a:lnTo>
                  <a:pt x="7315200" y="0"/>
                </a:lnTo>
                <a:lnTo>
                  <a:pt x="7315200" y="3218688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3" name="Google Shape;273;p22"/>
          <p:cNvSpPr/>
          <p:nvPr/>
        </p:nvSpPr>
        <p:spPr>
          <a:xfrm>
            <a:off x="15498196" y="5359338"/>
            <a:ext cx="2672707" cy="2628971"/>
          </a:xfrm>
          <a:custGeom>
            <a:rect b="b" l="l" r="r" t="t"/>
            <a:pathLst>
              <a:path extrusionOk="0" h="2628971" w="2672707">
                <a:moveTo>
                  <a:pt x="0" y="0"/>
                </a:moveTo>
                <a:lnTo>
                  <a:pt x="2672707" y="0"/>
                </a:lnTo>
                <a:lnTo>
                  <a:pt x="2672707" y="2628972"/>
                </a:lnTo>
                <a:lnTo>
                  <a:pt x="0" y="26289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4" name="Google Shape;274;p22"/>
          <p:cNvSpPr/>
          <p:nvPr/>
        </p:nvSpPr>
        <p:spPr>
          <a:xfrm>
            <a:off x="324646" y="2291013"/>
            <a:ext cx="2561332" cy="2519419"/>
          </a:xfrm>
          <a:custGeom>
            <a:rect b="b" l="l" r="r" t="t"/>
            <a:pathLst>
              <a:path extrusionOk="0" h="2519419" w="2561332">
                <a:moveTo>
                  <a:pt x="0" y="0"/>
                </a:moveTo>
                <a:lnTo>
                  <a:pt x="2561332" y="0"/>
                </a:lnTo>
                <a:lnTo>
                  <a:pt x="2561332" y="2519419"/>
                </a:lnTo>
                <a:lnTo>
                  <a:pt x="0" y="25194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5" name="Google Shape;275;p22"/>
          <p:cNvGrpSpPr/>
          <p:nvPr/>
        </p:nvGrpSpPr>
        <p:grpSpPr>
          <a:xfrm>
            <a:off x="1010100" y="2491850"/>
            <a:ext cx="16666538" cy="6448319"/>
            <a:chOff x="0" y="-38100"/>
            <a:chExt cx="2751934" cy="2153100"/>
          </a:xfrm>
        </p:grpSpPr>
        <p:sp>
          <p:nvSpPr>
            <p:cNvPr id="276" name="Google Shape;276;p22"/>
            <p:cNvSpPr/>
            <p:nvPr/>
          </p:nvSpPr>
          <p:spPr>
            <a:xfrm>
              <a:off x="0" y="0"/>
              <a:ext cx="2751934" cy="2114884"/>
            </a:xfrm>
            <a:custGeom>
              <a:rect b="b" l="l" r="r" t="t"/>
              <a:pathLst>
                <a:path extrusionOk="0"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EEECE1">
                <a:alpha val="57230"/>
              </a:srgbClr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2"/>
            <p:cNvSpPr txBox="1"/>
            <p:nvPr/>
          </p:nvSpPr>
          <p:spPr>
            <a:xfrm>
              <a:off x="0" y="-38100"/>
              <a:ext cx="2751900" cy="2153100"/>
            </a:xfrm>
            <a:prstGeom prst="rect">
              <a:avLst/>
            </a:prstGeom>
            <a:solidFill>
              <a:srgbClr val="EEECE1">
                <a:alpha val="57230"/>
              </a:srgbClr>
            </a:solidFill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p22"/>
          <p:cNvSpPr txBox="1"/>
          <p:nvPr/>
        </p:nvSpPr>
        <p:spPr>
          <a:xfrm>
            <a:off x="1453400" y="2853075"/>
            <a:ext cx="15691500" cy="52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Teachers, like we did before the video, remind your students what corner is: </a:t>
            </a:r>
            <a:r>
              <a:rPr b="1" lang="en-US" sz="4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Agree, Strongly Agree, Disagree, Strongly Disagree</a:t>
            </a:r>
            <a:endParaRPr b="1" sz="4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Students you will be asked the same statements as before and some additional ones. Think about what you have learned about </a:t>
            </a:r>
            <a:r>
              <a:rPr b="1" lang="en-US" sz="4800">
                <a:solidFill>
                  <a:srgbClr val="E06666"/>
                </a:solidFill>
                <a:latin typeface="Poppins"/>
                <a:ea typeface="Poppins"/>
                <a:cs typeface="Poppins"/>
                <a:sym typeface="Poppins"/>
              </a:rPr>
              <a:t>respect</a:t>
            </a:r>
            <a:r>
              <a:rPr lang="en-US" sz="4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when </a:t>
            </a:r>
            <a:r>
              <a:rPr lang="en-US" sz="4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answering</a:t>
            </a:r>
            <a:r>
              <a:rPr lang="en-US" sz="4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the statements on the next slide.</a:t>
            </a:r>
            <a:endParaRPr sz="4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9" name="Google Shape;279;p22"/>
          <p:cNvSpPr txBox="1"/>
          <p:nvPr/>
        </p:nvSpPr>
        <p:spPr>
          <a:xfrm>
            <a:off x="3380610" y="487997"/>
            <a:ext cx="12117600" cy="22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697">
                <a:solidFill>
                  <a:schemeClr val="dk1"/>
                </a:solidFill>
                <a:latin typeface="Annie Use Your Telescope"/>
                <a:ea typeface="Annie Use Your Telescope"/>
                <a:cs typeface="Annie Use Your Telescope"/>
                <a:sym typeface="Annie Use Your Telescope"/>
              </a:rPr>
              <a:t>Activity</a:t>
            </a:r>
            <a:endParaRPr b="1">
              <a:solidFill>
                <a:schemeClr val="dk1"/>
              </a:solidFill>
              <a:latin typeface="Annie Use Your Telescope"/>
              <a:ea typeface="Annie Use Your Telescope"/>
              <a:cs typeface="Annie Use Your Telescope"/>
              <a:sym typeface="Annie Use Your Telescope"/>
            </a:endParaRPr>
          </a:p>
        </p:txBody>
      </p:sp>
      <p:sp>
        <p:nvSpPr>
          <p:cNvPr id="280" name="Google Shape;280;p22"/>
          <p:cNvSpPr txBox="1"/>
          <p:nvPr/>
        </p:nvSpPr>
        <p:spPr>
          <a:xfrm>
            <a:off x="76200" y="9427425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281" name="Google Shape;281;p22"/>
          <p:cNvSpPr/>
          <p:nvPr/>
        </p:nvSpPr>
        <p:spPr>
          <a:xfrm>
            <a:off x="245422" y="9499164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B1C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3"/>
          <p:cNvSpPr/>
          <p:nvPr/>
        </p:nvSpPr>
        <p:spPr>
          <a:xfrm>
            <a:off x="6312793" y="1788052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0" y="0"/>
                </a:moveTo>
                <a:lnTo>
                  <a:pt x="12195968" y="0"/>
                </a:lnTo>
                <a:lnTo>
                  <a:pt x="12195968" y="10798974"/>
                </a:lnTo>
                <a:lnTo>
                  <a:pt x="0" y="10798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7" name="Google Shape;287;p23"/>
          <p:cNvSpPr/>
          <p:nvPr/>
        </p:nvSpPr>
        <p:spPr>
          <a:xfrm rot="10800000">
            <a:off x="-2252290" y="-1540675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12195967" y="10798975"/>
                </a:moveTo>
                <a:lnTo>
                  <a:pt x="0" y="10798975"/>
                </a:lnTo>
                <a:lnTo>
                  <a:pt x="0" y="0"/>
                </a:lnTo>
                <a:lnTo>
                  <a:pt x="12195967" y="0"/>
                </a:lnTo>
                <a:lnTo>
                  <a:pt x="12195967" y="10798975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88" name="Google Shape;288;p23"/>
          <p:cNvGrpSpPr/>
          <p:nvPr/>
        </p:nvGrpSpPr>
        <p:grpSpPr>
          <a:xfrm>
            <a:off x="1453400" y="65876"/>
            <a:ext cx="15381200" cy="9467936"/>
            <a:chOff x="0" y="-38100"/>
            <a:chExt cx="4050989" cy="2157000"/>
          </a:xfrm>
        </p:grpSpPr>
        <p:sp>
          <p:nvSpPr>
            <p:cNvPr id="289" name="Google Shape;289;p23"/>
            <p:cNvSpPr/>
            <p:nvPr/>
          </p:nvSpPr>
          <p:spPr>
            <a:xfrm>
              <a:off x="0" y="0"/>
              <a:ext cx="4050989" cy="2118778"/>
            </a:xfrm>
            <a:custGeom>
              <a:rect b="b" l="l" r="r" t="t"/>
              <a:pathLst>
                <a:path extrusionOk="0" h="2118778" w="4050989">
                  <a:moveTo>
                    <a:pt x="22650" y="0"/>
                  </a:moveTo>
                  <a:lnTo>
                    <a:pt x="4028339" y="0"/>
                  </a:lnTo>
                  <a:cubicBezTo>
                    <a:pt x="4040848" y="0"/>
                    <a:pt x="4050989" y="10141"/>
                    <a:pt x="4050989" y="22650"/>
                  </a:cubicBezTo>
                  <a:lnTo>
                    <a:pt x="4050989" y="2096128"/>
                  </a:lnTo>
                  <a:cubicBezTo>
                    <a:pt x="4050989" y="2108637"/>
                    <a:pt x="4040848" y="2118778"/>
                    <a:pt x="4028339" y="2118778"/>
                  </a:cubicBezTo>
                  <a:lnTo>
                    <a:pt x="22650" y="2118778"/>
                  </a:lnTo>
                  <a:cubicBezTo>
                    <a:pt x="10141" y="2118778"/>
                    <a:pt x="0" y="2108637"/>
                    <a:pt x="0" y="2096128"/>
                  </a:cubicBezTo>
                  <a:lnTo>
                    <a:pt x="0" y="22650"/>
                  </a:lnTo>
                  <a:cubicBezTo>
                    <a:pt x="0" y="10141"/>
                    <a:pt x="10141" y="0"/>
                    <a:pt x="226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95250">
              <a:solidFill>
                <a:srgbClr val="2F4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/>
            </a:p>
          </p:txBody>
        </p:sp>
        <p:sp>
          <p:nvSpPr>
            <p:cNvPr id="290" name="Google Shape;290;p23"/>
            <p:cNvSpPr txBox="1"/>
            <p:nvPr/>
          </p:nvSpPr>
          <p:spPr>
            <a:xfrm>
              <a:off x="0" y="-38100"/>
              <a:ext cx="4050900" cy="215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1" name="Google Shape;291;p23"/>
          <p:cNvSpPr/>
          <p:nvPr/>
        </p:nvSpPr>
        <p:spPr>
          <a:xfrm rot="-744277">
            <a:off x="546576" y="4611615"/>
            <a:ext cx="3027201" cy="5417810"/>
          </a:xfrm>
          <a:custGeom>
            <a:rect b="b" l="l" r="r" t="t"/>
            <a:pathLst>
              <a:path extrusionOk="0" h="5413126" w="3024584">
                <a:moveTo>
                  <a:pt x="0" y="0"/>
                </a:moveTo>
                <a:lnTo>
                  <a:pt x="3024585" y="0"/>
                </a:lnTo>
                <a:lnTo>
                  <a:pt x="3024585" y="5413126"/>
                </a:lnTo>
                <a:lnTo>
                  <a:pt x="0" y="5413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2" name="Google Shape;292;p23"/>
          <p:cNvSpPr/>
          <p:nvPr/>
        </p:nvSpPr>
        <p:spPr>
          <a:xfrm rot="3404856">
            <a:off x="5685149" y="7473652"/>
            <a:ext cx="2168702" cy="2402994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30"/>
                </a:lnTo>
                <a:lnTo>
                  <a:pt x="0" y="2406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3" name="Google Shape;293;p23"/>
          <p:cNvSpPr/>
          <p:nvPr/>
        </p:nvSpPr>
        <p:spPr>
          <a:xfrm rot="825477">
            <a:off x="3177718" y="7062047"/>
            <a:ext cx="3610606" cy="2866059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9" y="0"/>
                </a:lnTo>
                <a:lnTo>
                  <a:pt x="3615479" y="2869927"/>
                </a:lnTo>
                <a:lnTo>
                  <a:pt x="0" y="28699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4" name="Google Shape;294;p23"/>
          <p:cNvSpPr/>
          <p:nvPr/>
        </p:nvSpPr>
        <p:spPr>
          <a:xfrm rot="-7488241">
            <a:off x="12679078" y="440597"/>
            <a:ext cx="2169049" cy="2403378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29"/>
                </a:lnTo>
                <a:lnTo>
                  <a:pt x="0" y="2406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5" name="Google Shape;295;p23"/>
          <p:cNvSpPr/>
          <p:nvPr/>
        </p:nvSpPr>
        <p:spPr>
          <a:xfrm rot="-2803405">
            <a:off x="15010975" y="-73020"/>
            <a:ext cx="2998934" cy="4722731"/>
          </a:xfrm>
          <a:custGeom>
            <a:rect b="b" l="l" r="r" t="t"/>
            <a:pathLst>
              <a:path extrusionOk="0" h="4726321" w="3001214">
                <a:moveTo>
                  <a:pt x="0" y="0"/>
                </a:moveTo>
                <a:lnTo>
                  <a:pt x="3001213" y="0"/>
                </a:lnTo>
                <a:lnTo>
                  <a:pt x="3001213" y="4726321"/>
                </a:lnTo>
                <a:lnTo>
                  <a:pt x="0" y="47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6" name="Google Shape;296;p23"/>
          <p:cNvSpPr/>
          <p:nvPr/>
        </p:nvSpPr>
        <p:spPr>
          <a:xfrm>
            <a:off x="0" y="0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0" y="0"/>
                </a:moveTo>
                <a:lnTo>
                  <a:pt x="7315200" y="0"/>
                </a:lnTo>
                <a:lnTo>
                  <a:pt x="7315200" y="3218688"/>
                </a:lnTo>
                <a:lnTo>
                  <a:pt x="0" y="3218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7" name="Google Shape;297;p23"/>
          <p:cNvSpPr/>
          <p:nvPr/>
        </p:nvSpPr>
        <p:spPr>
          <a:xfrm rot="10800000">
            <a:off x="10930679" y="7068312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7315200" y="3218688"/>
                </a:moveTo>
                <a:lnTo>
                  <a:pt x="0" y="3218688"/>
                </a:lnTo>
                <a:lnTo>
                  <a:pt x="0" y="0"/>
                </a:lnTo>
                <a:lnTo>
                  <a:pt x="7315200" y="0"/>
                </a:lnTo>
                <a:lnTo>
                  <a:pt x="7315200" y="3218688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8" name="Google Shape;298;p23"/>
          <p:cNvSpPr/>
          <p:nvPr/>
        </p:nvSpPr>
        <p:spPr>
          <a:xfrm>
            <a:off x="15498196" y="5359338"/>
            <a:ext cx="2672707" cy="2628971"/>
          </a:xfrm>
          <a:custGeom>
            <a:rect b="b" l="l" r="r" t="t"/>
            <a:pathLst>
              <a:path extrusionOk="0" h="2628971" w="2672707">
                <a:moveTo>
                  <a:pt x="0" y="0"/>
                </a:moveTo>
                <a:lnTo>
                  <a:pt x="2672707" y="0"/>
                </a:lnTo>
                <a:lnTo>
                  <a:pt x="2672707" y="2628972"/>
                </a:lnTo>
                <a:lnTo>
                  <a:pt x="0" y="26289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9" name="Google Shape;299;p23"/>
          <p:cNvSpPr/>
          <p:nvPr/>
        </p:nvSpPr>
        <p:spPr>
          <a:xfrm>
            <a:off x="324646" y="2291013"/>
            <a:ext cx="2561332" cy="2519419"/>
          </a:xfrm>
          <a:custGeom>
            <a:rect b="b" l="l" r="r" t="t"/>
            <a:pathLst>
              <a:path extrusionOk="0" h="2519419" w="2561332">
                <a:moveTo>
                  <a:pt x="0" y="0"/>
                </a:moveTo>
                <a:lnTo>
                  <a:pt x="2561332" y="0"/>
                </a:lnTo>
                <a:lnTo>
                  <a:pt x="2561332" y="2519419"/>
                </a:lnTo>
                <a:lnTo>
                  <a:pt x="0" y="25194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00" name="Google Shape;300;p23"/>
          <p:cNvGrpSpPr/>
          <p:nvPr/>
        </p:nvGrpSpPr>
        <p:grpSpPr>
          <a:xfrm>
            <a:off x="792825" y="613149"/>
            <a:ext cx="7880713" cy="3989479"/>
            <a:chOff x="0" y="-38100"/>
            <a:chExt cx="2751934" cy="2153100"/>
          </a:xfrm>
        </p:grpSpPr>
        <p:sp>
          <p:nvSpPr>
            <p:cNvPr id="301" name="Google Shape;301;p23"/>
            <p:cNvSpPr/>
            <p:nvPr/>
          </p:nvSpPr>
          <p:spPr>
            <a:xfrm>
              <a:off x="0" y="0"/>
              <a:ext cx="2751934" cy="2114884"/>
            </a:xfrm>
            <a:custGeom>
              <a:rect b="b" l="l" r="r" t="t"/>
              <a:pathLst>
                <a:path extrusionOk="0"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EEECE1">
                <a:alpha val="57230"/>
              </a:srgbClr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3"/>
            <p:cNvSpPr txBox="1"/>
            <p:nvPr/>
          </p:nvSpPr>
          <p:spPr>
            <a:xfrm>
              <a:off x="0" y="-38100"/>
              <a:ext cx="2751900" cy="2153100"/>
            </a:xfrm>
            <a:prstGeom prst="rect">
              <a:avLst/>
            </a:prstGeom>
            <a:solidFill>
              <a:srgbClr val="EEECE1">
                <a:alpha val="57230"/>
              </a:srgbClr>
            </a:solidFill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3" name="Google Shape;303;p23"/>
          <p:cNvGrpSpPr/>
          <p:nvPr/>
        </p:nvGrpSpPr>
        <p:grpSpPr>
          <a:xfrm>
            <a:off x="9557600" y="613125"/>
            <a:ext cx="7880713" cy="3989479"/>
            <a:chOff x="0" y="-38100"/>
            <a:chExt cx="2751934" cy="2153100"/>
          </a:xfrm>
        </p:grpSpPr>
        <p:sp>
          <p:nvSpPr>
            <p:cNvPr id="304" name="Google Shape;304;p23"/>
            <p:cNvSpPr/>
            <p:nvPr/>
          </p:nvSpPr>
          <p:spPr>
            <a:xfrm>
              <a:off x="0" y="0"/>
              <a:ext cx="2751934" cy="2114884"/>
            </a:xfrm>
            <a:custGeom>
              <a:rect b="b" l="l" r="r" t="t"/>
              <a:pathLst>
                <a:path extrusionOk="0"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EEECE1">
                <a:alpha val="57230"/>
              </a:srgbClr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3"/>
            <p:cNvSpPr txBox="1"/>
            <p:nvPr/>
          </p:nvSpPr>
          <p:spPr>
            <a:xfrm>
              <a:off x="0" y="-38100"/>
              <a:ext cx="2751900" cy="2153100"/>
            </a:xfrm>
            <a:prstGeom prst="rect">
              <a:avLst/>
            </a:prstGeom>
            <a:solidFill>
              <a:srgbClr val="EEECE1">
                <a:alpha val="57230"/>
              </a:srgbClr>
            </a:solidFill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6" name="Google Shape;306;p23"/>
          <p:cNvSpPr txBox="1"/>
          <p:nvPr/>
        </p:nvSpPr>
        <p:spPr>
          <a:xfrm>
            <a:off x="9763400" y="1873213"/>
            <a:ext cx="7560600" cy="23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Laughing when someone in your class shares something difficult that happened to them?</a:t>
            </a:r>
            <a:endParaRPr b="1" sz="420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7" name="Google Shape;307;p23"/>
          <p:cNvSpPr txBox="1"/>
          <p:nvPr/>
        </p:nvSpPr>
        <p:spPr>
          <a:xfrm>
            <a:off x="952888" y="2330413"/>
            <a:ext cx="7560600" cy="23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Helping someone who is stuck on something in class instead of laughing?</a:t>
            </a:r>
            <a:endParaRPr b="1" sz="420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8" name="Google Shape;308;p23"/>
          <p:cNvSpPr/>
          <p:nvPr/>
        </p:nvSpPr>
        <p:spPr>
          <a:xfrm>
            <a:off x="1116163" y="836878"/>
            <a:ext cx="4991819" cy="11901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06666"/>
                </a:solidFill>
                <a:latin typeface="Annie Use Your Telescope"/>
              </a:rPr>
              <a:t>Is respect...</a:t>
            </a:r>
          </a:p>
        </p:txBody>
      </p:sp>
      <p:sp>
        <p:nvSpPr>
          <p:cNvPr id="309" name="Google Shape;309;p23"/>
          <p:cNvSpPr/>
          <p:nvPr/>
        </p:nvSpPr>
        <p:spPr>
          <a:xfrm>
            <a:off x="9791263" y="781578"/>
            <a:ext cx="4991819" cy="11901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06666"/>
                </a:solidFill>
                <a:latin typeface="Annie Use Your Telescope"/>
              </a:rPr>
              <a:t>Is respect...</a:t>
            </a:r>
          </a:p>
        </p:txBody>
      </p:sp>
      <p:grpSp>
        <p:nvGrpSpPr>
          <p:cNvPr id="310" name="Google Shape;310;p23"/>
          <p:cNvGrpSpPr/>
          <p:nvPr/>
        </p:nvGrpSpPr>
        <p:grpSpPr>
          <a:xfrm>
            <a:off x="792825" y="4896376"/>
            <a:ext cx="7880713" cy="4181966"/>
            <a:chOff x="0" y="-38100"/>
            <a:chExt cx="2751934" cy="2153100"/>
          </a:xfrm>
        </p:grpSpPr>
        <p:sp>
          <p:nvSpPr>
            <p:cNvPr id="311" name="Google Shape;311;p23"/>
            <p:cNvSpPr/>
            <p:nvPr/>
          </p:nvSpPr>
          <p:spPr>
            <a:xfrm>
              <a:off x="0" y="0"/>
              <a:ext cx="2751934" cy="2114884"/>
            </a:xfrm>
            <a:custGeom>
              <a:rect b="b" l="l" r="r" t="t"/>
              <a:pathLst>
                <a:path extrusionOk="0"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EEECE1">
                <a:alpha val="57230"/>
              </a:srgbClr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3"/>
            <p:cNvSpPr txBox="1"/>
            <p:nvPr/>
          </p:nvSpPr>
          <p:spPr>
            <a:xfrm>
              <a:off x="0" y="-38100"/>
              <a:ext cx="2751900" cy="2153100"/>
            </a:xfrm>
            <a:prstGeom prst="rect">
              <a:avLst/>
            </a:prstGeom>
            <a:solidFill>
              <a:srgbClr val="EEECE1">
                <a:alpha val="57230"/>
              </a:srgbClr>
            </a:solidFill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3" name="Google Shape;313;p23"/>
          <p:cNvGrpSpPr/>
          <p:nvPr/>
        </p:nvGrpSpPr>
        <p:grpSpPr>
          <a:xfrm>
            <a:off x="9557600" y="4896375"/>
            <a:ext cx="7880713" cy="4181966"/>
            <a:chOff x="0" y="-38100"/>
            <a:chExt cx="2751934" cy="2153100"/>
          </a:xfrm>
        </p:grpSpPr>
        <p:sp>
          <p:nvSpPr>
            <p:cNvPr id="314" name="Google Shape;314;p23"/>
            <p:cNvSpPr/>
            <p:nvPr/>
          </p:nvSpPr>
          <p:spPr>
            <a:xfrm>
              <a:off x="0" y="0"/>
              <a:ext cx="2751934" cy="2114884"/>
            </a:xfrm>
            <a:custGeom>
              <a:rect b="b" l="l" r="r" t="t"/>
              <a:pathLst>
                <a:path extrusionOk="0"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EEECE1">
                <a:alpha val="57230"/>
              </a:srgbClr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3"/>
            <p:cNvSpPr txBox="1"/>
            <p:nvPr/>
          </p:nvSpPr>
          <p:spPr>
            <a:xfrm>
              <a:off x="0" y="-38100"/>
              <a:ext cx="2751900" cy="2153100"/>
            </a:xfrm>
            <a:prstGeom prst="rect">
              <a:avLst/>
            </a:prstGeom>
            <a:solidFill>
              <a:srgbClr val="EEECE1">
                <a:alpha val="57230"/>
              </a:srgbClr>
            </a:solidFill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6" name="Google Shape;316;p23"/>
          <p:cNvSpPr txBox="1"/>
          <p:nvPr/>
        </p:nvSpPr>
        <p:spPr>
          <a:xfrm>
            <a:off x="9763400" y="6142888"/>
            <a:ext cx="7560600" cy="23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Looking at someone when they’re talking to you and paying attention to what they’re saying?</a:t>
            </a:r>
            <a:endParaRPr b="1" sz="420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7" name="Google Shape;317;p23"/>
          <p:cNvSpPr txBox="1"/>
          <p:nvPr/>
        </p:nvSpPr>
        <p:spPr>
          <a:xfrm>
            <a:off x="1048250" y="6184400"/>
            <a:ext cx="7560600" cy="23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Using a sarcastic or angry tone of voice when your teacher ask you to do something?</a:t>
            </a:r>
            <a:endParaRPr b="1" sz="420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8" name="Google Shape;318;p23"/>
          <p:cNvSpPr/>
          <p:nvPr/>
        </p:nvSpPr>
        <p:spPr>
          <a:xfrm>
            <a:off x="1268563" y="5104078"/>
            <a:ext cx="4991819" cy="11901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06666"/>
                </a:solidFill>
                <a:latin typeface="Annie Use Your Telescope"/>
              </a:rPr>
              <a:t>Is respect...</a:t>
            </a:r>
          </a:p>
        </p:txBody>
      </p:sp>
      <p:sp>
        <p:nvSpPr>
          <p:cNvPr id="319" name="Google Shape;319;p23"/>
          <p:cNvSpPr/>
          <p:nvPr/>
        </p:nvSpPr>
        <p:spPr>
          <a:xfrm>
            <a:off x="9943663" y="5048778"/>
            <a:ext cx="4991819" cy="11901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06666"/>
                </a:solidFill>
                <a:latin typeface="Annie Use Your Telescope"/>
              </a:rPr>
              <a:t>Is respect...</a:t>
            </a:r>
          </a:p>
        </p:txBody>
      </p:sp>
      <p:sp>
        <p:nvSpPr>
          <p:cNvPr id="320" name="Google Shape;320;p23"/>
          <p:cNvSpPr txBox="1"/>
          <p:nvPr/>
        </p:nvSpPr>
        <p:spPr>
          <a:xfrm>
            <a:off x="64750" y="9305200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21" name="Google Shape;321;p23"/>
          <p:cNvSpPr/>
          <p:nvPr/>
        </p:nvSpPr>
        <p:spPr>
          <a:xfrm>
            <a:off x="233972" y="9376939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B1CE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4"/>
          <p:cNvSpPr/>
          <p:nvPr/>
        </p:nvSpPr>
        <p:spPr>
          <a:xfrm>
            <a:off x="6312793" y="1788052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0" y="0"/>
                </a:moveTo>
                <a:lnTo>
                  <a:pt x="12195968" y="0"/>
                </a:lnTo>
                <a:lnTo>
                  <a:pt x="12195968" y="10798974"/>
                </a:lnTo>
                <a:lnTo>
                  <a:pt x="0" y="10798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7" name="Google Shape;327;p24"/>
          <p:cNvSpPr/>
          <p:nvPr/>
        </p:nvSpPr>
        <p:spPr>
          <a:xfrm rot="10800000">
            <a:off x="-2252290" y="-1540675"/>
            <a:ext cx="12195967" cy="10798975"/>
          </a:xfrm>
          <a:custGeom>
            <a:rect b="b" l="l" r="r" t="t"/>
            <a:pathLst>
              <a:path extrusionOk="0" h="10798975" w="12195967">
                <a:moveTo>
                  <a:pt x="12195967" y="10798975"/>
                </a:moveTo>
                <a:lnTo>
                  <a:pt x="0" y="10798975"/>
                </a:lnTo>
                <a:lnTo>
                  <a:pt x="0" y="0"/>
                </a:lnTo>
                <a:lnTo>
                  <a:pt x="12195967" y="0"/>
                </a:lnTo>
                <a:lnTo>
                  <a:pt x="12195967" y="10798975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28" name="Google Shape;328;p24"/>
          <p:cNvGrpSpPr/>
          <p:nvPr/>
        </p:nvGrpSpPr>
        <p:grpSpPr>
          <a:xfrm>
            <a:off x="903775" y="271574"/>
            <a:ext cx="16480639" cy="9227646"/>
            <a:chOff x="0" y="-38100"/>
            <a:chExt cx="4050989" cy="2157000"/>
          </a:xfrm>
        </p:grpSpPr>
        <p:sp>
          <p:nvSpPr>
            <p:cNvPr id="329" name="Google Shape;329;p24"/>
            <p:cNvSpPr/>
            <p:nvPr/>
          </p:nvSpPr>
          <p:spPr>
            <a:xfrm>
              <a:off x="0" y="0"/>
              <a:ext cx="4050989" cy="2118778"/>
            </a:xfrm>
            <a:custGeom>
              <a:rect b="b" l="l" r="r" t="t"/>
              <a:pathLst>
                <a:path extrusionOk="0" h="2118778" w="4050989">
                  <a:moveTo>
                    <a:pt x="22650" y="0"/>
                  </a:moveTo>
                  <a:lnTo>
                    <a:pt x="4028339" y="0"/>
                  </a:lnTo>
                  <a:cubicBezTo>
                    <a:pt x="4040848" y="0"/>
                    <a:pt x="4050989" y="10141"/>
                    <a:pt x="4050989" y="22650"/>
                  </a:cubicBezTo>
                  <a:lnTo>
                    <a:pt x="4050989" y="2096128"/>
                  </a:lnTo>
                  <a:cubicBezTo>
                    <a:pt x="4050989" y="2108637"/>
                    <a:pt x="4040848" y="2118778"/>
                    <a:pt x="4028339" y="2118778"/>
                  </a:cubicBezTo>
                  <a:lnTo>
                    <a:pt x="22650" y="2118778"/>
                  </a:lnTo>
                  <a:cubicBezTo>
                    <a:pt x="10141" y="2118778"/>
                    <a:pt x="0" y="2108637"/>
                    <a:pt x="0" y="2096128"/>
                  </a:cubicBezTo>
                  <a:lnTo>
                    <a:pt x="0" y="22650"/>
                  </a:lnTo>
                  <a:cubicBezTo>
                    <a:pt x="0" y="10141"/>
                    <a:pt x="10141" y="0"/>
                    <a:pt x="226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95250">
              <a:solidFill>
                <a:srgbClr val="2F4F4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4"/>
            <p:cNvSpPr txBox="1"/>
            <p:nvPr/>
          </p:nvSpPr>
          <p:spPr>
            <a:xfrm>
              <a:off x="0" y="-38100"/>
              <a:ext cx="4050900" cy="215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24"/>
          <p:cNvSpPr/>
          <p:nvPr/>
        </p:nvSpPr>
        <p:spPr>
          <a:xfrm rot="-744277">
            <a:off x="546576" y="4611615"/>
            <a:ext cx="3027201" cy="5417810"/>
          </a:xfrm>
          <a:custGeom>
            <a:rect b="b" l="l" r="r" t="t"/>
            <a:pathLst>
              <a:path extrusionOk="0" h="5413126" w="3024584">
                <a:moveTo>
                  <a:pt x="0" y="0"/>
                </a:moveTo>
                <a:lnTo>
                  <a:pt x="3024585" y="0"/>
                </a:lnTo>
                <a:lnTo>
                  <a:pt x="3024585" y="5413126"/>
                </a:lnTo>
                <a:lnTo>
                  <a:pt x="0" y="5413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2" name="Google Shape;332;p24"/>
          <p:cNvSpPr/>
          <p:nvPr/>
        </p:nvSpPr>
        <p:spPr>
          <a:xfrm rot="3404856">
            <a:off x="5685149" y="7473652"/>
            <a:ext cx="2168702" cy="2402994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30"/>
                </a:lnTo>
                <a:lnTo>
                  <a:pt x="0" y="2406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3" name="Google Shape;333;p24"/>
          <p:cNvSpPr/>
          <p:nvPr/>
        </p:nvSpPr>
        <p:spPr>
          <a:xfrm rot="825477">
            <a:off x="3177718" y="7062047"/>
            <a:ext cx="3610606" cy="2866059"/>
          </a:xfrm>
          <a:custGeom>
            <a:rect b="b" l="l" r="r" t="t"/>
            <a:pathLst>
              <a:path extrusionOk="0" h="2869927" w="3615479">
                <a:moveTo>
                  <a:pt x="0" y="0"/>
                </a:moveTo>
                <a:lnTo>
                  <a:pt x="3615479" y="0"/>
                </a:lnTo>
                <a:lnTo>
                  <a:pt x="3615479" y="2869927"/>
                </a:lnTo>
                <a:lnTo>
                  <a:pt x="0" y="28699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4" name="Google Shape;334;p24"/>
          <p:cNvSpPr/>
          <p:nvPr/>
        </p:nvSpPr>
        <p:spPr>
          <a:xfrm rot="-7488241">
            <a:off x="12329978" y="-792903"/>
            <a:ext cx="2169049" cy="2403378"/>
          </a:xfrm>
          <a:custGeom>
            <a:rect b="b" l="l" r="r" t="t"/>
            <a:pathLst>
              <a:path extrusionOk="0" h="2406629" w="2171983">
                <a:moveTo>
                  <a:pt x="0" y="0"/>
                </a:moveTo>
                <a:lnTo>
                  <a:pt x="2171982" y="0"/>
                </a:lnTo>
                <a:lnTo>
                  <a:pt x="2171982" y="2406629"/>
                </a:lnTo>
                <a:lnTo>
                  <a:pt x="0" y="2406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5" name="Google Shape;335;p24"/>
          <p:cNvSpPr/>
          <p:nvPr/>
        </p:nvSpPr>
        <p:spPr>
          <a:xfrm rot="-2803405">
            <a:off x="15144025" y="-70345"/>
            <a:ext cx="2998934" cy="4722731"/>
          </a:xfrm>
          <a:custGeom>
            <a:rect b="b" l="l" r="r" t="t"/>
            <a:pathLst>
              <a:path extrusionOk="0" h="4726321" w="3001214">
                <a:moveTo>
                  <a:pt x="0" y="0"/>
                </a:moveTo>
                <a:lnTo>
                  <a:pt x="3001213" y="0"/>
                </a:lnTo>
                <a:lnTo>
                  <a:pt x="3001213" y="4726321"/>
                </a:lnTo>
                <a:lnTo>
                  <a:pt x="0" y="47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6" name="Google Shape;336;p24"/>
          <p:cNvSpPr/>
          <p:nvPr/>
        </p:nvSpPr>
        <p:spPr>
          <a:xfrm>
            <a:off x="-1140425" y="-1326600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0" y="0"/>
                </a:moveTo>
                <a:lnTo>
                  <a:pt x="7315200" y="0"/>
                </a:lnTo>
                <a:lnTo>
                  <a:pt x="7315200" y="3218688"/>
                </a:lnTo>
                <a:lnTo>
                  <a:pt x="0" y="3218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7" name="Google Shape;337;p24"/>
          <p:cNvSpPr/>
          <p:nvPr/>
        </p:nvSpPr>
        <p:spPr>
          <a:xfrm rot="10800000">
            <a:off x="10930679" y="7068312"/>
            <a:ext cx="7315200" cy="3218688"/>
          </a:xfrm>
          <a:custGeom>
            <a:rect b="b" l="l" r="r" t="t"/>
            <a:pathLst>
              <a:path extrusionOk="0" h="3218688" w="7315200">
                <a:moveTo>
                  <a:pt x="7315200" y="3218688"/>
                </a:moveTo>
                <a:lnTo>
                  <a:pt x="0" y="3218688"/>
                </a:lnTo>
                <a:lnTo>
                  <a:pt x="0" y="0"/>
                </a:lnTo>
                <a:lnTo>
                  <a:pt x="7315200" y="0"/>
                </a:lnTo>
                <a:lnTo>
                  <a:pt x="7315200" y="3218688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8" name="Google Shape;338;p24"/>
          <p:cNvSpPr/>
          <p:nvPr/>
        </p:nvSpPr>
        <p:spPr>
          <a:xfrm>
            <a:off x="15498196" y="5359338"/>
            <a:ext cx="2672707" cy="2628971"/>
          </a:xfrm>
          <a:custGeom>
            <a:rect b="b" l="l" r="r" t="t"/>
            <a:pathLst>
              <a:path extrusionOk="0" h="2628971" w="2672707">
                <a:moveTo>
                  <a:pt x="0" y="0"/>
                </a:moveTo>
                <a:lnTo>
                  <a:pt x="2672707" y="0"/>
                </a:lnTo>
                <a:lnTo>
                  <a:pt x="2672707" y="2628972"/>
                </a:lnTo>
                <a:lnTo>
                  <a:pt x="0" y="26289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9" name="Google Shape;339;p24"/>
          <p:cNvSpPr/>
          <p:nvPr/>
        </p:nvSpPr>
        <p:spPr>
          <a:xfrm>
            <a:off x="324646" y="2291013"/>
            <a:ext cx="2561332" cy="2519419"/>
          </a:xfrm>
          <a:custGeom>
            <a:rect b="b" l="l" r="r" t="t"/>
            <a:pathLst>
              <a:path extrusionOk="0" h="2519419" w="2561332">
                <a:moveTo>
                  <a:pt x="0" y="0"/>
                </a:moveTo>
                <a:lnTo>
                  <a:pt x="2561332" y="0"/>
                </a:lnTo>
                <a:lnTo>
                  <a:pt x="2561332" y="2519419"/>
                </a:lnTo>
                <a:lnTo>
                  <a:pt x="0" y="25194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40" name="Google Shape;340;p24"/>
          <p:cNvGrpSpPr/>
          <p:nvPr/>
        </p:nvGrpSpPr>
        <p:grpSpPr>
          <a:xfrm>
            <a:off x="1123800" y="3524237"/>
            <a:ext cx="16040748" cy="5885929"/>
            <a:chOff x="0" y="-38100"/>
            <a:chExt cx="2751934" cy="2153100"/>
          </a:xfrm>
        </p:grpSpPr>
        <p:sp>
          <p:nvSpPr>
            <p:cNvPr id="341" name="Google Shape;341;p24"/>
            <p:cNvSpPr/>
            <p:nvPr/>
          </p:nvSpPr>
          <p:spPr>
            <a:xfrm>
              <a:off x="0" y="0"/>
              <a:ext cx="2751934" cy="2114884"/>
            </a:xfrm>
            <a:custGeom>
              <a:rect b="b" l="l" r="r" t="t"/>
              <a:pathLst>
                <a:path extrusionOk="0"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EEECE1">
                <a:alpha val="57230"/>
              </a:srgbClr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4"/>
            <p:cNvSpPr txBox="1"/>
            <p:nvPr/>
          </p:nvSpPr>
          <p:spPr>
            <a:xfrm>
              <a:off x="0" y="-38100"/>
              <a:ext cx="2751900" cy="2153100"/>
            </a:xfrm>
            <a:prstGeom prst="rect">
              <a:avLst/>
            </a:prstGeom>
            <a:solidFill>
              <a:srgbClr val="EEECE1">
                <a:alpha val="57230"/>
              </a:srgbClr>
            </a:solidFill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80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3" name="Google Shape;343;p24"/>
          <p:cNvSpPr txBox="1"/>
          <p:nvPr/>
        </p:nvSpPr>
        <p:spPr>
          <a:xfrm>
            <a:off x="76200" y="9427425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44" name="Google Shape;344;p24"/>
          <p:cNvSpPr/>
          <p:nvPr/>
        </p:nvSpPr>
        <p:spPr>
          <a:xfrm>
            <a:off x="245422" y="9499164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  <p:sp>
        <p:nvSpPr>
          <p:cNvPr id="345" name="Google Shape;345;p24"/>
          <p:cNvSpPr txBox="1"/>
          <p:nvPr/>
        </p:nvSpPr>
        <p:spPr>
          <a:xfrm>
            <a:off x="1298625" y="2291025"/>
            <a:ext cx="15865800" cy="1452300"/>
          </a:xfrm>
          <a:prstGeom prst="rect">
            <a:avLst/>
          </a:prstGeom>
          <a:solidFill>
            <a:srgbClr val="E7DB14">
              <a:alpha val="6478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Teachers:</a:t>
            </a:r>
            <a:r>
              <a:rPr b="1" lang="en-US" sz="3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Please pass out PBIS awards to students who are showing </a:t>
            </a:r>
            <a:r>
              <a:rPr b="1" lang="en-US" sz="3800">
                <a:latin typeface="Poppins"/>
                <a:ea typeface="Poppins"/>
                <a:cs typeface="Poppins"/>
                <a:sym typeface="Poppins"/>
              </a:rPr>
              <a:t>RESPECT.</a:t>
            </a:r>
            <a:r>
              <a:rPr b="1" lang="en-US" sz="3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3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6" name="Google Shape;346;p24"/>
          <p:cNvSpPr txBox="1"/>
          <p:nvPr/>
        </p:nvSpPr>
        <p:spPr>
          <a:xfrm>
            <a:off x="3228210" y="271572"/>
            <a:ext cx="12117600" cy="22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697">
                <a:solidFill>
                  <a:schemeClr val="dk1"/>
                </a:solidFill>
                <a:latin typeface="Annie Use Your Telescope"/>
                <a:ea typeface="Annie Use Your Telescope"/>
                <a:cs typeface="Annie Use Your Telescope"/>
                <a:sym typeface="Annie Use Your Telescope"/>
              </a:rPr>
              <a:t>PBIS Rewards</a:t>
            </a:r>
            <a:endParaRPr b="1">
              <a:solidFill>
                <a:schemeClr val="dk1"/>
              </a:solidFill>
              <a:latin typeface="Annie Use Your Telescope"/>
              <a:ea typeface="Annie Use Your Telescope"/>
              <a:cs typeface="Annie Use Your Telescope"/>
              <a:sym typeface="Annie Use Your Telescope"/>
            </a:endParaRPr>
          </a:p>
        </p:txBody>
      </p:sp>
      <p:sp>
        <p:nvSpPr>
          <p:cNvPr id="347" name="Google Shape;347;p24"/>
          <p:cNvSpPr txBox="1"/>
          <p:nvPr/>
        </p:nvSpPr>
        <p:spPr>
          <a:xfrm>
            <a:off x="1298700" y="3978400"/>
            <a:ext cx="15456300" cy="18237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Example 1: </a:t>
            </a: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Holding the door open for other people, helping the teacher or their classmates and/or giving a person a sincere compliment. 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8" name="Google Shape;348;p24"/>
          <p:cNvSpPr txBox="1"/>
          <p:nvPr/>
        </p:nvSpPr>
        <p:spPr>
          <a:xfrm>
            <a:off x="1298625" y="5973875"/>
            <a:ext cx="15456300" cy="14523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Example 2:</a:t>
            </a: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Being well-behaved and exceeding expectations when a sub/guest is covering a class</a:t>
            </a:r>
            <a:r>
              <a:rPr lang="en-US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  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9" name="Google Shape;349;p24"/>
          <p:cNvSpPr txBox="1"/>
          <p:nvPr/>
        </p:nvSpPr>
        <p:spPr>
          <a:xfrm>
            <a:off x="1298700" y="7712850"/>
            <a:ext cx="15231600" cy="14523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Example 3:</a:t>
            </a:r>
            <a:r>
              <a:rPr lang="en-US" sz="4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Greeting the teacher as the students walk in the classroom. </a:t>
            </a:r>
            <a:endParaRPr sz="4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B1C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5"/>
          <p:cNvSpPr/>
          <p:nvPr/>
        </p:nvSpPr>
        <p:spPr>
          <a:xfrm rot="2097761">
            <a:off x="3971984" y="8965286"/>
            <a:ext cx="3101765" cy="3436859"/>
          </a:xfrm>
          <a:custGeom>
            <a:rect b="b" l="l" r="r" t="t"/>
            <a:pathLst>
              <a:path extrusionOk="0" h="3436859" w="3101765">
                <a:moveTo>
                  <a:pt x="0" y="0"/>
                </a:moveTo>
                <a:lnTo>
                  <a:pt x="3101765" y="0"/>
                </a:lnTo>
                <a:lnTo>
                  <a:pt x="3101765" y="3436859"/>
                </a:lnTo>
                <a:lnTo>
                  <a:pt x="0" y="34368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5" name="Google Shape;355;p25"/>
          <p:cNvSpPr/>
          <p:nvPr/>
        </p:nvSpPr>
        <p:spPr>
          <a:xfrm flipH="1" rot="-2700000">
            <a:off x="12599380" y="8965619"/>
            <a:ext cx="3103490" cy="3438770"/>
          </a:xfrm>
          <a:custGeom>
            <a:rect b="b" l="l" r="r" t="t"/>
            <a:pathLst>
              <a:path extrusionOk="0" h="3436859" w="3101765">
                <a:moveTo>
                  <a:pt x="3101765" y="0"/>
                </a:moveTo>
                <a:lnTo>
                  <a:pt x="0" y="0"/>
                </a:lnTo>
                <a:lnTo>
                  <a:pt x="0" y="3436859"/>
                </a:lnTo>
                <a:lnTo>
                  <a:pt x="3101765" y="3436859"/>
                </a:lnTo>
                <a:lnTo>
                  <a:pt x="310176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6" name="Google Shape;356;p25"/>
          <p:cNvSpPr/>
          <p:nvPr/>
        </p:nvSpPr>
        <p:spPr>
          <a:xfrm flipH="1">
            <a:off x="15119039" y="7044505"/>
            <a:ext cx="4280522" cy="3242495"/>
          </a:xfrm>
          <a:custGeom>
            <a:rect b="b" l="l" r="r" t="t"/>
            <a:pathLst>
              <a:path extrusionOk="0" h="3242495" w="4280522">
                <a:moveTo>
                  <a:pt x="4280522" y="0"/>
                </a:moveTo>
                <a:lnTo>
                  <a:pt x="0" y="0"/>
                </a:lnTo>
                <a:lnTo>
                  <a:pt x="0" y="3242495"/>
                </a:lnTo>
                <a:lnTo>
                  <a:pt x="4280522" y="3242495"/>
                </a:lnTo>
                <a:lnTo>
                  <a:pt x="428052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7" name="Google Shape;357;p25"/>
          <p:cNvSpPr/>
          <p:nvPr/>
        </p:nvSpPr>
        <p:spPr>
          <a:xfrm>
            <a:off x="-956226" y="7125544"/>
            <a:ext cx="4280522" cy="3242495"/>
          </a:xfrm>
          <a:custGeom>
            <a:rect b="b" l="l" r="r" t="t"/>
            <a:pathLst>
              <a:path extrusionOk="0" h="3242495" w="4280522">
                <a:moveTo>
                  <a:pt x="0" y="0"/>
                </a:moveTo>
                <a:lnTo>
                  <a:pt x="4280521" y="0"/>
                </a:lnTo>
                <a:lnTo>
                  <a:pt x="4280521" y="3242495"/>
                </a:lnTo>
                <a:lnTo>
                  <a:pt x="0" y="32424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58" name="Google Shape;358;p25"/>
          <p:cNvGrpSpPr/>
          <p:nvPr/>
        </p:nvGrpSpPr>
        <p:grpSpPr>
          <a:xfrm>
            <a:off x="1645700" y="1922775"/>
            <a:ext cx="15115699" cy="7558094"/>
            <a:chOff x="-125496" y="-86598"/>
            <a:chExt cx="2700823" cy="525715"/>
          </a:xfrm>
        </p:grpSpPr>
        <p:sp>
          <p:nvSpPr>
            <p:cNvPr id="359" name="Google Shape;359;p25"/>
            <p:cNvSpPr/>
            <p:nvPr/>
          </p:nvSpPr>
          <p:spPr>
            <a:xfrm>
              <a:off x="-125496" y="-86598"/>
              <a:ext cx="2700823" cy="525715"/>
            </a:xfrm>
            <a:custGeom>
              <a:rect b="b" l="l" r="r" t="t"/>
              <a:pathLst>
                <a:path extrusionOk="0" h="399783" w="2460887">
                  <a:moveTo>
                    <a:pt x="12659" y="0"/>
                  </a:moveTo>
                  <a:lnTo>
                    <a:pt x="2448228" y="0"/>
                  </a:lnTo>
                  <a:cubicBezTo>
                    <a:pt x="2451585" y="0"/>
                    <a:pt x="2454805" y="1334"/>
                    <a:pt x="2457179" y="3708"/>
                  </a:cubicBezTo>
                  <a:cubicBezTo>
                    <a:pt x="2459553" y="6082"/>
                    <a:pt x="2460887" y="9302"/>
                    <a:pt x="2460887" y="12659"/>
                  </a:cubicBezTo>
                  <a:lnTo>
                    <a:pt x="2460887" y="387124"/>
                  </a:lnTo>
                  <a:cubicBezTo>
                    <a:pt x="2460887" y="390481"/>
                    <a:pt x="2459553" y="393701"/>
                    <a:pt x="2457179" y="396075"/>
                  </a:cubicBezTo>
                  <a:cubicBezTo>
                    <a:pt x="2454805" y="398449"/>
                    <a:pt x="2451585" y="399783"/>
                    <a:pt x="2448228" y="399783"/>
                  </a:cubicBezTo>
                  <a:lnTo>
                    <a:pt x="12659" y="399783"/>
                  </a:lnTo>
                  <a:cubicBezTo>
                    <a:pt x="9302" y="399783"/>
                    <a:pt x="6082" y="398449"/>
                    <a:pt x="3708" y="396075"/>
                  </a:cubicBezTo>
                  <a:cubicBezTo>
                    <a:pt x="1334" y="393701"/>
                    <a:pt x="0" y="390481"/>
                    <a:pt x="0" y="387124"/>
                  </a:cubicBezTo>
                  <a:lnTo>
                    <a:pt x="0" y="12659"/>
                  </a:lnTo>
                  <a:cubicBezTo>
                    <a:pt x="0" y="9302"/>
                    <a:pt x="1334" y="6082"/>
                    <a:pt x="3708" y="3708"/>
                  </a:cubicBezTo>
                  <a:cubicBezTo>
                    <a:pt x="6082" y="1334"/>
                    <a:pt x="9302" y="0"/>
                    <a:pt x="12659" y="0"/>
                  </a:cubicBezTo>
                  <a:close/>
                </a:path>
              </a:pathLst>
            </a:custGeom>
            <a:solidFill>
              <a:srgbClr val="F9F9EF"/>
            </a:solidFill>
            <a:ln cap="sq" cmpd="sng" w="38100">
              <a:solidFill>
                <a:srgbClr val="2F4F4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5"/>
            <p:cNvSpPr txBox="1"/>
            <p:nvPr/>
          </p:nvSpPr>
          <p:spPr>
            <a:xfrm>
              <a:off x="-90212" y="-69053"/>
              <a:ext cx="2643900" cy="4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1950" lIns="51950" spcFirstLastPara="1" rIns="51950" wrap="square" tIns="5195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Families!</a:t>
              </a:r>
              <a:endParaRPr b="1" sz="7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500">
                  <a:solidFill>
                    <a:srgbClr val="1155CC"/>
                  </a:solidFill>
                  <a:latin typeface="Poppins"/>
                  <a:ea typeface="Poppins"/>
                  <a:cs typeface="Poppins"/>
                  <a:sym typeface="Poppins"/>
                </a:rPr>
                <a:t>Like the game charades and/or Pictionary, each family member can either choose to act out or draw something either </a:t>
              </a:r>
              <a:r>
                <a:rPr b="1" lang="en-US" sz="3500">
                  <a:solidFill>
                    <a:srgbClr val="E06666"/>
                  </a:solidFill>
                  <a:latin typeface="Poppins"/>
                  <a:ea typeface="Poppins"/>
                  <a:cs typeface="Poppins"/>
                  <a:sym typeface="Poppins"/>
                </a:rPr>
                <a:t>respectful</a:t>
              </a:r>
              <a:r>
                <a:rPr b="1" lang="en-US" sz="3500">
                  <a:solidFill>
                    <a:srgbClr val="1155CC"/>
                  </a:solidFill>
                  <a:latin typeface="Poppins"/>
                  <a:ea typeface="Poppins"/>
                  <a:cs typeface="Poppins"/>
                  <a:sym typeface="Poppins"/>
                </a:rPr>
                <a:t> or rude. </a:t>
              </a:r>
              <a:endParaRPr b="1" sz="35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500">
                  <a:solidFill>
                    <a:srgbClr val="1155CC"/>
                  </a:solidFill>
                  <a:latin typeface="Poppins"/>
                  <a:ea typeface="Poppins"/>
                  <a:cs typeface="Poppins"/>
                  <a:sym typeface="Poppins"/>
                </a:rPr>
                <a:t>Other family members can guess if the action or picture is rude or </a:t>
              </a:r>
              <a:r>
                <a:rPr b="1" lang="en-US" sz="3500">
                  <a:solidFill>
                    <a:srgbClr val="E06666"/>
                  </a:solidFill>
                  <a:latin typeface="Poppins"/>
                  <a:ea typeface="Poppins"/>
                  <a:cs typeface="Poppins"/>
                  <a:sym typeface="Poppins"/>
                </a:rPr>
                <a:t>respectful</a:t>
              </a:r>
              <a:r>
                <a:rPr b="1" lang="en-US" sz="3500">
                  <a:solidFill>
                    <a:srgbClr val="1155CC"/>
                  </a:solidFill>
                  <a:latin typeface="Poppins"/>
                  <a:ea typeface="Poppins"/>
                  <a:cs typeface="Poppins"/>
                  <a:sym typeface="Poppins"/>
                </a:rPr>
                <a:t> and why.</a:t>
              </a:r>
              <a:endParaRPr b="1" sz="35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8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Parents, here is a great digital bingo card on </a:t>
              </a:r>
              <a:r>
                <a:rPr b="1" lang="en-US" sz="3800">
                  <a:solidFill>
                    <a:srgbClr val="E06666"/>
                  </a:solidFill>
                  <a:latin typeface="Poppins"/>
                  <a:ea typeface="Poppins"/>
                  <a:cs typeface="Poppins"/>
                  <a:sym typeface="Poppins"/>
                </a:rPr>
                <a:t>RESPECT</a:t>
              </a:r>
              <a:r>
                <a:rPr b="1" lang="en-US" sz="38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 too.</a:t>
              </a:r>
              <a:endParaRPr b="1" sz="3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800" u="sng">
                  <a:solidFill>
                    <a:srgbClr val="9900FF"/>
                  </a:solidFill>
                  <a:latin typeface="Poppins"/>
                  <a:ea typeface="Poppins"/>
                  <a:cs typeface="Poppins"/>
                  <a:sym typeface="Poppins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Digital Respect Bingo</a:t>
              </a:r>
              <a:endParaRPr b="1" sz="3800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361" name="Google Shape;361;p25"/>
          <p:cNvSpPr txBox="1"/>
          <p:nvPr/>
        </p:nvSpPr>
        <p:spPr>
          <a:xfrm>
            <a:off x="2277454" y="-11925"/>
            <a:ext cx="13733100" cy="20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3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899">
                <a:solidFill>
                  <a:schemeClr val="dk1"/>
                </a:solidFill>
                <a:latin typeface="Annie Use Your Telescope"/>
                <a:ea typeface="Annie Use Your Telescope"/>
                <a:cs typeface="Annie Use Your Telescope"/>
                <a:sym typeface="Annie Use Your Telescope"/>
              </a:rPr>
              <a:t>Home Activity</a:t>
            </a:r>
            <a:endParaRPr b="1" sz="5300">
              <a:solidFill>
                <a:schemeClr val="dk1"/>
              </a:solidFill>
              <a:latin typeface="Annie Use Your Telescope"/>
              <a:ea typeface="Annie Use Your Telescope"/>
              <a:cs typeface="Annie Use Your Telescope"/>
              <a:sym typeface="Annie Use Your Telescope"/>
            </a:endParaRPr>
          </a:p>
        </p:txBody>
      </p:sp>
      <p:sp>
        <p:nvSpPr>
          <p:cNvPr id="362" name="Google Shape;362;p25"/>
          <p:cNvSpPr/>
          <p:nvPr/>
        </p:nvSpPr>
        <p:spPr>
          <a:xfrm rot="3373268">
            <a:off x="-1642820" y="139280"/>
            <a:ext cx="4280522" cy="3242495"/>
          </a:xfrm>
          <a:custGeom>
            <a:rect b="b" l="l" r="r" t="t"/>
            <a:pathLst>
              <a:path extrusionOk="0" h="3242495" w="4280522">
                <a:moveTo>
                  <a:pt x="0" y="0"/>
                </a:moveTo>
                <a:lnTo>
                  <a:pt x="4280521" y="0"/>
                </a:lnTo>
                <a:lnTo>
                  <a:pt x="4280521" y="3242495"/>
                </a:lnTo>
                <a:lnTo>
                  <a:pt x="0" y="32424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3" name="Google Shape;363;p25"/>
          <p:cNvSpPr/>
          <p:nvPr/>
        </p:nvSpPr>
        <p:spPr>
          <a:xfrm rot="-482944">
            <a:off x="14912038" y="285445"/>
            <a:ext cx="4279880" cy="3242009"/>
          </a:xfrm>
          <a:custGeom>
            <a:rect b="b" l="l" r="r" t="t"/>
            <a:pathLst>
              <a:path extrusionOk="0" h="3242495" w="4280522">
                <a:moveTo>
                  <a:pt x="0" y="0"/>
                </a:moveTo>
                <a:lnTo>
                  <a:pt x="4280522" y="0"/>
                </a:lnTo>
                <a:lnTo>
                  <a:pt x="4280522" y="3242495"/>
                </a:lnTo>
                <a:lnTo>
                  <a:pt x="0" y="32424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4" name="Google Shape;364;p25"/>
          <p:cNvSpPr/>
          <p:nvPr/>
        </p:nvSpPr>
        <p:spPr>
          <a:xfrm>
            <a:off x="16286796" y="3731121"/>
            <a:ext cx="3564239" cy="3505915"/>
          </a:xfrm>
          <a:custGeom>
            <a:rect b="b" l="l" r="r" t="t"/>
            <a:pathLst>
              <a:path extrusionOk="0" h="3505915" w="3564239">
                <a:moveTo>
                  <a:pt x="0" y="0"/>
                </a:moveTo>
                <a:lnTo>
                  <a:pt x="3564239" y="0"/>
                </a:lnTo>
                <a:lnTo>
                  <a:pt x="3564239" y="3505915"/>
                </a:lnTo>
                <a:lnTo>
                  <a:pt x="0" y="35059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5" name="Google Shape;365;p25"/>
          <p:cNvSpPr/>
          <p:nvPr/>
        </p:nvSpPr>
        <p:spPr>
          <a:xfrm>
            <a:off x="-1563035" y="4003836"/>
            <a:ext cx="3564239" cy="3505915"/>
          </a:xfrm>
          <a:custGeom>
            <a:rect b="b" l="l" r="r" t="t"/>
            <a:pathLst>
              <a:path extrusionOk="0" h="3505915" w="3564239">
                <a:moveTo>
                  <a:pt x="0" y="0"/>
                </a:moveTo>
                <a:lnTo>
                  <a:pt x="3564239" y="0"/>
                </a:lnTo>
                <a:lnTo>
                  <a:pt x="3564239" y="3505915"/>
                </a:lnTo>
                <a:lnTo>
                  <a:pt x="0" y="35059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6" name="Google Shape;366;p25"/>
          <p:cNvSpPr/>
          <p:nvPr/>
        </p:nvSpPr>
        <p:spPr>
          <a:xfrm rot="8010357">
            <a:off x="1791873" y="-1798731"/>
            <a:ext cx="3101765" cy="3436859"/>
          </a:xfrm>
          <a:custGeom>
            <a:rect b="b" l="l" r="r" t="t"/>
            <a:pathLst>
              <a:path extrusionOk="0" h="3436859" w="3101765">
                <a:moveTo>
                  <a:pt x="0" y="0"/>
                </a:moveTo>
                <a:lnTo>
                  <a:pt x="3101765" y="0"/>
                </a:lnTo>
                <a:lnTo>
                  <a:pt x="3101765" y="3436859"/>
                </a:lnTo>
                <a:lnTo>
                  <a:pt x="0" y="34368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7" name="Google Shape;367;p25"/>
          <p:cNvSpPr/>
          <p:nvPr/>
        </p:nvSpPr>
        <p:spPr>
          <a:xfrm flipH="1" rot="-8325714">
            <a:off x="12977265" y="-1718429"/>
            <a:ext cx="3101765" cy="3436859"/>
          </a:xfrm>
          <a:custGeom>
            <a:rect b="b" l="l" r="r" t="t"/>
            <a:pathLst>
              <a:path extrusionOk="0" h="3436859" w="3101765">
                <a:moveTo>
                  <a:pt x="3101765" y="0"/>
                </a:moveTo>
                <a:lnTo>
                  <a:pt x="0" y="0"/>
                </a:lnTo>
                <a:lnTo>
                  <a:pt x="0" y="3436858"/>
                </a:lnTo>
                <a:lnTo>
                  <a:pt x="3101765" y="3436858"/>
                </a:lnTo>
                <a:lnTo>
                  <a:pt x="310176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8" name="Google Shape;368;p25"/>
          <p:cNvSpPr txBox="1"/>
          <p:nvPr/>
        </p:nvSpPr>
        <p:spPr>
          <a:xfrm>
            <a:off x="76200" y="9427425"/>
            <a:ext cx="4066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RESPECT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69" name="Google Shape;369;p25"/>
          <p:cNvSpPr/>
          <p:nvPr/>
        </p:nvSpPr>
        <p:spPr>
          <a:xfrm>
            <a:off x="245422" y="9499164"/>
            <a:ext cx="1263192" cy="606997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60" l="-76900" r="-6400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