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7"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5143500" cx="9144000"/>
  <p:notesSz cx="6858000" cy="9144000"/>
  <p:embeddedFontLst>
    <p:embeddedFont>
      <p:font typeface="Raleway"/>
      <p:regular r:id="rId17"/>
      <p:bold r:id="rId18"/>
      <p:italic r:id="rId19"/>
      <p:boldItalic r:id="rId20"/>
    </p:embeddedFont>
    <p:embeddedFont>
      <p:font typeface="Roboto"/>
      <p:regular r:id="rId21"/>
      <p:bold r:id="rId22"/>
      <p:italic r:id="rId23"/>
      <p:boldItalic r:id="rId24"/>
    </p:embeddedFont>
    <p:embeddedFont>
      <p:font typeface="Karla ExtraBold"/>
      <p:bold r:id="rId25"/>
      <p:boldItalic r:id="rId26"/>
    </p:embeddedFont>
    <p:embeddedFont>
      <p:font typeface="Karla"/>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Raleway-boldItalic.fntdata"/><Relationship Id="rId22" Type="http://schemas.openxmlformats.org/officeDocument/2006/relationships/font" Target="fonts/Roboto-bold.fntdata"/><Relationship Id="rId21" Type="http://schemas.openxmlformats.org/officeDocument/2006/relationships/font" Target="fonts/Roboto-regular.fntdata"/><Relationship Id="rId24" Type="http://schemas.openxmlformats.org/officeDocument/2006/relationships/font" Target="fonts/Roboto-boldItalic.fntdata"/><Relationship Id="rId23" Type="http://schemas.openxmlformats.org/officeDocument/2006/relationships/font" Target="fonts/Roboto-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KarlaExtraBold-boldItalic.fntdata"/><Relationship Id="rId25" Type="http://schemas.openxmlformats.org/officeDocument/2006/relationships/font" Target="fonts/KarlaExtraBold-bold.fntdata"/><Relationship Id="rId28" Type="http://schemas.openxmlformats.org/officeDocument/2006/relationships/font" Target="fonts/Karla-bold.fntdata"/><Relationship Id="rId27" Type="http://schemas.openxmlformats.org/officeDocument/2006/relationships/font" Target="fonts/Karla-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Karla-italic.fntdata"/><Relationship Id="rId7" Type="http://schemas.openxmlformats.org/officeDocument/2006/relationships/slide" Target="slides/slide3.xml"/><Relationship Id="rId8" Type="http://schemas.openxmlformats.org/officeDocument/2006/relationships/slide" Target="slides/slide4.xml"/><Relationship Id="rId30" Type="http://schemas.openxmlformats.org/officeDocument/2006/relationships/font" Target="fonts/Karla-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Raleway-regular.fntdata"/><Relationship Id="rId16" Type="http://schemas.openxmlformats.org/officeDocument/2006/relationships/slide" Target="slides/slide12.xml"/><Relationship Id="rId19" Type="http://schemas.openxmlformats.org/officeDocument/2006/relationships/font" Target="fonts/Raleway-italic.fntdata"/><Relationship Id="rId18" Type="http://schemas.openxmlformats.org/officeDocument/2006/relationships/font" Target="fonts/Ralew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5f391192_0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5f391192_0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f391192_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f391192_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5ed75ccf_0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5ed75ccf_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5ed75ccf_01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5ed75ccf_0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606f1c2d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606f1c2d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Each line will slide in separately.</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5f391192_0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5f391192_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672e01081a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672e01081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350">
                <a:solidFill>
                  <a:schemeClr val="dk1"/>
                </a:solidFill>
                <a:latin typeface="Times New Roman"/>
                <a:ea typeface="Times New Roman"/>
                <a:cs typeface="Times New Roman"/>
                <a:sym typeface="Times New Roman"/>
              </a:rPr>
              <a:t>Optional Discussion Prompts</a:t>
            </a:r>
            <a:endParaRPr b="1" sz="1350">
              <a:solidFill>
                <a:schemeClr val="dk1"/>
              </a:solidFill>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Use one or two after every few statements:</a:t>
            </a:r>
            <a:endParaRPr>
              <a:solidFill>
                <a:schemeClr val="dk1"/>
              </a:solidFill>
            </a:endParaRPr>
          </a:p>
          <a:p>
            <a:pPr indent="0" lvl="0" marL="457200" rtl="0" algn="l">
              <a:lnSpc>
                <a:spcPct val="115000"/>
              </a:lnSpc>
              <a:spcBef>
                <a:spcPts val="1200"/>
              </a:spcBef>
              <a:spcAft>
                <a:spcPts val="0"/>
              </a:spcAft>
              <a:buClr>
                <a:schemeClr val="dk1"/>
              </a:buClr>
              <a:buSzPts val="1100"/>
              <a:buFont typeface="Arial"/>
              <a:buNone/>
            </a:pPr>
            <a:r>
              <a:rPr lang="en" sz="1000">
                <a:solidFill>
                  <a:schemeClr val="dk1"/>
                </a:solidFill>
              </a:rPr>
              <a:t>·</a:t>
            </a:r>
            <a:r>
              <a:rPr lang="en" sz="700">
                <a:solidFill>
                  <a:schemeClr val="dk1"/>
                </a:solidFill>
                <a:latin typeface="Times New Roman"/>
                <a:ea typeface="Times New Roman"/>
                <a:cs typeface="Times New Roman"/>
                <a:sym typeface="Times New Roman"/>
              </a:rPr>
              <a:t>         </a:t>
            </a:r>
            <a:r>
              <a:rPr i="1" lang="en">
                <a:solidFill>
                  <a:schemeClr val="dk1"/>
                </a:solidFill>
              </a:rPr>
              <a:t>“What made you want to stand (or sit) on that one?”</a:t>
            </a:r>
            <a:endParaRPr i="1">
              <a:solidFill>
                <a:schemeClr val="dk1"/>
              </a:solidFill>
            </a:endParaRPr>
          </a:p>
          <a:p>
            <a:pPr indent="0" lvl="0" marL="457200" rtl="0" algn="l">
              <a:lnSpc>
                <a:spcPct val="115000"/>
              </a:lnSpc>
              <a:spcBef>
                <a:spcPts val="1200"/>
              </a:spcBef>
              <a:spcAft>
                <a:spcPts val="0"/>
              </a:spcAft>
              <a:buClr>
                <a:schemeClr val="dk1"/>
              </a:buClr>
              <a:buSzPts val="1100"/>
              <a:buFont typeface="Arial"/>
              <a:buNone/>
            </a:pPr>
            <a:r>
              <a:rPr lang="en" sz="1000">
                <a:solidFill>
                  <a:schemeClr val="dk1"/>
                </a:solidFill>
              </a:rPr>
              <a:t>·</a:t>
            </a:r>
            <a:r>
              <a:rPr lang="en" sz="700">
                <a:solidFill>
                  <a:schemeClr val="dk1"/>
                </a:solidFill>
                <a:latin typeface="Times New Roman"/>
                <a:ea typeface="Times New Roman"/>
                <a:cs typeface="Times New Roman"/>
                <a:sym typeface="Times New Roman"/>
              </a:rPr>
              <a:t>         </a:t>
            </a:r>
            <a:r>
              <a:rPr i="1" lang="en">
                <a:solidFill>
                  <a:schemeClr val="dk1"/>
                </a:solidFill>
              </a:rPr>
              <a:t>“What would treating someone appropriately look like in that situation?”</a:t>
            </a:r>
            <a:endParaRPr i="1">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5ed75ccf_0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5ed75ccf_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 this slide, the situation will appear and then the respectful answer will show, and then the disrespectful answer will show. Teachers can allow the students to discuss what the answers may look like before they show up.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672e01081a_3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672e01081a_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rgbClr val="004C52"/>
        </a:solidFill>
      </p:bgPr>
    </p:bg>
    <p:spTree>
      <p:nvGrpSpPr>
        <p:cNvPr id="9" name="Shape 9"/>
        <p:cNvGrpSpPr/>
        <p:nvPr/>
      </p:nvGrpSpPr>
      <p:grpSpPr>
        <a:xfrm>
          <a:off x="0" y="0"/>
          <a:ext cx="0" cy="0"/>
          <a:chOff x="0" y="0"/>
          <a:chExt cx="0" cy="0"/>
        </a:xfrm>
      </p:grpSpPr>
      <p:sp>
        <p:nvSpPr>
          <p:cNvPr id="10" name="Google Shape;10;p2"/>
          <p:cNvSpPr/>
          <p:nvPr/>
        </p:nvSpPr>
        <p:spPr>
          <a:xfrm flipH="1">
            <a:off x="6025" y="301575"/>
            <a:ext cx="9150050" cy="4496748"/>
          </a:xfrm>
          <a:custGeom>
            <a:rect b="b" l="l" r="r" t="t"/>
            <a:pathLst>
              <a:path extrusionOk="0" h="149344" w="366002">
                <a:moveTo>
                  <a:pt x="0" y="55491"/>
                </a:moveTo>
                <a:lnTo>
                  <a:pt x="0" y="107122"/>
                </a:lnTo>
                <a:lnTo>
                  <a:pt x="96507" y="149344"/>
                </a:lnTo>
                <a:lnTo>
                  <a:pt x="366002" y="116290"/>
                </a:lnTo>
                <a:lnTo>
                  <a:pt x="366002" y="40050"/>
                </a:lnTo>
                <a:lnTo>
                  <a:pt x="274079" y="0"/>
                </a:lnTo>
                <a:close/>
              </a:path>
            </a:pathLst>
          </a:custGeom>
          <a:solidFill>
            <a:srgbClr val="00AE9D">
              <a:alpha val="83460"/>
            </a:srgbClr>
          </a:solidFill>
          <a:ln>
            <a:noFill/>
          </a:ln>
        </p:spPr>
      </p:sp>
      <p:sp>
        <p:nvSpPr>
          <p:cNvPr id="11" name="Google Shape;11;p2"/>
          <p:cNvSpPr/>
          <p:nvPr/>
        </p:nvSpPr>
        <p:spPr>
          <a:xfrm>
            <a:off x="-5900" y="759982"/>
            <a:ext cx="9144150" cy="3769800"/>
          </a:xfrm>
          <a:custGeom>
            <a:rect b="b" l="l" r="r" t="t"/>
            <a:pathLst>
              <a:path extrusionOk="0" h="150792" w="365766">
                <a:moveTo>
                  <a:pt x="365766" y="12416"/>
                </a:moveTo>
                <a:lnTo>
                  <a:pt x="289997" y="0"/>
                </a:lnTo>
                <a:lnTo>
                  <a:pt x="0" y="55421"/>
                </a:lnTo>
                <a:lnTo>
                  <a:pt x="0" y="127486"/>
                </a:lnTo>
                <a:lnTo>
                  <a:pt x="70927" y="150792"/>
                </a:lnTo>
                <a:lnTo>
                  <a:pt x="365766" y="122256"/>
                </a:lnTo>
                <a:close/>
              </a:path>
            </a:pathLst>
          </a:custGeom>
          <a:solidFill>
            <a:srgbClr val="00AE9D">
              <a:alpha val="26540"/>
            </a:srgbClr>
          </a:solidFill>
          <a:ln>
            <a:noFill/>
          </a:ln>
        </p:spPr>
      </p:sp>
      <p:sp>
        <p:nvSpPr>
          <p:cNvPr id="12" name="Google Shape;12;p2"/>
          <p:cNvSpPr/>
          <p:nvPr/>
        </p:nvSpPr>
        <p:spPr>
          <a:xfrm>
            <a:off x="0" y="1351100"/>
            <a:ext cx="9156075" cy="2889063"/>
          </a:xfrm>
          <a:custGeom>
            <a:rect b="b" l="l" r="r" t="t"/>
            <a:pathLst>
              <a:path extrusionOk="0" h="106157" w="366243">
                <a:moveTo>
                  <a:pt x="241" y="0"/>
                </a:moveTo>
                <a:lnTo>
                  <a:pt x="0" y="77929"/>
                </a:lnTo>
                <a:lnTo>
                  <a:pt x="366243" y="106157"/>
                </a:lnTo>
                <a:lnTo>
                  <a:pt x="366243" y="4102"/>
                </a:lnTo>
                <a:close/>
              </a:path>
            </a:pathLst>
          </a:custGeom>
          <a:solidFill>
            <a:srgbClr val="ABE33F">
              <a:alpha val="81150"/>
            </a:srgbClr>
          </a:solidFill>
          <a:ln>
            <a:noFill/>
          </a:ln>
        </p:spPr>
      </p:sp>
      <p:sp>
        <p:nvSpPr>
          <p:cNvPr id="13" name="Google Shape;13;p2"/>
          <p:cNvSpPr txBox="1"/>
          <p:nvPr>
            <p:ph type="ctrTitle"/>
          </p:nvPr>
        </p:nvSpPr>
        <p:spPr>
          <a:xfrm>
            <a:off x="1719025" y="1991825"/>
            <a:ext cx="5706000" cy="11598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rgbClr val="ABE33F"/>
        </a:solidFill>
      </p:bgPr>
    </p:bg>
    <p:spTree>
      <p:nvGrpSpPr>
        <p:cNvPr id="14" name="Shape 14"/>
        <p:cNvGrpSpPr/>
        <p:nvPr/>
      </p:nvGrpSpPr>
      <p:grpSpPr>
        <a:xfrm>
          <a:off x="0" y="0"/>
          <a:ext cx="0" cy="0"/>
          <a:chOff x="0" y="0"/>
          <a:chExt cx="0" cy="0"/>
        </a:xfrm>
      </p:grpSpPr>
      <p:sp>
        <p:nvSpPr>
          <p:cNvPr id="15" name="Google Shape;15;p3"/>
          <p:cNvSpPr/>
          <p:nvPr/>
        </p:nvSpPr>
        <p:spPr>
          <a:xfrm flipH="1">
            <a:off x="6025" y="301575"/>
            <a:ext cx="9150050" cy="4496748"/>
          </a:xfrm>
          <a:custGeom>
            <a:rect b="b" l="l" r="r" t="t"/>
            <a:pathLst>
              <a:path extrusionOk="0" h="149344" w="366002">
                <a:moveTo>
                  <a:pt x="0" y="55491"/>
                </a:moveTo>
                <a:lnTo>
                  <a:pt x="0" y="107122"/>
                </a:lnTo>
                <a:lnTo>
                  <a:pt x="96507" y="149344"/>
                </a:lnTo>
                <a:lnTo>
                  <a:pt x="366002" y="116290"/>
                </a:lnTo>
                <a:lnTo>
                  <a:pt x="366002" y="40050"/>
                </a:lnTo>
                <a:lnTo>
                  <a:pt x="274079" y="0"/>
                </a:lnTo>
                <a:close/>
              </a:path>
            </a:pathLst>
          </a:custGeom>
          <a:solidFill>
            <a:srgbClr val="004C52"/>
          </a:solidFill>
          <a:ln>
            <a:noFill/>
          </a:ln>
        </p:spPr>
      </p:sp>
      <p:sp>
        <p:nvSpPr>
          <p:cNvPr id="16" name="Google Shape;16;p3"/>
          <p:cNvSpPr/>
          <p:nvPr/>
        </p:nvSpPr>
        <p:spPr>
          <a:xfrm>
            <a:off x="-5900" y="753950"/>
            <a:ext cx="9144150" cy="3769800"/>
          </a:xfrm>
          <a:custGeom>
            <a:rect b="b" l="l" r="r" t="t"/>
            <a:pathLst>
              <a:path extrusionOk="0" h="150792" w="365766">
                <a:moveTo>
                  <a:pt x="365766" y="12416"/>
                </a:moveTo>
                <a:lnTo>
                  <a:pt x="289997" y="0"/>
                </a:lnTo>
                <a:lnTo>
                  <a:pt x="0" y="55421"/>
                </a:lnTo>
                <a:lnTo>
                  <a:pt x="0" y="127486"/>
                </a:lnTo>
                <a:lnTo>
                  <a:pt x="70927" y="150792"/>
                </a:lnTo>
                <a:lnTo>
                  <a:pt x="365766" y="122256"/>
                </a:lnTo>
                <a:close/>
              </a:path>
            </a:pathLst>
          </a:custGeom>
          <a:solidFill>
            <a:srgbClr val="00AE9D">
              <a:alpha val="26540"/>
            </a:srgbClr>
          </a:solidFill>
          <a:ln>
            <a:noFill/>
          </a:ln>
        </p:spPr>
      </p:sp>
      <p:sp>
        <p:nvSpPr>
          <p:cNvPr id="17" name="Google Shape;17;p3"/>
          <p:cNvSpPr/>
          <p:nvPr/>
        </p:nvSpPr>
        <p:spPr>
          <a:xfrm>
            <a:off x="0" y="1351100"/>
            <a:ext cx="9156075" cy="2889063"/>
          </a:xfrm>
          <a:custGeom>
            <a:rect b="b" l="l" r="r" t="t"/>
            <a:pathLst>
              <a:path extrusionOk="0" h="106157" w="366243">
                <a:moveTo>
                  <a:pt x="241" y="0"/>
                </a:moveTo>
                <a:lnTo>
                  <a:pt x="0" y="77929"/>
                </a:lnTo>
                <a:lnTo>
                  <a:pt x="366243" y="106157"/>
                </a:lnTo>
                <a:lnTo>
                  <a:pt x="366243" y="4102"/>
                </a:lnTo>
                <a:close/>
              </a:path>
            </a:pathLst>
          </a:custGeom>
          <a:solidFill>
            <a:srgbClr val="00AE9D">
              <a:alpha val="83460"/>
            </a:srgbClr>
          </a:solidFill>
          <a:ln>
            <a:noFill/>
          </a:ln>
        </p:spPr>
      </p:sp>
      <p:sp>
        <p:nvSpPr>
          <p:cNvPr id="18" name="Google Shape;18;p3"/>
          <p:cNvSpPr txBox="1"/>
          <p:nvPr>
            <p:ph type="ctrTitle"/>
          </p:nvPr>
        </p:nvSpPr>
        <p:spPr>
          <a:xfrm>
            <a:off x="1815525" y="2040550"/>
            <a:ext cx="55131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9" name="Google Shape;19;p3"/>
          <p:cNvSpPr txBox="1"/>
          <p:nvPr>
            <p:ph idx="1" type="subTitle"/>
          </p:nvPr>
        </p:nvSpPr>
        <p:spPr>
          <a:xfrm>
            <a:off x="1815375" y="3068650"/>
            <a:ext cx="5513100" cy="7848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004C52"/>
              </a:buClr>
              <a:buSzPts val="1800"/>
              <a:buNone/>
              <a:defRPr b="1" sz="1800"/>
            </a:lvl1pPr>
            <a:lvl2pPr lvl="1" rtl="0" algn="ctr">
              <a:spcBef>
                <a:spcPts val="0"/>
              </a:spcBef>
              <a:spcAft>
                <a:spcPts val="0"/>
              </a:spcAft>
              <a:buClr>
                <a:srgbClr val="004C52"/>
              </a:buClr>
              <a:buSzPts val="1800"/>
              <a:buNone/>
              <a:defRPr b="1" sz="1800"/>
            </a:lvl2pPr>
            <a:lvl3pPr lvl="2" rtl="0" algn="ctr">
              <a:spcBef>
                <a:spcPts val="0"/>
              </a:spcBef>
              <a:spcAft>
                <a:spcPts val="0"/>
              </a:spcAft>
              <a:buClr>
                <a:srgbClr val="004C52"/>
              </a:buClr>
              <a:buSzPts val="1800"/>
              <a:buNone/>
              <a:defRPr b="1" sz="1800"/>
            </a:lvl3pPr>
            <a:lvl4pPr lvl="3" rtl="0" algn="ctr">
              <a:spcBef>
                <a:spcPts val="0"/>
              </a:spcBef>
              <a:spcAft>
                <a:spcPts val="0"/>
              </a:spcAft>
              <a:buSzPts val="1800"/>
              <a:buNone/>
              <a:defRPr b="1" sz="1800"/>
            </a:lvl4pPr>
            <a:lvl5pPr lvl="4" rtl="0" algn="ctr">
              <a:spcBef>
                <a:spcPts val="0"/>
              </a:spcBef>
              <a:spcAft>
                <a:spcPts val="0"/>
              </a:spcAft>
              <a:buSzPts val="1800"/>
              <a:buNone/>
              <a:defRPr b="1" sz="1800"/>
            </a:lvl5pPr>
            <a:lvl6pPr lvl="5" rtl="0" algn="ctr">
              <a:spcBef>
                <a:spcPts val="0"/>
              </a:spcBef>
              <a:spcAft>
                <a:spcPts val="0"/>
              </a:spcAft>
              <a:buSzPts val="1800"/>
              <a:buNone/>
              <a:defRPr b="1" sz="1800"/>
            </a:lvl6pPr>
            <a:lvl7pPr lvl="6" rtl="0" algn="ctr">
              <a:spcBef>
                <a:spcPts val="0"/>
              </a:spcBef>
              <a:spcAft>
                <a:spcPts val="0"/>
              </a:spcAft>
              <a:buSzPts val="1800"/>
              <a:buNone/>
              <a:defRPr b="1" sz="1800"/>
            </a:lvl7pPr>
            <a:lvl8pPr lvl="7" rtl="0" algn="ctr">
              <a:spcBef>
                <a:spcPts val="0"/>
              </a:spcBef>
              <a:spcAft>
                <a:spcPts val="0"/>
              </a:spcAft>
              <a:buSzPts val="1800"/>
              <a:buNone/>
              <a:defRPr b="1" sz="1800"/>
            </a:lvl8pPr>
            <a:lvl9pPr lvl="8" rtl="0" algn="ctr">
              <a:spcBef>
                <a:spcPts val="0"/>
              </a:spcBef>
              <a:spcAft>
                <a:spcPts val="0"/>
              </a:spcAft>
              <a:buSzPts val="1800"/>
              <a:buNone/>
              <a:defRPr b="1" sz="1800"/>
            </a:lvl9pPr>
          </a:lstStyle>
          <a:p/>
        </p:txBody>
      </p:sp>
      <p:sp>
        <p:nvSpPr>
          <p:cNvPr id="20" name="Google Shape;20;p3"/>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1" name="Shape 21"/>
        <p:cNvGrpSpPr/>
        <p:nvPr/>
      </p:nvGrpSpPr>
      <p:grpSpPr>
        <a:xfrm>
          <a:off x="0" y="0"/>
          <a:ext cx="0" cy="0"/>
          <a:chOff x="0" y="0"/>
          <a:chExt cx="0" cy="0"/>
        </a:xfrm>
      </p:grpSpPr>
      <p:sp>
        <p:nvSpPr>
          <p:cNvPr id="22" name="Google Shape;22;p4"/>
          <p:cNvSpPr/>
          <p:nvPr/>
        </p:nvSpPr>
        <p:spPr>
          <a:xfrm>
            <a:off x="6025" y="301575"/>
            <a:ext cx="9150050" cy="4496748"/>
          </a:xfrm>
          <a:custGeom>
            <a:rect b="b" l="l" r="r" t="t"/>
            <a:pathLst>
              <a:path extrusionOk="0" h="149344" w="366002">
                <a:moveTo>
                  <a:pt x="0" y="55491"/>
                </a:moveTo>
                <a:lnTo>
                  <a:pt x="0" y="107122"/>
                </a:lnTo>
                <a:lnTo>
                  <a:pt x="96507" y="149344"/>
                </a:lnTo>
                <a:lnTo>
                  <a:pt x="366002" y="116290"/>
                </a:lnTo>
                <a:lnTo>
                  <a:pt x="366002" y="40050"/>
                </a:lnTo>
                <a:lnTo>
                  <a:pt x="274079" y="0"/>
                </a:lnTo>
                <a:close/>
              </a:path>
            </a:pathLst>
          </a:custGeom>
          <a:solidFill>
            <a:srgbClr val="004C52"/>
          </a:solidFill>
          <a:ln>
            <a:noFill/>
          </a:ln>
        </p:spPr>
      </p:sp>
      <p:sp>
        <p:nvSpPr>
          <p:cNvPr id="23" name="Google Shape;23;p4"/>
          <p:cNvSpPr/>
          <p:nvPr/>
        </p:nvSpPr>
        <p:spPr>
          <a:xfrm>
            <a:off x="0" y="1580113"/>
            <a:ext cx="9144000" cy="3341668"/>
          </a:xfrm>
          <a:custGeom>
            <a:rect b="b" l="l" r="r" t="t"/>
            <a:pathLst>
              <a:path extrusionOk="0" h="110982" w="365760">
                <a:moveTo>
                  <a:pt x="0" y="0"/>
                </a:moveTo>
                <a:lnTo>
                  <a:pt x="0" y="54526"/>
                </a:lnTo>
                <a:lnTo>
                  <a:pt x="317748" y="110982"/>
                </a:lnTo>
                <a:lnTo>
                  <a:pt x="365760" y="84202"/>
                </a:lnTo>
                <a:lnTo>
                  <a:pt x="365760" y="26780"/>
                </a:lnTo>
                <a:close/>
              </a:path>
            </a:pathLst>
          </a:custGeom>
          <a:solidFill>
            <a:srgbClr val="00AE9D">
              <a:alpha val="83460"/>
            </a:srgbClr>
          </a:solidFill>
          <a:ln>
            <a:noFill/>
          </a:ln>
        </p:spPr>
      </p:sp>
      <p:sp>
        <p:nvSpPr>
          <p:cNvPr id="24" name="Google Shape;24;p4"/>
          <p:cNvSpPr/>
          <p:nvPr/>
        </p:nvSpPr>
        <p:spPr>
          <a:xfrm>
            <a:off x="-5900" y="410541"/>
            <a:ext cx="9144152" cy="4453148"/>
          </a:xfrm>
          <a:custGeom>
            <a:rect b="b" l="l" r="r" t="t"/>
            <a:pathLst>
              <a:path extrusionOk="0" h="147896" w="365036">
                <a:moveTo>
                  <a:pt x="365036" y="21714"/>
                </a:moveTo>
                <a:lnTo>
                  <a:pt x="87097" y="0"/>
                </a:lnTo>
                <a:lnTo>
                  <a:pt x="0" y="57421"/>
                </a:lnTo>
                <a:lnTo>
                  <a:pt x="0" y="117255"/>
                </a:lnTo>
                <a:lnTo>
                  <a:pt x="241266" y="147896"/>
                </a:lnTo>
                <a:lnTo>
                  <a:pt x="365036" y="112913"/>
                </a:lnTo>
                <a:close/>
              </a:path>
            </a:pathLst>
          </a:custGeom>
          <a:solidFill>
            <a:srgbClr val="ABE33F">
              <a:alpha val="81150"/>
            </a:srgbClr>
          </a:solidFill>
          <a:ln>
            <a:noFill/>
          </a:ln>
        </p:spPr>
      </p:sp>
      <p:sp>
        <p:nvSpPr>
          <p:cNvPr id="25" name="Google Shape;25;p4"/>
          <p:cNvSpPr txBox="1"/>
          <p:nvPr>
            <p:ph idx="1" type="body"/>
          </p:nvPr>
        </p:nvSpPr>
        <p:spPr>
          <a:xfrm>
            <a:off x="1833775" y="2314200"/>
            <a:ext cx="5476500" cy="819900"/>
          </a:xfrm>
          <a:prstGeom prst="rect">
            <a:avLst/>
          </a:prstGeom>
        </p:spPr>
        <p:txBody>
          <a:bodyPr anchorCtr="0" anchor="ctr" bIns="91425" lIns="91425" spcFirstLastPara="1" rIns="91425" wrap="square" tIns="91425">
            <a:noAutofit/>
          </a:bodyPr>
          <a:lstStyle>
            <a:lvl1pPr indent="-381000" lvl="0" marL="457200" rtl="0" algn="ctr">
              <a:spcBef>
                <a:spcPts val="600"/>
              </a:spcBef>
              <a:spcAft>
                <a:spcPts val="0"/>
              </a:spcAft>
              <a:buClr>
                <a:srgbClr val="FFFFFF"/>
              </a:buClr>
              <a:buSzPts val="2400"/>
              <a:buChar char="◆"/>
              <a:defRPr b="1" i="1">
                <a:solidFill>
                  <a:srgbClr val="FFFFFF"/>
                </a:solidFill>
              </a:defRPr>
            </a:lvl1pPr>
            <a:lvl2pPr indent="-381000" lvl="1" marL="914400" rtl="0" algn="ctr">
              <a:spcBef>
                <a:spcPts val="0"/>
              </a:spcBef>
              <a:spcAft>
                <a:spcPts val="0"/>
              </a:spcAft>
              <a:buClr>
                <a:srgbClr val="FFFFFF"/>
              </a:buClr>
              <a:buSzPts val="2400"/>
              <a:buChar char="◆"/>
              <a:defRPr b="1" i="1">
                <a:solidFill>
                  <a:srgbClr val="FFFFFF"/>
                </a:solidFill>
              </a:defRPr>
            </a:lvl2pPr>
            <a:lvl3pPr indent="-381000" lvl="2" marL="1371600" rtl="0" algn="ctr">
              <a:spcBef>
                <a:spcPts val="0"/>
              </a:spcBef>
              <a:spcAft>
                <a:spcPts val="0"/>
              </a:spcAft>
              <a:buClr>
                <a:srgbClr val="FFFFFF"/>
              </a:buClr>
              <a:buSzPts val="2400"/>
              <a:buChar char="◇"/>
              <a:defRPr b="1" i="1">
                <a:solidFill>
                  <a:srgbClr val="FFFFFF"/>
                </a:solidFill>
              </a:defRPr>
            </a:lvl3pPr>
            <a:lvl4pPr indent="-381000" lvl="3" marL="1828800" rtl="0" algn="ctr">
              <a:spcBef>
                <a:spcPts val="0"/>
              </a:spcBef>
              <a:spcAft>
                <a:spcPts val="0"/>
              </a:spcAft>
              <a:buClr>
                <a:srgbClr val="FFFFFF"/>
              </a:buClr>
              <a:buSzPts val="2400"/>
              <a:buChar char="●"/>
              <a:defRPr b="1" i="1">
                <a:solidFill>
                  <a:srgbClr val="FFFFFF"/>
                </a:solidFill>
              </a:defRPr>
            </a:lvl4pPr>
            <a:lvl5pPr indent="-381000" lvl="4" marL="2286000" rtl="0" algn="ctr">
              <a:spcBef>
                <a:spcPts val="0"/>
              </a:spcBef>
              <a:spcAft>
                <a:spcPts val="0"/>
              </a:spcAft>
              <a:buClr>
                <a:srgbClr val="FFFFFF"/>
              </a:buClr>
              <a:buSzPts val="2400"/>
              <a:buChar char="○"/>
              <a:defRPr b="1" i="1">
                <a:solidFill>
                  <a:srgbClr val="FFFFFF"/>
                </a:solidFill>
              </a:defRPr>
            </a:lvl5pPr>
            <a:lvl6pPr indent="-381000" lvl="5" marL="2743200" rtl="0" algn="ctr">
              <a:spcBef>
                <a:spcPts val="0"/>
              </a:spcBef>
              <a:spcAft>
                <a:spcPts val="0"/>
              </a:spcAft>
              <a:buClr>
                <a:srgbClr val="FFFFFF"/>
              </a:buClr>
              <a:buSzPts val="2400"/>
              <a:buChar char="■"/>
              <a:defRPr b="1" i="1">
                <a:solidFill>
                  <a:srgbClr val="FFFFFF"/>
                </a:solidFill>
              </a:defRPr>
            </a:lvl6pPr>
            <a:lvl7pPr indent="-381000" lvl="6" marL="3200400" rtl="0" algn="ctr">
              <a:spcBef>
                <a:spcPts val="0"/>
              </a:spcBef>
              <a:spcAft>
                <a:spcPts val="0"/>
              </a:spcAft>
              <a:buClr>
                <a:srgbClr val="FFFFFF"/>
              </a:buClr>
              <a:buSzPts val="2400"/>
              <a:buChar char="●"/>
              <a:defRPr b="1" i="1">
                <a:solidFill>
                  <a:srgbClr val="FFFFFF"/>
                </a:solidFill>
              </a:defRPr>
            </a:lvl7pPr>
            <a:lvl8pPr indent="-381000" lvl="7" marL="3657600" rtl="0" algn="ctr">
              <a:spcBef>
                <a:spcPts val="0"/>
              </a:spcBef>
              <a:spcAft>
                <a:spcPts val="0"/>
              </a:spcAft>
              <a:buClr>
                <a:srgbClr val="FFFFFF"/>
              </a:buClr>
              <a:buSzPts val="2400"/>
              <a:buChar char="○"/>
              <a:defRPr b="1" i="1">
                <a:solidFill>
                  <a:srgbClr val="FFFFFF"/>
                </a:solidFill>
              </a:defRPr>
            </a:lvl8pPr>
            <a:lvl9pPr indent="-381000" lvl="8" marL="4114800" algn="ctr">
              <a:spcBef>
                <a:spcPts val="0"/>
              </a:spcBef>
              <a:spcAft>
                <a:spcPts val="0"/>
              </a:spcAft>
              <a:buClr>
                <a:srgbClr val="FFFFFF"/>
              </a:buClr>
              <a:buSzPts val="2400"/>
              <a:buChar char="■"/>
              <a:defRPr b="1" i="1">
                <a:solidFill>
                  <a:srgbClr val="FFFFFF"/>
                </a:solidFill>
              </a:defRPr>
            </a:lvl9pPr>
          </a:lstStyle>
          <a:p/>
        </p:txBody>
      </p:sp>
      <p:sp>
        <p:nvSpPr>
          <p:cNvPr id="26" name="Google Shape;26;p4"/>
          <p:cNvSpPr txBox="1"/>
          <p:nvPr/>
        </p:nvSpPr>
        <p:spPr>
          <a:xfrm>
            <a:off x="3593400" y="1086169"/>
            <a:ext cx="19572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6000">
                <a:solidFill>
                  <a:srgbClr val="FFFFFF"/>
                </a:solidFill>
                <a:latin typeface="Raleway"/>
                <a:ea typeface="Raleway"/>
                <a:cs typeface="Raleway"/>
                <a:sym typeface="Raleway"/>
              </a:rPr>
              <a:t>“</a:t>
            </a:r>
            <a:endParaRPr b="1" sz="6000">
              <a:solidFill>
                <a:srgbClr val="FFFFFF"/>
              </a:solidFill>
              <a:latin typeface="Raleway"/>
              <a:ea typeface="Raleway"/>
              <a:cs typeface="Raleway"/>
              <a:sym typeface="Raleway"/>
            </a:endParaRPr>
          </a:p>
        </p:txBody>
      </p:sp>
      <p:sp>
        <p:nvSpPr>
          <p:cNvPr id="27" name="Google Shape;27;p4"/>
          <p:cNvSpPr/>
          <p:nvPr/>
        </p:nvSpPr>
        <p:spPr>
          <a:xfrm>
            <a:off x="4179900" y="1041875"/>
            <a:ext cx="784200" cy="784200"/>
          </a:xfrm>
          <a:prstGeom prst="diamond">
            <a:avLst/>
          </a:prstGeom>
          <a:noFill/>
          <a:ln cap="flat" cmpd="sng" w="28575">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4"/>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9" name="Shape 29"/>
        <p:cNvGrpSpPr/>
        <p:nvPr/>
      </p:nvGrpSpPr>
      <p:grpSpPr>
        <a:xfrm>
          <a:off x="0" y="0"/>
          <a:ext cx="0" cy="0"/>
          <a:chOff x="0" y="0"/>
          <a:chExt cx="0" cy="0"/>
        </a:xfrm>
      </p:grpSpPr>
      <p:grpSp>
        <p:nvGrpSpPr>
          <p:cNvPr id="30" name="Google Shape;30;p5"/>
          <p:cNvGrpSpPr/>
          <p:nvPr/>
        </p:nvGrpSpPr>
        <p:grpSpPr>
          <a:xfrm>
            <a:off x="-6025" y="0"/>
            <a:ext cx="9168125" cy="5163100"/>
            <a:chOff x="-6025" y="0"/>
            <a:chExt cx="9168125" cy="5163100"/>
          </a:xfrm>
        </p:grpSpPr>
        <p:sp>
          <p:nvSpPr>
            <p:cNvPr id="31" name="Google Shape;31;p5"/>
            <p:cNvSpPr/>
            <p:nvPr/>
          </p:nvSpPr>
          <p:spPr>
            <a:xfrm>
              <a:off x="0" y="0"/>
              <a:ext cx="8552900" cy="1333000"/>
            </a:xfrm>
            <a:custGeom>
              <a:rect b="b" l="l" r="r" t="t"/>
              <a:pathLst>
                <a:path extrusionOk="0" h="53320" w="342116">
                  <a:moveTo>
                    <a:pt x="0" y="0"/>
                  </a:moveTo>
                  <a:lnTo>
                    <a:pt x="0" y="53320"/>
                  </a:lnTo>
                  <a:lnTo>
                    <a:pt x="342116" y="0"/>
                  </a:lnTo>
                  <a:close/>
                </a:path>
              </a:pathLst>
            </a:custGeom>
            <a:solidFill>
              <a:srgbClr val="004C52"/>
            </a:solidFill>
            <a:ln>
              <a:noFill/>
            </a:ln>
          </p:spPr>
        </p:sp>
        <p:sp>
          <p:nvSpPr>
            <p:cNvPr id="32" name="Google Shape;32;p5"/>
            <p:cNvSpPr/>
            <p:nvPr/>
          </p:nvSpPr>
          <p:spPr>
            <a:xfrm>
              <a:off x="2563450" y="0"/>
              <a:ext cx="6580550" cy="1272675"/>
            </a:xfrm>
            <a:custGeom>
              <a:rect b="b" l="l" r="r" t="t"/>
              <a:pathLst>
                <a:path extrusionOk="0" h="50907" w="263222">
                  <a:moveTo>
                    <a:pt x="0" y="0"/>
                  </a:moveTo>
                  <a:lnTo>
                    <a:pt x="217381" y="50907"/>
                  </a:lnTo>
                  <a:lnTo>
                    <a:pt x="263222" y="10133"/>
                  </a:lnTo>
                  <a:lnTo>
                    <a:pt x="263222" y="0"/>
                  </a:lnTo>
                  <a:close/>
                </a:path>
              </a:pathLst>
            </a:custGeom>
            <a:solidFill>
              <a:srgbClr val="00AE9D">
                <a:alpha val="83460"/>
              </a:srgbClr>
            </a:solidFill>
            <a:ln>
              <a:noFill/>
            </a:ln>
          </p:spPr>
        </p:sp>
        <p:sp>
          <p:nvSpPr>
            <p:cNvPr id="33" name="Google Shape;33;p5"/>
            <p:cNvSpPr/>
            <p:nvPr/>
          </p:nvSpPr>
          <p:spPr>
            <a:xfrm>
              <a:off x="-6025" y="2"/>
              <a:ext cx="7298300" cy="1471709"/>
            </a:xfrm>
            <a:custGeom>
              <a:rect b="b" l="l" r="r" t="t"/>
              <a:pathLst>
                <a:path extrusionOk="0" h="58628" w="291932">
                  <a:moveTo>
                    <a:pt x="0" y="18578"/>
                  </a:moveTo>
                  <a:lnTo>
                    <a:pt x="241" y="34019"/>
                  </a:lnTo>
                  <a:lnTo>
                    <a:pt x="221482" y="58628"/>
                  </a:lnTo>
                  <a:lnTo>
                    <a:pt x="291932" y="0"/>
                  </a:lnTo>
                  <a:close/>
                </a:path>
              </a:pathLst>
            </a:custGeom>
            <a:solidFill>
              <a:srgbClr val="ABE33F">
                <a:alpha val="81150"/>
              </a:srgbClr>
            </a:solidFill>
            <a:ln>
              <a:noFill/>
            </a:ln>
          </p:spPr>
        </p:sp>
        <p:sp>
          <p:nvSpPr>
            <p:cNvPr id="34" name="Google Shape;34;p5"/>
            <p:cNvSpPr/>
            <p:nvPr/>
          </p:nvSpPr>
          <p:spPr>
            <a:xfrm>
              <a:off x="3596100" y="4667000"/>
              <a:ext cx="5090700" cy="476500"/>
            </a:xfrm>
            <a:custGeom>
              <a:rect b="b" l="l" r="r" t="t"/>
              <a:pathLst>
                <a:path extrusionOk="0" h="19060" w="203628">
                  <a:moveTo>
                    <a:pt x="0" y="19060"/>
                  </a:moveTo>
                  <a:lnTo>
                    <a:pt x="203628" y="19060"/>
                  </a:lnTo>
                  <a:lnTo>
                    <a:pt x="157305" y="0"/>
                  </a:lnTo>
                  <a:close/>
                </a:path>
              </a:pathLst>
            </a:custGeom>
            <a:solidFill>
              <a:srgbClr val="004C52"/>
            </a:solidFill>
            <a:ln>
              <a:noFill/>
            </a:ln>
          </p:spPr>
        </p:sp>
        <p:sp>
          <p:nvSpPr>
            <p:cNvPr id="35" name="Google Shape;35;p5"/>
            <p:cNvSpPr/>
            <p:nvPr/>
          </p:nvSpPr>
          <p:spPr>
            <a:xfrm>
              <a:off x="5525000" y="4692625"/>
              <a:ext cx="3637100" cy="470475"/>
            </a:xfrm>
            <a:custGeom>
              <a:rect b="b" l="l" r="r" t="t"/>
              <a:pathLst>
                <a:path extrusionOk="0" h="18819" w="145484">
                  <a:moveTo>
                    <a:pt x="145484" y="0"/>
                  </a:moveTo>
                  <a:lnTo>
                    <a:pt x="145484" y="18819"/>
                  </a:lnTo>
                  <a:lnTo>
                    <a:pt x="0" y="18819"/>
                  </a:lnTo>
                  <a:close/>
                </a:path>
              </a:pathLst>
            </a:custGeom>
            <a:solidFill>
              <a:srgbClr val="00AE9D">
                <a:alpha val="83460"/>
              </a:srgbClr>
            </a:solidFill>
            <a:ln>
              <a:noFill/>
            </a:ln>
          </p:spPr>
        </p:sp>
        <p:sp>
          <p:nvSpPr>
            <p:cNvPr id="36" name="Google Shape;36;p5"/>
            <p:cNvSpPr/>
            <p:nvPr/>
          </p:nvSpPr>
          <p:spPr>
            <a:xfrm>
              <a:off x="7521475" y="4023125"/>
              <a:ext cx="1634600" cy="1139975"/>
            </a:xfrm>
            <a:custGeom>
              <a:rect b="b" l="l" r="r" t="t"/>
              <a:pathLst>
                <a:path extrusionOk="0" h="45599" w="65384">
                  <a:moveTo>
                    <a:pt x="65384" y="27022"/>
                  </a:moveTo>
                  <a:lnTo>
                    <a:pt x="65384" y="0"/>
                  </a:lnTo>
                  <a:lnTo>
                    <a:pt x="0" y="45599"/>
                  </a:lnTo>
                  <a:close/>
                </a:path>
              </a:pathLst>
            </a:custGeom>
            <a:solidFill>
              <a:srgbClr val="ABE33F">
                <a:alpha val="81150"/>
              </a:srgbClr>
            </a:solidFill>
            <a:ln>
              <a:noFill/>
            </a:ln>
          </p:spPr>
        </p:sp>
      </p:grpSp>
      <p:sp>
        <p:nvSpPr>
          <p:cNvPr id="37" name="Google Shape;37;p5"/>
          <p:cNvSpPr txBox="1"/>
          <p:nvPr>
            <p:ph type="title"/>
          </p:nvPr>
        </p:nvSpPr>
        <p:spPr>
          <a:xfrm>
            <a:off x="886650" y="398400"/>
            <a:ext cx="7370700" cy="8574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8" name="Google Shape;38;p5"/>
          <p:cNvSpPr txBox="1"/>
          <p:nvPr>
            <p:ph idx="1" type="body"/>
          </p:nvPr>
        </p:nvSpPr>
        <p:spPr>
          <a:xfrm>
            <a:off x="886650" y="1598408"/>
            <a:ext cx="7370700" cy="3327300"/>
          </a:xfrm>
          <a:prstGeom prst="rect">
            <a:avLst/>
          </a:prstGeom>
        </p:spPr>
        <p:txBody>
          <a:bodyPr anchorCtr="0" anchor="t" bIns="91425" lIns="91425" spcFirstLastPara="1" rIns="91425" wrap="square" tIns="91425">
            <a:noAutofit/>
          </a:bodyPr>
          <a:lstStyle>
            <a:lvl1pPr indent="-381000" lvl="0" marL="457200">
              <a:spcBef>
                <a:spcPts val="600"/>
              </a:spcBef>
              <a:spcAft>
                <a:spcPts val="0"/>
              </a:spcAft>
              <a:buSzPts val="24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sp>
        <p:nvSpPr>
          <p:cNvPr id="39" name="Google Shape;39;p5"/>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40" name="Shape 40"/>
        <p:cNvGrpSpPr/>
        <p:nvPr/>
      </p:nvGrpSpPr>
      <p:grpSpPr>
        <a:xfrm>
          <a:off x="0" y="0"/>
          <a:ext cx="0" cy="0"/>
          <a:chOff x="0" y="0"/>
          <a:chExt cx="0" cy="0"/>
        </a:xfrm>
      </p:grpSpPr>
      <p:grpSp>
        <p:nvGrpSpPr>
          <p:cNvPr id="41" name="Google Shape;41;p6"/>
          <p:cNvGrpSpPr/>
          <p:nvPr/>
        </p:nvGrpSpPr>
        <p:grpSpPr>
          <a:xfrm>
            <a:off x="-6025" y="0"/>
            <a:ext cx="9168125" cy="5163100"/>
            <a:chOff x="-6025" y="0"/>
            <a:chExt cx="9168125" cy="5163100"/>
          </a:xfrm>
        </p:grpSpPr>
        <p:sp>
          <p:nvSpPr>
            <p:cNvPr id="42" name="Google Shape;42;p6"/>
            <p:cNvSpPr/>
            <p:nvPr/>
          </p:nvSpPr>
          <p:spPr>
            <a:xfrm>
              <a:off x="0" y="0"/>
              <a:ext cx="8552900" cy="1333000"/>
            </a:xfrm>
            <a:custGeom>
              <a:rect b="b" l="l" r="r" t="t"/>
              <a:pathLst>
                <a:path extrusionOk="0" h="53320" w="342116">
                  <a:moveTo>
                    <a:pt x="0" y="0"/>
                  </a:moveTo>
                  <a:lnTo>
                    <a:pt x="0" y="53320"/>
                  </a:lnTo>
                  <a:lnTo>
                    <a:pt x="342116" y="0"/>
                  </a:lnTo>
                  <a:close/>
                </a:path>
              </a:pathLst>
            </a:custGeom>
            <a:solidFill>
              <a:srgbClr val="004C52"/>
            </a:solidFill>
            <a:ln>
              <a:noFill/>
            </a:ln>
          </p:spPr>
        </p:sp>
        <p:sp>
          <p:nvSpPr>
            <p:cNvPr id="43" name="Google Shape;43;p6"/>
            <p:cNvSpPr/>
            <p:nvPr/>
          </p:nvSpPr>
          <p:spPr>
            <a:xfrm>
              <a:off x="2563450" y="0"/>
              <a:ext cx="6580550" cy="1272675"/>
            </a:xfrm>
            <a:custGeom>
              <a:rect b="b" l="l" r="r" t="t"/>
              <a:pathLst>
                <a:path extrusionOk="0" h="50907" w="263222">
                  <a:moveTo>
                    <a:pt x="0" y="0"/>
                  </a:moveTo>
                  <a:lnTo>
                    <a:pt x="217381" y="50907"/>
                  </a:lnTo>
                  <a:lnTo>
                    <a:pt x="263222" y="10133"/>
                  </a:lnTo>
                  <a:lnTo>
                    <a:pt x="263222" y="0"/>
                  </a:lnTo>
                  <a:close/>
                </a:path>
              </a:pathLst>
            </a:custGeom>
            <a:solidFill>
              <a:srgbClr val="00AE9D">
                <a:alpha val="83460"/>
              </a:srgbClr>
            </a:solidFill>
            <a:ln>
              <a:noFill/>
            </a:ln>
          </p:spPr>
        </p:sp>
        <p:sp>
          <p:nvSpPr>
            <p:cNvPr id="44" name="Google Shape;44;p6"/>
            <p:cNvSpPr/>
            <p:nvPr/>
          </p:nvSpPr>
          <p:spPr>
            <a:xfrm>
              <a:off x="-6025" y="2"/>
              <a:ext cx="7298300" cy="1471709"/>
            </a:xfrm>
            <a:custGeom>
              <a:rect b="b" l="l" r="r" t="t"/>
              <a:pathLst>
                <a:path extrusionOk="0" h="58628" w="291932">
                  <a:moveTo>
                    <a:pt x="0" y="18578"/>
                  </a:moveTo>
                  <a:lnTo>
                    <a:pt x="241" y="34019"/>
                  </a:lnTo>
                  <a:lnTo>
                    <a:pt x="221482" y="58628"/>
                  </a:lnTo>
                  <a:lnTo>
                    <a:pt x="291932" y="0"/>
                  </a:lnTo>
                  <a:close/>
                </a:path>
              </a:pathLst>
            </a:custGeom>
            <a:solidFill>
              <a:srgbClr val="ABE33F">
                <a:alpha val="81150"/>
              </a:srgbClr>
            </a:solidFill>
            <a:ln>
              <a:noFill/>
            </a:ln>
          </p:spPr>
        </p:sp>
        <p:sp>
          <p:nvSpPr>
            <p:cNvPr id="45" name="Google Shape;45;p6"/>
            <p:cNvSpPr/>
            <p:nvPr/>
          </p:nvSpPr>
          <p:spPr>
            <a:xfrm>
              <a:off x="3596100" y="4667000"/>
              <a:ext cx="5090700" cy="476500"/>
            </a:xfrm>
            <a:custGeom>
              <a:rect b="b" l="l" r="r" t="t"/>
              <a:pathLst>
                <a:path extrusionOk="0" h="19060" w="203628">
                  <a:moveTo>
                    <a:pt x="0" y="19060"/>
                  </a:moveTo>
                  <a:lnTo>
                    <a:pt x="203628" y="19060"/>
                  </a:lnTo>
                  <a:lnTo>
                    <a:pt x="157305" y="0"/>
                  </a:lnTo>
                  <a:close/>
                </a:path>
              </a:pathLst>
            </a:custGeom>
            <a:solidFill>
              <a:srgbClr val="004C52"/>
            </a:solidFill>
            <a:ln>
              <a:noFill/>
            </a:ln>
          </p:spPr>
        </p:sp>
        <p:sp>
          <p:nvSpPr>
            <p:cNvPr id="46" name="Google Shape;46;p6"/>
            <p:cNvSpPr/>
            <p:nvPr/>
          </p:nvSpPr>
          <p:spPr>
            <a:xfrm>
              <a:off x="5525000" y="4692625"/>
              <a:ext cx="3637100" cy="470475"/>
            </a:xfrm>
            <a:custGeom>
              <a:rect b="b" l="l" r="r" t="t"/>
              <a:pathLst>
                <a:path extrusionOk="0" h="18819" w="145484">
                  <a:moveTo>
                    <a:pt x="145484" y="0"/>
                  </a:moveTo>
                  <a:lnTo>
                    <a:pt x="145484" y="18819"/>
                  </a:lnTo>
                  <a:lnTo>
                    <a:pt x="0" y="18819"/>
                  </a:lnTo>
                  <a:close/>
                </a:path>
              </a:pathLst>
            </a:custGeom>
            <a:solidFill>
              <a:srgbClr val="00AE9D">
                <a:alpha val="83460"/>
              </a:srgbClr>
            </a:solidFill>
            <a:ln>
              <a:noFill/>
            </a:ln>
          </p:spPr>
        </p:sp>
        <p:sp>
          <p:nvSpPr>
            <p:cNvPr id="47" name="Google Shape;47;p6"/>
            <p:cNvSpPr/>
            <p:nvPr/>
          </p:nvSpPr>
          <p:spPr>
            <a:xfrm>
              <a:off x="7521475" y="4023125"/>
              <a:ext cx="1634600" cy="1139975"/>
            </a:xfrm>
            <a:custGeom>
              <a:rect b="b" l="l" r="r" t="t"/>
              <a:pathLst>
                <a:path extrusionOk="0" h="45599" w="65384">
                  <a:moveTo>
                    <a:pt x="65384" y="27022"/>
                  </a:moveTo>
                  <a:lnTo>
                    <a:pt x="65384" y="0"/>
                  </a:lnTo>
                  <a:lnTo>
                    <a:pt x="0" y="45599"/>
                  </a:lnTo>
                  <a:close/>
                </a:path>
              </a:pathLst>
            </a:custGeom>
            <a:solidFill>
              <a:srgbClr val="ABE33F">
                <a:alpha val="81150"/>
              </a:srgbClr>
            </a:solidFill>
            <a:ln>
              <a:noFill/>
            </a:ln>
          </p:spPr>
        </p:sp>
      </p:grpSp>
      <p:sp>
        <p:nvSpPr>
          <p:cNvPr id="48" name="Google Shape;48;p6"/>
          <p:cNvSpPr txBox="1"/>
          <p:nvPr>
            <p:ph type="title"/>
          </p:nvPr>
        </p:nvSpPr>
        <p:spPr>
          <a:xfrm>
            <a:off x="886650" y="398400"/>
            <a:ext cx="7370700" cy="8574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49" name="Google Shape;49;p6"/>
          <p:cNvSpPr txBox="1"/>
          <p:nvPr>
            <p:ph idx="1" type="body"/>
          </p:nvPr>
        </p:nvSpPr>
        <p:spPr>
          <a:xfrm>
            <a:off x="904925" y="1495850"/>
            <a:ext cx="3560100" cy="34299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50" name="Google Shape;50;p6"/>
          <p:cNvSpPr txBox="1"/>
          <p:nvPr>
            <p:ph idx="2" type="body"/>
          </p:nvPr>
        </p:nvSpPr>
        <p:spPr>
          <a:xfrm>
            <a:off x="4679180" y="1495850"/>
            <a:ext cx="3560100" cy="34299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51" name="Google Shape;51;p6"/>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2" name="Shape 52"/>
        <p:cNvGrpSpPr/>
        <p:nvPr/>
      </p:nvGrpSpPr>
      <p:grpSpPr>
        <a:xfrm>
          <a:off x="0" y="0"/>
          <a:ext cx="0" cy="0"/>
          <a:chOff x="0" y="0"/>
          <a:chExt cx="0" cy="0"/>
        </a:xfrm>
      </p:grpSpPr>
      <p:grpSp>
        <p:nvGrpSpPr>
          <p:cNvPr id="53" name="Google Shape;53;p7"/>
          <p:cNvGrpSpPr/>
          <p:nvPr/>
        </p:nvGrpSpPr>
        <p:grpSpPr>
          <a:xfrm>
            <a:off x="-6025" y="0"/>
            <a:ext cx="9168125" cy="5163100"/>
            <a:chOff x="-6025" y="0"/>
            <a:chExt cx="9168125" cy="5163100"/>
          </a:xfrm>
        </p:grpSpPr>
        <p:sp>
          <p:nvSpPr>
            <p:cNvPr id="54" name="Google Shape;54;p7"/>
            <p:cNvSpPr/>
            <p:nvPr/>
          </p:nvSpPr>
          <p:spPr>
            <a:xfrm>
              <a:off x="0" y="0"/>
              <a:ext cx="8552900" cy="1333000"/>
            </a:xfrm>
            <a:custGeom>
              <a:rect b="b" l="l" r="r" t="t"/>
              <a:pathLst>
                <a:path extrusionOk="0" h="53320" w="342116">
                  <a:moveTo>
                    <a:pt x="0" y="0"/>
                  </a:moveTo>
                  <a:lnTo>
                    <a:pt x="0" y="53320"/>
                  </a:lnTo>
                  <a:lnTo>
                    <a:pt x="342116" y="0"/>
                  </a:lnTo>
                  <a:close/>
                </a:path>
              </a:pathLst>
            </a:custGeom>
            <a:solidFill>
              <a:srgbClr val="004C52"/>
            </a:solidFill>
            <a:ln>
              <a:noFill/>
            </a:ln>
          </p:spPr>
        </p:sp>
        <p:sp>
          <p:nvSpPr>
            <p:cNvPr id="55" name="Google Shape;55;p7"/>
            <p:cNvSpPr/>
            <p:nvPr/>
          </p:nvSpPr>
          <p:spPr>
            <a:xfrm>
              <a:off x="2563450" y="0"/>
              <a:ext cx="6580550" cy="1272675"/>
            </a:xfrm>
            <a:custGeom>
              <a:rect b="b" l="l" r="r" t="t"/>
              <a:pathLst>
                <a:path extrusionOk="0" h="50907" w="263222">
                  <a:moveTo>
                    <a:pt x="0" y="0"/>
                  </a:moveTo>
                  <a:lnTo>
                    <a:pt x="217381" y="50907"/>
                  </a:lnTo>
                  <a:lnTo>
                    <a:pt x="263222" y="10133"/>
                  </a:lnTo>
                  <a:lnTo>
                    <a:pt x="263222" y="0"/>
                  </a:lnTo>
                  <a:close/>
                </a:path>
              </a:pathLst>
            </a:custGeom>
            <a:solidFill>
              <a:srgbClr val="00AE9D">
                <a:alpha val="83460"/>
              </a:srgbClr>
            </a:solidFill>
            <a:ln>
              <a:noFill/>
            </a:ln>
          </p:spPr>
        </p:sp>
        <p:sp>
          <p:nvSpPr>
            <p:cNvPr id="56" name="Google Shape;56;p7"/>
            <p:cNvSpPr/>
            <p:nvPr/>
          </p:nvSpPr>
          <p:spPr>
            <a:xfrm>
              <a:off x="-6025" y="2"/>
              <a:ext cx="7298300" cy="1471709"/>
            </a:xfrm>
            <a:custGeom>
              <a:rect b="b" l="l" r="r" t="t"/>
              <a:pathLst>
                <a:path extrusionOk="0" h="58628" w="291932">
                  <a:moveTo>
                    <a:pt x="0" y="18578"/>
                  </a:moveTo>
                  <a:lnTo>
                    <a:pt x="241" y="34019"/>
                  </a:lnTo>
                  <a:lnTo>
                    <a:pt x="221482" y="58628"/>
                  </a:lnTo>
                  <a:lnTo>
                    <a:pt x="291932" y="0"/>
                  </a:lnTo>
                  <a:close/>
                </a:path>
              </a:pathLst>
            </a:custGeom>
            <a:solidFill>
              <a:srgbClr val="ABE33F">
                <a:alpha val="81150"/>
              </a:srgbClr>
            </a:solidFill>
            <a:ln>
              <a:noFill/>
            </a:ln>
          </p:spPr>
        </p:sp>
        <p:sp>
          <p:nvSpPr>
            <p:cNvPr id="57" name="Google Shape;57;p7"/>
            <p:cNvSpPr/>
            <p:nvPr/>
          </p:nvSpPr>
          <p:spPr>
            <a:xfrm>
              <a:off x="3596100" y="4667000"/>
              <a:ext cx="5090700" cy="476500"/>
            </a:xfrm>
            <a:custGeom>
              <a:rect b="b" l="l" r="r" t="t"/>
              <a:pathLst>
                <a:path extrusionOk="0" h="19060" w="203628">
                  <a:moveTo>
                    <a:pt x="0" y="19060"/>
                  </a:moveTo>
                  <a:lnTo>
                    <a:pt x="203628" y="19060"/>
                  </a:lnTo>
                  <a:lnTo>
                    <a:pt x="157305" y="0"/>
                  </a:lnTo>
                  <a:close/>
                </a:path>
              </a:pathLst>
            </a:custGeom>
            <a:solidFill>
              <a:srgbClr val="004C52"/>
            </a:solidFill>
            <a:ln>
              <a:noFill/>
            </a:ln>
          </p:spPr>
        </p:sp>
        <p:sp>
          <p:nvSpPr>
            <p:cNvPr id="58" name="Google Shape;58;p7"/>
            <p:cNvSpPr/>
            <p:nvPr/>
          </p:nvSpPr>
          <p:spPr>
            <a:xfrm>
              <a:off x="5525000" y="4692625"/>
              <a:ext cx="3637100" cy="470475"/>
            </a:xfrm>
            <a:custGeom>
              <a:rect b="b" l="l" r="r" t="t"/>
              <a:pathLst>
                <a:path extrusionOk="0" h="18819" w="145484">
                  <a:moveTo>
                    <a:pt x="145484" y="0"/>
                  </a:moveTo>
                  <a:lnTo>
                    <a:pt x="145484" y="18819"/>
                  </a:lnTo>
                  <a:lnTo>
                    <a:pt x="0" y="18819"/>
                  </a:lnTo>
                  <a:close/>
                </a:path>
              </a:pathLst>
            </a:custGeom>
            <a:solidFill>
              <a:srgbClr val="00AE9D">
                <a:alpha val="83460"/>
              </a:srgbClr>
            </a:solidFill>
            <a:ln>
              <a:noFill/>
            </a:ln>
          </p:spPr>
        </p:sp>
        <p:sp>
          <p:nvSpPr>
            <p:cNvPr id="59" name="Google Shape;59;p7"/>
            <p:cNvSpPr/>
            <p:nvPr/>
          </p:nvSpPr>
          <p:spPr>
            <a:xfrm>
              <a:off x="7521475" y="4023125"/>
              <a:ext cx="1634600" cy="1139975"/>
            </a:xfrm>
            <a:custGeom>
              <a:rect b="b" l="l" r="r" t="t"/>
              <a:pathLst>
                <a:path extrusionOk="0" h="45599" w="65384">
                  <a:moveTo>
                    <a:pt x="65384" y="27022"/>
                  </a:moveTo>
                  <a:lnTo>
                    <a:pt x="65384" y="0"/>
                  </a:lnTo>
                  <a:lnTo>
                    <a:pt x="0" y="45599"/>
                  </a:lnTo>
                  <a:close/>
                </a:path>
              </a:pathLst>
            </a:custGeom>
            <a:solidFill>
              <a:srgbClr val="ABE33F">
                <a:alpha val="81150"/>
              </a:srgbClr>
            </a:solidFill>
            <a:ln>
              <a:noFill/>
            </a:ln>
          </p:spPr>
        </p:sp>
      </p:grpSp>
      <p:sp>
        <p:nvSpPr>
          <p:cNvPr id="60" name="Google Shape;60;p7"/>
          <p:cNvSpPr txBox="1"/>
          <p:nvPr>
            <p:ph type="title"/>
          </p:nvPr>
        </p:nvSpPr>
        <p:spPr>
          <a:xfrm>
            <a:off x="886650" y="398400"/>
            <a:ext cx="7370700" cy="8574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61" name="Google Shape;61;p7"/>
          <p:cNvSpPr txBox="1"/>
          <p:nvPr>
            <p:ph idx="1" type="body"/>
          </p:nvPr>
        </p:nvSpPr>
        <p:spPr>
          <a:xfrm>
            <a:off x="870750" y="1495850"/>
            <a:ext cx="2365200" cy="3429900"/>
          </a:xfrm>
          <a:prstGeom prst="rect">
            <a:avLst/>
          </a:prstGeom>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sz="1400"/>
            </a:lvl1pPr>
            <a:lvl2pPr indent="-317500" lvl="1" marL="914400" rtl="0">
              <a:spcBef>
                <a:spcPts val="0"/>
              </a:spcBef>
              <a:spcAft>
                <a:spcPts val="0"/>
              </a:spcAft>
              <a:buSzPts val="1400"/>
              <a:buChar char="◆"/>
              <a:defRPr sz="1400"/>
            </a:lvl2pPr>
            <a:lvl3pPr indent="-317500" lvl="2" marL="1371600" rtl="0">
              <a:spcBef>
                <a:spcPts val="0"/>
              </a:spcBef>
              <a:spcAft>
                <a:spcPts val="0"/>
              </a:spcAft>
              <a:buSzPts val="1400"/>
              <a:buChar char="◇"/>
              <a:defRPr sz="1400"/>
            </a:lvl3pPr>
            <a:lvl4pPr indent="-317500" lvl="3" marL="1828800" rtl="0">
              <a:spcBef>
                <a:spcPts val="0"/>
              </a:spcBef>
              <a:spcAft>
                <a:spcPts val="0"/>
              </a:spcAft>
              <a:buSzPts val="1400"/>
              <a:buChar char="●"/>
              <a:defRPr sz="1400"/>
            </a:lvl4pPr>
            <a:lvl5pPr indent="-317500" lvl="4" marL="2286000" rtl="0">
              <a:spcBef>
                <a:spcPts val="0"/>
              </a:spcBef>
              <a:spcAft>
                <a:spcPts val="0"/>
              </a:spcAft>
              <a:buSzPts val="1400"/>
              <a:buChar char="○"/>
              <a:defRPr sz="1400"/>
            </a:lvl5pPr>
            <a:lvl6pPr indent="-317500" lvl="5" marL="2743200" rtl="0">
              <a:spcBef>
                <a:spcPts val="0"/>
              </a:spcBef>
              <a:spcAft>
                <a:spcPts val="0"/>
              </a:spcAft>
              <a:buSzPts val="1400"/>
              <a:buChar char="■"/>
              <a:defRPr sz="1400"/>
            </a:lvl6pPr>
            <a:lvl7pPr indent="-317500" lvl="6" marL="3200400" rtl="0">
              <a:spcBef>
                <a:spcPts val="0"/>
              </a:spcBef>
              <a:spcAft>
                <a:spcPts val="0"/>
              </a:spcAft>
              <a:buSzPts val="1400"/>
              <a:buChar char="●"/>
              <a:defRPr sz="1400"/>
            </a:lvl7pPr>
            <a:lvl8pPr indent="-317500" lvl="7" marL="3657600" rtl="0">
              <a:spcBef>
                <a:spcPts val="0"/>
              </a:spcBef>
              <a:spcAft>
                <a:spcPts val="0"/>
              </a:spcAft>
              <a:buSzPts val="1400"/>
              <a:buChar char="○"/>
              <a:defRPr sz="1400"/>
            </a:lvl8pPr>
            <a:lvl9pPr indent="-317500" lvl="8" marL="4114800" rtl="0">
              <a:spcBef>
                <a:spcPts val="0"/>
              </a:spcBef>
              <a:spcAft>
                <a:spcPts val="0"/>
              </a:spcAft>
              <a:buSzPts val="1400"/>
              <a:buChar char="■"/>
              <a:defRPr sz="1400"/>
            </a:lvl9pPr>
          </a:lstStyle>
          <a:p/>
        </p:txBody>
      </p:sp>
      <p:sp>
        <p:nvSpPr>
          <p:cNvPr id="62" name="Google Shape;62;p7"/>
          <p:cNvSpPr txBox="1"/>
          <p:nvPr>
            <p:ph idx="2" type="body"/>
          </p:nvPr>
        </p:nvSpPr>
        <p:spPr>
          <a:xfrm>
            <a:off x="3357262" y="1495850"/>
            <a:ext cx="2365200" cy="3429900"/>
          </a:xfrm>
          <a:prstGeom prst="rect">
            <a:avLst/>
          </a:prstGeom>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sz="1400"/>
            </a:lvl1pPr>
            <a:lvl2pPr indent="-317500" lvl="1" marL="914400" rtl="0">
              <a:spcBef>
                <a:spcPts val="0"/>
              </a:spcBef>
              <a:spcAft>
                <a:spcPts val="0"/>
              </a:spcAft>
              <a:buSzPts val="1400"/>
              <a:buChar char="◆"/>
              <a:defRPr sz="1400"/>
            </a:lvl2pPr>
            <a:lvl3pPr indent="-317500" lvl="2" marL="1371600" rtl="0">
              <a:spcBef>
                <a:spcPts val="0"/>
              </a:spcBef>
              <a:spcAft>
                <a:spcPts val="0"/>
              </a:spcAft>
              <a:buSzPts val="1400"/>
              <a:buChar char="◇"/>
              <a:defRPr sz="1400"/>
            </a:lvl3pPr>
            <a:lvl4pPr indent="-317500" lvl="3" marL="1828800" rtl="0">
              <a:spcBef>
                <a:spcPts val="0"/>
              </a:spcBef>
              <a:spcAft>
                <a:spcPts val="0"/>
              </a:spcAft>
              <a:buSzPts val="1400"/>
              <a:buChar char="●"/>
              <a:defRPr sz="1400"/>
            </a:lvl4pPr>
            <a:lvl5pPr indent="-317500" lvl="4" marL="2286000" rtl="0">
              <a:spcBef>
                <a:spcPts val="0"/>
              </a:spcBef>
              <a:spcAft>
                <a:spcPts val="0"/>
              </a:spcAft>
              <a:buSzPts val="1400"/>
              <a:buChar char="○"/>
              <a:defRPr sz="1400"/>
            </a:lvl5pPr>
            <a:lvl6pPr indent="-317500" lvl="5" marL="2743200" rtl="0">
              <a:spcBef>
                <a:spcPts val="0"/>
              </a:spcBef>
              <a:spcAft>
                <a:spcPts val="0"/>
              </a:spcAft>
              <a:buSzPts val="1400"/>
              <a:buChar char="■"/>
              <a:defRPr sz="1400"/>
            </a:lvl6pPr>
            <a:lvl7pPr indent="-317500" lvl="6" marL="3200400" rtl="0">
              <a:spcBef>
                <a:spcPts val="0"/>
              </a:spcBef>
              <a:spcAft>
                <a:spcPts val="0"/>
              </a:spcAft>
              <a:buSzPts val="1400"/>
              <a:buChar char="●"/>
              <a:defRPr sz="1400"/>
            </a:lvl7pPr>
            <a:lvl8pPr indent="-317500" lvl="7" marL="3657600" rtl="0">
              <a:spcBef>
                <a:spcPts val="0"/>
              </a:spcBef>
              <a:spcAft>
                <a:spcPts val="0"/>
              </a:spcAft>
              <a:buSzPts val="1400"/>
              <a:buChar char="○"/>
              <a:defRPr sz="1400"/>
            </a:lvl8pPr>
            <a:lvl9pPr indent="-317500" lvl="8" marL="4114800" rtl="0">
              <a:spcBef>
                <a:spcPts val="0"/>
              </a:spcBef>
              <a:spcAft>
                <a:spcPts val="0"/>
              </a:spcAft>
              <a:buSzPts val="1400"/>
              <a:buChar char="■"/>
              <a:defRPr sz="1400"/>
            </a:lvl9pPr>
          </a:lstStyle>
          <a:p/>
        </p:txBody>
      </p:sp>
      <p:sp>
        <p:nvSpPr>
          <p:cNvPr id="63" name="Google Shape;63;p7"/>
          <p:cNvSpPr txBox="1"/>
          <p:nvPr>
            <p:ph idx="3" type="body"/>
          </p:nvPr>
        </p:nvSpPr>
        <p:spPr>
          <a:xfrm>
            <a:off x="5843773" y="1495850"/>
            <a:ext cx="2365200" cy="3429900"/>
          </a:xfrm>
          <a:prstGeom prst="rect">
            <a:avLst/>
          </a:prstGeom>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sz="1400"/>
            </a:lvl1pPr>
            <a:lvl2pPr indent="-317500" lvl="1" marL="914400" rtl="0">
              <a:spcBef>
                <a:spcPts val="0"/>
              </a:spcBef>
              <a:spcAft>
                <a:spcPts val="0"/>
              </a:spcAft>
              <a:buSzPts val="1400"/>
              <a:buChar char="◆"/>
              <a:defRPr sz="1400"/>
            </a:lvl2pPr>
            <a:lvl3pPr indent="-317500" lvl="2" marL="1371600" rtl="0">
              <a:spcBef>
                <a:spcPts val="0"/>
              </a:spcBef>
              <a:spcAft>
                <a:spcPts val="0"/>
              </a:spcAft>
              <a:buSzPts val="1400"/>
              <a:buChar char="◇"/>
              <a:defRPr sz="1400"/>
            </a:lvl3pPr>
            <a:lvl4pPr indent="-317500" lvl="3" marL="1828800" rtl="0">
              <a:spcBef>
                <a:spcPts val="0"/>
              </a:spcBef>
              <a:spcAft>
                <a:spcPts val="0"/>
              </a:spcAft>
              <a:buSzPts val="1400"/>
              <a:buChar char="●"/>
              <a:defRPr sz="1400"/>
            </a:lvl4pPr>
            <a:lvl5pPr indent="-317500" lvl="4" marL="2286000" rtl="0">
              <a:spcBef>
                <a:spcPts val="0"/>
              </a:spcBef>
              <a:spcAft>
                <a:spcPts val="0"/>
              </a:spcAft>
              <a:buSzPts val="1400"/>
              <a:buChar char="○"/>
              <a:defRPr sz="1400"/>
            </a:lvl5pPr>
            <a:lvl6pPr indent="-317500" lvl="5" marL="2743200" rtl="0">
              <a:spcBef>
                <a:spcPts val="0"/>
              </a:spcBef>
              <a:spcAft>
                <a:spcPts val="0"/>
              </a:spcAft>
              <a:buSzPts val="1400"/>
              <a:buChar char="■"/>
              <a:defRPr sz="1400"/>
            </a:lvl6pPr>
            <a:lvl7pPr indent="-317500" lvl="6" marL="3200400" rtl="0">
              <a:spcBef>
                <a:spcPts val="0"/>
              </a:spcBef>
              <a:spcAft>
                <a:spcPts val="0"/>
              </a:spcAft>
              <a:buSzPts val="1400"/>
              <a:buChar char="●"/>
              <a:defRPr sz="1400"/>
            </a:lvl7pPr>
            <a:lvl8pPr indent="-317500" lvl="7" marL="3657600" rtl="0">
              <a:spcBef>
                <a:spcPts val="0"/>
              </a:spcBef>
              <a:spcAft>
                <a:spcPts val="0"/>
              </a:spcAft>
              <a:buSzPts val="1400"/>
              <a:buChar char="○"/>
              <a:defRPr sz="1400"/>
            </a:lvl8pPr>
            <a:lvl9pPr indent="-317500" lvl="8" marL="4114800" rtl="0">
              <a:spcBef>
                <a:spcPts val="0"/>
              </a:spcBef>
              <a:spcAft>
                <a:spcPts val="0"/>
              </a:spcAft>
              <a:buSzPts val="1400"/>
              <a:buChar char="■"/>
              <a:defRPr sz="1400"/>
            </a:lvl9pPr>
          </a:lstStyle>
          <a:p/>
        </p:txBody>
      </p:sp>
      <p:sp>
        <p:nvSpPr>
          <p:cNvPr id="64" name="Google Shape;64;p7"/>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5" name="Shape 65"/>
        <p:cNvGrpSpPr/>
        <p:nvPr/>
      </p:nvGrpSpPr>
      <p:grpSpPr>
        <a:xfrm>
          <a:off x="0" y="0"/>
          <a:ext cx="0" cy="0"/>
          <a:chOff x="0" y="0"/>
          <a:chExt cx="0" cy="0"/>
        </a:xfrm>
      </p:grpSpPr>
      <p:grpSp>
        <p:nvGrpSpPr>
          <p:cNvPr id="66" name="Google Shape;66;p8"/>
          <p:cNvGrpSpPr/>
          <p:nvPr/>
        </p:nvGrpSpPr>
        <p:grpSpPr>
          <a:xfrm>
            <a:off x="-6025" y="0"/>
            <a:ext cx="9168125" cy="5163100"/>
            <a:chOff x="-6025" y="0"/>
            <a:chExt cx="9168125" cy="5163100"/>
          </a:xfrm>
        </p:grpSpPr>
        <p:sp>
          <p:nvSpPr>
            <p:cNvPr id="67" name="Google Shape;67;p8"/>
            <p:cNvSpPr/>
            <p:nvPr/>
          </p:nvSpPr>
          <p:spPr>
            <a:xfrm>
              <a:off x="0" y="0"/>
              <a:ext cx="8552900" cy="1333000"/>
            </a:xfrm>
            <a:custGeom>
              <a:rect b="b" l="l" r="r" t="t"/>
              <a:pathLst>
                <a:path extrusionOk="0" h="53320" w="342116">
                  <a:moveTo>
                    <a:pt x="0" y="0"/>
                  </a:moveTo>
                  <a:lnTo>
                    <a:pt x="0" y="53320"/>
                  </a:lnTo>
                  <a:lnTo>
                    <a:pt x="342116" y="0"/>
                  </a:lnTo>
                  <a:close/>
                </a:path>
              </a:pathLst>
            </a:custGeom>
            <a:solidFill>
              <a:srgbClr val="004C52"/>
            </a:solidFill>
            <a:ln>
              <a:noFill/>
            </a:ln>
          </p:spPr>
        </p:sp>
        <p:sp>
          <p:nvSpPr>
            <p:cNvPr id="68" name="Google Shape;68;p8"/>
            <p:cNvSpPr/>
            <p:nvPr/>
          </p:nvSpPr>
          <p:spPr>
            <a:xfrm>
              <a:off x="2563450" y="0"/>
              <a:ext cx="6580550" cy="1272675"/>
            </a:xfrm>
            <a:custGeom>
              <a:rect b="b" l="l" r="r" t="t"/>
              <a:pathLst>
                <a:path extrusionOk="0" h="50907" w="263222">
                  <a:moveTo>
                    <a:pt x="0" y="0"/>
                  </a:moveTo>
                  <a:lnTo>
                    <a:pt x="217381" y="50907"/>
                  </a:lnTo>
                  <a:lnTo>
                    <a:pt x="263222" y="10133"/>
                  </a:lnTo>
                  <a:lnTo>
                    <a:pt x="263222" y="0"/>
                  </a:lnTo>
                  <a:close/>
                </a:path>
              </a:pathLst>
            </a:custGeom>
            <a:solidFill>
              <a:srgbClr val="00AE9D">
                <a:alpha val="83460"/>
              </a:srgbClr>
            </a:solidFill>
            <a:ln>
              <a:noFill/>
            </a:ln>
          </p:spPr>
        </p:sp>
        <p:sp>
          <p:nvSpPr>
            <p:cNvPr id="69" name="Google Shape;69;p8"/>
            <p:cNvSpPr/>
            <p:nvPr/>
          </p:nvSpPr>
          <p:spPr>
            <a:xfrm>
              <a:off x="-6025" y="2"/>
              <a:ext cx="7298300" cy="1471709"/>
            </a:xfrm>
            <a:custGeom>
              <a:rect b="b" l="l" r="r" t="t"/>
              <a:pathLst>
                <a:path extrusionOk="0" h="58628" w="291932">
                  <a:moveTo>
                    <a:pt x="0" y="18578"/>
                  </a:moveTo>
                  <a:lnTo>
                    <a:pt x="241" y="34019"/>
                  </a:lnTo>
                  <a:lnTo>
                    <a:pt x="221482" y="58628"/>
                  </a:lnTo>
                  <a:lnTo>
                    <a:pt x="291932" y="0"/>
                  </a:lnTo>
                  <a:close/>
                </a:path>
              </a:pathLst>
            </a:custGeom>
            <a:solidFill>
              <a:srgbClr val="ABE33F">
                <a:alpha val="81150"/>
              </a:srgbClr>
            </a:solidFill>
            <a:ln>
              <a:noFill/>
            </a:ln>
          </p:spPr>
        </p:sp>
        <p:sp>
          <p:nvSpPr>
            <p:cNvPr id="70" name="Google Shape;70;p8"/>
            <p:cNvSpPr/>
            <p:nvPr/>
          </p:nvSpPr>
          <p:spPr>
            <a:xfrm>
              <a:off x="3596100" y="4667000"/>
              <a:ext cx="5090700" cy="476500"/>
            </a:xfrm>
            <a:custGeom>
              <a:rect b="b" l="l" r="r" t="t"/>
              <a:pathLst>
                <a:path extrusionOk="0" h="19060" w="203628">
                  <a:moveTo>
                    <a:pt x="0" y="19060"/>
                  </a:moveTo>
                  <a:lnTo>
                    <a:pt x="203628" y="19060"/>
                  </a:lnTo>
                  <a:lnTo>
                    <a:pt x="157305" y="0"/>
                  </a:lnTo>
                  <a:close/>
                </a:path>
              </a:pathLst>
            </a:custGeom>
            <a:solidFill>
              <a:srgbClr val="004C52"/>
            </a:solidFill>
            <a:ln>
              <a:noFill/>
            </a:ln>
          </p:spPr>
        </p:sp>
        <p:sp>
          <p:nvSpPr>
            <p:cNvPr id="71" name="Google Shape;71;p8"/>
            <p:cNvSpPr/>
            <p:nvPr/>
          </p:nvSpPr>
          <p:spPr>
            <a:xfrm>
              <a:off x="5525000" y="4692625"/>
              <a:ext cx="3637100" cy="470475"/>
            </a:xfrm>
            <a:custGeom>
              <a:rect b="b" l="l" r="r" t="t"/>
              <a:pathLst>
                <a:path extrusionOk="0" h="18819" w="145484">
                  <a:moveTo>
                    <a:pt x="145484" y="0"/>
                  </a:moveTo>
                  <a:lnTo>
                    <a:pt x="145484" y="18819"/>
                  </a:lnTo>
                  <a:lnTo>
                    <a:pt x="0" y="18819"/>
                  </a:lnTo>
                  <a:close/>
                </a:path>
              </a:pathLst>
            </a:custGeom>
            <a:solidFill>
              <a:srgbClr val="00AE9D">
                <a:alpha val="83460"/>
              </a:srgbClr>
            </a:solidFill>
            <a:ln>
              <a:noFill/>
            </a:ln>
          </p:spPr>
        </p:sp>
        <p:sp>
          <p:nvSpPr>
            <p:cNvPr id="72" name="Google Shape;72;p8"/>
            <p:cNvSpPr/>
            <p:nvPr/>
          </p:nvSpPr>
          <p:spPr>
            <a:xfrm>
              <a:off x="7521475" y="4023125"/>
              <a:ext cx="1634600" cy="1139975"/>
            </a:xfrm>
            <a:custGeom>
              <a:rect b="b" l="l" r="r" t="t"/>
              <a:pathLst>
                <a:path extrusionOk="0" h="45599" w="65384">
                  <a:moveTo>
                    <a:pt x="65384" y="27022"/>
                  </a:moveTo>
                  <a:lnTo>
                    <a:pt x="65384" y="0"/>
                  </a:lnTo>
                  <a:lnTo>
                    <a:pt x="0" y="45599"/>
                  </a:lnTo>
                  <a:close/>
                </a:path>
              </a:pathLst>
            </a:custGeom>
            <a:solidFill>
              <a:srgbClr val="ABE33F">
                <a:alpha val="81150"/>
              </a:srgbClr>
            </a:solidFill>
            <a:ln>
              <a:noFill/>
            </a:ln>
          </p:spPr>
        </p:sp>
      </p:grpSp>
      <p:sp>
        <p:nvSpPr>
          <p:cNvPr id="73" name="Google Shape;73;p8"/>
          <p:cNvSpPr txBox="1"/>
          <p:nvPr>
            <p:ph type="title"/>
          </p:nvPr>
        </p:nvSpPr>
        <p:spPr>
          <a:xfrm>
            <a:off x="886650" y="398400"/>
            <a:ext cx="7370700" cy="8574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74" name="Google Shape;74;p8"/>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5" name="Shape 75"/>
        <p:cNvGrpSpPr/>
        <p:nvPr/>
      </p:nvGrpSpPr>
      <p:grpSpPr>
        <a:xfrm>
          <a:off x="0" y="0"/>
          <a:ext cx="0" cy="0"/>
          <a:chOff x="0" y="0"/>
          <a:chExt cx="0" cy="0"/>
        </a:xfrm>
      </p:grpSpPr>
      <p:sp>
        <p:nvSpPr>
          <p:cNvPr id="76" name="Google Shape;76;p9"/>
          <p:cNvSpPr/>
          <p:nvPr/>
        </p:nvSpPr>
        <p:spPr>
          <a:xfrm>
            <a:off x="-2355" y="0"/>
            <a:ext cx="5209571" cy="983354"/>
          </a:xfrm>
          <a:custGeom>
            <a:rect b="b" l="l" r="r" t="t"/>
            <a:pathLst>
              <a:path extrusionOk="0" h="53320" w="342116">
                <a:moveTo>
                  <a:pt x="0" y="0"/>
                </a:moveTo>
                <a:lnTo>
                  <a:pt x="0" y="53320"/>
                </a:lnTo>
                <a:lnTo>
                  <a:pt x="342116" y="0"/>
                </a:lnTo>
                <a:close/>
              </a:path>
            </a:pathLst>
          </a:custGeom>
          <a:solidFill>
            <a:srgbClr val="004C52"/>
          </a:solidFill>
          <a:ln>
            <a:noFill/>
          </a:ln>
        </p:spPr>
      </p:sp>
      <p:sp>
        <p:nvSpPr>
          <p:cNvPr id="77" name="Google Shape;77;p9"/>
          <p:cNvSpPr/>
          <p:nvPr/>
        </p:nvSpPr>
        <p:spPr>
          <a:xfrm>
            <a:off x="-6025" y="2"/>
            <a:ext cx="4445394" cy="1085644"/>
          </a:xfrm>
          <a:custGeom>
            <a:rect b="b" l="l" r="r" t="t"/>
            <a:pathLst>
              <a:path extrusionOk="0" h="58628" w="291932">
                <a:moveTo>
                  <a:pt x="0" y="18578"/>
                </a:moveTo>
                <a:lnTo>
                  <a:pt x="241" y="34019"/>
                </a:lnTo>
                <a:lnTo>
                  <a:pt x="221482" y="58628"/>
                </a:lnTo>
                <a:lnTo>
                  <a:pt x="291932" y="0"/>
                </a:lnTo>
                <a:close/>
              </a:path>
            </a:pathLst>
          </a:custGeom>
          <a:solidFill>
            <a:srgbClr val="ABE33F">
              <a:alpha val="81150"/>
            </a:srgbClr>
          </a:solidFill>
          <a:ln>
            <a:noFill/>
          </a:ln>
        </p:spPr>
      </p:sp>
      <p:sp>
        <p:nvSpPr>
          <p:cNvPr id="78" name="Google Shape;78;p9"/>
          <p:cNvSpPr/>
          <p:nvPr/>
        </p:nvSpPr>
        <p:spPr>
          <a:xfrm>
            <a:off x="6375475" y="4745747"/>
            <a:ext cx="2548913" cy="400879"/>
          </a:xfrm>
          <a:custGeom>
            <a:rect b="b" l="l" r="r" t="t"/>
            <a:pathLst>
              <a:path extrusionOk="0" h="19060" w="203628">
                <a:moveTo>
                  <a:pt x="0" y="19060"/>
                </a:moveTo>
                <a:lnTo>
                  <a:pt x="203628" y="19060"/>
                </a:lnTo>
                <a:lnTo>
                  <a:pt x="157305" y="0"/>
                </a:lnTo>
                <a:close/>
              </a:path>
            </a:pathLst>
          </a:custGeom>
          <a:solidFill>
            <a:srgbClr val="004C52"/>
          </a:solidFill>
          <a:ln>
            <a:noFill/>
          </a:ln>
        </p:spPr>
      </p:sp>
      <p:sp>
        <p:nvSpPr>
          <p:cNvPr id="79" name="Google Shape;79;p9"/>
          <p:cNvSpPr/>
          <p:nvPr/>
        </p:nvSpPr>
        <p:spPr>
          <a:xfrm>
            <a:off x="7341180" y="4767304"/>
            <a:ext cx="1821096" cy="395811"/>
          </a:xfrm>
          <a:custGeom>
            <a:rect b="b" l="l" r="r" t="t"/>
            <a:pathLst>
              <a:path extrusionOk="0" h="18819" w="145484">
                <a:moveTo>
                  <a:pt x="145484" y="0"/>
                </a:moveTo>
                <a:lnTo>
                  <a:pt x="145484" y="18819"/>
                </a:lnTo>
                <a:lnTo>
                  <a:pt x="0" y="18819"/>
                </a:lnTo>
                <a:close/>
              </a:path>
            </a:pathLst>
          </a:custGeom>
          <a:solidFill>
            <a:srgbClr val="00AE9D">
              <a:alpha val="83460"/>
            </a:srgbClr>
          </a:solidFill>
          <a:ln>
            <a:noFill/>
          </a:ln>
        </p:spPr>
      </p:sp>
      <p:sp>
        <p:nvSpPr>
          <p:cNvPr id="80" name="Google Shape;80;p9"/>
          <p:cNvSpPr/>
          <p:nvPr/>
        </p:nvSpPr>
        <p:spPr>
          <a:xfrm>
            <a:off x="8340717" y="4204075"/>
            <a:ext cx="818444" cy="959061"/>
          </a:xfrm>
          <a:custGeom>
            <a:rect b="b" l="l" r="r" t="t"/>
            <a:pathLst>
              <a:path extrusionOk="0" h="45599" w="65384">
                <a:moveTo>
                  <a:pt x="65384" y="27022"/>
                </a:moveTo>
                <a:lnTo>
                  <a:pt x="65384" y="0"/>
                </a:lnTo>
                <a:lnTo>
                  <a:pt x="0" y="45599"/>
                </a:lnTo>
                <a:close/>
              </a:path>
            </a:pathLst>
          </a:custGeom>
          <a:solidFill>
            <a:srgbClr val="ABE33F">
              <a:alpha val="81150"/>
            </a:srgbClr>
          </a:solidFill>
          <a:ln>
            <a:noFill/>
          </a:ln>
        </p:spPr>
      </p:sp>
      <p:sp>
        <p:nvSpPr>
          <p:cNvPr id="81" name="Google Shape;81;p9"/>
          <p:cNvSpPr/>
          <p:nvPr/>
        </p:nvSpPr>
        <p:spPr>
          <a:xfrm>
            <a:off x="1559025" y="-6025"/>
            <a:ext cx="4116775" cy="944875"/>
          </a:xfrm>
          <a:custGeom>
            <a:rect b="b" l="l" r="r" t="t"/>
            <a:pathLst>
              <a:path extrusionOk="0" h="37795" w="164671">
                <a:moveTo>
                  <a:pt x="0" y="241"/>
                </a:moveTo>
                <a:lnTo>
                  <a:pt x="132407" y="37795"/>
                </a:lnTo>
                <a:lnTo>
                  <a:pt x="164671" y="0"/>
                </a:lnTo>
                <a:lnTo>
                  <a:pt x="160329" y="241"/>
                </a:lnTo>
                <a:close/>
              </a:path>
            </a:pathLst>
          </a:custGeom>
          <a:solidFill>
            <a:srgbClr val="00AE9D">
              <a:alpha val="83460"/>
            </a:srgbClr>
          </a:solidFill>
          <a:ln>
            <a:noFill/>
          </a:ln>
        </p:spPr>
      </p:sp>
      <p:sp>
        <p:nvSpPr>
          <p:cNvPr id="82" name="Google Shape;82;p9"/>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400"/>
              <a:buNone/>
              <a:defRPr sz="1400"/>
            </a:lvl1pPr>
          </a:lstStyle>
          <a:p/>
        </p:txBody>
      </p:sp>
      <p:sp>
        <p:nvSpPr>
          <p:cNvPr id="83" name="Google Shape;83;p9"/>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4" name="Shape 84"/>
        <p:cNvGrpSpPr/>
        <p:nvPr/>
      </p:nvGrpSpPr>
      <p:grpSpPr>
        <a:xfrm>
          <a:off x="0" y="0"/>
          <a:ext cx="0" cy="0"/>
          <a:chOff x="0" y="0"/>
          <a:chExt cx="0" cy="0"/>
        </a:xfrm>
      </p:grpSpPr>
      <p:sp>
        <p:nvSpPr>
          <p:cNvPr id="85" name="Google Shape;85;p10"/>
          <p:cNvSpPr/>
          <p:nvPr/>
        </p:nvSpPr>
        <p:spPr>
          <a:xfrm>
            <a:off x="-2355" y="0"/>
            <a:ext cx="5209571" cy="983354"/>
          </a:xfrm>
          <a:custGeom>
            <a:rect b="b" l="l" r="r" t="t"/>
            <a:pathLst>
              <a:path extrusionOk="0" h="53320" w="342116">
                <a:moveTo>
                  <a:pt x="0" y="0"/>
                </a:moveTo>
                <a:lnTo>
                  <a:pt x="0" y="53320"/>
                </a:lnTo>
                <a:lnTo>
                  <a:pt x="342116" y="0"/>
                </a:lnTo>
                <a:close/>
              </a:path>
            </a:pathLst>
          </a:custGeom>
          <a:solidFill>
            <a:srgbClr val="004C52"/>
          </a:solidFill>
          <a:ln>
            <a:noFill/>
          </a:ln>
        </p:spPr>
      </p:sp>
      <p:sp>
        <p:nvSpPr>
          <p:cNvPr id="86" name="Google Shape;86;p10"/>
          <p:cNvSpPr/>
          <p:nvPr/>
        </p:nvSpPr>
        <p:spPr>
          <a:xfrm>
            <a:off x="-6025" y="2"/>
            <a:ext cx="4445394" cy="1085644"/>
          </a:xfrm>
          <a:custGeom>
            <a:rect b="b" l="l" r="r" t="t"/>
            <a:pathLst>
              <a:path extrusionOk="0" h="58628" w="291932">
                <a:moveTo>
                  <a:pt x="0" y="18578"/>
                </a:moveTo>
                <a:lnTo>
                  <a:pt x="241" y="34019"/>
                </a:lnTo>
                <a:lnTo>
                  <a:pt x="221482" y="58628"/>
                </a:lnTo>
                <a:lnTo>
                  <a:pt x="291932" y="0"/>
                </a:lnTo>
                <a:close/>
              </a:path>
            </a:pathLst>
          </a:custGeom>
          <a:solidFill>
            <a:srgbClr val="ABE33F">
              <a:alpha val="81150"/>
            </a:srgbClr>
          </a:solidFill>
          <a:ln>
            <a:noFill/>
          </a:ln>
        </p:spPr>
      </p:sp>
      <p:sp>
        <p:nvSpPr>
          <p:cNvPr id="87" name="Google Shape;87;p10"/>
          <p:cNvSpPr/>
          <p:nvPr/>
        </p:nvSpPr>
        <p:spPr>
          <a:xfrm>
            <a:off x="6375475" y="4745747"/>
            <a:ext cx="2548913" cy="400879"/>
          </a:xfrm>
          <a:custGeom>
            <a:rect b="b" l="l" r="r" t="t"/>
            <a:pathLst>
              <a:path extrusionOk="0" h="19060" w="203628">
                <a:moveTo>
                  <a:pt x="0" y="19060"/>
                </a:moveTo>
                <a:lnTo>
                  <a:pt x="203628" y="19060"/>
                </a:lnTo>
                <a:lnTo>
                  <a:pt x="157305" y="0"/>
                </a:lnTo>
                <a:close/>
              </a:path>
            </a:pathLst>
          </a:custGeom>
          <a:solidFill>
            <a:srgbClr val="004C52"/>
          </a:solidFill>
          <a:ln>
            <a:noFill/>
          </a:ln>
        </p:spPr>
      </p:sp>
      <p:sp>
        <p:nvSpPr>
          <p:cNvPr id="88" name="Google Shape;88;p10"/>
          <p:cNvSpPr/>
          <p:nvPr/>
        </p:nvSpPr>
        <p:spPr>
          <a:xfrm>
            <a:off x="7341180" y="4767304"/>
            <a:ext cx="1821096" cy="395811"/>
          </a:xfrm>
          <a:custGeom>
            <a:rect b="b" l="l" r="r" t="t"/>
            <a:pathLst>
              <a:path extrusionOk="0" h="18819" w="145484">
                <a:moveTo>
                  <a:pt x="145484" y="0"/>
                </a:moveTo>
                <a:lnTo>
                  <a:pt x="145484" y="18819"/>
                </a:lnTo>
                <a:lnTo>
                  <a:pt x="0" y="18819"/>
                </a:lnTo>
                <a:close/>
              </a:path>
            </a:pathLst>
          </a:custGeom>
          <a:solidFill>
            <a:srgbClr val="00AE9D">
              <a:alpha val="83460"/>
            </a:srgbClr>
          </a:solidFill>
          <a:ln>
            <a:noFill/>
          </a:ln>
        </p:spPr>
      </p:sp>
      <p:sp>
        <p:nvSpPr>
          <p:cNvPr id="89" name="Google Shape;89;p10"/>
          <p:cNvSpPr/>
          <p:nvPr/>
        </p:nvSpPr>
        <p:spPr>
          <a:xfrm>
            <a:off x="8340717" y="4204075"/>
            <a:ext cx="818444" cy="959061"/>
          </a:xfrm>
          <a:custGeom>
            <a:rect b="b" l="l" r="r" t="t"/>
            <a:pathLst>
              <a:path extrusionOk="0" h="45599" w="65384">
                <a:moveTo>
                  <a:pt x="65384" y="27022"/>
                </a:moveTo>
                <a:lnTo>
                  <a:pt x="65384" y="0"/>
                </a:lnTo>
                <a:lnTo>
                  <a:pt x="0" y="45599"/>
                </a:lnTo>
                <a:close/>
              </a:path>
            </a:pathLst>
          </a:custGeom>
          <a:solidFill>
            <a:srgbClr val="ABE33F">
              <a:alpha val="81150"/>
            </a:srgbClr>
          </a:solidFill>
          <a:ln>
            <a:noFill/>
          </a:ln>
        </p:spPr>
      </p:sp>
      <p:sp>
        <p:nvSpPr>
          <p:cNvPr id="90" name="Google Shape;90;p10"/>
          <p:cNvSpPr/>
          <p:nvPr/>
        </p:nvSpPr>
        <p:spPr>
          <a:xfrm>
            <a:off x="1559025" y="-6025"/>
            <a:ext cx="4116775" cy="944875"/>
          </a:xfrm>
          <a:custGeom>
            <a:rect b="b" l="l" r="r" t="t"/>
            <a:pathLst>
              <a:path extrusionOk="0" h="37795" w="164671">
                <a:moveTo>
                  <a:pt x="0" y="241"/>
                </a:moveTo>
                <a:lnTo>
                  <a:pt x="132407" y="37795"/>
                </a:lnTo>
                <a:lnTo>
                  <a:pt x="164671" y="0"/>
                </a:lnTo>
                <a:lnTo>
                  <a:pt x="160329" y="241"/>
                </a:lnTo>
                <a:close/>
              </a:path>
            </a:pathLst>
          </a:custGeom>
          <a:solidFill>
            <a:srgbClr val="00AE9D">
              <a:alpha val="83460"/>
            </a:srgbClr>
          </a:solidFill>
          <a:ln>
            <a:noFill/>
          </a:ln>
        </p:spPr>
      </p:sp>
      <p:sp>
        <p:nvSpPr>
          <p:cNvPr id="91" name="Google Shape;91;p10"/>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886650" y="1598408"/>
            <a:ext cx="7370700" cy="3327300"/>
          </a:xfrm>
          <a:prstGeom prst="rect">
            <a:avLst/>
          </a:prstGeom>
          <a:noFill/>
          <a:ln>
            <a:noFill/>
          </a:ln>
        </p:spPr>
        <p:txBody>
          <a:bodyPr anchorCtr="0" anchor="t" bIns="91425" lIns="91425" spcFirstLastPara="1" rIns="91425" wrap="square" tIns="91425">
            <a:noAutofit/>
          </a:bodyPr>
          <a:lstStyle>
            <a:lvl1pPr indent="-381000" lvl="0" marL="457200">
              <a:spcBef>
                <a:spcPts val="600"/>
              </a:spcBef>
              <a:spcAft>
                <a:spcPts val="0"/>
              </a:spcAft>
              <a:buClr>
                <a:srgbClr val="ABE33F"/>
              </a:buClr>
              <a:buSzPts val="2400"/>
              <a:buFont typeface="Karla"/>
              <a:buChar char="◆"/>
              <a:defRPr sz="2400">
                <a:solidFill>
                  <a:srgbClr val="004C52"/>
                </a:solidFill>
                <a:latin typeface="Karla"/>
                <a:ea typeface="Karla"/>
                <a:cs typeface="Karla"/>
                <a:sym typeface="Karla"/>
              </a:defRPr>
            </a:lvl1pPr>
            <a:lvl2pPr indent="-381000" lvl="1" marL="914400">
              <a:spcBef>
                <a:spcPts val="0"/>
              </a:spcBef>
              <a:spcAft>
                <a:spcPts val="0"/>
              </a:spcAft>
              <a:buClr>
                <a:srgbClr val="ABE33F"/>
              </a:buClr>
              <a:buSzPts val="2400"/>
              <a:buFont typeface="Karla"/>
              <a:buChar char="◆"/>
              <a:defRPr sz="2400">
                <a:solidFill>
                  <a:srgbClr val="004C52"/>
                </a:solidFill>
                <a:latin typeface="Karla"/>
                <a:ea typeface="Karla"/>
                <a:cs typeface="Karla"/>
                <a:sym typeface="Karla"/>
              </a:defRPr>
            </a:lvl2pPr>
            <a:lvl3pPr indent="-381000" lvl="2" marL="1371600">
              <a:spcBef>
                <a:spcPts val="0"/>
              </a:spcBef>
              <a:spcAft>
                <a:spcPts val="0"/>
              </a:spcAft>
              <a:buClr>
                <a:srgbClr val="ABE33F"/>
              </a:buClr>
              <a:buSzPts val="2400"/>
              <a:buFont typeface="Karla"/>
              <a:buChar char="◇"/>
              <a:defRPr sz="2400">
                <a:solidFill>
                  <a:srgbClr val="004C52"/>
                </a:solidFill>
                <a:latin typeface="Karla"/>
                <a:ea typeface="Karla"/>
                <a:cs typeface="Karla"/>
                <a:sym typeface="Karla"/>
              </a:defRPr>
            </a:lvl3pPr>
            <a:lvl4pPr indent="-381000" lvl="3" marL="18288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4pPr>
            <a:lvl5pPr indent="-381000" lvl="4" marL="2286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5pPr>
            <a:lvl6pPr indent="-381000" lvl="5" marL="27432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6pPr>
            <a:lvl7pPr indent="-381000" lvl="6" marL="32004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7pPr>
            <a:lvl8pPr indent="-381000" lvl="7" marL="36576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8pPr>
            <a:lvl9pPr indent="-381000" lvl="8" marL="41148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9pPr>
          </a:lstStyle>
          <a:p/>
        </p:txBody>
      </p:sp>
      <p:sp>
        <p:nvSpPr>
          <p:cNvPr id="7" name="Google Shape;7;p1"/>
          <p:cNvSpPr txBox="1"/>
          <p:nvPr>
            <p:ph type="title"/>
          </p:nvPr>
        </p:nvSpPr>
        <p:spPr>
          <a:xfrm>
            <a:off x="886650" y="398400"/>
            <a:ext cx="7370700" cy="857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FFFFFF"/>
              </a:buClr>
              <a:buSzPts val="2400"/>
              <a:buFont typeface="Raleway"/>
              <a:buNone/>
              <a:defRPr b="1" sz="2400">
                <a:solidFill>
                  <a:srgbClr val="FFFFFF"/>
                </a:solidFill>
                <a:latin typeface="Raleway"/>
                <a:ea typeface="Raleway"/>
                <a:cs typeface="Raleway"/>
                <a:sym typeface="Raleway"/>
              </a:defRPr>
            </a:lvl1pPr>
            <a:lvl2pPr lvl="1">
              <a:spcBef>
                <a:spcPts val="0"/>
              </a:spcBef>
              <a:spcAft>
                <a:spcPts val="0"/>
              </a:spcAft>
              <a:buClr>
                <a:srgbClr val="FFFFFF"/>
              </a:buClr>
              <a:buSzPts val="2400"/>
              <a:buFont typeface="Raleway"/>
              <a:buNone/>
              <a:defRPr b="1" sz="2400">
                <a:solidFill>
                  <a:srgbClr val="FFFFFF"/>
                </a:solidFill>
                <a:latin typeface="Raleway"/>
                <a:ea typeface="Raleway"/>
                <a:cs typeface="Raleway"/>
                <a:sym typeface="Raleway"/>
              </a:defRPr>
            </a:lvl2pPr>
            <a:lvl3pPr lvl="2">
              <a:spcBef>
                <a:spcPts val="0"/>
              </a:spcBef>
              <a:spcAft>
                <a:spcPts val="0"/>
              </a:spcAft>
              <a:buClr>
                <a:srgbClr val="FFFFFF"/>
              </a:buClr>
              <a:buSzPts val="2400"/>
              <a:buFont typeface="Raleway"/>
              <a:buNone/>
              <a:defRPr b="1" sz="2400">
                <a:solidFill>
                  <a:srgbClr val="FFFFFF"/>
                </a:solidFill>
                <a:latin typeface="Raleway"/>
                <a:ea typeface="Raleway"/>
                <a:cs typeface="Raleway"/>
                <a:sym typeface="Raleway"/>
              </a:defRPr>
            </a:lvl3pPr>
            <a:lvl4pPr lvl="3">
              <a:spcBef>
                <a:spcPts val="0"/>
              </a:spcBef>
              <a:spcAft>
                <a:spcPts val="0"/>
              </a:spcAft>
              <a:buClr>
                <a:srgbClr val="FFFFFF"/>
              </a:buClr>
              <a:buSzPts val="2400"/>
              <a:buFont typeface="Raleway"/>
              <a:buNone/>
              <a:defRPr b="1" sz="2400">
                <a:solidFill>
                  <a:srgbClr val="FFFFFF"/>
                </a:solidFill>
                <a:latin typeface="Raleway"/>
                <a:ea typeface="Raleway"/>
                <a:cs typeface="Raleway"/>
                <a:sym typeface="Raleway"/>
              </a:defRPr>
            </a:lvl4pPr>
            <a:lvl5pPr lvl="4">
              <a:spcBef>
                <a:spcPts val="0"/>
              </a:spcBef>
              <a:spcAft>
                <a:spcPts val="0"/>
              </a:spcAft>
              <a:buClr>
                <a:srgbClr val="FFFFFF"/>
              </a:buClr>
              <a:buSzPts val="2400"/>
              <a:buFont typeface="Raleway"/>
              <a:buNone/>
              <a:defRPr b="1" sz="2400">
                <a:solidFill>
                  <a:srgbClr val="FFFFFF"/>
                </a:solidFill>
                <a:latin typeface="Raleway"/>
                <a:ea typeface="Raleway"/>
                <a:cs typeface="Raleway"/>
                <a:sym typeface="Raleway"/>
              </a:defRPr>
            </a:lvl5pPr>
            <a:lvl6pPr lvl="5">
              <a:spcBef>
                <a:spcPts val="0"/>
              </a:spcBef>
              <a:spcAft>
                <a:spcPts val="0"/>
              </a:spcAft>
              <a:buClr>
                <a:srgbClr val="FFFFFF"/>
              </a:buClr>
              <a:buSzPts val="2400"/>
              <a:buFont typeface="Raleway"/>
              <a:buNone/>
              <a:defRPr b="1" sz="2400">
                <a:solidFill>
                  <a:srgbClr val="FFFFFF"/>
                </a:solidFill>
                <a:latin typeface="Raleway"/>
                <a:ea typeface="Raleway"/>
                <a:cs typeface="Raleway"/>
                <a:sym typeface="Raleway"/>
              </a:defRPr>
            </a:lvl6pPr>
            <a:lvl7pPr lvl="6">
              <a:spcBef>
                <a:spcPts val="0"/>
              </a:spcBef>
              <a:spcAft>
                <a:spcPts val="0"/>
              </a:spcAft>
              <a:buClr>
                <a:srgbClr val="FFFFFF"/>
              </a:buClr>
              <a:buSzPts val="2400"/>
              <a:buFont typeface="Raleway"/>
              <a:buNone/>
              <a:defRPr b="1" sz="2400">
                <a:solidFill>
                  <a:srgbClr val="FFFFFF"/>
                </a:solidFill>
                <a:latin typeface="Raleway"/>
                <a:ea typeface="Raleway"/>
                <a:cs typeface="Raleway"/>
                <a:sym typeface="Raleway"/>
              </a:defRPr>
            </a:lvl7pPr>
            <a:lvl8pPr lvl="7">
              <a:spcBef>
                <a:spcPts val="0"/>
              </a:spcBef>
              <a:spcAft>
                <a:spcPts val="0"/>
              </a:spcAft>
              <a:buClr>
                <a:srgbClr val="FFFFFF"/>
              </a:buClr>
              <a:buSzPts val="2400"/>
              <a:buFont typeface="Raleway"/>
              <a:buNone/>
              <a:defRPr b="1" sz="2400">
                <a:solidFill>
                  <a:srgbClr val="FFFFFF"/>
                </a:solidFill>
                <a:latin typeface="Raleway"/>
                <a:ea typeface="Raleway"/>
                <a:cs typeface="Raleway"/>
                <a:sym typeface="Raleway"/>
              </a:defRPr>
            </a:lvl8pPr>
            <a:lvl9pPr lvl="8">
              <a:spcBef>
                <a:spcPts val="0"/>
              </a:spcBef>
              <a:spcAft>
                <a:spcPts val="0"/>
              </a:spcAft>
              <a:buClr>
                <a:srgbClr val="FFFFFF"/>
              </a:buClr>
              <a:buSzPts val="2400"/>
              <a:buFont typeface="Raleway"/>
              <a:buNone/>
              <a:defRPr b="1" sz="2400">
                <a:solidFill>
                  <a:srgbClr val="FFFFFF"/>
                </a:solidFill>
                <a:latin typeface="Raleway"/>
                <a:ea typeface="Raleway"/>
                <a:cs typeface="Raleway"/>
                <a:sym typeface="Raleway"/>
              </a:defRPr>
            </a:lvl9pPr>
          </a:lstStyle>
          <a:p/>
        </p:txBody>
      </p:sp>
      <p:sp>
        <p:nvSpPr>
          <p:cNvPr id="8" name="Google Shape;8;p1"/>
          <p:cNvSpPr txBox="1"/>
          <p:nvPr>
            <p:ph idx="12" type="sldNum"/>
          </p:nvPr>
        </p:nvSpPr>
        <p:spPr>
          <a:xfrm>
            <a:off x="27122" y="4749851"/>
            <a:ext cx="548700" cy="393600"/>
          </a:xfrm>
          <a:prstGeom prst="rect">
            <a:avLst/>
          </a:prstGeom>
          <a:noFill/>
          <a:ln>
            <a:noFill/>
          </a:ln>
        </p:spPr>
        <p:txBody>
          <a:bodyPr anchorCtr="0" anchor="t" bIns="91425" lIns="91425" spcFirstLastPara="1" rIns="91425" wrap="square" tIns="91425">
            <a:noAutofit/>
          </a:bodyPr>
          <a:lstStyle>
            <a:lvl1pPr lvl="0">
              <a:buNone/>
              <a:defRPr sz="1200">
                <a:solidFill>
                  <a:srgbClr val="00AE9D"/>
                </a:solidFill>
                <a:latin typeface="Karla"/>
                <a:ea typeface="Karla"/>
                <a:cs typeface="Karla"/>
                <a:sym typeface="Karla"/>
              </a:defRPr>
            </a:lvl1pPr>
            <a:lvl2pPr lvl="1">
              <a:buNone/>
              <a:defRPr sz="1200">
                <a:solidFill>
                  <a:srgbClr val="00AE9D"/>
                </a:solidFill>
                <a:latin typeface="Karla"/>
                <a:ea typeface="Karla"/>
                <a:cs typeface="Karla"/>
                <a:sym typeface="Karla"/>
              </a:defRPr>
            </a:lvl2pPr>
            <a:lvl3pPr lvl="2">
              <a:buNone/>
              <a:defRPr sz="1200">
                <a:solidFill>
                  <a:srgbClr val="00AE9D"/>
                </a:solidFill>
                <a:latin typeface="Karla"/>
                <a:ea typeface="Karla"/>
                <a:cs typeface="Karla"/>
                <a:sym typeface="Karla"/>
              </a:defRPr>
            </a:lvl3pPr>
            <a:lvl4pPr lvl="3">
              <a:buNone/>
              <a:defRPr sz="1200">
                <a:solidFill>
                  <a:srgbClr val="00AE9D"/>
                </a:solidFill>
                <a:latin typeface="Karla"/>
                <a:ea typeface="Karla"/>
                <a:cs typeface="Karla"/>
                <a:sym typeface="Karla"/>
              </a:defRPr>
            </a:lvl4pPr>
            <a:lvl5pPr lvl="4">
              <a:buNone/>
              <a:defRPr sz="1200">
                <a:solidFill>
                  <a:srgbClr val="00AE9D"/>
                </a:solidFill>
                <a:latin typeface="Karla"/>
                <a:ea typeface="Karla"/>
                <a:cs typeface="Karla"/>
                <a:sym typeface="Karla"/>
              </a:defRPr>
            </a:lvl5pPr>
            <a:lvl6pPr lvl="5">
              <a:buNone/>
              <a:defRPr sz="1200">
                <a:solidFill>
                  <a:srgbClr val="00AE9D"/>
                </a:solidFill>
                <a:latin typeface="Karla"/>
                <a:ea typeface="Karla"/>
                <a:cs typeface="Karla"/>
                <a:sym typeface="Karla"/>
              </a:defRPr>
            </a:lvl6pPr>
            <a:lvl7pPr lvl="6">
              <a:buNone/>
              <a:defRPr sz="1200">
                <a:solidFill>
                  <a:srgbClr val="00AE9D"/>
                </a:solidFill>
                <a:latin typeface="Karla"/>
                <a:ea typeface="Karla"/>
                <a:cs typeface="Karla"/>
                <a:sym typeface="Karla"/>
              </a:defRPr>
            </a:lvl7pPr>
            <a:lvl8pPr lvl="7">
              <a:buNone/>
              <a:defRPr sz="1200">
                <a:solidFill>
                  <a:srgbClr val="00AE9D"/>
                </a:solidFill>
                <a:latin typeface="Karla"/>
                <a:ea typeface="Karla"/>
                <a:cs typeface="Karla"/>
                <a:sym typeface="Karla"/>
              </a:defRPr>
            </a:lvl8pPr>
            <a:lvl9pPr lvl="8">
              <a:buNone/>
              <a:defRPr sz="1200">
                <a:solidFill>
                  <a:srgbClr val="00AE9D"/>
                </a:solidFill>
                <a:latin typeface="Karla"/>
                <a:ea typeface="Karla"/>
                <a:cs typeface="Karla"/>
                <a:sym typeface="Karla"/>
              </a:defRPr>
            </a:lvl9pPr>
          </a:lstStyle>
          <a:p>
            <a:pPr indent="0" lvl="0" marL="0" rtl="0" algn="l">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hyperlink" Target="http://www.youtube.com/watch?v=RcdH0KmvKBg" TargetMode="Externa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1"/>
          <p:cNvSpPr txBox="1"/>
          <p:nvPr/>
        </p:nvSpPr>
        <p:spPr>
          <a:xfrm>
            <a:off x="7254100" y="4406400"/>
            <a:ext cx="1799400" cy="28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lt1"/>
                </a:solidFill>
                <a:latin typeface="Karla"/>
                <a:ea typeface="Karla"/>
                <a:cs typeface="Karla"/>
                <a:sym typeface="Karla"/>
              </a:rPr>
              <a:t>May, 2026</a:t>
            </a:r>
            <a:endParaRPr sz="2400">
              <a:solidFill>
                <a:schemeClr val="lt1"/>
              </a:solidFill>
              <a:latin typeface="Karla"/>
              <a:ea typeface="Karla"/>
              <a:cs typeface="Karla"/>
              <a:sym typeface="Karla"/>
            </a:endParaRPr>
          </a:p>
        </p:txBody>
      </p:sp>
      <p:pic>
        <p:nvPicPr>
          <p:cNvPr id="97" name="Google Shape;97;p11"/>
          <p:cNvPicPr preferRelativeResize="0"/>
          <p:nvPr/>
        </p:nvPicPr>
        <p:blipFill>
          <a:blip r:embed="rId3">
            <a:alphaModFix/>
          </a:blip>
          <a:stretch>
            <a:fillRect/>
          </a:stretch>
        </p:blipFill>
        <p:spPr>
          <a:xfrm>
            <a:off x="227775" y="70225"/>
            <a:ext cx="8390176" cy="1204475"/>
          </a:xfrm>
          <a:prstGeom prst="rect">
            <a:avLst/>
          </a:prstGeom>
          <a:noFill/>
          <a:ln>
            <a:noFill/>
          </a:ln>
        </p:spPr>
      </p:pic>
      <p:sp>
        <p:nvSpPr>
          <p:cNvPr id="98" name="Google Shape;98;p11"/>
          <p:cNvSpPr/>
          <p:nvPr/>
        </p:nvSpPr>
        <p:spPr>
          <a:xfrm>
            <a:off x="1202183" y="1911650"/>
            <a:ext cx="7093823" cy="1190814"/>
          </a:xfrm>
          <a:prstGeom prst="rect">
            <a:avLst/>
          </a:prstGeom>
        </p:spPr>
        <p:txBody>
          <a:bodyPr>
            <a:prstTxWarp prst="textPlain"/>
          </a:bodyPr>
          <a:lstStyle/>
          <a:p>
            <a:pPr lvl="0" algn="ctr"/>
            <a:r>
              <a:rPr b="1" i="0">
                <a:ln cap="flat" cmpd="sng" w="38100">
                  <a:solidFill>
                    <a:schemeClr val="dk1"/>
                  </a:solidFill>
                  <a:prstDash val="solid"/>
                  <a:round/>
                  <a:headEnd len="sm" w="sm" type="none"/>
                  <a:tailEnd len="sm" w="sm" type="none"/>
                </a:ln>
                <a:solidFill>
                  <a:schemeClr val="lt1"/>
                </a:solidFill>
                <a:latin typeface="Raleway"/>
              </a:rPr>
              <a:t>RESPECT</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2"/>
          <p:cNvSpPr/>
          <p:nvPr/>
        </p:nvSpPr>
        <p:spPr>
          <a:xfrm>
            <a:off x="3727879" y="1401150"/>
            <a:ext cx="2702700" cy="2493600"/>
          </a:xfrm>
          <a:prstGeom prst="diamond">
            <a:avLst/>
          </a:prstGeom>
          <a:solidFill>
            <a:srgbClr val="004C5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Karla"/>
                <a:ea typeface="Karla"/>
                <a:cs typeface="Karla"/>
                <a:sym typeface="Karla"/>
              </a:rPr>
              <a:t>Self-</a:t>
            </a:r>
            <a:endParaRPr b="1" sz="2400">
              <a:solidFill>
                <a:srgbClr val="FFFFFF"/>
              </a:solidFill>
              <a:latin typeface="Karla"/>
              <a:ea typeface="Karla"/>
              <a:cs typeface="Karla"/>
              <a:sym typeface="Karla"/>
            </a:endParaRPr>
          </a:p>
          <a:p>
            <a:pPr indent="0" lvl="0" marL="0" rtl="0" algn="ctr">
              <a:spcBef>
                <a:spcPts val="0"/>
              </a:spcBef>
              <a:spcAft>
                <a:spcPts val="0"/>
              </a:spcAft>
              <a:buNone/>
            </a:pPr>
            <a:r>
              <a:rPr b="1" lang="en" sz="2400">
                <a:solidFill>
                  <a:srgbClr val="FFFFFF"/>
                </a:solidFill>
                <a:latin typeface="Karla"/>
                <a:ea typeface="Karla"/>
                <a:cs typeface="Karla"/>
                <a:sym typeface="Karla"/>
              </a:rPr>
              <a:t>Respect</a:t>
            </a:r>
            <a:endParaRPr b="1" sz="2400">
              <a:solidFill>
                <a:srgbClr val="FFFFFF"/>
              </a:solidFill>
              <a:latin typeface="Karla"/>
              <a:ea typeface="Karla"/>
              <a:cs typeface="Karla"/>
              <a:sym typeface="Karla"/>
            </a:endParaRPr>
          </a:p>
        </p:txBody>
      </p:sp>
      <p:sp>
        <p:nvSpPr>
          <p:cNvPr id="104" name="Google Shape;104;p12"/>
          <p:cNvSpPr/>
          <p:nvPr/>
        </p:nvSpPr>
        <p:spPr>
          <a:xfrm>
            <a:off x="1507625" y="1971025"/>
            <a:ext cx="2866100" cy="1353875"/>
          </a:xfrm>
          <a:prstGeom prst="flowChartPreparation">
            <a:avLst/>
          </a:prstGeom>
          <a:solidFill>
            <a:srgbClr val="ABE33F">
              <a:alpha val="81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solidFill>
                  <a:srgbClr val="004C52"/>
                </a:solidFill>
                <a:latin typeface="Karla"/>
                <a:ea typeface="Karla"/>
                <a:cs typeface="Karla"/>
                <a:sym typeface="Karla"/>
              </a:rPr>
              <a:t>Respect for Others</a:t>
            </a:r>
            <a:endParaRPr b="1" sz="2500">
              <a:solidFill>
                <a:srgbClr val="004C52"/>
              </a:solidFill>
              <a:latin typeface="Karla"/>
              <a:ea typeface="Karla"/>
              <a:cs typeface="Karla"/>
              <a:sym typeface="Karla"/>
            </a:endParaRPr>
          </a:p>
        </p:txBody>
      </p:sp>
      <p:sp>
        <p:nvSpPr>
          <p:cNvPr id="105" name="Google Shape;105;p12"/>
          <p:cNvSpPr/>
          <p:nvPr/>
        </p:nvSpPr>
        <p:spPr>
          <a:xfrm>
            <a:off x="5831325" y="1915100"/>
            <a:ext cx="2866100" cy="1353875"/>
          </a:xfrm>
          <a:prstGeom prst="flowChartPreparation">
            <a:avLst/>
          </a:prstGeom>
          <a:solidFill>
            <a:srgbClr val="ABE33F">
              <a:alpha val="81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solidFill>
                  <a:srgbClr val="004C52"/>
                </a:solidFill>
                <a:latin typeface="Karla"/>
                <a:ea typeface="Karla"/>
                <a:cs typeface="Karla"/>
                <a:sym typeface="Karla"/>
              </a:rPr>
              <a:t>Respect </a:t>
            </a:r>
            <a:endParaRPr b="1" sz="2200">
              <a:solidFill>
                <a:srgbClr val="004C52"/>
              </a:solidFill>
              <a:latin typeface="Karla"/>
              <a:ea typeface="Karla"/>
              <a:cs typeface="Karla"/>
              <a:sym typeface="Karla"/>
            </a:endParaRPr>
          </a:p>
          <a:p>
            <a:pPr indent="0" lvl="0" marL="0" rtl="0" algn="ctr">
              <a:spcBef>
                <a:spcPts val="0"/>
              </a:spcBef>
              <a:spcAft>
                <a:spcPts val="0"/>
              </a:spcAft>
              <a:buNone/>
            </a:pPr>
            <a:r>
              <a:rPr b="1" lang="en" sz="2200">
                <a:solidFill>
                  <a:srgbClr val="004C52"/>
                </a:solidFill>
                <a:latin typeface="Karla"/>
                <a:ea typeface="Karla"/>
                <a:cs typeface="Karla"/>
                <a:sym typeface="Karla"/>
              </a:rPr>
              <a:t>for Differences</a:t>
            </a:r>
            <a:endParaRPr b="1" sz="2200">
              <a:solidFill>
                <a:srgbClr val="004C52"/>
              </a:solidFill>
              <a:latin typeface="Karla"/>
              <a:ea typeface="Karla"/>
              <a:cs typeface="Karla"/>
              <a:sym typeface="Karla"/>
            </a:endParaRPr>
          </a:p>
        </p:txBody>
      </p:sp>
      <p:sp>
        <p:nvSpPr>
          <p:cNvPr id="106" name="Google Shape;106;p12"/>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107" name="Google Shape;107;p12"/>
          <p:cNvSpPr/>
          <p:nvPr/>
        </p:nvSpPr>
        <p:spPr>
          <a:xfrm>
            <a:off x="119601" y="243677"/>
            <a:ext cx="7027030" cy="657500"/>
          </a:xfrm>
          <a:prstGeom prst="rect">
            <a:avLst/>
          </a:prstGeom>
        </p:spPr>
        <p:txBody>
          <a:bodyPr>
            <a:prstTxWarp prst="textPlain"/>
          </a:bodyPr>
          <a:lstStyle/>
          <a:p>
            <a:pPr lvl="0" algn="ctr"/>
            <a:r>
              <a:rPr b="1" i="0">
                <a:ln cap="flat" cmpd="sng" w="38100">
                  <a:solidFill>
                    <a:schemeClr val="dk1"/>
                  </a:solidFill>
                  <a:prstDash val="solid"/>
                  <a:round/>
                  <a:headEnd len="sm" w="sm" type="none"/>
                  <a:tailEnd len="sm" w="sm" type="none"/>
                </a:ln>
                <a:solidFill>
                  <a:schemeClr val="lt1"/>
                </a:solidFill>
                <a:latin typeface="Raleway"/>
              </a:rPr>
              <a:t>3 Types of RESPECT</a:t>
            </a:r>
          </a:p>
        </p:txBody>
      </p:sp>
      <p:pic>
        <p:nvPicPr>
          <p:cNvPr id="108" name="Google Shape;108;p12"/>
          <p:cNvPicPr preferRelativeResize="0"/>
          <p:nvPr/>
        </p:nvPicPr>
        <p:blipFill>
          <a:blip r:embed="rId3">
            <a:alphaModFix/>
          </a:blip>
          <a:stretch>
            <a:fillRect/>
          </a:stretch>
        </p:blipFill>
        <p:spPr>
          <a:xfrm rot="-554773">
            <a:off x="372150" y="3428125"/>
            <a:ext cx="3296075" cy="14112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114" name="Google Shape;114;p13"/>
          <p:cNvSpPr/>
          <p:nvPr/>
        </p:nvSpPr>
        <p:spPr>
          <a:xfrm rot="-2292561">
            <a:off x="4237061" y="1094400"/>
            <a:ext cx="685327" cy="759870"/>
          </a:xfrm>
          <a:prstGeom prst="rect">
            <a:avLst/>
          </a:prstGeom>
          <a:solidFill>
            <a:srgbClr val="8DC02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sp>
        <p:nvSpPr>
          <p:cNvPr id="115" name="Google Shape;115;p13"/>
          <p:cNvSpPr txBox="1"/>
          <p:nvPr>
            <p:ph idx="1" type="body"/>
          </p:nvPr>
        </p:nvSpPr>
        <p:spPr>
          <a:xfrm>
            <a:off x="1216950" y="969425"/>
            <a:ext cx="6504300" cy="15222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t/>
            </a:r>
            <a:endParaRPr sz="3800"/>
          </a:p>
          <a:p>
            <a:pPr indent="0" lvl="0" marL="0" rtl="0" algn="ctr">
              <a:spcBef>
                <a:spcPts val="600"/>
              </a:spcBef>
              <a:spcAft>
                <a:spcPts val="0"/>
              </a:spcAft>
              <a:buNone/>
            </a:pPr>
            <a:r>
              <a:t/>
            </a:r>
            <a:endParaRPr sz="3800"/>
          </a:p>
          <a:p>
            <a:pPr indent="0" lvl="0" marL="0" rtl="0" algn="ctr">
              <a:spcBef>
                <a:spcPts val="600"/>
              </a:spcBef>
              <a:spcAft>
                <a:spcPts val="0"/>
              </a:spcAft>
              <a:buNone/>
            </a:pPr>
            <a:r>
              <a:rPr lang="en" sz="3800"/>
              <a:t>Treating People Appropriately</a:t>
            </a:r>
            <a:endParaRPr sz="3800"/>
          </a:p>
        </p:txBody>
      </p:sp>
      <p:sp>
        <p:nvSpPr>
          <p:cNvPr id="116" name="Google Shape;116;p13"/>
          <p:cNvSpPr/>
          <p:nvPr/>
        </p:nvSpPr>
        <p:spPr>
          <a:xfrm>
            <a:off x="2726492" y="893235"/>
            <a:ext cx="3485211" cy="757125"/>
          </a:xfrm>
          <a:prstGeom prst="rect">
            <a:avLst/>
          </a:prstGeom>
        </p:spPr>
        <p:txBody>
          <a:bodyPr>
            <a:prstTxWarp prst="textPlain"/>
          </a:bodyPr>
          <a:lstStyle/>
          <a:p>
            <a:pPr lvl="0" algn="ctr"/>
            <a:r>
              <a:rPr b="1" i="1">
                <a:ln cap="flat" cmpd="sng" w="28575">
                  <a:solidFill>
                    <a:schemeClr val="dk1"/>
                  </a:solidFill>
                  <a:prstDash val="solid"/>
                  <a:round/>
                  <a:headEnd len="sm" w="sm" type="none"/>
                  <a:tailEnd len="sm" w="sm" type="none"/>
                </a:ln>
                <a:solidFill>
                  <a:schemeClr val="lt1"/>
                </a:solidFill>
                <a:latin typeface="Karla"/>
              </a:rPr>
              <a:t>Definition:</a:t>
            </a:r>
          </a:p>
        </p:txBody>
      </p:sp>
      <p:pic>
        <p:nvPicPr>
          <p:cNvPr id="117" name="Google Shape;117;p13"/>
          <p:cNvPicPr preferRelativeResize="0"/>
          <p:nvPr/>
        </p:nvPicPr>
        <p:blipFill rotWithShape="1">
          <a:blip r:embed="rId3">
            <a:alphaModFix/>
          </a:blip>
          <a:srcRect b="7936" l="0" r="0" t="0"/>
          <a:stretch/>
        </p:blipFill>
        <p:spPr>
          <a:xfrm>
            <a:off x="3376475" y="2968250"/>
            <a:ext cx="2553276" cy="1701225"/>
          </a:xfrm>
          <a:prstGeom prst="rect">
            <a:avLst/>
          </a:prstGeom>
          <a:noFill/>
          <a:ln>
            <a:noFill/>
          </a:ln>
        </p:spPr>
      </p:pic>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AE9D"/>
        </a:solidFill>
      </p:bgPr>
    </p:bg>
    <p:spTree>
      <p:nvGrpSpPr>
        <p:cNvPr id="121" name="Shape 121"/>
        <p:cNvGrpSpPr/>
        <p:nvPr/>
      </p:nvGrpSpPr>
      <p:grpSpPr>
        <a:xfrm>
          <a:off x="0" y="0"/>
          <a:ext cx="0" cy="0"/>
          <a:chOff x="0" y="0"/>
          <a:chExt cx="0" cy="0"/>
        </a:xfrm>
      </p:grpSpPr>
      <p:sp>
        <p:nvSpPr>
          <p:cNvPr id="122" name="Google Shape;122;p14"/>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solidFill>
                  <a:srgbClr val="ABE33F"/>
                </a:solidFill>
              </a:rPr>
              <a:t>‹#›</a:t>
            </a:fld>
            <a:endParaRPr>
              <a:solidFill>
                <a:srgbClr val="ABE33F"/>
              </a:solidFill>
            </a:endParaRPr>
          </a:p>
        </p:txBody>
      </p:sp>
      <p:pic>
        <p:nvPicPr>
          <p:cNvPr id="123" name="Google Shape;123;p14" title="May Secondary Character Trait - Respect">
            <a:hlinkClick r:id="rId3"/>
          </p:cNvPr>
          <p:cNvPicPr preferRelativeResize="0"/>
          <p:nvPr/>
        </p:nvPicPr>
        <p:blipFill>
          <a:blip r:embed="rId4">
            <a:alphaModFix/>
          </a:blip>
          <a:stretch>
            <a:fillRect/>
          </a:stretch>
        </p:blipFill>
        <p:spPr>
          <a:xfrm>
            <a:off x="179268" y="100838"/>
            <a:ext cx="8785475" cy="4941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1000"/>
                                        <p:tgtEl>
                                          <p:spTgt spid="1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5"/>
          <p:cNvSpPr/>
          <p:nvPr/>
        </p:nvSpPr>
        <p:spPr>
          <a:xfrm>
            <a:off x="4306175" y="1267050"/>
            <a:ext cx="4266300" cy="2684700"/>
          </a:xfrm>
          <a:prstGeom prst="rect">
            <a:avLst/>
          </a:prstGeom>
          <a:solidFill>
            <a:srgbClr val="004C5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sp>
        <p:nvSpPr>
          <p:cNvPr id="129" name="Google Shape;129;p15"/>
          <p:cNvSpPr/>
          <p:nvPr/>
        </p:nvSpPr>
        <p:spPr>
          <a:xfrm>
            <a:off x="4126200" y="1078126"/>
            <a:ext cx="4609969" cy="3588913"/>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noFill/>
          <a:ln cap="flat" cmpd="sng" w="28575">
            <a:solidFill>
              <a:srgbClr val="004C5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AE9D"/>
              </a:solidFill>
              <a:latin typeface="Karla"/>
              <a:ea typeface="Karla"/>
              <a:cs typeface="Karla"/>
              <a:sym typeface="Karla"/>
            </a:endParaRPr>
          </a:p>
        </p:txBody>
      </p:sp>
      <p:sp>
        <p:nvSpPr>
          <p:cNvPr id="130" name="Google Shape;130;p15"/>
          <p:cNvSpPr/>
          <p:nvPr/>
        </p:nvSpPr>
        <p:spPr>
          <a:xfrm>
            <a:off x="4224574" y="1098450"/>
            <a:ext cx="4417200" cy="2946600"/>
          </a:xfrm>
          <a:prstGeom prst="rect">
            <a:avLst/>
          </a:prstGeom>
          <a:noFill/>
          <a:ln>
            <a:noFill/>
          </a:ln>
        </p:spPr>
        <p:txBody>
          <a:bodyPr anchorCtr="0" anchor="ctr" bIns="91425" lIns="91425" spcFirstLastPara="1" rIns="91425" wrap="square" tIns="91425">
            <a:noAutofit/>
          </a:bodyPr>
          <a:lstStyle/>
          <a:p>
            <a:pPr indent="-336550" lvl="0" marL="457200" rtl="0" algn="l">
              <a:lnSpc>
                <a:spcPct val="115000"/>
              </a:lnSpc>
              <a:spcBef>
                <a:spcPts val="2800"/>
              </a:spcBef>
              <a:spcAft>
                <a:spcPts val="0"/>
              </a:spcAft>
              <a:buClr>
                <a:schemeClr val="lt1"/>
              </a:buClr>
              <a:buSzPts val="1700"/>
              <a:buFont typeface="Karla ExtraBold"/>
              <a:buChar char="●"/>
            </a:pPr>
            <a:r>
              <a:rPr lang="en" sz="1700">
                <a:solidFill>
                  <a:schemeClr val="lt1"/>
                </a:solidFill>
                <a:latin typeface="Karla ExtraBold"/>
                <a:ea typeface="Karla ExtraBold"/>
                <a:cs typeface="Karla ExtraBold"/>
                <a:sym typeface="Karla ExtraBold"/>
              </a:rPr>
              <a:t>Builds positive relationships with: classmates, teachers, &amp; school staff</a:t>
            </a:r>
            <a:endParaRPr sz="1700">
              <a:solidFill>
                <a:schemeClr val="lt1"/>
              </a:solidFill>
              <a:latin typeface="Karla ExtraBold"/>
              <a:ea typeface="Karla ExtraBold"/>
              <a:cs typeface="Karla ExtraBold"/>
              <a:sym typeface="Karla ExtraBold"/>
            </a:endParaRPr>
          </a:p>
          <a:p>
            <a:pPr indent="-336550" lvl="0" marL="457200" rtl="0" algn="l">
              <a:lnSpc>
                <a:spcPct val="115000"/>
              </a:lnSpc>
              <a:spcBef>
                <a:spcPts val="0"/>
              </a:spcBef>
              <a:spcAft>
                <a:spcPts val="0"/>
              </a:spcAft>
              <a:buClr>
                <a:schemeClr val="lt1"/>
              </a:buClr>
              <a:buSzPts val="1700"/>
              <a:buFont typeface="Karla ExtraBold"/>
              <a:buChar char="●"/>
            </a:pPr>
            <a:r>
              <a:rPr lang="en" sz="1700">
                <a:solidFill>
                  <a:schemeClr val="lt1"/>
                </a:solidFill>
                <a:latin typeface="Karla ExtraBold"/>
                <a:ea typeface="Karla ExtraBold"/>
                <a:cs typeface="Karla ExtraBold"/>
                <a:sym typeface="Karla ExtraBold"/>
              </a:rPr>
              <a:t>Prevents conflict and bullying</a:t>
            </a:r>
            <a:endParaRPr sz="1700">
              <a:solidFill>
                <a:schemeClr val="lt1"/>
              </a:solidFill>
              <a:latin typeface="Karla ExtraBold"/>
              <a:ea typeface="Karla ExtraBold"/>
              <a:cs typeface="Karla ExtraBold"/>
              <a:sym typeface="Karla ExtraBold"/>
            </a:endParaRPr>
          </a:p>
          <a:p>
            <a:pPr indent="-336550" lvl="0" marL="457200" rtl="0" algn="l">
              <a:lnSpc>
                <a:spcPct val="115000"/>
              </a:lnSpc>
              <a:spcBef>
                <a:spcPts val="0"/>
              </a:spcBef>
              <a:spcAft>
                <a:spcPts val="0"/>
              </a:spcAft>
              <a:buClr>
                <a:schemeClr val="lt1"/>
              </a:buClr>
              <a:buSzPts val="1700"/>
              <a:buFont typeface="Karla ExtraBold"/>
              <a:buChar char="●"/>
            </a:pPr>
            <a:r>
              <a:rPr lang="en" sz="1700">
                <a:solidFill>
                  <a:schemeClr val="lt1"/>
                </a:solidFill>
                <a:latin typeface="Karla ExtraBold"/>
                <a:ea typeface="Karla ExtraBold"/>
                <a:cs typeface="Karla ExtraBold"/>
                <a:sym typeface="Karla ExtraBold"/>
              </a:rPr>
              <a:t>Creates a safe, inclusive learning space</a:t>
            </a:r>
            <a:endParaRPr sz="1700">
              <a:solidFill>
                <a:schemeClr val="lt1"/>
              </a:solidFill>
              <a:latin typeface="Karla ExtraBold"/>
              <a:ea typeface="Karla ExtraBold"/>
              <a:cs typeface="Karla ExtraBold"/>
              <a:sym typeface="Karla ExtraBold"/>
            </a:endParaRPr>
          </a:p>
          <a:p>
            <a:pPr indent="-336550" lvl="0" marL="457200" rtl="0" algn="l">
              <a:lnSpc>
                <a:spcPct val="115000"/>
              </a:lnSpc>
              <a:spcBef>
                <a:spcPts val="0"/>
              </a:spcBef>
              <a:spcAft>
                <a:spcPts val="0"/>
              </a:spcAft>
              <a:buClr>
                <a:schemeClr val="lt1"/>
              </a:buClr>
              <a:buSzPts val="1700"/>
              <a:buFont typeface="Karla ExtraBold"/>
              <a:buChar char="●"/>
            </a:pPr>
            <a:r>
              <a:rPr lang="en" sz="1700">
                <a:solidFill>
                  <a:schemeClr val="lt1"/>
                </a:solidFill>
                <a:latin typeface="Karla ExtraBold"/>
                <a:ea typeface="Karla ExtraBold"/>
                <a:cs typeface="Karla ExtraBold"/>
                <a:sym typeface="Karla ExtraBold"/>
              </a:rPr>
              <a:t>Helps prepare for adulthood and professional life</a:t>
            </a:r>
            <a:endParaRPr sz="1700">
              <a:solidFill>
                <a:schemeClr val="lt1"/>
              </a:solidFill>
              <a:latin typeface="Karla ExtraBold"/>
              <a:ea typeface="Karla ExtraBold"/>
              <a:cs typeface="Karla ExtraBold"/>
              <a:sym typeface="Karla ExtraBold"/>
            </a:endParaRPr>
          </a:p>
        </p:txBody>
      </p:sp>
      <p:sp>
        <p:nvSpPr>
          <p:cNvPr id="131" name="Google Shape;131;p15"/>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132" name="Google Shape;132;p15"/>
          <p:cNvSpPr/>
          <p:nvPr/>
        </p:nvSpPr>
        <p:spPr>
          <a:xfrm>
            <a:off x="430613" y="2915098"/>
            <a:ext cx="3406575" cy="890724"/>
          </a:xfrm>
          <a:prstGeom prst="rect">
            <a:avLst/>
          </a:prstGeom>
        </p:spPr>
        <p:txBody>
          <a:bodyPr>
            <a:prstTxWarp prst="textPlain"/>
          </a:bodyPr>
          <a:lstStyle/>
          <a:p>
            <a:pPr lvl="0" algn="ctr"/>
            <a:r>
              <a:rPr b="1" i="0">
                <a:ln cap="flat" cmpd="sng" w="28575">
                  <a:solidFill>
                    <a:schemeClr val="dk1"/>
                  </a:solidFill>
                  <a:prstDash val="solid"/>
                  <a:round/>
                  <a:headEnd len="sm" w="sm" type="none"/>
                  <a:tailEnd len="sm" w="sm" type="none"/>
                </a:ln>
                <a:solidFill>
                  <a:srgbClr val="00AE9D"/>
                </a:solidFill>
                <a:latin typeface="Raleway"/>
              </a:rPr>
              <a:t>Important?</a:t>
            </a:r>
          </a:p>
        </p:txBody>
      </p:sp>
      <p:sp>
        <p:nvSpPr>
          <p:cNvPr id="133" name="Google Shape;133;p15"/>
          <p:cNvSpPr/>
          <p:nvPr/>
        </p:nvSpPr>
        <p:spPr>
          <a:xfrm>
            <a:off x="1101176" y="1253398"/>
            <a:ext cx="2065450" cy="916528"/>
          </a:xfrm>
          <a:prstGeom prst="rect">
            <a:avLst/>
          </a:prstGeom>
        </p:spPr>
        <p:txBody>
          <a:bodyPr>
            <a:prstTxWarp prst="textPlain"/>
          </a:bodyPr>
          <a:lstStyle/>
          <a:p>
            <a:pPr lvl="0" algn="ctr"/>
            <a:r>
              <a:rPr b="1" i="0">
                <a:ln cap="flat" cmpd="sng" w="28575">
                  <a:solidFill>
                    <a:schemeClr val="dk1"/>
                  </a:solidFill>
                  <a:prstDash val="solid"/>
                  <a:round/>
                  <a:headEnd len="sm" w="sm" type="none"/>
                  <a:tailEnd len="sm" w="sm" type="none"/>
                </a:ln>
                <a:solidFill>
                  <a:srgbClr val="00AE9D"/>
                </a:solidFill>
                <a:latin typeface="Raleway"/>
              </a:rPr>
              <a:t>Why is</a:t>
            </a:r>
          </a:p>
        </p:txBody>
      </p:sp>
      <p:sp>
        <p:nvSpPr>
          <p:cNvPr id="134" name="Google Shape;134;p15"/>
          <p:cNvSpPr/>
          <p:nvPr/>
        </p:nvSpPr>
        <p:spPr>
          <a:xfrm>
            <a:off x="713288" y="2169923"/>
            <a:ext cx="2841231" cy="690980"/>
          </a:xfrm>
          <a:prstGeom prst="rect">
            <a:avLst/>
          </a:prstGeom>
        </p:spPr>
        <p:txBody>
          <a:bodyPr>
            <a:prstTxWarp prst="textPlain"/>
          </a:bodyPr>
          <a:lstStyle/>
          <a:p>
            <a:pPr lvl="0" algn="ctr"/>
            <a:r>
              <a:rPr b="1" i="0">
                <a:ln cap="flat" cmpd="sng" w="28575">
                  <a:solidFill>
                    <a:schemeClr val="dk1"/>
                  </a:solidFill>
                  <a:prstDash val="solid"/>
                  <a:round/>
                  <a:headEnd len="sm" w="sm" type="none"/>
                  <a:tailEnd len="sm" w="sm" type="none"/>
                </a:ln>
                <a:solidFill>
                  <a:srgbClr val="8DC02C"/>
                </a:solidFill>
                <a:latin typeface="Raleway"/>
              </a:rPr>
              <a:t>RESPECT</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xEl>
                                              <p:pRg end="0" st="0"/>
                                            </p:txEl>
                                          </p:spTgt>
                                        </p:tgtEl>
                                        <p:attrNameLst>
                                          <p:attrName>style.visibility</p:attrName>
                                        </p:attrNameLst>
                                      </p:cBhvr>
                                      <p:to>
                                        <p:strVal val="visible"/>
                                      </p:to>
                                    </p:set>
                                    <p:animEffect filter="fade" transition="in">
                                      <p:cBhvr>
                                        <p:cTn dur="1000"/>
                                        <p:tgtEl>
                                          <p:spTgt spid="13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xEl>
                                              <p:pRg end="1" st="1"/>
                                            </p:txEl>
                                          </p:spTgt>
                                        </p:tgtEl>
                                        <p:attrNameLst>
                                          <p:attrName>style.visibility</p:attrName>
                                        </p:attrNameLst>
                                      </p:cBhvr>
                                      <p:to>
                                        <p:strVal val="visible"/>
                                      </p:to>
                                    </p:set>
                                    <p:animEffect filter="fade" transition="in">
                                      <p:cBhvr>
                                        <p:cTn dur="1000"/>
                                        <p:tgtEl>
                                          <p:spTgt spid="13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xEl>
                                              <p:pRg end="2" st="2"/>
                                            </p:txEl>
                                          </p:spTgt>
                                        </p:tgtEl>
                                        <p:attrNameLst>
                                          <p:attrName>style.visibility</p:attrName>
                                        </p:attrNameLst>
                                      </p:cBhvr>
                                      <p:to>
                                        <p:strVal val="visible"/>
                                      </p:to>
                                    </p:set>
                                    <p:animEffect filter="fade" transition="in">
                                      <p:cBhvr>
                                        <p:cTn dur="1000"/>
                                        <p:tgtEl>
                                          <p:spTgt spid="13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xEl>
                                              <p:pRg end="3" st="3"/>
                                            </p:txEl>
                                          </p:spTgt>
                                        </p:tgtEl>
                                        <p:attrNameLst>
                                          <p:attrName>style.visibility</p:attrName>
                                        </p:attrNameLst>
                                      </p:cBhvr>
                                      <p:to>
                                        <p:strVal val="visible"/>
                                      </p:to>
                                    </p:set>
                                    <p:animEffect filter="fade" transition="in">
                                      <p:cBhvr>
                                        <p:cTn dur="1000"/>
                                        <p:tgtEl>
                                          <p:spTgt spid="130">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6"/>
          <p:cNvSpPr txBox="1"/>
          <p:nvPr>
            <p:ph idx="2" type="body"/>
          </p:nvPr>
        </p:nvSpPr>
        <p:spPr>
          <a:xfrm>
            <a:off x="5081271" y="1937150"/>
            <a:ext cx="3509700" cy="2838600"/>
          </a:xfrm>
          <a:prstGeom prst="rect">
            <a:avLst/>
          </a:prstGeom>
        </p:spPr>
        <p:txBody>
          <a:bodyPr anchorCtr="0" anchor="t" bIns="91425" lIns="91425" spcFirstLastPara="1" rIns="91425" wrap="square" tIns="91425">
            <a:noAutofit/>
          </a:bodyPr>
          <a:lstStyle/>
          <a:p>
            <a:pPr indent="-323850" lvl="0" marL="457200" rtl="0" algn="l">
              <a:lnSpc>
                <a:spcPct val="137500"/>
              </a:lnSpc>
              <a:spcBef>
                <a:spcPts val="800"/>
              </a:spcBef>
              <a:spcAft>
                <a:spcPts val="0"/>
              </a:spcAft>
              <a:buClr>
                <a:srgbClr val="001D35"/>
              </a:buClr>
              <a:buSzPts val="1500"/>
              <a:buFont typeface="Roboto"/>
              <a:buChar char="●"/>
            </a:pPr>
            <a:r>
              <a:rPr b="1" lang="en" sz="1500">
                <a:solidFill>
                  <a:srgbClr val="001D35"/>
                </a:solidFill>
                <a:latin typeface="Roboto"/>
                <a:ea typeface="Roboto"/>
                <a:cs typeface="Roboto"/>
                <a:sym typeface="Roboto"/>
              </a:rPr>
              <a:t>Being punctual</a:t>
            </a:r>
            <a:endParaRPr b="1" sz="1500">
              <a:solidFill>
                <a:srgbClr val="001D35"/>
              </a:solidFill>
              <a:latin typeface="Roboto"/>
              <a:ea typeface="Roboto"/>
              <a:cs typeface="Roboto"/>
              <a:sym typeface="Roboto"/>
            </a:endParaRPr>
          </a:p>
          <a:p>
            <a:pPr indent="-323850" lvl="0" marL="457200" rtl="0" algn="l">
              <a:lnSpc>
                <a:spcPct val="137500"/>
              </a:lnSpc>
              <a:spcBef>
                <a:spcPts val="0"/>
              </a:spcBef>
              <a:spcAft>
                <a:spcPts val="0"/>
              </a:spcAft>
              <a:buClr>
                <a:srgbClr val="001D35"/>
              </a:buClr>
              <a:buSzPts val="1500"/>
              <a:buFont typeface="Roboto"/>
              <a:buChar char="●"/>
            </a:pPr>
            <a:r>
              <a:rPr b="1" lang="en" sz="1500">
                <a:solidFill>
                  <a:srgbClr val="001D35"/>
                </a:solidFill>
                <a:latin typeface="Roboto"/>
                <a:ea typeface="Roboto"/>
                <a:cs typeface="Roboto"/>
                <a:sym typeface="Roboto"/>
              </a:rPr>
              <a:t>Keeping promises</a:t>
            </a:r>
            <a:endParaRPr b="1" sz="1500">
              <a:solidFill>
                <a:srgbClr val="001D35"/>
              </a:solidFill>
              <a:latin typeface="Roboto"/>
              <a:ea typeface="Roboto"/>
              <a:cs typeface="Roboto"/>
              <a:sym typeface="Roboto"/>
            </a:endParaRPr>
          </a:p>
          <a:p>
            <a:pPr indent="-323850" lvl="0" marL="457200" rtl="0" algn="l">
              <a:lnSpc>
                <a:spcPct val="137500"/>
              </a:lnSpc>
              <a:spcBef>
                <a:spcPts val="0"/>
              </a:spcBef>
              <a:spcAft>
                <a:spcPts val="0"/>
              </a:spcAft>
              <a:buClr>
                <a:srgbClr val="001D35"/>
              </a:buClr>
              <a:buSzPts val="1500"/>
              <a:buFont typeface="Roboto"/>
              <a:buChar char="●"/>
            </a:pPr>
            <a:r>
              <a:rPr b="1" lang="en" sz="1500">
                <a:solidFill>
                  <a:srgbClr val="001D35"/>
                </a:solidFill>
                <a:latin typeface="Roboto"/>
                <a:ea typeface="Roboto"/>
                <a:cs typeface="Roboto"/>
                <a:sym typeface="Roboto"/>
              </a:rPr>
              <a:t>Apologizing when wrong</a:t>
            </a:r>
            <a:endParaRPr b="1" sz="1500">
              <a:solidFill>
                <a:srgbClr val="001D35"/>
              </a:solidFill>
              <a:latin typeface="Roboto"/>
              <a:ea typeface="Roboto"/>
              <a:cs typeface="Roboto"/>
              <a:sym typeface="Roboto"/>
            </a:endParaRPr>
          </a:p>
          <a:p>
            <a:pPr indent="-323850" lvl="0" marL="457200" rtl="0" algn="l">
              <a:lnSpc>
                <a:spcPct val="137500"/>
              </a:lnSpc>
              <a:spcBef>
                <a:spcPts val="0"/>
              </a:spcBef>
              <a:spcAft>
                <a:spcPts val="0"/>
              </a:spcAft>
              <a:buClr>
                <a:srgbClr val="001D35"/>
              </a:buClr>
              <a:buSzPts val="1500"/>
              <a:buFont typeface="Roboto"/>
              <a:buChar char="●"/>
            </a:pPr>
            <a:r>
              <a:rPr b="1" lang="en" sz="1500">
                <a:solidFill>
                  <a:srgbClr val="001D35"/>
                </a:solidFill>
                <a:latin typeface="Roboto"/>
                <a:ea typeface="Roboto"/>
                <a:cs typeface="Roboto"/>
                <a:sym typeface="Roboto"/>
              </a:rPr>
              <a:t>Not interrupting</a:t>
            </a:r>
            <a:endParaRPr b="1" sz="1500">
              <a:solidFill>
                <a:srgbClr val="001D35"/>
              </a:solidFill>
              <a:latin typeface="Roboto"/>
              <a:ea typeface="Roboto"/>
              <a:cs typeface="Roboto"/>
              <a:sym typeface="Roboto"/>
            </a:endParaRPr>
          </a:p>
          <a:p>
            <a:pPr indent="-323850" lvl="0" marL="457200" rtl="0" algn="l">
              <a:lnSpc>
                <a:spcPct val="137500"/>
              </a:lnSpc>
              <a:spcBef>
                <a:spcPts val="0"/>
              </a:spcBef>
              <a:spcAft>
                <a:spcPts val="0"/>
              </a:spcAft>
              <a:buClr>
                <a:srgbClr val="001D35"/>
              </a:buClr>
              <a:buSzPts val="1500"/>
              <a:buFont typeface="Roboto"/>
              <a:buChar char="●"/>
            </a:pPr>
            <a:r>
              <a:rPr b="1" lang="en" sz="1500">
                <a:solidFill>
                  <a:srgbClr val="001D35"/>
                </a:solidFill>
                <a:latin typeface="Roboto"/>
                <a:ea typeface="Roboto"/>
                <a:cs typeface="Roboto"/>
                <a:sym typeface="Roboto"/>
              </a:rPr>
              <a:t>Active listening</a:t>
            </a:r>
            <a:endParaRPr b="1" sz="1500">
              <a:solidFill>
                <a:srgbClr val="001D35"/>
              </a:solidFill>
              <a:latin typeface="Roboto"/>
              <a:ea typeface="Roboto"/>
              <a:cs typeface="Roboto"/>
              <a:sym typeface="Roboto"/>
            </a:endParaRPr>
          </a:p>
          <a:p>
            <a:pPr indent="-323850" lvl="0" marL="457200" marR="63500" rtl="0" algn="l">
              <a:lnSpc>
                <a:spcPct val="137500"/>
              </a:lnSpc>
              <a:spcBef>
                <a:spcPts val="0"/>
              </a:spcBef>
              <a:spcAft>
                <a:spcPts val="0"/>
              </a:spcAft>
              <a:buClr>
                <a:srgbClr val="001D35"/>
              </a:buClr>
              <a:buSzPts val="1500"/>
              <a:buFont typeface="Roboto"/>
              <a:buChar char="●"/>
            </a:pPr>
            <a:r>
              <a:rPr b="1" lang="en" sz="1500">
                <a:solidFill>
                  <a:srgbClr val="001D35"/>
                </a:solidFill>
                <a:latin typeface="Roboto"/>
                <a:ea typeface="Roboto"/>
                <a:cs typeface="Roboto"/>
                <a:sym typeface="Roboto"/>
              </a:rPr>
              <a:t>Being mindful of personal space</a:t>
            </a:r>
            <a:endParaRPr b="1" sz="1500">
              <a:solidFill>
                <a:srgbClr val="001D35"/>
              </a:solidFill>
              <a:latin typeface="Roboto"/>
              <a:ea typeface="Roboto"/>
              <a:cs typeface="Roboto"/>
              <a:sym typeface="Roboto"/>
            </a:endParaRPr>
          </a:p>
          <a:p>
            <a:pPr indent="-323850" lvl="0" marL="457200" marR="63500" rtl="0" algn="l">
              <a:lnSpc>
                <a:spcPct val="137500"/>
              </a:lnSpc>
              <a:spcBef>
                <a:spcPts val="0"/>
              </a:spcBef>
              <a:spcAft>
                <a:spcPts val="0"/>
              </a:spcAft>
              <a:buClr>
                <a:srgbClr val="001D35"/>
              </a:buClr>
              <a:buSzPts val="1500"/>
              <a:buFont typeface="Roboto"/>
              <a:buChar char="●"/>
            </a:pPr>
            <a:r>
              <a:rPr b="1" lang="en" sz="1500">
                <a:solidFill>
                  <a:srgbClr val="001D35"/>
                </a:solidFill>
                <a:latin typeface="Roboto"/>
                <a:ea typeface="Roboto"/>
                <a:cs typeface="Roboto"/>
                <a:sym typeface="Roboto"/>
              </a:rPr>
              <a:t>Not always having to  be right</a:t>
            </a:r>
            <a:endParaRPr b="1" sz="1500">
              <a:solidFill>
                <a:srgbClr val="001D35"/>
              </a:solidFill>
              <a:latin typeface="Roboto"/>
              <a:ea typeface="Roboto"/>
              <a:cs typeface="Roboto"/>
              <a:sym typeface="Roboto"/>
            </a:endParaRPr>
          </a:p>
        </p:txBody>
      </p:sp>
      <p:sp>
        <p:nvSpPr>
          <p:cNvPr id="140" name="Google Shape;140;p16"/>
          <p:cNvSpPr txBox="1"/>
          <p:nvPr>
            <p:ph idx="2" type="body"/>
          </p:nvPr>
        </p:nvSpPr>
        <p:spPr>
          <a:xfrm>
            <a:off x="962850" y="1937150"/>
            <a:ext cx="3570000" cy="2838600"/>
          </a:xfrm>
          <a:prstGeom prst="rect">
            <a:avLst/>
          </a:prstGeom>
        </p:spPr>
        <p:txBody>
          <a:bodyPr anchorCtr="0" anchor="t" bIns="91425" lIns="91425" spcFirstLastPara="1" rIns="91425" wrap="square" tIns="91425">
            <a:noAutofit/>
          </a:bodyPr>
          <a:lstStyle/>
          <a:p>
            <a:pPr indent="-323850" lvl="0" marL="457200" rtl="0" algn="l">
              <a:lnSpc>
                <a:spcPct val="137500"/>
              </a:lnSpc>
              <a:spcBef>
                <a:spcPts val="800"/>
              </a:spcBef>
              <a:spcAft>
                <a:spcPts val="0"/>
              </a:spcAft>
              <a:buClr>
                <a:srgbClr val="001D35"/>
              </a:buClr>
              <a:buSzPts val="1500"/>
              <a:buFont typeface="Roboto"/>
              <a:buChar char="●"/>
            </a:pPr>
            <a:r>
              <a:rPr b="1" lang="en" sz="1500">
                <a:solidFill>
                  <a:srgbClr val="001D35"/>
                </a:solidFill>
                <a:latin typeface="Roboto"/>
                <a:ea typeface="Roboto"/>
                <a:cs typeface="Roboto"/>
                <a:sym typeface="Roboto"/>
              </a:rPr>
              <a:t>“I will not judge you.”</a:t>
            </a:r>
            <a:endParaRPr b="1" sz="1500">
              <a:solidFill>
                <a:srgbClr val="001D35"/>
              </a:solidFill>
              <a:latin typeface="Roboto"/>
              <a:ea typeface="Roboto"/>
              <a:cs typeface="Roboto"/>
              <a:sym typeface="Roboto"/>
            </a:endParaRPr>
          </a:p>
          <a:p>
            <a:pPr indent="-323850" lvl="0" marL="457200" rtl="0" algn="l">
              <a:lnSpc>
                <a:spcPct val="137500"/>
              </a:lnSpc>
              <a:spcBef>
                <a:spcPts val="0"/>
              </a:spcBef>
              <a:spcAft>
                <a:spcPts val="0"/>
              </a:spcAft>
              <a:buClr>
                <a:srgbClr val="001D35"/>
              </a:buClr>
              <a:buSzPts val="1500"/>
              <a:buFont typeface="Roboto"/>
              <a:buChar char="●"/>
            </a:pPr>
            <a:r>
              <a:rPr b="1" lang="en" sz="1500">
                <a:solidFill>
                  <a:srgbClr val="001D35"/>
                </a:solidFill>
                <a:latin typeface="Roboto"/>
                <a:ea typeface="Roboto"/>
                <a:cs typeface="Roboto"/>
                <a:sym typeface="Roboto"/>
              </a:rPr>
              <a:t>“I respect your opinion.”</a:t>
            </a:r>
            <a:endParaRPr b="1" sz="1500">
              <a:solidFill>
                <a:srgbClr val="001D35"/>
              </a:solidFill>
              <a:latin typeface="Roboto"/>
              <a:ea typeface="Roboto"/>
              <a:cs typeface="Roboto"/>
              <a:sym typeface="Roboto"/>
            </a:endParaRPr>
          </a:p>
          <a:p>
            <a:pPr indent="-323850" lvl="0" marL="457200" rtl="0" algn="l">
              <a:lnSpc>
                <a:spcPct val="137500"/>
              </a:lnSpc>
              <a:spcBef>
                <a:spcPts val="0"/>
              </a:spcBef>
              <a:spcAft>
                <a:spcPts val="0"/>
              </a:spcAft>
              <a:buClr>
                <a:srgbClr val="001D35"/>
              </a:buClr>
              <a:buSzPts val="1500"/>
              <a:buFont typeface="Roboto"/>
              <a:buChar char="●"/>
            </a:pPr>
            <a:r>
              <a:rPr b="1" lang="en" sz="1500">
                <a:solidFill>
                  <a:srgbClr val="001D35"/>
                </a:solidFill>
                <a:latin typeface="Roboto"/>
                <a:ea typeface="Roboto"/>
                <a:cs typeface="Roboto"/>
                <a:sym typeface="Roboto"/>
              </a:rPr>
              <a:t>“I will not gossip about you.”</a:t>
            </a:r>
            <a:endParaRPr b="1" sz="1500">
              <a:solidFill>
                <a:srgbClr val="001D35"/>
              </a:solidFill>
              <a:latin typeface="Roboto"/>
              <a:ea typeface="Roboto"/>
              <a:cs typeface="Roboto"/>
              <a:sym typeface="Roboto"/>
            </a:endParaRPr>
          </a:p>
          <a:p>
            <a:pPr indent="-323850" lvl="0" marL="457200" rtl="0" algn="l">
              <a:lnSpc>
                <a:spcPct val="137500"/>
              </a:lnSpc>
              <a:spcBef>
                <a:spcPts val="0"/>
              </a:spcBef>
              <a:spcAft>
                <a:spcPts val="0"/>
              </a:spcAft>
              <a:buClr>
                <a:srgbClr val="001D35"/>
              </a:buClr>
              <a:buSzPts val="1500"/>
              <a:buFont typeface="Roboto"/>
              <a:buChar char="●"/>
            </a:pPr>
            <a:r>
              <a:rPr b="1" lang="en" sz="1500">
                <a:solidFill>
                  <a:srgbClr val="001D35"/>
                </a:solidFill>
                <a:latin typeface="Roboto"/>
                <a:ea typeface="Roboto"/>
                <a:cs typeface="Roboto"/>
                <a:sym typeface="Roboto"/>
              </a:rPr>
              <a:t>“I apologize for my mistake.”</a:t>
            </a:r>
            <a:endParaRPr b="1" sz="1500">
              <a:solidFill>
                <a:srgbClr val="001D35"/>
              </a:solidFill>
              <a:latin typeface="Roboto"/>
              <a:ea typeface="Roboto"/>
              <a:cs typeface="Roboto"/>
              <a:sym typeface="Roboto"/>
            </a:endParaRPr>
          </a:p>
          <a:p>
            <a:pPr indent="-323850" lvl="0" marL="457200" rtl="0" algn="l">
              <a:lnSpc>
                <a:spcPct val="137500"/>
              </a:lnSpc>
              <a:spcBef>
                <a:spcPts val="0"/>
              </a:spcBef>
              <a:spcAft>
                <a:spcPts val="0"/>
              </a:spcAft>
              <a:buClr>
                <a:srgbClr val="001D35"/>
              </a:buClr>
              <a:buSzPts val="1500"/>
              <a:buFont typeface="Roboto"/>
              <a:buChar char="●"/>
            </a:pPr>
            <a:r>
              <a:rPr b="1" lang="en" sz="1500">
                <a:solidFill>
                  <a:srgbClr val="001D35"/>
                </a:solidFill>
                <a:latin typeface="Roboto"/>
                <a:ea typeface="Roboto"/>
                <a:cs typeface="Roboto"/>
                <a:sym typeface="Roboto"/>
              </a:rPr>
              <a:t>“I appreciate your hard work.”</a:t>
            </a:r>
            <a:endParaRPr b="1" sz="1500">
              <a:solidFill>
                <a:srgbClr val="001D35"/>
              </a:solidFill>
              <a:latin typeface="Roboto"/>
              <a:ea typeface="Roboto"/>
              <a:cs typeface="Roboto"/>
              <a:sym typeface="Roboto"/>
            </a:endParaRPr>
          </a:p>
          <a:p>
            <a:pPr indent="-323850" lvl="0" marL="457200" rtl="0" algn="l">
              <a:lnSpc>
                <a:spcPct val="137500"/>
              </a:lnSpc>
              <a:spcBef>
                <a:spcPts val="0"/>
              </a:spcBef>
              <a:spcAft>
                <a:spcPts val="0"/>
              </a:spcAft>
              <a:buClr>
                <a:srgbClr val="001D35"/>
              </a:buClr>
              <a:buSzPts val="1500"/>
              <a:buFont typeface="Roboto"/>
              <a:buChar char="●"/>
            </a:pPr>
            <a:r>
              <a:rPr b="1" lang="en" sz="1500">
                <a:solidFill>
                  <a:srgbClr val="001D35"/>
                </a:solidFill>
                <a:latin typeface="Roboto"/>
                <a:ea typeface="Roboto"/>
                <a:cs typeface="Roboto"/>
                <a:sym typeface="Roboto"/>
              </a:rPr>
              <a:t>“I will not interrupt you.”</a:t>
            </a:r>
            <a:endParaRPr b="1" sz="1500">
              <a:solidFill>
                <a:srgbClr val="001D35"/>
              </a:solidFill>
              <a:latin typeface="Roboto"/>
              <a:ea typeface="Roboto"/>
              <a:cs typeface="Roboto"/>
              <a:sym typeface="Roboto"/>
            </a:endParaRPr>
          </a:p>
          <a:p>
            <a:pPr indent="-323850" lvl="0" marL="457200" rtl="0" algn="l">
              <a:lnSpc>
                <a:spcPct val="137500"/>
              </a:lnSpc>
              <a:spcBef>
                <a:spcPts val="0"/>
              </a:spcBef>
              <a:spcAft>
                <a:spcPts val="0"/>
              </a:spcAft>
              <a:buClr>
                <a:srgbClr val="001D35"/>
              </a:buClr>
              <a:buSzPts val="1500"/>
              <a:buFont typeface="Roboto"/>
              <a:buChar char="●"/>
            </a:pPr>
            <a:r>
              <a:rPr b="1" lang="en" sz="1500">
                <a:solidFill>
                  <a:srgbClr val="001D35"/>
                </a:solidFill>
                <a:latin typeface="Roboto"/>
                <a:ea typeface="Roboto"/>
                <a:cs typeface="Roboto"/>
                <a:sym typeface="Roboto"/>
              </a:rPr>
              <a:t>“I will not bully you.”</a:t>
            </a:r>
            <a:endParaRPr b="1" sz="1500">
              <a:solidFill>
                <a:srgbClr val="001D35"/>
              </a:solidFill>
              <a:latin typeface="Roboto"/>
              <a:ea typeface="Roboto"/>
              <a:cs typeface="Roboto"/>
              <a:sym typeface="Roboto"/>
            </a:endParaRPr>
          </a:p>
          <a:p>
            <a:pPr indent="0" lvl="0" marL="0" rtl="0" algn="l">
              <a:lnSpc>
                <a:spcPct val="137500"/>
              </a:lnSpc>
              <a:spcBef>
                <a:spcPts val="2100"/>
              </a:spcBef>
              <a:spcAft>
                <a:spcPts val="2100"/>
              </a:spcAft>
              <a:buNone/>
            </a:pPr>
            <a:r>
              <a:t/>
            </a:r>
            <a:endParaRPr sz="1200">
              <a:solidFill>
                <a:srgbClr val="001D35"/>
              </a:solidFill>
              <a:latin typeface="Roboto"/>
              <a:ea typeface="Roboto"/>
              <a:cs typeface="Roboto"/>
              <a:sym typeface="Roboto"/>
            </a:endParaRPr>
          </a:p>
        </p:txBody>
      </p:sp>
      <p:sp>
        <p:nvSpPr>
          <p:cNvPr id="141" name="Google Shape;141;p16"/>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pic>
        <p:nvPicPr>
          <p:cNvPr id="142" name="Google Shape;142;p16"/>
          <p:cNvPicPr preferRelativeResize="0"/>
          <p:nvPr/>
        </p:nvPicPr>
        <p:blipFill rotWithShape="1">
          <a:blip r:embed="rId3">
            <a:alphaModFix/>
          </a:blip>
          <a:srcRect b="51709" l="0" r="0" t="5308"/>
          <a:stretch/>
        </p:blipFill>
        <p:spPr>
          <a:xfrm rot="-545698">
            <a:off x="287527" y="1357416"/>
            <a:ext cx="1772421" cy="587718"/>
          </a:xfrm>
          <a:prstGeom prst="rect">
            <a:avLst/>
          </a:prstGeom>
          <a:noFill/>
          <a:ln>
            <a:noFill/>
          </a:ln>
        </p:spPr>
      </p:pic>
      <p:pic>
        <p:nvPicPr>
          <p:cNvPr id="143" name="Google Shape;143;p16"/>
          <p:cNvPicPr preferRelativeResize="0"/>
          <p:nvPr/>
        </p:nvPicPr>
        <p:blipFill rotWithShape="1">
          <a:blip r:embed="rId4">
            <a:alphaModFix/>
          </a:blip>
          <a:srcRect b="25257" l="0" r="0" t="29472"/>
          <a:stretch/>
        </p:blipFill>
        <p:spPr>
          <a:xfrm rot="596825">
            <a:off x="7114775" y="1405400"/>
            <a:ext cx="1555950" cy="704400"/>
          </a:xfrm>
          <a:prstGeom prst="rect">
            <a:avLst/>
          </a:prstGeom>
          <a:noFill/>
          <a:ln>
            <a:noFill/>
          </a:ln>
        </p:spPr>
      </p:pic>
      <p:sp>
        <p:nvSpPr>
          <p:cNvPr id="144" name="Google Shape;144;p16"/>
          <p:cNvSpPr/>
          <p:nvPr/>
        </p:nvSpPr>
        <p:spPr>
          <a:xfrm>
            <a:off x="233025" y="346225"/>
            <a:ext cx="8692151" cy="393600"/>
          </a:xfrm>
          <a:prstGeom prst="rect">
            <a:avLst/>
          </a:prstGeom>
        </p:spPr>
        <p:txBody>
          <a:bodyPr>
            <a:prstTxWarp prst="textPlain"/>
          </a:bodyPr>
          <a:lstStyle/>
          <a:p>
            <a:pPr lvl="0" algn="ctr"/>
            <a:r>
              <a:rPr b="1" i="0">
                <a:ln cap="flat" cmpd="sng" w="28575">
                  <a:solidFill>
                    <a:schemeClr val="dk1"/>
                  </a:solidFill>
                  <a:prstDash val="solid"/>
                  <a:round/>
                  <a:headEnd len="sm" w="sm" type="none"/>
                  <a:tailEnd len="sm" w="sm" type="none"/>
                </a:ln>
                <a:solidFill>
                  <a:schemeClr val="lt1"/>
                </a:solidFill>
                <a:latin typeface="Raleway"/>
              </a:rPr>
              <a:t>What does RESPECT sound like and look like</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0">
                                            <p:txEl>
                                              <p:pRg end="0" st="0"/>
                                            </p:txEl>
                                          </p:spTgt>
                                        </p:tgtEl>
                                        <p:attrNameLst>
                                          <p:attrName>style.visibility</p:attrName>
                                        </p:attrNameLst>
                                      </p:cBhvr>
                                      <p:to>
                                        <p:strVal val="visible"/>
                                      </p:to>
                                    </p:set>
                                    <p:anim calcmode="lin" valueType="num">
                                      <p:cBhvr additive="base">
                                        <p:cTn dur="1000"/>
                                        <p:tgtEl>
                                          <p:spTgt spid="140">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0">
                                            <p:txEl>
                                              <p:pRg end="1" st="1"/>
                                            </p:txEl>
                                          </p:spTgt>
                                        </p:tgtEl>
                                        <p:attrNameLst>
                                          <p:attrName>style.visibility</p:attrName>
                                        </p:attrNameLst>
                                      </p:cBhvr>
                                      <p:to>
                                        <p:strVal val="visible"/>
                                      </p:to>
                                    </p:set>
                                    <p:anim calcmode="lin" valueType="num">
                                      <p:cBhvr additive="base">
                                        <p:cTn dur="1000"/>
                                        <p:tgtEl>
                                          <p:spTgt spid="140">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0">
                                            <p:txEl>
                                              <p:pRg end="2" st="2"/>
                                            </p:txEl>
                                          </p:spTgt>
                                        </p:tgtEl>
                                        <p:attrNameLst>
                                          <p:attrName>style.visibility</p:attrName>
                                        </p:attrNameLst>
                                      </p:cBhvr>
                                      <p:to>
                                        <p:strVal val="visible"/>
                                      </p:to>
                                    </p:set>
                                    <p:anim calcmode="lin" valueType="num">
                                      <p:cBhvr additive="base">
                                        <p:cTn dur="1000"/>
                                        <p:tgtEl>
                                          <p:spTgt spid="140">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0">
                                            <p:txEl>
                                              <p:pRg end="3" st="3"/>
                                            </p:txEl>
                                          </p:spTgt>
                                        </p:tgtEl>
                                        <p:attrNameLst>
                                          <p:attrName>style.visibility</p:attrName>
                                        </p:attrNameLst>
                                      </p:cBhvr>
                                      <p:to>
                                        <p:strVal val="visible"/>
                                      </p:to>
                                    </p:set>
                                    <p:anim calcmode="lin" valueType="num">
                                      <p:cBhvr additive="base">
                                        <p:cTn dur="1000"/>
                                        <p:tgtEl>
                                          <p:spTgt spid="140">
                                            <p:txEl>
                                              <p:pRg end="3" st="3"/>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0">
                                            <p:txEl>
                                              <p:pRg end="4" st="4"/>
                                            </p:txEl>
                                          </p:spTgt>
                                        </p:tgtEl>
                                        <p:attrNameLst>
                                          <p:attrName>style.visibility</p:attrName>
                                        </p:attrNameLst>
                                      </p:cBhvr>
                                      <p:to>
                                        <p:strVal val="visible"/>
                                      </p:to>
                                    </p:set>
                                    <p:anim calcmode="lin" valueType="num">
                                      <p:cBhvr additive="base">
                                        <p:cTn dur="1000"/>
                                        <p:tgtEl>
                                          <p:spTgt spid="140">
                                            <p:txEl>
                                              <p:pRg end="4" st="4"/>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0">
                                            <p:txEl>
                                              <p:pRg end="5" st="5"/>
                                            </p:txEl>
                                          </p:spTgt>
                                        </p:tgtEl>
                                        <p:attrNameLst>
                                          <p:attrName>style.visibility</p:attrName>
                                        </p:attrNameLst>
                                      </p:cBhvr>
                                      <p:to>
                                        <p:strVal val="visible"/>
                                      </p:to>
                                    </p:set>
                                    <p:anim calcmode="lin" valueType="num">
                                      <p:cBhvr additive="base">
                                        <p:cTn dur="1000"/>
                                        <p:tgtEl>
                                          <p:spTgt spid="140">
                                            <p:txEl>
                                              <p:pRg end="5" st="5"/>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0">
                                            <p:txEl>
                                              <p:pRg end="6" st="6"/>
                                            </p:txEl>
                                          </p:spTgt>
                                        </p:tgtEl>
                                        <p:attrNameLst>
                                          <p:attrName>style.visibility</p:attrName>
                                        </p:attrNameLst>
                                      </p:cBhvr>
                                      <p:to>
                                        <p:strVal val="visible"/>
                                      </p:to>
                                    </p:set>
                                    <p:anim calcmode="lin" valueType="num">
                                      <p:cBhvr additive="base">
                                        <p:cTn dur="1000"/>
                                        <p:tgtEl>
                                          <p:spTgt spid="140">
                                            <p:txEl>
                                              <p:pRg end="6" st="6"/>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0">
                                            <p:txEl>
                                              <p:pRg end="7" st="7"/>
                                            </p:txEl>
                                          </p:spTgt>
                                        </p:tgtEl>
                                        <p:attrNameLst>
                                          <p:attrName>style.visibility</p:attrName>
                                        </p:attrNameLst>
                                      </p:cBhvr>
                                      <p:to>
                                        <p:strVal val="visible"/>
                                      </p:to>
                                    </p:set>
                                    <p:anim calcmode="lin" valueType="num">
                                      <p:cBhvr additive="base">
                                        <p:cTn dur="1000"/>
                                        <p:tgtEl>
                                          <p:spTgt spid="140">
                                            <p:txEl>
                                              <p:pRg end="7" st="7"/>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39">
                                            <p:txEl>
                                              <p:pRg end="0" st="0"/>
                                            </p:txEl>
                                          </p:spTgt>
                                        </p:tgtEl>
                                        <p:attrNameLst>
                                          <p:attrName>style.visibility</p:attrName>
                                        </p:attrNameLst>
                                      </p:cBhvr>
                                      <p:to>
                                        <p:strVal val="visible"/>
                                      </p:to>
                                    </p:set>
                                    <p:anim calcmode="lin" valueType="num">
                                      <p:cBhvr additive="base">
                                        <p:cTn dur="1000"/>
                                        <p:tgtEl>
                                          <p:spTgt spid="139">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39">
                                            <p:txEl>
                                              <p:pRg end="1" st="1"/>
                                            </p:txEl>
                                          </p:spTgt>
                                        </p:tgtEl>
                                        <p:attrNameLst>
                                          <p:attrName>style.visibility</p:attrName>
                                        </p:attrNameLst>
                                      </p:cBhvr>
                                      <p:to>
                                        <p:strVal val="visible"/>
                                      </p:to>
                                    </p:set>
                                    <p:anim calcmode="lin" valueType="num">
                                      <p:cBhvr additive="base">
                                        <p:cTn dur="1000"/>
                                        <p:tgtEl>
                                          <p:spTgt spid="139">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39">
                                            <p:txEl>
                                              <p:pRg end="2" st="2"/>
                                            </p:txEl>
                                          </p:spTgt>
                                        </p:tgtEl>
                                        <p:attrNameLst>
                                          <p:attrName>style.visibility</p:attrName>
                                        </p:attrNameLst>
                                      </p:cBhvr>
                                      <p:to>
                                        <p:strVal val="visible"/>
                                      </p:to>
                                    </p:set>
                                    <p:anim calcmode="lin" valueType="num">
                                      <p:cBhvr additive="base">
                                        <p:cTn dur="1000"/>
                                        <p:tgtEl>
                                          <p:spTgt spid="139">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39">
                                            <p:txEl>
                                              <p:pRg end="3" st="3"/>
                                            </p:txEl>
                                          </p:spTgt>
                                        </p:tgtEl>
                                        <p:attrNameLst>
                                          <p:attrName>style.visibility</p:attrName>
                                        </p:attrNameLst>
                                      </p:cBhvr>
                                      <p:to>
                                        <p:strVal val="visible"/>
                                      </p:to>
                                    </p:set>
                                    <p:anim calcmode="lin" valueType="num">
                                      <p:cBhvr additive="base">
                                        <p:cTn dur="1000"/>
                                        <p:tgtEl>
                                          <p:spTgt spid="139">
                                            <p:txEl>
                                              <p:pRg end="3" st="3"/>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39">
                                            <p:txEl>
                                              <p:pRg end="4" st="4"/>
                                            </p:txEl>
                                          </p:spTgt>
                                        </p:tgtEl>
                                        <p:attrNameLst>
                                          <p:attrName>style.visibility</p:attrName>
                                        </p:attrNameLst>
                                      </p:cBhvr>
                                      <p:to>
                                        <p:strVal val="visible"/>
                                      </p:to>
                                    </p:set>
                                    <p:anim calcmode="lin" valueType="num">
                                      <p:cBhvr additive="base">
                                        <p:cTn dur="1000"/>
                                        <p:tgtEl>
                                          <p:spTgt spid="139">
                                            <p:txEl>
                                              <p:pRg end="4" st="4"/>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39">
                                            <p:txEl>
                                              <p:pRg end="5" st="5"/>
                                            </p:txEl>
                                          </p:spTgt>
                                        </p:tgtEl>
                                        <p:attrNameLst>
                                          <p:attrName>style.visibility</p:attrName>
                                        </p:attrNameLst>
                                      </p:cBhvr>
                                      <p:to>
                                        <p:strVal val="visible"/>
                                      </p:to>
                                    </p:set>
                                    <p:anim calcmode="lin" valueType="num">
                                      <p:cBhvr additive="base">
                                        <p:cTn dur="1000"/>
                                        <p:tgtEl>
                                          <p:spTgt spid="139">
                                            <p:txEl>
                                              <p:pRg end="5" st="5"/>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39">
                                            <p:txEl>
                                              <p:pRg end="6" st="6"/>
                                            </p:txEl>
                                          </p:spTgt>
                                        </p:tgtEl>
                                        <p:attrNameLst>
                                          <p:attrName>style.visibility</p:attrName>
                                        </p:attrNameLst>
                                      </p:cBhvr>
                                      <p:to>
                                        <p:strVal val="visible"/>
                                      </p:to>
                                    </p:set>
                                    <p:anim calcmode="lin" valueType="num">
                                      <p:cBhvr additive="base">
                                        <p:cTn dur="1000"/>
                                        <p:tgtEl>
                                          <p:spTgt spid="139">
                                            <p:txEl>
                                              <p:pRg end="6" st="6"/>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7"/>
          <p:cNvSpPr txBox="1"/>
          <p:nvPr>
            <p:ph idx="1" type="body"/>
          </p:nvPr>
        </p:nvSpPr>
        <p:spPr>
          <a:xfrm>
            <a:off x="345175" y="1206900"/>
            <a:ext cx="2413500" cy="39063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b="1" lang="en" sz="1300">
                <a:solidFill>
                  <a:schemeClr val="accent1"/>
                </a:solidFill>
                <a:latin typeface="Arial"/>
                <a:ea typeface="Arial"/>
                <a:cs typeface="Arial"/>
                <a:sym typeface="Arial"/>
              </a:rPr>
              <a:t>Classroom Scenarios</a:t>
            </a:r>
            <a:endParaRPr b="1" sz="13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A classmate gives a wrong answer, and another student laughs out loud.</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A student respectfully asks a question when they don’t understand something.</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A student talks over others during a class discussion.</a:t>
            </a:r>
            <a:endParaRPr sz="1100">
              <a:solidFill>
                <a:schemeClr val="accent1"/>
              </a:solidFill>
              <a:latin typeface="Arial"/>
              <a:ea typeface="Arial"/>
              <a:cs typeface="Arial"/>
              <a:sym typeface="Arial"/>
            </a:endParaRPr>
          </a:p>
          <a:p>
            <a:pPr indent="0" lvl="0" marL="0" rtl="0" algn="l">
              <a:spcBef>
                <a:spcPts val="1200"/>
              </a:spcBef>
              <a:spcAft>
                <a:spcPts val="0"/>
              </a:spcAft>
              <a:buNone/>
            </a:pPr>
            <a:r>
              <a:t/>
            </a:r>
            <a:endParaRPr b="1">
              <a:solidFill>
                <a:schemeClr val="accent1"/>
              </a:solidFill>
            </a:endParaRPr>
          </a:p>
        </p:txBody>
      </p:sp>
      <p:sp>
        <p:nvSpPr>
          <p:cNvPr id="150" name="Google Shape;150;p17"/>
          <p:cNvSpPr txBox="1"/>
          <p:nvPr>
            <p:ph idx="2" type="body"/>
          </p:nvPr>
        </p:nvSpPr>
        <p:spPr>
          <a:xfrm>
            <a:off x="3219875" y="1241075"/>
            <a:ext cx="2675700" cy="38373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b="1" lang="en" sz="1300">
                <a:solidFill>
                  <a:schemeClr val="accent1"/>
                </a:solidFill>
                <a:latin typeface="Arial"/>
                <a:ea typeface="Arial"/>
                <a:cs typeface="Arial"/>
                <a:sym typeface="Arial"/>
              </a:rPr>
              <a:t>Friendship &amp; Social Scenarios</a:t>
            </a:r>
            <a:endParaRPr b="1" sz="13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Your friend shares a secret with you. Later, you’re tempted to tell others.</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A peer from a different social group asks to sit with you at lunch..</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Your friends start teasing someone about their appearance.</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A student apologizes for something they said in anger.</a:t>
            </a:r>
            <a:br>
              <a:rPr lang="en" sz="1100">
                <a:solidFill>
                  <a:schemeClr val="accent1"/>
                </a:solidFill>
                <a:latin typeface="Arial"/>
                <a:ea typeface="Arial"/>
                <a:cs typeface="Arial"/>
                <a:sym typeface="Arial"/>
              </a:rPr>
            </a:br>
            <a:endParaRPr sz="1100">
              <a:solidFill>
                <a:schemeClr val="accent1"/>
              </a:solidFill>
              <a:latin typeface="Arial"/>
              <a:ea typeface="Arial"/>
              <a:cs typeface="Arial"/>
              <a:sym typeface="Arial"/>
            </a:endParaRPr>
          </a:p>
          <a:p>
            <a:pPr indent="0" lvl="0" marL="0" rtl="0" algn="l">
              <a:spcBef>
                <a:spcPts val="1200"/>
              </a:spcBef>
              <a:spcAft>
                <a:spcPts val="0"/>
              </a:spcAft>
              <a:buNone/>
            </a:pPr>
            <a:r>
              <a:t/>
            </a:r>
            <a:endParaRPr b="1"/>
          </a:p>
        </p:txBody>
      </p:sp>
      <p:sp>
        <p:nvSpPr>
          <p:cNvPr id="151" name="Google Shape;151;p17"/>
          <p:cNvSpPr txBox="1"/>
          <p:nvPr>
            <p:ph idx="3" type="body"/>
          </p:nvPr>
        </p:nvSpPr>
        <p:spPr>
          <a:xfrm>
            <a:off x="6183725" y="1241400"/>
            <a:ext cx="2617800" cy="38373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b="1" lang="en" sz="1300">
                <a:solidFill>
                  <a:schemeClr val="accent1"/>
                </a:solidFill>
                <a:latin typeface="Arial"/>
                <a:ea typeface="Arial"/>
                <a:cs typeface="Arial"/>
                <a:sym typeface="Arial"/>
              </a:rPr>
              <a:t>Respect for Differences</a:t>
            </a:r>
            <a:endParaRPr b="1" sz="13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A new student speaks with an accent, and others imitate it to be funny.</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A classmate with a disability is left out of group activities.</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You disagree with a classmate's opinion in a respectful debate.</a:t>
            </a:r>
            <a:endParaRPr sz="1100">
              <a:solidFill>
                <a:schemeClr val="accent1"/>
              </a:solidFill>
              <a:latin typeface="Arial"/>
              <a:ea typeface="Arial"/>
              <a:cs typeface="Arial"/>
              <a:sym typeface="Arial"/>
            </a:endParaRPr>
          </a:p>
          <a:p>
            <a:pPr indent="0" lvl="0" marL="0" rtl="0" algn="l">
              <a:spcBef>
                <a:spcPts val="1200"/>
              </a:spcBef>
              <a:spcAft>
                <a:spcPts val="0"/>
              </a:spcAft>
              <a:buNone/>
            </a:pPr>
            <a:r>
              <a:t/>
            </a:r>
            <a:endParaRPr b="1"/>
          </a:p>
        </p:txBody>
      </p:sp>
      <p:sp>
        <p:nvSpPr>
          <p:cNvPr id="152" name="Google Shape;152;p17"/>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153" name="Google Shape;153;p17"/>
          <p:cNvSpPr/>
          <p:nvPr/>
        </p:nvSpPr>
        <p:spPr>
          <a:xfrm>
            <a:off x="934675" y="310125"/>
            <a:ext cx="5976512" cy="772151"/>
          </a:xfrm>
          <a:prstGeom prst="rect">
            <a:avLst/>
          </a:prstGeom>
        </p:spPr>
        <p:txBody>
          <a:bodyPr>
            <a:prstTxWarp prst="textPlain"/>
          </a:bodyPr>
          <a:lstStyle/>
          <a:p>
            <a:pPr lvl="0" algn="ctr"/>
            <a:r>
              <a:rPr b="1" i="0">
                <a:ln cap="flat" cmpd="sng" w="28575">
                  <a:solidFill>
                    <a:schemeClr val="dk1"/>
                  </a:solidFill>
                  <a:prstDash val="solid"/>
                  <a:round/>
                  <a:headEnd len="sm" w="sm" type="none"/>
                  <a:tailEnd len="sm" w="sm" type="none"/>
                </a:ln>
                <a:solidFill>
                  <a:schemeClr val="lt1"/>
                </a:solidFill>
                <a:latin typeface="Raleway"/>
              </a:rPr>
              <a:t>Ways to Teach RESPECT</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9"/>
                                        </p:tgtEl>
                                        <p:attrNameLst>
                                          <p:attrName>style.visibility</p:attrName>
                                        </p:attrNameLst>
                                      </p:cBhvr>
                                      <p:to>
                                        <p:strVal val="visible"/>
                                      </p:to>
                                    </p:set>
                                    <p:anim calcmode="lin" valueType="num">
                                      <p:cBhvr additive="base">
                                        <p:cTn dur="1000"/>
                                        <p:tgtEl>
                                          <p:spTgt spid="14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0"/>
                                        </p:tgtEl>
                                        <p:attrNameLst>
                                          <p:attrName>style.visibility</p:attrName>
                                        </p:attrNameLst>
                                      </p:cBhvr>
                                      <p:to>
                                        <p:strVal val="visible"/>
                                      </p:to>
                                    </p:set>
                                    <p:anim calcmode="lin" valueType="num">
                                      <p:cBhvr additive="base">
                                        <p:cTn dur="1000"/>
                                        <p:tgtEl>
                                          <p:spTgt spid="15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51"/>
                                        </p:tgtEl>
                                        <p:attrNameLst>
                                          <p:attrName>style.visibility</p:attrName>
                                        </p:attrNameLst>
                                      </p:cBhvr>
                                      <p:to>
                                        <p:strVal val="visible"/>
                                      </p:to>
                                    </p:set>
                                    <p:anim calcmode="lin" valueType="num">
                                      <p:cBhvr additive="base">
                                        <p:cTn dur="1000"/>
                                        <p:tgtEl>
                                          <p:spTgt spid="15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8"/>
          <p:cNvSpPr txBox="1"/>
          <p:nvPr>
            <p:ph idx="1" type="body"/>
          </p:nvPr>
        </p:nvSpPr>
        <p:spPr>
          <a:xfrm>
            <a:off x="1132500" y="1255800"/>
            <a:ext cx="2871900" cy="37392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b="1" lang="en" sz="1300">
                <a:solidFill>
                  <a:schemeClr val="accent1"/>
                </a:solidFill>
                <a:latin typeface="Arial"/>
                <a:ea typeface="Arial"/>
                <a:cs typeface="Arial"/>
                <a:sym typeface="Arial"/>
              </a:rPr>
              <a:t>Online &amp; Social Media Scenarios</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Someone shares a screenshot of a private conversation without permission.</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You see someone being bullied online — do you ignore it, join in, or speak up?</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A student spreads a rumor through a group chat.</a:t>
            </a:r>
            <a:endParaRPr sz="1100">
              <a:solidFill>
                <a:schemeClr val="accent1"/>
              </a:solidFill>
              <a:latin typeface="Arial"/>
              <a:ea typeface="Arial"/>
              <a:cs typeface="Arial"/>
              <a:sym typeface="Arial"/>
            </a:endParaRPr>
          </a:p>
          <a:p>
            <a:pPr indent="0" lvl="0" marL="0" rtl="0" algn="l">
              <a:spcBef>
                <a:spcPts val="1200"/>
              </a:spcBef>
              <a:spcAft>
                <a:spcPts val="0"/>
              </a:spcAft>
              <a:buNone/>
            </a:pPr>
            <a:r>
              <a:t/>
            </a:r>
            <a:endParaRPr b="1" sz="1300">
              <a:solidFill>
                <a:schemeClr val="accent1"/>
              </a:solidFill>
              <a:latin typeface="Arial"/>
              <a:ea typeface="Arial"/>
              <a:cs typeface="Arial"/>
              <a:sym typeface="Arial"/>
            </a:endParaRPr>
          </a:p>
        </p:txBody>
      </p:sp>
      <p:sp>
        <p:nvSpPr>
          <p:cNvPr id="159" name="Google Shape;159;p18"/>
          <p:cNvSpPr txBox="1"/>
          <p:nvPr>
            <p:ph idx="3" type="body"/>
          </p:nvPr>
        </p:nvSpPr>
        <p:spPr>
          <a:xfrm>
            <a:off x="5434125" y="1226825"/>
            <a:ext cx="2823300" cy="38100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b="1" lang="en" sz="1300">
                <a:solidFill>
                  <a:schemeClr val="accent1"/>
                </a:solidFill>
                <a:latin typeface="Arial"/>
                <a:ea typeface="Arial"/>
                <a:cs typeface="Arial"/>
                <a:sym typeface="Arial"/>
              </a:rPr>
              <a:t>Self-Respect Scenarios</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You’re pressured into going to a party you don’t want to attend.</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You fail a quiz and think badly about yourself for days.</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You say “no” to something and a friend tries to make you feel guilty.</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rPr lang="en" sz="1100">
                <a:solidFill>
                  <a:schemeClr val="accent1"/>
                </a:solidFill>
                <a:latin typeface="Arial"/>
                <a:ea typeface="Arial"/>
                <a:cs typeface="Arial"/>
                <a:sym typeface="Arial"/>
              </a:rPr>
              <a:t>You stand up for yourself when someone makes a hurtful comment.</a:t>
            </a:r>
            <a:endParaRPr sz="1100">
              <a:solidFill>
                <a:schemeClr val="accent1"/>
              </a:solidFill>
              <a:latin typeface="Arial"/>
              <a:ea typeface="Arial"/>
              <a:cs typeface="Arial"/>
              <a:sym typeface="Arial"/>
            </a:endParaRPr>
          </a:p>
          <a:p>
            <a:pPr indent="0" lvl="0" marL="0" rtl="0" algn="l">
              <a:lnSpc>
                <a:spcPct val="115000"/>
              </a:lnSpc>
              <a:spcBef>
                <a:spcPts val="1200"/>
              </a:spcBef>
              <a:spcAft>
                <a:spcPts val="0"/>
              </a:spcAft>
              <a:buNone/>
            </a:pPr>
            <a:r>
              <a:t/>
            </a:r>
            <a:endParaRPr sz="1100">
              <a:solidFill>
                <a:schemeClr val="accent1"/>
              </a:solidFill>
              <a:latin typeface="Arial"/>
              <a:ea typeface="Arial"/>
              <a:cs typeface="Arial"/>
              <a:sym typeface="Arial"/>
            </a:endParaRPr>
          </a:p>
          <a:p>
            <a:pPr indent="0" lvl="0" marL="0" rtl="0" algn="l">
              <a:spcBef>
                <a:spcPts val="1200"/>
              </a:spcBef>
              <a:spcAft>
                <a:spcPts val="0"/>
              </a:spcAft>
              <a:buNone/>
            </a:pPr>
            <a:r>
              <a:t/>
            </a:r>
            <a:endParaRPr b="1"/>
          </a:p>
        </p:txBody>
      </p:sp>
      <p:sp>
        <p:nvSpPr>
          <p:cNvPr id="160" name="Google Shape;160;p18"/>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161" name="Google Shape;161;p18"/>
          <p:cNvSpPr/>
          <p:nvPr/>
        </p:nvSpPr>
        <p:spPr>
          <a:xfrm>
            <a:off x="934675" y="310125"/>
            <a:ext cx="5976512" cy="772151"/>
          </a:xfrm>
          <a:prstGeom prst="rect">
            <a:avLst/>
          </a:prstGeom>
        </p:spPr>
        <p:txBody>
          <a:bodyPr>
            <a:prstTxWarp prst="textPlain"/>
          </a:bodyPr>
          <a:lstStyle/>
          <a:p>
            <a:pPr lvl="0" algn="ctr"/>
            <a:r>
              <a:rPr b="1" i="0">
                <a:ln cap="flat" cmpd="sng" w="28575">
                  <a:solidFill>
                    <a:schemeClr val="dk1"/>
                  </a:solidFill>
                  <a:prstDash val="solid"/>
                  <a:round/>
                  <a:headEnd len="sm" w="sm" type="none"/>
                  <a:tailEnd len="sm" w="sm" type="none"/>
                </a:ln>
                <a:solidFill>
                  <a:schemeClr val="lt1"/>
                </a:solidFill>
                <a:latin typeface="Raleway"/>
              </a:rPr>
              <a:t>Ways to Teach RESPECT</a:t>
            </a: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58"/>
                                        </p:tgtEl>
                                        <p:attrNameLst>
                                          <p:attrName>style.visibility</p:attrName>
                                        </p:attrNameLst>
                                      </p:cBhvr>
                                      <p:to>
                                        <p:strVal val="visible"/>
                                      </p:to>
                                    </p:set>
                                    <p:anim calcmode="lin" valueType="num">
                                      <p:cBhvr additive="base">
                                        <p:cTn dur="1000"/>
                                        <p:tgtEl>
                                          <p:spTgt spid="15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59"/>
                                        </p:tgtEl>
                                        <p:attrNameLst>
                                          <p:attrName>style.visibility</p:attrName>
                                        </p:attrNameLst>
                                      </p:cBhvr>
                                      <p:to>
                                        <p:strVal val="visible"/>
                                      </p:to>
                                    </p:set>
                                    <p:anim calcmode="lin" valueType="num">
                                      <p:cBhvr additive="base">
                                        <p:cTn dur="1000"/>
                                        <p:tgtEl>
                                          <p:spTgt spid="15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9"/>
          <p:cNvSpPr txBox="1"/>
          <p:nvPr>
            <p:ph idx="1" type="body"/>
          </p:nvPr>
        </p:nvSpPr>
        <p:spPr>
          <a:xfrm>
            <a:off x="299250" y="1509700"/>
            <a:ext cx="8545500" cy="11931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b="1" lang="en" sz="2600">
                <a:solidFill>
                  <a:srgbClr val="8DC02C"/>
                </a:solidFill>
                <a:latin typeface="Arial"/>
                <a:ea typeface="Arial"/>
                <a:cs typeface="Arial"/>
                <a:sym typeface="Arial"/>
              </a:rPr>
              <a:t>Instructions: Read Statements Out Loud</a:t>
            </a:r>
            <a:endParaRPr>
              <a:solidFill>
                <a:srgbClr val="00AE9D"/>
              </a:solidFill>
            </a:endParaRPr>
          </a:p>
        </p:txBody>
      </p:sp>
      <p:sp>
        <p:nvSpPr>
          <p:cNvPr id="167" name="Google Shape;167;p19"/>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168" name="Google Shape;168;p19"/>
          <p:cNvSpPr/>
          <p:nvPr/>
        </p:nvSpPr>
        <p:spPr>
          <a:xfrm>
            <a:off x="80225" y="329625"/>
            <a:ext cx="8952291" cy="759268"/>
          </a:xfrm>
          <a:prstGeom prst="rect">
            <a:avLst/>
          </a:prstGeom>
        </p:spPr>
        <p:txBody>
          <a:bodyPr>
            <a:prstTxWarp prst="textPlain"/>
          </a:bodyPr>
          <a:lstStyle/>
          <a:p>
            <a:pPr lvl="0" algn="ctr"/>
            <a:r>
              <a:rPr b="1" i="0">
                <a:ln cap="flat" cmpd="sng" w="28575">
                  <a:solidFill>
                    <a:schemeClr val="dk1"/>
                  </a:solidFill>
                  <a:prstDash val="solid"/>
                  <a:round/>
                  <a:headEnd len="sm" w="sm" type="none"/>
                  <a:tailEnd len="sm" w="sm" type="none"/>
                </a:ln>
                <a:solidFill>
                  <a:schemeClr val="lt1"/>
                </a:solidFill>
                <a:latin typeface="Raleway"/>
              </a:rPr>
              <a:t>Stand Up, Sit Down: RESPECT Check</a:t>
            </a:r>
          </a:p>
        </p:txBody>
      </p:sp>
      <p:sp>
        <p:nvSpPr>
          <p:cNvPr id="169" name="Google Shape;169;p19"/>
          <p:cNvSpPr txBox="1"/>
          <p:nvPr/>
        </p:nvSpPr>
        <p:spPr>
          <a:xfrm>
            <a:off x="299250" y="2360713"/>
            <a:ext cx="8545500" cy="13026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b="1" lang="en" sz="3200">
                <a:solidFill>
                  <a:srgbClr val="00AE9D"/>
                </a:solidFill>
                <a:latin typeface="Karla"/>
                <a:ea typeface="Karla"/>
                <a:cs typeface="Karla"/>
                <a:sym typeface="Karla"/>
              </a:rPr>
              <a:t>Stand up if you’ve apologized after realizing you were disrespectful.</a:t>
            </a:r>
            <a:endParaRPr b="1" sz="3200">
              <a:solidFill>
                <a:srgbClr val="00AE9D"/>
              </a:solidFill>
              <a:latin typeface="Karla"/>
              <a:ea typeface="Karla"/>
              <a:cs typeface="Karla"/>
              <a:sym typeface="Karla"/>
            </a:endParaRPr>
          </a:p>
          <a:p>
            <a:pPr indent="0" lvl="0" marL="0" rtl="0" algn="l">
              <a:spcBef>
                <a:spcPts val="0"/>
              </a:spcBef>
              <a:spcAft>
                <a:spcPts val="0"/>
              </a:spcAft>
              <a:buNone/>
            </a:pPr>
            <a:r>
              <a:t/>
            </a:r>
            <a:endParaRPr sz="2400">
              <a:solidFill>
                <a:srgbClr val="004C52"/>
              </a:solidFill>
              <a:latin typeface="Karla"/>
              <a:ea typeface="Karla"/>
              <a:cs typeface="Karla"/>
              <a:sym typeface="Karla"/>
            </a:endParaRPr>
          </a:p>
        </p:txBody>
      </p:sp>
      <p:sp>
        <p:nvSpPr>
          <p:cNvPr id="170" name="Google Shape;170;p19"/>
          <p:cNvSpPr txBox="1"/>
          <p:nvPr/>
        </p:nvSpPr>
        <p:spPr>
          <a:xfrm>
            <a:off x="378975" y="3616404"/>
            <a:ext cx="8612400" cy="1302600"/>
          </a:xfrm>
          <a:prstGeom prst="rect">
            <a:avLst/>
          </a:prstGeom>
          <a:solidFill>
            <a:schemeClr val="lt1"/>
          </a:solid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2900">
                <a:solidFill>
                  <a:srgbClr val="004C52"/>
                </a:solidFill>
                <a:latin typeface="Karla"/>
                <a:ea typeface="Karla"/>
                <a:cs typeface="Karla"/>
                <a:sym typeface="Karla"/>
              </a:rPr>
              <a:t>Sit Down if you’ve listened to someone with a totally different opinion and stayed respectful.</a:t>
            </a:r>
            <a:endParaRPr b="1" sz="2900">
              <a:solidFill>
                <a:srgbClr val="004C52"/>
              </a:solidFill>
              <a:latin typeface="Karla"/>
              <a:ea typeface="Karla"/>
              <a:cs typeface="Karla"/>
              <a:sym typeface="Karla"/>
            </a:endParaRPr>
          </a:p>
          <a:p>
            <a:pPr indent="0" lvl="0" marL="0" rtl="0" algn="l">
              <a:spcBef>
                <a:spcPts val="1200"/>
              </a:spcBef>
              <a:spcAft>
                <a:spcPts val="0"/>
              </a:spcAft>
              <a:buNone/>
            </a:pPr>
            <a:r>
              <a:t/>
            </a:r>
            <a:endParaRPr sz="2100">
              <a:solidFill>
                <a:srgbClr val="004C52"/>
              </a:solidFill>
              <a:latin typeface="Karla"/>
              <a:ea typeface="Karla"/>
              <a:cs typeface="Karla"/>
              <a:sym typeface="Karla"/>
            </a:endParaRPr>
          </a:p>
        </p:txBody>
      </p:sp>
      <p:sp>
        <p:nvSpPr>
          <p:cNvPr id="171" name="Google Shape;171;p19"/>
          <p:cNvSpPr txBox="1"/>
          <p:nvPr/>
        </p:nvSpPr>
        <p:spPr>
          <a:xfrm>
            <a:off x="412425" y="2447113"/>
            <a:ext cx="8545500" cy="11298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600"/>
              </a:spcBef>
              <a:spcAft>
                <a:spcPts val="0"/>
              </a:spcAft>
              <a:buNone/>
            </a:pPr>
            <a:r>
              <a:rPr b="1" lang="en" sz="3200">
                <a:solidFill>
                  <a:srgbClr val="00AE9D"/>
                </a:solidFill>
                <a:latin typeface="Karla"/>
                <a:ea typeface="Karla"/>
                <a:cs typeface="Karla"/>
                <a:sym typeface="Karla"/>
              </a:rPr>
              <a:t>Stand Up if you've ever sent a message you later regretted.</a:t>
            </a:r>
            <a:endParaRPr b="1" sz="3200">
              <a:solidFill>
                <a:srgbClr val="004C52"/>
              </a:solidFill>
              <a:latin typeface="Karla"/>
              <a:ea typeface="Karla"/>
              <a:cs typeface="Karla"/>
              <a:sym typeface="Karla"/>
            </a:endParaRPr>
          </a:p>
        </p:txBody>
      </p:sp>
      <p:sp>
        <p:nvSpPr>
          <p:cNvPr id="172" name="Google Shape;172;p19"/>
          <p:cNvSpPr txBox="1"/>
          <p:nvPr/>
        </p:nvSpPr>
        <p:spPr>
          <a:xfrm>
            <a:off x="378975" y="3654713"/>
            <a:ext cx="8612400" cy="9930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600"/>
              </a:spcBef>
              <a:spcAft>
                <a:spcPts val="0"/>
              </a:spcAft>
              <a:buNone/>
            </a:pPr>
            <a:r>
              <a:rPr b="1" lang="en" sz="3000">
                <a:solidFill>
                  <a:srgbClr val="004C52"/>
                </a:solidFill>
                <a:latin typeface="Karla"/>
                <a:ea typeface="Karla"/>
                <a:cs typeface="Karla"/>
                <a:sym typeface="Karla"/>
              </a:rPr>
              <a:t>Sit Down if you think you handled a disagreement respectfully this week</a:t>
            </a:r>
            <a:endParaRPr b="1" sz="3000">
              <a:solidFill>
                <a:srgbClr val="004C52"/>
              </a:solidFill>
              <a:latin typeface="Karla"/>
              <a:ea typeface="Karla"/>
              <a:cs typeface="Karla"/>
              <a:sym typeface="Karla"/>
            </a:endParaRPr>
          </a:p>
          <a:p>
            <a:pPr indent="0" lvl="0" marL="0" rtl="0" algn="l">
              <a:spcBef>
                <a:spcPts val="0"/>
              </a:spcBef>
              <a:spcAft>
                <a:spcPts val="0"/>
              </a:spcAft>
              <a:buNone/>
            </a:pPr>
            <a:r>
              <a:t/>
            </a:r>
            <a:endParaRPr sz="2100">
              <a:solidFill>
                <a:srgbClr val="004C52"/>
              </a:solidFill>
              <a:latin typeface="Karla"/>
              <a:ea typeface="Karla"/>
              <a:cs typeface="Karla"/>
              <a:sym typeface="Karla"/>
            </a:endParaRPr>
          </a:p>
        </p:txBody>
      </p:sp>
      <p:sp>
        <p:nvSpPr>
          <p:cNvPr id="173" name="Google Shape;173;p19"/>
          <p:cNvSpPr txBox="1"/>
          <p:nvPr/>
        </p:nvSpPr>
        <p:spPr>
          <a:xfrm>
            <a:off x="412425" y="2524913"/>
            <a:ext cx="8612400" cy="11298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600"/>
              </a:spcBef>
              <a:spcAft>
                <a:spcPts val="0"/>
              </a:spcAft>
              <a:buNone/>
            </a:pPr>
            <a:r>
              <a:rPr b="1" lang="en" sz="3000">
                <a:solidFill>
                  <a:srgbClr val="00AE9D"/>
                </a:solidFill>
                <a:latin typeface="Karla"/>
                <a:ea typeface="Karla"/>
                <a:cs typeface="Karla"/>
                <a:sym typeface="Karla"/>
              </a:rPr>
              <a:t>Stand Up </a:t>
            </a:r>
            <a:r>
              <a:rPr b="1" lang="en" sz="3000">
                <a:solidFill>
                  <a:srgbClr val="00AE9D"/>
                </a:solidFill>
                <a:latin typeface="Karla"/>
                <a:ea typeface="Karla"/>
                <a:cs typeface="Karla"/>
                <a:sym typeface="Karla"/>
              </a:rPr>
              <a:t> if you’ve ever judged someone before getting to know them.</a:t>
            </a:r>
            <a:endParaRPr b="1" sz="3000">
              <a:solidFill>
                <a:srgbClr val="004C52"/>
              </a:solidFill>
              <a:latin typeface="Karla"/>
              <a:ea typeface="Karla"/>
              <a:cs typeface="Karla"/>
              <a:sym typeface="Karla"/>
            </a:endParaRPr>
          </a:p>
        </p:txBody>
      </p:sp>
      <p:sp>
        <p:nvSpPr>
          <p:cNvPr id="174" name="Google Shape;174;p19"/>
          <p:cNvSpPr txBox="1"/>
          <p:nvPr/>
        </p:nvSpPr>
        <p:spPr>
          <a:xfrm>
            <a:off x="250175" y="3702800"/>
            <a:ext cx="8222100" cy="13026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600"/>
              </a:spcBef>
              <a:spcAft>
                <a:spcPts val="0"/>
              </a:spcAft>
              <a:buNone/>
            </a:pPr>
            <a:r>
              <a:rPr b="1" lang="en" sz="3200">
                <a:solidFill>
                  <a:srgbClr val="004C52"/>
                </a:solidFill>
                <a:latin typeface="Karla"/>
                <a:ea typeface="Karla"/>
                <a:cs typeface="Karla"/>
                <a:sym typeface="Karla"/>
              </a:rPr>
              <a:t>Sit Down if you’ve ever interrupted someone without realizing it.</a:t>
            </a:r>
            <a:endParaRPr b="1" sz="3200">
              <a:solidFill>
                <a:srgbClr val="004C52"/>
              </a:solidFill>
              <a:latin typeface="Karla"/>
              <a:ea typeface="Karla"/>
              <a:cs typeface="Karla"/>
              <a:sym typeface="Karla"/>
            </a:endParaRPr>
          </a:p>
        </p:txBody>
      </p:sp>
      <p:sp>
        <p:nvSpPr>
          <p:cNvPr id="175" name="Google Shape;175;p19"/>
          <p:cNvSpPr txBox="1"/>
          <p:nvPr/>
        </p:nvSpPr>
        <p:spPr>
          <a:xfrm>
            <a:off x="412425" y="2559600"/>
            <a:ext cx="8612400" cy="993000"/>
          </a:xfrm>
          <a:prstGeom prst="rect">
            <a:avLst/>
          </a:prstGeom>
          <a:solidFill>
            <a:schemeClr val="lt1"/>
          </a:solid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3200">
                <a:solidFill>
                  <a:srgbClr val="00AE9D"/>
                </a:solidFill>
                <a:latin typeface="Karla"/>
                <a:ea typeface="Karla"/>
                <a:cs typeface="Karla"/>
                <a:sym typeface="Karla"/>
              </a:rPr>
              <a:t>Stand Up if you’ve </a:t>
            </a:r>
            <a:r>
              <a:rPr b="1" lang="en" sz="3200">
                <a:solidFill>
                  <a:srgbClr val="00AE9D"/>
                </a:solidFill>
                <a:latin typeface="Karla"/>
                <a:ea typeface="Karla"/>
                <a:cs typeface="Karla"/>
                <a:sym typeface="Karla"/>
              </a:rPr>
              <a:t>ever felt disrespected by someone.</a:t>
            </a:r>
            <a:endParaRPr b="1" sz="3200">
              <a:solidFill>
                <a:srgbClr val="00AE9D"/>
              </a:solidFill>
              <a:latin typeface="Karla"/>
              <a:ea typeface="Karla"/>
              <a:cs typeface="Karla"/>
              <a:sym typeface="Karla"/>
            </a:endParaRPr>
          </a:p>
          <a:p>
            <a:pPr indent="0" lvl="0" marL="0" rtl="0" algn="l">
              <a:spcBef>
                <a:spcPts val="1200"/>
              </a:spcBef>
              <a:spcAft>
                <a:spcPts val="0"/>
              </a:spcAft>
              <a:buNone/>
            </a:pPr>
            <a:r>
              <a:t/>
            </a:r>
            <a:endParaRPr sz="2100">
              <a:solidFill>
                <a:srgbClr val="004C52"/>
              </a:solidFill>
              <a:latin typeface="Karla"/>
              <a:ea typeface="Karla"/>
              <a:cs typeface="Karla"/>
              <a:sym typeface="Karla"/>
            </a:endParaRPr>
          </a:p>
        </p:txBody>
      </p:sp>
      <p:sp>
        <p:nvSpPr>
          <p:cNvPr id="176" name="Google Shape;176;p19"/>
          <p:cNvSpPr txBox="1"/>
          <p:nvPr/>
        </p:nvSpPr>
        <p:spPr>
          <a:xfrm>
            <a:off x="250175" y="3789188"/>
            <a:ext cx="8612400" cy="11298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600"/>
              </a:spcBef>
              <a:spcAft>
                <a:spcPts val="0"/>
              </a:spcAft>
              <a:buNone/>
            </a:pPr>
            <a:r>
              <a:rPr b="1" lang="en" sz="2800">
                <a:solidFill>
                  <a:srgbClr val="004C52"/>
                </a:solidFill>
                <a:latin typeface="Karla"/>
                <a:ea typeface="Karla"/>
                <a:cs typeface="Karla"/>
                <a:sym typeface="Karla"/>
              </a:rPr>
              <a:t>Stay Standing if </a:t>
            </a:r>
            <a:r>
              <a:rPr b="1" lang="en" sz="2800">
                <a:solidFill>
                  <a:srgbClr val="004C52"/>
                </a:solidFill>
                <a:latin typeface="Karla"/>
                <a:ea typeface="Karla"/>
                <a:cs typeface="Karla"/>
                <a:sym typeface="Karla"/>
              </a:rPr>
              <a:t>you've stayed silent in a situation where you now wish you had spoken up.</a:t>
            </a:r>
            <a:endParaRPr b="1" sz="2800">
              <a:solidFill>
                <a:srgbClr val="004C52"/>
              </a:solidFill>
              <a:latin typeface="Karla"/>
              <a:ea typeface="Karla"/>
              <a:cs typeface="Karla"/>
              <a:sym typeface="Karla"/>
            </a:endParaRPr>
          </a:p>
        </p:txBody>
      </p:sp>
    </p:spTree>
  </p:cSld>
  <p:clrMapOvr>
    <a:masterClrMapping/>
  </p:clrMapOvr>
  <mc:AlternateContent>
    <mc:Choice Requires="p14">
      <p:transition spd="slow" p14:dur="28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69"/>
                                        </p:tgtEl>
                                        <p:attrNameLst>
                                          <p:attrName>style.visibility</p:attrName>
                                        </p:attrNameLst>
                                      </p:cBhvr>
                                      <p:to>
                                        <p:strVal val="visible"/>
                                      </p:to>
                                    </p:set>
                                    <p:anim calcmode="lin" valueType="num">
                                      <p:cBhvr additive="base">
                                        <p:cTn dur="1000"/>
                                        <p:tgtEl>
                                          <p:spTgt spid="16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70"/>
                                        </p:tgtEl>
                                        <p:attrNameLst>
                                          <p:attrName>style.visibility</p:attrName>
                                        </p:attrNameLst>
                                      </p:cBhvr>
                                      <p:to>
                                        <p:strVal val="visible"/>
                                      </p:to>
                                    </p:set>
                                    <p:anim calcmode="lin" valueType="num">
                                      <p:cBhvr additive="base">
                                        <p:cTn dur="1000"/>
                                        <p:tgtEl>
                                          <p:spTgt spid="17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71"/>
                                        </p:tgtEl>
                                        <p:attrNameLst>
                                          <p:attrName>style.visibility</p:attrName>
                                        </p:attrNameLst>
                                      </p:cBhvr>
                                      <p:to>
                                        <p:strVal val="visible"/>
                                      </p:to>
                                    </p:set>
                                    <p:anim calcmode="lin" valueType="num">
                                      <p:cBhvr additive="base">
                                        <p:cTn dur="1000"/>
                                        <p:tgtEl>
                                          <p:spTgt spid="17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72"/>
                                        </p:tgtEl>
                                        <p:attrNameLst>
                                          <p:attrName>style.visibility</p:attrName>
                                        </p:attrNameLst>
                                      </p:cBhvr>
                                      <p:to>
                                        <p:strVal val="visible"/>
                                      </p:to>
                                    </p:set>
                                    <p:anim calcmode="lin" valueType="num">
                                      <p:cBhvr additive="base">
                                        <p:cTn dur="1000"/>
                                        <p:tgtEl>
                                          <p:spTgt spid="17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73"/>
                                        </p:tgtEl>
                                        <p:attrNameLst>
                                          <p:attrName>style.visibility</p:attrName>
                                        </p:attrNameLst>
                                      </p:cBhvr>
                                      <p:to>
                                        <p:strVal val="visible"/>
                                      </p:to>
                                    </p:set>
                                    <p:anim calcmode="lin" valueType="num">
                                      <p:cBhvr additive="base">
                                        <p:cTn dur="1000"/>
                                        <p:tgtEl>
                                          <p:spTgt spid="17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74"/>
                                        </p:tgtEl>
                                        <p:attrNameLst>
                                          <p:attrName>style.visibility</p:attrName>
                                        </p:attrNameLst>
                                      </p:cBhvr>
                                      <p:to>
                                        <p:strVal val="visible"/>
                                      </p:to>
                                    </p:set>
                                    <p:anim calcmode="lin" valueType="num">
                                      <p:cBhvr additive="base">
                                        <p:cTn dur="1000"/>
                                        <p:tgtEl>
                                          <p:spTgt spid="17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75"/>
                                        </p:tgtEl>
                                        <p:attrNameLst>
                                          <p:attrName>style.visibility</p:attrName>
                                        </p:attrNameLst>
                                      </p:cBhvr>
                                      <p:to>
                                        <p:strVal val="visible"/>
                                      </p:to>
                                    </p:set>
                                    <p:anim calcmode="lin" valueType="num">
                                      <p:cBhvr additive="base">
                                        <p:cTn dur="1000"/>
                                        <p:tgtEl>
                                          <p:spTgt spid="17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76"/>
                                        </p:tgtEl>
                                        <p:attrNameLst>
                                          <p:attrName>style.visibility</p:attrName>
                                        </p:attrNameLst>
                                      </p:cBhvr>
                                      <p:to>
                                        <p:strVal val="visible"/>
                                      </p:to>
                                    </p:set>
                                    <p:anim calcmode="lin" valueType="num">
                                      <p:cBhvr additive="base">
                                        <p:cTn dur="1000"/>
                                        <p:tgtEl>
                                          <p:spTgt spid="17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0"/>
          <p:cNvSpPr/>
          <p:nvPr/>
        </p:nvSpPr>
        <p:spPr>
          <a:xfrm>
            <a:off x="475800" y="2463200"/>
            <a:ext cx="2663700" cy="2218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sp>
        <p:nvSpPr>
          <p:cNvPr id="182" name="Google Shape;182;p20"/>
          <p:cNvSpPr/>
          <p:nvPr/>
        </p:nvSpPr>
        <p:spPr>
          <a:xfrm>
            <a:off x="3259750" y="2463200"/>
            <a:ext cx="2663700" cy="2218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sp>
        <p:nvSpPr>
          <p:cNvPr id="183" name="Google Shape;183;p20"/>
          <p:cNvSpPr txBox="1"/>
          <p:nvPr>
            <p:ph idx="2" type="body"/>
          </p:nvPr>
        </p:nvSpPr>
        <p:spPr>
          <a:xfrm>
            <a:off x="3272500" y="2499528"/>
            <a:ext cx="2663700" cy="664500"/>
          </a:xfrm>
          <a:prstGeom prst="rect">
            <a:avLst/>
          </a:prstGeom>
        </p:spPr>
        <p:txBody>
          <a:bodyPr anchorCtr="0" anchor="t" bIns="91425" lIns="91425" spcFirstLastPara="1" rIns="91425" wrap="square" tIns="91425">
            <a:noAutofit/>
          </a:bodyPr>
          <a:lstStyle/>
          <a:p>
            <a:pPr indent="-349250" lvl="0" marL="457200" rtl="0" algn="l">
              <a:spcBef>
                <a:spcPts val="600"/>
              </a:spcBef>
              <a:spcAft>
                <a:spcPts val="0"/>
              </a:spcAft>
              <a:buSzPts val="1900"/>
              <a:buChar char="◆"/>
            </a:pPr>
            <a:r>
              <a:rPr b="1" lang="en" sz="1900"/>
              <a:t>Listening Calmly</a:t>
            </a:r>
            <a:endParaRPr sz="1200"/>
          </a:p>
        </p:txBody>
      </p:sp>
      <p:sp>
        <p:nvSpPr>
          <p:cNvPr id="184" name="Google Shape;184;p20"/>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185" name="Google Shape;185;p20"/>
          <p:cNvSpPr txBox="1"/>
          <p:nvPr>
            <p:ph idx="2" type="body"/>
          </p:nvPr>
        </p:nvSpPr>
        <p:spPr>
          <a:xfrm>
            <a:off x="-196455" y="2987800"/>
            <a:ext cx="2343600" cy="1305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200"/>
              <a:t> </a:t>
            </a:r>
            <a:endParaRPr b="1"/>
          </a:p>
        </p:txBody>
      </p:sp>
      <p:sp>
        <p:nvSpPr>
          <p:cNvPr id="186" name="Google Shape;186;p20"/>
          <p:cNvSpPr txBox="1"/>
          <p:nvPr/>
        </p:nvSpPr>
        <p:spPr>
          <a:xfrm>
            <a:off x="530325" y="2544250"/>
            <a:ext cx="2490900" cy="738600"/>
          </a:xfrm>
          <a:prstGeom prst="rect">
            <a:avLst/>
          </a:prstGeom>
          <a:noFill/>
          <a:ln>
            <a:noFill/>
          </a:ln>
        </p:spPr>
        <p:txBody>
          <a:bodyPr anchorCtr="0" anchor="t" bIns="91425" lIns="91425" spcFirstLastPara="1" rIns="91425" wrap="square" tIns="91425">
            <a:noAutofit/>
          </a:bodyPr>
          <a:lstStyle/>
          <a:p>
            <a:pPr indent="-349250" lvl="0" marL="457200" rtl="0" algn="l">
              <a:spcBef>
                <a:spcPts val="600"/>
              </a:spcBef>
              <a:spcAft>
                <a:spcPts val="0"/>
              </a:spcAft>
              <a:buClr>
                <a:srgbClr val="ABE33F"/>
              </a:buClr>
              <a:buSzPts val="1900"/>
              <a:buFont typeface="Karla"/>
              <a:buChar char="◆"/>
            </a:pPr>
            <a:r>
              <a:rPr b="1" lang="en" sz="1900">
                <a:solidFill>
                  <a:srgbClr val="004C52"/>
                </a:solidFill>
                <a:latin typeface="Karla"/>
                <a:ea typeface="Karla"/>
                <a:cs typeface="Karla"/>
                <a:sym typeface="Karla"/>
              </a:rPr>
              <a:t>Disagreeing with Someone</a:t>
            </a:r>
            <a:endParaRPr sz="1200">
              <a:solidFill>
                <a:srgbClr val="004C52"/>
              </a:solidFill>
              <a:latin typeface="Karla"/>
              <a:ea typeface="Karla"/>
              <a:cs typeface="Karla"/>
              <a:sym typeface="Karla"/>
            </a:endParaRPr>
          </a:p>
          <a:p>
            <a:pPr indent="0" lvl="0" marL="0" rtl="0" algn="l">
              <a:spcBef>
                <a:spcPts val="0"/>
              </a:spcBef>
              <a:spcAft>
                <a:spcPts val="0"/>
              </a:spcAft>
              <a:buNone/>
            </a:pPr>
            <a:r>
              <a:t/>
            </a:r>
            <a:endParaRPr sz="2400">
              <a:solidFill>
                <a:srgbClr val="004C52"/>
              </a:solidFill>
              <a:latin typeface="Karla"/>
              <a:ea typeface="Karla"/>
              <a:cs typeface="Karla"/>
              <a:sym typeface="Karla"/>
            </a:endParaRPr>
          </a:p>
        </p:txBody>
      </p:sp>
      <p:sp>
        <p:nvSpPr>
          <p:cNvPr id="187" name="Google Shape;187;p20"/>
          <p:cNvSpPr txBox="1"/>
          <p:nvPr/>
        </p:nvSpPr>
        <p:spPr>
          <a:xfrm>
            <a:off x="535619" y="3350450"/>
            <a:ext cx="2490900" cy="738600"/>
          </a:xfrm>
          <a:prstGeom prst="rect">
            <a:avLst/>
          </a:prstGeom>
          <a:noFill/>
          <a:ln>
            <a:noFill/>
          </a:ln>
        </p:spPr>
        <p:txBody>
          <a:bodyPr anchorCtr="0" anchor="t" bIns="91425" lIns="91425" spcFirstLastPara="1" rIns="91425" wrap="square" tIns="91425">
            <a:noAutofit/>
          </a:bodyPr>
          <a:lstStyle/>
          <a:p>
            <a:pPr indent="-349250" lvl="0" marL="457200" rtl="0" algn="l">
              <a:spcBef>
                <a:spcPts val="600"/>
              </a:spcBef>
              <a:spcAft>
                <a:spcPts val="0"/>
              </a:spcAft>
              <a:buClr>
                <a:srgbClr val="ABE33F"/>
              </a:buClr>
              <a:buSzPts val="1900"/>
              <a:buFont typeface="Karla"/>
              <a:buChar char="◆"/>
            </a:pPr>
            <a:r>
              <a:rPr b="1" lang="en" sz="1900">
                <a:solidFill>
                  <a:srgbClr val="004C52"/>
                </a:solidFill>
                <a:latin typeface="Karla"/>
                <a:ea typeface="Karla"/>
                <a:cs typeface="Karla"/>
                <a:sym typeface="Karla"/>
              </a:rPr>
              <a:t>Being in a Group Project</a:t>
            </a:r>
            <a:endParaRPr sz="2400">
              <a:solidFill>
                <a:srgbClr val="004C52"/>
              </a:solidFill>
              <a:latin typeface="Karla"/>
              <a:ea typeface="Karla"/>
              <a:cs typeface="Karla"/>
              <a:sym typeface="Karla"/>
            </a:endParaRPr>
          </a:p>
        </p:txBody>
      </p:sp>
      <p:sp>
        <p:nvSpPr>
          <p:cNvPr id="188" name="Google Shape;188;p20"/>
          <p:cNvSpPr txBox="1"/>
          <p:nvPr/>
        </p:nvSpPr>
        <p:spPr>
          <a:xfrm>
            <a:off x="545365" y="4169941"/>
            <a:ext cx="2490900" cy="664500"/>
          </a:xfrm>
          <a:prstGeom prst="rect">
            <a:avLst/>
          </a:prstGeom>
          <a:noFill/>
          <a:ln>
            <a:noFill/>
          </a:ln>
        </p:spPr>
        <p:txBody>
          <a:bodyPr anchorCtr="0" anchor="t" bIns="91425" lIns="91425" spcFirstLastPara="1" rIns="91425" wrap="square" tIns="91425">
            <a:noAutofit/>
          </a:bodyPr>
          <a:lstStyle/>
          <a:p>
            <a:pPr indent="-349250" lvl="0" marL="457200" rtl="0" algn="l">
              <a:spcBef>
                <a:spcPts val="600"/>
              </a:spcBef>
              <a:spcAft>
                <a:spcPts val="0"/>
              </a:spcAft>
              <a:buClr>
                <a:srgbClr val="ABE33F"/>
              </a:buClr>
              <a:buSzPts val="1900"/>
              <a:buFont typeface="Karla"/>
              <a:buChar char="◆"/>
            </a:pPr>
            <a:r>
              <a:rPr b="1" lang="en" sz="1900">
                <a:solidFill>
                  <a:srgbClr val="004C52"/>
                </a:solidFill>
                <a:latin typeface="Karla"/>
                <a:ea typeface="Karla"/>
                <a:cs typeface="Karla"/>
                <a:sym typeface="Karla"/>
              </a:rPr>
              <a:t>Online Behavior</a:t>
            </a:r>
            <a:endParaRPr sz="1200">
              <a:solidFill>
                <a:srgbClr val="004C52"/>
              </a:solidFill>
              <a:latin typeface="Karla"/>
              <a:ea typeface="Karla"/>
              <a:cs typeface="Karla"/>
              <a:sym typeface="Karla"/>
            </a:endParaRPr>
          </a:p>
          <a:p>
            <a:pPr indent="0" lvl="0" marL="0" rtl="0" algn="l">
              <a:spcBef>
                <a:spcPts val="0"/>
              </a:spcBef>
              <a:spcAft>
                <a:spcPts val="0"/>
              </a:spcAft>
              <a:buNone/>
            </a:pPr>
            <a:r>
              <a:t/>
            </a:r>
            <a:endParaRPr sz="2400">
              <a:solidFill>
                <a:srgbClr val="004C52"/>
              </a:solidFill>
              <a:latin typeface="Karla"/>
              <a:ea typeface="Karla"/>
              <a:cs typeface="Karla"/>
              <a:sym typeface="Karla"/>
            </a:endParaRPr>
          </a:p>
        </p:txBody>
      </p:sp>
      <p:sp>
        <p:nvSpPr>
          <p:cNvPr id="189" name="Google Shape;189;p20"/>
          <p:cNvSpPr txBox="1"/>
          <p:nvPr/>
        </p:nvSpPr>
        <p:spPr>
          <a:xfrm>
            <a:off x="3296425" y="3190367"/>
            <a:ext cx="2627100" cy="857400"/>
          </a:xfrm>
          <a:prstGeom prst="rect">
            <a:avLst/>
          </a:prstGeom>
          <a:noFill/>
          <a:ln>
            <a:noFill/>
          </a:ln>
        </p:spPr>
        <p:txBody>
          <a:bodyPr anchorCtr="0" anchor="t" bIns="91425" lIns="91425" spcFirstLastPara="1" rIns="91425" wrap="square" tIns="91425">
            <a:noAutofit/>
          </a:bodyPr>
          <a:lstStyle/>
          <a:p>
            <a:pPr indent="-349250" lvl="0" marL="457200" rtl="0" algn="l">
              <a:spcBef>
                <a:spcPts val="600"/>
              </a:spcBef>
              <a:spcAft>
                <a:spcPts val="0"/>
              </a:spcAft>
              <a:buClr>
                <a:srgbClr val="ABE33F"/>
              </a:buClr>
              <a:buSzPts val="1900"/>
              <a:buFont typeface="Karla"/>
              <a:buChar char="◆"/>
            </a:pPr>
            <a:r>
              <a:rPr b="1" lang="en" sz="1900">
                <a:solidFill>
                  <a:srgbClr val="004C52"/>
                </a:solidFill>
                <a:latin typeface="Karla"/>
                <a:ea typeface="Karla"/>
                <a:cs typeface="Karla"/>
                <a:sym typeface="Karla"/>
              </a:rPr>
              <a:t>Contributing Fairly</a:t>
            </a:r>
            <a:endParaRPr sz="2400">
              <a:solidFill>
                <a:srgbClr val="004C52"/>
              </a:solidFill>
              <a:latin typeface="Karla"/>
              <a:ea typeface="Karla"/>
              <a:cs typeface="Karla"/>
              <a:sym typeface="Karla"/>
            </a:endParaRPr>
          </a:p>
        </p:txBody>
      </p:sp>
      <p:sp>
        <p:nvSpPr>
          <p:cNvPr id="190" name="Google Shape;190;p20"/>
          <p:cNvSpPr txBox="1"/>
          <p:nvPr/>
        </p:nvSpPr>
        <p:spPr>
          <a:xfrm>
            <a:off x="3296425" y="3967450"/>
            <a:ext cx="2627100" cy="782400"/>
          </a:xfrm>
          <a:prstGeom prst="rect">
            <a:avLst/>
          </a:prstGeom>
          <a:noFill/>
          <a:ln>
            <a:noFill/>
          </a:ln>
        </p:spPr>
        <p:txBody>
          <a:bodyPr anchorCtr="0" anchor="t" bIns="91425" lIns="91425" spcFirstLastPara="1" rIns="91425" wrap="square" tIns="91425">
            <a:noAutofit/>
          </a:bodyPr>
          <a:lstStyle/>
          <a:p>
            <a:pPr indent="-349250" lvl="0" marL="457200" rtl="0" algn="l">
              <a:spcBef>
                <a:spcPts val="600"/>
              </a:spcBef>
              <a:spcAft>
                <a:spcPts val="0"/>
              </a:spcAft>
              <a:buClr>
                <a:srgbClr val="ABE33F"/>
              </a:buClr>
              <a:buSzPts val="1900"/>
              <a:buFont typeface="Karla"/>
              <a:buChar char="◆"/>
            </a:pPr>
            <a:r>
              <a:rPr b="1" lang="en" sz="1900">
                <a:solidFill>
                  <a:srgbClr val="004C52"/>
                </a:solidFill>
                <a:latin typeface="Karla"/>
                <a:ea typeface="Karla"/>
                <a:cs typeface="Karla"/>
                <a:sym typeface="Karla"/>
              </a:rPr>
              <a:t>Positive Comments</a:t>
            </a:r>
            <a:endParaRPr sz="1200">
              <a:solidFill>
                <a:srgbClr val="004C52"/>
              </a:solidFill>
              <a:latin typeface="Karla"/>
              <a:ea typeface="Karla"/>
              <a:cs typeface="Karla"/>
              <a:sym typeface="Karla"/>
            </a:endParaRPr>
          </a:p>
          <a:p>
            <a:pPr indent="0" lvl="0" marL="0" rtl="0" algn="l">
              <a:spcBef>
                <a:spcPts val="0"/>
              </a:spcBef>
              <a:spcAft>
                <a:spcPts val="0"/>
              </a:spcAft>
              <a:buNone/>
            </a:pPr>
            <a:r>
              <a:t/>
            </a:r>
            <a:endParaRPr sz="2400">
              <a:solidFill>
                <a:srgbClr val="004C52"/>
              </a:solidFill>
              <a:latin typeface="Karla"/>
              <a:ea typeface="Karla"/>
              <a:cs typeface="Karla"/>
              <a:sym typeface="Karla"/>
            </a:endParaRPr>
          </a:p>
        </p:txBody>
      </p:sp>
      <p:sp>
        <p:nvSpPr>
          <p:cNvPr id="191" name="Google Shape;191;p20"/>
          <p:cNvSpPr/>
          <p:nvPr/>
        </p:nvSpPr>
        <p:spPr>
          <a:xfrm>
            <a:off x="6043700" y="2463200"/>
            <a:ext cx="2663700" cy="2218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sp>
        <p:nvSpPr>
          <p:cNvPr id="192" name="Google Shape;192;p20"/>
          <p:cNvSpPr txBox="1"/>
          <p:nvPr>
            <p:ph idx="3" type="body"/>
          </p:nvPr>
        </p:nvSpPr>
        <p:spPr>
          <a:xfrm>
            <a:off x="5977669" y="2474891"/>
            <a:ext cx="2785500" cy="599100"/>
          </a:xfrm>
          <a:prstGeom prst="rect">
            <a:avLst/>
          </a:prstGeom>
        </p:spPr>
        <p:txBody>
          <a:bodyPr anchorCtr="0" anchor="t" bIns="91425" lIns="91425" spcFirstLastPara="1" rIns="91425" wrap="square" tIns="91425">
            <a:noAutofit/>
          </a:bodyPr>
          <a:lstStyle/>
          <a:p>
            <a:pPr indent="-349250" lvl="0" marL="457200" rtl="0" algn="l">
              <a:spcBef>
                <a:spcPts val="600"/>
              </a:spcBef>
              <a:spcAft>
                <a:spcPts val="0"/>
              </a:spcAft>
              <a:buSzPts val="1900"/>
              <a:buChar char="◆"/>
            </a:pPr>
            <a:r>
              <a:rPr b="1" lang="en" sz="1900"/>
              <a:t>Yelling or Mocking</a:t>
            </a:r>
            <a:endParaRPr sz="1200"/>
          </a:p>
        </p:txBody>
      </p:sp>
      <p:sp>
        <p:nvSpPr>
          <p:cNvPr id="193" name="Google Shape;193;p20"/>
          <p:cNvSpPr txBox="1"/>
          <p:nvPr/>
        </p:nvSpPr>
        <p:spPr>
          <a:xfrm>
            <a:off x="5977246" y="3266931"/>
            <a:ext cx="3114600" cy="664500"/>
          </a:xfrm>
          <a:prstGeom prst="rect">
            <a:avLst/>
          </a:prstGeom>
          <a:noFill/>
          <a:ln>
            <a:noFill/>
          </a:ln>
        </p:spPr>
        <p:txBody>
          <a:bodyPr anchorCtr="0" anchor="t" bIns="91425" lIns="91425" spcFirstLastPara="1" rIns="91425" wrap="square" tIns="91425">
            <a:noAutofit/>
          </a:bodyPr>
          <a:lstStyle/>
          <a:p>
            <a:pPr indent="-349250" lvl="0" marL="457200" rtl="0" algn="l">
              <a:spcBef>
                <a:spcPts val="600"/>
              </a:spcBef>
              <a:spcAft>
                <a:spcPts val="0"/>
              </a:spcAft>
              <a:buClr>
                <a:srgbClr val="ABE33F"/>
              </a:buClr>
              <a:buSzPts val="1900"/>
              <a:buFont typeface="Karla"/>
              <a:buChar char="◆"/>
            </a:pPr>
            <a:r>
              <a:rPr b="1" lang="en" sz="1900">
                <a:solidFill>
                  <a:srgbClr val="004C52"/>
                </a:solidFill>
                <a:latin typeface="Karla"/>
                <a:ea typeface="Karla"/>
                <a:cs typeface="Karla"/>
                <a:sym typeface="Karla"/>
              </a:rPr>
              <a:t>Ignoring the Group</a:t>
            </a:r>
            <a:endParaRPr sz="1200">
              <a:solidFill>
                <a:srgbClr val="004C52"/>
              </a:solidFill>
              <a:latin typeface="Karla"/>
              <a:ea typeface="Karla"/>
              <a:cs typeface="Karla"/>
              <a:sym typeface="Karla"/>
            </a:endParaRPr>
          </a:p>
          <a:p>
            <a:pPr indent="0" lvl="0" marL="0" rtl="0" algn="l">
              <a:spcBef>
                <a:spcPts val="0"/>
              </a:spcBef>
              <a:spcAft>
                <a:spcPts val="0"/>
              </a:spcAft>
              <a:buNone/>
            </a:pPr>
            <a:r>
              <a:t/>
            </a:r>
            <a:endParaRPr sz="2400">
              <a:solidFill>
                <a:srgbClr val="004C52"/>
              </a:solidFill>
              <a:latin typeface="Karla"/>
              <a:ea typeface="Karla"/>
              <a:cs typeface="Karla"/>
              <a:sym typeface="Karla"/>
            </a:endParaRPr>
          </a:p>
        </p:txBody>
      </p:sp>
      <p:sp>
        <p:nvSpPr>
          <p:cNvPr id="194" name="Google Shape;194;p20"/>
          <p:cNvSpPr txBox="1"/>
          <p:nvPr/>
        </p:nvSpPr>
        <p:spPr>
          <a:xfrm>
            <a:off x="5974124" y="3924576"/>
            <a:ext cx="2627100" cy="738600"/>
          </a:xfrm>
          <a:prstGeom prst="rect">
            <a:avLst/>
          </a:prstGeom>
          <a:noFill/>
          <a:ln>
            <a:noFill/>
          </a:ln>
        </p:spPr>
        <p:txBody>
          <a:bodyPr anchorCtr="0" anchor="t" bIns="91425" lIns="91425" spcFirstLastPara="1" rIns="91425" wrap="square" tIns="91425">
            <a:noAutofit/>
          </a:bodyPr>
          <a:lstStyle/>
          <a:p>
            <a:pPr indent="-349250" lvl="0" marL="457200" rtl="0" algn="l">
              <a:spcBef>
                <a:spcPts val="600"/>
              </a:spcBef>
              <a:spcAft>
                <a:spcPts val="0"/>
              </a:spcAft>
              <a:buClr>
                <a:srgbClr val="ABE33F"/>
              </a:buClr>
              <a:buSzPts val="1900"/>
              <a:buFont typeface="Karla"/>
              <a:buChar char="◆"/>
            </a:pPr>
            <a:r>
              <a:rPr b="1" lang="en" sz="1900">
                <a:solidFill>
                  <a:srgbClr val="004C52"/>
                </a:solidFill>
                <a:latin typeface="Karla"/>
                <a:ea typeface="Karla"/>
                <a:cs typeface="Karla"/>
                <a:sym typeface="Karla"/>
              </a:rPr>
              <a:t>Gossip or bullying</a:t>
            </a:r>
            <a:endParaRPr sz="1200">
              <a:solidFill>
                <a:srgbClr val="004C52"/>
              </a:solidFill>
              <a:latin typeface="Karla"/>
              <a:ea typeface="Karla"/>
              <a:cs typeface="Karla"/>
              <a:sym typeface="Karla"/>
            </a:endParaRPr>
          </a:p>
        </p:txBody>
      </p:sp>
      <p:sp>
        <p:nvSpPr>
          <p:cNvPr id="195" name="Google Shape;195;p20"/>
          <p:cNvSpPr/>
          <p:nvPr/>
        </p:nvSpPr>
        <p:spPr>
          <a:xfrm>
            <a:off x="305850" y="412875"/>
            <a:ext cx="8295377" cy="535176"/>
          </a:xfrm>
          <a:prstGeom prst="rect">
            <a:avLst/>
          </a:prstGeom>
        </p:spPr>
        <p:txBody>
          <a:bodyPr>
            <a:prstTxWarp prst="textPlain"/>
          </a:bodyPr>
          <a:lstStyle/>
          <a:p>
            <a:pPr lvl="0" algn="ctr"/>
            <a:r>
              <a:rPr b="1" i="0">
                <a:ln cap="flat" cmpd="sng" w="28575">
                  <a:solidFill>
                    <a:schemeClr val="dk1"/>
                  </a:solidFill>
                  <a:prstDash val="solid"/>
                  <a:round/>
                  <a:headEnd len="sm" w="sm" type="none"/>
                  <a:tailEnd len="sm" w="sm" type="none"/>
                </a:ln>
                <a:solidFill>
                  <a:schemeClr val="lt1"/>
                </a:solidFill>
                <a:latin typeface="Raleway"/>
              </a:rPr>
              <a:t>What Does Respect Look Like?</a:t>
            </a:r>
          </a:p>
        </p:txBody>
      </p:sp>
      <p:sp>
        <p:nvSpPr>
          <p:cNvPr id="196" name="Google Shape;196;p20"/>
          <p:cNvSpPr/>
          <p:nvPr/>
        </p:nvSpPr>
        <p:spPr>
          <a:xfrm>
            <a:off x="490556" y="1720050"/>
            <a:ext cx="2627100" cy="599100"/>
          </a:xfrm>
          <a:prstGeom prst="roundRect">
            <a:avLst>
              <a:gd fmla="val 16667" name="adj"/>
            </a:avLst>
          </a:prstGeom>
          <a:solidFill>
            <a:srgbClr val="00AE9D">
              <a:alpha val="8346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sp>
        <p:nvSpPr>
          <p:cNvPr id="197" name="Google Shape;197;p20"/>
          <p:cNvSpPr txBox="1"/>
          <p:nvPr>
            <p:ph idx="1" type="body"/>
          </p:nvPr>
        </p:nvSpPr>
        <p:spPr>
          <a:xfrm>
            <a:off x="609275" y="1873725"/>
            <a:ext cx="2343600" cy="3936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rPr b="1" lang="en" sz="2500">
                <a:solidFill>
                  <a:schemeClr val="dk1"/>
                </a:solidFill>
              </a:rPr>
              <a:t>Situation</a:t>
            </a:r>
            <a:endParaRPr b="1" sz="2500">
              <a:solidFill>
                <a:schemeClr val="dk1"/>
              </a:solidFill>
            </a:endParaRPr>
          </a:p>
          <a:p>
            <a:pPr indent="0" lvl="0" marL="0" rtl="0" algn="l">
              <a:spcBef>
                <a:spcPts val="600"/>
              </a:spcBef>
              <a:spcAft>
                <a:spcPts val="0"/>
              </a:spcAft>
              <a:buNone/>
            </a:pPr>
            <a:r>
              <a:t/>
            </a:r>
            <a:endParaRPr sz="1200"/>
          </a:p>
        </p:txBody>
      </p:sp>
      <p:sp>
        <p:nvSpPr>
          <p:cNvPr id="198" name="Google Shape;198;p20"/>
          <p:cNvSpPr/>
          <p:nvPr/>
        </p:nvSpPr>
        <p:spPr>
          <a:xfrm>
            <a:off x="3286974" y="1714587"/>
            <a:ext cx="2627100" cy="599100"/>
          </a:xfrm>
          <a:prstGeom prst="roundRect">
            <a:avLst>
              <a:gd fmla="val 16667" name="adj"/>
            </a:avLst>
          </a:prstGeom>
          <a:solidFill>
            <a:srgbClr val="00AE9D">
              <a:alpha val="8346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sp>
        <p:nvSpPr>
          <p:cNvPr id="199" name="Google Shape;199;p20"/>
          <p:cNvSpPr txBox="1"/>
          <p:nvPr>
            <p:ph idx="1" type="body"/>
          </p:nvPr>
        </p:nvSpPr>
        <p:spPr>
          <a:xfrm>
            <a:off x="3405694" y="1868262"/>
            <a:ext cx="2343600" cy="3936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rPr b="1" lang="en" sz="2500">
                <a:solidFill>
                  <a:schemeClr val="dk1"/>
                </a:solidFill>
              </a:rPr>
              <a:t>Respectful</a:t>
            </a:r>
            <a:endParaRPr b="1" sz="2500">
              <a:solidFill>
                <a:schemeClr val="dk1"/>
              </a:solidFill>
            </a:endParaRPr>
          </a:p>
          <a:p>
            <a:pPr indent="0" lvl="0" marL="0" rtl="0" algn="l">
              <a:spcBef>
                <a:spcPts val="600"/>
              </a:spcBef>
              <a:spcAft>
                <a:spcPts val="0"/>
              </a:spcAft>
              <a:buNone/>
            </a:pPr>
            <a:r>
              <a:t/>
            </a:r>
            <a:endParaRPr sz="1200"/>
          </a:p>
        </p:txBody>
      </p:sp>
      <p:sp>
        <p:nvSpPr>
          <p:cNvPr id="200" name="Google Shape;200;p20"/>
          <p:cNvSpPr/>
          <p:nvPr/>
        </p:nvSpPr>
        <p:spPr>
          <a:xfrm>
            <a:off x="6056818" y="1720049"/>
            <a:ext cx="2627100" cy="599100"/>
          </a:xfrm>
          <a:prstGeom prst="roundRect">
            <a:avLst>
              <a:gd fmla="val 16667" name="adj"/>
            </a:avLst>
          </a:prstGeom>
          <a:solidFill>
            <a:srgbClr val="00AE9D">
              <a:alpha val="8346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sp>
        <p:nvSpPr>
          <p:cNvPr id="201" name="Google Shape;201;p20"/>
          <p:cNvSpPr txBox="1"/>
          <p:nvPr>
            <p:ph idx="1" type="body"/>
          </p:nvPr>
        </p:nvSpPr>
        <p:spPr>
          <a:xfrm>
            <a:off x="6175537" y="1873724"/>
            <a:ext cx="2343600" cy="3936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rPr b="1" lang="en" sz="2500">
                <a:solidFill>
                  <a:schemeClr val="dk1"/>
                </a:solidFill>
              </a:rPr>
              <a:t>Disr</a:t>
            </a:r>
            <a:r>
              <a:rPr b="1" lang="en" sz="2500">
                <a:solidFill>
                  <a:schemeClr val="dk1"/>
                </a:solidFill>
              </a:rPr>
              <a:t>espectful</a:t>
            </a:r>
            <a:endParaRPr b="1" sz="2500">
              <a:solidFill>
                <a:schemeClr val="dk1"/>
              </a:solidFill>
            </a:endParaRPr>
          </a:p>
          <a:p>
            <a:pPr indent="0" lvl="0" marL="0" rtl="0" algn="l">
              <a:spcBef>
                <a:spcPts val="600"/>
              </a:spcBef>
              <a:spcAft>
                <a:spcPts val="0"/>
              </a:spcAft>
              <a:buNone/>
            </a:pPr>
            <a:r>
              <a:t/>
            </a:r>
            <a:endParaRPr sz="1200"/>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6"/>
                                        </p:tgtEl>
                                        <p:attrNameLst>
                                          <p:attrName>style.visibility</p:attrName>
                                        </p:attrNameLst>
                                      </p:cBhvr>
                                      <p:to>
                                        <p:strVal val="visible"/>
                                      </p:to>
                                    </p:set>
                                    <p:anim calcmode="lin" valueType="num">
                                      <p:cBhvr additive="base">
                                        <p:cTn dur="1000"/>
                                        <p:tgtEl>
                                          <p:spTgt spid="18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3"/>
                                        </p:tgtEl>
                                        <p:attrNameLst>
                                          <p:attrName>style.visibility</p:attrName>
                                        </p:attrNameLst>
                                      </p:cBhvr>
                                      <p:to>
                                        <p:strVal val="visible"/>
                                      </p:to>
                                    </p:set>
                                    <p:anim calcmode="lin" valueType="num">
                                      <p:cBhvr additive="base">
                                        <p:cTn dur="1000"/>
                                        <p:tgtEl>
                                          <p:spTgt spid="18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92"/>
                                        </p:tgtEl>
                                        <p:attrNameLst>
                                          <p:attrName>style.visibility</p:attrName>
                                        </p:attrNameLst>
                                      </p:cBhvr>
                                      <p:to>
                                        <p:strVal val="visible"/>
                                      </p:to>
                                    </p:set>
                                    <p:anim calcmode="lin" valueType="num">
                                      <p:cBhvr additive="base">
                                        <p:cTn dur="1000"/>
                                        <p:tgtEl>
                                          <p:spTgt spid="19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7"/>
                                        </p:tgtEl>
                                        <p:attrNameLst>
                                          <p:attrName>style.visibility</p:attrName>
                                        </p:attrNameLst>
                                      </p:cBhvr>
                                      <p:to>
                                        <p:strVal val="visible"/>
                                      </p:to>
                                    </p:set>
                                    <p:anim calcmode="lin" valueType="num">
                                      <p:cBhvr additive="base">
                                        <p:cTn dur="1000"/>
                                        <p:tgtEl>
                                          <p:spTgt spid="18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9"/>
                                        </p:tgtEl>
                                        <p:attrNameLst>
                                          <p:attrName>style.visibility</p:attrName>
                                        </p:attrNameLst>
                                      </p:cBhvr>
                                      <p:to>
                                        <p:strVal val="visible"/>
                                      </p:to>
                                    </p:set>
                                    <p:anim calcmode="lin" valueType="num">
                                      <p:cBhvr additive="base">
                                        <p:cTn dur="1000"/>
                                        <p:tgtEl>
                                          <p:spTgt spid="18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93"/>
                                        </p:tgtEl>
                                        <p:attrNameLst>
                                          <p:attrName>style.visibility</p:attrName>
                                        </p:attrNameLst>
                                      </p:cBhvr>
                                      <p:to>
                                        <p:strVal val="visible"/>
                                      </p:to>
                                    </p:set>
                                    <p:anim calcmode="lin" valueType="num">
                                      <p:cBhvr additive="base">
                                        <p:cTn dur="1000"/>
                                        <p:tgtEl>
                                          <p:spTgt spid="19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8"/>
                                        </p:tgtEl>
                                        <p:attrNameLst>
                                          <p:attrName>style.visibility</p:attrName>
                                        </p:attrNameLst>
                                      </p:cBhvr>
                                      <p:to>
                                        <p:strVal val="visible"/>
                                      </p:to>
                                    </p:set>
                                    <p:anim calcmode="lin" valueType="num">
                                      <p:cBhvr additive="base">
                                        <p:cTn dur="1000"/>
                                        <p:tgtEl>
                                          <p:spTgt spid="18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90"/>
                                        </p:tgtEl>
                                        <p:attrNameLst>
                                          <p:attrName>style.visibility</p:attrName>
                                        </p:attrNameLst>
                                      </p:cBhvr>
                                      <p:to>
                                        <p:strVal val="visible"/>
                                      </p:to>
                                    </p:set>
                                    <p:anim calcmode="lin" valueType="num">
                                      <p:cBhvr additive="base">
                                        <p:cTn dur="1000"/>
                                        <p:tgtEl>
                                          <p:spTgt spid="19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94"/>
                                        </p:tgtEl>
                                        <p:attrNameLst>
                                          <p:attrName>style.visibility</p:attrName>
                                        </p:attrNameLst>
                                      </p:cBhvr>
                                      <p:to>
                                        <p:strVal val="visible"/>
                                      </p:to>
                                    </p:set>
                                    <p:anim calcmode="lin" valueType="num">
                                      <p:cBhvr additive="base">
                                        <p:cTn dur="1000"/>
                                        <p:tgtEl>
                                          <p:spTgt spid="19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1"/>
          <p:cNvSpPr txBox="1"/>
          <p:nvPr>
            <p:ph idx="4294967295" type="subTitle"/>
          </p:nvPr>
        </p:nvSpPr>
        <p:spPr>
          <a:xfrm>
            <a:off x="1602550" y="2890450"/>
            <a:ext cx="7759200" cy="2316600"/>
          </a:xfrm>
          <a:prstGeom prst="rect">
            <a:avLst/>
          </a:prstGeom>
        </p:spPr>
        <p:txBody>
          <a:bodyPr anchorCtr="0" anchor="t" bIns="91425" lIns="91425" spcFirstLastPara="1" rIns="91425" wrap="square" tIns="91425">
            <a:noAutofit/>
          </a:bodyPr>
          <a:lstStyle/>
          <a:p>
            <a:pPr indent="-361950" lvl="0" marL="457200" rtl="0" algn="l">
              <a:spcBef>
                <a:spcPts val="600"/>
              </a:spcBef>
              <a:spcAft>
                <a:spcPts val="0"/>
              </a:spcAft>
              <a:buSzPts val="2100"/>
              <a:buChar char="◆"/>
            </a:pPr>
            <a:r>
              <a:rPr b="1" lang="en" sz="2100"/>
              <a:t>Respect is treating people appropriate in every setting. </a:t>
            </a:r>
            <a:endParaRPr b="1" sz="2100"/>
          </a:p>
          <a:p>
            <a:pPr indent="-361950" lvl="0" marL="457200" rtl="0" algn="l">
              <a:spcBef>
                <a:spcPts val="0"/>
              </a:spcBef>
              <a:spcAft>
                <a:spcPts val="0"/>
              </a:spcAft>
              <a:buSzPts val="2100"/>
              <a:buChar char="◆"/>
            </a:pPr>
            <a:r>
              <a:rPr b="1" lang="en" sz="2100"/>
              <a:t>You can be respectful even when you disagree.</a:t>
            </a:r>
            <a:endParaRPr b="1" sz="2100"/>
          </a:p>
          <a:p>
            <a:pPr indent="-361950" lvl="0" marL="457200" rtl="0" algn="l">
              <a:spcBef>
                <a:spcPts val="0"/>
              </a:spcBef>
              <a:spcAft>
                <a:spcPts val="0"/>
              </a:spcAft>
              <a:buSzPts val="2100"/>
              <a:buChar char="◆"/>
            </a:pPr>
            <a:r>
              <a:rPr b="1" lang="en" sz="2100"/>
              <a:t>Respect is earned- but it starts by giving it.</a:t>
            </a:r>
            <a:endParaRPr b="1" sz="2100"/>
          </a:p>
          <a:p>
            <a:pPr indent="0" lvl="0" marL="0" rtl="0" algn="l">
              <a:spcBef>
                <a:spcPts val="600"/>
              </a:spcBef>
              <a:spcAft>
                <a:spcPts val="0"/>
              </a:spcAft>
              <a:buClr>
                <a:schemeClr val="dk1"/>
              </a:buClr>
              <a:buSzPts val="1100"/>
              <a:buFont typeface="Arial"/>
              <a:buNone/>
            </a:pPr>
            <a:r>
              <a:t/>
            </a:r>
            <a:endParaRPr b="1" sz="1800"/>
          </a:p>
        </p:txBody>
      </p:sp>
      <p:grpSp>
        <p:nvGrpSpPr>
          <p:cNvPr id="207" name="Google Shape;207;p21"/>
          <p:cNvGrpSpPr/>
          <p:nvPr/>
        </p:nvGrpSpPr>
        <p:grpSpPr>
          <a:xfrm>
            <a:off x="148713" y="1655312"/>
            <a:ext cx="1512762" cy="1433896"/>
            <a:chOff x="5300400" y="3670175"/>
            <a:chExt cx="421300" cy="399325"/>
          </a:xfrm>
        </p:grpSpPr>
        <p:sp>
          <p:nvSpPr>
            <p:cNvPr id="208" name="Google Shape;208;p21"/>
            <p:cNvSpPr/>
            <p:nvPr/>
          </p:nvSpPr>
          <p:spPr>
            <a:xfrm>
              <a:off x="5300400" y="3708025"/>
              <a:ext cx="421300" cy="267450"/>
            </a:xfrm>
            <a:custGeom>
              <a:rect b="b" l="l" r="r" t="t"/>
              <a:pathLst>
                <a:path extrusionOk="0" h="10698" w="16852">
                  <a:moveTo>
                    <a:pt x="16364" y="489"/>
                  </a:moveTo>
                  <a:lnTo>
                    <a:pt x="16364" y="10209"/>
                  </a:lnTo>
                  <a:lnTo>
                    <a:pt x="489" y="10209"/>
                  </a:lnTo>
                  <a:lnTo>
                    <a:pt x="489" y="489"/>
                  </a:lnTo>
                  <a:close/>
                  <a:moveTo>
                    <a:pt x="391" y="0"/>
                  </a:moveTo>
                  <a:lnTo>
                    <a:pt x="293" y="25"/>
                  </a:lnTo>
                  <a:lnTo>
                    <a:pt x="196" y="74"/>
                  </a:lnTo>
                  <a:lnTo>
                    <a:pt x="122" y="147"/>
                  </a:lnTo>
                  <a:lnTo>
                    <a:pt x="73" y="220"/>
                  </a:lnTo>
                  <a:lnTo>
                    <a:pt x="25" y="293"/>
                  </a:lnTo>
                  <a:lnTo>
                    <a:pt x="0" y="391"/>
                  </a:lnTo>
                  <a:lnTo>
                    <a:pt x="0" y="489"/>
                  </a:lnTo>
                  <a:lnTo>
                    <a:pt x="0" y="10209"/>
                  </a:lnTo>
                  <a:lnTo>
                    <a:pt x="0" y="10307"/>
                  </a:lnTo>
                  <a:lnTo>
                    <a:pt x="25" y="10405"/>
                  </a:lnTo>
                  <a:lnTo>
                    <a:pt x="73" y="10478"/>
                  </a:lnTo>
                  <a:lnTo>
                    <a:pt x="122" y="10551"/>
                  </a:lnTo>
                  <a:lnTo>
                    <a:pt x="196" y="10600"/>
                  </a:lnTo>
                  <a:lnTo>
                    <a:pt x="293" y="10649"/>
                  </a:lnTo>
                  <a:lnTo>
                    <a:pt x="391" y="10673"/>
                  </a:lnTo>
                  <a:lnTo>
                    <a:pt x="489" y="10698"/>
                  </a:lnTo>
                  <a:lnTo>
                    <a:pt x="16364" y="10698"/>
                  </a:lnTo>
                  <a:lnTo>
                    <a:pt x="16461" y="10673"/>
                  </a:lnTo>
                  <a:lnTo>
                    <a:pt x="16559" y="10649"/>
                  </a:lnTo>
                  <a:lnTo>
                    <a:pt x="16657" y="10600"/>
                  </a:lnTo>
                  <a:lnTo>
                    <a:pt x="16730" y="10551"/>
                  </a:lnTo>
                  <a:lnTo>
                    <a:pt x="16779" y="10478"/>
                  </a:lnTo>
                  <a:lnTo>
                    <a:pt x="16828" y="10405"/>
                  </a:lnTo>
                  <a:lnTo>
                    <a:pt x="16852" y="10307"/>
                  </a:lnTo>
                  <a:lnTo>
                    <a:pt x="16852" y="10209"/>
                  </a:lnTo>
                  <a:lnTo>
                    <a:pt x="16852" y="489"/>
                  </a:lnTo>
                  <a:lnTo>
                    <a:pt x="16852" y="391"/>
                  </a:lnTo>
                  <a:lnTo>
                    <a:pt x="16828" y="293"/>
                  </a:lnTo>
                  <a:lnTo>
                    <a:pt x="16779" y="220"/>
                  </a:lnTo>
                  <a:lnTo>
                    <a:pt x="16730" y="147"/>
                  </a:lnTo>
                  <a:lnTo>
                    <a:pt x="16657" y="74"/>
                  </a:lnTo>
                  <a:lnTo>
                    <a:pt x="16559" y="25"/>
                  </a:lnTo>
                  <a:lnTo>
                    <a:pt x="16461" y="0"/>
                  </a:lnTo>
                  <a:close/>
                </a:path>
              </a:pathLst>
            </a:custGeom>
            <a:solidFill>
              <a:srgbClr val="00AE9D">
                <a:alpha val="8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1"/>
            <p:cNvSpPr/>
            <p:nvPr/>
          </p:nvSpPr>
          <p:spPr>
            <a:xfrm>
              <a:off x="5498825" y="3670175"/>
              <a:ext cx="24450" cy="25650"/>
            </a:xfrm>
            <a:custGeom>
              <a:rect b="b" l="l" r="r" t="t"/>
              <a:pathLst>
                <a:path extrusionOk="0" h="1026" w="978">
                  <a:moveTo>
                    <a:pt x="489" y="0"/>
                  </a:moveTo>
                  <a:lnTo>
                    <a:pt x="391" y="25"/>
                  </a:lnTo>
                  <a:lnTo>
                    <a:pt x="294" y="49"/>
                  </a:lnTo>
                  <a:lnTo>
                    <a:pt x="220" y="98"/>
                  </a:lnTo>
                  <a:lnTo>
                    <a:pt x="147" y="147"/>
                  </a:lnTo>
                  <a:lnTo>
                    <a:pt x="74" y="220"/>
                  </a:lnTo>
                  <a:lnTo>
                    <a:pt x="49" y="318"/>
                  </a:lnTo>
                  <a:lnTo>
                    <a:pt x="1" y="391"/>
                  </a:lnTo>
                  <a:lnTo>
                    <a:pt x="1" y="489"/>
                  </a:lnTo>
                  <a:lnTo>
                    <a:pt x="1" y="1026"/>
                  </a:lnTo>
                  <a:lnTo>
                    <a:pt x="978" y="1026"/>
                  </a:lnTo>
                  <a:lnTo>
                    <a:pt x="978" y="489"/>
                  </a:lnTo>
                  <a:lnTo>
                    <a:pt x="978" y="391"/>
                  </a:lnTo>
                  <a:lnTo>
                    <a:pt x="929" y="318"/>
                  </a:lnTo>
                  <a:lnTo>
                    <a:pt x="904" y="220"/>
                  </a:lnTo>
                  <a:lnTo>
                    <a:pt x="831" y="147"/>
                  </a:lnTo>
                  <a:lnTo>
                    <a:pt x="758" y="98"/>
                  </a:lnTo>
                  <a:lnTo>
                    <a:pt x="684" y="49"/>
                  </a:lnTo>
                  <a:lnTo>
                    <a:pt x="587" y="25"/>
                  </a:lnTo>
                  <a:lnTo>
                    <a:pt x="489" y="0"/>
                  </a:lnTo>
                  <a:close/>
                </a:path>
              </a:pathLst>
            </a:custGeom>
            <a:solidFill>
              <a:srgbClr val="00AE9D">
                <a:alpha val="8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1"/>
            <p:cNvSpPr/>
            <p:nvPr/>
          </p:nvSpPr>
          <p:spPr>
            <a:xfrm>
              <a:off x="5366325" y="3987675"/>
              <a:ext cx="61100" cy="81825"/>
            </a:xfrm>
            <a:custGeom>
              <a:rect b="b" l="l" r="r" t="t"/>
              <a:pathLst>
                <a:path extrusionOk="0" h="3273" w="2444">
                  <a:moveTo>
                    <a:pt x="1344" y="0"/>
                  </a:moveTo>
                  <a:lnTo>
                    <a:pt x="50" y="2565"/>
                  </a:lnTo>
                  <a:lnTo>
                    <a:pt x="25" y="2638"/>
                  </a:lnTo>
                  <a:lnTo>
                    <a:pt x="1" y="2736"/>
                  </a:lnTo>
                  <a:lnTo>
                    <a:pt x="1" y="2833"/>
                  </a:lnTo>
                  <a:lnTo>
                    <a:pt x="25" y="2931"/>
                  </a:lnTo>
                  <a:lnTo>
                    <a:pt x="74" y="3004"/>
                  </a:lnTo>
                  <a:lnTo>
                    <a:pt x="123" y="3102"/>
                  </a:lnTo>
                  <a:lnTo>
                    <a:pt x="196" y="3151"/>
                  </a:lnTo>
                  <a:lnTo>
                    <a:pt x="269" y="3224"/>
                  </a:lnTo>
                  <a:lnTo>
                    <a:pt x="392" y="3248"/>
                  </a:lnTo>
                  <a:lnTo>
                    <a:pt x="489" y="3273"/>
                  </a:lnTo>
                  <a:lnTo>
                    <a:pt x="636" y="3248"/>
                  </a:lnTo>
                  <a:lnTo>
                    <a:pt x="758" y="3200"/>
                  </a:lnTo>
                  <a:lnTo>
                    <a:pt x="856" y="3102"/>
                  </a:lnTo>
                  <a:lnTo>
                    <a:pt x="929" y="3004"/>
                  </a:lnTo>
                  <a:lnTo>
                    <a:pt x="2443" y="0"/>
                  </a:lnTo>
                  <a:close/>
                </a:path>
              </a:pathLst>
            </a:custGeom>
            <a:solidFill>
              <a:srgbClr val="00AE9D">
                <a:alpha val="8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1"/>
            <p:cNvSpPr/>
            <p:nvPr/>
          </p:nvSpPr>
          <p:spPr>
            <a:xfrm>
              <a:off x="5594700" y="3987675"/>
              <a:ext cx="61075" cy="81825"/>
            </a:xfrm>
            <a:custGeom>
              <a:rect b="b" l="l" r="r" t="t"/>
              <a:pathLst>
                <a:path extrusionOk="0" h="3273" w="2443">
                  <a:moveTo>
                    <a:pt x="0" y="0"/>
                  </a:moveTo>
                  <a:lnTo>
                    <a:pt x="1514" y="3004"/>
                  </a:lnTo>
                  <a:lnTo>
                    <a:pt x="1588" y="3102"/>
                  </a:lnTo>
                  <a:lnTo>
                    <a:pt x="1685" y="3200"/>
                  </a:lnTo>
                  <a:lnTo>
                    <a:pt x="1807" y="3248"/>
                  </a:lnTo>
                  <a:lnTo>
                    <a:pt x="1954" y="3273"/>
                  </a:lnTo>
                  <a:lnTo>
                    <a:pt x="2052" y="3248"/>
                  </a:lnTo>
                  <a:lnTo>
                    <a:pt x="2174" y="3224"/>
                  </a:lnTo>
                  <a:lnTo>
                    <a:pt x="2247" y="3151"/>
                  </a:lnTo>
                  <a:lnTo>
                    <a:pt x="2320" y="3102"/>
                  </a:lnTo>
                  <a:lnTo>
                    <a:pt x="2369" y="3004"/>
                  </a:lnTo>
                  <a:lnTo>
                    <a:pt x="2418" y="2931"/>
                  </a:lnTo>
                  <a:lnTo>
                    <a:pt x="2442" y="2833"/>
                  </a:lnTo>
                  <a:lnTo>
                    <a:pt x="2442" y="2736"/>
                  </a:lnTo>
                  <a:lnTo>
                    <a:pt x="2418" y="2638"/>
                  </a:lnTo>
                  <a:lnTo>
                    <a:pt x="2393" y="2565"/>
                  </a:lnTo>
                  <a:lnTo>
                    <a:pt x="1099" y="0"/>
                  </a:lnTo>
                  <a:close/>
                </a:path>
              </a:pathLst>
            </a:custGeom>
            <a:solidFill>
              <a:srgbClr val="00AE9D">
                <a:alpha val="8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1"/>
            <p:cNvSpPr/>
            <p:nvPr/>
          </p:nvSpPr>
          <p:spPr>
            <a:xfrm>
              <a:off x="5324825" y="3732450"/>
              <a:ext cx="372475" cy="218600"/>
            </a:xfrm>
            <a:custGeom>
              <a:rect b="b" l="l" r="r" t="t"/>
              <a:pathLst>
                <a:path extrusionOk="0" h="8744" w="14899">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rgbClr val="00AE9D">
                <a:alpha val="83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3" name="Google Shape;213;p21"/>
          <p:cNvSpPr/>
          <p:nvPr/>
        </p:nvSpPr>
        <p:spPr>
          <a:xfrm>
            <a:off x="1708597" y="1369276"/>
            <a:ext cx="957630" cy="859666"/>
          </a:xfrm>
          <a:custGeom>
            <a:rect b="b" l="l" r="r" t="t"/>
            <a:pathLst>
              <a:path extrusionOk="0" h="14997" w="16706">
                <a:moveTo>
                  <a:pt x="4299" y="0"/>
                </a:moveTo>
                <a:lnTo>
                  <a:pt x="3859" y="25"/>
                </a:lnTo>
                <a:lnTo>
                  <a:pt x="3444" y="74"/>
                </a:lnTo>
                <a:lnTo>
                  <a:pt x="3029" y="196"/>
                </a:lnTo>
                <a:lnTo>
                  <a:pt x="2614" y="342"/>
                </a:lnTo>
                <a:lnTo>
                  <a:pt x="2247" y="513"/>
                </a:lnTo>
                <a:lnTo>
                  <a:pt x="1905" y="733"/>
                </a:lnTo>
                <a:lnTo>
                  <a:pt x="1563" y="977"/>
                </a:lnTo>
                <a:lnTo>
                  <a:pt x="1270" y="1246"/>
                </a:lnTo>
                <a:lnTo>
                  <a:pt x="977" y="1563"/>
                </a:lnTo>
                <a:lnTo>
                  <a:pt x="733" y="1881"/>
                </a:lnTo>
                <a:lnTo>
                  <a:pt x="513" y="2247"/>
                </a:lnTo>
                <a:lnTo>
                  <a:pt x="342" y="2614"/>
                </a:lnTo>
                <a:lnTo>
                  <a:pt x="196" y="3004"/>
                </a:lnTo>
                <a:lnTo>
                  <a:pt x="98" y="3420"/>
                </a:lnTo>
                <a:lnTo>
                  <a:pt x="25" y="3859"/>
                </a:lnTo>
                <a:lnTo>
                  <a:pt x="0" y="4299"/>
                </a:lnTo>
                <a:lnTo>
                  <a:pt x="0" y="4592"/>
                </a:lnTo>
                <a:lnTo>
                  <a:pt x="25" y="4885"/>
                </a:lnTo>
                <a:lnTo>
                  <a:pt x="122" y="5447"/>
                </a:lnTo>
                <a:lnTo>
                  <a:pt x="245" y="6008"/>
                </a:lnTo>
                <a:lnTo>
                  <a:pt x="440" y="6546"/>
                </a:lnTo>
                <a:lnTo>
                  <a:pt x="660" y="7059"/>
                </a:lnTo>
                <a:lnTo>
                  <a:pt x="928" y="7547"/>
                </a:lnTo>
                <a:lnTo>
                  <a:pt x="1197" y="8011"/>
                </a:lnTo>
                <a:lnTo>
                  <a:pt x="1515" y="8475"/>
                </a:lnTo>
                <a:lnTo>
                  <a:pt x="1856" y="8915"/>
                </a:lnTo>
                <a:lnTo>
                  <a:pt x="2198" y="9330"/>
                </a:lnTo>
                <a:lnTo>
                  <a:pt x="2565" y="9745"/>
                </a:lnTo>
                <a:lnTo>
                  <a:pt x="2931" y="10136"/>
                </a:lnTo>
                <a:lnTo>
                  <a:pt x="3639" y="10869"/>
                </a:lnTo>
                <a:lnTo>
                  <a:pt x="4299" y="11528"/>
                </a:lnTo>
                <a:lnTo>
                  <a:pt x="4861" y="12065"/>
                </a:lnTo>
                <a:lnTo>
                  <a:pt x="5496" y="12627"/>
                </a:lnTo>
                <a:lnTo>
                  <a:pt x="6839" y="13775"/>
                </a:lnTo>
                <a:lnTo>
                  <a:pt x="7913" y="14654"/>
                </a:lnTo>
                <a:lnTo>
                  <a:pt x="8353" y="14996"/>
                </a:lnTo>
                <a:lnTo>
                  <a:pt x="8793" y="14654"/>
                </a:lnTo>
                <a:lnTo>
                  <a:pt x="9843" y="13799"/>
                </a:lnTo>
                <a:lnTo>
                  <a:pt x="11186" y="12651"/>
                </a:lnTo>
                <a:lnTo>
                  <a:pt x="11821" y="12090"/>
                </a:lnTo>
                <a:lnTo>
                  <a:pt x="12407" y="11528"/>
                </a:lnTo>
                <a:lnTo>
                  <a:pt x="13067" y="10869"/>
                </a:lnTo>
                <a:lnTo>
                  <a:pt x="13775" y="10136"/>
                </a:lnTo>
                <a:lnTo>
                  <a:pt x="14141" y="9745"/>
                </a:lnTo>
                <a:lnTo>
                  <a:pt x="14508" y="9330"/>
                </a:lnTo>
                <a:lnTo>
                  <a:pt x="14850" y="8915"/>
                </a:lnTo>
                <a:lnTo>
                  <a:pt x="15191" y="8475"/>
                </a:lnTo>
                <a:lnTo>
                  <a:pt x="15509" y="8011"/>
                </a:lnTo>
                <a:lnTo>
                  <a:pt x="15778" y="7547"/>
                </a:lnTo>
                <a:lnTo>
                  <a:pt x="16046" y="7059"/>
                </a:lnTo>
                <a:lnTo>
                  <a:pt x="16266" y="6546"/>
                </a:lnTo>
                <a:lnTo>
                  <a:pt x="16461" y="6008"/>
                </a:lnTo>
                <a:lnTo>
                  <a:pt x="16584" y="5447"/>
                </a:lnTo>
                <a:lnTo>
                  <a:pt x="16681" y="4885"/>
                </a:lnTo>
                <a:lnTo>
                  <a:pt x="16706" y="4592"/>
                </a:lnTo>
                <a:lnTo>
                  <a:pt x="16706" y="4299"/>
                </a:lnTo>
                <a:lnTo>
                  <a:pt x="16681" y="3859"/>
                </a:lnTo>
                <a:lnTo>
                  <a:pt x="16608" y="3420"/>
                </a:lnTo>
                <a:lnTo>
                  <a:pt x="16510" y="3004"/>
                </a:lnTo>
                <a:lnTo>
                  <a:pt x="16364" y="2614"/>
                </a:lnTo>
                <a:lnTo>
                  <a:pt x="16193" y="2247"/>
                </a:lnTo>
                <a:lnTo>
                  <a:pt x="15973" y="1881"/>
                </a:lnTo>
                <a:lnTo>
                  <a:pt x="15729" y="1563"/>
                </a:lnTo>
                <a:lnTo>
                  <a:pt x="15436" y="1246"/>
                </a:lnTo>
                <a:lnTo>
                  <a:pt x="15143" y="977"/>
                </a:lnTo>
                <a:lnTo>
                  <a:pt x="14801" y="733"/>
                </a:lnTo>
                <a:lnTo>
                  <a:pt x="14459" y="513"/>
                </a:lnTo>
                <a:lnTo>
                  <a:pt x="14092" y="342"/>
                </a:lnTo>
                <a:lnTo>
                  <a:pt x="13677" y="196"/>
                </a:lnTo>
                <a:lnTo>
                  <a:pt x="13262" y="74"/>
                </a:lnTo>
                <a:lnTo>
                  <a:pt x="12847" y="25"/>
                </a:lnTo>
                <a:lnTo>
                  <a:pt x="12407" y="0"/>
                </a:lnTo>
                <a:lnTo>
                  <a:pt x="12065" y="0"/>
                </a:lnTo>
                <a:lnTo>
                  <a:pt x="11723" y="49"/>
                </a:lnTo>
                <a:lnTo>
                  <a:pt x="11381" y="122"/>
                </a:lnTo>
                <a:lnTo>
                  <a:pt x="11064" y="196"/>
                </a:lnTo>
                <a:lnTo>
                  <a:pt x="10746" y="318"/>
                </a:lnTo>
                <a:lnTo>
                  <a:pt x="10453" y="464"/>
                </a:lnTo>
                <a:lnTo>
                  <a:pt x="10160" y="611"/>
                </a:lnTo>
                <a:lnTo>
                  <a:pt x="9892" y="806"/>
                </a:lnTo>
                <a:lnTo>
                  <a:pt x="9647" y="1002"/>
                </a:lnTo>
                <a:lnTo>
                  <a:pt x="9403" y="1221"/>
                </a:lnTo>
                <a:lnTo>
                  <a:pt x="9183" y="1466"/>
                </a:lnTo>
                <a:lnTo>
                  <a:pt x="8964" y="1710"/>
                </a:lnTo>
                <a:lnTo>
                  <a:pt x="8793" y="1979"/>
                </a:lnTo>
                <a:lnTo>
                  <a:pt x="8622" y="2272"/>
                </a:lnTo>
                <a:lnTo>
                  <a:pt x="8475" y="2565"/>
                </a:lnTo>
                <a:lnTo>
                  <a:pt x="8353" y="2858"/>
                </a:lnTo>
                <a:lnTo>
                  <a:pt x="8231" y="2565"/>
                </a:lnTo>
                <a:lnTo>
                  <a:pt x="8084" y="2272"/>
                </a:lnTo>
                <a:lnTo>
                  <a:pt x="7913" y="1979"/>
                </a:lnTo>
                <a:lnTo>
                  <a:pt x="7742" y="1710"/>
                </a:lnTo>
                <a:lnTo>
                  <a:pt x="7523" y="1466"/>
                </a:lnTo>
                <a:lnTo>
                  <a:pt x="7303" y="1221"/>
                </a:lnTo>
                <a:lnTo>
                  <a:pt x="7059" y="1002"/>
                </a:lnTo>
                <a:lnTo>
                  <a:pt x="6814" y="806"/>
                </a:lnTo>
                <a:lnTo>
                  <a:pt x="6546" y="611"/>
                </a:lnTo>
                <a:lnTo>
                  <a:pt x="6253" y="464"/>
                </a:lnTo>
                <a:lnTo>
                  <a:pt x="5960" y="318"/>
                </a:lnTo>
                <a:lnTo>
                  <a:pt x="5642" y="196"/>
                </a:lnTo>
                <a:lnTo>
                  <a:pt x="5325" y="122"/>
                </a:lnTo>
                <a:lnTo>
                  <a:pt x="4983" y="49"/>
                </a:lnTo>
                <a:lnTo>
                  <a:pt x="4641" y="0"/>
                </a:lnTo>
                <a:close/>
              </a:path>
            </a:pathLst>
          </a:custGeom>
          <a:solidFill>
            <a:srgbClr val="ABE33F">
              <a:alpha val="8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215" name="Google Shape;215;p21"/>
          <p:cNvSpPr/>
          <p:nvPr/>
        </p:nvSpPr>
        <p:spPr>
          <a:xfrm>
            <a:off x="2849650" y="1409700"/>
            <a:ext cx="6220004" cy="746944"/>
          </a:xfrm>
          <a:prstGeom prst="rect">
            <a:avLst/>
          </a:prstGeom>
        </p:spPr>
        <p:txBody>
          <a:bodyPr>
            <a:prstTxWarp prst="textPlain"/>
          </a:bodyPr>
          <a:lstStyle/>
          <a:p>
            <a:pPr lvl="0" algn="ctr"/>
            <a:r>
              <a:rPr b="1" i="0">
                <a:ln cap="flat" cmpd="sng" w="28575">
                  <a:solidFill>
                    <a:schemeClr val="dk1"/>
                  </a:solidFill>
                  <a:prstDash val="solid"/>
                  <a:round/>
                  <a:headEnd len="sm" w="sm" type="none"/>
                  <a:tailEnd len="sm" w="sm" type="none"/>
                </a:ln>
                <a:solidFill>
                  <a:srgbClr val="8DC02C"/>
                </a:solidFill>
                <a:latin typeface="Raleway"/>
              </a:rPr>
              <a:t>Key Takeaways</a:t>
            </a:r>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2"/>
          <p:cNvSpPr txBox="1"/>
          <p:nvPr>
            <p:ph type="ctrTitle"/>
          </p:nvPr>
        </p:nvSpPr>
        <p:spPr>
          <a:xfrm>
            <a:off x="269600" y="1973400"/>
            <a:ext cx="8476500" cy="2750100"/>
          </a:xfrm>
          <a:prstGeom prst="rect">
            <a:avLst/>
          </a:prstGeom>
        </p:spPr>
        <p:txBody>
          <a:bodyPr anchorCtr="0" anchor="b" bIns="91425" lIns="91425" spcFirstLastPara="1" rIns="91425" wrap="square" tIns="91425">
            <a:noAutofit/>
          </a:bodyPr>
          <a:lstStyle/>
          <a:p>
            <a:pPr indent="0" lvl="0" marL="457200" rtl="0" algn="ctr">
              <a:lnSpc>
                <a:spcPct val="115000"/>
              </a:lnSpc>
              <a:spcBef>
                <a:spcPts val="1200"/>
              </a:spcBef>
              <a:spcAft>
                <a:spcPts val="1200"/>
              </a:spcAft>
              <a:buNone/>
            </a:pPr>
            <a:r>
              <a:rPr lang="en" sz="4200">
                <a:solidFill>
                  <a:schemeClr val="lt1"/>
                </a:solidFill>
                <a:latin typeface="Karla"/>
                <a:ea typeface="Karla"/>
                <a:cs typeface="Karla"/>
                <a:sym typeface="Karla"/>
              </a:rPr>
              <a:t>How would our school change if everyone treated each other with respect?</a:t>
            </a:r>
            <a:br>
              <a:rPr b="0" lang="en" sz="2700">
                <a:solidFill>
                  <a:schemeClr val="lt1"/>
                </a:solidFill>
                <a:latin typeface="Karla"/>
                <a:ea typeface="Karla"/>
                <a:cs typeface="Karla"/>
                <a:sym typeface="Karla"/>
              </a:rPr>
            </a:br>
            <a:endParaRPr sz="4400">
              <a:solidFill>
                <a:schemeClr val="lt1"/>
              </a:solidFill>
            </a:endParaRPr>
          </a:p>
        </p:txBody>
      </p:sp>
      <p:sp>
        <p:nvSpPr>
          <p:cNvPr id="221" name="Google Shape;221;p22"/>
          <p:cNvSpPr txBox="1"/>
          <p:nvPr>
            <p:ph idx="12" type="sldNum"/>
          </p:nvPr>
        </p:nvSpPr>
        <p:spPr>
          <a:xfrm>
            <a:off x="27122" y="4749851"/>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scalu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