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991" r:id="rId4"/>
  </p:sldMasterIdLst>
  <p:notesMasterIdLst>
    <p:notesMasterId r:id="rId20"/>
  </p:notesMasterIdLst>
  <p:sldIdLst>
    <p:sldId id="260" r:id="rId5"/>
    <p:sldId id="257" r:id="rId6"/>
    <p:sldId id="262" r:id="rId7"/>
    <p:sldId id="265" r:id="rId8"/>
    <p:sldId id="266" r:id="rId9"/>
    <p:sldId id="261" r:id="rId10"/>
    <p:sldId id="267" r:id="rId11"/>
    <p:sldId id="268" r:id="rId12"/>
    <p:sldId id="275" r:id="rId13"/>
    <p:sldId id="269" r:id="rId14"/>
    <p:sldId id="270" r:id="rId15"/>
    <p:sldId id="271" r:id="rId16"/>
    <p:sldId id="274" r:id="rId17"/>
    <p:sldId id="273" r:id="rId18"/>
    <p:sldId id="272" r:id="rId19"/>
  </p:sldIdLst>
  <p:sldSz cx="12192000" cy="6858000"/>
  <p:notesSz cx="68580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aul O'Brien" initials="PO" lastIdx="15" clrIdx="0">
    <p:extLst>
      <p:ext uri="{19B8F6BF-5375-455C-9EA6-DF929625EA0E}">
        <p15:presenceInfo xmlns:p15="http://schemas.microsoft.com/office/powerpoint/2012/main" userId="S::pobrien@fwps.org::866b4311-49c0-495f-8206-80d1aad406a0" providerId="AD"/>
      </p:ext>
    </p:extLst>
  </p:cmAuthor>
  <p:cmAuthor id="2" name="Kylin Oliphant" initials="KO" lastIdx="1" clrIdx="1">
    <p:extLst>
      <p:ext uri="{19B8F6BF-5375-455C-9EA6-DF929625EA0E}">
        <p15:presenceInfo xmlns:p15="http://schemas.microsoft.com/office/powerpoint/2012/main" userId="S::koliphant@fwps.org::f73f30d0-60ec-4d57-bc8e-0aa881d76ad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6A9"/>
    <a:srgbClr val="FF6B00"/>
    <a:srgbClr val="F6B220"/>
    <a:srgbClr val="62269E"/>
    <a:srgbClr val="7DAB0A"/>
    <a:srgbClr val="1825AA"/>
    <a:srgbClr val="4B4F5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3" d="100"/>
          <a:sy n="63" d="100"/>
        </p:scale>
        <p:origin x="780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21" Type="http://schemas.openxmlformats.org/officeDocument/2006/relationships/commentAuthors" Target="commentAuthor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rema Higgins" userId="19bb1627-8e9d-4af6-a6b8-678ab69c2eac" providerId="ADAL" clId="{927C5A04-1F24-4596-BEAC-C587B881F8AA}"/>
    <pc:docChg chg="undo custSel modSld">
      <pc:chgData name="Prema Higgins" userId="19bb1627-8e9d-4af6-a6b8-678ab69c2eac" providerId="ADAL" clId="{927C5A04-1F24-4596-BEAC-C587B881F8AA}" dt="2026-01-05T22:13:10.545" v="499" actId="255"/>
      <pc:docMkLst>
        <pc:docMk/>
      </pc:docMkLst>
      <pc:sldChg chg="modSp">
        <pc:chgData name="Prema Higgins" userId="19bb1627-8e9d-4af6-a6b8-678ab69c2eac" providerId="ADAL" clId="{927C5A04-1F24-4596-BEAC-C587B881F8AA}" dt="2026-01-05T21:12:27.490" v="0" actId="113"/>
        <pc:sldMkLst>
          <pc:docMk/>
          <pc:sldMk cId="431706544" sldId="261"/>
        </pc:sldMkLst>
        <pc:spChg chg="mod">
          <ac:chgData name="Prema Higgins" userId="19bb1627-8e9d-4af6-a6b8-678ab69c2eac" providerId="ADAL" clId="{927C5A04-1F24-4596-BEAC-C587B881F8AA}" dt="2026-01-05T21:12:27.490" v="0" actId="113"/>
          <ac:spMkLst>
            <pc:docMk/>
            <pc:sldMk cId="431706544" sldId="261"/>
            <ac:spMk id="4" creationId="{3BF36A76-7028-493A-B8AA-683DEA179AFE}"/>
          </ac:spMkLst>
        </pc:spChg>
      </pc:sldChg>
      <pc:sldChg chg="modSp">
        <pc:chgData name="Prema Higgins" userId="19bb1627-8e9d-4af6-a6b8-678ab69c2eac" providerId="ADAL" clId="{927C5A04-1F24-4596-BEAC-C587B881F8AA}" dt="2026-01-05T22:12:03.708" v="443" actId="27636"/>
        <pc:sldMkLst>
          <pc:docMk/>
          <pc:sldMk cId="2682775472" sldId="271"/>
        </pc:sldMkLst>
        <pc:spChg chg="mod">
          <ac:chgData name="Prema Higgins" userId="19bb1627-8e9d-4af6-a6b8-678ab69c2eac" providerId="ADAL" clId="{927C5A04-1F24-4596-BEAC-C587B881F8AA}" dt="2026-01-05T22:12:03.708" v="443" actId="27636"/>
          <ac:spMkLst>
            <pc:docMk/>
            <pc:sldMk cId="2682775472" sldId="271"/>
            <ac:spMk id="4" creationId="{E99C30AB-CDDF-44D5-A320-51E65C13265C}"/>
          </ac:spMkLst>
        </pc:spChg>
      </pc:sldChg>
      <pc:sldChg chg="addSp delSp modSp">
        <pc:chgData name="Prema Higgins" userId="19bb1627-8e9d-4af6-a6b8-678ab69c2eac" providerId="ADAL" clId="{927C5A04-1F24-4596-BEAC-C587B881F8AA}" dt="2026-01-05T22:13:10.545" v="499" actId="255"/>
        <pc:sldMkLst>
          <pc:docMk/>
          <pc:sldMk cId="2069680396" sldId="272"/>
        </pc:sldMkLst>
        <pc:spChg chg="mod">
          <ac:chgData name="Prema Higgins" userId="19bb1627-8e9d-4af6-a6b8-678ab69c2eac" providerId="ADAL" clId="{927C5A04-1F24-4596-BEAC-C587B881F8AA}" dt="2026-01-05T22:13:10.545" v="499" actId="255"/>
          <ac:spMkLst>
            <pc:docMk/>
            <pc:sldMk cId="2069680396" sldId="272"/>
            <ac:spMk id="2" creationId="{CEC2F21A-9124-4F5B-9288-BAE99580B5D0}"/>
          </ac:spMkLst>
        </pc:spChg>
        <pc:spChg chg="add del mod">
          <ac:chgData name="Prema Higgins" userId="19bb1627-8e9d-4af6-a6b8-678ab69c2eac" providerId="ADAL" clId="{927C5A04-1F24-4596-BEAC-C587B881F8AA}" dt="2026-01-05T22:12:36.524" v="446"/>
          <ac:spMkLst>
            <pc:docMk/>
            <pc:sldMk cId="2069680396" sldId="272"/>
            <ac:spMk id="3" creationId="{1CDF8E11-A001-46EF-8909-5B2F3F954EEE}"/>
          </ac:spMkLst>
        </pc:spChg>
      </pc:sldChg>
    </pc:docChg>
  </pc:docChgLst>
  <pc:docChgLst>
    <pc:chgData name="Prema Higgins" userId="19bb1627-8e9d-4af6-a6b8-678ab69c2eac" providerId="ADAL" clId="{77956CDC-0E56-44ED-B0F1-62C1502CEB06}"/>
    <pc:docChg chg="custSel delSld modSld">
      <pc:chgData name="Prema Higgins" userId="19bb1627-8e9d-4af6-a6b8-678ab69c2eac" providerId="ADAL" clId="{77956CDC-0E56-44ED-B0F1-62C1502CEB06}" dt="2026-01-05T18:34:56.666" v="1615" actId="15"/>
      <pc:docMkLst>
        <pc:docMk/>
      </pc:docMkLst>
      <pc:sldChg chg="addSp delSp modSp">
        <pc:chgData name="Prema Higgins" userId="19bb1627-8e9d-4af6-a6b8-678ab69c2eac" providerId="ADAL" clId="{77956CDC-0E56-44ED-B0F1-62C1502CEB06}" dt="2025-12-19T23:37:57.912" v="9"/>
        <pc:sldMkLst>
          <pc:docMk/>
          <pc:sldMk cId="2689153975" sldId="257"/>
        </pc:sldMkLst>
        <pc:spChg chg="add del mod">
          <ac:chgData name="Prema Higgins" userId="19bb1627-8e9d-4af6-a6b8-678ab69c2eac" providerId="ADAL" clId="{77956CDC-0E56-44ED-B0F1-62C1502CEB06}" dt="2025-12-19T23:37:57.912" v="9"/>
          <ac:spMkLst>
            <pc:docMk/>
            <pc:sldMk cId="2689153975" sldId="257"/>
            <ac:spMk id="3" creationId="{EA076904-3657-404E-98A3-63348164F626}"/>
          </ac:spMkLst>
        </pc:spChg>
      </pc:sldChg>
      <pc:sldChg chg="addSp delSp modSp">
        <pc:chgData name="Prema Higgins" userId="19bb1627-8e9d-4af6-a6b8-678ab69c2eac" providerId="ADAL" clId="{77956CDC-0E56-44ED-B0F1-62C1502CEB06}" dt="2025-12-19T23:37:32.670" v="8" actId="478"/>
        <pc:sldMkLst>
          <pc:docMk/>
          <pc:sldMk cId="3400686879" sldId="260"/>
        </pc:sldMkLst>
        <pc:spChg chg="add del mod">
          <ac:chgData name="Prema Higgins" userId="19bb1627-8e9d-4af6-a6b8-678ab69c2eac" providerId="ADAL" clId="{77956CDC-0E56-44ED-B0F1-62C1502CEB06}" dt="2025-12-19T23:37:32.670" v="8" actId="478"/>
          <ac:spMkLst>
            <pc:docMk/>
            <pc:sldMk cId="3400686879" sldId="260"/>
            <ac:spMk id="2" creationId="{84ACBD5F-4B90-4980-BBA7-5294DD3B3D4B}"/>
          </ac:spMkLst>
        </pc:spChg>
        <pc:picChg chg="del">
          <ac:chgData name="Prema Higgins" userId="19bb1627-8e9d-4af6-a6b8-678ab69c2eac" providerId="ADAL" clId="{77956CDC-0E56-44ED-B0F1-62C1502CEB06}" dt="2025-12-19T23:37:28.125" v="7" actId="478"/>
          <ac:picMkLst>
            <pc:docMk/>
            <pc:sldMk cId="3400686879" sldId="260"/>
            <ac:picMk id="9" creationId="{D6081A6E-E642-4253-B9A4-DF763A93DD88}"/>
          </ac:picMkLst>
        </pc:picChg>
      </pc:sldChg>
      <pc:sldChg chg="addSp delSp modSp">
        <pc:chgData name="Prema Higgins" userId="19bb1627-8e9d-4af6-a6b8-678ab69c2eac" providerId="ADAL" clId="{77956CDC-0E56-44ED-B0F1-62C1502CEB06}" dt="2025-12-19T23:38:17.814" v="10"/>
        <pc:sldMkLst>
          <pc:docMk/>
          <pc:sldMk cId="431706544" sldId="261"/>
        </pc:sldMkLst>
        <pc:spChg chg="add del mod">
          <ac:chgData name="Prema Higgins" userId="19bb1627-8e9d-4af6-a6b8-678ab69c2eac" providerId="ADAL" clId="{77956CDC-0E56-44ED-B0F1-62C1502CEB06}" dt="2025-12-19T23:38:17.814" v="10"/>
          <ac:spMkLst>
            <pc:docMk/>
            <pc:sldMk cId="431706544" sldId="261"/>
            <ac:spMk id="3" creationId="{7C64CDA5-9742-427E-AC56-C5A3FF8A1281}"/>
          </ac:spMkLst>
        </pc:spChg>
      </pc:sldChg>
      <pc:sldChg chg="addSp delSp modSp">
        <pc:chgData name="Prema Higgins" userId="19bb1627-8e9d-4af6-a6b8-678ab69c2eac" providerId="ADAL" clId="{77956CDC-0E56-44ED-B0F1-62C1502CEB06}" dt="2026-01-05T18:30:25.963" v="1398" actId="20577"/>
        <pc:sldMkLst>
          <pc:docMk/>
          <pc:sldMk cId="4289919918" sldId="262"/>
        </pc:sldMkLst>
        <pc:spChg chg="add del mod">
          <ac:chgData name="Prema Higgins" userId="19bb1627-8e9d-4af6-a6b8-678ab69c2eac" providerId="ADAL" clId="{77956CDC-0E56-44ED-B0F1-62C1502CEB06}" dt="2025-12-19T23:38:17.814" v="10"/>
          <ac:spMkLst>
            <pc:docMk/>
            <pc:sldMk cId="4289919918" sldId="262"/>
            <ac:spMk id="3" creationId="{3098C90E-B5CD-4268-B179-855B7663896C}"/>
          </ac:spMkLst>
        </pc:spChg>
        <pc:spChg chg="mod">
          <ac:chgData name="Prema Higgins" userId="19bb1627-8e9d-4af6-a6b8-678ab69c2eac" providerId="ADAL" clId="{77956CDC-0E56-44ED-B0F1-62C1502CEB06}" dt="2026-01-05T18:30:25.963" v="1398" actId="20577"/>
          <ac:spMkLst>
            <pc:docMk/>
            <pc:sldMk cId="4289919918" sldId="262"/>
            <ac:spMk id="5" creationId="{0693018A-87F9-4376-ACF9-6BD7DD3999D6}"/>
          </ac:spMkLst>
        </pc:spChg>
      </pc:sldChg>
      <pc:sldChg chg="addSp delSp modSp">
        <pc:chgData name="Prema Higgins" userId="19bb1627-8e9d-4af6-a6b8-678ab69c2eac" providerId="ADAL" clId="{77956CDC-0E56-44ED-B0F1-62C1502CEB06}" dt="2026-01-05T18:33:33.248" v="1594" actId="20577"/>
        <pc:sldMkLst>
          <pc:docMk/>
          <pc:sldMk cId="2758976673" sldId="265"/>
        </pc:sldMkLst>
        <pc:spChg chg="add del mod">
          <ac:chgData name="Prema Higgins" userId="19bb1627-8e9d-4af6-a6b8-678ab69c2eac" providerId="ADAL" clId="{77956CDC-0E56-44ED-B0F1-62C1502CEB06}" dt="2025-12-19T23:38:17.814" v="10"/>
          <ac:spMkLst>
            <pc:docMk/>
            <pc:sldMk cId="2758976673" sldId="265"/>
            <ac:spMk id="3" creationId="{30C00561-2B60-48C9-B6F9-A9EC33606CEA}"/>
          </ac:spMkLst>
        </pc:spChg>
        <pc:spChg chg="mod">
          <ac:chgData name="Prema Higgins" userId="19bb1627-8e9d-4af6-a6b8-678ab69c2eac" providerId="ADAL" clId="{77956CDC-0E56-44ED-B0F1-62C1502CEB06}" dt="2026-01-05T18:33:33.248" v="1594" actId="20577"/>
          <ac:spMkLst>
            <pc:docMk/>
            <pc:sldMk cId="2758976673" sldId="265"/>
            <ac:spMk id="4" creationId="{4A883F0D-D01F-4C07-A014-142E426F20C8}"/>
          </ac:spMkLst>
        </pc:spChg>
      </pc:sldChg>
      <pc:sldChg chg="addSp delSp modSp">
        <pc:chgData name="Prema Higgins" userId="19bb1627-8e9d-4af6-a6b8-678ab69c2eac" providerId="ADAL" clId="{77956CDC-0E56-44ED-B0F1-62C1502CEB06}" dt="2026-01-05T18:34:17.542" v="1613" actId="20577"/>
        <pc:sldMkLst>
          <pc:docMk/>
          <pc:sldMk cId="3069386150" sldId="266"/>
        </pc:sldMkLst>
        <pc:spChg chg="add del mod">
          <ac:chgData name="Prema Higgins" userId="19bb1627-8e9d-4af6-a6b8-678ab69c2eac" providerId="ADAL" clId="{77956CDC-0E56-44ED-B0F1-62C1502CEB06}" dt="2025-12-19T23:38:17.814" v="10"/>
          <ac:spMkLst>
            <pc:docMk/>
            <pc:sldMk cId="3069386150" sldId="266"/>
            <ac:spMk id="3" creationId="{4518BDB4-4370-44E1-A6AE-27A2DFB197EB}"/>
          </ac:spMkLst>
        </pc:spChg>
        <pc:spChg chg="mod">
          <ac:chgData name="Prema Higgins" userId="19bb1627-8e9d-4af6-a6b8-678ab69c2eac" providerId="ADAL" clId="{77956CDC-0E56-44ED-B0F1-62C1502CEB06}" dt="2026-01-05T18:34:17.542" v="1613" actId="20577"/>
          <ac:spMkLst>
            <pc:docMk/>
            <pc:sldMk cId="3069386150" sldId="266"/>
            <ac:spMk id="5" creationId="{20D79BFC-F45F-43D7-97EB-D717E242AC71}"/>
          </ac:spMkLst>
        </pc:spChg>
      </pc:sldChg>
      <pc:sldChg chg="addSp delSp modSp">
        <pc:chgData name="Prema Higgins" userId="19bb1627-8e9d-4af6-a6b8-678ab69c2eac" providerId="ADAL" clId="{77956CDC-0E56-44ED-B0F1-62C1502CEB06}" dt="2025-12-19T23:42:32.188" v="448" actId="20577"/>
        <pc:sldMkLst>
          <pc:docMk/>
          <pc:sldMk cId="4181611619" sldId="267"/>
        </pc:sldMkLst>
        <pc:spChg chg="add del mod">
          <ac:chgData name="Prema Higgins" userId="19bb1627-8e9d-4af6-a6b8-678ab69c2eac" providerId="ADAL" clId="{77956CDC-0E56-44ED-B0F1-62C1502CEB06}" dt="2025-12-19T23:38:17.814" v="10"/>
          <ac:spMkLst>
            <pc:docMk/>
            <pc:sldMk cId="4181611619" sldId="267"/>
            <ac:spMk id="3" creationId="{18518133-8A52-44C4-A475-577281A0263E}"/>
          </ac:spMkLst>
        </pc:spChg>
        <pc:spChg chg="mod">
          <ac:chgData name="Prema Higgins" userId="19bb1627-8e9d-4af6-a6b8-678ab69c2eac" providerId="ADAL" clId="{77956CDC-0E56-44ED-B0F1-62C1502CEB06}" dt="2025-12-19T23:42:32.188" v="448" actId="20577"/>
          <ac:spMkLst>
            <pc:docMk/>
            <pc:sldMk cId="4181611619" sldId="267"/>
            <ac:spMk id="4" creationId="{3148B049-65F4-4BBF-8E0A-33F9FEE0E6B3}"/>
          </ac:spMkLst>
        </pc:spChg>
      </pc:sldChg>
      <pc:sldChg chg="addSp delSp modSp">
        <pc:chgData name="Prema Higgins" userId="19bb1627-8e9d-4af6-a6b8-678ab69c2eac" providerId="ADAL" clId="{77956CDC-0E56-44ED-B0F1-62C1502CEB06}" dt="2025-12-19T23:42:47.721" v="499" actId="20577"/>
        <pc:sldMkLst>
          <pc:docMk/>
          <pc:sldMk cId="1636448785" sldId="268"/>
        </pc:sldMkLst>
        <pc:spChg chg="add del mod">
          <ac:chgData name="Prema Higgins" userId="19bb1627-8e9d-4af6-a6b8-678ab69c2eac" providerId="ADAL" clId="{77956CDC-0E56-44ED-B0F1-62C1502CEB06}" dt="2025-12-19T23:38:17.814" v="10"/>
          <ac:spMkLst>
            <pc:docMk/>
            <pc:sldMk cId="1636448785" sldId="268"/>
            <ac:spMk id="3" creationId="{9A31363A-DDFD-4BD3-A80D-BD6A55F3937B}"/>
          </ac:spMkLst>
        </pc:spChg>
        <pc:spChg chg="mod">
          <ac:chgData name="Prema Higgins" userId="19bb1627-8e9d-4af6-a6b8-678ab69c2eac" providerId="ADAL" clId="{77956CDC-0E56-44ED-B0F1-62C1502CEB06}" dt="2025-12-19T23:42:47.721" v="499" actId="20577"/>
          <ac:spMkLst>
            <pc:docMk/>
            <pc:sldMk cId="1636448785" sldId="268"/>
            <ac:spMk id="4" creationId="{8982D7F3-45D7-4634-8B84-D5E39C6F5E82}"/>
          </ac:spMkLst>
        </pc:spChg>
      </pc:sldChg>
      <pc:sldChg chg="addSp delSp modSp">
        <pc:chgData name="Prema Higgins" userId="19bb1627-8e9d-4af6-a6b8-678ab69c2eac" providerId="ADAL" clId="{77956CDC-0E56-44ED-B0F1-62C1502CEB06}" dt="2025-12-19T23:43:48.593" v="586" actId="20577"/>
        <pc:sldMkLst>
          <pc:docMk/>
          <pc:sldMk cId="711989600" sldId="269"/>
        </pc:sldMkLst>
        <pc:spChg chg="add del mod">
          <ac:chgData name="Prema Higgins" userId="19bb1627-8e9d-4af6-a6b8-678ab69c2eac" providerId="ADAL" clId="{77956CDC-0E56-44ED-B0F1-62C1502CEB06}" dt="2025-12-19T23:38:17.814" v="10"/>
          <ac:spMkLst>
            <pc:docMk/>
            <pc:sldMk cId="711989600" sldId="269"/>
            <ac:spMk id="3" creationId="{E7C3C303-E3BD-4C65-9BF0-2214541E5304}"/>
          </ac:spMkLst>
        </pc:spChg>
        <pc:spChg chg="mod">
          <ac:chgData name="Prema Higgins" userId="19bb1627-8e9d-4af6-a6b8-678ab69c2eac" providerId="ADAL" clId="{77956CDC-0E56-44ED-B0F1-62C1502CEB06}" dt="2025-12-19T23:43:48.593" v="586" actId="20577"/>
          <ac:spMkLst>
            <pc:docMk/>
            <pc:sldMk cId="711989600" sldId="269"/>
            <ac:spMk id="4" creationId="{A239F4F7-F336-4075-BEA5-8FA0AC64DC27}"/>
          </ac:spMkLst>
        </pc:spChg>
      </pc:sldChg>
      <pc:sldChg chg="addSp delSp modSp">
        <pc:chgData name="Prema Higgins" userId="19bb1627-8e9d-4af6-a6b8-678ab69c2eac" providerId="ADAL" clId="{77956CDC-0E56-44ED-B0F1-62C1502CEB06}" dt="2025-12-19T23:38:17.942" v="14" actId="27636"/>
        <pc:sldMkLst>
          <pc:docMk/>
          <pc:sldMk cId="1177917293" sldId="270"/>
        </pc:sldMkLst>
        <pc:spChg chg="add del mod">
          <ac:chgData name="Prema Higgins" userId="19bb1627-8e9d-4af6-a6b8-678ab69c2eac" providerId="ADAL" clId="{77956CDC-0E56-44ED-B0F1-62C1502CEB06}" dt="2025-12-19T23:38:17.814" v="10"/>
          <ac:spMkLst>
            <pc:docMk/>
            <pc:sldMk cId="1177917293" sldId="270"/>
            <ac:spMk id="3" creationId="{B4F594D7-CAA3-4E13-8066-D4AB1F9EDFB7}"/>
          </ac:spMkLst>
        </pc:spChg>
        <pc:spChg chg="mod">
          <ac:chgData name="Prema Higgins" userId="19bb1627-8e9d-4af6-a6b8-678ab69c2eac" providerId="ADAL" clId="{77956CDC-0E56-44ED-B0F1-62C1502CEB06}" dt="2025-12-19T23:38:17.942" v="14" actId="27636"/>
          <ac:spMkLst>
            <pc:docMk/>
            <pc:sldMk cId="1177917293" sldId="270"/>
            <ac:spMk id="4" creationId="{9CDD9ADC-E17F-47F0-92D9-FBFC1008380E}"/>
          </ac:spMkLst>
        </pc:spChg>
      </pc:sldChg>
      <pc:sldChg chg="addSp delSp modSp">
        <pc:chgData name="Prema Higgins" userId="19bb1627-8e9d-4af6-a6b8-678ab69c2eac" providerId="ADAL" clId="{77956CDC-0E56-44ED-B0F1-62C1502CEB06}" dt="2026-01-05T18:34:56.666" v="1615" actId="15"/>
        <pc:sldMkLst>
          <pc:docMk/>
          <pc:sldMk cId="2682775472" sldId="271"/>
        </pc:sldMkLst>
        <pc:spChg chg="add del mod">
          <ac:chgData name="Prema Higgins" userId="19bb1627-8e9d-4af6-a6b8-678ab69c2eac" providerId="ADAL" clId="{77956CDC-0E56-44ED-B0F1-62C1502CEB06}" dt="2025-12-19T23:38:17.814" v="10"/>
          <ac:spMkLst>
            <pc:docMk/>
            <pc:sldMk cId="2682775472" sldId="271"/>
            <ac:spMk id="3" creationId="{54D4691D-77DA-4C45-AB87-F5C64025F59B}"/>
          </ac:spMkLst>
        </pc:spChg>
        <pc:spChg chg="mod">
          <ac:chgData name="Prema Higgins" userId="19bb1627-8e9d-4af6-a6b8-678ab69c2eac" providerId="ADAL" clId="{77956CDC-0E56-44ED-B0F1-62C1502CEB06}" dt="2026-01-05T18:34:56.666" v="1615" actId="15"/>
          <ac:spMkLst>
            <pc:docMk/>
            <pc:sldMk cId="2682775472" sldId="271"/>
            <ac:spMk id="4" creationId="{E99C30AB-CDDF-44D5-A320-51E65C13265C}"/>
          </ac:spMkLst>
        </pc:spChg>
      </pc:sldChg>
      <pc:sldChg chg="addSp delSp modSp">
        <pc:chgData name="Prema Higgins" userId="19bb1627-8e9d-4af6-a6b8-678ab69c2eac" providerId="ADAL" clId="{77956CDC-0E56-44ED-B0F1-62C1502CEB06}" dt="2026-01-05T18:32:35.800" v="1578" actId="1076"/>
        <pc:sldMkLst>
          <pc:docMk/>
          <pc:sldMk cId="2069680396" sldId="272"/>
        </pc:sldMkLst>
        <pc:spChg chg="mod">
          <ac:chgData name="Prema Higgins" userId="19bb1627-8e9d-4af6-a6b8-678ab69c2eac" providerId="ADAL" clId="{77956CDC-0E56-44ED-B0F1-62C1502CEB06}" dt="2026-01-05T18:32:35.800" v="1578" actId="1076"/>
          <ac:spMkLst>
            <pc:docMk/>
            <pc:sldMk cId="2069680396" sldId="272"/>
            <ac:spMk id="2" creationId="{CEC2F21A-9124-4F5B-9288-BAE99580B5D0}"/>
          </ac:spMkLst>
        </pc:spChg>
        <pc:spChg chg="add del mod">
          <ac:chgData name="Prema Higgins" userId="19bb1627-8e9d-4af6-a6b8-678ab69c2eac" providerId="ADAL" clId="{77956CDC-0E56-44ED-B0F1-62C1502CEB06}" dt="2025-12-19T23:38:17.814" v="10"/>
          <ac:spMkLst>
            <pc:docMk/>
            <pc:sldMk cId="2069680396" sldId="272"/>
            <ac:spMk id="3" creationId="{790CE3AF-FCD7-40FA-B35A-1284304E2C06}"/>
          </ac:spMkLst>
        </pc:spChg>
        <pc:spChg chg="add del mod">
          <ac:chgData name="Prema Higgins" userId="19bb1627-8e9d-4af6-a6b8-678ab69c2eac" providerId="ADAL" clId="{77956CDC-0E56-44ED-B0F1-62C1502CEB06}" dt="2025-12-19T23:38:17.814" v="10"/>
          <ac:spMkLst>
            <pc:docMk/>
            <pc:sldMk cId="2069680396" sldId="272"/>
            <ac:spMk id="4" creationId="{1C612CC3-7F7E-42F3-9DA3-009411A0D4C6}"/>
          </ac:spMkLst>
        </pc:spChg>
        <pc:spChg chg="add del mod">
          <ac:chgData name="Prema Higgins" userId="19bb1627-8e9d-4af6-a6b8-678ab69c2eac" providerId="ADAL" clId="{77956CDC-0E56-44ED-B0F1-62C1502CEB06}" dt="2026-01-05T18:32:27.218" v="1574" actId="478"/>
          <ac:spMkLst>
            <pc:docMk/>
            <pc:sldMk cId="2069680396" sldId="272"/>
            <ac:spMk id="5" creationId="{0E193E98-2706-488C-9212-AFFA07157DE2}"/>
          </ac:spMkLst>
        </pc:spChg>
      </pc:sldChg>
      <pc:sldChg chg="addSp delSp modSp">
        <pc:chgData name="Prema Higgins" userId="19bb1627-8e9d-4af6-a6b8-678ab69c2eac" providerId="ADAL" clId="{77956CDC-0E56-44ED-B0F1-62C1502CEB06}" dt="2026-01-05T18:32:17.613" v="1573" actId="113"/>
        <pc:sldMkLst>
          <pc:docMk/>
          <pc:sldMk cId="3469320668" sldId="273"/>
        </pc:sldMkLst>
        <pc:spChg chg="mod">
          <ac:chgData name="Prema Higgins" userId="19bb1627-8e9d-4af6-a6b8-678ab69c2eac" providerId="ADAL" clId="{77956CDC-0E56-44ED-B0F1-62C1502CEB06}" dt="2026-01-05T18:32:17.613" v="1573" actId="113"/>
          <ac:spMkLst>
            <pc:docMk/>
            <pc:sldMk cId="3469320668" sldId="273"/>
            <ac:spMk id="3" creationId="{DE324D23-F679-4BFF-A324-FAB7348012BB}"/>
          </ac:spMkLst>
        </pc:spChg>
        <pc:spChg chg="add del mod">
          <ac:chgData name="Prema Higgins" userId="19bb1627-8e9d-4af6-a6b8-678ab69c2eac" providerId="ADAL" clId="{77956CDC-0E56-44ED-B0F1-62C1502CEB06}" dt="2025-12-19T23:38:17.814" v="10"/>
          <ac:spMkLst>
            <pc:docMk/>
            <pc:sldMk cId="3469320668" sldId="273"/>
            <ac:spMk id="4" creationId="{9DE1BE4D-69E9-4482-B6E6-BF1BFC4705C6}"/>
          </ac:spMkLst>
        </pc:spChg>
      </pc:sldChg>
    </pc:docChg>
  </pc:docChgLst>
  <pc:docChgLst>
    <pc:chgData name="Prema Higgins" userId="19bb1627-8e9d-4af6-a6b8-678ab69c2eac" providerId="ADAL" clId="{D70EEA76-1480-4926-A5E3-4009DDBF3BB9}"/>
    <pc:docChg chg="undo custSel addSld modSld sldOrd">
      <pc:chgData name="Prema Higgins" userId="19bb1627-8e9d-4af6-a6b8-678ab69c2eac" providerId="ADAL" clId="{D70EEA76-1480-4926-A5E3-4009DDBF3BB9}" dt="2026-01-21T19:52:23.670" v="1251" actId="13926"/>
      <pc:docMkLst>
        <pc:docMk/>
      </pc:docMkLst>
      <pc:sldChg chg="modSp">
        <pc:chgData name="Prema Higgins" userId="19bb1627-8e9d-4af6-a6b8-678ab69c2eac" providerId="ADAL" clId="{D70EEA76-1480-4926-A5E3-4009DDBF3BB9}" dt="2026-01-21T19:52:15.212" v="1249" actId="255"/>
        <pc:sldMkLst>
          <pc:docMk/>
          <pc:sldMk cId="2682775472" sldId="271"/>
        </pc:sldMkLst>
        <pc:spChg chg="mod">
          <ac:chgData name="Prema Higgins" userId="19bb1627-8e9d-4af6-a6b8-678ab69c2eac" providerId="ADAL" clId="{D70EEA76-1480-4926-A5E3-4009DDBF3BB9}" dt="2026-01-21T19:52:15.212" v="1249" actId="255"/>
          <ac:spMkLst>
            <pc:docMk/>
            <pc:sldMk cId="2682775472" sldId="271"/>
            <ac:spMk id="4" creationId="{E99C30AB-CDDF-44D5-A320-51E65C13265C}"/>
          </ac:spMkLst>
        </pc:spChg>
      </pc:sldChg>
      <pc:sldChg chg="modSp add">
        <pc:chgData name="Prema Higgins" userId="19bb1627-8e9d-4af6-a6b8-678ab69c2eac" providerId="ADAL" clId="{D70EEA76-1480-4926-A5E3-4009DDBF3BB9}" dt="2026-01-21T19:52:23.670" v="1251" actId="13926"/>
        <pc:sldMkLst>
          <pc:docMk/>
          <pc:sldMk cId="167250838" sldId="274"/>
        </pc:sldMkLst>
        <pc:spChg chg="mod">
          <ac:chgData name="Prema Higgins" userId="19bb1627-8e9d-4af6-a6b8-678ab69c2eac" providerId="ADAL" clId="{D70EEA76-1480-4926-A5E3-4009DDBF3BB9}" dt="2026-01-21T17:36:40.506" v="11" actId="20577"/>
          <ac:spMkLst>
            <pc:docMk/>
            <pc:sldMk cId="167250838" sldId="274"/>
            <ac:spMk id="2" creationId="{7D9A3415-6487-49A0-BA42-8B493025369C}"/>
          </ac:spMkLst>
        </pc:spChg>
        <pc:spChg chg="mod">
          <ac:chgData name="Prema Higgins" userId="19bb1627-8e9d-4af6-a6b8-678ab69c2eac" providerId="ADAL" clId="{D70EEA76-1480-4926-A5E3-4009DDBF3BB9}" dt="2026-01-21T19:52:23.670" v="1251" actId="13926"/>
          <ac:spMkLst>
            <pc:docMk/>
            <pc:sldMk cId="167250838" sldId="274"/>
            <ac:spMk id="4" creationId="{E99C30AB-CDDF-44D5-A320-51E65C13265C}"/>
          </ac:spMkLst>
        </pc:spChg>
      </pc:sldChg>
      <pc:sldChg chg="modSp add ord">
        <pc:chgData name="Prema Higgins" userId="19bb1627-8e9d-4af6-a6b8-678ab69c2eac" providerId="ADAL" clId="{D70EEA76-1480-4926-A5E3-4009DDBF3BB9}" dt="2026-01-21T19:52:00.607" v="1247" actId="13926"/>
        <pc:sldMkLst>
          <pc:docMk/>
          <pc:sldMk cId="1690075066" sldId="275"/>
        </pc:sldMkLst>
        <pc:spChg chg="mod">
          <ac:chgData name="Prema Higgins" userId="19bb1627-8e9d-4af6-a6b8-678ab69c2eac" providerId="ADAL" clId="{D70EEA76-1480-4926-A5E3-4009DDBF3BB9}" dt="2026-01-21T19:52:00.607" v="1247" actId="13926"/>
          <ac:spMkLst>
            <pc:docMk/>
            <pc:sldMk cId="1690075066" sldId="275"/>
            <ac:spMk id="2" creationId="{B5216C43-0E60-4095-A1F0-956FEC80FF0D}"/>
          </ac:spMkLst>
        </pc:spChg>
        <pc:spChg chg="mod">
          <ac:chgData name="Prema Higgins" userId="19bb1627-8e9d-4af6-a6b8-678ab69c2eac" providerId="ADAL" clId="{D70EEA76-1480-4926-A5E3-4009DDBF3BB9}" dt="2026-01-21T19:51:56.957" v="1246" actId="13926"/>
          <ac:spMkLst>
            <pc:docMk/>
            <pc:sldMk cId="1690075066" sldId="275"/>
            <ac:spMk id="3" creationId="{55B68F73-5DA1-427A-860D-A51C173E4B32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643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6643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68ABBC-AB59-7340-8D5E-400963C451CF}" type="datetimeFigureOut">
              <a:rPr lang="en-US" smtClean="0"/>
              <a:t>1/21/2026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413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73892"/>
            <a:ext cx="5486400" cy="366045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2971800" cy="4664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829967"/>
            <a:ext cx="2971800" cy="4664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16BA02-A7DA-1A4C-BF44-3A1390DE08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57955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Option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75DEE4C3-89EA-9941-A1CA-A8023E24B0E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717618" y="2413592"/>
            <a:ext cx="5668080" cy="1596176"/>
          </a:xfrm>
          <a:solidFill>
            <a:srgbClr val="F6B220"/>
          </a:solidFill>
        </p:spPr>
        <p:txBody>
          <a:bodyPr tIns="182880" bIns="0" anchor="ctr" anchorCtr="0">
            <a:noAutofit/>
          </a:bodyPr>
          <a:lstStyle>
            <a:lvl1pPr marL="0" indent="0" algn="l">
              <a:buNone/>
              <a:defRPr sz="5400" b="1" i="0">
                <a:solidFill>
                  <a:schemeClr val="bg1"/>
                </a:solidFill>
                <a:latin typeface="Avenir Next" panose="020B0503020202020204" pitchFamily="34" charset="0"/>
                <a:cs typeface="FUTURA MEDIUM" panose="020B0602020204020303" pitchFamily="34" charset="-79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TITLE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A56CA75F-DC19-374B-A557-0D4D28E55B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718323" y="4259004"/>
            <a:ext cx="5667375" cy="757238"/>
          </a:xfrm>
        </p:spPr>
        <p:txBody>
          <a:bodyPr/>
          <a:lstStyle>
            <a:lvl1pPr marL="0" indent="0">
              <a:buNone/>
              <a:defRPr b="0" i="0">
                <a:solidFill>
                  <a:srgbClr val="F6B220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Futura Medium" panose="020B0602020204020303" pitchFamily="34" charset="-79"/>
                <a:cs typeface="Futura Medium" panose="020B0602020204020303" pitchFamily="34" charset="-79"/>
              </a:defRPr>
            </a:lvl2pPr>
            <a:lvl3pPr>
              <a:defRPr>
                <a:solidFill>
                  <a:schemeClr val="bg1"/>
                </a:solidFill>
                <a:latin typeface="Futura Medium" panose="020B0602020204020303" pitchFamily="34" charset="-79"/>
                <a:cs typeface="Futura Medium" panose="020B0602020204020303" pitchFamily="34" charset="-79"/>
              </a:defRPr>
            </a:lvl3pPr>
            <a:lvl4pPr>
              <a:defRPr>
                <a:solidFill>
                  <a:schemeClr val="bg1"/>
                </a:solidFill>
                <a:latin typeface="Futura Medium" panose="020B0602020204020303" pitchFamily="34" charset="-79"/>
                <a:cs typeface="Futura Medium" panose="020B0602020204020303" pitchFamily="34" charset="-79"/>
              </a:defRPr>
            </a:lvl4pPr>
            <a:lvl5pPr>
              <a:defRPr>
                <a:solidFill>
                  <a:schemeClr val="bg1"/>
                </a:solidFill>
                <a:latin typeface="Futura Medium" panose="020B0602020204020303" pitchFamily="34" charset="-79"/>
                <a:cs typeface="Futura Medium" panose="020B0602020204020303" pitchFamily="34" charset="-79"/>
              </a:defRPr>
            </a:lvl5pPr>
          </a:lstStyle>
          <a:p>
            <a:pPr lvl="0"/>
            <a:r>
              <a:rPr lang="en-US"/>
              <a:t>(Add subheading that describes presentation topic)</a:t>
            </a:r>
          </a:p>
        </p:txBody>
      </p:sp>
    </p:spTree>
    <p:extLst>
      <p:ext uri="{BB962C8B-B14F-4D97-AF65-F5344CB8AC3E}">
        <p14:creationId xmlns:p14="http://schemas.microsoft.com/office/powerpoint/2010/main" val="37319005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Option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BBEE42-B4A3-014A-8CA5-042E9D62E73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685720" y="1173163"/>
            <a:ext cx="5668080" cy="1006475"/>
          </a:xfrm>
        </p:spPr>
        <p:txBody>
          <a:bodyPr anchor="b">
            <a:normAutofit/>
          </a:bodyPr>
          <a:lstStyle>
            <a:lvl1pPr algn="l">
              <a:defRPr sz="4400" b="1" i="0">
                <a:solidFill>
                  <a:srgbClr val="F6B220"/>
                </a:solidFill>
                <a:latin typeface="Avenir Next Demi Bold" panose="020B0503020202020204" pitchFamily="34" charset="0"/>
                <a:cs typeface="FUTURA MEDIUM" panose="020B0602020204020303" pitchFamily="34" charset="-79"/>
              </a:defRPr>
            </a:lvl1pPr>
          </a:lstStyle>
          <a:p>
            <a:r>
              <a:rPr lang="en-US"/>
              <a:t>Click to edit text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5DEE4C3-89EA-9941-A1CA-A8023E24B0E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685720" y="2428875"/>
            <a:ext cx="5668080" cy="1751013"/>
          </a:xfrm>
          <a:solidFill>
            <a:srgbClr val="F6B220"/>
          </a:solidFill>
        </p:spPr>
        <p:txBody>
          <a:bodyPr tIns="182880" bIns="0" anchor="ctr" anchorCtr="0">
            <a:noAutofit/>
          </a:bodyPr>
          <a:lstStyle>
            <a:lvl1pPr marL="0" indent="0" algn="l">
              <a:buNone/>
              <a:defRPr sz="6300" b="1" i="0">
                <a:solidFill>
                  <a:schemeClr val="bg1"/>
                </a:solidFill>
                <a:latin typeface="Avenir Next" panose="020B0503020202020204" pitchFamily="34" charset="0"/>
                <a:cs typeface="FUTURA MEDIUM" panose="020B0602020204020303" pitchFamily="34" charset="-79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TITLE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A56CA75F-DC19-374B-A557-0D4D28E55B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686425" y="4429125"/>
            <a:ext cx="5667375" cy="757238"/>
          </a:xfrm>
        </p:spPr>
        <p:txBody>
          <a:bodyPr/>
          <a:lstStyle>
            <a:lvl1pPr marL="0" indent="0">
              <a:buNone/>
              <a:defRPr b="0" i="0">
                <a:solidFill>
                  <a:srgbClr val="F6B220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Futura Medium" panose="020B0602020204020303" pitchFamily="34" charset="-79"/>
                <a:cs typeface="Futura Medium" panose="020B0602020204020303" pitchFamily="34" charset="-79"/>
              </a:defRPr>
            </a:lvl2pPr>
            <a:lvl3pPr>
              <a:defRPr>
                <a:solidFill>
                  <a:schemeClr val="bg1"/>
                </a:solidFill>
                <a:latin typeface="Futura Medium" panose="020B0602020204020303" pitchFamily="34" charset="-79"/>
                <a:cs typeface="Futura Medium" panose="020B0602020204020303" pitchFamily="34" charset="-79"/>
              </a:defRPr>
            </a:lvl3pPr>
            <a:lvl4pPr>
              <a:defRPr>
                <a:solidFill>
                  <a:schemeClr val="bg1"/>
                </a:solidFill>
                <a:latin typeface="Futura Medium" panose="020B0602020204020303" pitchFamily="34" charset="-79"/>
                <a:cs typeface="Futura Medium" panose="020B0602020204020303" pitchFamily="34" charset="-79"/>
              </a:defRPr>
            </a:lvl4pPr>
            <a:lvl5pPr>
              <a:defRPr>
                <a:solidFill>
                  <a:schemeClr val="bg1"/>
                </a:solidFill>
                <a:latin typeface="Futura Medium" panose="020B0602020204020303" pitchFamily="34" charset="-79"/>
                <a:cs typeface="Futura Medium" panose="020B0602020204020303" pitchFamily="34" charset="-79"/>
              </a:defRPr>
            </a:lvl5pPr>
          </a:lstStyle>
          <a:p>
            <a:pPr lvl="0"/>
            <a:r>
              <a:rPr lang="en-US"/>
              <a:t>(Add subheading that describes presentation topic)</a:t>
            </a:r>
          </a:p>
        </p:txBody>
      </p:sp>
    </p:spTree>
    <p:extLst>
      <p:ext uri="{BB962C8B-B14F-4D97-AF65-F5344CB8AC3E}">
        <p14:creationId xmlns:p14="http://schemas.microsoft.com/office/powerpoint/2010/main" val="20187628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Option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75DEE4C3-89EA-9941-A1CA-A8023E24B0E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717618" y="2413592"/>
            <a:ext cx="5668080" cy="1596176"/>
          </a:xfrm>
          <a:solidFill>
            <a:srgbClr val="F6B220"/>
          </a:solidFill>
        </p:spPr>
        <p:txBody>
          <a:bodyPr tIns="182880" bIns="0" anchor="ctr" anchorCtr="0">
            <a:noAutofit/>
          </a:bodyPr>
          <a:lstStyle>
            <a:lvl1pPr marL="0" indent="0" algn="l">
              <a:buNone/>
              <a:defRPr sz="5400" b="1" i="0">
                <a:solidFill>
                  <a:schemeClr val="bg1"/>
                </a:solidFill>
                <a:latin typeface="Avenir Next" panose="020B0503020202020204" pitchFamily="34" charset="0"/>
                <a:cs typeface="FUTURA MEDIUM" panose="020B0602020204020303" pitchFamily="34" charset="-79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TITLE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A56CA75F-DC19-374B-A557-0D4D28E55B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718323" y="4259004"/>
            <a:ext cx="5667375" cy="757238"/>
          </a:xfrm>
        </p:spPr>
        <p:txBody>
          <a:bodyPr/>
          <a:lstStyle>
            <a:lvl1pPr marL="0" indent="0">
              <a:buNone/>
              <a:defRPr b="0" i="0">
                <a:solidFill>
                  <a:srgbClr val="1825AA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Futura Medium" panose="020B0602020204020303" pitchFamily="34" charset="-79"/>
                <a:cs typeface="Futura Medium" panose="020B0602020204020303" pitchFamily="34" charset="-79"/>
              </a:defRPr>
            </a:lvl2pPr>
            <a:lvl3pPr>
              <a:defRPr>
                <a:solidFill>
                  <a:schemeClr val="bg1"/>
                </a:solidFill>
                <a:latin typeface="Futura Medium" panose="020B0602020204020303" pitchFamily="34" charset="-79"/>
                <a:cs typeface="Futura Medium" panose="020B0602020204020303" pitchFamily="34" charset="-79"/>
              </a:defRPr>
            </a:lvl3pPr>
            <a:lvl4pPr>
              <a:defRPr>
                <a:solidFill>
                  <a:schemeClr val="bg1"/>
                </a:solidFill>
                <a:latin typeface="Futura Medium" panose="020B0602020204020303" pitchFamily="34" charset="-79"/>
                <a:cs typeface="Futura Medium" panose="020B0602020204020303" pitchFamily="34" charset="-79"/>
              </a:defRPr>
            </a:lvl4pPr>
            <a:lvl5pPr>
              <a:defRPr>
                <a:solidFill>
                  <a:schemeClr val="bg1"/>
                </a:solidFill>
                <a:latin typeface="Futura Medium" panose="020B0602020204020303" pitchFamily="34" charset="-79"/>
                <a:cs typeface="Futura Medium" panose="020B0602020204020303" pitchFamily="34" charset="-79"/>
              </a:defRPr>
            </a:lvl5pPr>
          </a:lstStyle>
          <a:p>
            <a:pPr lvl="0"/>
            <a:r>
              <a:rPr lang="en-US"/>
              <a:t>(Add subheading that describes presentation topic)</a:t>
            </a:r>
          </a:p>
        </p:txBody>
      </p:sp>
    </p:spTree>
    <p:extLst>
      <p:ext uri="{BB962C8B-B14F-4D97-AF65-F5344CB8AC3E}">
        <p14:creationId xmlns:p14="http://schemas.microsoft.com/office/powerpoint/2010/main" val="6195786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l Goal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488295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oal 1 - Sec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graphical user interface">
            <a:extLst>
              <a:ext uri="{FF2B5EF4-FFF2-40B4-BE49-F238E27FC236}">
                <a16:creationId xmlns:a16="http://schemas.microsoft.com/office/drawing/2014/main" id="{5AD0A140-E2FE-97E3-5AB7-651C98ABB79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76496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 - Goal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396088AC-DA83-794E-9B27-C22D8BCD06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7788" y="365125"/>
            <a:ext cx="6196012" cy="1325563"/>
          </a:xfrm>
        </p:spPr>
        <p:txBody>
          <a:bodyPr anchor="b" anchorCtr="0">
            <a:normAutofit/>
          </a:bodyPr>
          <a:lstStyle>
            <a:lvl1pPr>
              <a:defRPr sz="3600" b="1" i="0">
                <a:solidFill>
                  <a:srgbClr val="FF6B00"/>
                </a:solidFill>
                <a:latin typeface="Avenir Next Demi Bold" panose="020B0503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99CF935F-C75B-0B4E-89E2-0FC0C8C892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57786" y="1825625"/>
            <a:ext cx="6196013" cy="4351338"/>
          </a:xfrm>
        </p:spPr>
        <p:txBody>
          <a:bodyPr>
            <a:normAutofit/>
          </a:bodyPr>
          <a:lstStyle>
            <a:lvl1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1pPr>
            <a:lvl2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2pPr>
            <a:lvl3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3pPr>
            <a:lvl4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4pPr>
            <a:lvl5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293163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- Goal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F45D87-861D-1547-B5CF-C96D98EB12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 b="1" i="0">
                <a:solidFill>
                  <a:srgbClr val="FF6B00"/>
                </a:solidFill>
                <a:latin typeface="Avenir Next Demi Bold" panose="020B0503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84A2BF-23F9-9541-B567-350D371B7C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903663"/>
          </a:xfrm>
        </p:spPr>
        <p:txBody>
          <a:bodyPr>
            <a:normAutofit/>
          </a:bodyPr>
          <a:lstStyle>
            <a:lvl1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1pPr>
            <a:lvl2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2pPr>
            <a:lvl3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3pPr>
            <a:lvl4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4pPr>
            <a:lvl5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995197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 - Goal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98E243C3-BE16-6941-B0B1-7ADA26E1B656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6319837" y="1825623"/>
            <a:ext cx="5033963" cy="688977"/>
          </a:xfrm>
        </p:spPr>
        <p:txBody>
          <a:bodyPr/>
          <a:lstStyle>
            <a:lvl1pPr marL="0" indent="0">
              <a:buNone/>
              <a:defRPr b="1" i="0">
                <a:solidFill>
                  <a:srgbClr val="1825AA"/>
                </a:solidFill>
                <a:latin typeface="Avenir Next Demi Bold" panose="020B0503020202020204" pitchFamily="34" charset="0"/>
                <a:cs typeface="Futura Medium" panose="020B0602020204020303" pitchFamily="34" charset="-79"/>
              </a:defRPr>
            </a:lvl1pPr>
            <a:lvl2pPr>
              <a:defRPr b="0" i="0">
                <a:latin typeface="Futura Medium" panose="020B0602020204020303" pitchFamily="34" charset="-79"/>
                <a:cs typeface="Futura Medium" panose="020B0602020204020303" pitchFamily="34" charset="-79"/>
              </a:defRPr>
            </a:lvl2pPr>
            <a:lvl3pPr>
              <a:defRPr b="0" i="0">
                <a:latin typeface="Futura Medium" panose="020B0602020204020303" pitchFamily="34" charset="-79"/>
                <a:cs typeface="Futura Medium" panose="020B0602020204020303" pitchFamily="34" charset="-79"/>
              </a:defRPr>
            </a:lvl3pPr>
            <a:lvl4pPr>
              <a:defRPr b="0" i="0">
                <a:latin typeface="Futura Medium" panose="020B0602020204020303" pitchFamily="34" charset="-79"/>
                <a:cs typeface="Futura Medium" panose="020B0602020204020303" pitchFamily="34" charset="-79"/>
              </a:defRPr>
            </a:lvl4pPr>
            <a:lvl5pPr>
              <a:defRPr b="0" i="0">
                <a:latin typeface="Futura Medium" panose="020B0602020204020303" pitchFamily="34" charset="-79"/>
                <a:cs typeface="Futura Medium" panose="020B0602020204020303" pitchFamily="34" charset="-79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6EDEE53A-DD27-0E47-81F8-34CBDEDCD82C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6319839" y="2514600"/>
            <a:ext cx="5033963" cy="3214688"/>
          </a:xfrm>
        </p:spPr>
        <p:txBody>
          <a:bodyPr>
            <a:normAutofit/>
          </a:bodyPr>
          <a:lstStyle>
            <a:lvl1pPr marL="0" indent="0">
              <a:buNone/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1pPr>
            <a:lvl2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2pPr>
            <a:lvl3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3pPr>
            <a:lvl4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4pPr>
            <a:lvl5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4BB81D7-9FAC-214F-B187-772B4C62CA04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838198" y="1825623"/>
            <a:ext cx="5033963" cy="688977"/>
          </a:xfrm>
        </p:spPr>
        <p:txBody>
          <a:bodyPr/>
          <a:lstStyle>
            <a:lvl1pPr marL="0" indent="0">
              <a:buNone/>
              <a:defRPr b="1" i="0">
                <a:solidFill>
                  <a:srgbClr val="1825AA"/>
                </a:solidFill>
                <a:latin typeface="Avenir Next Demi Bold" panose="020B0503020202020204" pitchFamily="34" charset="0"/>
                <a:cs typeface="Futura Medium" panose="020B0602020204020303" pitchFamily="34" charset="-79"/>
              </a:defRPr>
            </a:lvl1pPr>
            <a:lvl2pPr>
              <a:defRPr b="0" i="0">
                <a:latin typeface="Futura Medium" panose="020B0602020204020303" pitchFamily="34" charset="-79"/>
                <a:cs typeface="Futura Medium" panose="020B0602020204020303" pitchFamily="34" charset="-79"/>
              </a:defRPr>
            </a:lvl2pPr>
            <a:lvl3pPr>
              <a:defRPr b="0" i="0">
                <a:latin typeface="Futura Medium" panose="020B0602020204020303" pitchFamily="34" charset="-79"/>
                <a:cs typeface="Futura Medium" panose="020B0602020204020303" pitchFamily="34" charset="-79"/>
              </a:defRPr>
            </a:lvl3pPr>
            <a:lvl4pPr>
              <a:defRPr b="0" i="0">
                <a:latin typeface="Futura Medium" panose="020B0602020204020303" pitchFamily="34" charset="-79"/>
                <a:cs typeface="Futura Medium" panose="020B0602020204020303" pitchFamily="34" charset="-79"/>
              </a:defRPr>
            </a:lvl4pPr>
            <a:lvl5pPr>
              <a:defRPr b="0" i="0">
                <a:latin typeface="Futura Medium" panose="020B0602020204020303" pitchFamily="34" charset="-79"/>
                <a:cs typeface="Futura Medium" panose="020B0602020204020303" pitchFamily="34" charset="-79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9F45D87-861D-1547-B5CF-C96D98EB12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 b="1" i="0">
                <a:solidFill>
                  <a:srgbClr val="FF6B00"/>
                </a:solidFill>
                <a:latin typeface="Avenir Next Demi Bold" panose="020B0503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84A2BF-23F9-9541-B567-350D371B7C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514600"/>
            <a:ext cx="5033963" cy="3214688"/>
          </a:xfrm>
        </p:spPr>
        <p:txBody>
          <a:bodyPr>
            <a:normAutofit/>
          </a:bodyPr>
          <a:lstStyle>
            <a:lvl1pPr marL="0" indent="0">
              <a:buNone/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1pPr>
            <a:lvl2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2pPr>
            <a:lvl3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3pPr>
            <a:lvl4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4pPr>
            <a:lvl5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333883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- Goal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033C986A-4CE8-354A-9A63-A943EC0A88E8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6229349" y="1690688"/>
            <a:ext cx="5124453" cy="4038600"/>
          </a:xfrm>
        </p:spPr>
        <p:txBody>
          <a:bodyPr lIns="0" rIns="0">
            <a:normAutofit/>
          </a:bodyPr>
          <a:lstStyle>
            <a:lvl1pPr marL="0" indent="0">
              <a:buNone/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1pPr>
            <a:lvl2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2pPr>
            <a:lvl3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3pPr>
            <a:lvl4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4pPr>
            <a:lvl5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4CE2A863-ADD2-1B45-ACF8-6C021378DB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>
            <a:lvl1pPr>
              <a:defRPr sz="3600" b="1" i="0">
                <a:solidFill>
                  <a:srgbClr val="FF6B00"/>
                </a:solidFill>
                <a:latin typeface="Avenir Next Demi Bold" panose="020B0503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A37FB011-4818-0D46-958F-7F6B5F0E9E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5124452" cy="4038600"/>
          </a:xfrm>
        </p:spPr>
        <p:txBody>
          <a:bodyPr lIns="0" rIns="0">
            <a:normAutofit/>
          </a:bodyPr>
          <a:lstStyle>
            <a:lvl1pPr marL="0" indent="0">
              <a:buNone/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1pPr>
            <a:lvl2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2pPr>
            <a:lvl3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3pPr>
            <a:lvl4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4pPr>
            <a:lvl5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1468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oal 2 - Sec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0AE9E12A-765A-5CB6-3D41-DF394CCB868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18553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 - Goal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80AFDC6C-36B6-044C-8051-2C86FE0E1F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7788" y="365125"/>
            <a:ext cx="6196012" cy="1325563"/>
          </a:xfrm>
        </p:spPr>
        <p:txBody>
          <a:bodyPr anchor="b" anchorCtr="0">
            <a:normAutofit/>
          </a:bodyPr>
          <a:lstStyle>
            <a:lvl1pPr>
              <a:defRPr sz="3600" b="1" i="0">
                <a:solidFill>
                  <a:srgbClr val="0096A9"/>
                </a:solidFill>
                <a:latin typeface="Avenir Next Demi Bold" panose="020B0503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2C338524-156B-5D45-BE9A-6B0A1F2A92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57786" y="1825625"/>
            <a:ext cx="6196013" cy="4351338"/>
          </a:xfrm>
        </p:spPr>
        <p:txBody>
          <a:bodyPr>
            <a:normAutofit/>
          </a:bodyPr>
          <a:lstStyle>
            <a:lvl1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1pPr>
            <a:lvl2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2pPr>
            <a:lvl3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3pPr>
            <a:lvl4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4pPr>
            <a:lvl5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126088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Goal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8B450074-0755-7A40-BAD9-F4AC5BDBE6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>
            <a:lvl1pPr>
              <a:defRPr sz="3600" b="1" i="0">
                <a:solidFill>
                  <a:srgbClr val="0096A9"/>
                </a:solidFill>
                <a:latin typeface="Avenir Next Demi Bold" panose="020B0503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11F96464-104A-1D4C-A5E3-6825F50ED3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903663"/>
          </a:xfrm>
        </p:spPr>
        <p:txBody>
          <a:bodyPr>
            <a:normAutofit/>
          </a:bodyPr>
          <a:lstStyle>
            <a:lvl1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1pPr>
            <a:lvl2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2pPr>
            <a:lvl3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3pPr>
            <a:lvl4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4pPr>
            <a:lvl5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990391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 - Goal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5DADD91-DE65-D544-889E-08282B029C89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6319837" y="1825623"/>
            <a:ext cx="5033963" cy="688977"/>
          </a:xfrm>
        </p:spPr>
        <p:txBody>
          <a:bodyPr/>
          <a:lstStyle>
            <a:lvl1pPr marL="0" indent="0">
              <a:buNone/>
              <a:defRPr b="1" i="0">
                <a:solidFill>
                  <a:srgbClr val="1825AA"/>
                </a:solidFill>
                <a:latin typeface="Avenir Next Demi Bold" panose="020B0503020202020204" pitchFamily="34" charset="0"/>
                <a:cs typeface="Futura Medium" panose="020B0602020204020303" pitchFamily="34" charset="-79"/>
              </a:defRPr>
            </a:lvl1pPr>
            <a:lvl2pPr>
              <a:defRPr b="0" i="0">
                <a:latin typeface="Futura Medium" panose="020B0602020204020303" pitchFamily="34" charset="-79"/>
                <a:cs typeface="Futura Medium" panose="020B0602020204020303" pitchFamily="34" charset="-79"/>
              </a:defRPr>
            </a:lvl2pPr>
            <a:lvl3pPr>
              <a:defRPr b="0" i="0">
                <a:latin typeface="Futura Medium" panose="020B0602020204020303" pitchFamily="34" charset="-79"/>
                <a:cs typeface="Futura Medium" panose="020B0602020204020303" pitchFamily="34" charset="-79"/>
              </a:defRPr>
            </a:lvl3pPr>
            <a:lvl4pPr>
              <a:defRPr b="0" i="0">
                <a:latin typeface="Futura Medium" panose="020B0602020204020303" pitchFamily="34" charset="-79"/>
                <a:cs typeface="Futura Medium" panose="020B0602020204020303" pitchFamily="34" charset="-79"/>
              </a:defRPr>
            </a:lvl4pPr>
            <a:lvl5pPr>
              <a:defRPr b="0" i="0">
                <a:latin typeface="Futura Medium" panose="020B0602020204020303" pitchFamily="34" charset="-79"/>
                <a:cs typeface="Futura Medium" panose="020B0602020204020303" pitchFamily="34" charset="-79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77425D0B-4067-0146-8F28-CE7250D7CD9A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6319839" y="2514600"/>
            <a:ext cx="5033963" cy="3214688"/>
          </a:xfrm>
        </p:spPr>
        <p:txBody>
          <a:bodyPr>
            <a:normAutofit/>
          </a:bodyPr>
          <a:lstStyle>
            <a:lvl1pPr marL="0" indent="0">
              <a:buNone/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1pPr>
            <a:lvl2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2pPr>
            <a:lvl3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3pPr>
            <a:lvl4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4pPr>
            <a:lvl5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F7FA3258-059D-6742-9882-C196131EEAB7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838198" y="1825623"/>
            <a:ext cx="5033963" cy="688977"/>
          </a:xfrm>
        </p:spPr>
        <p:txBody>
          <a:bodyPr/>
          <a:lstStyle>
            <a:lvl1pPr marL="0" indent="0">
              <a:buNone/>
              <a:defRPr b="1" i="0">
                <a:solidFill>
                  <a:srgbClr val="1825AA"/>
                </a:solidFill>
                <a:latin typeface="Avenir Next Demi Bold" panose="020B0503020202020204" pitchFamily="34" charset="0"/>
                <a:cs typeface="Futura Medium" panose="020B0602020204020303" pitchFamily="34" charset="-79"/>
              </a:defRPr>
            </a:lvl1pPr>
            <a:lvl2pPr>
              <a:defRPr b="0" i="0">
                <a:latin typeface="Futura Medium" panose="020B0602020204020303" pitchFamily="34" charset="-79"/>
                <a:cs typeface="Futura Medium" panose="020B0602020204020303" pitchFamily="34" charset="-79"/>
              </a:defRPr>
            </a:lvl2pPr>
            <a:lvl3pPr>
              <a:defRPr b="0" i="0">
                <a:latin typeface="Futura Medium" panose="020B0602020204020303" pitchFamily="34" charset="-79"/>
                <a:cs typeface="Futura Medium" panose="020B0602020204020303" pitchFamily="34" charset="-79"/>
              </a:defRPr>
            </a:lvl3pPr>
            <a:lvl4pPr>
              <a:defRPr b="0" i="0">
                <a:latin typeface="Futura Medium" panose="020B0602020204020303" pitchFamily="34" charset="-79"/>
                <a:cs typeface="Futura Medium" panose="020B0602020204020303" pitchFamily="34" charset="-79"/>
              </a:defRPr>
            </a:lvl4pPr>
            <a:lvl5pPr>
              <a:defRPr b="0" i="0">
                <a:latin typeface="Futura Medium" panose="020B0602020204020303" pitchFamily="34" charset="-79"/>
                <a:cs typeface="Futura Medium" panose="020B0602020204020303" pitchFamily="34" charset="-79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9E94D901-1827-2943-95CF-91272FB5B6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>
            <a:lvl1pPr>
              <a:defRPr sz="3600" b="1" i="0">
                <a:solidFill>
                  <a:srgbClr val="0096A9"/>
                </a:solidFill>
                <a:latin typeface="Avenir Next Demi Bold" panose="020B0503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16CE61E8-CD5A-454C-9FE1-40FB9B0FD8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514600"/>
            <a:ext cx="5033963" cy="3214688"/>
          </a:xfrm>
        </p:spPr>
        <p:txBody>
          <a:bodyPr>
            <a:normAutofit/>
          </a:bodyPr>
          <a:lstStyle>
            <a:lvl1pPr marL="0" indent="0">
              <a:buNone/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1pPr>
            <a:lvl2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2pPr>
            <a:lvl3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3pPr>
            <a:lvl4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4pPr>
            <a:lvl5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460681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- Goal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033C986A-4CE8-354A-9A63-A943EC0A88E8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6229349" y="1690688"/>
            <a:ext cx="5124453" cy="4038600"/>
          </a:xfrm>
        </p:spPr>
        <p:txBody>
          <a:bodyPr lIns="0" rIns="0">
            <a:normAutofit/>
          </a:bodyPr>
          <a:lstStyle>
            <a:lvl1pPr marL="0" indent="0">
              <a:buNone/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1pPr>
            <a:lvl2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2pPr>
            <a:lvl3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3pPr>
            <a:lvl4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4pPr>
            <a:lvl5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4CE2A863-ADD2-1B45-ACF8-6C021378DB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>
            <a:lvl1pPr>
              <a:defRPr sz="3600" b="1" i="0">
                <a:solidFill>
                  <a:srgbClr val="0096A9"/>
                </a:solidFill>
                <a:latin typeface="Avenir Next Demi Bold" panose="020B0503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A37FB011-4818-0D46-958F-7F6B5F0E9E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5124452" cy="4038600"/>
          </a:xfrm>
        </p:spPr>
        <p:txBody>
          <a:bodyPr lIns="0" rIns="0">
            <a:normAutofit/>
          </a:bodyPr>
          <a:lstStyle>
            <a:lvl1pPr marL="0" indent="0">
              <a:buNone/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1pPr>
            <a:lvl2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2pPr>
            <a:lvl3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3pPr>
            <a:lvl4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4pPr>
            <a:lvl5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2535865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oal 3 - Sec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67A3B1C6-1809-8566-5AE3-B7052066E00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334495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 - Goal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5D954BEA-3C76-A64B-B265-9B57368C08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7788" y="365125"/>
            <a:ext cx="6196012" cy="1325563"/>
          </a:xfrm>
        </p:spPr>
        <p:txBody>
          <a:bodyPr anchor="b" anchorCtr="0">
            <a:normAutofit/>
          </a:bodyPr>
          <a:lstStyle>
            <a:lvl1pPr>
              <a:defRPr sz="3600" b="1" i="0">
                <a:solidFill>
                  <a:srgbClr val="62269E"/>
                </a:solidFill>
                <a:latin typeface="Avenir Next Demi Bold" panose="020B0503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E7C8B2E-73EB-5447-BDD5-73150D5DD6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57786" y="1825625"/>
            <a:ext cx="6196013" cy="4351338"/>
          </a:xfrm>
        </p:spPr>
        <p:txBody>
          <a:bodyPr>
            <a:normAutofit/>
          </a:bodyPr>
          <a:lstStyle>
            <a:lvl1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1pPr>
            <a:lvl2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2pPr>
            <a:lvl3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3pPr>
            <a:lvl4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4pPr>
            <a:lvl5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0990614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Goal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D16AE6D-D435-B742-8517-0832B307D0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>
            <a:lvl1pPr>
              <a:defRPr sz="3600" b="1" i="0">
                <a:solidFill>
                  <a:srgbClr val="62269E"/>
                </a:solidFill>
                <a:latin typeface="Avenir Next Demi Bold" panose="020B0503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BE2CAC71-CBDE-EB46-ADE5-CA57A897F5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903663"/>
          </a:xfrm>
        </p:spPr>
        <p:txBody>
          <a:bodyPr>
            <a:normAutofit/>
          </a:bodyPr>
          <a:lstStyle>
            <a:lvl1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1pPr>
            <a:lvl2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2pPr>
            <a:lvl3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3pPr>
            <a:lvl4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4pPr>
            <a:lvl5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4118219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 - Goal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D83C6D27-C089-724D-B94C-43B08301B611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6319837" y="1825623"/>
            <a:ext cx="5033963" cy="688977"/>
          </a:xfrm>
        </p:spPr>
        <p:txBody>
          <a:bodyPr/>
          <a:lstStyle>
            <a:lvl1pPr marL="0" indent="0">
              <a:buNone/>
              <a:defRPr b="1" i="0">
                <a:solidFill>
                  <a:srgbClr val="1825AA"/>
                </a:solidFill>
                <a:latin typeface="Avenir Next Demi Bold" panose="020B0503020202020204" pitchFamily="34" charset="0"/>
                <a:cs typeface="Futura Medium" panose="020B0602020204020303" pitchFamily="34" charset="-79"/>
              </a:defRPr>
            </a:lvl1pPr>
            <a:lvl2pPr>
              <a:defRPr b="0" i="0">
                <a:latin typeface="Futura Medium" panose="020B0602020204020303" pitchFamily="34" charset="-79"/>
                <a:cs typeface="Futura Medium" panose="020B0602020204020303" pitchFamily="34" charset="-79"/>
              </a:defRPr>
            </a:lvl2pPr>
            <a:lvl3pPr>
              <a:defRPr b="0" i="0">
                <a:latin typeface="Futura Medium" panose="020B0602020204020303" pitchFamily="34" charset="-79"/>
                <a:cs typeface="Futura Medium" panose="020B0602020204020303" pitchFamily="34" charset="-79"/>
              </a:defRPr>
            </a:lvl3pPr>
            <a:lvl4pPr>
              <a:defRPr b="0" i="0">
                <a:latin typeface="Futura Medium" panose="020B0602020204020303" pitchFamily="34" charset="-79"/>
                <a:cs typeface="Futura Medium" panose="020B0602020204020303" pitchFamily="34" charset="-79"/>
              </a:defRPr>
            </a:lvl4pPr>
            <a:lvl5pPr>
              <a:defRPr b="0" i="0">
                <a:latin typeface="Futura Medium" panose="020B0602020204020303" pitchFamily="34" charset="-79"/>
                <a:cs typeface="Futura Medium" panose="020B0602020204020303" pitchFamily="34" charset="-79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0A5B3F09-A482-3B49-8520-38D53CAAA508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6319839" y="2514600"/>
            <a:ext cx="5033963" cy="3214688"/>
          </a:xfrm>
        </p:spPr>
        <p:txBody>
          <a:bodyPr>
            <a:normAutofit/>
          </a:bodyPr>
          <a:lstStyle>
            <a:lvl1pPr marL="0" indent="0">
              <a:buNone/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1pPr>
            <a:lvl2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2pPr>
            <a:lvl3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3pPr>
            <a:lvl4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4pPr>
            <a:lvl5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BB44D005-F1B8-C14F-AC87-348E34B0F327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838198" y="1825623"/>
            <a:ext cx="5033963" cy="688977"/>
          </a:xfrm>
        </p:spPr>
        <p:txBody>
          <a:bodyPr/>
          <a:lstStyle>
            <a:lvl1pPr marL="0" indent="0">
              <a:buNone/>
              <a:defRPr b="1" i="0">
                <a:solidFill>
                  <a:srgbClr val="1825AA"/>
                </a:solidFill>
                <a:latin typeface="Avenir Next Demi Bold" panose="020B0503020202020204" pitchFamily="34" charset="0"/>
                <a:cs typeface="Futura Medium" panose="020B0602020204020303" pitchFamily="34" charset="-79"/>
              </a:defRPr>
            </a:lvl1pPr>
            <a:lvl2pPr>
              <a:defRPr b="0" i="0">
                <a:latin typeface="Futura Medium" panose="020B0602020204020303" pitchFamily="34" charset="-79"/>
                <a:cs typeface="Futura Medium" panose="020B0602020204020303" pitchFamily="34" charset="-79"/>
              </a:defRPr>
            </a:lvl2pPr>
            <a:lvl3pPr>
              <a:defRPr b="0" i="0">
                <a:latin typeface="Futura Medium" panose="020B0602020204020303" pitchFamily="34" charset="-79"/>
                <a:cs typeface="Futura Medium" panose="020B0602020204020303" pitchFamily="34" charset="-79"/>
              </a:defRPr>
            </a:lvl3pPr>
            <a:lvl4pPr>
              <a:defRPr b="0" i="0">
                <a:latin typeface="Futura Medium" panose="020B0602020204020303" pitchFamily="34" charset="-79"/>
                <a:cs typeface="Futura Medium" panose="020B0602020204020303" pitchFamily="34" charset="-79"/>
              </a:defRPr>
            </a:lvl4pPr>
            <a:lvl5pPr>
              <a:defRPr b="0" i="0">
                <a:latin typeface="Futura Medium" panose="020B0602020204020303" pitchFamily="34" charset="-79"/>
                <a:cs typeface="Futura Medium" panose="020B0602020204020303" pitchFamily="34" charset="-79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14EE8C46-DA19-CD48-B17D-1E8E3A9DF0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>
            <a:lvl1pPr>
              <a:defRPr sz="3600" b="1" i="0">
                <a:solidFill>
                  <a:srgbClr val="62269E"/>
                </a:solidFill>
                <a:latin typeface="Avenir Next Demi Bold" panose="020B0503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BD493E05-27AD-7143-AF35-262C15B22F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514600"/>
            <a:ext cx="5033963" cy="3214688"/>
          </a:xfrm>
        </p:spPr>
        <p:txBody>
          <a:bodyPr>
            <a:normAutofit/>
          </a:bodyPr>
          <a:lstStyle>
            <a:lvl1pPr marL="0" indent="0">
              <a:buNone/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1pPr>
            <a:lvl2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2pPr>
            <a:lvl3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3pPr>
            <a:lvl4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4pPr>
            <a:lvl5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1101533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- Goal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233700-7AC3-604E-8C6A-DDAC34EFE24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CDD0785-6E78-A549-95F4-6B4D76914C12}" type="datetimeFigureOut">
              <a:rPr lang="en-US" smtClean="0"/>
              <a:t>1/21/2026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90FB48-80A5-5843-B5DA-F7E5B92E72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4DB982-7D50-2B4E-8F60-1EA2583ED7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391B0F7-7ACF-974B-962C-C8422102E728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033C986A-4CE8-354A-9A63-A943EC0A88E8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6229349" y="1690688"/>
            <a:ext cx="5124453" cy="4038600"/>
          </a:xfrm>
        </p:spPr>
        <p:txBody>
          <a:bodyPr lIns="0" rIns="0">
            <a:normAutofit/>
          </a:bodyPr>
          <a:lstStyle>
            <a:lvl1pPr marL="0" indent="0">
              <a:buNone/>
              <a:defRPr sz="2400" b="0" i="0">
                <a:solidFill>
                  <a:srgbClr val="4B4F54"/>
                </a:solidFill>
                <a:latin typeface="Futura Medium" panose="020B0602020204020303" pitchFamily="34" charset="-79"/>
                <a:cs typeface="Futura Medium" panose="020B0602020204020303" pitchFamily="34" charset="-79"/>
              </a:defRPr>
            </a:lvl1pPr>
            <a:lvl2pPr>
              <a:defRPr sz="2400" b="0" i="0">
                <a:solidFill>
                  <a:srgbClr val="4B4F54"/>
                </a:solidFill>
                <a:latin typeface="Futura Medium" panose="020B0602020204020303" pitchFamily="34" charset="-79"/>
                <a:cs typeface="Futura Medium" panose="020B0602020204020303" pitchFamily="34" charset="-79"/>
              </a:defRPr>
            </a:lvl2pPr>
            <a:lvl3pPr>
              <a:defRPr sz="2400" b="0" i="0">
                <a:solidFill>
                  <a:srgbClr val="4B4F54"/>
                </a:solidFill>
                <a:latin typeface="Futura Medium" panose="020B0602020204020303" pitchFamily="34" charset="-79"/>
                <a:cs typeface="Futura Medium" panose="020B0602020204020303" pitchFamily="34" charset="-79"/>
              </a:defRPr>
            </a:lvl3pPr>
            <a:lvl4pPr>
              <a:defRPr sz="2400" b="0" i="0">
                <a:solidFill>
                  <a:srgbClr val="4B4F54"/>
                </a:solidFill>
                <a:latin typeface="Futura Medium" panose="020B0602020204020303" pitchFamily="34" charset="-79"/>
                <a:cs typeface="Futura Medium" panose="020B0602020204020303" pitchFamily="34" charset="-79"/>
              </a:defRPr>
            </a:lvl4pPr>
            <a:lvl5pPr>
              <a:defRPr sz="2400" b="0" i="0">
                <a:solidFill>
                  <a:srgbClr val="4B4F54"/>
                </a:solidFill>
                <a:latin typeface="Futura Medium" panose="020B0602020204020303" pitchFamily="34" charset="-79"/>
                <a:cs typeface="Futura Medium" panose="020B0602020204020303" pitchFamily="34" charset="-79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4CE2A863-ADD2-1B45-ACF8-6C021378DB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>
            <a:lvl1pPr>
              <a:defRPr sz="3600" b="1" i="0">
                <a:solidFill>
                  <a:srgbClr val="62269E"/>
                </a:solidFill>
                <a:latin typeface="Avenir Next Demi Bold" panose="020B0503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A37FB011-4818-0D46-958F-7F6B5F0E9E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5124452" cy="4038600"/>
          </a:xfrm>
        </p:spPr>
        <p:txBody>
          <a:bodyPr lIns="0" rIns="0">
            <a:normAutofit/>
          </a:bodyPr>
          <a:lstStyle>
            <a:lvl1pPr marL="0" indent="0">
              <a:buNone/>
              <a:defRPr sz="2400" b="0" i="0">
                <a:solidFill>
                  <a:srgbClr val="4B4F54"/>
                </a:solidFill>
                <a:latin typeface="Futura Medium" panose="020B0602020204020303" pitchFamily="34" charset="-79"/>
                <a:cs typeface="Futura Medium" panose="020B0602020204020303" pitchFamily="34" charset="-79"/>
              </a:defRPr>
            </a:lvl1pPr>
            <a:lvl2pPr>
              <a:defRPr sz="2400" b="0" i="0">
                <a:solidFill>
                  <a:srgbClr val="4B4F54"/>
                </a:solidFill>
                <a:latin typeface="Futura Medium" panose="020B0602020204020303" pitchFamily="34" charset="-79"/>
                <a:cs typeface="Futura Medium" panose="020B0602020204020303" pitchFamily="34" charset="-79"/>
              </a:defRPr>
            </a:lvl2pPr>
            <a:lvl3pPr>
              <a:defRPr sz="2400" b="0" i="0">
                <a:solidFill>
                  <a:srgbClr val="4B4F54"/>
                </a:solidFill>
                <a:latin typeface="Futura Medium" panose="020B0602020204020303" pitchFamily="34" charset="-79"/>
                <a:cs typeface="Futura Medium" panose="020B0602020204020303" pitchFamily="34" charset="-79"/>
              </a:defRPr>
            </a:lvl3pPr>
            <a:lvl4pPr>
              <a:defRPr sz="2400" b="0" i="0">
                <a:solidFill>
                  <a:srgbClr val="4B4F54"/>
                </a:solidFill>
                <a:latin typeface="Futura Medium" panose="020B0602020204020303" pitchFamily="34" charset="-79"/>
                <a:cs typeface="Futura Medium" panose="020B0602020204020303" pitchFamily="34" charset="-79"/>
              </a:defRPr>
            </a:lvl4pPr>
            <a:lvl5pPr>
              <a:defRPr sz="2400" b="0" i="0">
                <a:solidFill>
                  <a:srgbClr val="4B4F54"/>
                </a:solidFill>
                <a:latin typeface="Futura Medium" panose="020B0602020204020303" pitchFamily="34" charset="-79"/>
                <a:cs typeface="Futura Medium" panose="020B0602020204020303" pitchFamily="34" charset="-79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5897736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oal 4 - Sec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low confidence">
            <a:extLst>
              <a:ext uri="{FF2B5EF4-FFF2-40B4-BE49-F238E27FC236}">
                <a16:creationId xmlns:a16="http://schemas.microsoft.com/office/drawing/2014/main" id="{97BF6B94-D337-5589-56B8-D1D7831C3DC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846225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 - Goal 4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E2600592-9081-AD48-8DF5-DEAC562075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7788" y="365125"/>
            <a:ext cx="6196012" cy="1325563"/>
          </a:xfrm>
        </p:spPr>
        <p:txBody>
          <a:bodyPr anchor="b" anchorCtr="0">
            <a:normAutofit/>
          </a:bodyPr>
          <a:lstStyle>
            <a:lvl1pPr>
              <a:defRPr sz="3600" b="1" i="0">
                <a:solidFill>
                  <a:srgbClr val="7DAB0A"/>
                </a:solidFill>
                <a:latin typeface="Avenir Next Demi Bold" panose="020B0503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BA3CFA23-11DE-8B49-8B56-124BC35073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57786" y="1825625"/>
            <a:ext cx="6196013" cy="4351338"/>
          </a:xfrm>
        </p:spPr>
        <p:txBody>
          <a:bodyPr>
            <a:normAutofit/>
          </a:bodyPr>
          <a:lstStyle>
            <a:lvl1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1pPr>
            <a:lvl2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2pPr>
            <a:lvl3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3pPr>
            <a:lvl4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4pPr>
            <a:lvl5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5593575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Goal 4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87CD3AC3-3B00-DF49-95D7-AB1BDC06F77B}"/>
              </a:ext>
            </a:extLst>
          </p:cNvPr>
          <p:cNvSpPr txBox="1"/>
          <p:nvPr userDrawn="1"/>
        </p:nvSpPr>
        <p:spPr>
          <a:xfrm>
            <a:off x="3100388" y="-19431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2DE35AC9-EFB9-9746-A58D-086F331206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>
            <a:lvl1pPr>
              <a:defRPr sz="3600" b="1" i="0">
                <a:solidFill>
                  <a:srgbClr val="7DAB0A"/>
                </a:solidFill>
                <a:latin typeface="Avenir Next Demi Bold" panose="020B0503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7C7E819E-B0CD-1D4D-8B01-F4ACDFBB6C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903663"/>
          </a:xfrm>
        </p:spPr>
        <p:txBody>
          <a:bodyPr>
            <a:normAutofit/>
          </a:bodyPr>
          <a:lstStyle>
            <a:lvl1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1pPr>
            <a:lvl2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2pPr>
            <a:lvl3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3pPr>
            <a:lvl4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4pPr>
            <a:lvl5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6397347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 - Goal 4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E8D60870-A8DC-9E4E-88A3-5A33638D86E7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6319837" y="1825623"/>
            <a:ext cx="5033963" cy="688977"/>
          </a:xfrm>
        </p:spPr>
        <p:txBody>
          <a:bodyPr/>
          <a:lstStyle>
            <a:lvl1pPr marL="0" indent="0">
              <a:buNone/>
              <a:defRPr b="1" i="0">
                <a:solidFill>
                  <a:srgbClr val="1825AA"/>
                </a:solidFill>
                <a:latin typeface="Avenir Next Demi Bold" panose="020B0503020202020204" pitchFamily="34" charset="0"/>
                <a:cs typeface="Futura Medium" panose="020B0602020204020303" pitchFamily="34" charset="-79"/>
              </a:defRPr>
            </a:lvl1pPr>
            <a:lvl2pPr>
              <a:defRPr b="0" i="0">
                <a:latin typeface="Futura Medium" panose="020B0602020204020303" pitchFamily="34" charset="-79"/>
                <a:cs typeface="Futura Medium" panose="020B0602020204020303" pitchFamily="34" charset="-79"/>
              </a:defRPr>
            </a:lvl2pPr>
            <a:lvl3pPr>
              <a:defRPr b="0" i="0">
                <a:latin typeface="Futura Medium" panose="020B0602020204020303" pitchFamily="34" charset="-79"/>
                <a:cs typeface="Futura Medium" panose="020B0602020204020303" pitchFamily="34" charset="-79"/>
              </a:defRPr>
            </a:lvl3pPr>
            <a:lvl4pPr>
              <a:defRPr b="0" i="0">
                <a:latin typeface="Futura Medium" panose="020B0602020204020303" pitchFamily="34" charset="-79"/>
                <a:cs typeface="Futura Medium" panose="020B0602020204020303" pitchFamily="34" charset="-79"/>
              </a:defRPr>
            </a:lvl4pPr>
            <a:lvl5pPr>
              <a:defRPr b="0" i="0">
                <a:latin typeface="Futura Medium" panose="020B0602020204020303" pitchFamily="34" charset="-79"/>
                <a:cs typeface="Futura Medium" panose="020B0602020204020303" pitchFamily="34" charset="-79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EBF857F7-E711-014F-A5BD-D10262ADDFE1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6319839" y="2514600"/>
            <a:ext cx="5033963" cy="3214688"/>
          </a:xfrm>
        </p:spPr>
        <p:txBody>
          <a:bodyPr>
            <a:normAutofit/>
          </a:bodyPr>
          <a:lstStyle>
            <a:lvl1pPr marL="0" indent="0">
              <a:buNone/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1pPr>
            <a:lvl2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2pPr>
            <a:lvl3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3pPr>
            <a:lvl4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4pPr>
            <a:lvl5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BB8CAF69-C0CD-A24D-8F28-8B6DF99FA8D3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838198" y="1825623"/>
            <a:ext cx="5033963" cy="688977"/>
          </a:xfrm>
        </p:spPr>
        <p:txBody>
          <a:bodyPr/>
          <a:lstStyle>
            <a:lvl1pPr marL="0" indent="0">
              <a:buNone/>
              <a:defRPr b="1" i="0">
                <a:solidFill>
                  <a:srgbClr val="1825AA"/>
                </a:solidFill>
                <a:latin typeface="Avenir Next Demi Bold" panose="020B0503020202020204" pitchFamily="34" charset="0"/>
                <a:cs typeface="Futura Medium" panose="020B0602020204020303" pitchFamily="34" charset="-79"/>
              </a:defRPr>
            </a:lvl1pPr>
            <a:lvl2pPr>
              <a:defRPr b="0" i="0">
                <a:latin typeface="Futura Medium" panose="020B0602020204020303" pitchFamily="34" charset="-79"/>
                <a:cs typeface="Futura Medium" panose="020B0602020204020303" pitchFamily="34" charset="-79"/>
              </a:defRPr>
            </a:lvl2pPr>
            <a:lvl3pPr>
              <a:defRPr b="0" i="0">
                <a:latin typeface="Futura Medium" panose="020B0602020204020303" pitchFamily="34" charset="-79"/>
                <a:cs typeface="Futura Medium" panose="020B0602020204020303" pitchFamily="34" charset="-79"/>
              </a:defRPr>
            </a:lvl3pPr>
            <a:lvl4pPr>
              <a:defRPr b="0" i="0">
                <a:latin typeface="Futura Medium" panose="020B0602020204020303" pitchFamily="34" charset="-79"/>
                <a:cs typeface="Futura Medium" panose="020B0602020204020303" pitchFamily="34" charset="-79"/>
              </a:defRPr>
            </a:lvl4pPr>
            <a:lvl5pPr>
              <a:defRPr b="0" i="0">
                <a:latin typeface="Futura Medium" panose="020B0602020204020303" pitchFamily="34" charset="-79"/>
                <a:cs typeface="Futura Medium" panose="020B0602020204020303" pitchFamily="34" charset="-79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5EF0F7F4-09F0-CB41-8963-306F81E529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>
            <a:lvl1pPr>
              <a:defRPr sz="3600" b="1" i="0">
                <a:solidFill>
                  <a:srgbClr val="7DAB0A"/>
                </a:solidFill>
                <a:latin typeface="Avenir Next Demi Bold" panose="020B0503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903EFEE7-3FAE-2444-92BC-E3764A8526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514600"/>
            <a:ext cx="5033963" cy="3214688"/>
          </a:xfrm>
        </p:spPr>
        <p:txBody>
          <a:bodyPr>
            <a:normAutofit/>
          </a:bodyPr>
          <a:lstStyle>
            <a:lvl1pPr marL="0" indent="0">
              <a:buNone/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1pPr>
            <a:lvl2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2pPr>
            <a:lvl3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3pPr>
            <a:lvl4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4pPr>
            <a:lvl5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8068177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- Goal 4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033C986A-4CE8-354A-9A63-A943EC0A88E8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6229349" y="1690688"/>
            <a:ext cx="5124453" cy="4038600"/>
          </a:xfrm>
        </p:spPr>
        <p:txBody>
          <a:bodyPr lIns="0" rIns="0">
            <a:normAutofit/>
          </a:bodyPr>
          <a:lstStyle>
            <a:lvl1pPr marL="0" indent="0">
              <a:buNone/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1pPr>
            <a:lvl2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2pPr>
            <a:lvl3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3pPr>
            <a:lvl4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4pPr>
            <a:lvl5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4CE2A863-ADD2-1B45-ACF8-6C021378DB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>
            <a:lvl1pPr>
              <a:defRPr sz="3600" b="1" i="0">
                <a:solidFill>
                  <a:srgbClr val="7DAB0A"/>
                </a:solidFill>
                <a:latin typeface="Avenir Next Demi Bold" panose="020B0503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A37FB011-4818-0D46-958F-7F6B5F0E9E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5124452" cy="4038600"/>
          </a:xfrm>
        </p:spPr>
        <p:txBody>
          <a:bodyPr lIns="0" rIns="0">
            <a:normAutofit/>
          </a:bodyPr>
          <a:lstStyle>
            <a:lvl1pPr marL="0" indent="0">
              <a:buNone/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1pPr>
            <a:lvl2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2pPr>
            <a:lvl3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3pPr>
            <a:lvl4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4pPr>
            <a:lvl5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0426720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oal 5 - Sec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D9432CC3-0D07-8524-73BE-3E7405E2584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340559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 with Caption - Goal 5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F45D87-861D-1547-B5CF-C96D98EB12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7788" y="365125"/>
            <a:ext cx="6196012" cy="1325563"/>
          </a:xfrm>
        </p:spPr>
        <p:txBody>
          <a:bodyPr>
            <a:normAutofit/>
          </a:bodyPr>
          <a:lstStyle>
            <a:lvl1pPr>
              <a:defRPr sz="3600" b="1" i="0">
                <a:solidFill>
                  <a:srgbClr val="1825AA"/>
                </a:solidFill>
                <a:latin typeface="Avenir Next Demi Bold" panose="020B0503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84A2BF-23F9-9541-B567-350D371B7C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57786" y="1825625"/>
            <a:ext cx="6196013" cy="4351338"/>
          </a:xfrm>
        </p:spPr>
        <p:txBody>
          <a:bodyPr>
            <a:normAutofit/>
          </a:bodyPr>
          <a:lstStyle>
            <a:lvl1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1pPr>
            <a:lvl2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2pPr>
            <a:lvl3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3pPr>
            <a:lvl4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4pPr>
            <a:lvl5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4627305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Goal 5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77ACEB02-75D5-DC49-95B4-F1FD1C7AC9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>
            <a:lvl1pPr>
              <a:defRPr sz="3600" b="1" i="0">
                <a:solidFill>
                  <a:srgbClr val="1825AA"/>
                </a:solidFill>
                <a:latin typeface="Avenir Next Demi Bold" panose="020B0503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3AD5C66-3541-9E49-9C47-A53B374BB5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903663"/>
          </a:xfrm>
        </p:spPr>
        <p:txBody>
          <a:bodyPr>
            <a:normAutofit/>
          </a:bodyPr>
          <a:lstStyle>
            <a:lvl1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1pPr>
            <a:lvl2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2pPr>
            <a:lvl3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3pPr>
            <a:lvl4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4pPr>
            <a:lvl5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7110835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 - Goal 5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F99556B5-5249-784A-B3F4-AAD89E0525AD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6319837" y="1825623"/>
            <a:ext cx="5033963" cy="688977"/>
          </a:xfrm>
        </p:spPr>
        <p:txBody>
          <a:bodyPr lIns="0" rIns="0"/>
          <a:lstStyle>
            <a:lvl1pPr marL="0" indent="0">
              <a:buNone/>
              <a:defRPr b="1" i="0">
                <a:solidFill>
                  <a:srgbClr val="1825AA"/>
                </a:solidFill>
                <a:latin typeface="Avenir Next Demi Bold" panose="020B0503020202020204" pitchFamily="34" charset="0"/>
                <a:cs typeface="Futura Medium" panose="020B0602020204020303" pitchFamily="34" charset="-79"/>
              </a:defRPr>
            </a:lvl1pPr>
            <a:lvl2pPr>
              <a:defRPr b="0" i="0">
                <a:latin typeface="Futura Medium" panose="020B0602020204020303" pitchFamily="34" charset="-79"/>
                <a:cs typeface="Futura Medium" panose="020B0602020204020303" pitchFamily="34" charset="-79"/>
              </a:defRPr>
            </a:lvl2pPr>
            <a:lvl3pPr>
              <a:defRPr b="0" i="0">
                <a:latin typeface="Futura Medium" panose="020B0602020204020303" pitchFamily="34" charset="-79"/>
                <a:cs typeface="Futura Medium" panose="020B0602020204020303" pitchFamily="34" charset="-79"/>
              </a:defRPr>
            </a:lvl3pPr>
            <a:lvl4pPr>
              <a:defRPr b="0" i="0">
                <a:latin typeface="Futura Medium" panose="020B0602020204020303" pitchFamily="34" charset="-79"/>
                <a:cs typeface="Futura Medium" panose="020B0602020204020303" pitchFamily="34" charset="-79"/>
              </a:defRPr>
            </a:lvl4pPr>
            <a:lvl5pPr>
              <a:defRPr b="0" i="0">
                <a:latin typeface="Futura Medium" panose="020B0602020204020303" pitchFamily="34" charset="-79"/>
                <a:cs typeface="Futura Medium" panose="020B0602020204020303" pitchFamily="34" charset="-79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033C986A-4CE8-354A-9A63-A943EC0A88E8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6319839" y="2514600"/>
            <a:ext cx="5033963" cy="3214688"/>
          </a:xfrm>
        </p:spPr>
        <p:txBody>
          <a:bodyPr lIns="0" rIns="0">
            <a:normAutofit/>
          </a:bodyPr>
          <a:lstStyle>
            <a:lvl1pPr marL="0" indent="0">
              <a:buNone/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1pPr>
            <a:lvl2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2pPr>
            <a:lvl3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3pPr>
            <a:lvl4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4pPr>
            <a:lvl5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CF05285D-A588-9D42-BB54-93A3845E2C69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838198" y="1825623"/>
            <a:ext cx="5033963" cy="688977"/>
          </a:xfrm>
        </p:spPr>
        <p:txBody>
          <a:bodyPr lIns="0" rIns="0"/>
          <a:lstStyle>
            <a:lvl1pPr marL="0" indent="0">
              <a:buNone/>
              <a:defRPr b="1" i="0">
                <a:solidFill>
                  <a:srgbClr val="1825AA"/>
                </a:solidFill>
                <a:latin typeface="Avenir Next Demi Bold" panose="020B0503020202020204" pitchFamily="34" charset="0"/>
                <a:cs typeface="Futura Medium" panose="020B0602020204020303" pitchFamily="34" charset="-79"/>
              </a:defRPr>
            </a:lvl1pPr>
            <a:lvl2pPr>
              <a:defRPr b="0" i="0">
                <a:latin typeface="Futura Medium" panose="020B0602020204020303" pitchFamily="34" charset="-79"/>
                <a:cs typeface="Futura Medium" panose="020B0602020204020303" pitchFamily="34" charset="-79"/>
              </a:defRPr>
            </a:lvl2pPr>
            <a:lvl3pPr>
              <a:defRPr b="0" i="0">
                <a:latin typeface="Futura Medium" panose="020B0602020204020303" pitchFamily="34" charset="-79"/>
                <a:cs typeface="Futura Medium" panose="020B0602020204020303" pitchFamily="34" charset="-79"/>
              </a:defRPr>
            </a:lvl3pPr>
            <a:lvl4pPr>
              <a:defRPr b="0" i="0">
                <a:latin typeface="Futura Medium" panose="020B0602020204020303" pitchFamily="34" charset="-79"/>
                <a:cs typeface="Futura Medium" panose="020B0602020204020303" pitchFamily="34" charset="-79"/>
              </a:defRPr>
            </a:lvl4pPr>
            <a:lvl5pPr>
              <a:defRPr b="0" i="0">
                <a:latin typeface="Futura Medium" panose="020B0602020204020303" pitchFamily="34" charset="-79"/>
                <a:cs typeface="Futura Medium" panose="020B0602020204020303" pitchFamily="34" charset="-79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4CE2A863-ADD2-1B45-ACF8-6C021378DB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>
            <a:lvl1pPr>
              <a:defRPr sz="3600" b="1" i="0">
                <a:solidFill>
                  <a:srgbClr val="1825AA"/>
                </a:solidFill>
                <a:latin typeface="Avenir Next Demi Bold" panose="020B0503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A37FB011-4818-0D46-958F-7F6B5F0E9E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514600"/>
            <a:ext cx="5033963" cy="3214688"/>
          </a:xfrm>
        </p:spPr>
        <p:txBody>
          <a:bodyPr lIns="0" rIns="0">
            <a:normAutofit/>
          </a:bodyPr>
          <a:lstStyle>
            <a:lvl1pPr marL="0" indent="0">
              <a:buNone/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1pPr>
            <a:lvl2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2pPr>
            <a:lvl3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3pPr>
            <a:lvl4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4pPr>
            <a:lvl5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3734837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- Goal 5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033C986A-4CE8-354A-9A63-A943EC0A88E8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6229349" y="1690688"/>
            <a:ext cx="5124453" cy="4038600"/>
          </a:xfrm>
        </p:spPr>
        <p:txBody>
          <a:bodyPr lIns="0" rIns="0">
            <a:normAutofit/>
          </a:bodyPr>
          <a:lstStyle>
            <a:lvl1pPr marL="0" indent="0">
              <a:buNone/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1pPr>
            <a:lvl2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2pPr>
            <a:lvl3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3pPr>
            <a:lvl4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4pPr>
            <a:lvl5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4CE2A863-ADD2-1B45-ACF8-6C021378DB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>
            <a:lvl1pPr>
              <a:defRPr sz="3600" b="1" i="0">
                <a:solidFill>
                  <a:srgbClr val="1825AA"/>
                </a:solidFill>
                <a:latin typeface="Avenir Next Demi Bold" panose="020B0503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A37FB011-4818-0D46-958F-7F6B5F0E9E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5124452" cy="4038600"/>
          </a:xfrm>
        </p:spPr>
        <p:txBody>
          <a:bodyPr lIns="0" rIns="0">
            <a:normAutofit/>
          </a:bodyPr>
          <a:lstStyle>
            <a:lvl1pPr marL="0" indent="0">
              <a:buNone/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1pPr>
            <a:lvl2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2pPr>
            <a:lvl3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3pPr>
            <a:lvl4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4pPr>
            <a:lvl5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6591642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with Tit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4CE2A863-ADD2-1B45-ACF8-6C021378DB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>
            <a:lvl1pPr>
              <a:defRPr sz="3600" b="1" i="0">
                <a:solidFill>
                  <a:srgbClr val="1825AA"/>
                </a:solidFill>
                <a:latin typeface="Avenir Next Demi Bold" panose="020B0503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36456358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Freeform 32">
            <a:extLst>
              <a:ext uri="{FF2B5EF4-FFF2-40B4-BE49-F238E27FC236}">
                <a16:creationId xmlns:a16="http://schemas.microsoft.com/office/drawing/2014/main" id="{48097D88-8737-1EB8-D982-757CB23D012F}"/>
              </a:ext>
            </a:extLst>
          </p:cNvPr>
          <p:cNvSpPr/>
          <p:nvPr userDrawn="1"/>
        </p:nvSpPr>
        <p:spPr>
          <a:xfrm rot="10800000">
            <a:off x="0" y="4362496"/>
            <a:ext cx="923928" cy="1775920"/>
          </a:xfrm>
          <a:custGeom>
            <a:avLst/>
            <a:gdLst>
              <a:gd name="connsiteX0" fmla="*/ 737391 w 737391"/>
              <a:gd name="connsiteY0" fmla="*/ 0 h 1642515"/>
              <a:gd name="connsiteX1" fmla="*/ 737391 w 737391"/>
              <a:gd name="connsiteY1" fmla="*/ 1642515 h 1642515"/>
              <a:gd name="connsiteX2" fmla="*/ 663253 w 737391"/>
              <a:gd name="connsiteY2" fmla="*/ 1635041 h 1642515"/>
              <a:gd name="connsiteX3" fmla="*/ 0 w 737391"/>
              <a:gd name="connsiteY3" fmla="*/ 821257 h 1642515"/>
              <a:gd name="connsiteX4" fmla="*/ 663253 w 737391"/>
              <a:gd name="connsiteY4" fmla="*/ 7473 h 1642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37391" h="1642515">
                <a:moveTo>
                  <a:pt x="737391" y="0"/>
                </a:moveTo>
                <a:lnTo>
                  <a:pt x="737391" y="1642515"/>
                </a:lnTo>
                <a:lnTo>
                  <a:pt x="663253" y="1635041"/>
                </a:lnTo>
                <a:cubicBezTo>
                  <a:pt x="284735" y="1557585"/>
                  <a:pt x="0" y="1222673"/>
                  <a:pt x="0" y="821257"/>
                </a:cubicBezTo>
                <a:cubicBezTo>
                  <a:pt x="0" y="419841"/>
                  <a:pt x="284735" y="84929"/>
                  <a:pt x="663253" y="7473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233700-7AC3-604E-8C6A-DDAC34EFE24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CDD0785-6E78-A549-95F4-6B4D76914C12}" type="datetimeFigureOut">
              <a:rPr lang="en-US" smtClean="0"/>
              <a:t>1/21/2026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90FB48-80A5-5843-B5DA-F7E5B92E72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4DB982-7D50-2B4E-8F60-1EA2583ED7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391B0F7-7ACF-974B-962C-C8422102E728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4CE2A863-ADD2-1B45-ACF8-6C021378DB2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00188" y="365125"/>
            <a:ext cx="9853611" cy="5478463"/>
          </a:xfrm>
        </p:spPr>
        <p:txBody>
          <a:bodyPr>
            <a:normAutofit/>
          </a:bodyPr>
          <a:lstStyle>
            <a:lvl1pPr>
              <a:defRPr sz="8000" b="1" i="0">
                <a:solidFill>
                  <a:srgbClr val="1825AA"/>
                </a:solidFill>
                <a:latin typeface="Avenir Next Demi Bold" panose="020B0503020202020204" pitchFamily="34" charset="0"/>
              </a:defRPr>
            </a:lvl1pPr>
          </a:lstStyle>
          <a:p>
            <a:r>
              <a:rPr lang="en-US"/>
              <a:t>One powerful quote, belief, or data statement.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B4E1AC5-D08A-7255-4BB9-3FEBEF306B0D}"/>
              </a:ext>
            </a:extLst>
          </p:cNvPr>
          <p:cNvSpPr txBox="1"/>
          <p:nvPr userDrawn="1"/>
        </p:nvSpPr>
        <p:spPr>
          <a:xfrm>
            <a:off x="3595816" y="-63019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F688280-BD23-59AC-8EC1-0CF17A24B3B2}"/>
              </a:ext>
            </a:extLst>
          </p:cNvPr>
          <p:cNvSpPr txBox="1"/>
          <p:nvPr userDrawn="1"/>
        </p:nvSpPr>
        <p:spPr>
          <a:xfrm>
            <a:off x="-284205" y="60548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B04DBF5-99A4-83F2-8E77-A4ADB5CBDD77}"/>
              </a:ext>
            </a:extLst>
          </p:cNvPr>
          <p:cNvSpPr txBox="1"/>
          <p:nvPr userDrawn="1"/>
        </p:nvSpPr>
        <p:spPr>
          <a:xfrm>
            <a:off x="172995" y="-53134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4CB5A14-BCF8-2951-6047-699066308271}"/>
              </a:ext>
            </a:extLst>
          </p:cNvPr>
          <p:cNvSpPr/>
          <p:nvPr userDrawn="1"/>
        </p:nvSpPr>
        <p:spPr>
          <a:xfrm>
            <a:off x="0" y="0"/>
            <a:ext cx="923928" cy="5242419"/>
          </a:xfrm>
          <a:prstGeom prst="rect">
            <a:avLst/>
          </a:prstGeom>
          <a:solidFill>
            <a:srgbClr val="1825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23C17DF-5D98-215D-5E50-8BEDE92F1DBF}"/>
              </a:ext>
            </a:extLst>
          </p:cNvPr>
          <p:cNvSpPr/>
          <p:nvPr userDrawn="1"/>
        </p:nvSpPr>
        <p:spPr>
          <a:xfrm>
            <a:off x="0" y="2710357"/>
            <a:ext cx="923928" cy="1775918"/>
          </a:xfrm>
          <a:prstGeom prst="rect">
            <a:avLst/>
          </a:prstGeom>
          <a:solidFill>
            <a:srgbClr val="6226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79723B69-70CF-5E1B-4B86-47D1D610B62C}"/>
              </a:ext>
            </a:extLst>
          </p:cNvPr>
          <p:cNvSpPr/>
          <p:nvPr userDrawn="1"/>
        </p:nvSpPr>
        <p:spPr>
          <a:xfrm>
            <a:off x="0" y="3300413"/>
            <a:ext cx="923928" cy="1942006"/>
          </a:xfrm>
          <a:prstGeom prst="rect">
            <a:avLst/>
          </a:prstGeom>
          <a:solidFill>
            <a:srgbClr val="7DAB0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E0D3E119-F319-46D1-168A-F6F5BBA4E464}"/>
              </a:ext>
            </a:extLst>
          </p:cNvPr>
          <p:cNvSpPr/>
          <p:nvPr userDrawn="1"/>
        </p:nvSpPr>
        <p:spPr>
          <a:xfrm>
            <a:off x="0" y="-8037"/>
            <a:ext cx="923928" cy="1293119"/>
          </a:xfrm>
          <a:prstGeom prst="rect">
            <a:avLst/>
          </a:prstGeom>
          <a:solidFill>
            <a:srgbClr val="FF6B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E1BF1A55-75D8-329F-FC1F-6688DD337D67}"/>
              </a:ext>
            </a:extLst>
          </p:cNvPr>
          <p:cNvSpPr/>
          <p:nvPr userDrawn="1"/>
        </p:nvSpPr>
        <p:spPr>
          <a:xfrm>
            <a:off x="0" y="1274465"/>
            <a:ext cx="923928" cy="558005"/>
          </a:xfrm>
          <a:prstGeom prst="rect">
            <a:avLst/>
          </a:prstGeom>
          <a:solidFill>
            <a:srgbClr val="0096A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453553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nk w/Title and Left Color Ba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C62FD144-2A37-6441-A899-871F8C7FEC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1318" y="365125"/>
            <a:ext cx="9692481" cy="1325563"/>
          </a:xfrm>
        </p:spPr>
        <p:txBody>
          <a:bodyPr>
            <a:normAutofit/>
          </a:bodyPr>
          <a:lstStyle>
            <a:lvl1pPr>
              <a:defRPr sz="3600" b="1" i="0">
                <a:solidFill>
                  <a:srgbClr val="1825AA"/>
                </a:solidFill>
                <a:latin typeface="Avenir Next Demi Bold" panose="020B0503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215485E4-3842-22D3-2983-1302B49B6AB2}"/>
              </a:ext>
            </a:extLst>
          </p:cNvPr>
          <p:cNvSpPr/>
          <p:nvPr userDrawn="1"/>
        </p:nvSpPr>
        <p:spPr>
          <a:xfrm rot="10800000">
            <a:off x="0" y="4362496"/>
            <a:ext cx="923928" cy="1775920"/>
          </a:xfrm>
          <a:custGeom>
            <a:avLst/>
            <a:gdLst>
              <a:gd name="connsiteX0" fmla="*/ 737391 w 737391"/>
              <a:gd name="connsiteY0" fmla="*/ 0 h 1642515"/>
              <a:gd name="connsiteX1" fmla="*/ 737391 w 737391"/>
              <a:gd name="connsiteY1" fmla="*/ 1642515 h 1642515"/>
              <a:gd name="connsiteX2" fmla="*/ 663253 w 737391"/>
              <a:gd name="connsiteY2" fmla="*/ 1635041 h 1642515"/>
              <a:gd name="connsiteX3" fmla="*/ 0 w 737391"/>
              <a:gd name="connsiteY3" fmla="*/ 821257 h 1642515"/>
              <a:gd name="connsiteX4" fmla="*/ 663253 w 737391"/>
              <a:gd name="connsiteY4" fmla="*/ 7473 h 1642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37391" h="1642515">
                <a:moveTo>
                  <a:pt x="737391" y="0"/>
                </a:moveTo>
                <a:lnTo>
                  <a:pt x="737391" y="1642515"/>
                </a:lnTo>
                <a:lnTo>
                  <a:pt x="663253" y="1635041"/>
                </a:lnTo>
                <a:cubicBezTo>
                  <a:pt x="284735" y="1557585"/>
                  <a:pt x="0" y="1222673"/>
                  <a:pt x="0" y="821257"/>
                </a:cubicBezTo>
                <a:cubicBezTo>
                  <a:pt x="0" y="419841"/>
                  <a:pt x="284735" y="84929"/>
                  <a:pt x="663253" y="7473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2B525C9-B6A6-62F2-B6CF-84DE52C09BB5}"/>
              </a:ext>
            </a:extLst>
          </p:cNvPr>
          <p:cNvSpPr/>
          <p:nvPr userDrawn="1"/>
        </p:nvSpPr>
        <p:spPr>
          <a:xfrm>
            <a:off x="0" y="0"/>
            <a:ext cx="923928" cy="5242419"/>
          </a:xfrm>
          <a:prstGeom prst="rect">
            <a:avLst/>
          </a:prstGeom>
          <a:solidFill>
            <a:srgbClr val="1825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6326878-E725-0A65-7811-ED155C8F6096}"/>
              </a:ext>
            </a:extLst>
          </p:cNvPr>
          <p:cNvSpPr/>
          <p:nvPr userDrawn="1"/>
        </p:nvSpPr>
        <p:spPr>
          <a:xfrm>
            <a:off x="0" y="2710357"/>
            <a:ext cx="923928" cy="1775918"/>
          </a:xfrm>
          <a:prstGeom prst="rect">
            <a:avLst/>
          </a:prstGeom>
          <a:solidFill>
            <a:srgbClr val="6226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87A898F-4476-FBB6-7041-42DA6555932A}"/>
              </a:ext>
            </a:extLst>
          </p:cNvPr>
          <p:cNvSpPr/>
          <p:nvPr userDrawn="1"/>
        </p:nvSpPr>
        <p:spPr>
          <a:xfrm>
            <a:off x="0" y="3300413"/>
            <a:ext cx="923928" cy="1942006"/>
          </a:xfrm>
          <a:prstGeom prst="rect">
            <a:avLst/>
          </a:prstGeom>
          <a:solidFill>
            <a:srgbClr val="7DAB0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01F6AE0-3468-9D0D-98E3-CACCDF3C0BF7}"/>
              </a:ext>
            </a:extLst>
          </p:cNvPr>
          <p:cNvSpPr/>
          <p:nvPr userDrawn="1"/>
        </p:nvSpPr>
        <p:spPr>
          <a:xfrm>
            <a:off x="0" y="-8037"/>
            <a:ext cx="923928" cy="1293119"/>
          </a:xfrm>
          <a:prstGeom prst="rect">
            <a:avLst/>
          </a:prstGeom>
          <a:solidFill>
            <a:srgbClr val="FF6B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8B43995-DDCA-FF83-4DE3-46576EF67814}"/>
              </a:ext>
            </a:extLst>
          </p:cNvPr>
          <p:cNvSpPr/>
          <p:nvPr userDrawn="1"/>
        </p:nvSpPr>
        <p:spPr>
          <a:xfrm>
            <a:off x="0" y="1274465"/>
            <a:ext cx="923928" cy="558005"/>
          </a:xfrm>
          <a:prstGeom prst="rect">
            <a:avLst/>
          </a:prstGeom>
          <a:solidFill>
            <a:srgbClr val="0096A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872017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t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4CE2A863-ADD2-1B45-ACF8-6C021378DB2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97767" y="2128838"/>
            <a:ext cx="2338388" cy="1285877"/>
          </a:xfrm>
        </p:spPr>
        <p:txBody>
          <a:bodyPr>
            <a:normAutofit/>
          </a:bodyPr>
          <a:lstStyle>
            <a:lvl1pPr algn="ctr">
              <a:defRPr sz="8000" b="1" i="0">
                <a:solidFill>
                  <a:srgbClr val="0096A9"/>
                </a:solidFill>
                <a:latin typeface="Avenir Next" panose="020B0503020202020204" pitchFamily="34" charset="0"/>
              </a:defRPr>
            </a:lvl1pPr>
          </a:lstStyle>
          <a:p>
            <a:r>
              <a:rPr lang="en-US"/>
              <a:t>XXX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D607C68A-D0D2-A749-91C5-B9E7C8D9600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0074" y="3443285"/>
            <a:ext cx="3533774" cy="1285877"/>
          </a:xfrm>
        </p:spPr>
        <p:txBody>
          <a:bodyPr>
            <a:normAutofit/>
          </a:bodyPr>
          <a:lstStyle>
            <a:lvl1pPr marL="0" indent="0" algn="ctr">
              <a:buNone/>
              <a:defRPr sz="20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1pPr>
          </a:lstStyle>
          <a:p>
            <a:pPr lvl="0"/>
            <a:r>
              <a:rPr lang="en-US"/>
              <a:t>Data statement to confirm district efforts</a:t>
            </a:r>
          </a:p>
        </p:txBody>
      </p:sp>
      <p:sp>
        <p:nvSpPr>
          <p:cNvPr id="16" name="Text Placeholder 11">
            <a:extLst>
              <a:ext uri="{FF2B5EF4-FFF2-40B4-BE49-F238E27FC236}">
                <a16:creationId xmlns:a16="http://schemas.microsoft.com/office/drawing/2014/main" id="{BB482EAA-5279-EC42-BCAC-E57E6BC44CD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329113" y="3443285"/>
            <a:ext cx="3533774" cy="1285876"/>
          </a:xfrm>
        </p:spPr>
        <p:txBody>
          <a:bodyPr>
            <a:normAutofit/>
          </a:bodyPr>
          <a:lstStyle>
            <a:lvl1pPr marL="0" indent="0" algn="ctr">
              <a:buNone/>
              <a:defRPr sz="20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1pPr>
          </a:lstStyle>
          <a:p>
            <a:pPr lvl="0"/>
            <a:r>
              <a:rPr lang="en-US"/>
              <a:t>Data statement to confirm district efforts</a:t>
            </a:r>
          </a:p>
        </p:txBody>
      </p:sp>
      <p:sp>
        <p:nvSpPr>
          <p:cNvPr id="17" name="Text Placeholder 11">
            <a:extLst>
              <a:ext uri="{FF2B5EF4-FFF2-40B4-BE49-F238E27FC236}">
                <a16:creationId xmlns:a16="http://schemas.microsoft.com/office/drawing/2014/main" id="{B011160E-4CA9-D34E-B178-315A139A01E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012907" y="3443285"/>
            <a:ext cx="3533774" cy="1285875"/>
          </a:xfrm>
        </p:spPr>
        <p:txBody>
          <a:bodyPr>
            <a:normAutofit/>
          </a:bodyPr>
          <a:lstStyle>
            <a:lvl1pPr marL="0" indent="0" algn="ctr">
              <a:buNone/>
              <a:defRPr sz="20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1pPr>
          </a:lstStyle>
          <a:p>
            <a:pPr lvl="0"/>
            <a:r>
              <a:rPr lang="en-US"/>
              <a:t>Data statement to confirm district efforts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EFC9A0-B114-2140-96EC-BB4FF743C55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630794" y="2160097"/>
            <a:ext cx="2930525" cy="1285875"/>
          </a:xfrm>
        </p:spPr>
        <p:txBody>
          <a:bodyPr>
            <a:normAutofit/>
          </a:bodyPr>
          <a:lstStyle>
            <a:lvl1pPr marL="0" indent="0" algn="ctr">
              <a:buNone/>
              <a:defRPr sz="8000" b="1" i="0">
                <a:solidFill>
                  <a:srgbClr val="FF6B00"/>
                </a:solidFill>
                <a:latin typeface="Avenir Next" panose="020B0503020202020204" pitchFamily="34" charset="0"/>
              </a:defRPr>
            </a:lvl1pPr>
          </a:lstStyle>
          <a:p>
            <a:pPr lvl="0"/>
            <a:r>
              <a:rPr lang="en-US"/>
              <a:t>XXX</a:t>
            </a:r>
          </a:p>
        </p:txBody>
      </p:sp>
      <p:sp>
        <p:nvSpPr>
          <p:cNvPr id="25" name="Text Placeholder 3">
            <a:extLst>
              <a:ext uri="{FF2B5EF4-FFF2-40B4-BE49-F238E27FC236}">
                <a16:creationId xmlns:a16="http://schemas.microsoft.com/office/drawing/2014/main" id="{95B45909-B79B-154B-8FCE-B5EE90B6F38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314531" y="2128838"/>
            <a:ext cx="2930525" cy="1285875"/>
          </a:xfrm>
        </p:spPr>
        <p:txBody>
          <a:bodyPr>
            <a:normAutofit/>
          </a:bodyPr>
          <a:lstStyle>
            <a:lvl1pPr marL="0" indent="0" algn="ctr">
              <a:buNone/>
              <a:defRPr sz="8000" b="1" i="0">
                <a:solidFill>
                  <a:srgbClr val="1825AA"/>
                </a:solidFill>
                <a:latin typeface="Avenir Next" panose="020B0503020202020204" pitchFamily="34" charset="0"/>
              </a:defRPr>
            </a:lvl1pPr>
          </a:lstStyle>
          <a:p>
            <a:pPr lvl="0"/>
            <a:r>
              <a:rPr lang="en-US"/>
              <a:t>XXX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B424E28D-2221-D468-D9F7-89A751451B3D}"/>
              </a:ext>
            </a:extLst>
          </p:cNvPr>
          <p:cNvGrpSpPr/>
          <p:nvPr userDrawn="1"/>
        </p:nvGrpSpPr>
        <p:grpSpPr>
          <a:xfrm rot="16200000">
            <a:off x="2611263" y="3322809"/>
            <a:ext cx="923928" cy="6146453"/>
            <a:chOff x="0" y="-8037"/>
            <a:chExt cx="923928" cy="6146453"/>
          </a:xfrm>
        </p:grpSpPr>
        <p:sp>
          <p:nvSpPr>
            <p:cNvPr id="2" name="Freeform 1">
              <a:extLst>
                <a:ext uri="{FF2B5EF4-FFF2-40B4-BE49-F238E27FC236}">
                  <a16:creationId xmlns:a16="http://schemas.microsoft.com/office/drawing/2014/main" id="{66D94651-BC1A-4901-3B6C-2BEDBFFBCDE7}"/>
                </a:ext>
              </a:extLst>
            </p:cNvPr>
            <p:cNvSpPr/>
            <p:nvPr userDrawn="1"/>
          </p:nvSpPr>
          <p:spPr>
            <a:xfrm rot="10800000">
              <a:off x="0" y="4362496"/>
              <a:ext cx="923928" cy="1775920"/>
            </a:xfrm>
            <a:custGeom>
              <a:avLst/>
              <a:gdLst>
                <a:gd name="connsiteX0" fmla="*/ 737391 w 737391"/>
                <a:gd name="connsiteY0" fmla="*/ 0 h 1642515"/>
                <a:gd name="connsiteX1" fmla="*/ 737391 w 737391"/>
                <a:gd name="connsiteY1" fmla="*/ 1642515 h 1642515"/>
                <a:gd name="connsiteX2" fmla="*/ 663253 w 737391"/>
                <a:gd name="connsiteY2" fmla="*/ 1635041 h 1642515"/>
                <a:gd name="connsiteX3" fmla="*/ 0 w 737391"/>
                <a:gd name="connsiteY3" fmla="*/ 821257 h 1642515"/>
                <a:gd name="connsiteX4" fmla="*/ 663253 w 737391"/>
                <a:gd name="connsiteY4" fmla="*/ 7473 h 1642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37391" h="1642515">
                  <a:moveTo>
                    <a:pt x="737391" y="0"/>
                  </a:moveTo>
                  <a:lnTo>
                    <a:pt x="737391" y="1642515"/>
                  </a:lnTo>
                  <a:lnTo>
                    <a:pt x="663253" y="1635041"/>
                  </a:lnTo>
                  <a:cubicBezTo>
                    <a:pt x="284735" y="1557585"/>
                    <a:pt x="0" y="1222673"/>
                    <a:pt x="0" y="821257"/>
                  </a:cubicBezTo>
                  <a:cubicBezTo>
                    <a:pt x="0" y="419841"/>
                    <a:pt x="284735" y="84929"/>
                    <a:pt x="663253" y="7473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98C9D644-9D49-8D49-00AB-5EEF04CA2448}"/>
                </a:ext>
              </a:extLst>
            </p:cNvPr>
            <p:cNvSpPr/>
            <p:nvPr userDrawn="1"/>
          </p:nvSpPr>
          <p:spPr>
            <a:xfrm>
              <a:off x="0" y="0"/>
              <a:ext cx="923928" cy="5242419"/>
            </a:xfrm>
            <a:prstGeom prst="rect">
              <a:avLst/>
            </a:prstGeom>
            <a:solidFill>
              <a:srgbClr val="1825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A5339874-B40E-D65C-6761-7D4738C89732}"/>
                </a:ext>
              </a:extLst>
            </p:cNvPr>
            <p:cNvSpPr/>
            <p:nvPr userDrawn="1"/>
          </p:nvSpPr>
          <p:spPr>
            <a:xfrm>
              <a:off x="0" y="2710357"/>
              <a:ext cx="923928" cy="1775918"/>
            </a:xfrm>
            <a:prstGeom prst="rect">
              <a:avLst/>
            </a:prstGeom>
            <a:solidFill>
              <a:srgbClr val="62269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98D2AA1E-68B6-59C4-B27A-CDCDCB4012B1}"/>
                </a:ext>
              </a:extLst>
            </p:cNvPr>
            <p:cNvSpPr/>
            <p:nvPr userDrawn="1"/>
          </p:nvSpPr>
          <p:spPr>
            <a:xfrm>
              <a:off x="0" y="3300413"/>
              <a:ext cx="923928" cy="1942006"/>
            </a:xfrm>
            <a:prstGeom prst="rect">
              <a:avLst/>
            </a:prstGeom>
            <a:solidFill>
              <a:srgbClr val="7DAB0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E9E87D77-A5DE-7EC3-2E60-C76A1E65CACB}"/>
                </a:ext>
              </a:extLst>
            </p:cNvPr>
            <p:cNvSpPr/>
            <p:nvPr userDrawn="1"/>
          </p:nvSpPr>
          <p:spPr>
            <a:xfrm>
              <a:off x="0" y="-8037"/>
              <a:ext cx="923928" cy="1293119"/>
            </a:xfrm>
            <a:prstGeom prst="rect">
              <a:avLst/>
            </a:prstGeom>
            <a:solidFill>
              <a:srgbClr val="FF6B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9BFC38A3-B20A-625B-5C6C-A8D39282C9DB}"/>
                </a:ext>
              </a:extLst>
            </p:cNvPr>
            <p:cNvSpPr/>
            <p:nvPr userDrawn="1"/>
          </p:nvSpPr>
          <p:spPr>
            <a:xfrm>
              <a:off x="0" y="1274465"/>
              <a:ext cx="923928" cy="558005"/>
            </a:xfrm>
            <a:prstGeom prst="rect">
              <a:avLst/>
            </a:prstGeom>
            <a:solidFill>
              <a:srgbClr val="0096A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77978879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- General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F7B141A4-636E-AF47-A55F-BC5DBAA8855B}"/>
              </a:ext>
            </a:extLst>
          </p:cNvPr>
          <p:cNvGrpSpPr/>
          <p:nvPr userDrawn="1"/>
        </p:nvGrpSpPr>
        <p:grpSpPr>
          <a:xfrm>
            <a:off x="-1" y="6027338"/>
            <a:ext cx="6364388" cy="1661321"/>
            <a:chOff x="-1" y="6027338"/>
            <a:chExt cx="6364388" cy="1661321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FD720305-0AA0-2F4C-99F7-EE148A288232}"/>
                </a:ext>
              </a:extLst>
            </p:cNvPr>
            <p:cNvSpPr/>
            <p:nvPr userDrawn="1"/>
          </p:nvSpPr>
          <p:spPr>
            <a:xfrm rot="16200000">
              <a:off x="2285305" y="3750073"/>
              <a:ext cx="923928" cy="5478463"/>
            </a:xfrm>
            <a:prstGeom prst="rect">
              <a:avLst/>
            </a:prstGeom>
            <a:solidFill>
              <a:srgbClr val="1825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8F9EB50A-E44E-BA42-BF6F-E0EA33B2A7CD}"/>
                </a:ext>
              </a:extLst>
            </p:cNvPr>
            <p:cNvSpPr/>
            <p:nvPr userDrawn="1"/>
          </p:nvSpPr>
          <p:spPr>
            <a:xfrm rot="16200000">
              <a:off x="4703068" y="6027340"/>
              <a:ext cx="1661319" cy="1661319"/>
            </a:xfrm>
            <a:prstGeom prst="ellipse">
              <a:avLst/>
            </a:prstGeom>
            <a:solidFill>
              <a:srgbClr val="1825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0D452EDB-EBEE-9C4A-AF47-ADADA5145A94}"/>
                </a:ext>
              </a:extLst>
            </p:cNvPr>
            <p:cNvSpPr/>
            <p:nvPr userDrawn="1"/>
          </p:nvSpPr>
          <p:spPr>
            <a:xfrm rot="16200000">
              <a:off x="3144389" y="5601345"/>
              <a:ext cx="923928" cy="1775918"/>
            </a:xfrm>
            <a:prstGeom prst="rect">
              <a:avLst/>
            </a:prstGeom>
            <a:solidFill>
              <a:srgbClr val="62269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49EFB9C5-E545-3846-B1BD-6C849BE577F9}"/>
                </a:ext>
              </a:extLst>
            </p:cNvPr>
            <p:cNvSpPr/>
            <p:nvPr userDrawn="1"/>
          </p:nvSpPr>
          <p:spPr>
            <a:xfrm rot="16200000">
              <a:off x="184595" y="5842745"/>
              <a:ext cx="923928" cy="1293119"/>
            </a:xfrm>
            <a:prstGeom prst="rect">
              <a:avLst/>
            </a:prstGeom>
            <a:solidFill>
              <a:srgbClr val="FF6B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6AC0886C-777B-FB4B-BF1E-CF598A5EE7BA}"/>
                </a:ext>
              </a:extLst>
            </p:cNvPr>
            <p:cNvSpPr/>
            <p:nvPr userDrawn="1"/>
          </p:nvSpPr>
          <p:spPr>
            <a:xfrm rot="16200000">
              <a:off x="1099541" y="6210302"/>
              <a:ext cx="923928" cy="558005"/>
            </a:xfrm>
            <a:prstGeom prst="rect">
              <a:avLst/>
            </a:prstGeom>
            <a:solidFill>
              <a:srgbClr val="0096A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7AB0D66B-F893-7948-96E0-78E80593932F}"/>
                </a:ext>
              </a:extLst>
            </p:cNvPr>
            <p:cNvSpPr/>
            <p:nvPr userDrawn="1"/>
          </p:nvSpPr>
          <p:spPr>
            <a:xfrm rot="16200000">
              <a:off x="4183804" y="5601343"/>
              <a:ext cx="923928" cy="1775918"/>
            </a:xfrm>
            <a:prstGeom prst="rect">
              <a:avLst/>
            </a:prstGeom>
            <a:solidFill>
              <a:srgbClr val="7DAB0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37EDB5AA-34B4-BC4F-9842-9161B3FE70F0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6229349" y="1690688"/>
            <a:ext cx="5124453" cy="4038600"/>
          </a:xfrm>
        </p:spPr>
        <p:txBody>
          <a:bodyPr lIns="0" rIns="0">
            <a:normAutofit/>
          </a:bodyPr>
          <a:lstStyle>
            <a:lvl1pPr marL="0" indent="0">
              <a:buNone/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1pPr>
            <a:lvl2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2pPr>
            <a:lvl3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3pPr>
            <a:lvl4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4pPr>
            <a:lvl5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AEA92BC0-F787-9F46-9D89-C0D0D4AB0C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>
            <a:lvl1pPr>
              <a:defRPr sz="3600" b="1" i="0">
                <a:solidFill>
                  <a:srgbClr val="1825AA"/>
                </a:solidFill>
                <a:latin typeface="Avenir Next Demi Bold" panose="020B0503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EFAA12A7-9685-0943-93DD-8E4BB79348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5124452" cy="4038600"/>
          </a:xfrm>
        </p:spPr>
        <p:txBody>
          <a:bodyPr lIns="0" rIns="0">
            <a:normAutofit/>
          </a:bodyPr>
          <a:lstStyle>
            <a:lvl1pPr marL="0" indent="0">
              <a:buNone/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1pPr>
            <a:lvl2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2pPr>
            <a:lvl3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3pPr>
            <a:lvl4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4pPr>
            <a:lvl5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5349196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 - General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7AA403E9-846E-F747-9DCD-3C3A60FDABFC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6319837" y="1825623"/>
            <a:ext cx="5033963" cy="688977"/>
          </a:xfrm>
        </p:spPr>
        <p:txBody>
          <a:bodyPr lIns="0" rIns="0"/>
          <a:lstStyle>
            <a:lvl1pPr marL="0" indent="0">
              <a:buNone/>
              <a:defRPr b="1" i="0">
                <a:solidFill>
                  <a:srgbClr val="1825AA"/>
                </a:solidFill>
                <a:latin typeface="Avenir Next Demi Bold" panose="020B0503020202020204" pitchFamily="34" charset="0"/>
                <a:cs typeface="Futura Medium" panose="020B0602020204020303" pitchFamily="34" charset="-79"/>
              </a:defRPr>
            </a:lvl1pPr>
            <a:lvl2pPr>
              <a:defRPr b="0" i="0">
                <a:latin typeface="Futura Medium" panose="020B0602020204020303" pitchFamily="34" charset="-79"/>
                <a:cs typeface="Futura Medium" panose="020B0602020204020303" pitchFamily="34" charset="-79"/>
              </a:defRPr>
            </a:lvl2pPr>
            <a:lvl3pPr>
              <a:defRPr b="0" i="0">
                <a:latin typeface="Futura Medium" panose="020B0602020204020303" pitchFamily="34" charset="-79"/>
                <a:cs typeface="Futura Medium" panose="020B0602020204020303" pitchFamily="34" charset="-79"/>
              </a:defRPr>
            </a:lvl3pPr>
            <a:lvl4pPr>
              <a:defRPr b="0" i="0">
                <a:latin typeface="Futura Medium" panose="020B0602020204020303" pitchFamily="34" charset="-79"/>
                <a:cs typeface="Futura Medium" panose="020B0602020204020303" pitchFamily="34" charset="-79"/>
              </a:defRPr>
            </a:lvl4pPr>
            <a:lvl5pPr>
              <a:defRPr b="0" i="0">
                <a:latin typeface="Futura Medium" panose="020B0602020204020303" pitchFamily="34" charset="-79"/>
                <a:cs typeface="Futura Medium" panose="020B0602020204020303" pitchFamily="34" charset="-79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CACD3C6F-3889-0C40-BE32-C900CEC12CAD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6319839" y="2514600"/>
            <a:ext cx="5033963" cy="3214688"/>
          </a:xfrm>
        </p:spPr>
        <p:txBody>
          <a:bodyPr lIns="0" rIns="0">
            <a:normAutofit/>
          </a:bodyPr>
          <a:lstStyle>
            <a:lvl1pPr marL="0" indent="0">
              <a:buNone/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1pPr>
            <a:lvl2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2pPr>
            <a:lvl3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3pPr>
            <a:lvl4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4pPr>
            <a:lvl5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8174CB00-9E04-7F45-B6DD-CFAB95FF71C1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838198" y="1825623"/>
            <a:ext cx="5033963" cy="688977"/>
          </a:xfrm>
        </p:spPr>
        <p:txBody>
          <a:bodyPr lIns="0" rIns="0"/>
          <a:lstStyle>
            <a:lvl1pPr marL="0" indent="0">
              <a:buNone/>
              <a:defRPr b="1" i="0">
                <a:solidFill>
                  <a:srgbClr val="1825AA"/>
                </a:solidFill>
                <a:latin typeface="Avenir Next Demi Bold" panose="020B0503020202020204" pitchFamily="34" charset="0"/>
                <a:cs typeface="Futura Medium" panose="020B0602020204020303" pitchFamily="34" charset="-79"/>
              </a:defRPr>
            </a:lvl1pPr>
            <a:lvl2pPr>
              <a:defRPr b="0" i="0">
                <a:latin typeface="Futura Medium" panose="020B0602020204020303" pitchFamily="34" charset="-79"/>
                <a:cs typeface="Futura Medium" panose="020B0602020204020303" pitchFamily="34" charset="-79"/>
              </a:defRPr>
            </a:lvl2pPr>
            <a:lvl3pPr>
              <a:defRPr b="0" i="0">
                <a:latin typeface="Futura Medium" panose="020B0602020204020303" pitchFamily="34" charset="-79"/>
                <a:cs typeface="Futura Medium" panose="020B0602020204020303" pitchFamily="34" charset="-79"/>
              </a:defRPr>
            </a:lvl3pPr>
            <a:lvl4pPr>
              <a:defRPr b="0" i="0">
                <a:latin typeface="Futura Medium" panose="020B0602020204020303" pitchFamily="34" charset="-79"/>
                <a:cs typeface="Futura Medium" panose="020B0602020204020303" pitchFamily="34" charset="-79"/>
              </a:defRPr>
            </a:lvl4pPr>
            <a:lvl5pPr>
              <a:defRPr b="0" i="0">
                <a:latin typeface="Futura Medium" panose="020B0602020204020303" pitchFamily="34" charset="-79"/>
                <a:cs typeface="Futura Medium" panose="020B0602020204020303" pitchFamily="34" charset="-79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5BDDB5E2-1591-B047-AA0E-80635D4A93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>
            <a:lvl1pPr>
              <a:defRPr sz="3600" b="1" i="0">
                <a:solidFill>
                  <a:srgbClr val="1825AA"/>
                </a:solidFill>
                <a:latin typeface="Avenir Next Demi Bold" panose="020B0503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6B4BB4C8-51CE-9646-8191-BE0E7A071E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514600"/>
            <a:ext cx="5033963" cy="3214688"/>
          </a:xfrm>
        </p:spPr>
        <p:txBody>
          <a:bodyPr lIns="0" rIns="0">
            <a:normAutofit/>
          </a:bodyPr>
          <a:lstStyle>
            <a:lvl1pPr marL="0" indent="0">
              <a:buNone/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1pPr>
            <a:lvl2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2pPr>
            <a:lvl3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3pPr>
            <a:lvl4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4pPr>
            <a:lvl5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1F3E7561-2457-52B5-DCA4-4D21AB484EE1}"/>
              </a:ext>
            </a:extLst>
          </p:cNvPr>
          <p:cNvGrpSpPr/>
          <p:nvPr userDrawn="1"/>
        </p:nvGrpSpPr>
        <p:grpSpPr>
          <a:xfrm rot="16200000">
            <a:off x="2611263" y="3322809"/>
            <a:ext cx="923928" cy="6146453"/>
            <a:chOff x="0" y="-8037"/>
            <a:chExt cx="923928" cy="6146453"/>
          </a:xfrm>
        </p:grpSpPr>
        <p:sp>
          <p:nvSpPr>
            <p:cNvPr id="3" name="Freeform 2">
              <a:extLst>
                <a:ext uri="{FF2B5EF4-FFF2-40B4-BE49-F238E27FC236}">
                  <a16:creationId xmlns:a16="http://schemas.microsoft.com/office/drawing/2014/main" id="{802F7F4F-72F6-37D7-6B40-B6B273299F94}"/>
                </a:ext>
              </a:extLst>
            </p:cNvPr>
            <p:cNvSpPr/>
            <p:nvPr userDrawn="1"/>
          </p:nvSpPr>
          <p:spPr>
            <a:xfrm rot="10800000">
              <a:off x="0" y="4362496"/>
              <a:ext cx="923928" cy="1775920"/>
            </a:xfrm>
            <a:custGeom>
              <a:avLst/>
              <a:gdLst>
                <a:gd name="connsiteX0" fmla="*/ 737391 w 737391"/>
                <a:gd name="connsiteY0" fmla="*/ 0 h 1642515"/>
                <a:gd name="connsiteX1" fmla="*/ 737391 w 737391"/>
                <a:gd name="connsiteY1" fmla="*/ 1642515 h 1642515"/>
                <a:gd name="connsiteX2" fmla="*/ 663253 w 737391"/>
                <a:gd name="connsiteY2" fmla="*/ 1635041 h 1642515"/>
                <a:gd name="connsiteX3" fmla="*/ 0 w 737391"/>
                <a:gd name="connsiteY3" fmla="*/ 821257 h 1642515"/>
                <a:gd name="connsiteX4" fmla="*/ 663253 w 737391"/>
                <a:gd name="connsiteY4" fmla="*/ 7473 h 1642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37391" h="1642515">
                  <a:moveTo>
                    <a:pt x="737391" y="0"/>
                  </a:moveTo>
                  <a:lnTo>
                    <a:pt x="737391" y="1642515"/>
                  </a:lnTo>
                  <a:lnTo>
                    <a:pt x="663253" y="1635041"/>
                  </a:lnTo>
                  <a:cubicBezTo>
                    <a:pt x="284735" y="1557585"/>
                    <a:pt x="0" y="1222673"/>
                    <a:pt x="0" y="821257"/>
                  </a:cubicBezTo>
                  <a:cubicBezTo>
                    <a:pt x="0" y="419841"/>
                    <a:pt x="284735" y="84929"/>
                    <a:pt x="663253" y="7473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F7FF30E-DDE1-AB6C-7562-6917CB8B0577}"/>
                </a:ext>
              </a:extLst>
            </p:cNvPr>
            <p:cNvSpPr/>
            <p:nvPr userDrawn="1"/>
          </p:nvSpPr>
          <p:spPr>
            <a:xfrm>
              <a:off x="0" y="0"/>
              <a:ext cx="923928" cy="5242419"/>
            </a:xfrm>
            <a:prstGeom prst="rect">
              <a:avLst/>
            </a:prstGeom>
            <a:solidFill>
              <a:srgbClr val="1825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077C1B0D-4FB7-567F-3DBC-2813AC725C88}"/>
                </a:ext>
              </a:extLst>
            </p:cNvPr>
            <p:cNvSpPr/>
            <p:nvPr userDrawn="1"/>
          </p:nvSpPr>
          <p:spPr>
            <a:xfrm>
              <a:off x="0" y="2710357"/>
              <a:ext cx="923928" cy="1775918"/>
            </a:xfrm>
            <a:prstGeom prst="rect">
              <a:avLst/>
            </a:prstGeom>
            <a:solidFill>
              <a:srgbClr val="62269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7B680D33-D2D1-2934-B4CE-727039D460DC}"/>
                </a:ext>
              </a:extLst>
            </p:cNvPr>
            <p:cNvSpPr/>
            <p:nvPr userDrawn="1"/>
          </p:nvSpPr>
          <p:spPr>
            <a:xfrm>
              <a:off x="0" y="3300413"/>
              <a:ext cx="923928" cy="1942006"/>
            </a:xfrm>
            <a:prstGeom prst="rect">
              <a:avLst/>
            </a:prstGeom>
            <a:solidFill>
              <a:srgbClr val="7DAB0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BAB67ACE-7AFE-99F6-F10E-87C4131F78CA}"/>
                </a:ext>
              </a:extLst>
            </p:cNvPr>
            <p:cNvSpPr/>
            <p:nvPr userDrawn="1"/>
          </p:nvSpPr>
          <p:spPr>
            <a:xfrm>
              <a:off x="0" y="-8037"/>
              <a:ext cx="923928" cy="1293119"/>
            </a:xfrm>
            <a:prstGeom prst="rect">
              <a:avLst/>
            </a:prstGeom>
            <a:solidFill>
              <a:srgbClr val="FF6B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D2055D47-DDA4-EDDE-ECE4-21DB5EF1B4A6}"/>
                </a:ext>
              </a:extLst>
            </p:cNvPr>
            <p:cNvSpPr/>
            <p:nvPr userDrawn="1"/>
          </p:nvSpPr>
          <p:spPr>
            <a:xfrm>
              <a:off x="0" y="1274465"/>
              <a:ext cx="923928" cy="558005"/>
            </a:xfrm>
            <a:prstGeom prst="rect">
              <a:avLst/>
            </a:prstGeom>
            <a:solidFill>
              <a:srgbClr val="0096A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51032227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General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75DB7303-EEC1-944A-AFE0-1BF668BABA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>
            <a:lvl1pPr>
              <a:defRPr sz="3600" b="1" i="0">
                <a:solidFill>
                  <a:srgbClr val="1825AA"/>
                </a:solidFill>
                <a:latin typeface="Avenir Next Demi Bold" panose="020B0503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26D2C1D6-FD92-0347-AF0E-FB915A5375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903663"/>
          </a:xfrm>
        </p:spPr>
        <p:txBody>
          <a:bodyPr>
            <a:normAutofit/>
          </a:bodyPr>
          <a:lstStyle>
            <a:lvl1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1pPr>
            <a:lvl2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2pPr>
            <a:lvl3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3pPr>
            <a:lvl4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4pPr>
            <a:lvl5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2769874F-555D-BA99-F0B1-DC91C20AE03B}"/>
              </a:ext>
            </a:extLst>
          </p:cNvPr>
          <p:cNvGrpSpPr/>
          <p:nvPr userDrawn="1"/>
        </p:nvGrpSpPr>
        <p:grpSpPr>
          <a:xfrm rot="16200000">
            <a:off x="2611263" y="3322809"/>
            <a:ext cx="923928" cy="6146453"/>
            <a:chOff x="0" y="-8037"/>
            <a:chExt cx="923928" cy="6146453"/>
          </a:xfrm>
        </p:grpSpPr>
        <p:sp>
          <p:nvSpPr>
            <p:cNvPr id="3" name="Freeform 2">
              <a:extLst>
                <a:ext uri="{FF2B5EF4-FFF2-40B4-BE49-F238E27FC236}">
                  <a16:creationId xmlns:a16="http://schemas.microsoft.com/office/drawing/2014/main" id="{22BAFFFB-380C-289D-521A-DB79EB2F8946}"/>
                </a:ext>
              </a:extLst>
            </p:cNvPr>
            <p:cNvSpPr/>
            <p:nvPr userDrawn="1"/>
          </p:nvSpPr>
          <p:spPr>
            <a:xfrm rot="10800000">
              <a:off x="0" y="4362496"/>
              <a:ext cx="923928" cy="1775920"/>
            </a:xfrm>
            <a:custGeom>
              <a:avLst/>
              <a:gdLst>
                <a:gd name="connsiteX0" fmla="*/ 737391 w 737391"/>
                <a:gd name="connsiteY0" fmla="*/ 0 h 1642515"/>
                <a:gd name="connsiteX1" fmla="*/ 737391 w 737391"/>
                <a:gd name="connsiteY1" fmla="*/ 1642515 h 1642515"/>
                <a:gd name="connsiteX2" fmla="*/ 663253 w 737391"/>
                <a:gd name="connsiteY2" fmla="*/ 1635041 h 1642515"/>
                <a:gd name="connsiteX3" fmla="*/ 0 w 737391"/>
                <a:gd name="connsiteY3" fmla="*/ 821257 h 1642515"/>
                <a:gd name="connsiteX4" fmla="*/ 663253 w 737391"/>
                <a:gd name="connsiteY4" fmla="*/ 7473 h 1642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37391" h="1642515">
                  <a:moveTo>
                    <a:pt x="737391" y="0"/>
                  </a:moveTo>
                  <a:lnTo>
                    <a:pt x="737391" y="1642515"/>
                  </a:lnTo>
                  <a:lnTo>
                    <a:pt x="663253" y="1635041"/>
                  </a:lnTo>
                  <a:cubicBezTo>
                    <a:pt x="284735" y="1557585"/>
                    <a:pt x="0" y="1222673"/>
                    <a:pt x="0" y="821257"/>
                  </a:cubicBezTo>
                  <a:cubicBezTo>
                    <a:pt x="0" y="419841"/>
                    <a:pt x="284735" y="84929"/>
                    <a:pt x="663253" y="7473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5C3042D3-2263-A8F4-5B16-1BA583585ADE}"/>
                </a:ext>
              </a:extLst>
            </p:cNvPr>
            <p:cNvSpPr/>
            <p:nvPr userDrawn="1"/>
          </p:nvSpPr>
          <p:spPr>
            <a:xfrm>
              <a:off x="0" y="0"/>
              <a:ext cx="923928" cy="5242419"/>
            </a:xfrm>
            <a:prstGeom prst="rect">
              <a:avLst/>
            </a:prstGeom>
            <a:solidFill>
              <a:srgbClr val="1825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B715480F-737F-300B-78B4-F0E293BB019C}"/>
                </a:ext>
              </a:extLst>
            </p:cNvPr>
            <p:cNvSpPr/>
            <p:nvPr userDrawn="1"/>
          </p:nvSpPr>
          <p:spPr>
            <a:xfrm>
              <a:off x="0" y="2710357"/>
              <a:ext cx="923928" cy="1775918"/>
            </a:xfrm>
            <a:prstGeom prst="rect">
              <a:avLst/>
            </a:prstGeom>
            <a:solidFill>
              <a:srgbClr val="62269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A8CA4A3-2CD7-EA42-58DB-6CD2B07C0EE7}"/>
                </a:ext>
              </a:extLst>
            </p:cNvPr>
            <p:cNvSpPr/>
            <p:nvPr userDrawn="1"/>
          </p:nvSpPr>
          <p:spPr>
            <a:xfrm>
              <a:off x="0" y="3300413"/>
              <a:ext cx="923928" cy="1942006"/>
            </a:xfrm>
            <a:prstGeom prst="rect">
              <a:avLst/>
            </a:prstGeom>
            <a:solidFill>
              <a:srgbClr val="7DAB0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1B9F2DC8-98FD-FED5-E5B3-A6B5CAAB47EC}"/>
                </a:ext>
              </a:extLst>
            </p:cNvPr>
            <p:cNvSpPr/>
            <p:nvPr userDrawn="1"/>
          </p:nvSpPr>
          <p:spPr>
            <a:xfrm>
              <a:off x="0" y="-8037"/>
              <a:ext cx="923928" cy="1293119"/>
            </a:xfrm>
            <a:prstGeom prst="rect">
              <a:avLst/>
            </a:prstGeom>
            <a:solidFill>
              <a:srgbClr val="FF6B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8AC07B3A-5D41-FBCA-E9B1-325F1592082E}"/>
                </a:ext>
              </a:extLst>
            </p:cNvPr>
            <p:cNvSpPr/>
            <p:nvPr userDrawn="1"/>
          </p:nvSpPr>
          <p:spPr>
            <a:xfrm>
              <a:off x="0" y="1274465"/>
              <a:ext cx="923928" cy="558005"/>
            </a:xfrm>
            <a:prstGeom prst="rect">
              <a:avLst/>
            </a:prstGeom>
            <a:solidFill>
              <a:srgbClr val="0096A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24480830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w/Color Ba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7939A549-FDEA-6486-F577-60354383FECB}"/>
              </a:ext>
            </a:extLst>
          </p:cNvPr>
          <p:cNvGrpSpPr/>
          <p:nvPr userDrawn="1"/>
        </p:nvGrpSpPr>
        <p:grpSpPr>
          <a:xfrm rot="16200000">
            <a:off x="2611264" y="3322809"/>
            <a:ext cx="923928" cy="6146453"/>
            <a:chOff x="0" y="-8037"/>
            <a:chExt cx="923928" cy="6146453"/>
          </a:xfrm>
        </p:grpSpPr>
        <p:sp>
          <p:nvSpPr>
            <p:cNvPr id="3" name="Freeform 2">
              <a:extLst>
                <a:ext uri="{FF2B5EF4-FFF2-40B4-BE49-F238E27FC236}">
                  <a16:creationId xmlns:a16="http://schemas.microsoft.com/office/drawing/2014/main" id="{AFB30D51-5994-6FFA-CE12-058CB53493D2}"/>
                </a:ext>
              </a:extLst>
            </p:cNvPr>
            <p:cNvSpPr/>
            <p:nvPr userDrawn="1"/>
          </p:nvSpPr>
          <p:spPr>
            <a:xfrm rot="10800000">
              <a:off x="0" y="4362496"/>
              <a:ext cx="923928" cy="1775920"/>
            </a:xfrm>
            <a:custGeom>
              <a:avLst/>
              <a:gdLst>
                <a:gd name="connsiteX0" fmla="*/ 737391 w 737391"/>
                <a:gd name="connsiteY0" fmla="*/ 0 h 1642515"/>
                <a:gd name="connsiteX1" fmla="*/ 737391 w 737391"/>
                <a:gd name="connsiteY1" fmla="*/ 1642515 h 1642515"/>
                <a:gd name="connsiteX2" fmla="*/ 663253 w 737391"/>
                <a:gd name="connsiteY2" fmla="*/ 1635041 h 1642515"/>
                <a:gd name="connsiteX3" fmla="*/ 0 w 737391"/>
                <a:gd name="connsiteY3" fmla="*/ 821257 h 1642515"/>
                <a:gd name="connsiteX4" fmla="*/ 663253 w 737391"/>
                <a:gd name="connsiteY4" fmla="*/ 7473 h 1642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37391" h="1642515">
                  <a:moveTo>
                    <a:pt x="737391" y="0"/>
                  </a:moveTo>
                  <a:lnTo>
                    <a:pt x="737391" y="1642515"/>
                  </a:lnTo>
                  <a:lnTo>
                    <a:pt x="663253" y="1635041"/>
                  </a:lnTo>
                  <a:cubicBezTo>
                    <a:pt x="284735" y="1557585"/>
                    <a:pt x="0" y="1222673"/>
                    <a:pt x="0" y="821257"/>
                  </a:cubicBezTo>
                  <a:cubicBezTo>
                    <a:pt x="0" y="419841"/>
                    <a:pt x="284735" y="84929"/>
                    <a:pt x="663253" y="7473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41694021-4BAD-2A29-6B27-86C75057F166}"/>
                </a:ext>
              </a:extLst>
            </p:cNvPr>
            <p:cNvSpPr/>
            <p:nvPr userDrawn="1"/>
          </p:nvSpPr>
          <p:spPr>
            <a:xfrm>
              <a:off x="0" y="0"/>
              <a:ext cx="923928" cy="5242419"/>
            </a:xfrm>
            <a:prstGeom prst="rect">
              <a:avLst/>
            </a:prstGeom>
            <a:solidFill>
              <a:srgbClr val="1825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58BBC52B-D269-BD0C-52B9-993D4C458E7B}"/>
                </a:ext>
              </a:extLst>
            </p:cNvPr>
            <p:cNvSpPr/>
            <p:nvPr userDrawn="1"/>
          </p:nvSpPr>
          <p:spPr>
            <a:xfrm>
              <a:off x="0" y="2710357"/>
              <a:ext cx="923928" cy="1775918"/>
            </a:xfrm>
            <a:prstGeom prst="rect">
              <a:avLst/>
            </a:prstGeom>
            <a:solidFill>
              <a:srgbClr val="62269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93450E40-1A25-C804-F2A4-DC36F4D548DD}"/>
                </a:ext>
              </a:extLst>
            </p:cNvPr>
            <p:cNvSpPr/>
            <p:nvPr userDrawn="1"/>
          </p:nvSpPr>
          <p:spPr>
            <a:xfrm>
              <a:off x="0" y="3300413"/>
              <a:ext cx="923928" cy="1942006"/>
            </a:xfrm>
            <a:prstGeom prst="rect">
              <a:avLst/>
            </a:prstGeom>
            <a:solidFill>
              <a:srgbClr val="7DAB0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B2ECFD9-C0F7-1F31-0927-480468FABC56}"/>
                </a:ext>
              </a:extLst>
            </p:cNvPr>
            <p:cNvSpPr/>
            <p:nvPr userDrawn="1"/>
          </p:nvSpPr>
          <p:spPr>
            <a:xfrm>
              <a:off x="0" y="-8037"/>
              <a:ext cx="923928" cy="1293119"/>
            </a:xfrm>
            <a:prstGeom prst="rect">
              <a:avLst/>
            </a:prstGeom>
            <a:solidFill>
              <a:srgbClr val="FF6B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6E52D15F-E1F1-220C-85A0-D5ED3CD73DFA}"/>
                </a:ext>
              </a:extLst>
            </p:cNvPr>
            <p:cNvSpPr/>
            <p:nvPr userDrawn="1"/>
          </p:nvSpPr>
          <p:spPr>
            <a:xfrm>
              <a:off x="0" y="1274465"/>
              <a:ext cx="923928" cy="558005"/>
            </a:xfrm>
            <a:prstGeom prst="rect">
              <a:avLst/>
            </a:prstGeom>
            <a:solidFill>
              <a:srgbClr val="0096A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2383959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6940475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or Conclus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382769F1-6A5B-FD42-8395-9687C7F63748}"/>
              </a:ext>
            </a:extLst>
          </p:cNvPr>
          <p:cNvSpPr/>
          <p:nvPr userDrawn="1"/>
        </p:nvSpPr>
        <p:spPr>
          <a:xfrm>
            <a:off x="0" y="0"/>
            <a:ext cx="4572000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Text&#10;&#10;Description automatically generated">
            <a:extLst>
              <a:ext uri="{FF2B5EF4-FFF2-40B4-BE49-F238E27FC236}">
                <a16:creationId xmlns:a16="http://schemas.microsoft.com/office/drawing/2014/main" id="{4CD844D2-C033-A349-9D44-CE2A380653B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07252" y="1715911"/>
            <a:ext cx="3957495" cy="1321362"/>
          </a:xfrm>
          <a:prstGeom prst="rect">
            <a:avLst/>
          </a:prstGeom>
        </p:spPr>
      </p:pic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F336A313-B178-9F4E-A010-A5E6D9718EDE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555976" y="3315756"/>
            <a:ext cx="3496735" cy="688977"/>
          </a:xfrm>
        </p:spPr>
        <p:txBody>
          <a:bodyPr/>
          <a:lstStyle>
            <a:lvl1pPr marL="0" indent="0">
              <a:buNone/>
              <a:defRPr b="1" i="0">
                <a:solidFill>
                  <a:schemeClr val="bg1"/>
                </a:solidFill>
                <a:latin typeface="Avenir Next Demi Bold" panose="020B0503020202020204" pitchFamily="34" charset="0"/>
                <a:cs typeface="Futura Medium" panose="020B0602020204020303" pitchFamily="34" charset="-79"/>
              </a:defRPr>
            </a:lvl1pPr>
            <a:lvl2pPr>
              <a:defRPr b="0" i="0">
                <a:latin typeface="Futura Medium" panose="020B0602020204020303" pitchFamily="34" charset="-79"/>
                <a:cs typeface="Futura Medium" panose="020B0602020204020303" pitchFamily="34" charset="-79"/>
              </a:defRPr>
            </a:lvl2pPr>
            <a:lvl3pPr>
              <a:defRPr b="0" i="0">
                <a:latin typeface="Futura Medium" panose="020B0602020204020303" pitchFamily="34" charset="-79"/>
                <a:cs typeface="Futura Medium" panose="020B0602020204020303" pitchFamily="34" charset="-79"/>
              </a:defRPr>
            </a:lvl3pPr>
            <a:lvl4pPr>
              <a:defRPr b="0" i="0">
                <a:latin typeface="Futura Medium" panose="020B0602020204020303" pitchFamily="34" charset="-79"/>
                <a:cs typeface="Futura Medium" panose="020B0602020204020303" pitchFamily="34" charset="-79"/>
              </a:defRPr>
            </a:lvl4pPr>
            <a:lvl5pPr>
              <a:defRPr b="0" i="0">
                <a:latin typeface="Futura Medium" panose="020B0602020204020303" pitchFamily="34" charset="-79"/>
                <a:cs typeface="Futura Medium" panose="020B0602020204020303" pitchFamily="34" charset="-79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2C55E318-1C58-8B48-A7AA-AF78590133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99038" y="1332089"/>
            <a:ext cx="6636986" cy="5147732"/>
          </a:xfrm>
        </p:spPr>
        <p:txBody>
          <a:bodyPr>
            <a:normAutofit/>
          </a:bodyPr>
          <a:lstStyle>
            <a:lvl1pPr marL="0" indent="0">
              <a:buNone/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1pPr>
            <a:lvl2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2pPr>
            <a:lvl3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3pPr>
            <a:lvl4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4pPr>
            <a:lvl5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CA71AA9F-B80E-2340-97AB-FA05ACF00297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4999038" y="322786"/>
            <a:ext cx="6636986" cy="1009303"/>
          </a:xfrm>
        </p:spPr>
        <p:txBody>
          <a:bodyPr>
            <a:normAutofit/>
          </a:bodyPr>
          <a:lstStyle>
            <a:lvl1pPr marL="0" indent="0">
              <a:buNone/>
              <a:defRPr sz="3600" b="1" i="0">
                <a:solidFill>
                  <a:srgbClr val="1825AA"/>
                </a:solidFill>
                <a:latin typeface="Avenir Next Demi Bold" panose="020B0503020202020204" pitchFamily="34" charset="0"/>
                <a:cs typeface="Futura Medium" panose="020B0602020204020303" pitchFamily="34" charset="-79"/>
              </a:defRPr>
            </a:lvl1pPr>
            <a:lvl2pPr>
              <a:defRPr b="0" i="0">
                <a:latin typeface="Futura Medium" panose="020B0602020204020303" pitchFamily="34" charset="-79"/>
                <a:cs typeface="Futura Medium" panose="020B0602020204020303" pitchFamily="34" charset="-79"/>
              </a:defRPr>
            </a:lvl2pPr>
            <a:lvl3pPr>
              <a:defRPr b="0" i="0">
                <a:latin typeface="Futura Medium" panose="020B0602020204020303" pitchFamily="34" charset="-79"/>
                <a:cs typeface="Futura Medium" panose="020B0602020204020303" pitchFamily="34" charset="-79"/>
              </a:defRPr>
            </a:lvl3pPr>
            <a:lvl4pPr>
              <a:defRPr b="0" i="0">
                <a:latin typeface="Futura Medium" panose="020B0602020204020303" pitchFamily="34" charset="-79"/>
                <a:cs typeface="Futura Medium" panose="020B0602020204020303" pitchFamily="34" charset="-79"/>
              </a:defRPr>
            </a:lvl4pPr>
            <a:lvl5pPr>
              <a:defRPr b="0" i="0">
                <a:latin typeface="Futura Medium" panose="020B0602020204020303" pitchFamily="34" charset="-79"/>
                <a:cs typeface="Futura Medium" panose="020B0602020204020303" pitchFamily="34" charset="-79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4774760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7953B-8AD7-471D-8387-07E81B9FDE0D}" type="datetimeFigureOut">
              <a:rPr lang="en-US" smtClean="0"/>
              <a:t>1/21/2026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CB738-02B3-46A8-9447-C301C1A013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54462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D956F88-4D28-F040-BB45-86EC6C8DD2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474B11-CF2E-5046-8FEC-B4A5468656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473658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9" r:id="rId1"/>
    <p:sldLayoutId id="2147483992" r:id="rId2"/>
    <p:sldLayoutId id="2147483990" r:id="rId3"/>
    <p:sldLayoutId id="2147483999" r:id="rId4"/>
    <p:sldLayoutId id="2147483994" r:id="rId5"/>
    <p:sldLayoutId id="2147483660" r:id="rId6"/>
    <p:sldLayoutId id="2147483663" r:id="rId7"/>
    <p:sldLayoutId id="2147483661" r:id="rId8"/>
    <p:sldLayoutId id="2147483674" r:id="rId9"/>
    <p:sldLayoutId id="2147483995" r:id="rId10"/>
    <p:sldLayoutId id="2147483662" r:id="rId11"/>
    <p:sldLayoutId id="2147483993" r:id="rId12"/>
    <p:sldLayoutId id="2147483664" r:id="rId13"/>
    <p:sldLayoutId id="2147483678" r:id="rId14"/>
    <p:sldLayoutId id="2147483996" r:id="rId15"/>
    <p:sldLayoutId id="2147483665" r:id="rId16"/>
    <p:sldLayoutId id="2147483666" r:id="rId17"/>
    <p:sldLayoutId id="2147483667" r:id="rId18"/>
    <p:sldLayoutId id="2147483677" r:id="rId19"/>
    <p:sldLayoutId id="2147483997" r:id="rId20"/>
    <p:sldLayoutId id="2147483671" r:id="rId21"/>
    <p:sldLayoutId id="2147483672" r:id="rId22"/>
    <p:sldLayoutId id="2147483673" r:id="rId23"/>
    <p:sldLayoutId id="2147483676" r:id="rId24"/>
    <p:sldLayoutId id="2147483998" r:id="rId25"/>
    <p:sldLayoutId id="2147483668" r:id="rId26"/>
    <p:sldLayoutId id="2147483669" r:id="rId27"/>
    <p:sldLayoutId id="2147483670" r:id="rId28"/>
    <p:sldLayoutId id="2147483675" r:id="rId29"/>
    <p:sldLayoutId id="2147483679" r:id="rId30"/>
    <p:sldLayoutId id="2147483680" r:id="rId31"/>
    <p:sldLayoutId id="2147483985" r:id="rId32"/>
    <p:sldLayoutId id="2147483681" r:id="rId33"/>
    <p:sldLayoutId id="2147483682" r:id="rId34"/>
    <p:sldLayoutId id="2147483986" r:id="rId35"/>
    <p:sldLayoutId id="2147483987" r:id="rId36"/>
    <p:sldLayoutId id="2147483988" r:id="rId37"/>
    <p:sldLayoutId id="2147483683" r:id="rId38"/>
    <p:sldLayoutId id="2147483984" r:id="rId39"/>
    <p:sldLayoutId id="2147484000" r:id="rId4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rgbClr val="1825AA"/>
          </a:solidFill>
          <a:latin typeface="Avenir Next Demi Bold" panose="020B0503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rgbClr val="4B4F54"/>
          </a:solidFill>
          <a:latin typeface="Avenir Next Medium" panose="020B0503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rgbClr val="4B4F54"/>
          </a:solidFill>
          <a:latin typeface="Avenir Next Medium" panose="020B0503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rgbClr val="4B4F54"/>
          </a:solidFill>
          <a:latin typeface="Avenir Next Medium" panose="020B0503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rgbClr val="4B4F54"/>
          </a:solidFill>
          <a:latin typeface="Avenir Next Medium" panose="020B0503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rgbClr val="4B4F54"/>
          </a:solidFill>
          <a:latin typeface="Avenir Next Medium" panose="020B0503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s://apply.ctc.edu/user" TargetMode="External"/><Relationship Id="rId1" Type="http://schemas.openxmlformats.org/officeDocument/2006/relationships/slideLayout" Target="../slideLayouts/slideLayout3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43907E57-8331-45AC-BFC8-E487232333B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en-US" sz="5000" dirty="0"/>
              <a:t>Running Start </a:t>
            </a:r>
          </a:p>
          <a:p>
            <a:pPr>
              <a:lnSpc>
                <a:spcPct val="90000"/>
              </a:lnSpc>
            </a:pPr>
            <a:r>
              <a:rPr lang="en-US" sz="5000" dirty="0"/>
              <a:t>Information Session</a:t>
            </a:r>
          </a:p>
        </p:txBody>
      </p:sp>
    </p:spTree>
    <p:extLst>
      <p:ext uri="{BB962C8B-B14F-4D97-AF65-F5344CB8AC3E}">
        <p14:creationId xmlns:p14="http://schemas.microsoft.com/office/powerpoint/2010/main" val="34006868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D4DFC5-A7DC-4BC0-B366-83CB049DD6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Running Start?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0DD240B-24B7-4707-83EB-021F761124E2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eaLnBrk="1" hangingPunct="1">
              <a:buNone/>
            </a:pPr>
            <a:r>
              <a:rPr lang="en-US" altLang="en-US" sz="2800" dirty="0"/>
              <a:t>A Washington state program that allows qualified high school juniors and seniors to enroll in community college courses, </a:t>
            </a:r>
            <a:r>
              <a:rPr lang="en-US" altLang="en-US" sz="2800" b="1" dirty="0"/>
              <a:t>tuition free</a:t>
            </a:r>
            <a:r>
              <a:rPr lang="en-US" altLang="en-US" sz="2800" dirty="0"/>
              <a:t>, and earn both high school and college credit. </a:t>
            </a:r>
          </a:p>
        </p:txBody>
      </p:sp>
    </p:spTree>
    <p:extLst>
      <p:ext uri="{BB962C8B-B14F-4D97-AF65-F5344CB8AC3E}">
        <p14:creationId xmlns:p14="http://schemas.microsoft.com/office/powerpoint/2010/main" val="26891539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D70DB2-273F-4BB6-91E6-3BF463996F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Qualifications for Running Start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0693018A-87F9-4376-ACF9-6BD7DD3999D6}"/>
              </a:ext>
            </a:extLst>
          </p:cNvPr>
          <p:cNvSpPr txBox="1">
            <a:spLocks noGrp="1" noChangeArrowheads="1"/>
          </p:cNvSpPr>
          <p:nvPr>
            <p:ph idx="1"/>
          </p:nvPr>
        </p:nvSpPr>
        <p:spPr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ts val="0"/>
              </a:spcBef>
              <a:defRPr/>
            </a:pPr>
            <a:r>
              <a:rPr lang="en-US" altLang="en-US" sz="2800" dirty="0">
                <a:cs typeface="Arial" panose="020B0604020202020204" pitchFamily="34" charset="0"/>
              </a:rPr>
              <a:t>Enrolled in public high school </a:t>
            </a:r>
          </a:p>
          <a:p>
            <a:pPr eaLnBrk="1" hangingPunct="1">
              <a:lnSpc>
                <a:spcPct val="100000"/>
              </a:lnSpc>
              <a:spcBef>
                <a:spcPts val="0"/>
              </a:spcBef>
              <a:defRPr/>
            </a:pPr>
            <a:r>
              <a:rPr lang="en-US" altLang="en-US" sz="2800" dirty="0">
                <a:cs typeface="Arial" panose="020B0604020202020204" pitchFamily="34" charset="0"/>
              </a:rPr>
              <a:t>Be a junior or senior according to your high school</a:t>
            </a:r>
          </a:p>
          <a:p>
            <a:pPr lvl="1" eaLnBrk="1" hangingPunct="1">
              <a:lnSpc>
                <a:spcPct val="100000"/>
              </a:lnSpc>
              <a:spcBef>
                <a:spcPts val="0"/>
              </a:spcBef>
              <a:defRPr/>
            </a:pPr>
            <a:r>
              <a:rPr lang="en-US" altLang="en-US" sz="2400" dirty="0">
                <a:cs typeface="Arial" panose="020B0604020202020204" pitchFamily="34" charset="0"/>
              </a:rPr>
              <a:t>Rising juniors (just completed 10</a:t>
            </a:r>
            <a:r>
              <a:rPr lang="en-US" altLang="en-US" sz="2400" baseline="30000" dirty="0">
                <a:cs typeface="Arial" panose="020B0604020202020204" pitchFamily="34" charset="0"/>
              </a:rPr>
              <a:t>th</a:t>
            </a:r>
            <a:r>
              <a:rPr lang="en-US" altLang="en-US" sz="2400" dirty="0">
                <a:cs typeface="Arial" panose="020B0604020202020204" pitchFamily="34" charset="0"/>
              </a:rPr>
              <a:t> grade) can do summer Running Start</a:t>
            </a:r>
          </a:p>
          <a:p>
            <a:pPr eaLnBrk="1" hangingPunct="1">
              <a:lnSpc>
                <a:spcPct val="100000"/>
              </a:lnSpc>
              <a:spcBef>
                <a:spcPts val="0"/>
              </a:spcBef>
              <a:defRPr/>
            </a:pPr>
            <a:r>
              <a:rPr lang="en-US" altLang="en-US" sz="2800" dirty="0">
                <a:cs typeface="Arial" panose="020B0604020202020204" pitchFamily="34" charset="0"/>
              </a:rPr>
              <a:t>College level in English </a:t>
            </a:r>
          </a:p>
          <a:p>
            <a:pPr marL="393700" lvl="1" indent="0" eaLnBrk="1" hangingPunct="1">
              <a:buFont typeface="Wingdings 2" panose="05020102010507070707" pitchFamily="18" charset="2"/>
              <a:buNone/>
              <a:defRPr/>
            </a:pPr>
            <a:endParaRPr lang="en-US" altLang="en-US" sz="2200" dirty="0"/>
          </a:p>
        </p:txBody>
      </p:sp>
    </p:spTree>
    <p:extLst>
      <p:ext uri="{BB962C8B-B14F-4D97-AF65-F5344CB8AC3E}">
        <p14:creationId xmlns:p14="http://schemas.microsoft.com/office/powerpoint/2010/main" val="42899199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2F7B19-6CB1-4168-BEDA-88D069A342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Academic Standards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A883F0D-D01F-4C07-A014-142E426F20C8}"/>
              </a:ext>
            </a:extLst>
          </p:cNvPr>
          <p:cNvSpPr txBox="1">
            <a:spLocks noGrp="1" noChangeArrowheads="1"/>
          </p:cNvSpPr>
          <p:nvPr>
            <p:ph idx="1"/>
          </p:nvPr>
        </p:nvSpPr>
        <p:spPr>
          <a:xfrm>
            <a:off x="838200" y="1546412"/>
            <a:ext cx="10515600" cy="4182877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/>
              <a:t>There is no minimum GPA for Running Start </a:t>
            </a:r>
          </a:p>
          <a:p>
            <a:pPr lv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/>
              <a:t>However, tend to see most success with students with mostly As, some Bs on transcript</a:t>
            </a:r>
          </a:p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/>
              <a:t>If a student has less than a 2.5 GPA, we recommend they take a college success class their first quarter</a:t>
            </a:r>
          </a:p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/>
              <a:t>Most community colleges have an academic policy that requires a 2.0 minimum to stay on good academic standing</a:t>
            </a:r>
          </a:p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/>
              <a:t>Students are placed on warning, probation and subsequent suspension if they fall below this standard</a:t>
            </a:r>
          </a:p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/>
              <a:t>Running Start grades are permanently added to your college transcript and will follow you to any college/university you transfer to (important to be prepared academically for rigor of college classes).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Tx/>
              <a:buNone/>
              <a:defRPr/>
            </a:pPr>
            <a:r>
              <a:rPr lang="en-US" sz="2400" dirty="0"/>
              <a:t>                                    </a:t>
            </a:r>
          </a:p>
        </p:txBody>
      </p:sp>
    </p:spTree>
    <p:extLst>
      <p:ext uri="{BB962C8B-B14F-4D97-AF65-F5344CB8AC3E}">
        <p14:creationId xmlns:p14="http://schemas.microsoft.com/office/powerpoint/2010/main" val="27589766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B3D151-1EA4-406C-8EC5-84EAE50EAB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Running Start Schedule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20D79BFC-F45F-43D7-97EB-D717E242AC71}"/>
              </a:ext>
            </a:extLst>
          </p:cNvPr>
          <p:cNvSpPr txBox="1">
            <a:spLocks noGrp="1" noChangeArrowheads="1"/>
          </p:cNvSpPr>
          <p:nvPr>
            <p:ph idx="1"/>
          </p:nvPr>
        </p:nvSpPr>
        <p:spPr>
          <a:xfrm>
            <a:off x="838199" y="1512794"/>
            <a:ext cx="10840571" cy="4753535"/>
          </a:xfrm>
          <a:prstGeom prst="rect">
            <a:avLst/>
          </a:prstGeom>
        </p:spPr>
        <p:txBody>
          <a:bodyPr>
            <a:normAutofit fontScale="32500" lnSpcReduction="20000"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0" dirty="0">
                <a:cs typeface="Arial" panose="020B0604020202020204" pitchFamily="34" charset="0"/>
              </a:rPr>
              <a:t>Students take courses fall, winter, and spring quarters (summer is optional)</a:t>
            </a:r>
          </a:p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0" dirty="0">
                <a:cs typeface="Arial" panose="020B0604020202020204" pitchFamily="34" charset="0"/>
              </a:rPr>
              <a:t>Quarter lasts around 10 weeks, college classes are fast-paced</a:t>
            </a:r>
          </a:p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0" dirty="0">
                <a:cs typeface="Arial" panose="020B0604020202020204" pitchFamily="34" charset="0"/>
              </a:rPr>
              <a:t>Full-time college class load = 15 college credits (3 classes)</a:t>
            </a:r>
          </a:p>
          <a:p>
            <a:pPr lvl="1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7600" dirty="0">
                <a:cs typeface="Arial" panose="020B0604020202020204" pitchFamily="34" charset="0"/>
              </a:rPr>
              <a:t>Can take 1 high school class with full-time college class load (but not required or recommended)</a:t>
            </a:r>
          </a:p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0" dirty="0">
                <a:cs typeface="Arial" panose="020B0604020202020204" pitchFamily="34" charset="0"/>
              </a:rPr>
              <a:t>Hybrid schedule (not recommended)</a:t>
            </a:r>
          </a:p>
          <a:p>
            <a:pPr lvl="1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7600" dirty="0">
                <a:cs typeface="Arial" panose="020B0604020202020204" pitchFamily="34" charset="0"/>
              </a:rPr>
              <a:t>Students can take a combination of classes at the high school and college</a:t>
            </a:r>
          </a:p>
          <a:p>
            <a:pPr lvl="1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7600" dirty="0">
                <a:cs typeface="Arial" panose="020B0604020202020204" pitchFamily="34" charset="0"/>
              </a:rPr>
              <a:t>This can be difficult for scheduling</a:t>
            </a:r>
          </a:p>
          <a:p>
            <a:pPr lvl="1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7600" dirty="0">
                <a:cs typeface="Arial" panose="020B0604020202020204" pitchFamily="34" charset="0"/>
              </a:rPr>
              <a:t>Colleges are on a quarter system and high schools on semesters, so schedules do not align</a:t>
            </a:r>
          </a:p>
          <a:p>
            <a:pPr marL="0" indent="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bg1"/>
              </a:buClr>
              <a:buFont typeface="Wingdings 2" panose="05020102010507070707" pitchFamily="18" charset="2"/>
              <a:buNone/>
              <a:defRPr/>
            </a:pPr>
            <a:endParaRPr lang="en-US" dirty="0">
              <a:cs typeface="Arial" charset="0"/>
            </a:endParaRPr>
          </a:p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bg1"/>
              </a:buClr>
              <a:buFontTx/>
              <a:buNone/>
              <a:defRPr/>
            </a:pP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0693861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2051C3-4962-4A36-ABE2-21C12A9E0F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Program Costs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BF36A76-7028-493A-B8AA-683DEA179AFE}"/>
              </a:ext>
            </a:extLst>
          </p:cNvPr>
          <p:cNvSpPr txBox="1">
            <a:spLocks noGrp="1" noChangeArrowheads="1"/>
          </p:cNvSpPr>
          <p:nvPr>
            <p:ph idx="1"/>
          </p:nvPr>
        </p:nvSpPr>
        <p:spPr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ts val="0"/>
              </a:spcBef>
            </a:pPr>
            <a:r>
              <a:rPr lang="en-US" altLang="en-US" sz="2400" dirty="0">
                <a:cs typeface="Arial" panose="020B0604020202020204" pitchFamily="34" charset="0"/>
              </a:rPr>
              <a:t>College level tuition is FREE within the allowed credit load! </a:t>
            </a:r>
          </a:p>
          <a:p>
            <a:pPr eaLnBrk="1" hangingPunct="1">
              <a:lnSpc>
                <a:spcPct val="100000"/>
              </a:lnSpc>
              <a:spcBef>
                <a:spcPts val="0"/>
              </a:spcBef>
            </a:pPr>
            <a:r>
              <a:rPr lang="en-US" altLang="en-US" sz="2400" dirty="0">
                <a:cs typeface="Arial" panose="020B0604020202020204" pitchFamily="34" charset="0"/>
              </a:rPr>
              <a:t>Students pay for books (cost depends on the book required from $0 to $300 per class), transportation and class and campus fees (fees are $100-$250 per quarter)</a:t>
            </a:r>
          </a:p>
          <a:p>
            <a:pPr eaLnBrk="1" hangingPunct="1">
              <a:lnSpc>
                <a:spcPct val="100000"/>
              </a:lnSpc>
              <a:spcBef>
                <a:spcPts val="0"/>
              </a:spcBef>
            </a:pPr>
            <a:r>
              <a:rPr lang="en-US" altLang="en-US" sz="2400" dirty="0">
                <a:cs typeface="Arial" panose="020B0604020202020204" pitchFamily="34" charset="0"/>
              </a:rPr>
              <a:t>Fee and book assistance is available for students who meet low income criteria (make sure and fill out the application for FRPL)</a:t>
            </a:r>
          </a:p>
        </p:txBody>
      </p:sp>
    </p:spTree>
    <p:extLst>
      <p:ext uri="{BB962C8B-B14F-4D97-AF65-F5344CB8AC3E}">
        <p14:creationId xmlns:p14="http://schemas.microsoft.com/office/powerpoint/2010/main" val="4317065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1A1D05-E187-46C6-9516-1071BE4209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Activities and Academic Honors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148B049-65F4-4BBF-8E0A-33F9FEE0E6B3}"/>
              </a:ext>
            </a:extLst>
          </p:cNvPr>
          <p:cNvSpPr txBox="1">
            <a:spLocks noGrp="1" noChangeArrowheads="1"/>
          </p:cNvSpPr>
          <p:nvPr>
            <p:ph idx="1"/>
          </p:nvPr>
        </p:nvSpPr>
        <p:spPr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ts val="0"/>
              </a:spcBef>
            </a:pPr>
            <a:r>
              <a:rPr lang="en-US" altLang="en-US" sz="2800" dirty="0"/>
              <a:t>Students can participate in sports and activities at the high school and activities but </a:t>
            </a:r>
            <a:r>
              <a:rPr lang="en-US" altLang="en-US" sz="2800" u="sng" dirty="0"/>
              <a:t>not</a:t>
            </a:r>
            <a:r>
              <a:rPr lang="en-US" altLang="en-US" sz="2800" dirty="0"/>
              <a:t> team sports at the college</a:t>
            </a:r>
          </a:p>
          <a:p>
            <a:pPr eaLnBrk="1" hangingPunct="1">
              <a:lnSpc>
                <a:spcPct val="100000"/>
              </a:lnSpc>
              <a:spcBef>
                <a:spcPts val="0"/>
              </a:spcBef>
            </a:pPr>
            <a:r>
              <a:rPr lang="en-US" altLang="en-US" sz="2800" dirty="0"/>
              <a:t>Running Start students are eligible for all honors and awards at the college and at their high school</a:t>
            </a:r>
          </a:p>
          <a:p>
            <a:pPr eaLnBrk="1" hangingPunct="1">
              <a:lnSpc>
                <a:spcPct val="100000"/>
              </a:lnSpc>
              <a:spcBef>
                <a:spcPts val="0"/>
              </a:spcBef>
            </a:pPr>
            <a:r>
              <a:rPr lang="en-US" altLang="en-US" sz="2800" dirty="0"/>
              <a:t>Running Start students still can participate in their high school graduation ceremony if they meet FWPS graduation requirements</a:t>
            </a:r>
          </a:p>
          <a:p>
            <a:pPr marL="0" indent="0" eaLnBrk="1" hangingPunct="1">
              <a:buNone/>
            </a:pPr>
            <a:endParaRPr lang="en-US" altLang="en-US" sz="2800" dirty="0"/>
          </a:p>
          <a:p>
            <a:pPr marL="0" indent="0" eaLnBrk="1" hangingPunct="1">
              <a:buNone/>
            </a:pPr>
            <a:endParaRPr lang="en-US" altLang="en-US" sz="2800" dirty="0"/>
          </a:p>
          <a:p>
            <a:pPr eaLnBrk="1" hangingPunct="1"/>
            <a:endParaRPr lang="en-US" altLang="en-US" sz="2800" dirty="0">
              <a:solidFill>
                <a:schemeClr val="bg1"/>
              </a:solidFill>
            </a:endParaRPr>
          </a:p>
          <a:p>
            <a:pPr eaLnBrk="1" hangingPunct="1">
              <a:buFontTx/>
              <a:buNone/>
            </a:pPr>
            <a:endParaRPr lang="en-US" altLang="en-US" dirty="0"/>
          </a:p>
          <a:p>
            <a:pPr eaLnBrk="1" hangingPunct="1">
              <a:buFontTx/>
              <a:buNone/>
            </a:pPr>
            <a:endParaRPr lang="en-US" altLang="en-US" sz="2800" dirty="0"/>
          </a:p>
        </p:txBody>
      </p:sp>
    </p:spTree>
    <p:extLst>
      <p:ext uri="{BB962C8B-B14F-4D97-AF65-F5344CB8AC3E}">
        <p14:creationId xmlns:p14="http://schemas.microsoft.com/office/powerpoint/2010/main" val="41816116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C4F489-5FF4-4A8E-B1CA-6BA92B8B7A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Associates Degree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982D7F3-45D7-4634-8B84-D5E39C6F5E82}"/>
              </a:ext>
            </a:extLst>
          </p:cNvPr>
          <p:cNvSpPr txBox="1">
            <a:spLocks noGrp="1" noChangeArrowheads="1"/>
          </p:cNvSpPr>
          <p:nvPr>
            <p:ph idx="1"/>
          </p:nvPr>
        </p:nvSpPr>
        <p:spPr>
          <a:prstGeom prst="rect">
            <a:avLst/>
          </a:prstGeom>
        </p:spPr>
        <p:txBody>
          <a:bodyPr>
            <a:normAutofit lnSpcReduction="10000"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ts val="0"/>
              </a:spcBef>
            </a:pPr>
            <a:endParaRPr lang="en-US" altLang="en-US" sz="1200" dirty="0"/>
          </a:p>
          <a:p>
            <a:pPr eaLnBrk="1" hangingPunct="1">
              <a:lnSpc>
                <a:spcPct val="100000"/>
              </a:lnSpc>
              <a:spcBef>
                <a:spcPts val="0"/>
              </a:spcBef>
            </a:pPr>
            <a:r>
              <a:rPr lang="en-US" altLang="en-US" sz="2800" dirty="0"/>
              <a:t>Can earn an associates degree at the same time as your high school diploma</a:t>
            </a:r>
          </a:p>
          <a:p>
            <a:pPr eaLnBrk="1" hangingPunct="1">
              <a:lnSpc>
                <a:spcPct val="100000"/>
              </a:lnSpc>
              <a:spcBef>
                <a:spcPts val="0"/>
              </a:spcBef>
            </a:pPr>
            <a:r>
              <a:rPr lang="en-US" altLang="en-US" sz="2800" dirty="0"/>
              <a:t>Start at the beginning of your junior year</a:t>
            </a:r>
          </a:p>
          <a:p>
            <a:pPr eaLnBrk="1" hangingPunct="1">
              <a:lnSpc>
                <a:spcPct val="100000"/>
              </a:lnSpc>
              <a:spcBef>
                <a:spcPts val="0"/>
              </a:spcBef>
            </a:pPr>
            <a:r>
              <a:rPr lang="en-US" altLang="en-US" sz="2800" dirty="0"/>
              <a:t>Attend full-time</a:t>
            </a:r>
          </a:p>
          <a:p>
            <a:pPr eaLnBrk="1" hangingPunct="1">
              <a:lnSpc>
                <a:spcPct val="100000"/>
              </a:lnSpc>
              <a:spcBef>
                <a:spcPts val="0"/>
              </a:spcBef>
            </a:pPr>
            <a:r>
              <a:rPr lang="en-US" altLang="en-US" sz="2800" dirty="0"/>
              <a:t>Complete 90 credits of requirements </a:t>
            </a:r>
          </a:p>
          <a:p>
            <a:pPr eaLnBrk="1" hangingPunct="1">
              <a:lnSpc>
                <a:spcPct val="100000"/>
              </a:lnSpc>
              <a:spcBef>
                <a:spcPts val="0"/>
              </a:spcBef>
            </a:pPr>
            <a:r>
              <a:rPr lang="en-US" altLang="en-US" sz="2800" dirty="0"/>
              <a:t>Difficult to complete a specialized associates degree (unless not earning diploma through FWPS)</a:t>
            </a:r>
          </a:p>
          <a:p>
            <a:pPr eaLnBrk="1" hangingPunct="1">
              <a:buFontTx/>
              <a:buNone/>
            </a:pPr>
            <a:endParaRPr lang="en-US" altLang="en-US" sz="1200" dirty="0">
              <a:solidFill>
                <a:schemeClr val="bg1"/>
              </a:solidFill>
            </a:endParaRPr>
          </a:p>
          <a:p>
            <a:pPr eaLnBrk="1" hangingPunct="1">
              <a:buFontTx/>
              <a:buNone/>
            </a:pPr>
            <a:r>
              <a:rPr lang="en-US" altLang="en-US" sz="2800" dirty="0"/>
              <a:t>                             </a:t>
            </a:r>
          </a:p>
        </p:txBody>
      </p:sp>
    </p:spTree>
    <p:extLst>
      <p:ext uri="{BB962C8B-B14F-4D97-AF65-F5344CB8AC3E}">
        <p14:creationId xmlns:p14="http://schemas.microsoft.com/office/powerpoint/2010/main" val="16364487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216C43-0E60-4095-A1F0-956FEC80FF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High School Diploma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B68F73-5DA1-427A-860D-A51C173E4B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97981"/>
            <a:ext cx="10515600" cy="4131307"/>
          </a:xfrm>
        </p:spPr>
        <p:txBody>
          <a:bodyPr/>
          <a:lstStyle/>
          <a:p>
            <a:r>
              <a:rPr lang="en-US" dirty="0"/>
              <a:t>Most Running Start students will meet FWPS graduation requirements and are eligible to walk in their high school’s graduation ceremony.</a:t>
            </a:r>
          </a:p>
          <a:p>
            <a:r>
              <a:rPr lang="en-US" dirty="0"/>
              <a:t>However, Running Start students have the option to earn their high school diploma through the college. </a:t>
            </a:r>
          </a:p>
          <a:p>
            <a:pPr lvl="1"/>
            <a:r>
              <a:rPr lang="en-US" dirty="0"/>
              <a:t>Students are not eligible to walk in their high school’s graduation ceremony if choosing this option.</a:t>
            </a:r>
          </a:p>
          <a:p>
            <a:pPr lvl="1"/>
            <a:r>
              <a:rPr lang="en-US" dirty="0"/>
              <a:t>Students must sign an agreement if choosing this option. </a:t>
            </a:r>
          </a:p>
          <a:p>
            <a:pPr lvl="1"/>
            <a:r>
              <a:rPr lang="en-US" dirty="0"/>
              <a:t>If students change their mind, it may be too late to meet FWPS graduation requirements and they may not be eligible to earn a diploma through FWPS or walk in the graduation ceremony.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00750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310D38-72D2-4D2E-93DB-5355642291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Transferring to a Four-Year College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239F4F7-F336-4075-BEA5-8FA0AC64DC27}"/>
              </a:ext>
            </a:extLst>
          </p:cNvPr>
          <p:cNvSpPr txBox="1">
            <a:spLocks noGrp="1" noChangeArrowheads="1"/>
          </p:cNvSpPr>
          <p:nvPr>
            <p:ph idx="1"/>
          </p:nvPr>
        </p:nvSpPr>
        <p:spPr>
          <a:prstGeom prst="rect">
            <a:avLst/>
          </a:prstGeom>
        </p:spPr>
        <p:txBody>
          <a:bodyPr>
            <a:norm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ts val="0"/>
              </a:spcBef>
            </a:pPr>
            <a:r>
              <a:rPr lang="en-US" altLang="en-US" sz="2800" dirty="0"/>
              <a:t>In Washington, all public four year colleges/universities accept Running Start credits</a:t>
            </a:r>
          </a:p>
          <a:p>
            <a:pPr lvl="1" eaLnBrk="1" hangingPunct="1">
              <a:lnSpc>
                <a:spcPct val="100000"/>
              </a:lnSpc>
              <a:spcBef>
                <a:spcPts val="0"/>
              </a:spcBef>
            </a:pPr>
            <a:r>
              <a:rPr lang="en-US" altLang="en-US" sz="2400" dirty="0"/>
              <a:t>However, they may not count towards your intended major</a:t>
            </a:r>
          </a:p>
          <a:p>
            <a:pPr eaLnBrk="1" hangingPunct="1">
              <a:lnSpc>
                <a:spcPct val="100000"/>
              </a:lnSpc>
              <a:spcBef>
                <a:spcPts val="0"/>
              </a:spcBef>
            </a:pPr>
            <a:r>
              <a:rPr lang="en-US" altLang="en-US" sz="2800" dirty="0"/>
              <a:t>Private and out of state schools vary in their acceptance of credits</a:t>
            </a:r>
          </a:p>
          <a:p>
            <a:pPr eaLnBrk="1" hangingPunct="1">
              <a:lnSpc>
                <a:spcPct val="100000"/>
              </a:lnSpc>
              <a:spcBef>
                <a:spcPts val="0"/>
              </a:spcBef>
            </a:pPr>
            <a:r>
              <a:rPr lang="en-US" altLang="en-US" sz="2800" dirty="0"/>
              <a:t>Always call the university to check</a:t>
            </a:r>
          </a:p>
        </p:txBody>
      </p:sp>
    </p:spTree>
    <p:extLst>
      <p:ext uri="{BB962C8B-B14F-4D97-AF65-F5344CB8AC3E}">
        <p14:creationId xmlns:p14="http://schemas.microsoft.com/office/powerpoint/2010/main" val="7119896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A77D61-0094-4605-84A4-9410F5FF8E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Benefits of Doing Running Start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CDD9ADC-E17F-47F0-92D9-FBFC1008380E}"/>
              </a:ext>
            </a:extLst>
          </p:cNvPr>
          <p:cNvSpPr txBox="1">
            <a:spLocks noGrp="1" noChangeArrowheads="1"/>
          </p:cNvSpPr>
          <p:nvPr>
            <p:ph idx="1"/>
          </p:nvPr>
        </p:nvSpPr>
        <p:spPr>
          <a:prstGeom prst="rect">
            <a:avLst/>
          </a:prstGeom>
        </p:spPr>
        <p:txBody>
          <a:bodyPr>
            <a:norm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-457200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dirty="0"/>
              <a:t>FREE Tuition</a:t>
            </a:r>
            <a:endParaRPr lang="en-US" sz="600" dirty="0"/>
          </a:p>
          <a:p>
            <a:pPr marL="457200" lvl="1" indent="-457200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dirty="0"/>
              <a:t>Experience a college environment</a:t>
            </a:r>
            <a:r>
              <a:rPr lang="en-US" sz="600" dirty="0"/>
              <a:t> </a:t>
            </a:r>
          </a:p>
          <a:p>
            <a:pPr marL="457200" lvl="1" indent="-457200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dirty="0"/>
              <a:t>Wide range of courses</a:t>
            </a:r>
          </a:p>
          <a:p>
            <a:pPr marL="457200" lvl="1" indent="-457200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dirty="0"/>
              <a:t>Academic challenge</a:t>
            </a:r>
            <a:endParaRPr lang="en-US" sz="600" dirty="0"/>
          </a:p>
          <a:p>
            <a:pPr marL="457200" lvl="1" indent="-457200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dirty="0"/>
              <a:t>Personal growth/responsibility</a:t>
            </a:r>
          </a:p>
          <a:p>
            <a:pPr marL="0" indent="0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79172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9A3415-6487-49A0-BA42-8B49302536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Things to Consider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99C30AB-CDDF-44D5-A320-51E65C13265C}"/>
              </a:ext>
            </a:extLst>
          </p:cNvPr>
          <p:cNvSpPr txBox="1">
            <a:spLocks noGrp="1" noChangeArrowheads="1"/>
          </p:cNvSpPr>
          <p:nvPr>
            <p:ph idx="1"/>
          </p:nvPr>
        </p:nvSpPr>
        <p:spPr>
          <a:xfrm>
            <a:off x="838200" y="1526241"/>
            <a:ext cx="10515600" cy="432323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lvl="1" indent="-342900" eaLnBrk="1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altLang="en-US" sz="2400" dirty="0"/>
              <a:t>Expense of transportation, books and fees</a:t>
            </a:r>
          </a:p>
          <a:p>
            <a:pPr marL="342900" lvl="1" indent="-342900" eaLnBrk="1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altLang="en-US" sz="2400" dirty="0"/>
              <a:t>MUST be mature and independent, college is an adult learning environment</a:t>
            </a:r>
          </a:p>
          <a:p>
            <a:pPr marL="342900" lvl="1" indent="-342900" eaLnBrk="1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altLang="en-US" sz="2400" dirty="0"/>
              <a:t>Scheduling conflicts</a:t>
            </a:r>
          </a:p>
          <a:p>
            <a:pPr marL="742950" lvl="2" indent="-342900" eaLnBrk="1" hangingPunct="1">
              <a:lnSpc>
                <a:spcPct val="100000"/>
              </a:lnSpc>
              <a:spcBef>
                <a:spcPts val="0"/>
              </a:spcBef>
            </a:pPr>
            <a:r>
              <a:rPr lang="en-US" altLang="en-US" dirty="0"/>
              <a:t>Colleges have a different break schedule</a:t>
            </a:r>
          </a:p>
          <a:p>
            <a:pPr marL="342900" lvl="1" indent="-342900" eaLnBrk="1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altLang="en-US" sz="2400" dirty="0"/>
              <a:t>Classes move at a faster pace than high school</a:t>
            </a:r>
          </a:p>
          <a:p>
            <a:pPr marL="742950" lvl="2" indent="-342900" eaLnBrk="1" hangingPunct="1">
              <a:lnSpc>
                <a:spcPct val="100000"/>
              </a:lnSpc>
              <a:spcBef>
                <a:spcPts val="0"/>
              </a:spcBef>
            </a:pPr>
            <a:r>
              <a:rPr lang="en-US" altLang="en-US" dirty="0"/>
              <a:t>Often have drop in GPA about ½ point first quarter</a:t>
            </a:r>
          </a:p>
          <a:p>
            <a:pPr marL="342900" lvl="1" indent="-342900" eaLnBrk="1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altLang="en-US" sz="2400" dirty="0"/>
              <a:t>Students are responsible for ensuring that college courses taken through Running Start meet high school graduation requirements</a:t>
            </a:r>
          </a:p>
          <a:p>
            <a:pPr marL="400050" lvl="2" indent="0" eaLnBrk="1" hangingPunct="1">
              <a:lnSpc>
                <a:spcPct val="100000"/>
              </a:lnSpc>
              <a:spcBef>
                <a:spcPts val="0"/>
              </a:spcBef>
              <a:buNone/>
            </a:pPr>
            <a:endParaRPr lang="en-US" altLang="en-US" dirty="0"/>
          </a:p>
          <a:p>
            <a:pPr eaLnBrk="1" hangingPunct="1"/>
            <a:endParaRPr lang="en-US" altLang="en-US" sz="2800" dirty="0"/>
          </a:p>
        </p:txBody>
      </p:sp>
    </p:spTree>
    <p:extLst>
      <p:ext uri="{BB962C8B-B14F-4D97-AF65-F5344CB8AC3E}">
        <p14:creationId xmlns:p14="http://schemas.microsoft.com/office/powerpoint/2010/main" val="26827754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9A3415-6487-49A0-BA42-8B49302536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Things to Consider, continued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99C30AB-CDDF-44D5-A320-51E65C13265C}"/>
              </a:ext>
            </a:extLst>
          </p:cNvPr>
          <p:cNvSpPr txBox="1">
            <a:spLocks noGrp="1" noChangeArrowheads="1"/>
          </p:cNvSpPr>
          <p:nvPr>
            <p:ph idx="1"/>
          </p:nvPr>
        </p:nvSpPr>
        <p:spPr>
          <a:xfrm>
            <a:off x="838200" y="1526241"/>
            <a:ext cx="10515600" cy="432323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lvl="1" indent="-342900" eaLnBrk="1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altLang="en-US" sz="2400" dirty="0"/>
              <a:t>Running Start students cannot be at their high school building unless they have a class, club, sport, appointment, or specific administrator approval</a:t>
            </a:r>
          </a:p>
          <a:p>
            <a:pPr marL="342900" lvl="1" indent="-342900" eaLnBrk="1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altLang="en-US" sz="2400" dirty="0"/>
              <a:t>Students may miss traditional college experience</a:t>
            </a:r>
          </a:p>
          <a:p>
            <a:pPr marL="342900" lvl="1" indent="-342900" eaLnBrk="1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altLang="en-US" sz="2400" dirty="0"/>
              <a:t>Transfer students might not have same scholarship/grant opportunities as college freshmen</a:t>
            </a:r>
          </a:p>
          <a:p>
            <a:pPr marL="342900" lvl="1" indent="-342900" eaLnBrk="1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altLang="en-US" sz="2400" b="1" dirty="0"/>
              <a:t>FERPA privacy guidelines limit parent/guardian and FWPS access to student records</a:t>
            </a:r>
          </a:p>
          <a:p>
            <a:pPr marL="742950" lvl="2" indent="-342900" eaLnBrk="1" hangingPunct="1">
              <a:lnSpc>
                <a:spcPct val="100000"/>
              </a:lnSpc>
              <a:spcBef>
                <a:spcPts val="0"/>
              </a:spcBef>
            </a:pPr>
            <a:r>
              <a:rPr lang="en-US" altLang="en-US" b="1" dirty="0"/>
              <a:t>FERPA prevents FWPS and parent/guardian access to students’ college academic standing. It is the student’s responsibility to communicate to parents/guardians and school staff any changes to enrollment and failing grades. </a:t>
            </a:r>
          </a:p>
          <a:p>
            <a:pPr eaLnBrk="1" hangingPunct="1"/>
            <a:endParaRPr lang="en-US" altLang="en-US" sz="2800" dirty="0"/>
          </a:p>
        </p:txBody>
      </p:sp>
    </p:spTree>
    <p:extLst>
      <p:ext uri="{BB962C8B-B14F-4D97-AF65-F5344CB8AC3E}">
        <p14:creationId xmlns:p14="http://schemas.microsoft.com/office/powerpoint/2010/main" val="1672508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7F254B-81E7-4AEE-B412-7D9FF3FD1C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What’s Next?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324D23-F679-4BFF-A324-FAB7348012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Review FWPS Running Start Guide and complete all Steps to Enroll, including:</a:t>
            </a:r>
          </a:p>
          <a:p>
            <a:pPr lvl="1"/>
            <a:r>
              <a:rPr lang="en-US" dirty="0"/>
              <a:t>Review eligibility requirements</a:t>
            </a:r>
          </a:p>
          <a:p>
            <a:pPr lvl="1"/>
            <a:r>
              <a:rPr lang="en-US" b="1" dirty="0"/>
              <a:t>Thoroughly read entire Running Start Agreement with parent/guardian</a:t>
            </a:r>
          </a:p>
          <a:p>
            <a:pPr lvl="2"/>
            <a:r>
              <a:rPr lang="en-US" dirty="0"/>
              <a:t>Initial and sign RS Agreement and submit to your school counselor</a:t>
            </a:r>
          </a:p>
          <a:p>
            <a:pPr lvl="1"/>
            <a:r>
              <a:rPr lang="en-US" dirty="0"/>
              <a:t>Schedule a meeting with your school counselor to complete your Enrollment Verification Form (EVF)</a:t>
            </a:r>
          </a:p>
          <a:p>
            <a:pPr lvl="1"/>
            <a:r>
              <a:rPr lang="en-US" dirty="0"/>
              <a:t>Fill out student portions of EVF</a:t>
            </a:r>
          </a:p>
          <a:p>
            <a:pPr lvl="1"/>
            <a:r>
              <a:rPr lang="en-US" dirty="0"/>
              <a:t>Apply for Running Start! </a:t>
            </a:r>
            <a:r>
              <a:rPr lang="en-US" dirty="0">
                <a:hlinkClick r:id="rId2"/>
              </a:rPr>
              <a:t>https://apply.ctc.edu/user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693206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C2F21A-9124-4F5B-9288-BAE99580B5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42615" y="2442696"/>
            <a:ext cx="710677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sz="6000" dirty="0"/>
              <a:t>Questions?</a:t>
            </a:r>
            <a:br>
              <a:rPr lang="en-US" sz="6000" dirty="0"/>
            </a:br>
            <a:r>
              <a:rPr lang="en-US" sz="5000" dirty="0"/>
              <a:t>Reach out to your high school counselor.</a:t>
            </a:r>
          </a:p>
        </p:txBody>
      </p:sp>
    </p:spTree>
    <p:extLst>
      <p:ext uri="{BB962C8B-B14F-4D97-AF65-F5344CB8AC3E}">
        <p14:creationId xmlns:p14="http://schemas.microsoft.com/office/powerpoint/2010/main" val="20696803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FWPS Colors">
      <a:dk1>
        <a:srgbClr val="4B4F54"/>
      </a:dk1>
      <a:lt1>
        <a:srgbClr val="FFFFFF"/>
      </a:lt1>
      <a:dk2>
        <a:srgbClr val="44546A"/>
      </a:dk2>
      <a:lt2>
        <a:srgbClr val="E7E6E6"/>
      </a:lt2>
      <a:accent1>
        <a:srgbClr val="1824AA"/>
      </a:accent1>
      <a:accent2>
        <a:srgbClr val="F6B220"/>
      </a:accent2>
      <a:accent3>
        <a:srgbClr val="0096A9"/>
      </a:accent3>
      <a:accent4>
        <a:srgbClr val="7DAB0A"/>
      </a:accent4>
      <a:accent5>
        <a:srgbClr val="FF6B00"/>
      </a:accent5>
      <a:accent6>
        <a:srgbClr val="61269E"/>
      </a:accent6>
      <a:hlink>
        <a:srgbClr val="1824AA"/>
      </a:hlink>
      <a:folHlink>
        <a:srgbClr val="61269E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WPS PPT Template 2021-22" id="{ACC86FC2-7C45-0649-A0E6-F5891107DF46}" vid="{04EBE1C3-4487-404C-BC90-3C97AAF596A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b8501137-bdf7-4ae7-9b2d-3479420d5339" xsi:nil="true"/>
    <lcf76f155ced4ddcb4097134ff3c332f xmlns="c658bd8a-0789-4568-8fd3-555e96882d9a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63F590F4E1B0D44A573A78AE2787688" ma:contentTypeVersion="19" ma:contentTypeDescription="Create a new document." ma:contentTypeScope="" ma:versionID="6af7f8b5efb3f5b1017ccb84c9824f7c">
  <xsd:schema xmlns:xsd="http://www.w3.org/2001/XMLSchema" xmlns:xs="http://www.w3.org/2001/XMLSchema" xmlns:p="http://schemas.microsoft.com/office/2006/metadata/properties" xmlns:ns2="b8501137-bdf7-4ae7-9b2d-3479420d5339" xmlns:ns3="c658bd8a-0789-4568-8fd3-555e96882d9a" targetNamespace="http://schemas.microsoft.com/office/2006/metadata/properties" ma:root="true" ma:fieldsID="494f87ac264e498b1c820dcde41d0810" ns2:_="" ns3:_="">
    <xsd:import namespace="b8501137-bdf7-4ae7-9b2d-3479420d5339"/>
    <xsd:import namespace="c658bd8a-0789-4568-8fd3-555e96882d9a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EventHashCode" minOccurs="0"/>
                <xsd:element ref="ns3:MediaServiceGenerationTime" minOccurs="0"/>
                <xsd:element ref="ns3:MediaServiceLocation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ObjectDetectorVersions" minOccurs="0"/>
                <xsd:element ref="ns3:MediaServiceSearchProperties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8501137-bdf7-4ae7-9b2d-3479420d533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ca96593c-ec1c-45a3-a63c-e977cd1fb1e7}" ma:internalName="TaxCatchAll" ma:showField="CatchAllData" ma:web="b8501137-bdf7-4ae7-9b2d-3479420d533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658bd8a-0789-4568-8fd3-555e96882d9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3" nillable="true" ma:displayName="MediaServiceAutoTags" ma:description="" ma:internalName="MediaServiceAutoTags" ma:readOnly="true">
      <xsd:simpleType>
        <xsd:restriction base="dms:Text"/>
      </xsd:simpleType>
    </xsd:element>
    <xsd:element name="MediaServiceOCR" ma:index="14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ee9b900b-5a8d-4d54-9445-ae089cbc2f8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52194C4-9C3B-4014-82F1-1BC6DB95A75E}">
  <ds:schemaRefs>
    <ds:schemaRef ds:uri="http://purl.org/dc/dcmitype/"/>
    <ds:schemaRef ds:uri="c658bd8a-0789-4568-8fd3-555e96882d9a"/>
    <ds:schemaRef ds:uri="http://purl.org/dc/terms/"/>
    <ds:schemaRef ds:uri="http://schemas.microsoft.com/office/2006/documentManagement/types"/>
    <ds:schemaRef ds:uri="http://www.w3.org/XML/1998/namespace"/>
    <ds:schemaRef ds:uri="http://schemas.microsoft.com/office/infopath/2007/PartnerControls"/>
    <ds:schemaRef ds:uri="http://schemas.openxmlformats.org/package/2006/metadata/core-properties"/>
    <ds:schemaRef ds:uri="b8501137-bdf7-4ae7-9b2d-3479420d5339"/>
    <ds:schemaRef ds:uri="http://schemas.microsoft.com/office/2006/metadata/properties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53DF8E71-906D-4D6D-9CF0-DCB313CC5FB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C02484E-B575-4C66-8475-833DC1E7ABF0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24461</TotalTime>
  <Words>899</Words>
  <Application>Microsoft Office PowerPoint</Application>
  <PresentationFormat>Widescreen</PresentationFormat>
  <Paragraphs>86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4" baseType="lpstr">
      <vt:lpstr>Arial</vt:lpstr>
      <vt:lpstr>Avenir Next</vt:lpstr>
      <vt:lpstr>Avenir Next Demi Bold</vt:lpstr>
      <vt:lpstr>Avenir Next Medium</vt:lpstr>
      <vt:lpstr>Calibri</vt:lpstr>
      <vt:lpstr>Futura Medium</vt:lpstr>
      <vt:lpstr>Futura Medium</vt:lpstr>
      <vt:lpstr>Wingdings 2</vt:lpstr>
      <vt:lpstr>Office Theme</vt:lpstr>
      <vt:lpstr>PowerPoint Presentation</vt:lpstr>
      <vt:lpstr>What is Running Start?</vt:lpstr>
      <vt:lpstr>Qualifications for Running Start</vt:lpstr>
      <vt:lpstr>Academic Standards</vt:lpstr>
      <vt:lpstr>Running Start Schedule</vt:lpstr>
      <vt:lpstr>Program Costs</vt:lpstr>
      <vt:lpstr>Activities and Academic Honors</vt:lpstr>
      <vt:lpstr>Associates Degree</vt:lpstr>
      <vt:lpstr>High School Diploma</vt:lpstr>
      <vt:lpstr>Transferring to a Four-Year College</vt:lpstr>
      <vt:lpstr>Benefits of Doing Running Start</vt:lpstr>
      <vt:lpstr>Things to Consider</vt:lpstr>
      <vt:lpstr>Things to Consider, continued</vt:lpstr>
      <vt:lpstr>What’s Next?</vt:lpstr>
      <vt:lpstr>Questions? Reach out to your high school counselor.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State of</dc:title>
  <dc:creator>Paul O'Brien</dc:creator>
  <cp:lastModifiedBy>Prema Higgins</cp:lastModifiedBy>
  <cp:revision>16</cp:revision>
  <cp:lastPrinted>2021-11-02T14:18:57Z</cp:lastPrinted>
  <dcterms:created xsi:type="dcterms:W3CDTF">2021-09-29T23:10:58Z</dcterms:created>
  <dcterms:modified xsi:type="dcterms:W3CDTF">2026-01-21T19:52:32Z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0x010100D63F590F4E1B0D44A573A78AE2787688</vt:lpwstr>
  </property>
  <property fmtid="{D5CDD505-2E9C-101B-9397-08002B2CF9AE}" pid="3" name="MediaServiceImageTags">
    <vt:lpwstr/>
  </property>
</Properties>
</file>