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docProps/app.xml" ContentType="application/vnd.openxmlformats-officedocument.extended-properties+xml"/>
  <Override PartName="/docProps/core.xml" ContentType="application/vnd.openxmlformats-package.core-properties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Default Extension="jpg" ContentType="image/jpg"/>
  <Default Extension="png" ContentType="image/png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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</p:sldIdLst>
  <p:sldSz cx="12192000" cy="6858000"/>
  <p:notesSz cx="12192000" cy="6858000"/>
  <p:defaultTextStyle>
    <a:defPPr>
      <a:defRPr kern="0"/>
    </a:def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-1536" y="-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heme" Target="theme/theme1.xml"/><Relationship Id="rId3" Type="http://schemas.openxmlformats.org/officeDocument/2006/relationships/viewProps" Target="viewProps.xml"/><Relationship Id="rId4" Type="http://schemas.openxmlformats.org/officeDocument/2006/relationships/presProps" Target="presProps.xml"/><Relationship Id="rId5" Type="http://schemas.openxmlformats.org/officeDocument/2006/relationships/tableStyles" Target="tableStyles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9" Type="http://schemas.openxmlformats.org/officeDocument/2006/relationships/slide" Target="slides/slide4.xml"/><Relationship Id="rId10" Type="http://schemas.openxmlformats.org/officeDocument/2006/relationships/slide" Target="slides/slide5.xml"/><Relationship Id="rId11" Type="http://schemas.openxmlformats.org/officeDocument/2006/relationships/slide" Target="slides/slide6.xml"/><Relationship Id="rId12" Type="http://schemas.openxmlformats.org/officeDocument/2006/relationships/slide" Target="slides/slide7.xml"/><Relationship Id="rId13" Type="http://schemas.openxmlformats.org/officeDocument/2006/relationships/slide" Target="slides/slide8.xml"/><Relationship Id="rId14" Type="http://schemas.openxmlformats.org/officeDocument/2006/relationships/slide" Target="slides/slide9.xml"/><Relationship Id="rId15" Type="http://schemas.openxmlformats.org/officeDocument/2006/relationships/slide" Target="slides/slide10.xml"/></Relationships>
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914400" y="2125980"/>
            <a:ext cx="103632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4400" b="0" i="1" u="sng">
                <a:solidFill>
                  <a:schemeClr val="bg1"/>
                </a:solidFill>
                <a:latin typeface="Calibri Light"/>
                <a:cs typeface="Calibri Light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828800" y="3840480"/>
            <a:ext cx="85344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500" b="1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400" b="0" i="1" u="sng">
                <a:solidFill>
                  <a:schemeClr val="bg1"/>
                </a:solidFill>
                <a:latin typeface="Calibri Light"/>
                <a:cs typeface="Calibri Light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1500" b="1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400" b="0" i="1" u="sng">
                <a:solidFill>
                  <a:schemeClr val="bg1"/>
                </a:solidFill>
                <a:latin typeface="Calibri Light"/>
                <a:cs typeface="Calibri Light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idx="2" sz="half"/>
          </p:nvPr>
        </p:nvSpPr>
        <p:spPr>
          <a:xfrm>
            <a:off x="60960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idx="3" sz="half"/>
          </p:nvPr>
        </p:nvSpPr>
        <p:spPr>
          <a:xfrm>
            <a:off x="627888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6" name="Holder 6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7" name="Holder 7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400" b="0" i="1" u="sng">
                <a:solidFill>
                  <a:schemeClr val="bg1"/>
                </a:solidFill>
                <a:latin typeface="Calibri Light"/>
                <a:cs typeface="Calibri Light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5" name="Holder 5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4" name="Holder 4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theme" Target="../theme/theme1.xml"/></Relationships>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4388358" y="340740"/>
            <a:ext cx="3415283" cy="69596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4400" b="0" i="1" u="sng">
                <a:solidFill>
                  <a:schemeClr val="bg1"/>
                </a:solidFill>
                <a:latin typeface="Calibri Light"/>
                <a:cs typeface="Calibri Light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204717" y="1614074"/>
            <a:ext cx="5782564" cy="431863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500" b="1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>
          <a:xfrm>
            <a:off x="4145280" y="6377940"/>
            <a:ext cx="390144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>
          <a:xfrm>
            <a:off x="60960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>
          <a:xfrm>
            <a:off x="877824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 folHlink="folHlink" hlink="hlink" accent1="accent1" accent2="accent2" accent3="accent3" accent4="accent4" accent5="accent5" accent6="accent6" tx2="dk2" bg2="lt2" tx1="dk1" bg1="lt1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jpg"/><Relationship Id="rId3" Type="http://schemas.openxmlformats.org/officeDocument/2006/relationships/image" Target="../media/image2.jpg"/><Relationship Id="rId4" Type="http://schemas.openxmlformats.org/officeDocument/2006/relationships/image" Target="../media/image3.png"/><Relationship Id="rId5" Type="http://schemas.openxmlformats.org/officeDocument/2006/relationships/image" Target="../media/image4.png"/><Relationship Id="rId6" Type="http://schemas.openxmlformats.org/officeDocument/2006/relationships/image" Target="../media/image5.png"/><Relationship Id="rId7" Type="http://schemas.openxmlformats.org/officeDocument/2006/relationships/image" Target="../media/image6.png"/><Relationship Id="rId8" Type="http://schemas.openxmlformats.org/officeDocument/2006/relationships/image" Target="../media/image7.png"/></Relationships>
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.png"/></Relationships>
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.png"/></Relationships>
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.png"/></Relationships>
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.png"/></Relationships>
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.png"/></Relationships>
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.png"/></Relationships>
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1.png"/></Relationships>
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1.png"/></Relationships>
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2.png"/></Relationships>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88136" y="1124966"/>
            <a:ext cx="4709160" cy="1875027"/>
          </a:xfrm>
          <a:prstGeom prst="rect">
            <a:avLst/>
          </a:prstGeom>
        </p:spPr>
      </p:pic>
      <p:sp>
        <p:nvSpPr>
          <p:cNvPr id="3" name="object 3" descr="$PPTXTitle"/>
          <p:cNvSpPr txBox="1">
            <a:spLocks noGrp="1"/>
          </p:cNvSpPr>
          <p:nvPr>
            <p:ph type="title"/>
          </p:nvPr>
        </p:nvSpPr>
        <p:spPr>
          <a:xfrm>
            <a:off x="4495038" y="2991548"/>
            <a:ext cx="3199765" cy="387985"/>
          </a:xfrm>
          <a:prstGeom prst="rect"/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u="sng" sz="2350" b="1" i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ACTIVITIES</a:t>
            </a:r>
            <a:r>
              <a:rPr dirty="0" u="sng" sz="2350" spc="80" b="1" i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dirty="0" u="sng" sz="2350" spc="-10" b="1" i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DEPARTMENT</a:t>
            </a:r>
            <a:endParaRPr sz="2350"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648332" y="3439985"/>
            <a:ext cx="8935085" cy="2190750"/>
          </a:xfrm>
          <a:prstGeom prst="rect">
            <a:avLst/>
          </a:prstGeom>
        </p:spPr>
        <p:txBody>
          <a:bodyPr wrap="square" lIns="0" tIns="36195" rIns="0" bIns="0" rtlCol="0" vert="horz">
            <a:spAutoFit/>
          </a:bodyPr>
          <a:lstStyle/>
          <a:p>
            <a:pPr marL="40640" marR="38735" indent="883919">
              <a:lnSpc>
                <a:spcPts val="1300"/>
              </a:lnSpc>
              <a:spcBef>
                <a:spcPts val="285"/>
              </a:spcBef>
            </a:pPr>
            <a:r>
              <a:rPr dirty="0" sz="1200">
                <a:latin typeface="Calibri"/>
                <a:cs typeface="Calibri"/>
              </a:rPr>
              <a:t>The</a:t>
            </a:r>
            <a:r>
              <a:rPr dirty="0" sz="1200" spc="-3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Holden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 spc="-25">
                <a:latin typeface="Calibri"/>
                <a:cs typeface="Calibri"/>
              </a:rPr>
              <a:t>R-</a:t>
            </a:r>
            <a:r>
              <a:rPr dirty="0" sz="1200">
                <a:latin typeface="Calibri"/>
                <a:cs typeface="Calibri"/>
              </a:rPr>
              <a:t>III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School</a:t>
            </a:r>
            <a:r>
              <a:rPr dirty="0" sz="1200" spc="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District</a:t>
            </a:r>
            <a:r>
              <a:rPr dirty="0" sz="1200" spc="-4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activities</a:t>
            </a:r>
            <a:r>
              <a:rPr dirty="0" sz="1200" spc="-4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programs</a:t>
            </a:r>
            <a:r>
              <a:rPr dirty="0" sz="1200" spc="-4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are</a:t>
            </a:r>
            <a:r>
              <a:rPr dirty="0" sz="1200" spc="4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</a:t>
            </a:r>
            <a:r>
              <a:rPr dirty="0" sz="1200" spc="-7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significant</a:t>
            </a:r>
            <a:r>
              <a:rPr dirty="0" sz="1200" spc="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part</a:t>
            </a:r>
            <a:r>
              <a:rPr dirty="0" sz="1200" spc="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of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the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total</a:t>
            </a:r>
            <a:r>
              <a:rPr dirty="0" sz="1200" spc="1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educational</a:t>
            </a:r>
            <a:r>
              <a:rPr dirty="0" sz="1200" spc="1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experience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available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to</a:t>
            </a:r>
            <a:r>
              <a:rPr dirty="0" sz="1200" spc="-6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students. </a:t>
            </a:r>
            <a:r>
              <a:rPr dirty="0" sz="1200">
                <a:latin typeface="Calibri"/>
                <a:cs typeface="Calibri"/>
              </a:rPr>
              <a:t>These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programs</a:t>
            </a:r>
            <a:r>
              <a:rPr dirty="0" sz="1200" spc="4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enhance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learning</a:t>
            </a:r>
            <a:r>
              <a:rPr dirty="0" sz="1200" spc="-5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in</a:t>
            </a:r>
            <a:r>
              <a:rPr dirty="0" sz="1200" spc="-5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the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school</a:t>
            </a:r>
            <a:r>
              <a:rPr dirty="0" sz="1200" spc="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and</a:t>
            </a:r>
            <a:r>
              <a:rPr dirty="0" sz="1200" spc="2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contribute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to</a:t>
            </a:r>
            <a:r>
              <a:rPr dirty="0" sz="1200" spc="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</a:t>
            </a:r>
            <a:r>
              <a:rPr dirty="0" sz="1200" spc="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positive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school</a:t>
            </a:r>
            <a:r>
              <a:rPr dirty="0" sz="1200" spc="-4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climate.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Participation</a:t>
            </a:r>
            <a:r>
              <a:rPr dirty="0" sz="1200" spc="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in</a:t>
            </a:r>
            <a:r>
              <a:rPr dirty="0" sz="1200" spc="2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extracurricular</a:t>
            </a:r>
            <a:r>
              <a:rPr dirty="0" sz="1200" spc="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activities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is</a:t>
            </a:r>
            <a:r>
              <a:rPr dirty="0" sz="1200" spc="4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strongly encouraged</a:t>
            </a:r>
            <a:r>
              <a:rPr dirty="0" sz="1200" spc="-6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because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students</a:t>
            </a:r>
            <a:r>
              <a:rPr dirty="0" sz="1200" spc="-4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learn</a:t>
            </a:r>
            <a:r>
              <a:rPr dirty="0" sz="1200" spc="-6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teamwork,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develop</a:t>
            </a:r>
            <a:r>
              <a:rPr dirty="0" sz="1200" spc="1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physically</a:t>
            </a:r>
            <a:r>
              <a:rPr dirty="0" sz="1200" spc="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and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emotionally, </a:t>
            </a:r>
            <a:r>
              <a:rPr dirty="0" sz="1200">
                <a:latin typeface="Calibri"/>
                <a:cs typeface="Calibri"/>
              </a:rPr>
              <a:t>develop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sense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of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belonging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and</a:t>
            </a:r>
            <a:r>
              <a:rPr dirty="0" sz="1200" spc="-6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enhance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their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self-image.</a:t>
            </a:r>
            <a:endParaRPr sz="1200">
              <a:latin typeface="Calibri"/>
              <a:cs typeface="Calibri"/>
            </a:endParaRPr>
          </a:p>
          <a:p>
            <a:pPr marL="941705">
              <a:lnSpc>
                <a:spcPts val="1200"/>
              </a:lnSpc>
            </a:pPr>
            <a:r>
              <a:rPr dirty="0" sz="1200" spc="-10">
                <a:latin typeface="Calibri"/>
                <a:cs typeface="Calibri"/>
              </a:rPr>
              <a:t>Participation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in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activities</a:t>
            </a:r>
            <a:r>
              <a:rPr dirty="0" sz="1200" spc="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is</a:t>
            </a:r>
            <a:r>
              <a:rPr dirty="0" sz="1200" spc="-4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</a:t>
            </a:r>
            <a:r>
              <a:rPr dirty="0" sz="1200" spc="-10">
                <a:latin typeface="Calibri"/>
                <a:cs typeface="Calibri"/>
              </a:rPr>
              <a:t> privilege</a:t>
            </a:r>
            <a:r>
              <a:rPr dirty="0" sz="1200" spc="-3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and</a:t>
            </a:r>
            <a:r>
              <a:rPr dirty="0" sz="1200" spc="-6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differs</a:t>
            </a:r>
            <a:r>
              <a:rPr dirty="0" sz="1200" spc="2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from</a:t>
            </a:r>
            <a:r>
              <a:rPr dirty="0" sz="1200" spc="-3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</a:t>
            </a:r>
            <a:r>
              <a:rPr dirty="0" sz="1200" spc="-10">
                <a:latin typeface="Calibri"/>
                <a:cs typeface="Calibri"/>
              </a:rPr>
              <a:t> student’s</a:t>
            </a:r>
            <a:r>
              <a:rPr dirty="0" sz="1200" spc="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right</a:t>
            </a:r>
            <a:r>
              <a:rPr dirty="0" sz="1200" spc="-4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to a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general</a:t>
            </a:r>
            <a:r>
              <a:rPr dirty="0" sz="1200" spc="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high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school</a:t>
            </a:r>
            <a:r>
              <a:rPr dirty="0" sz="1200" spc="-6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education.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Rules</a:t>
            </a:r>
            <a:r>
              <a:rPr dirty="0" sz="1200" spc="-4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and</a:t>
            </a:r>
            <a:r>
              <a:rPr dirty="0" sz="1200" spc="-6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regulations</a:t>
            </a:r>
            <a:endParaRPr sz="1200">
              <a:latin typeface="Calibri"/>
              <a:cs typeface="Calibri"/>
            </a:endParaRPr>
          </a:p>
          <a:p>
            <a:pPr marL="2223770" marR="41910" indent="-2211705">
              <a:lnSpc>
                <a:spcPts val="1300"/>
              </a:lnSpc>
              <a:spcBef>
                <a:spcPts val="90"/>
              </a:spcBef>
            </a:pPr>
            <a:r>
              <a:rPr dirty="0" sz="1200">
                <a:latin typeface="Calibri"/>
                <a:cs typeface="Calibri"/>
              </a:rPr>
              <a:t>governing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each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of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the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various</a:t>
            </a:r>
            <a:r>
              <a:rPr dirty="0" sz="1200" spc="-4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athletic</a:t>
            </a:r>
            <a:r>
              <a:rPr dirty="0" sz="1200" spc="-10">
                <a:latin typeface="Calibri"/>
                <a:cs typeface="Calibri"/>
              </a:rPr>
              <a:t> programs</a:t>
            </a:r>
            <a:r>
              <a:rPr dirty="0" sz="1200" spc="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have</a:t>
            </a:r>
            <a:r>
              <a:rPr dirty="0" sz="1200" spc="3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been</a:t>
            </a:r>
            <a:r>
              <a:rPr dirty="0" sz="1200" spc="-6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established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to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ensure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fairness</a:t>
            </a:r>
            <a:r>
              <a:rPr dirty="0" sz="1200" spc="-4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to</a:t>
            </a:r>
            <a:r>
              <a:rPr dirty="0" sz="1200" spc="-6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all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students</a:t>
            </a:r>
            <a:r>
              <a:rPr dirty="0" sz="1200" spc="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and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to </a:t>
            </a:r>
            <a:r>
              <a:rPr dirty="0" sz="1200" spc="-10">
                <a:latin typeface="Calibri"/>
                <a:cs typeface="Calibri"/>
              </a:rPr>
              <a:t>guarantee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that</a:t>
            </a:r>
            <a:r>
              <a:rPr dirty="0" sz="1200" spc="-4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the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school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image </a:t>
            </a:r>
            <a:r>
              <a:rPr dirty="0" sz="1200">
                <a:latin typeface="Calibri"/>
                <a:cs typeface="Calibri"/>
              </a:rPr>
              <a:t>resulting</a:t>
            </a:r>
            <a:r>
              <a:rPr dirty="0" sz="1200" spc="-10">
                <a:latin typeface="Calibri"/>
                <a:cs typeface="Calibri"/>
              </a:rPr>
              <a:t> from</a:t>
            </a:r>
            <a:r>
              <a:rPr dirty="0" sz="1200" spc="-4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the</a:t>
            </a:r>
            <a:r>
              <a:rPr dirty="0" sz="1200" spc="3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students</a:t>
            </a:r>
            <a:r>
              <a:rPr dirty="0" sz="1200" spc="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who </a:t>
            </a:r>
            <a:r>
              <a:rPr dirty="0" sz="1200" spc="-10">
                <a:latin typeface="Calibri"/>
                <a:cs typeface="Calibri"/>
              </a:rPr>
              <a:t>represent</a:t>
            </a:r>
            <a:r>
              <a:rPr dirty="0" sz="1200" spc="-5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their</a:t>
            </a:r>
            <a:r>
              <a:rPr dirty="0" sz="1200" spc="-7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school is</a:t>
            </a:r>
            <a:r>
              <a:rPr dirty="0" sz="1200" spc="-5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positive</a:t>
            </a:r>
            <a:r>
              <a:rPr dirty="0" sz="1200" spc="30">
                <a:latin typeface="Calibri"/>
                <a:cs typeface="Calibri"/>
              </a:rPr>
              <a:t> </a:t>
            </a:r>
            <a:r>
              <a:rPr dirty="0" sz="1200" spc="-20">
                <a:latin typeface="Calibri"/>
                <a:cs typeface="Calibri"/>
              </a:rPr>
              <a:t>one.</a:t>
            </a:r>
            <a:endParaRPr sz="1200">
              <a:latin typeface="Calibri"/>
              <a:cs typeface="Calibri"/>
            </a:endParaRPr>
          </a:p>
          <a:p>
            <a:pPr marL="944244">
              <a:lnSpc>
                <a:spcPts val="1205"/>
              </a:lnSpc>
            </a:pPr>
            <a:r>
              <a:rPr dirty="0" sz="1200">
                <a:latin typeface="Calibri"/>
                <a:cs typeface="Calibri"/>
              </a:rPr>
              <a:t>The</a:t>
            </a:r>
            <a:r>
              <a:rPr dirty="0" sz="1200" spc="-3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ultimate</a:t>
            </a:r>
            <a:r>
              <a:rPr dirty="0" sz="1200" spc="3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purpose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of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 spc="-20">
                <a:latin typeface="Calibri"/>
                <a:cs typeface="Calibri"/>
              </a:rPr>
              <a:t>extra-</a:t>
            </a:r>
            <a:r>
              <a:rPr dirty="0" sz="1200">
                <a:latin typeface="Calibri"/>
                <a:cs typeface="Calibri"/>
              </a:rPr>
              <a:t>curricular</a:t>
            </a:r>
            <a:r>
              <a:rPr dirty="0" sz="1200" spc="-6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activities</a:t>
            </a:r>
            <a:r>
              <a:rPr dirty="0" sz="1200" spc="-4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is</a:t>
            </a:r>
            <a:r>
              <a:rPr dirty="0" sz="1200" spc="-4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to</a:t>
            </a:r>
            <a:r>
              <a:rPr dirty="0" sz="1200" spc="-6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provide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maximum</a:t>
            </a:r>
            <a:r>
              <a:rPr dirty="0" sz="1200" spc="-4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number of</a:t>
            </a:r>
            <a:r>
              <a:rPr dirty="0" sz="1200" spc="-10">
                <a:latin typeface="Calibri"/>
                <a:cs typeface="Calibri"/>
              </a:rPr>
              <a:t> students</a:t>
            </a:r>
            <a:r>
              <a:rPr dirty="0" sz="1200" spc="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an</a:t>
            </a:r>
            <a:r>
              <a:rPr dirty="0" sz="1200" spc="-6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opportunity</a:t>
            </a:r>
            <a:r>
              <a:rPr dirty="0" sz="1200" spc="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to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grow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as</a:t>
            </a:r>
            <a:r>
              <a:rPr dirty="0" sz="1200" spc="-4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young</a:t>
            </a:r>
            <a:endParaRPr sz="1200">
              <a:latin typeface="Calibri"/>
              <a:cs typeface="Calibri"/>
            </a:endParaRPr>
          </a:p>
          <a:p>
            <a:pPr algn="ctr" marL="160655" marR="186055">
              <a:lnSpc>
                <a:spcPts val="1300"/>
              </a:lnSpc>
              <a:spcBef>
                <a:spcPts val="90"/>
              </a:spcBef>
            </a:pPr>
            <a:r>
              <a:rPr dirty="0" sz="1200">
                <a:latin typeface="Calibri"/>
                <a:cs typeface="Calibri"/>
              </a:rPr>
              <a:t>adults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within</a:t>
            </a:r>
            <a:r>
              <a:rPr dirty="0" sz="1200" spc="-3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the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structure</a:t>
            </a:r>
            <a:r>
              <a:rPr dirty="0" sz="1200">
                <a:latin typeface="Calibri"/>
                <a:cs typeface="Calibri"/>
              </a:rPr>
              <a:t> and</a:t>
            </a:r>
            <a:r>
              <a:rPr dirty="0" sz="1200" spc="-3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framework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of</a:t>
            </a:r>
            <a:r>
              <a:rPr dirty="0" sz="1200" spc="2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organized</a:t>
            </a:r>
            <a:r>
              <a:rPr dirty="0" sz="1200" spc="-3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and</a:t>
            </a:r>
            <a:r>
              <a:rPr dirty="0" sz="1200" spc="4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disciplined</a:t>
            </a:r>
            <a:r>
              <a:rPr dirty="0" sz="1200" spc="-3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programs.</a:t>
            </a:r>
            <a:r>
              <a:rPr dirty="0" sz="1200" spc="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Extra-curricular</a:t>
            </a:r>
            <a:r>
              <a:rPr dirty="0" sz="1200" spc="-3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activities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offer</a:t>
            </a:r>
            <a:r>
              <a:rPr dirty="0" sz="1200" spc="-3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</a:t>
            </a:r>
            <a:r>
              <a:rPr dirty="0" sz="1200" spc="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positive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and</a:t>
            </a:r>
            <a:r>
              <a:rPr dirty="0" sz="1200" spc="-3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meaningful experience</a:t>
            </a:r>
            <a:r>
              <a:rPr dirty="0" sz="1200" spc="-3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that</a:t>
            </a:r>
            <a:r>
              <a:rPr dirty="0" sz="1200" spc="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will</a:t>
            </a:r>
            <a:r>
              <a:rPr dirty="0" sz="1200" spc="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enhance</a:t>
            </a:r>
            <a:r>
              <a:rPr dirty="0" sz="1200" spc="4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the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growth</a:t>
            </a:r>
            <a:r>
              <a:rPr dirty="0" sz="1200" spc="-6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and</a:t>
            </a:r>
            <a:r>
              <a:rPr dirty="0" sz="1200" spc="-6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development</a:t>
            </a:r>
            <a:r>
              <a:rPr dirty="0" sz="1200" spc="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of</a:t>
            </a:r>
            <a:r>
              <a:rPr dirty="0" sz="1200" spc="-7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all</a:t>
            </a:r>
            <a:r>
              <a:rPr dirty="0" sz="1200" spc="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young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men</a:t>
            </a:r>
            <a:r>
              <a:rPr dirty="0" sz="1200" spc="-6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and</a:t>
            </a:r>
            <a:r>
              <a:rPr dirty="0" sz="1200" spc="-6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women</a:t>
            </a:r>
            <a:r>
              <a:rPr dirty="0" sz="1200" spc="-6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who</a:t>
            </a:r>
            <a:r>
              <a:rPr dirty="0" sz="1200" spc="-6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participate.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The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Holden</a:t>
            </a:r>
            <a:r>
              <a:rPr dirty="0" sz="1200" spc="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R-III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School</a:t>
            </a:r>
            <a:r>
              <a:rPr dirty="0" sz="1200" spc="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District</a:t>
            </a:r>
            <a:r>
              <a:rPr dirty="0" sz="1200" spc="-45">
                <a:latin typeface="Calibri"/>
                <a:cs typeface="Calibri"/>
              </a:rPr>
              <a:t> </a:t>
            </a:r>
            <a:r>
              <a:rPr dirty="0" sz="1200" spc="-25">
                <a:latin typeface="Calibri"/>
                <a:cs typeface="Calibri"/>
              </a:rPr>
              <a:t>is </a:t>
            </a:r>
            <a:r>
              <a:rPr dirty="0" sz="1200" spc="-10">
                <a:latin typeface="Calibri"/>
                <a:cs typeface="Calibri"/>
              </a:rPr>
              <a:t>committed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to the</a:t>
            </a:r>
            <a:r>
              <a:rPr dirty="0" sz="1200" spc="-4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belief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that</a:t>
            </a:r>
            <a:r>
              <a:rPr dirty="0" sz="1200" spc="-5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participation</a:t>
            </a:r>
            <a:r>
              <a:rPr dirty="0" sz="1200" spc="-6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in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interscholastic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activities</a:t>
            </a:r>
            <a:r>
              <a:rPr dirty="0" sz="1200" spc="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is</a:t>
            </a:r>
            <a:r>
              <a:rPr dirty="0" sz="1200" spc="-5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PRIVILEGE,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not</a:t>
            </a:r>
            <a:r>
              <a:rPr dirty="0" sz="1200" spc="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right.</a:t>
            </a:r>
            <a:endParaRPr sz="1200">
              <a:latin typeface="Calibri"/>
              <a:cs typeface="Calibri"/>
            </a:endParaRPr>
          </a:p>
          <a:p>
            <a:pPr algn="ctr" marL="878840">
              <a:lnSpc>
                <a:spcPts val="1200"/>
              </a:lnSpc>
            </a:pPr>
            <a:r>
              <a:rPr dirty="0" sz="1200">
                <a:latin typeface="Calibri"/>
                <a:cs typeface="Calibri"/>
              </a:rPr>
              <a:t>It</a:t>
            </a:r>
            <a:r>
              <a:rPr dirty="0" sz="1200" spc="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is</a:t>
            </a:r>
            <a:r>
              <a:rPr dirty="0" sz="1200" spc="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our</a:t>
            </a:r>
            <a:r>
              <a:rPr dirty="0" sz="1200" spc="-10">
                <a:latin typeface="Calibri"/>
                <a:cs typeface="Calibri"/>
              </a:rPr>
              <a:t> philosophy</a:t>
            </a:r>
            <a:r>
              <a:rPr dirty="0" sz="1200" spc="-5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to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 spc="-20">
                <a:latin typeface="Calibri"/>
                <a:cs typeface="Calibri"/>
              </a:rPr>
              <a:t>take</a:t>
            </a:r>
            <a:r>
              <a:rPr dirty="0" sz="1200" spc="-4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the</a:t>
            </a:r>
            <a:r>
              <a:rPr dirty="0" sz="1200" spc="2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best</a:t>
            </a:r>
            <a:r>
              <a:rPr dirty="0" sz="1200" spc="-5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student</a:t>
            </a:r>
            <a:r>
              <a:rPr dirty="0" sz="1200" spc="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participants</a:t>
            </a:r>
            <a:r>
              <a:rPr dirty="0" sz="1200" spc="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and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represent</a:t>
            </a:r>
            <a:r>
              <a:rPr dirty="0" sz="1200" spc="-5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Holden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Schools</a:t>
            </a:r>
            <a:r>
              <a:rPr dirty="0" sz="1200" spc="-5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to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the</a:t>
            </a:r>
            <a:r>
              <a:rPr dirty="0" sz="1200" spc="-4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highest</a:t>
            </a:r>
            <a:r>
              <a:rPr dirty="0" sz="1200" spc="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degree.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Successful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programs</a:t>
            </a:r>
            <a:endParaRPr sz="1200">
              <a:latin typeface="Calibri"/>
              <a:cs typeface="Calibri"/>
            </a:endParaRPr>
          </a:p>
          <a:p>
            <a:pPr algn="ctr" marL="135255" marR="161290">
              <a:lnSpc>
                <a:spcPts val="1300"/>
              </a:lnSpc>
              <a:spcBef>
                <a:spcPts val="90"/>
              </a:spcBef>
            </a:pPr>
            <a:r>
              <a:rPr dirty="0" sz="1200">
                <a:latin typeface="Calibri"/>
                <a:cs typeface="Calibri"/>
              </a:rPr>
              <a:t>are</a:t>
            </a:r>
            <a:r>
              <a:rPr dirty="0" sz="1200" spc="3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</a:t>
            </a:r>
            <a:r>
              <a:rPr dirty="0" sz="1200" spc="-7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by-product</a:t>
            </a:r>
            <a:r>
              <a:rPr dirty="0" sz="1200" spc="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of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commitment, fundamental</a:t>
            </a:r>
            <a:r>
              <a:rPr dirty="0" sz="1200" spc="-5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skills,</a:t>
            </a:r>
            <a:r>
              <a:rPr dirty="0" sz="1200" spc="-10">
                <a:latin typeface="Calibri"/>
                <a:cs typeface="Calibri"/>
              </a:rPr>
              <a:t> preparation, </a:t>
            </a:r>
            <a:r>
              <a:rPr dirty="0" sz="1200">
                <a:latin typeface="Calibri"/>
                <a:cs typeface="Calibri"/>
              </a:rPr>
              <a:t>training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and</a:t>
            </a:r>
            <a:r>
              <a:rPr dirty="0" sz="1200" spc="1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strength</a:t>
            </a:r>
            <a:r>
              <a:rPr dirty="0" sz="1200" spc="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of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 spc="-20">
                <a:latin typeface="Calibri"/>
                <a:cs typeface="Calibri"/>
              </a:rPr>
              <a:t>character.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We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will</a:t>
            </a:r>
            <a:r>
              <a:rPr dirty="0" sz="1200" spc="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strive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for</a:t>
            </a:r>
            <a:r>
              <a:rPr dirty="0" sz="1200" spc="-6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success</a:t>
            </a:r>
            <a:r>
              <a:rPr dirty="0" sz="1200" spc="5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and</a:t>
            </a:r>
            <a:r>
              <a:rPr dirty="0" sz="1200" spc="-6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to</a:t>
            </a:r>
            <a:r>
              <a:rPr dirty="0" sz="1200" spc="-6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win</a:t>
            </a:r>
            <a:r>
              <a:rPr dirty="0" sz="1200" spc="10">
                <a:latin typeface="Calibri"/>
                <a:cs typeface="Calibri"/>
              </a:rPr>
              <a:t> </a:t>
            </a:r>
            <a:r>
              <a:rPr dirty="0" sz="1200" spc="-25">
                <a:latin typeface="Calibri"/>
                <a:cs typeface="Calibri"/>
              </a:rPr>
              <a:t>by </a:t>
            </a:r>
            <a:r>
              <a:rPr dirty="0" sz="1200">
                <a:latin typeface="Calibri"/>
                <a:cs typeface="Calibri"/>
              </a:rPr>
              <a:t>developing</a:t>
            </a:r>
            <a:r>
              <a:rPr dirty="0" sz="1200" spc="-5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these</a:t>
            </a:r>
            <a:r>
              <a:rPr dirty="0" sz="1200" spc="-7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traits.</a:t>
            </a:r>
            <a:endParaRPr sz="1200">
              <a:latin typeface="Calibri"/>
              <a:cs typeface="Calibri"/>
            </a:endParaRPr>
          </a:p>
        </p:txBody>
      </p:sp>
      <p:grpSp>
        <p:nvGrpSpPr>
          <p:cNvPr id="5" name="object 5"/>
          <p:cNvGrpSpPr/>
          <p:nvPr/>
        </p:nvGrpSpPr>
        <p:grpSpPr>
          <a:xfrm>
            <a:off x="6102004" y="1133627"/>
            <a:ext cx="4148454" cy="1884680"/>
            <a:chOff x="6102004" y="1133627"/>
            <a:chExt cx="4148454" cy="1884680"/>
          </a:xfrm>
        </p:grpSpPr>
        <p:pic>
          <p:nvPicPr>
            <p:cNvPr id="6" name="object 6" descr="Macintosh HD:Users:jparkhurst:Desktop:AD Parkhurst Documents:Logos:Eagle Logo.pdf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102004" y="1133627"/>
              <a:ext cx="4148419" cy="1884654"/>
            </a:xfrm>
            <a:prstGeom prst="rect">
              <a:avLst/>
            </a:prstGeom>
          </p:spPr>
        </p:pic>
        <p:sp>
          <p:nvSpPr>
            <p:cNvPr id="7" name="object 7"/>
            <p:cNvSpPr/>
            <p:nvPr/>
          </p:nvSpPr>
          <p:spPr>
            <a:xfrm>
              <a:off x="7360526" y="1181823"/>
              <a:ext cx="269875" cy="229235"/>
            </a:xfrm>
            <a:custGeom>
              <a:avLst/>
              <a:gdLst/>
              <a:ahLst/>
              <a:cxnLst/>
              <a:rect l="l" t="t" r="r" b="b"/>
              <a:pathLst>
                <a:path w="269875" h="229234">
                  <a:moveTo>
                    <a:pt x="269595" y="0"/>
                  </a:moveTo>
                  <a:lnTo>
                    <a:pt x="146202" y="0"/>
                  </a:lnTo>
                  <a:lnTo>
                    <a:pt x="146202" y="54648"/>
                  </a:lnTo>
                  <a:lnTo>
                    <a:pt x="170599" y="54648"/>
                  </a:lnTo>
                  <a:lnTo>
                    <a:pt x="170599" y="86423"/>
                  </a:lnTo>
                  <a:lnTo>
                    <a:pt x="99542" y="86423"/>
                  </a:lnTo>
                  <a:lnTo>
                    <a:pt x="99542" y="54648"/>
                  </a:lnTo>
                  <a:lnTo>
                    <a:pt x="123939" y="54648"/>
                  </a:lnTo>
                  <a:lnTo>
                    <a:pt x="123939" y="0"/>
                  </a:lnTo>
                  <a:lnTo>
                    <a:pt x="0" y="0"/>
                  </a:lnTo>
                  <a:lnTo>
                    <a:pt x="0" y="54648"/>
                  </a:lnTo>
                  <a:lnTo>
                    <a:pt x="24333" y="54648"/>
                  </a:lnTo>
                  <a:lnTo>
                    <a:pt x="24333" y="86423"/>
                  </a:lnTo>
                  <a:lnTo>
                    <a:pt x="24333" y="142341"/>
                  </a:lnTo>
                  <a:lnTo>
                    <a:pt x="24333" y="174117"/>
                  </a:lnTo>
                  <a:lnTo>
                    <a:pt x="0" y="174117"/>
                  </a:lnTo>
                  <a:lnTo>
                    <a:pt x="0" y="228765"/>
                  </a:lnTo>
                  <a:lnTo>
                    <a:pt x="123939" y="228765"/>
                  </a:lnTo>
                  <a:lnTo>
                    <a:pt x="123939" y="174117"/>
                  </a:lnTo>
                  <a:lnTo>
                    <a:pt x="99542" y="174117"/>
                  </a:lnTo>
                  <a:lnTo>
                    <a:pt x="99542" y="142341"/>
                  </a:lnTo>
                  <a:lnTo>
                    <a:pt x="170599" y="142341"/>
                  </a:lnTo>
                  <a:lnTo>
                    <a:pt x="170599" y="174117"/>
                  </a:lnTo>
                  <a:lnTo>
                    <a:pt x="146202" y="174117"/>
                  </a:lnTo>
                  <a:lnTo>
                    <a:pt x="146202" y="228765"/>
                  </a:lnTo>
                  <a:lnTo>
                    <a:pt x="269595" y="228765"/>
                  </a:lnTo>
                  <a:lnTo>
                    <a:pt x="269595" y="174117"/>
                  </a:lnTo>
                  <a:lnTo>
                    <a:pt x="245745" y="174117"/>
                  </a:lnTo>
                  <a:lnTo>
                    <a:pt x="245745" y="142341"/>
                  </a:lnTo>
                  <a:lnTo>
                    <a:pt x="245745" y="86423"/>
                  </a:lnTo>
                  <a:lnTo>
                    <a:pt x="245745" y="54648"/>
                  </a:lnTo>
                  <a:lnTo>
                    <a:pt x="269595" y="54648"/>
                  </a:lnTo>
                  <a:lnTo>
                    <a:pt x="26959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8" name="object 8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7652450" y="1181462"/>
              <a:ext cx="220927" cy="228996"/>
            </a:xfrm>
            <a:prstGeom prst="rect">
              <a:avLst/>
            </a:prstGeom>
          </p:spPr>
        </p:pic>
        <p:sp>
          <p:nvSpPr>
            <p:cNvPr id="9" name="object 9"/>
            <p:cNvSpPr/>
            <p:nvPr/>
          </p:nvSpPr>
          <p:spPr>
            <a:xfrm>
              <a:off x="7895628" y="1181823"/>
              <a:ext cx="245745" cy="229235"/>
            </a:xfrm>
            <a:custGeom>
              <a:avLst/>
              <a:gdLst/>
              <a:ahLst/>
              <a:cxnLst/>
              <a:rect l="l" t="t" r="r" b="b"/>
              <a:pathLst>
                <a:path w="245745" h="229234">
                  <a:moveTo>
                    <a:pt x="245262" y="158864"/>
                  </a:moveTo>
                  <a:lnTo>
                    <a:pt x="170116" y="158864"/>
                  </a:lnTo>
                  <a:lnTo>
                    <a:pt x="170116" y="174117"/>
                  </a:lnTo>
                  <a:lnTo>
                    <a:pt x="99542" y="174117"/>
                  </a:lnTo>
                  <a:lnTo>
                    <a:pt x="99542" y="158864"/>
                  </a:lnTo>
                  <a:lnTo>
                    <a:pt x="99542" y="54648"/>
                  </a:lnTo>
                  <a:lnTo>
                    <a:pt x="123939" y="54648"/>
                  </a:lnTo>
                  <a:lnTo>
                    <a:pt x="123939" y="0"/>
                  </a:lnTo>
                  <a:lnTo>
                    <a:pt x="0" y="0"/>
                  </a:lnTo>
                  <a:lnTo>
                    <a:pt x="0" y="54648"/>
                  </a:lnTo>
                  <a:lnTo>
                    <a:pt x="24409" y="54648"/>
                  </a:lnTo>
                  <a:lnTo>
                    <a:pt x="24409" y="158864"/>
                  </a:lnTo>
                  <a:lnTo>
                    <a:pt x="24409" y="174117"/>
                  </a:lnTo>
                  <a:lnTo>
                    <a:pt x="0" y="174117"/>
                  </a:lnTo>
                  <a:lnTo>
                    <a:pt x="0" y="228765"/>
                  </a:lnTo>
                  <a:lnTo>
                    <a:pt x="245262" y="228765"/>
                  </a:lnTo>
                  <a:lnTo>
                    <a:pt x="245262" y="174117"/>
                  </a:lnTo>
                  <a:lnTo>
                    <a:pt x="245262" y="158864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0" name="object 10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8163224" y="1181462"/>
              <a:ext cx="245259" cy="228996"/>
            </a:xfrm>
            <a:prstGeom prst="rect">
              <a:avLst/>
            </a:prstGeom>
          </p:spPr>
        </p:pic>
        <p:sp>
          <p:nvSpPr>
            <p:cNvPr id="11" name="object 11"/>
            <p:cNvSpPr/>
            <p:nvPr/>
          </p:nvSpPr>
          <p:spPr>
            <a:xfrm>
              <a:off x="8430247" y="1181468"/>
              <a:ext cx="561975" cy="229235"/>
            </a:xfrm>
            <a:custGeom>
              <a:avLst/>
              <a:gdLst/>
              <a:ahLst/>
              <a:cxnLst/>
              <a:rect l="l" t="t" r="r" b="b"/>
              <a:pathLst>
                <a:path w="561975" h="229234">
                  <a:moveTo>
                    <a:pt x="245821" y="355"/>
                  </a:moveTo>
                  <a:lnTo>
                    <a:pt x="0" y="355"/>
                  </a:lnTo>
                  <a:lnTo>
                    <a:pt x="0" y="55003"/>
                  </a:lnTo>
                  <a:lnTo>
                    <a:pt x="24409" y="55003"/>
                  </a:lnTo>
                  <a:lnTo>
                    <a:pt x="24409" y="70256"/>
                  </a:lnTo>
                  <a:lnTo>
                    <a:pt x="24409" y="174472"/>
                  </a:lnTo>
                  <a:lnTo>
                    <a:pt x="0" y="174472"/>
                  </a:lnTo>
                  <a:lnTo>
                    <a:pt x="0" y="229120"/>
                  </a:lnTo>
                  <a:lnTo>
                    <a:pt x="245821" y="229120"/>
                  </a:lnTo>
                  <a:lnTo>
                    <a:pt x="245821" y="174472"/>
                  </a:lnTo>
                  <a:lnTo>
                    <a:pt x="245821" y="159219"/>
                  </a:lnTo>
                  <a:lnTo>
                    <a:pt x="170611" y="159219"/>
                  </a:lnTo>
                  <a:lnTo>
                    <a:pt x="170611" y="174472"/>
                  </a:lnTo>
                  <a:lnTo>
                    <a:pt x="99542" y="174472"/>
                  </a:lnTo>
                  <a:lnTo>
                    <a:pt x="99542" y="159219"/>
                  </a:lnTo>
                  <a:lnTo>
                    <a:pt x="99542" y="156679"/>
                  </a:lnTo>
                  <a:lnTo>
                    <a:pt x="99542" y="142697"/>
                  </a:lnTo>
                  <a:lnTo>
                    <a:pt x="121869" y="142697"/>
                  </a:lnTo>
                  <a:lnTo>
                    <a:pt x="121869" y="156679"/>
                  </a:lnTo>
                  <a:lnTo>
                    <a:pt x="197078" y="156679"/>
                  </a:lnTo>
                  <a:lnTo>
                    <a:pt x="197078" y="142697"/>
                  </a:lnTo>
                  <a:lnTo>
                    <a:pt x="197078" y="86779"/>
                  </a:lnTo>
                  <a:lnTo>
                    <a:pt x="197078" y="72796"/>
                  </a:lnTo>
                  <a:lnTo>
                    <a:pt x="121869" y="72796"/>
                  </a:lnTo>
                  <a:lnTo>
                    <a:pt x="121869" y="86779"/>
                  </a:lnTo>
                  <a:lnTo>
                    <a:pt x="99542" y="86779"/>
                  </a:lnTo>
                  <a:lnTo>
                    <a:pt x="99542" y="72796"/>
                  </a:lnTo>
                  <a:lnTo>
                    <a:pt x="99542" y="70256"/>
                  </a:lnTo>
                  <a:lnTo>
                    <a:pt x="99542" y="55003"/>
                  </a:lnTo>
                  <a:lnTo>
                    <a:pt x="170611" y="55003"/>
                  </a:lnTo>
                  <a:lnTo>
                    <a:pt x="170611" y="70256"/>
                  </a:lnTo>
                  <a:lnTo>
                    <a:pt x="245821" y="70256"/>
                  </a:lnTo>
                  <a:lnTo>
                    <a:pt x="245821" y="55003"/>
                  </a:lnTo>
                  <a:lnTo>
                    <a:pt x="245821" y="355"/>
                  </a:lnTo>
                  <a:close/>
                </a:path>
                <a:path w="561975" h="229234">
                  <a:moveTo>
                    <a:pt x="561581" y="0"/>
                  </a:moveTo>
                  <a:lnTo>
                    <a:pt x="437642" y="0"/>
                  </a:lnTo>
                  <a:lnTo>
                    <a:pt x="437642" y="55524"/>
                  </a:lnTo>
                  <a:lnTo>
                    <a:pt x="462038" y="55524"/>
                  </a:lnTo>
                  <a:lnTo>
                    <a:pt x="462038" y="116852"/>
                  </a:lnTo>
                  <a:lnTo>
                    <a:pt x="359879" y="0"/>
                  </a:lnTo>
                  <a:lnTo>
                    <a:pt x="267589" y="0"/>
                  </a:lnTo>
                  <a:lnTo>
                    <a:pt x="267589" y="55524"/>
                  </a:lnTo>
                  <a:lnTo>
                    <a:pt x="291922" y="55524"/>
                  </a:lnTo>
                  <a:lnTo>
                    <a:pt x="291922" y="173964"/>
                  </a:lnTo>
                  <a:lnTo>
                    <a:pt x="267589" y="173964"/>
                  </a:lnTo>
                  <a:lnTo>
                    <a:pt x="267589" y="228993"/>
                  </a:lnTo>
                  <a:lnTo>
                    <a:pt x="391541" y="228993"/>
                  </a:lnTo>
                  <a:lnTo>
                    <a:pt x="391541" y="173964"/>
                  </a:lnTo>
                  <a:lnTo>
                    <a:pt x="367131" y="173964"/>
                  </a:lnTo>
                  <a:lnTo>
                    <a:pt x="367131" y="112141"/>
                  </a:lnTo>
                  <a:lnTo>
                    <a:pt x="469303" y="228993"/>
                  </a:lnTo>
                  <a:lnTo>
                    <a:pt x="537248" y="228993"/>
                  </a:lnTo>
                  <a:lnTo>
                    <a:pt x="537248" y="55524"/>
                  </a:lnTo>
                  <a:lnTo>
                    <a:pt x="561581" y="55524"/>
                  </a:lnTo>
                  <a:lnTo>
                    <a:pt x="561581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2" name="object 12"/>
            <p:cNvSpPr/>
            <p:nvPr/>
          </p:nvSpPr>
          <p:spPr>
            <a:xfrm>
              <a:off x="7374001" y="1194536"/>
              <a:ext cx="243204" cy="203835"/>
            </a:xfrm>
            <a:custGeom>
              <a:avLst/>
              <a:gdLst/>
              <a:ahLst/>
              <a:cxnLst/>
              <a:rect l="l" t="t" r="r" b="b"/>
              <a:pathLst>
                <a:path w="243204" h="203834">
                  <a:moveTo>
                    <a:pt x="243192" y="0"/>
                  </a:moveTo>
                  <a:lnTo>
                    <a:pt x="145719" y="0"/>
                  </a:lnTo>
                  <a:lnTo>
                    <a:pt x="145719" y="29235"/>
                  </a:lnTo>
                  <a:lnTo>
                    <a:pt x="170053" y="29235"/>
                  </a:lnTo>
                  <a:lnTo>
                    <a:pt x="170053" y="87693"/>
                  </a:lnTo>
                  <a:lnTo>
                    <a:pt x="73075" y="87693"/>
                  </a:lnTo>
                  <a:lnTo>
                    <a:pt x="73075" y="29235"/>
                  </a:lnTo>
                  <a:lnTo>
                    <a:pt x="97472" y="29235"/>
                  </a:lnTo>
                  <a:lnTo>
                    <a:pt x="97472" y="0"/>
                  </a:lnTo>
                  <a:lnTo>
                    <a:pt x="0" y="0"/>
                  </a:lnTo>
                  <a:lnTo>
                    <a:pt x="0" y="29235"/>
                  </a:lnTo>
                  <a:lnTo>
                    <a:pt x="24333" y="29235"/>
                  </a:lnTo>
                  <a:lnTo>
                    <a:pt x="24333" y="87693"/>
                  </a:lnTo>
                  <a:lnTo>
                    <a:pt x="24333" y="115646"/>
                  </a:lnTo>
                  <a:lnTo>
                    <a:pt x="24333" y="174117"/>
                  </a:lnTo>
                  <a:lnTo>
                    <a:pt x="0" y="174117"/>
                  </a:lnTo>
                  <a:lnTo>
                    <a:pt x="0" y="203339"/>
                  </a:lnTo>
                  <a:lnTo>
                    <a:pt x="97472" y="203339"/>
                  </a:lnTo>
                  <a:lnTo>
                    <a:pt x="97472" y="174117"/>
                  </a:lnTo>
                  <a:lnTo>
                    <a:pt x="73075" y="174117"/>
                  </a:lnTo>
                  <a:lnTo>
                    <a:pt x="73075" y="115646"/>
                  </a:lnTo>
                  <a:lnTo>
                    <a:pt x="170053" y="115646"/>
                  </a:lnTo>
                  <a:lnTo>
                    <a:pt x="170053" y="174117"/>
                  </a:lnTo>
                  <a:lnTo>
                    <a:pt x="145719" y="174117"/>
                  </a:lnTo>
                  <a:lnTo>
                    <a:pt x="145719" y="203339"/>
                  </a:lnTo>
                  <a:lnTo>
                    <a:pt x="243192" y="203339"/>
                  </a:lnTo>
                  <a:lnTo>
                    <a:pt x="243192" y="174117"/>
                  </a:lnTo>
                  <a:lnTo>
                    <a:pt x="218782" y="174117"/>
                  </a:lnTo>
                  <a:lnTo>
                    <a:pt x="218782" y="115646"/>
                  </a:lnTo>
                  <a:lnTo>
                    <a:pt x="218782" y="87693"/>
                  </a:lnTo>
                  <a:lnTo>
                    <a:pt x="218782" y="29235"/>
                  </a:lnTo>
                  <a:lnTo>
                    <a:pt x="243192" y="29235"/>
                  </a:lnTo>
                  <a:lnTo>
                    <a:pt x="243192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3" name="object 13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7665930" y="1194961"/>
              <a:ext cx="194451" cy="202483"/>
            </a:xfrm>
            <a:prstGeom prst="rect">
              <a:avLst/>
            </a:prstGeom>
          </p:spPr>
        </p:pic>
        <p:sp>
          <p:nvSpPr>
            <p:cNvPr id="14" name="object 14"/>
            <p:cNvSpPr/>
            <p:nvPr/>
          </p:nvSpPr>
          <p:spPr>
            <a:xfrm>
              <a:off x="7909115" y="1194536"/>
              <a:ext cx="218440" cy="203835"/>
            </a:xfrm>
            <a:custGeom>
              <a:avLst/>
              <a:gdLst/>
              <a:ahLst/>
              <a:cxnLst/>
              <a:rect l="l" t="t" r="r" b="b"/>
              <a:pathLst>
                <a:path w="218440" h="203834">
                  <a:moveTo>
                    <a:pt x="218300" y="158864"/>
                  </a:moveTo>
                  <a:lnTo>
                    <a:pt x="170116" y="158864"/>
                  </a:lnTo>
                  <a:lnTo>
                    <a:pt x="170116" y="174117"/>
                  </a:lnTo>
                  <a:lnTo>
                    <a:pt x="72580" y="174117"/>
                  </a:lnTo>
                  <a:lnTo>
                    <a:pt x="72580" y="158864"/>
                  </a:lnTo>
                  <a:lnTo>
                    <a:pt x="72580" y="29235"/>
                  </a:lnTo>
                  <a:lnTo>
                    <a:pt x="96977" y="29235"/>
                  </a:lnTo>
                  <a:lnTo>
                    <a:pt x="96977" y="0"/>
                  </a:lnTo>
                  <a:lnTo>
                    <a:pt x="0" y="0"/>
                  </a:lnTo>
                  <a:lnTo>
                    <a:pt x="0" y="29235"/>
                  </a:lnTo>
                  <a:lnTo>
                    <a:pt x="23837" y="29235"/>
                  </a:lnTo>
                  <a:lnTo>
                    <a:pt x="23837" y="158864"/>
                  </a:lnTo>
                  <a:lnTo>
                    <a:pt x="23837" y="174117"/>
                  </a:lnTo>
                  <a:lnTo>
                    <a:pt x="0" y="174117"/>
                  </a:lnTo>
                  <a:lnTo>
                    <a:pt x="0" y="203339"/>
                  </a:lnTo>
                  <a:lnTo>
                    <a:pt x="218300" y="203339"/>
                  </a:lnTo>
                  <a:lnTo>
                    <a:pt x="218300" y="174117"/>
                  </a:lnTo>
                  <a:lnTo>
                    <a:pt x="218300" y="158864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5" name="object 15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8176150" y="1194961"/>
              <a:ext cx="218853" cy="202483"/>
            </a:xfrm>
            <a:prstGeom prst="rect">
              <a:avLst/>
            </a:prstGeom>
          </p:spPr>
        </p:pic>
        <p:sp>
          <p:nvSpPr>
            <p:cNvPr id="16" name="object 16"/>
            <p:cNvSpPr/>
            <p:nvPr/>
          </p:nvSpPr>
          <p:spPr>
            <a:xfrm>
              <a:off x="8443735" y="1194536"/>
              <a:ext cx="534670" cy="203835"/>
            </a:xfrm>
            <a:custGeom>
              <a:avLst/>
              <a:gdLst/>
              <a:ahLst/>
              <a:cxnLst/>
              <a:rect l="l" t="t" r="r" b="b"/>
              <a:pathLst>
                <a:path w="534670" h="203834">
                  <a:moveTo>
                    <a:pt x="218846" y="0"/>
                  </a:moveTo>
                  <a:lnTo>
                    <a:pt x="0" y="0"/>
                  </a:lnTo>
                  <a:lnTo>
                    <a:pt x="0" y="29235"/>
                  </a:lnTo>
                  <a:lnTo>
                    <a:pt x="24396" y="29235"/>
                  </a:lnTo>
                  <a:lnTo>
                    <a:pt x="24396" y="43205"/>
                  </a:lnTo>
                  <a:lnTo>
                    <a:pt x="24396" y="174117"/>
                  </a:lnTo>
                  <a:lnTo>
                    <a:pt x="0" y="174117"/>
                  </a:lnTo>
                  <a:lnTo>
                    <a:pt x="0" y="203339"/>
                  </a:lnTo>
                  <a:lnTo>
                    <a:pt x="218846" y="203339"/>
                  </a:lnTo>
                  <a:lnTo>
                    <a:pt x="218846" y="174117"/>
                  </a:lnTo>
                  <a:lnTo>
                    <a:pt x="218846" y="158864"/>
                  </a:lnTo>
                  <a:lnTo>
                    <a:pt x="170116" y="158864"/>
                  </a:lnTo>
                  <a:lnTo>
                    <a:pt x="170116" y="174117"/>
                  </a:lnTo>
                  <a:lnTo>
                    <a:pt x="73126" y="174117"/>
                  </a:lnTo>
                  <a:lnTo>
                    <a:pt x="73126" y="158864"/>
                  </a:lnTo>
                  <a:lnTo>
                    <a:pt x="73126" y="129628"/>
                  </a:lnTo>
                  <a:lnTo>
                    <a:pt x="73126" y="115646"/>
                  </a:lnTo>
                  <a:lnTo>
                    <a:pt x="121386" y="115646"/>
                  </a:lnTo>
                  <a:lnTo>
                    <a:pt x="121386" y="129628"/>
                  </a:lnTo>
                  <a:lnTo>
                    <a:pt x="170116" y="129628"/>
                  </a:lnTo>
                  <a:lnTo>
                    <a:pt x="170116" y="115646"/>
                  </a:lnTo>
                  <a:lnTo>
                    <a:pt x="170116" y="87693"/>
                  </a:lnTo>
                  <a:lnTo>
                    <a:pt x="170116" y="72440"/>
                  </a:lnTo>
                  <a:lnTo>
                    <a:pt x="121386" y="72440"/>
                  </a:lnTo>
                  <a:lnTo>
                    <a:pt x="121386" y="87693"/>
                  </a:lnTo>
                  <a:lnTo>
                    <a:pt x="73126" y="87693"/>
                  </a:lnTo>
                  <a:lnTo>
                    <a:pt x="73126" y="72440"/>
                  </a:lnTo>
                  <a:lnTo>
                    <a:pt x="73126" y="43205"/>
                  </a:lnTo>
                  <a:lnTo>
                    <a:pt x="73126" y="29235"/>
                  </a:lnTo>
                  <a:lnTo>
                    <a:pt x="170116" y="29235"/>
                  </a:lnTo>
                  <a:lnTo>
                    <a:pt x="170116" y="43205"/>
                  </a:lnTo>
                  <a:lnTo>
                    <a:pt x="218846" y="43205"/>
                  </a:lnTo>
                  <a:lnTo>
                    <a:pt x="218846" y="29235"/>
                  </a:lnTo>
                  <a:lnTo>
                    <a:pt x="218846" y="0"/>
                  </a:lnTo>
                  <a:close/>
                </a:path>
                <a:path w="534670" h="203834">
                  <a:moveTo>
                    <a:pt x="534619" y="431"/>
                  </a:moveTo>
                  <a:lnTo>
                    <a:pt x="437629" y="431"/>
                  </a:lnTo>
                  <a:lnTo>
                    <a:pt x="437629" y="28956"/>
                  </a:lnTo>
                  <a:lnTo>
                    <a:pt x="462038" y="28956"/>
                  </a:lnTo>
                  <a:lnTo>
                    <a:pt x="462038" y="139090"/>
                  </a:lnTo>
                  <a:lnTo>
                    <a:pt x="340169" y="431"/>
                  </a:lnTo>
                  <a:lnTo>
                    <a:pt x="267589" y="431"/>
                  </a:lnTo>
                  <a:lnTo>
                    <a:pt x="267589" y="28956"/>
                  </a:lnTo>
                  <a:lnTo>
                    <a:pt x="291922" y="28956"/>
                  </a:lnTo>
                  <a:lnTo>
                    <a:pt x="291922" y="173837"/>
                  </a:lnTo>
                  <a:lnTo>
                    <a:pt x="267589" y="173837"/>
                  </a:lnTo>
                  <a:lnTo>
                    <a:pt x="267589" y="202920"/>
                  </a:lnTo>
                  <a:lnTo>
                    <a:pt x="364566" y="202920"/>
                  </a:lnTo>
                  <a:lnTo>
                    <a:pt x="364566" y="173837"/>
                  </a:lnTo>
                  <a:lnTo>
                    <a:pt x="340169" y="173837"/>
                  </a:lnTo>
                  <a:lnTo>
                    <a:pt x="340169" y="63766"/>
                  </a:lnTo>
                  <a:lnTo>
                    <a:pt x="462038" y="202920"/>
                  </a:lnTo>
                  <a:lnTo>
                    <a:pt x="510768" y="202920"/>
                  </a:lnTo>
                  <a:lnTo>
                    <a:pt x="510768" y="28956"/>
                  </a:lnTo>
                  <a:lnTo>
                    <a:pt x="534619" y="28956"/>
                  </a:lnTo>
                  <a:lnTo>
                    <a:pt x="534619" y="431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7" name="object 17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6364907" y="1444786"/>
              <a:ext cx="3623041" cy="1551348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-62"/>
            <a:ext cx="12188952" cy="6859778"/>
          </a:xfrm>
          <a:prstGeom prst="rect">
            <a:avLst/>
          </a:prstGeom>
        </p:spPr>
      </p:pic>
      <p:sp>
        <p:nvSpPr>
          <p:cNvPr id="3" name="object 3" descr="$PPTXTitle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9050">
              <a:lnSpc>
                <a:spcPct val="100000"/>
              </a:lnSpc>
              <a:spcBef>
                <a:spcPts val="95"/>
              </a:spcBef>
            </a:pPr>
            <a:r>
              <a:rPr dirty="0"/>
              <a:t>Boys</a:t>
            </a:r>
            <a:r>
              <a:rPr dirty="0" spc="-229"/>
              <a:t> </a:t>
            </a:r>
            <a:r>
              <a:rPr dirty="0" spc="-45"/>
              <a:t>Basketball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917460" y="1179754"/>
            <a:ext cx="7499984" cy="1903730"/>
          </a:xfrm>
          <a:prstGeom prst="rect">
            <a:avLst/>
          </a:prstGeom>
        </p:spPr>
        <p:txBody>
          <a:bodyPr wrap="square" lIns="0" tIns="114300" rIns="0" bIns="0" rtlCol="0" vert="horz">
            <a:spAutoFit/>
          </a:bodyPr>
          <a:lstStyle/>
          <a:p>
            <a:pPr marL="240665" indent="-227965">
              <a:lnSpc>
                <a:spcPct val="100000"/>
              </a:lnSpc>
              <a:spcBef>
                <a:spcPts val="900"/>
              </a:spcBef>
              <a:buFont typeface="Arial"/>
              <a:buChar char="•"/>
              <a:tabLst>
                <a:tab pos="240665" algn="l"/>
              </a:tabLst>
            </a:pPr>
            <a:r>
              <a:rPr dirty="0" sz="1800">
                <a:solidFill>
                  <a:srgbClr val="FFFFFF"/>
                </a:solidFill>
                <a:latin typeface="Calibri"/>
                <a:cs typeface="Calibri"/>
              </a:rPr>
              <a:t>Head</a:t>
            </a:r>
            <a:r>
              <a:rPr dirty="0" sz="1800" spc="-2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FFFFFF"/>
                </a:solidFill>
                <a:latin typeface="Calibri"/>
                <a:cs typeface="Calibri"/>
              </a:rPr>
              <a:t>Coach</a:t>
            </a:r>
            <a:r>
              <a:rPr dirty="0" sz="1800" spc="-15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FFFFFF"/>
                </a:solidFill>
                <a:latin typeface="Calibri"/>
                <a:cs typeface="Calibri"/>
              </a:rPr>
              <a:t>–</a:t>
            </a:r>
            <a:r>
              <a:rPr dirty="0" sz="1800" spc="365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FFFFFF"/>
                </a:solidFill>
                <a:latin typeface="Calibri"/>
                <a:cs typeface="Calibri"/>
              </a:rPr>
              <a:t>Nathan</a:t>
            </a:r>
            <a:r>
              <a:rPr dirty="0" sz="1800" spc="-25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800" spc="-10">
                <a:solidFill>
                  <a:srgbClr val="FFFFFF"/>
                </a:solidFill>
                <a:latin typeface="Calibri"/>
                <a:cs typeface="Calibri"/>
              </a:rPr>
              <a:t>Martin</a:t>
            </a:r>
            <a:endParaRPr sz="1800">
              <a:latin typeface="Calibri"/>
              <a:cs typeface="Calibri"/>
            </a:endParaRPr>
          </a:p>
          <a:p>
            <a:pPr marL="240665" indent="-227965">
              <a:lnSpc>
                <a:spcPct val="100000"/>
              </a:lnSpc>
              <a:spcBef>
                <a:spcPts val="795"/>
              </a:spcBef>
              <a:buFont typeface="Arial"/>
              <a:buChar char="•"/>
              <a:tabLst>
                <a:tab pos="240665" algn="l"/>
              </a:tabLst>
            </a:pPr>
            <a:r>
              <a:rPr dirty="0" sz="1800" spc="-10">
                <a:solidFill>
                  <a:srgbClr val="FFFFFF"/>
                </a:solidFill>
                <a:latin typeface="Calibri"/>
                <a:cs typeface="Calibri"/>
              </a:rPr>
              <a:t>Assistant</a:t>
            </a:r>
            <a:r>
              <a:rPr dirty="0" sz="1800" spc="-45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FFFFFF"/>
                </a:solidFill>
                <a:latin typeface="Calibri"/>
                <a:cs typeface="Calibri"/>
              </a:rPr>
              <a:t>Coaches</a:t>
            </a:r>
            <a:r>
              <a:rPr dirty="0" sz="1800" spc="-5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FFFFFF"/>
                </a:solidFill>
                <a:latin typeface="Calibri"/>
                <a:cs typeface="Calibri"/>
              </a:rPr>
              <a:t>–</a:t>
            </a:r>
            <a:r>
              <a:rPr dirty="0" sz="1800" spc="345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800" spc="-30">
                <a:solidFill>
                  <a:srgbClr val="FFFFFF"/>
                </a:solidFill>
                <a:latin typeface="Calibri"/>
                <a:cs typeface="Calibri"/>
              </a:rPr>
              <a:t>Trent</a:t>
            </a:r>
            <a:r>
              <a:rPr dirty="0" sz="1800" spc="-45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FFFFFF"/>
                </a:solidFill>
                <a:latin typeface="Calibri"/>
                <a:cs typeface="Calibri"/>
              </a:rPr>
              <a:t>Pritchard,</a:t>
            </a:r>
            <a:r>
              <a:rPr dirty="0" sz="1800" spc="-35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FFFFFF"/>
                </a:solidFill>
                <a:latin typeface="Calibri"/>
                <a:cs typeface="Calibri"/>
              </a:rPr>
              <a:t>Aaron</a:t>
            </a:r>
            <a:r>
              <a:rPr dirty="0" sz="1800" spc="-3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FFFFFF"/>
                </a:solidFill>
                <a:latin typeface="Calibri"/>
                <a:cs typeface="Calibri"/>
              </a:rPr>
              <a:t>Andes,</a:t>
            </a:r>
            <a:r>
              <a:rPr dirty="0" sz="1800" spc="-3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800" spc="-20">
                <a:solidFill>
                  <a:srgbClr val="FFFFFF"/>
                </a:solidFill>
                <a:latin typeface="Calibri"/>
                <a:cs typeface="Calibri"/>
              </a:rPr>
              <a:t>Tylor</a:t>
            </a:r>
            <a:r>
              <a:rPr dirty="0" sz="1800" spc="-65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FFFFFF"/>
                </a:solidFill>
                <a:latin typeface="Calibri"/>
                <a:cs typeface="Calibri"/>
              </a:rPr>
              <a:t>Coulson,</a:t>
            </a:r>
            <a:r>
              <a:rPr dirty="0" sz="1800" spc="-35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800" spc="-10">
                <a:solidFill>
                  <a:srgbClr val="FFFFFF"/>
                </a:solidFill>
                <a:latin typeface="Calibri"/>
                <a:cs typeface="Calibri"/>
              </a:rPr>
              <a:t>Preston</a:t>
            </a:r>
            <a:r>
              <a:rPr dirty="0" sz="1800" spc="-3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800" spc="-20">
                <a:solidFill>
                  <a:srgbClr val="FFFFFF"/>
                </a:solidFill>
                <a:latin typeface="Calibri"/>
                <a:cs typeface="Calibri"/>
              </a:rPr>
              <a:t>Cole</a:t>
            </a:r>
            <a:endParaRPr sz="1800">
              <a:latin typeface="Calibri"/>
              <a:cs typeface="Calibri"/>
            </a:endParaRPr>
          </a:p>
          <a:p>
            <a:pPr marL="240665" indent="-227965">
              <a:lnSpc>
                <a:spcPct val="100000"/>
              </a:lnSpc>
              <a:spcBef>
                <a:spcPts val="795"/>
              </a:spcBef>
              <a:buFont typeface="Arial"/>
              <a:buChar char="•"/>
              <a:tabLst>
                <a:tab pos="240665" algn="l"/>
              </a:tabLst>
            </a:pPr>
            <a:r>
              <a:rPr dirty="0" sz="1800">
                <a:solidFill>
                  <a:srgbClr val="FFFFFF"/>
                </a:solidFill>
                <a:latin typeface="Calibri"/>
                <a:cs typeface="Calibri"/>
              </a:rPr>
              <a:t>Number</a:t>
            </a:r>
            <a:r>
              <a:rPr dirty="0" sz="1800" spc="-55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FFFFFF"/>
                </a:solidFill>
                <a:latin typeface="Calibri"/>
                <a:cs typeface="Calibri"/>
              </a:rPr>
              <a:t>of</a:t>
            </a:r>
            <a:r>
              <a:rPr dirty="0" sz="1800" spc="-45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FFFFFF"/>
                </a:solidFill>
                <a:latin typeface="Calibri"/>
                <a:cs typeface="Calibri"/>
              </a:rPr>
              <a:t>Participants:</a:t>
            </a:r>
            <a:r>
              <a:rPr dirty="0" sz="1800" spc="425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FFFFFF"/>
                </a:solidFill>
                <a:latin typeface="Calibri"/>
                <a:cs typeface="Calibri"/>
              </a:rPr>
              <a:t>HS</a:t>
            </a:r>
            <a:r>
              <a:rPr dirty="0" sz="1800" spc="5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FFFFFF"/>
                </a:solidFill>
                <a:latin typeface="Calibri"/>
                <a:cs typeface="Calibri"/>
              </a:rPr>
              <a:t>–</a:t>
            </a:r>
            <a:r>
              <a:rPr dirty="0" sz="1800" spc="-2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FFFFFF"/>
                </a:solidFill>
                <a:latin typeface="Calibri"/>
                <a:cs typeface="Calibri"/>
              </a:rPr>
              <a:t>38</a:t>
            </a:r>
            <a:r>
              <a:rPr dirty="0" sz="1800" spc="36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FFFFFF"/>
                </a:solidFill>
                <a:latin typeface="Calibri"/>
                <a:cs typeface="Calibri"/>
              </a:rPr>
              <a:t>MS</a:t>
            </a:r>
            <a:r>
              <a:rPr dirty="0" sz="1800" spc="-5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FFFFFF"/>
                </a:solidFill>
                <a:latin typeface="Calibri"/>
                <a:cs typeface="Calibri"/>
              </a:rPr>
              <a:t>–</a:t>
            </a:r>
            <a:r>
              <a:rPr dirty="0" sz="1800" spc="375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800" spc="-25">
                <a:solidFill>
                  <a:srgbClr val="FFFFFF"/>
                </a:solidFill>
                <a:latin typeface="Calibri"/>
                <a:cs typeface="Calibri"/>
              </a:rPr>
              <a:t>22</a:t>
            </a:r>
            <a:endParaRPr sz="1800">
              <a:latin typeface="Calibri"/>
              <a:cs typeface="Calibri"/>
            </a:endParaRPr>
          </a:p>
          <a:p>
            <a:pPr marL="240665" indent="-227965">
              <a:lnSpc>
                <a:spcPct val="100000"/>
              </a:lnSpc>
              <a:spcBef>
                <a:spcPts val="800"/>
              </a:spcBef>
              <a:buFont typeface="Arial"/>
              <a:buChar char="•"/>
              <a:tabLst>
                <a:tab pos="240665" algn="l"/>
              </a:tabLst>
            </a:pPr>
            <a:r>
              <a:rPr dirty="0" sz="1800" spc="-10">
                <a:solidFill>
                  <a:srgbClr val="FFFFFF"/>
                </a:solidFill>
                <a:latin typeface="Calibri"/>
                <a:cs typeface="Calibri"/>
              </a:rPr>
              <a:t>Overall</a:t>
            </a:r>
            <a:r>
              <a:rPr dirty="0" sz="1800" spc="-45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FFFFFF"/>
                </a:solidFill>
                <a:latin typeface="Calibri"/>
                <a:cs typeface="Calibri"/>
              </a:rPr>
              <a:t>Record HS:</a:t>
            </a:r>
            <a:r>
              <a:rPr dirty="0" sz="1800" spc="-45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FFFFFF"/>
                </a:solidFill>
                <a:latin typeface="Calibri"/>
                <a:cs typeface="Calibri"/>
              </a:rPr>
              <a:t>5-21</a:t>
            </a:r>
            <a:r>
              <a:rPr dirty="0" sz="1800" spc="375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FFFFFF"/>
                </a:solidFill>
                <a:latin typeface="Calibri"/>
                <a:cs typeface="Calibri"/>
              </a:rPr>
              <a:t>JV:</a:t>
            </a:r>
            <a:r>
              <a:rPr dirty="0" sz="1800" spc="25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800" spc="-20">
                <a:solidFill>
                  <a:srgbClr val="FFFFFF"/>
                </a:solidFill>
                <a:latin typeface="Calibri"/>
                <a:cs typeface="Calibri"/>
              </a:rPr>
              <a:t>5-</a:t>
            </a:r>
            <a:r>
              <a:rPr dirty="0" sz="1800">
                <a:solidFill>
                  <a:srgbClr val="FFFFFF"/>
                </a:solidFill>
                <a:latin typeface="Calibri"/>
                <a:cs typeface="Calibri"/>
              </a:rPr>
              <a:t>9</a:t>
            </a:r>
            <a:r>
              <a:rPr dirty="0" sz="1800" spc="375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FFFFFF"/>
                </a:solidFill>
                <a:latin typeface="Calibri"/>
                <a:cs typeface="Calibri"/>
              </a:rPr>
              <a:t>C</a:t>
            </a:r>
            <a:r>
              <a:rPr dirty="0" sz="1800" spc="-2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800" spc="-25">
                <a:solidFill>
                  <a:srgbClr val="FFFFFF"/>
                </a:solidFill>
                <a:latin typeface="Calibri"/>
                <a:cs typeface="Calibri"/>
              </a:rPr>
              <a:t>Team:</a:t>
            </a:r>
            <a:r>
              <a:rPr dirty="0" sz="1800" spc="-45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FFFFFF"/>
                </a:solidFill>
                <a:latin typeface="Calibri"/>
                <a:cs typeface="Calibri"/>
              </a:rPr>
              <a:t>1-6</a:t>
            </a:r>
            <a:r>
              <a:rPr dirty="0" sz="1800" spc="38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FFFFFF"/>
                </a:solidFill>
                <a:latin typeface="Calibri"/>
                <a:cs typeface="Calibri"/>
              </a:rPr>
              <a:t>MS:</a:t>
            </a:r>
            <a:r>
              <a:rPr dirty="0" sz="1800" spc="-45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FFFFFF"/>
                </a:solidFill>
                <a:latin typeface="Calibri"/>
                <a:cs typeface="Calibri"/>
              </a:rPr>
              <a:t>6-</a:t>
            </a:r>
            <a:r>
              <a:rPr dirty="0" sz="1800" spc="-50">
                <a:solidFill>
                  <a:srgbClr val="FFFFFF"/>
                </a:solidFill>
                <a:latin typeface="Calibri"/>
                <a:cs typeface="Calibri"/>
              </a:rPr>
              <a:t>7</a:t>
            </a:r>
            <a:endParaRPr sz="1800">
              <a:latin typeface="Calibri"/>
              <a:cs typeface="Calibri"/>
            </a:endParaRPr>
          </a:p>
          <a:p>
            <a:pPr marL="240665" indent="-227965">
              <a:lnSpc>
                <a:spcPct val="100000"/>
              </a:lnSpc>
              <a:spcBef>
                <a:spcPts val="795"/>
              </a:spcBef>
              <a:buFont typeface="Arial"/>
              <a:buChar char="•"/>
              <a:tabLst>
                <a:tab pos="240665" algn="l"/>
              </a:tabLst>
            </a:pPr>
            <a:r>
              <a:rPr dirty="0" sz="1800">
                <a:solidFill>
                  <a:srgbClr val="FFFFFF"/>
                </a:solidFill>
                <a:latin typeface="Calibri"/>
                <a:cs typeface="Calibri"/>
              </a:rPr>
              <a:t>MRVC</a:t>
            </a:r>
            <a:r>
              <a:rPr dirty="0" sz="1800" spc="-4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800" spc="-10">
                <a:solidFill>
                  <a:srgbClr val="FFFFFF"/>
                </a:solidFill>
                <a:latin typeface="Calibri"/>
                <a:cs typeface="Calibri"/>
              </a:rPr>
              <a:t>Record</a:t>
            </a:r>
            <a:r>
              <a:rPr dirty="0" sz="1800" spc="-2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FFFFFF"/>
                </a:solidFill>
                <a:latin typeface="Calibri"/>
                <a:cs typeface="Calibri"/>
              </a:rPr>
              <a:t>HS</a:t>
            </a:r>
            <a:r>
              <a:rPr dirty="0" sz="1800" spc="-5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800" spc="-10">
                <a:solidFill>
                  <a:srgbClr val="FFFFFF"/>
                </a:solidFill>
                <a:latin typeface="Calibri"/>
                <a:cs typeface="Calibri"/>
              </a:rPr>
              <a:t>0-</a:t>
            </a:r>
            <a:r>
              <a:rPr dirty="0" sz="1800" spc="-25">
                <a:solidFill>
                  <a:srgbClr val="FFFFFF"/>
                </a:solidFill>
                <a:latin typeface="Calibri"/>
                <a:cs typeface="Calibri"/>
              </a:rPr>
              <a:t>10</a:t>
            </a:r>
            <a:endParaRPr sz="1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-62"/>
            <a:ext cx="12188952" cy="6859778"/>
          </a:xfrm>
          <a:prstGeom prst="rect">
            <a:avLst/>
          </a:prstGeom>
        </p:spPr>
      </p:pic>
      <p:sp>
        <p:nvSpPr>
          <p:cNvPr id="3" name="object 3" descr="$PPTXTitle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9050">
              <a:lnSpc>
                <a:spcPct val="100000"/>
              </a:lnSpc>
              <a:spcBef>
                <a:spcPts val="95"/>
              </a:spcBef>
            </a:pPr>
            <a:r>
              <a:rPr dirty="0"/>
              <a:t>Boys</a:t>
            </a:r>
            <a:r>
              <a:rPr dirty="0" spc="-229"/>
              <a:t> </a:t>
            </a:r>
            <a:r>
              <a:rPr dirty="0" spc="-45"/>
              <a:t>Basketball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3952240" y="1101852"/>
            <a:ext cx="4301490" cy="2992755"/>
          </a:xfrm>
          <a:prstGeom prst="rect">
            <a:avLst/>
          </a:prstGeom>
        </p:spPr>
        <p:txBody>
          <a:bodyPr wrap="square" lIns="0" tIns="186690" rIns="0" bIns="0" rtlCol="0" vert="horz">
            <a:spAutoFit/>
          </a:bodyPr>
          <a:lstStyle/>
          <a:p>
            <a:pPr algn="ctr" marR="2540">
              <a:lnSpc>
                <a:spcPct val="100000"/>
              </a:lnSpc>
              <a:spcBef>
                <a:spcPts val="1470"/>
              </a:spcBef>
            </a:pPr>
            <a:r>
              <a:rPr dirty="0" u="sng" sz="2350" b="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libri"/>
                <a:cs typeface="Calibri"/>
              </a:rPr>
              <a:t>Individual</a:t>
            </a:r>
            <a:r>
              <a:rPr dirty="0" u="sng" sz="2350" spc="170" b="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libri"/>
                <a:cs typeface="Calibri"/>
              </a:rPr>
              <a:t> </a:t>
            </a:r>
            <a:r>
              <a:rPr dirty="0" u="sng" sz="2350" spc="-10" b="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libri"/>
                <a:cs typeface="Calibri"/>
              </a:rPr>
              <a:t>Honors</a:t>
            </a:r>
            <a:endParaRPr sz="2350">
              <a:latin typeface="Calibri"/>
              <a:cs typeface="Calibri"/>
            </a:endParaRPr>
          </a:p>
          <a:p>
            <a:pPr algn="ctr">
              <a:lnSpc>
                <a:spcPct val="100000"/>
              </a:lnSpc>
              <a:spcBef>
                <a:spcPts val="935"/>
              </a:spcBef>
            </a:pPr>
            <a:r>
              <a:rPr dirty="0" sz="1550" b="1">
                <a:solidFill>
                  <a:srgbClr val="FFFFFF"/>
                </a:solidFill>
                <a:latin typeface="Calibri"/>
                <a:cs typeface="Calibri"/>
              </a:rPr>
              <a:t>Academic</a:t>
            </a:r>
            <a:r>
              <a:rPr dirty="0" sz="1550" spc="125" b="1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550" b="1">
                <a:solidFill>
                  <a:srgbClr val="FFFFFF"/>
                </a:solidFill>
                <a:latin typeface="Calibri"/>
                <a:cs typeface="Calibri"/>
              </a:rPr>
              <a:t>All</a:t>
            </a:r>
            <a:r>
              <a:rPr dirty="0" sz="1550" spc="55" b="1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550" b="1">
                <a:solidFill>
                  <a:srgbClr val="FFFFFF"/>
                </a:solidFill>
                <a:latin typeface="Calibri"/>
                <a:cs typeface="Calibri"/>
              </a:rPr>
              <a:t>–</a:t>
            </a:r>
            <a:r>
              <a:rPr dirty="0" sz="1550" spc="80" b="1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550" spc="-10" b="1">
                <a:solidFill>
                  <a:srgbClr val="FFFFFF"/>
                </a:solidFill>
                <a:latin typeface="Calibri"/>
                <a:cs typeface="Calibri"/>
              </a:rPr>
              <a:t>Conference</a:t>
            </a:r>
            <a:endParaRPr sz="1550">
              <a:latin typeface="Calibri"/>
              <a:cs typeface="Calibri"/>
            </a:endParaRPr>
          </a:p>
          <a:p>
            <a:pPr algn="ctr" marL="25400" marR="17780">
              <a:lnSpc>
                <a:spcPts val="2740"/>
              </a:lnSpc>
              <a:spcBef>
                <a:spcPts val="235"/>
              </a:spcBef>
            </a:pPr>
            <a:r>
              <a:rPr dirty="0" sz="1550">
                <a:solidFill>
                  <a:srgbClr val="FFFFFF"/>
                </a:solidFill>
                <a:latin typeface="Calibri"/>
                <a:cs typeface="Calibri"/>
              </a:rPr>
              <a:t>Kolby</a:t>
            </a:r>
            <a:r>
              <a:rPr dirty="0" sz="1550" spc="65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550">
                <a:solidFill>
                  <a:srgbClr val="FFFFFF"/>
                </a:solidFill>
                <a:latin typeface="Calibri"/>
                <a:cs typeface="Calibri"/>
              </a:rPr>
              <a:t>Hill,</a:t>
            </a:r>
            <a:r>
              <a:rPr dirty="0" sz="1550" spc="1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550">
                <a:solidFill>
                  <a:srgbClr val="FFFFFF"/>
                </a:solidFill>
                <a:latin typeface="Calibri"/>
                <a:cs typeface="Calibri"/>
              </a:rPr>
              <a:t>Brayden</a:t>
            </a:r>
            <a:r>
              <a:rPr dirty="0" sz="1550" spc="95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550" spc="-10">
                <a:solidFill>
                  <a:srgbClr val="FFFFFF"/>
                </a:solidFill>
                <a:latin typeface="Calibri"/>
                <a:cs typeface="Calibri"/>
              </a:rPr>
              <a:t>Taylor,</a:t>
            </a:r>
            <a:r>
              <a:rPr dirty="0" sz="1550" spc="10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550">
                <a:solidFill>
                  <a:srgbClr val="FFFFFF"/>
                </a:solidFill>
                <a:latin typeface="Calibri"/>
                <a:cs typeface="Calibri"/>
              </a:rPr>
              <a:t>Owen</a:t>
            </a:r>
            <a:r>
              <a:rPr dirty="0" sz="1550" spc="95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550">
                <a:solidFill>
                  <a:srgbClr val="FFFFFF"/>
                </a:solidFill>
                <a:latin typeface="Calibri"/>
                <a:cs typeface="Calibri"/>
              </a:rPr>
              <a:t>Doogs,</a:t>
            </a:r>
            <a:r>
              <a:rPr dirty="0" sz="1550" spc="10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550">
                <a:solidFill>
                  <a:srgbClr val="FFFFFF"/>
                </a:solidFill>
                <a:latin typeface="Calibri"/>
                <a:cs typeface="Calibri"/>
              </a:rPr>
              <a:t>Evan</a:t>
            </a:r>
            <a:r>
              <a:rPr dirty="0" sz="1550" spc="5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550" spc="-10">
                <a:solidFill>
                  <a:srgbClr val="FFFFFF"/>
                </a:solidFill>
                <a:latin typeface="Calibri"/>
                <a:cs typeface="Calibri"/>
              </a:rPr>
              <a:t>Killion </a:t>
            </a:r>
            <a:r>
              <a:rPr dirty="0" sz="1550">
                <a:solidFill>
                  <a:srgbClr val="FFFFFF"/>
                </a:solidFill>
                <a:latin typeface="Calibri"/>
                <a:cs typeface="Calibri"/>
              </a:rPr>
              <a:t>Brody</a:t>
            </a:r>
            <a:r>
              <a:rPr dirty="0" sz="1550" spc="1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550">
                <a:solidFill>
                  <a:srgbClr val="FFFFFF"/>
                </a:solidFill>
                <a:latin typeface="Calibri"/>
                <a:cs typeface="Calibri"/>
              </a:rPr>
              <a:t>Bockover,</a:t>
            </a:r>
            <a:r>
              <a:rPr dirty="0" sz="1550" spc="65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550">
                <a:solidFill>
                  <a:srgbClr val="FFFFFF"/>
                </a:solidFill>
                <a:latin typeface="Calibri"/>
                <a:cs typeface="Calibri"/>
              </a:rPr>
              <a:t>Truman</a:t>
            </a:r>
            <a:r>
              <a:rPr dirty="0" sz="1550" spc="55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550">
                <a:solidFill>
                  <a:srgbClr val="FFFFFF"/>
                </a:solidFill>
                <a:latin typeface="Calibri"/>
                <a:cs typeface="Calibri"/>
              </a:rPr>
              <a:t>Wamsley,</a:t>
            </a:r>
            <a:r>
              <a:rPr dirty="0" sz="1550" spc="8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550">
                <a:solidFill>
                  <a:srgbClr val="FFFFFF"/>
                </a:solidFill>
                <a:latin typeface="Calibri"/>
                <a:cs typeface="Calibri"/>
              </a:rPr>
              <a:t>Cole</a:t>
            </a:r>
            <a:r>
              <a:rPr dirty="0" sz="1550" spc="3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550" spc="-10">
                <a:solidFill>
                  <a:srgbClr val="FFFFFF"/>
                </a:solidFill>
                <a:latin typeface="Calibri"/>
                <a:cs typeface="Calibri"/>
              </a:rPr>
              <a:t>Thomas</a:t>
            </a:r>
            <a:endParaRPr sz="1550">
              <a:latin typeface="Calibri"/>
              <a:cs typeface="Calibri"/>
            </a:endParaRPr>
          </a:p>
          <a:p>
            <a:pPr algn="ctr">
              <a:lnSpc>
                <a:spcPct val="100000"/>
              </a:lnSpc>
              <a:spcBef>
                <a:spcPts val="645"/>
              </a:spcBef>
            </a:pPr>
            <a:r>
              <a:rPr dirty="0" sz="1550" b="1">
                <a:solidFill>
                  <a:srgbClr val="FFFFFF"/>
                </a:solidFill>
                <a:latin typeface="Calibri"/>
                <a:cs typeface="Calibri"/>
              </a:rPr>
              <a:t>All</a:t>
            </a:r>
            <a:r>
              <a:rPr dirty="0" sz="1550" spc="30" b="1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550" b="1">
                <a:solidFill>
                  <a:srgbClr val="FFFFFF"/>
                </a:solidFill>
                <a:latin typeface="Calibri"/>
                <a:cs typeface="Calibri"/>
              </a:rPr>
              <a:t>–</a:t>
            </a:r>
            <a:r>
              <a:rPr dirty="0" sz="1550" spc="50" b="1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550" spc="-10" b="1">
                <a:solidFill>
                  <a:srgbClr val="FFFFFF"/>
                </a:solidFill>
                <a:latin typeface="Calibri"/>
                <a:cs typeface="Calibri"/>
              </a:rPr>
              <a:t>Conference</a:t>
            </a:r>
            <a:endParaRPr sz="1550">
              <a:latin typeface="Calibri"/>
              <a:cs typeface="Calibri"/>
            </a:endParaRPr>
          </a:p>
          <a:p>
            <a:pPr algn="ctr">
              <a:lnSpc>
                <a:spcPct val="100000"/>
              </a:lnSpc>
              <a:spcBef>
                <a:spcPts val="880"/>
              </a:spcBef>
            </a:pPr>
            <a:r>
              <a:rPr dirty="0" sz="1550">
                <a:solidFill>
                  <a:srgbClr val="FFFFFF"/>
                </a:solidFill>
                <a:latin typeface="Calibri"/>
                <a:cs typeface="Calibri"/>
              </a:rPr>
              <a:t>1</a:t>
            </a:r>
            <a:r>
              <a:rPr dirty="0" baseline="26455" sz="1575">
                <a:solidFill>
                  <a:srgbClr val="FFFFFF"/>
                </a:solidFill>
                <a:latin typeface="Calibri"/>
                <a:cs typeface="Calibri"/>
              </a:rPr>
              <a:t>st</a:t>
            </a:r>
            <a:r>
              <a:rPr dirty="0" baseline="26455" sz="1575" spc="172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550">
                <a:solidFill>
                  <a:srgbClr val="FFFFFF"/>
                </a:solidFill>
                <a:latin typeface="Calibri"/>
                <a:cs typeface="Calibri"/>
              </a:rPr>
              <a:t>Team:</a:t>
            </a:r>
            <a:r>
              <a:rPr dirty="0" sz="1550" spc="4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550">
                <a:solidFill>
                  <a:srgbClr val="FFFFFF"/>
                </a:solidFill>
                <a:latin typeface="Calibri"/>
                <a:cs typeface="Calibri"/>
              </a:rPr>
              <a:t>Kolby</a:t>
            </a:r>
            <a:r>
              <a:rPr dirty="0" sz="1550" spc="3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550" spc="-20">
                <a:solidFill>
                  <a:srgbClr val="FFFFFF"/>
                </a:solidFill>
                <a:latin typeface="Calibri"/>
                <a:cs typeface="Calibri"/>
              </a:rPr>
              <a:t>Hill</a:t>
            </a:r>
            <a:endParaRPr sz="1550">
              <a:latin typeface="Calibri"/>
              <a:cs typeface="Calibri"/>
            </a:endParaRPr>
          </a:p>
          <a:p>
            <a:pPr algn="ctr" marR="4445">
              <a:lnSpc>
                <a:spcPct val="100000"/>
              </a:lnSpc>
              <a:spcBef>
                <a:spcPts val="810"/>
              </a:spcBef>
            </a:pPr>
            <a:r>
              <a:rPr dirty="0" sz="1550" b="1">
                <a:solidFill>
                  <a:srgbClr val="FFFFFF"/>
                </a:solidFill>
                <a:latin typeface="Calibri"/>
                <a:cs typeface="Calibri"/>
              </a:rPr>
              <a:t>All</a:t>
            </a:r>
            <a:r>
              <a:rPr dirty="0" sz="1550" spc="30" b="1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550" b="1">
                <a:solidFill>
                  <a:srgbClr val="FFFFFF"/>
                </a:solidFill>
                <a:latin typeface="Calibri"/>
                <a:cs typeface="Calibri"/>
              </a:rPr>
              <a:t>–</a:t>
            </a:r>
            <a:r>
              <a:rPr dirty="0" sz="1550" spc="50" b="1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550" spc="-10" b="1">
                <a:solidFill>
                  <a:srgbClr val="FFFFFF"/>
                </a:solidFill>
                <a:latin typeface="Calibri"/>
                <a:cs typeface="Calibri"/>
              </a:rPr>
              <a:t>District</a:t>
            </a:r>
            <a:endParaRPr sz="1550">
              <a:latin typeface="Calibri"/>
              <a:cs typeface="Calibri"/>
            </a:endParaRPr>
          </a:p>
          <a:p>
            <a:pPr algn="ctr">
              <a:lnSpc>
                <a:spcPct val="100000"/>
              </a:lnSpc>
              <a:spcBef>
                <a:spcPts val="880"/>
              </a:spcBef>
            </a:pPr>
            <a:r>
              <a:rPr dirty="0" sz="1550">
                <a:solidFill>
                  <a:srgbClr val="FFFFFF"/>
                </a:solidFill>
                <a:latin typeface="Calibri"/>
                <a:cs typeface="Calibri"/>
              </a:rPr>
              <a:t>1</a:t>
            </a:r>
            <a:r>
              <a:rPr dirty="0" baseline="26455" sz="1575">
                <a:solidFill>
                  <a:srgbClr val="FFFFFF"/>
                </a:solidFill>
                <a:latin typeface="Calibri"/>
                <a:cs typeface="Calibri"/>
              </a:rPr>
              <a:t>st</a:t>
            </a:r>
            <a:r>
              <a:rPr dirty="0" baseline="26455" sz="1575" spc="172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550">
                <a:solidFill>
                  <a:srgbClr val="FFFFFF"/>
                </a:solidFill>
                <a:latin typeface="Calibri"/>
                <a:cs typeface="Calibri"/>
              </a:rPr>
              <a:t>Team:</a:t>
            </a:r>
            <a:r>
              <a:rPr dirty="0" sz="1550" spc="4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550">
                <a:solidFill>
                  <a:srgbClr val="FFFFFF"/>
                </a:solidFill>
                <a:latin typeface="Calibri"/>
                <a:cs typeface="Calibri"/>
              </a:rPr>
              <a:t>Kolby</a:t>
            </a:r>
            <a:r>
              <a:rPr dirty="0" sz="1550" spc="3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550" spc="-20">
                <a:solidFill>
                  <a:srgbClr val="FFFFFF"/>
                </a:solidFill>
                <a:latin typeface="Calibri"/>
                <a:cs typeface="Calibri"/>
              </a:rPr>
              <a:t>Hill</a:t>
            </a:r>
            <a:endParaRPr sz="155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2188952" cy="6857999"/>
          </a:xfrm>
          <a:prstGeom prst="rect">
            <a:avLst/>
          </a:prstGeom>
        </p:spPr>
      </p:pic>
      <p:sp>
        <p:nvSpPr>
          <p:cNvPr id="3" name="object 3" descr="$PPTXTitle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36830">
              <a:lnSpc>
                <a:spcPct val="100000"/>
              </a:lnSpc>
              <a:spcBef>
                <a:spcPts val="95"/>
              </a:spcBef>
            </a:pPr>
            <a:r>
              <a:rPr dirty="0"/>
              <a:t>Girls</a:t>
            </a:r>
            <a:r>
              <a:rPr dirty="0" spc="-235"/>
              <a:t> </a:t>
            </a:r>
            <a:r>
              <a:rPr dirty="0" spc="-40"/>
              <a:t>Basketball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917460" y="1402753"/>
            <a:ext cx="5276215" cy="2113280"/>
          </a:xfrm>
          <a:prstGeom prst="rect">
            <a:avLst/>
          </a:prstGeom>
        </p:spPr>
        <p:txBody>
          <a:bodyPr wrap="square" lIns="0" tIns="123189" rIns="0" bIns="0" rtlCol="0" vert="horz">
            <a:spAutoFit/>
          </a:bodyPr>
          <a:lstStyle/>
          <a:p>
            <a:pPr marL="240665" indent="-227965">
              <a:lnSpc>
                <a:spcPct val="100000"/>
              </a:lnSpc>
              <a:spcBef>
                <a:spcPts val="969"/>
              </a:spcBef>
              <a:buFont typeface="Arial"/>
              <a:buChar char="•"/>
              <a:tabLst>
                <a:tab pos="240665" algn="l"/>
              </a:tabLst>
            </a:pPr>
            <a:r>
              <a:rPr dirty="0" sz="1550">
                <a:solidFill>
                  <a:srgbClr val="FFFFFF"/>
                </a:solidFill>
                <a:latin typeface="Calibri"/>
                <a:cs typeface="Calibri"/>
              </a:rPr>
              <a:t>Head</a:t>
            </a:r>
            <a:r>
              <a:rPr dirty="0" sz="1550" spc="3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550">
                <a:solidFill>
                  <a:srgbClr val="FFFFFF"/>
                </a:solidFill>
                <a:latin typeface="Calibri"/>
                <a:cs typeface="Calibri"/>
              </a:rPr>
              <a:t>Coach:</a:t>
            </a:r>
            <a:r>
              <a:rPr dirty="0" sz="1550" spc="85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550">
                <a:solidFill>
                  <a:srgbClr val="FFFFFF"/>
                </a:solidFill>
                <a:latin typeface="Calibri"/>
                <a:cs typeface="Calibri"/>
              </a:rPr>
              <a:t>Todd</a:t>
            </a:r>
            <a:r>
              <a:rPr dirty="0" sz="1550" spc="35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550" spc="-10">
                <a:solidFill>
                  <a:srgbClr val="FFFFFF"/>
                </a:solidFill>
                <a:latin typeface="Calibri"/>
                <a:cs typeface="Calibri"/>
              </a:rPr>
              <a:t>Shanks</a:t>
            </a:r>
            <a:endParaRPr sz="1550">
              <a:latin typeface="Calibri"/>
              <a:cs typeface="Calibri"/>
            </a:endParaRPr>
          </a:p>
          <a:p>
            <a:pPr marL="240665" indent="-227965">
              <a:lnSpc>
                <a:spcPct val="100000"/>
              </a:lnSpc>
              <a:spcBef>
                <a:spcPts val="875"/>
              </a:spcBef>
              <a:buFont typeface="Arial"/>
              <a:buChar char="•"/>
              <a:tabLst>
                <a:tab pos="240665" algn="l"/>
              </a:tabLst>
            </a:pPr>
            <a:r>
              <a:rPr dirty="0" sz="1550">
                <a:solidFill>
                  <a:srgbClr val="FFFFFF"/>
                </a:solidFill>
                <a:latin typeface="Calibri"/>
                <a:cs typeface="Calibri"/>
              </a:rPr>
              <a:t>Assistant</a:t>
            </a:r>
            <a:r>
              <a:rPr dirty="0" sz="1550" spc="35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550">
                <a:solidFill>
                  <a:srgbClr val="FFFFFF"/>
                </a:solidFill>
                <a:latin typeface="Calibri"/>
                <a:cs typeface="Calibri"/>
              </a:rPr>
              <a:t>Coaches:</a:t>
            </a:r>
            <a:r>
              <a:rPr dirty="0" sz="1550" spc="7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550">
                <a:solidFill>
                  <a:srgbClr val="FFFFFF"/>
                </a:solidFill>
                <a:latin typeface="Calibri"/>
                <a:cs typeface="Calibri"/>
              </a:rPr>
              <a:t>Rebekah</a:t>
            </a:r>
            <a:r>
              <a:rPr dirty="0" sz="1550" spc="10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550">
                <a:solidFill>
                  <a:srgbClr val="FFFFFF"/>
                </a:solidFill>
                <a:latin typeface="Calibri"/>
                <a:cs typeface="Calibri"/>
              </a:rPr>
              <a:t>Riffle,</a:t>
            </a:r>
            <a:r>
              <a:rPr dirty="0" sz="1550" spc="114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550">
                <a:solidFill>
                  <a:srgbClr val="FFFFFF"/>
                </a:solidFill>
                <a:latin typeface="Calibri"/>
                <a:cs typeface="Calibri"/>
              </a:rPr>
              <a:t>Scott</a:t>
            </a:r>
            <a:r>
              <a:rPr dirty="0" sz="1550" spc="12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550" spc="-10">
                <a:solidFill>
                  <a:srgbClr val="FFFFFF"/>
                </a:solidFill>
                <a:latin typeface="Calibri"/>
                <a:cs typeface="Calibri"/>
              </a:rPr>
              <a:t>Teufel,</a:t>
            </a:r>
            <a:r>
              <a:rPr dirty="0" sz="1550" spc="2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550">
                <a:solidFill>
                  <a:srgbClr val="FFFFFF"/>
                </a:solidFill>
                <a:latin typeface="Calibri"/>
                <a:cs typeface="Calibri"/>
              </a:rPr>
              <a:t>Reagan</a:t>
            </a:r>
            <a:r>
              <a:rPr dirty="0" sz="1550" spc="10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550" spc="-10">
                <a:solidFill>
                  <a:srgbClr val="FFFFFF"/>
                </a:solidFill>
                <a:latin typeface="Calibri"/>
                <a:cs typeface="Calibri"/>
              </a:rPr>
              <a:t>Berlin</a:t>
            </a:r>
            <a:endParaRPr sz="1550">
              <a:latin typeface="Calibri"/>
              <a:cs typeface="Calibri"/>
            </a:endParaRPr>
          </a:p>
          <a:p>
            <a:pPr marL="240665" indent="-227965">
              <a:lnSpc>
                <a:spcPct val="100000"/>
              </a:lnSpc>
              <a:spcBef>
                <a:spcPts val="885"/>
              </a:spcBef>
              <a:buFont typeface="Arial"/>
              <a:buChar char="•"/>
              <a:tabLst>
                <a:tab pos="240665" algn="l"/>
              </a:tabLst>
            </a:pPr>
            <a:r>
              <a:rPr dirty="0" sz="1550">
                <a:solidFill>
                  <a:srgbClr val="FFFFFF"/>
                </a:solidFill>
                <a:latin typeface="Calibri"/>
                <a:cs typeface="Calibri"/>
              </a:rPr>
              <a:t>Number</a:t>
            </a:r>
            <a:r>
              <a:rPr dirty="0" sz="1550" spc="8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550">
                <a:solidFill>
                  <a:srgbClr val="FFFFFF"/>
                </a:solidFill>
                <a:latin typeface="Calibri"/>
                <a:cs typeface="Calibri"/>
              </a:rPr>
              <a:t>of</a:t>
            </a:r>
            <a:r>
              <a:rPr dirty="0" sz="1550" spc="8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550">
                <a:solidFill>
                  <a:srgbClr val="FFFFFF"/>
                </a:solidFill>
                <a:latin typeface="Calibri"/>
                <a:cs typeface="Calibri"/>
              </a:rPr>
              <a:t>Participants:</a:t>
            </a:r>
            <a:r>
              <a:rPr dirty="0" sz="1550" spc="65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550">
                <a:solidFill>
                  <a:srgbClr val="FFFFFF"/>
                </a:solidFill>
                <a:latin typeface="Calibri"/>
                <a:cs typeface="Calibri"/>
              </a:rPr>
              <a:t>HS</a:t>
            </a:r>
            <a:r>
              <a:rPr dirty="0" sz="1550" spc="8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550">
                <a:solidFill>
                  <a:srgbClr val="FFFFFF"/>
                </a:solidFill>
                <a:latin typeface="Calibri"/>
                <a:cs typeface="Calibri"/>
              </a:rPr>
              <a:t>–</a:t>
            </a:r>
            <a:r>
              <a:rPr dirty="0" sz="1550" spc="75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550">
                <a:solidFill>
                  <a:srgbClr val="FFFFFF"/>
                </a:solidFill>
                <a:latin typeface="Calibri"/>
                <a:cs typeface="Calibri"/>
              </a:rPr>
              <a:t>16</a:t>
            </a:r>
            <a:r>
              <a:rPr dirty="0" sz="1550" spc="125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550">
                <a:solidFill>
                  <a:srgbClr val="FFFFFF"/>
                </a:solidFill>
                <a:latin typeface="Calibri"/>
                <a:cs typeface="Calibri"/>
              </a:rPr>
              <a:t>MS</a:t>
            </a:r>
            <a:r>
              <a:rPr dirty="0" sz="1550" spc="35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550">
                <a:solidFill>
                  <a:srgbClr val="FFFFFF"/>
                </a:solidFill>
                <a:latin typeface="Calibri"/>
                <a:cs typeface="Calibri"/>
              </a:rPr>
              <a:t>–</a:t>
            </a:r>
            <a:r>
              <a:rPr dirty="0" sz="1550" spc="7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550" spc="-35">
                <a:solidFill>
                  <a:srgbClr val="FFFFFF"/>
                </a:solidFill>
                <a:latin typeface="Calibri"/>
                <a:cs typeface="Calibri"/>
              </a:rPr>
              <a:t>18</a:t>
            </a:r>
            <a:endParaRPr sz="1550">
              <a:latin typeface="Calibri"/>
              <a:cs typeface="Calibri"/>
            </a:endParaRPr>
          </a:p>
          <a:p>
            <a:pPr marL="240665" indent="-227965">
              <a:lnSpc>
                <a:spcPct val="100000"/>
              </a:lnSpc>
              <a:spcBef>
                <a:spcPts val="880"/>
              </a:spcBef>
              <a:buFont typeface="Arial"/>
              <a:buChar char="•"/>
              <a:tabLst>
                <a:tab pos="240665" algn="l"/>
              </a:tabLst>
            </a:pPr>
            <a:r>
              <a:rPr dirty="0" sz="1550">
                <a:solidFill>
                  <a:srgbClr val="FFFFFF"/>
                </a:solidFill>
                <a:latin typeface="Calibri"/>
                <a:cs typeface="Calibri"/>
              </a:rPr>
              <a:t>Overall</a:t>
            </a:r>
            <a:r>
              <a:rPr dirty="0" sz="1550" spc="5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550">
                <a:solidFill>
                  <a:srgbClr val="FFFFFF"/>
                </a:solidFill>
                <a:latin typeface="Calibri"/>
                <a:cs typeface="Calibri"/>
              </a:rPr>
              <a:t>Record:</a:t>
            </a:r>
            <a:r>
              <a:rPr dirty="0" sz="1550" spc="6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550">
                <a:solidFill>
                  <a:srgbClr val="FFFFFF"/>
                </a:solidFill>
                <a:latin typeface="Calibri"/>
                <a:cs typeface="Calibri"/>
              </a:rPr>
              <a:t>HS:</a:t>
            </a:r>
            <a:r>
              <a:rPr dirty="0" sz="1550" spc="65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550">
                <a:solidFill>
                  <a:srgbClr val="FFFFFF"/>
                </a:solidFill>
                <a:latin typeface="Calibri"/>
                <a:cs typeface="Calibri"/>
              </a:rPr>
              <a:t>9-19</a:t>
            </a:r>
            <a:r>
              <a:rPr dirty="0" sz="1550" spc="95">
                <a:solidFill>
                  <a:srgbClr val="FFFFFF"/>
                </a:solidFill>
                <a:latin typeface="Calibri"/>
                <a:cs typeface="Calibri"/>
              </a:rPr>
              <a:t>  </a:t>
            </a:r>
            <a:r>
              <a:rPr dirty="0" sz="1550">
                <a:solidFill>
                  <a:srgbClr val="FFFFFF"/>
                </a:solidFill>
                <a:latin typeface="Calibri"/>
                <a:cs typeface="Calibri"/>
              </a:rPr>
              <a:t>MS</a:t>
            </a:r>
            <a:r>
              <a:rPr dirty="0" sz="1550" spc="5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550">
                <a:solidFill>
                  <a:srgbClr val="FFFFFF"/>
                </a:solidFill>
                <a:latin typeface="Calibri"/>
                <a:cs typeface="Calibri"/>
              </a:rPr>
              <a:t>:</a:t>
            </a:r>
            <a:r>
              <a:rPr dirty="0" sz="1550" spc="7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550">
                <a:solidFill>
                  <a:srgbClr val="FFFFFF"/>
                </a:solidFill>
                <a:latin typeface="Calibri"/>
                <a:cs typeface="Calibri"/>
              </a:rPr>
              <a:t>7-</a:t>
            </a:r>
            <a:r>
              <a:rPr dirty="0" sz="1550" spc="-50">
                <a:solidFill>
                  <a:srgbClr val="FFFFFF"/>
                </a:solidFill>
                <a:latin typeface="Calibri"/>
                <a:cs typeface="Calibri"/>
              </a:rPr>
              <a:t>7</a:t>
            </a:r>
            <a:endParaRPr sz="1550">
              <a:latin typeface="Calibri"/>
              <a:cs typeface="Calibri"/>
            </a:endParaRPr>
          </a:p>
          <a:p>
            <a:pPr marL="240665" indent="-227965">
              <a:lnSpc>
                <a:spcPct val="100000"/>
              </a:lnSpc>
              <a:spcBef>
                <a:spcPts val="880"/>
              </a:spcBef>
              <a:buFont typeface="Arial"/>
              <a:buChar char="•"/>
              <a:tabLst>
                <a:tab pos="240665" algn="l"/>
              </a:tabLst>
            </a:pPr>
            <a:r>
              <a:rPr dirty="0" sz="1550">
                <a:solidFill>
                  <a:srgbClr val="FFFFFF"/>
                </a:solidFill>
                <a:latin typeface="Calibri"/>
                <a:cs typeface="Calibri"/>
              </a:rPr>
              <a:t>MRVC</a:t>
            </a:r>
            <a:r>
              <a:rPr dirty="0" sz="1550" spc="95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550">
                <a:solidFill>
                  <a:srgbClr val="FFFFFF"/>
                </a:solidFill>
                <a:latin typeface="Calibri"/>
                <a:cs typeface="Calibri"/>
              </a:rPr>
              <a:t>Record</a:t>
            </a:r>
            <a:r>
              <a:rPr dirty="0" sz="1550" spc="11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550">
                <a:solidFill>
                  <a:srgbClr val="FFFFFF"/>
                </a:solidFill>
                <a:latin typeface="Calibri"/>
                <a:cs typeface="Calibri"/>
              </a:rPr>
              <a:t>HS</a:t>
            </a:r>
            <a:r>
              <a:rPr dirty="0" sz="1550" spc="65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550">
                <a:solidFill>
                  <a:srgbClr val="FFFFFF"/>
                </a:solidFill>
                <a:latin typeface="Calibri"/>
                <a:cs typeface="Calibri"/>
              </a:rPr>
              <a:t>3-</a:t>
            </a:r>
            <a:r>
              <a:rPr dirty="0" sz="1550" spc="-50">
                <a:solidFill>
                  <a:srgbClr val="FFFFFF"/>
                </a:solidFill>
                <a:latin typeface="Calibri"/>
                <a:cs typeface="Calibri"/>
              </a:rPr>
              <a:t>7</a:t>
            </a:r>
            <a:endParaRPr sz="1550">
              <a:latin typeface="Calibri"/>
              <a:cs typeface="Calibri"/>
            </a:endParaRPr>
          </a:p>
          <a:p>
            <a:pPr marL="240665" indent="-227965">
              <a:lnSpc>
                <a:spcPct val="100000"/>
              </a:lnSpc>
              <a:spcBef>
                <a:spcPts val="880"/>
              </a:spcBef>
              <a:buFont typeface="Arial"/>
              <a:buChar char="•"/>
              <a:tabLst>
                <a:tab pos="240665" algn="l"/>
              </a:tabLst>
            </a:pPr>
            <a:r>
              <a:rPr dirty="0" sz="1550">
                <a:solidFill>
                  <a:srgbClr val="FFFFFF"/>
                </a:solidFill>
                <a:latin typeface="Calibri"/>
                <a:cs typeface="Calibri"/>
              </a:rPr>
              <a:t>Class</a:t>
            </a:r>
            <a:r>
              <a:rPr dirty="0" sz="1550" spc="11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550">
                <a:solidFill>
                  <a:srgbClr val="FFFFFF"/>
                </a:solidFill>
                <a:latin typeface="Calibri"/>
                <a:cs typeface="Calibri"/>
              </a:rPr>
              <a:t>3</a:t>
            </a:r>
            <a:r>
              <a:rPr dirty="0" sz="1550" spc="7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550">
                <a:solidFill>
                  <a:srgbClr val="FFFFFF"/>
                </a:solidFill>
                <a:latin typeface="Calibri"/>
                <a:cs typeface="Calibri"/>
              </a:rPr>
              <a:t>District</a:t>
            </a:r>
            <a:r>
              <a:rPr dirty="0" sz="1550" spc="55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550">
                <a:solidFill>
                  <a:srgbClr val="FFFFFF"/>
                </a:solidFill>
                <a:latin typeface="Calibri"/>
                <a:cs typeface="Calibri"/>
              </a:rPr>
              <a:t>13</a:t>
            </a:r>
            <a:r>
              <a:rPr dirty="0" sz="1550" spc="7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550" spc="-10">
                <a:solidFill>
                  <a:srgbClr val="FFFFFF"/>
                </a:solidFill>
                <a:latin typeface="Calibri"/>
                <a:cs typeface="Calibri"/>
              </a:rPr>
              <a:t>Champions</a:t>
            </a:r>
            <a:endParaRPr sz="155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2188952" cy="6857999"/>
          </a:xfrm>
          <a:prstGeom prst="rect">
            <a:avLst/>
          </a:prstGeom>
        </p:spPr>
      </p:pic>
      <p:sp>
        <p:nvSpPr>
          <p:cNvPr id="3" name="object 3" descr="$PPTXTitle"/>
          <p:cNvSpPr txBox="1">
            <a:spLocks noGrp="1"/>
          </p:cNvSpPr>
          <p:nvPr>
            <p:ph type="title"/>
          </p:nvPr>
        </p:nvSpPr>
        <p:spPr>
          <a:xfrm>
            <a:off x="4412741" y="181822"/>
            <a:ext cx="3380740" cy="1303655"/>
          </a:xfrm>
          <a:prstGeom prst="rect"/>
        </p:spPr>
        <p:txBody>
          <a:bodyPr wrap="square" lIns="0" tIns="170815" rIns="0" bIns="0" rtlCol="0" vert="horz">
            <a:spAutoFit/>
          </a:bodyPr>
          <a:lstStyle/>
          <a:p>
            <a:pPr algn="ctr">
              <a:lnSpc>
                <a:spcPct val="100000"/>
              </a:lnSpc>
              <a:spcBef>
                <a:spcPts val="1345"/>
              </a:spcBef>
            </a:pPr>
            <a:r>
              <a:rPr dirty="0"/>
              <a:t>Girls</a:t>
            </a:r>
            <a:r>
              <a:rPr dirty="0" spc="-235"/>
              <a:t> </a:t>
            </a:r>
            <a:r>
              <a:rPr dirty="0" spc="-30"/>
              <a:t>Basketball</a:t>
            </a:r>
          </a:p>
          <a:p>
            <a:pPr algn="ctr" marR="2540">
              <a:lnSpc>
                <a:spcPct val="100000"/>
              </a:lnSpc>
              <a:spcBef>
                <a:spcPts val="710"/>
              </a:spcBef>
            </a:pPr>
            <a:r>
              <a:rPr dirty="0" sz="2350" b="1" i="0">
                <a:latin typeface="Calibri"/>
                <a:cs typeface="Calibri"/>
              </a:rPr>
              <a:t>Individual</a:t>
            </a:r>
            <a:r>
              <a:rPr dirty="0" sz="2350" spc="170" b="1" i="0">
                <a:latin typeface="Calibri"/>
                <a:cs typeface="Calibri"/>
              </a:rPr>
              <a:t> </a:t>
            </a:r>
            <a:r>
              <a:rPr dirty="0" sz="2350" spc="-10" b="1" i="0">
                <a:latin typeface="Calibri"/>
                <a:cs typeface="Calibri"/>
              </a:rPr>
              <a:t>Honors</a:t>
            </a:r>
            <a:endParaRPr sz="2350"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2872485" y="1773525"/>
            <a:ext cx="6450965" cy="4055110"/>
          </a:xfrm>
          <a:prstGeom prst="rect">
            <a:avLst/>
          </a:prstGeom>
        </p:spPr>
        <p:txBody>
          <a:bodyPr wrap="square" lIns="0" tIns="116839" rIns="0" bIns="0" rtlCol="0" vert="horz">
            <a:spAutoFit/>
          </a:bodyPr>
          <a:lstStyle/>
          <a:p>
            <a:pPr algn="ctr">
              <a:lnSpc>
                <a:spcPct val="100000"/>
              </a:lnSpc>
              <a:spcBef>
                <a:spcPts val="919"/>
              </a:spcBef>
            </a:pPr>
            <a:r>
              <a:rPr dirty="0" sz="2000" b="1">
                <a:solidFill>
                  <a:srgbClr val="FFFFFF"/>
                </a:solidFill>
                <a:latin typeface="Calibri"/>
                <a:cs typeface="Calibri"/>
              </a:rPr>
              <a:t>Academic</a:t>
            </a:r>
            <a:r>
              <a:rPr dirty="0" sz="2000" spc="-30" b="1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000" b="1">
                <a:solidFill>
                  <a:srgbClr val="FFFFFF"/>
                </a:solidFill>
                <a:latin typeface="Calibri"/>
                <a:cs typeface="Calibri"/>
              </a:rPr>
              <a:t>All</a:t>
            </a:r>
            <a:r>
              <a:rPr dirty="0" sz="2000" spc="-40" b="1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000" b="1">
                <a:solidFill>
                  <a:srgbClr val="FFFFFF"/>
                </a:solidFill>
                <a:latin typeface="Calibri"/>
                <a:cs typeface="Calibri"/>
              </a:rPr>
              <a:t>–</a:t>
            </a:r>
            <a:r>
              <a:rPr dirty="0" sz="2000" spc="-35" b="1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000" spc="-10" b="1">
                <a:solidFill>
                  <a:srgbClr val="FFFFFF"/>
                </a:solidFill>
                <a:latin typeface="Calibri"/>
                <a:cs typeface="Calibri"/>
              </a:rPr>
              <a:t>Conference</a:t>
            </a:r>
            <a:endParaRPr sz="2000">
              <a:latin typeface="Calibri"/>
              <a:cs typeface="Calibri"/>
            </a:endParaRPr>
          </a:p>
          <a:p>
            <a:pPr algn="ctr" marL="38100" marR="30480">
              <a:lnSpc>
                <a:spcPts val="2530"/>
              </a:lnSpc>
              <a:spcBef>
                <a:spcPts val="100"/>
              </a:spcBef>
            </a:pPr>
            <a:r>
              <a:rPr dirty="0" sz="1500">
                <a:solidFill>
                  <a:srgbClr val="FFFFFF"/>
                </a:solidFill>
                <a:latin typeface="Calibri"/>
                <a:cs typeface="Calibri"/>
              </a:rPr>
              <a:t>Adalyn</a:t>
            </a:r>
            <a:r>
              <a:rPr dirty="0" sz="1500" spc="-35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500">
                <a:solidFill>
                  <a:srgbClr val="FFFFFF"/>
                </a:solidFill>
                <a:latin typeface="Calibri"/>
                <a:cs typeface="Calibri"/>
              </a:rPr>
              <a:t>Campbell,</a:t>
            </a:r>
            <a:r>
              <a:rPr dirty="0" sz="1500" spc="-3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500">
                <a:solidFill>
                  <a:srgbClr val="FFFFFF"/>
                </a:solidFill>
                <a:latin typeface="Calibri"/>
                <a:cs typeface="Calibri"/>
              </a:rPr>
              <a:t>Lilly</a:t>
            </a:r>
            <a:r>
              <a:rPr dirty="0" sz="1500" spc="2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500" spc="-20">
                <a:solidFill>
                  <a:srgbClr val="FFFFFF"/>
                </a:solidFill>
                <a:latin typeface="Calibri"/>
                <a:cs typeface="Calibri"/>
              </a:rPr>
              <a:t>Carver,</a:t>
            </a:r>
            <a:r>
              <a:rPr dirty="0" sz="1500" spc="-25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500" spc="-20">
                <a:solidFill>
                  <a:srgbClr val="FFFFFF"/>
                </a:solidFill>
                <a:latin typeface="Calibri"/>
                <a:cs typeface="Calibri"/>
              </a:rPr>
              <a:t>Brooke</a:t>
            </a:r>
            <a:r>
              <a:rPr dirty="0" sz="1500" spc="-65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500" spc="-10">
                <a:solidFill>
                  <a:srgbClr val="FFFFFF"/>
                </a:solidFill>
                <a:latin typeface="Calibri"/>
                <a:cs typeface="Calibri"/>
              </a:rPr>
              <a:t>Gimmaro,</a:t>
            </a:r>
            <a:r>
              <a:rPr dirty="0" sz="1500" spc="-3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500">
                <a:solidFill>
                  <a:srgbClr val="FFFFFF"/>
                </a:solidFill>
                <a:latin typeface="Calibri"/>
                <a:cs typeface="Calibri"/>
              </a:rPr>
              <a:t>Brionna</a:t>
            </a:r>
            <a:r>
              <a:rPr dirty="0" sz="1500" spc="-25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500">
                <a:solidFill>
                  <a:srgbClr val="FFFFFF"/>
                </a:solidFill>
                <a:latin typeface="Calibri"/>
                <a:cs typeface="Calibri"/>
              </a:rPr>
              <a:t>Johnson,</a:t>
            </a:r>
            <a:r>
              <a:rPr dirty="0" sz="1500" spc="-35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500">
                <a:solidFill>
                  <a:srgbClr val="FFFFFF"/>
                </a:solidFill>
                <a:latin typeface="Calibri"/>
                <a:cs typeface="Calibri"/>
              </a:rPr>
              <a:t>Arionna</a:t>
            </a:r>
            <a:r>
              <a:rPr dirty="0" sz="1500" spc="-2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500" spc="-10">
                <a:solidFill>
                  <a:srgbClr val="FFFFFF"/>
                </a:solidFill>
                <a:latin typeface="Calibri"/>
                <a:cs typeface="Calibri"/>
              </a:rPr>
              <a:t>Johnson </a:t>
            </a:r>
            <a:r>
              <a:rPr dirty="0" sz="1500">
                <a:solidFill>
                  <a:srgbClr val="FFFFFF"/>
                </a:solidFill>
                <a:latin typeface="Calibri"/>
                <a:cs typeface="Calibri"/>
              </a:rPr>
              <a:t>Karleigh</a:t>
            </a:r>
            <a:r>
              <a:rPr dirty="0" sz="1500" spc="65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500" spc="-25">
                <a:solidFill>
                  <a:srgbClr val="FFFFFF"/>
                </a:solidFill>
                <a:latin typeface="Calibri"/>
                <a:cs typeface="Calibri"/>
              </a:rPr>
              <a:t>Tevis,</a:t>
            </a:r>
            <a:r>
              <a:rPr dirty="0" sz="1500" spc="15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550">
                <a:solidFill>
                  <a:srgbClr val="FFFFFF"/>
                </a:solidFill>
                <a:latin typeface="Calibri"/>
                <a:cs typeface="Calibri"/>
              </a:rPr>
              <a:t>Bella</a:t>
            </a:r>
            <a:r>
              <a:rPr dirty="0" sz="1550" spc="8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550">
                <a:solidFill>
                  <a:srgbClr val="FFFFFF"/>
                </a:solidFill>
                <a:latin typeface="Calibri"/>
                <a:cs typeface="Calibri"/>
              </a:rPr>
              <a:t>Haggard,</a:t>
            </a:r>
            <a:r>
              <a:rPr dirty="0" sz="1550" spc="15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550">
                <a:solidFill>
                  <a:srgbClr val="FFFFFF"/>
                </a:solidFill>
                <a:latin typeface="Calibri"/>
                <a:cs typeface="Calibri"/>
              </a:rPr>
              <a:t>Audrey</a:t>
            </a:r>
            <a:r>
              <a:rPr dirty="0" sz="1550" spc="5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550" spc="-10">
                <a:solidFill>
                  <a:srgbClr val="FFFFFF"/>
                </a:solidFill>
                <a:latin typeface="Calibri"/>
                <a:cs typeface="Calibri"/>
              </a:rPr>
              <a:t>Enneking</a:t>
            </a:r>
            <a:endParaRPr sz="1550">
              <a:latin typeface="Calibri"/>
              <a:cs typeface="Calibri"/>
            </a:endParaRPr>
          </a:p>
          <a:p>
            <a:pPr algn="ctr">
              <a:lnSpc>
                <a:spcPct val="100000"/>
              </a:lnSpc>
              <a:spcBef>
                <a:spcPts val="300"/>
              </a:spcBef>
            </a:pPr>
            <a:r>
              <a:rPr dirty="0" sz="2000" b="1">
                <a:solidFill>
                  <a:srgbClr val="FFFFFF"/>
                </a:solidFill>
                <a:latin typeface="Calibri"/>
                <a:cs typeface="Calibri"/>
              </a:rPr>
              <a:t>All</a:t>
            </a:r>
            <a:r>
              <a:rPr dirty="0" sz="2000" spc="-30" b="1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000" b="1">
                <a:solidFill>
                  <a:srgbClr val="FFFFFF"/>
                </a:solidFill>
                <a:latin typeface="Calibri"/>
                <a:cs typeface="Calibri"/>
              </a:rPr>
              <a:t>–</a:t>
            </a:r>
            <a:r>
              <a:rPr dirty="0" sz="2000" spc="5" b="1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000" spc="-10" b="1">
                <a:solidFill>
                  <a:srgbClr val="FFFFFF"/>
                </a:solidFill>
                <a:latin typeface="Calibri"/>
                <a:cs typeface="Calibri"/>
              </a:rPr>
              <a:t>Conference</a:t>
            </a:r>
            <a:endParaRPr sz="2000">
              <a:latin typeface="Calibri"/>
              <a:cs typeface="Calibri"/>
            </a:endParaRPr>
          </a:p>
          <a:p>
            <a:pPr marL="1550670" marR="1543685" indent="440055">
              <a:lnSpc>
                <a:spcPct val="147000"/>
              </a:lnSpc>
              <a:spcBef>
                <a:spcPts val="15"/>
              </a:spcBef>
            </a:pPr>
            <a:r>
              <a:rPr dirty="0" sz="1350">
                <a:solidFill>
                  <a:srgbClr val="FFFFFF"/>
                </a:solidFill>
                <a:latin typeface="Calibri"/>
                <a:cs typeface="Calibri"/>
              </a:rPr>
              <a:t>1</a:t>
            </a:r>
            <a:r>
              <a:rPr dirty="0" baseline="27777" sz="1350">
                <a:solidFill>
                  <a:srgbClr val="FFFFFF"/>
                </a:solidFill>
                <a:latin typeface="Calibri"/>
                <a:cs typeface="Calibri"/>
              </a:rPr>
              <a:t>st</a:t>
            </a:r>
            <a:r>
              <a:rPr dirty="0" baseline="27777" sz="1350" spc="202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350">
                <a:solidFill>
                  <a:srgbClr val="FFFFFF"/>
                </a:solidFill>
                <a:latin typeface="Calibri"/>
                <a:cs typeface="Calibri"/>
              </a:rPr>
              <a:t>Team</a:t>
            </a:r>
            <a:r>
              <a:rPr dirty="0" sz="1350" spc="7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350">
                <a:solidFill>
                  <a:srgbClr val="FFFFFF"/>
                </a:solidFill>
                <a:latin typeface="Calibri"/>
                <a:cs typeface="Calibri"/>
              </a:rPr>
              <a:t>Honors:</a:t>
            </a:r>
            <a:r>
              <a:rPr dirty="0" sz="1350" spc="1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350">
                <a:solidFill>
                  <a:srgbClr val="FFFFFF"/>
                </a:solidFill>
                <a:latin typeface="Calibri"/>
                <a:cs typeface="Calibri"/>
              </a:rPr>
              <a:t>Adalyn</a:t>
            </a:r>
            <a:r>
              <a:rPr dirty="0" sz="1350" spc="9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350" spc="-10">
                <a:solidFill>
                  <a:srgbClr val="FFFFFF"/>
                </a:solidFill>
                <a:latin typeface="Calibri"/>
                <a:cs typeface="Calibri"/>
              </a:rPr>
              <a:t>Campbell </a:t>
            </a:r>
            <a:r>
              <a:rPr dirty="0" sz="1350">
                <a:solidFill>
                  <a:srgbClr val="FFFFFF"/>
                </a:solidFill>
                <a:latin typeface="Calibri"/>
                <a:cs typeface="Calibri"/>
              </a:rPr>
              <a:t>Honorable</a:t>
            </a:r>
            <a:r>
              <a:rPr dirty="0" sz="1350" spc="8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350">
                <a:solidFill>
                  <a:srgbClr val="FFFFFF"/>
                </a:solidFill>
                <a:latin typeface="Calibri"/>
                <a:cs typeface="Calibri"/>
              </a:rPr>
              <a:t>Mention:</a:t>
            </a:r>
            <a:r>
              <a:rPr dirty="0" sz="1350" spc="11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350">
                <a:solidFill>
                  <a:srgbClr val="FFFFFF"/>
                </a:solidFill>
                <a:latin typeface="Calibri"/>
                <a:cs typeface="Calibri"/>
              </a:rPr>
              <a:t>Lilly</a:t>
            </a:r>
            <a:r>
              <a:rPr dirty="0" sz="1350" spc="7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350">
                <a:solidFill>
                  <a:srgbClr val="FFFFFF"/>
                </a:solidFill>
                <a:latin typeface="Calibri"/>
                <a:cs typeface="Calibri"/>
              </a:rPr>
              <a:t>Carver,</a:t>
            </a:r>
            <a:r>
              <a:rPr dirty="0" sz="1350" spc="55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350">
                <a:solidFill>
                  <a:srgbClr val="FFFFFF"/>
                </a:solidFill>
                <a:latin typeface="Calibri"/>
                <a:cs typeface="Calibri"/>
              </a:rPr>
              <a:t>Karleigh</a:t>
            </a:r>
            <a:r>
              <a:rPr dirty="0" sz="1350" spc="13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350" spc="-20">
                <a:solidFill>
                  <a:srgbClr val="FFFFFF"/>
                </a:solidFill>
                <a:latin typeface="Calibri"/>
                <a:cs typeface="Calibri"/>
              </a:rPr>
              <a:t>Tevis</a:t>
            </a:r>
            <a:endParaRPr sz="1350">
              <a:latin typeface="Calibri"/>
              <a:cs typeface="Calibri"/>
            </a:endParaRPr>
          </a:p>
          <a:p>
            <a:pPr algn="ctr" marL="3175">
              <a:lnSpc>
                <a:spcPct val="100000"/>
              </a:lnSpc>
              <a:spcBef>
                <a:spcPts val="470"/>
              </a:spcBef>
            </a:pPr>
            <a:r>
              <a:rPr dirty="0" sz="2000" b="1">
                <a:solidFill>
                  <a:srgbClr val="FFFFFF"/>
                </a:solidFill>
                <a:latin typeface="Calibri"/>
                <a:cs typeface="Calibri"/>
              </a:rPr>
              <a:t>All</a:t>
            </a:r>
            <a:r>
              <a:rPr dirty="0" sz="2000" spc="-30" b="1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000" b="1">
                <a:solidFill>
                  <a:srgbClr val="FFFFFF"/>
                </a:solidFill>
                <a:latin typeface="Calibri"/>
                <a:cs typeface="Calibri"/>
              </a:rPr>
              <a:t>–</a:t>
            </a:r>
            <a:r>
              <a:rPr dirty="0" sz="2000" spc="5" b="1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000" spc="-10" b="1">
                <a:solidFill>
                  <a:srgbClr val="FFFFFF"/>
                </a:solidFill>
                <a:latin typeface="Calibri"/>
                <a:cs typeface="Calibri"/>
              </a:rPr>
              <a:t>District</a:t>
            </a:r>
            <a:endParaRPr sz="2000">
              <a:latin typeface="Calibri"/>
              <a:cs typeface="Calibri"/>
            </a:endParaRPr>
          </a:p>
          <a:p>
            <a:pPr algn="ctr" marL="1905">
              <a:lnSpc>
                <a:spcPct val="100000"/>
              </a:lnSpc>
              <a:spcBef>
                <a:spcPts val="770"/>
              </a:spcBef>
            </a:pPr>
            <a:r>
              <a:rPr dirty="0" sz="1350">
                <a:solidFill>
                  <a:srgbClr val="FFFFFF"/>
                </a:solidFill>
                <a:latin typeface="Calibri"/>
                <a:cs typeface="Calibri"/>
              </a:rPr>
              <a:t>Adalyn</a:t>
            </a:r>
            <a:r>
              <a:rPr dirty="0" sz="1350" spc="145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350">
                <a:solidFill>
                  <a:srgbClr val="FFFFFF"/>
                </a:solidFill>
                <a:latin typeface="Calibri"/>
                <a:cs typeface="Calibri"/>
              </a:rPr>
              <a:t>Campbell,</a:t>
            </a:r>
            <a:r>
              <a:rPr dirty="0" sz="1350" spc="7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350">
                <a:solidFill>
                  <a:srgbClr val="FFFFFF"/>
                </a:solidFill>
                <a:latin typeface="Calibri"/>
                <a:cs typeface="Calibri"/>
              </a:rPr>
              <a:t>Lilly</a:t>
            </a:r>
            <a:r>
              <a:rPr dirty="0" sz="1350" spc="9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350">
                <a:solidFill>
                  <a:srgbClr val="FFFFFF"/>
                </a:solidFill>
                <a:latin typeface="Calibri"/>
                <a:cs typeface="Calibri"/>
              </a:rPr>
              <a:t>Carver,</a:t>
            </a:r>
            <a:r>
              <a:rPr dirty="0" sz="1350" spc="7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350">
                <a:solidFill>
                  <a:srgbClr val="FFFFFF"/>
                </a:solidFill>
                <a:latin typeface="Calibri"/>
                <a:cs typeface="Calibri"/>
              </a:rPr>
              <a:t>Karleigh</a:t>
            </a:r>
            <a:r>
              <a:rPr dirty="0" sz="1350" spc="5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350" spc="-20">
                <a:solidFill>
                  <a:srgbClr val="FFFFFF"/>
                </a:solidFill>
                <a:latin typeface="Calibri"/>
                <a:cs typeface="Calibri"/>
              </a:rPr>
              <a:t>Tevis</a:t>
            </a:r>
            <a:endParaRPr sz="1350">
              <a:latin typeface="Calibri"/>
              <a:cs typeface="Calibri"/>
            </a:endParaRPr>
          </a:p>
          <a:p>
            <a:pPr algn="ctr">
              <a:lnSpc>
                <a:spcPct val="100000"/>
              </a:lnSpc>
              <a:spcBef>
                <a:spcPts val="470"/>
              </a:spcBef>
            </a:pPr>
            <a:r>
              <a:rPr dirty="0" sz="2000" b="1">
                <a:solidFill>
                  <a:srgbClr val="FFFFFF"/>
                </a:solidFill>
                <a:latin typeface="Calibri"/>
                <a:cs typeface="Calibri"/>
              </a:rPr>
              <a:t>District</a:t>
            </a:r>
            <a:r>
              <a:rPr dirty="0" sz="2000" spc="-85" b="1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000" b="1">
                <a:solidFill>
                  <a:srgbClr val="FFFFFF"/>
                </a:solidFill>
                <a:latin typeface="Calibri"/>
                <a:cs typeface="Calibri"/>
              </a:rPr>
              <a:t>Player</a:t>
            </a:r>
            <a:r>
              <a:rPr dirty="0" sz="2000" spc="-40" b="1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000" b="1">
                <a:solidFill>
                  <a:srgbClr val="FFFFFF"/>
                </a:solidFill>
                <a:latin typeface="Calibri"/>
                <a:cs typeface="Calibri"/>
              </a:rPr>
              <a:t>of</a:t>
            </a:r>
            <a:r>
              <a:rPr dirty="0" sz="2000" spc="-35" b="1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000" b="1">
                <a:solidFill>
                  <a:srgbClr val="FFFFFF"/>
                </a:solidFill>
                <a:latin typeface="Calibri"/>
                <a:cs typeface="Calibri"/>
              </a:rPr>
              <a:t>the</a:t>
            </a:r>
            <a:r>
              <a:rPr dirty="0" sz="2000" spc="-110" b="1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000" spc="-20" b="1">
                <a:solidFill>
                  <a:srgbClr val="FFFFFF"/>
                </a:solidFill>
                <a:latin typeface="Calibri"/>
                <a:cs typeface="Calibri"/>
              </a:rPr>
              <a:t>Year</a:t>
            </a:r>
            <a:endParaRPr sz="2000">
              <a:latin typeface="Calibri"/>
              <a:cs typeface="Calibri"/>
            </a:endParaRPr>
          </a:p>
          <a:p>
            <a:pPr algn="ctr" marL="635">
              <a:lnSpc>
                <a:spcPct val="100000"/>
              </a:lnSpc>
              <a:spcBef>
                <a:spcPts val="775"/>
              </a:spcBef>
            </a:pPr>
            <a:r>
              <a:rPr dirty="0" sz="1350">
                <a:solidFill>
                  <a:srgbClr val="FFFFFF"/>
                </a:solidFill>
                <a:latin typeface="Calibri"/>
                <a:cs typeface="Calibri"/>
              </a:rPr>
              <a:t>Adalyn</a:t>
            </a:r>
            <a:r>
              <a:rPr dirty="0" sz="1350" spc="125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350" spc="-10">
                <a:solidFill>
                  <a:srgbClr val="FFFFFF"/>
                </a:solidFill>
                <a:latin typeface="Calibri"/>
                <a:cs typeface="Calibri"/>
              </a:rPr>
              <a:t>Campbell</a:t>
            </a:r>
            <a:endParaRPr sz="1350">
              <a:latin typeface="Calibri"/>
              <a:cs typeface="Calibri"/>
            </a:endParaRPr>
          </a:p>
          <a:p>
            <a:pPr algn="ctr">
              <a:lnSpc>
                <a:spcPct val="100000"/>
              </a:lnSpc>
              <a:spcBef>
                <a:spcPts val="440"/>
              </a:spcBef>
            </a:pPr>
            <a:r>
              <a:rPr dirty="0" sz="2100" b="1">
                <a:solidFill>
                  <a:srgbClr val="FFFFFF"/>
                </a:solidFill>
                <a:latin typeface="Calibri"/>
                <a:cs typeface="Calibri"/>
              </a:rPr>
              <a:t>KMZU</a:t>
            </a:r>
            <a:r>
              <a:rPr dirty="0" sz="2100" spc="-30" b="1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100" b="1">
                <a:solidFill>
                  <a:srgbClr val="FFFFFF"/>
                </a:solidFill>
                <a:latin typeface="Calibri"/>
                <a:cs typeface="Calibri"/>
              </a:rPr>
              <a:t>Dream</a:t>
            </a:r>
            <a:r>
              <a:rPr dirty="0" sz="2100" spc="-75" b="1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100" spc="-20" b="1">
                <a:solidFill>
                  <a:srgbClr val="FFFFFF"/>
                </a:solidFill>
                <a:latin typeface="Calibri"/>
                <a:cs typeface="Calibri"/>
              </a:rPr>
              <a:t>Team</a:t>
            </a:r>
            <a:endParaRPr sz="2100">
              <a:latin typeface="Calibri"/>
              <a:cs typeface="Calibri"/>
            </a:endParaRPr>
          </a:p>
          <a:p>
            <a:pPr algn="ctr">
              <a:lnSpc>
                <a:spcPct val="100000"/>
              </a:lnSpc>
              <a:spcBef>
                <a:spcPts val="760"/>
              </a:spcBef>
            </a:pPr>
            <a:r>
              <a:rPr dirty="0" sz="1350">
                <a:solidFill>
                  <a:srgbClr val="FFFFFF"/>
                </a:solidFill>
                <a:latin typeface="Calibri"/>
                <a:cs typeface="Calibri"/>
              </a:rPr>
              <a:t>Adalyn</a:t>
            </a:r>
            <a:r>
              <a:rPr dirty="0" sz="1350" spc="14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350">
                <a:solidFill>
                  <a:srgbClr val="FFFFFF"/>
                </a:solidFill>
                <a:latin typeface="Calibri"/>
                <a:cs typeface="Calibri"/>
              </a:rPr>
              <a:t>Campbell,</a:t>
            </a:r>
            <a:r>
              <a:rPr dirty="0" sz="1350" spc="7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350">
                <a:solidFill>
                  <a:srgbClr val="FFFFFF"/>
                </a:solidFill>
                <a:latin typeface="Calibri"/>
                <a:cs typeface="Calibri"/>
              </a:rPr>
              <a:t>Karleigh</a:t>
            </a:r>
            <a:r>
              <a:rPr dirty="0" sz="1350" spc="15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350" spc="-20">
                <a:solidFill>
                  <a:srgbClr val="FFFFFF"/>
                </a:solidFill>
                <a:latin typeface="Calibri"/>
                <a:cs typeface="Calibri"/>
              </a:rPr>
              <a:t>Tevis</a:t>
            </a:r>
            <a:endParaRPr sz="135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2188952" cy="6857999"/>
          </a:xfrm>
          <a:prstGeom prst="rect">
            <a:avLst/>
          </a:prstGeom>
        </p:spPr>
      </p:pic>
      <p:sp>
        <p:nvSpPr>
          <p:cNvPr id="3" name="object 3" descr="$PPTXTitle"/>
          <p:cNvSpPr txBox="1">
            <a:spLocks noGrp="1"/>
          </p:cNvSpPr>
          <p:nvPr>
            <p:ph type="title"/>
          </p:nvPr>
        </p:nvSpPr>
        <p:spPr>
          <a:xfrm>
            <a:off x="4485259" y="340740"/>
            <a:ext cx="3233420" cy="695960"/>
          </a:xfrm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/>
              <a:t>Girls</a:t>
            </a:r>
            <a:r>
              <a:rPr dirty="0" spc="-245"/>
              <a:t> </a:t>
            </a:r>
            <a:r>
              <a:rPr dirty="0" spc="-45"/>
              <a:t>Wrestling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904760" y="1028688"/>
            <a:ext cx="5544820" cy="3680460"/>
          </a:xfrm>
          <a:prstGeom prst="rect">
            <a:avLst/>
          </a:prstGeom>
        </p:spPr>
        <p:txBody>
          <a:bodyPr wrap="square" lIns="0" tIns="112395" rIns="0" bIns="0" rtlCol="0" vert="horz">
            <a:spAutoFit/>
          </a:bodyPr>
          <a:lstStyle/>
          <a:p>
            <a:pPr marL="368300" indent="-342900">
              <a:lnSpc>
                <a:spcPct val="100000"/>
              </a:lnSpc>
              <a:spcBef>
                <a:spcPts val="885"/>
              </a:spcBef>
              <a:buFont typeface="Arial"/>
              <a:buChar char="•"/>
              <a:tabLst>
                <a:tab pos="368300" algn="l"/>
              </a:tabLst>
            </a:pPr>
            <a:r>
              <a:rPr dirty="0" sz="2350">
                <a:solidFill>
                  <a:srgbClr val="FFFFFF"/>
                </a:solidFill>
                <a:latin typeface="Calibri"/>
                <a:cs typeface="Calibri"/>
              </a:rPr>
              <a:t>Head</a:t>
            </a:r>
            <a:r>
              <a:rPr dirty="0" sz="2350" spc="4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350">
                <a:solidFill>
                  <a:srgbClr val="FFFFFF"/>
                </a:solidFill>
                <a:latin typeface="Calibri"/>
                <a:cs typeface="Calibri"/>
              </a:rPr>
              <a:t>Coach</a:t>
            </a:r>
            <a:r>
              <a:rPr dirty="0" sz="2350" spc="6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350">
                <a:solidFill>
                  <a:srgbClr val="FFFFFF"/>
                </a:solidFill>
                <a:latin typeface="Calibri"/>
                <a:cs typeface="Calibri"/>
              </a:rPr>
              <a:t>–</a:t>
            </a:r>
            <a:r>
              <a:rPr dirty="0" sz="2350" spc="55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350">
                <a:solidFill>
                  <a:srgbClr val="FFFFFF"/>
                </a:solidFill>
                <a:latin typeface="Calibri"/>
                <a:cs typeface="Calibri"/>
              </a:rPr>
              <a:t>Ron</a:t>
            </a:r>
            <a:r>
              <a:rPr dirty="0" sz="2350" spc="55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350" spc="-10">
                <a:solidFill>
                  <a:srgbClr val="FFFFFF"/>
                </a:solidFill>
                <a:latin typeface="Calibri"/>
                <a:cs typeface="Calibri"/>
              </a:rPr>
              <a:t>Franklin</a:t>
            </a:r>
            <a:endParaRPr sz="2350">
              <a:latin typeface="Calibri"/>
              <a:cs typeface="Calibri"/>
            </a:endParaRPr>
          </a:p>
          <a:p>
            <a:pPr marL="368300" indent="-342900">
              <a:lnSpc>
                <a:spcPct val="100000"/>
              </a:lnSpc>
              <a:spcBef>
                <a:spcPts val="785"/>
              </a:spcBef>
              <a:buFont typeface="Arial"/>
              <a:buChar char="•"/>
              <a:tabLst>
                <a:tab pos="368300" algn="l"/>
              </a:tabLst>
            </a:pPr>
            <a:r>
              <a:rPr dirty="0" sz="2350">
                <a:solidFill>
                  <a:srgbClr val="FFFFFF"/>
                </a:solidFill>
                <a:latin typeface="Calibri"/>
                <a:cs typeface="Calibri"/>
              </a:rPr>
              <a:t>Assistant</a:t>
            </a:r>
            <a:r>
              <a:rPr dirty="0" sz="2350" spc="55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350">
                <a:solidFill>
                  <a:srgbClr val="FFFFFF"/>
                </a:solidFill>
                <a:latin typeface="Calibri"/>
                <a:cs typeface="Calibri"/>
              </a:rPr>
              <a:t>Coaches</a:t>
            </a:r>
            <a:r>
              <a:rPr dirty="0" sz="2350" spc="10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350">
                <a:solidFill>
                  <a:srgbClr val="FFFFFF"/>
                </a:solidFill>
                <a:latin typeface="Calibri"/>
                <a:cs typeface="Calibri"/>
              </a:rPr>
              <a:t>–</a:t>
            </a:r>
            <a:r>
              <a:rPr dirty="0" sz="2350" spc="35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350">
                <a:solidFill>
                  <a:srgbClr val="FFFFFF"/>
                </a:solidFill>
                <a:latin typeface="Calibri"/>
                <a:cs typeface="Calibri"/>
              </a:rPr>
              <a:t>Ashley</a:t>
            </a:r>
            <a:r>
              <a:rPr dirty="0" sz="2350" spc="-10">
                <a:solidFill>
                  <a:srgbClr val="FFFFFF"/>
                </a:solidFill>
                <a:latin typeface="Calibri"/>
                <a:cs typeface="Calibri"/>
              </a:rPr>
              <a:t> Purnell</a:t>
            </a:r>
            <a:endParaRPr sz="2350">
              <a:latin typeface="Calibri"/>
              <a:cs typeface="Calibri"/>
            </a:endParaRPr>
          </a:p>
          <a:p>
            <a:pPr marL="368300" indent="-342900">
              <a:lnSpc>
                <a:spcPct val="100000"/>
              </a:lnSpc>
              <a:spcBef>
                <a:spcPts val="785"/>
              </a:spcBef>
              <a:buFont typeface="Arial"/>
              <a:buChar char="•"/>
              <a:tabLst>
                <a:tab pos="368300" algn="l"/>
                <a:tab pos="4073525" algn="l"/>
                <a:tab pos="4521835" algn="l"/>
              </a:tabLst>
            </a:pPr>
            <a:r>
              <a:rPr dirty="0" sz="2350">
                <a:solidFill>
                  <a:srgbClr val="FFFFFF"/>
                </a:solidFill>
                <a:latin typeface="Calibri"/>
                <a:cs typeface="Calibri"/>
              </a:rPr>
              <a:t>Number</a:t>
            </a:r>
            <a:r>
              <a:rPr dirty="0" sz="2350" spc="4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350">
                <a:solidFill>
                  <a:srgbClr val="FFFFFF"/>
                </a:solidFill>
                <a:latin typeface="Calibri"/>
                <a:cs typeface="Calibri"/>
              </a:rPr>
              <a:t>of</a:t>
            </a:r>
            <a:r>
              <a:rPr dirty="0" sz="2350" spc="9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350">
                <a:solidFill>
                  <a:srgbClr val="FFFFFF"/>
                </a:solidFill>
                <a:latin typeface="Calibri"/>
                <a:cs typeface="Calibri"/>
              </a:rPr>
              <a:t>Participants:</a:t>
            </a:r>
            <a:r>
              <a:rPr dirty="0" sz="2350" spc="10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350">
                <a:solidFill>
                  <a:srgbClr val="FFFFFF"/>
                </a:solidFill>
                <a:latin typeface="Calibri"/>
                <a:cs typeface="Calibri"/>
              </a:rPr>
              <a:t>HS</a:t>
            </a:r>
            <a:r>
              <a:rPr dirty="0" sz="2350" spc="75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350" spc="-50">
                <a:solidFill>
                  <a:srgbClr val="FFFFFF"/>
                </a:solidFill>
                <a:latin typeface="Calibri"/>
                <a:cs typeface="Calibri"/>
              </a:rPr>
              <a:t>–</a:t>
            </a:r>
            <a:r>
              <a:rPr dirty="0" sz="2350">
                <a:solidFill>
                  <a:srgbClr val="FFFFFF"/>
                </a:solidFill>
                <a:latin typeface="Calibri"/>
                <a:cs typeface="Calibri"/>
              </a:rPr>
              <a:t>	</a:t>
            </a:r>
            <a:r>
              <a:rPr dirty="0" sz="2350" spc="-25">
                <a:solidFill>
                  <a:srgbClr val="FFFFFF"/>
                </a:solidFill>
                <a:latin typeface="Calibri"/>
                <a:cs typeface="Calibri"/>
              </a:rPr>
              <a:t>13</a:t>
            </a:r>
            <a:r>
              <a:rPr dirty="0" sz="2350">
                <a:solidFill>
                  <a:srgbClr val="FFFFFF"/>
                </a:solidFill>
                <a:latin typeface="Calibri"/>
                <a:cs typeface="Calibri"/>
              </a:rPr>
              <a:t>	MS</a:t>
            </a:r>
            <a:r>
              <a:rPr dirty="0" sz="2350" spc="3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350">
                <a:solidFill>
                  <a:srgbClr val="FFFFFF"/>
                </a:solidFill>
                <a:latin typeface="Calibri"/>
                <a:cs typeface="Calibri"/>
              </a:rPr>
              <a:t>–</a:t>
            </a:r>
            <a:r>
              <a:rPr dirty="0" sz="2350" spc="25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350" spc="-25">
                <a:solidFill>
                  <a:srgbClr val="FFFFFF"/>
                </a:solidFill>
                <a:latin typeface="Calibri"/>
                <a:cs typeface="Calibri"/>
              </a:rPr>
              <a:t>10</a:t>
            </a:r>
            <a:endParaRPr sz="2350">
              <a:latin typeface="Calibri"/>
              <a:cs typeface="Calibri"/>
            </a:endParaRPr>
          </a:p>
          <a:p>
            <a:pPr marL="368300" indent="-342900">
              <a:lnSpc>
                <a:spcPct val="100000"/>
              </a:lnSpc>
              <a:spcBef>
                <a:spcPts val="785"/>
              </a:spcBef>
              <a:buFont typeface="Arial"/>
              <a:buChar char="•"/>
              <a:tabLst>
                <a:tab pos="368300" algn="l"/>
              </a:tabLst>
            </a:pPr>
            <a:r>
              <a:rPr dirty="0" sz="2350">
                <a:solidFill>
                  <a:srgbClr val="FFFFFF"/>
                </a:solidFill>
                <a:latin typeface="Calibri"/>
                <a:cs typeface="Calibri"/>
              </a:rPr>
              <a:t>Dual</a:t>
            </a:r>
            <a:r>
              <a:rPr dirty="0" sz="2350" spc="35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350">
                <a:solidFill>
                  <a:srgbClr val="FFFFFF"/>
                </a:solidFill>
                <a:latin typeface="Calibri"/>
                <a:cs typeface="Calibri"/>
              </a:rPr>
              <a:t>Record:</a:t>
            </a:r>
            <a:r>
              <a:rPr dirty="0" sz="2350" spc="85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350">
                <a:solidFill>
                  <a:srgbClr val="FFFFFF"/>
                </a:solidFill>
                <a:latin typeface="Calibri"/>
                <a:cs typeface="Calibri"/>
              </a:rPr>
              <a:t>7-</a:t>
            </a:r>
            <a:r>
              <a:rPr dirty="0" sz="2350" spc="-50">
                <a:solidFill>
                  <a:srgbClr val="FFFFFF"/>
                </a:solidFill>
                <a:latin typeface="Calibri"/>
                <a:cs typeface="Calibri"/>
              </a:rPr>
              <a:t>4</a:t>
            </a:r>
            <a:endParaRPr sz="2350">
              <a:latin typeface="Calibri"/>
              <a:cs typeface="Calibri"/>
            </a:endParaRPr>
          </a:p>
          <a:p>
            <a:pPr marL="368300" indent="-342900">
              <a:lnSpc>
                <a:spcPct val="100000"/>
              </a:lnSpc>
              <a:spcBef>
                <a:spcPts val="785"/>
              </a:spcBef>
              <a:buFont typeface="Arial"/>
              <a:buChar char="•"/>
              <a:tabLst>
                <a:tab pos="368300" algn="l"/>
              </a:tabLst>
            </a:pPr>
            <a:r>
              <a:rPr dirty="0" sz="2350">
                <a:solidFill>
                  <a:srgbClr val="FFFFFF"/>
                </a:solidFill>
                <a:latin typeface="Calibri"/>
                <a:cs typeface="Calibri"/>
              </a:rPr>
              <a:t>MRVC</a:t>
            </a:r>
            <a:r>
              <a:rPr dirty="0" sz="2350" spc="45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350">
                <a:solidFill>
                  <a:srgbClr val="FFFFFF"/>
                </a:solidFill>
                <a:latin typeface="Calibri"/>
                <a:cs typeface="Calibri"/>
              </a:rPr>
              <a:t>Dual</a:t>
            </a:r>
            <a:r>
              <a:rPr dirty="0" sz="2350" spc="55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350">
                <a:solidFill>
                  <a:srgbClr val="FFFFFF"/>
                </a:solidFill>
                <a:latin typeface="Calibri"/>
                <a:cs typeface="Calibri"/>
              </a:rPr>
              <a:t>Record:</a:t>
            </a:r>
            <a:r>
              <a:rPr dirty="0" sz="2350" spc="4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350">
                <a:solidFill>
                  <a:srgbClr val="FFFFFF"/>
                </a:solidFill>
                <a:latin typeface="Calibri"/>
                <a:cs typeface="Calibri"/>
              </a:rPr>
              <a:t>2-</a:t>
            </a:r>
            <a:r>
              <a:rPr dirty="0" sz="2350" spc="-50">
                <a:solidFill>
                  <a:srgbClr val="FFFFFF"/>
                </a:solidFill>
                <a:latin typeface="Calibri"/>
                <a:cs typeface="Calibri"/>
              </a:rPr>
              <a:t>3</a:t>
            </a:r>
            <a:endParaRPr sz="2350">
              <a:latin typeface="Calibri"/>
              <a:cs typeface="Calibri"/>
            </a:endParaRPr>
          </a:p>
          <a:p>
            <a:pPr marL="368300" indent="-342900">
              <a:lnSpc>
                <a:spcPct val="100000"/>
              </a:lnSpc>
              <a:spcBef>
                <a:spcPts val="790"/>
              </a:spcBef>
              <a:buFont typeface="Arial"/>
              <a:buChar char="•"/>
              <a:tabLst>
                <a:tab pos="368300" algn="l"/>
              </a:tabLst>
            </a:pPr>
            <a:r>
              <a:rPr dirty="0" sz="2350">
                <a:solidFill>
                  <a:srgbClr val="FFFFFF"/>
                </a:solidFill>
                <a:latin typeface="Calibri"/>
                <a:cs typeface="Calibri"/>
              </a:rPr>
              <a:t>District</a:t>
            </a:r>
            <a:r>
              <a:rPr dirty="0" sz="2350" spc="5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350">
                <a:solidFill>
                  <a:srgbClr val="FFFFFF"/>
                </a:solidFill>
                <a:latin typeface="Calibri"/>
                <a:cs typeface="Calibri"/>
              </a:rPr>
              <a:t>–</a:t>
            </a:r>
            <a:r>
              <a:rPr dirty="0" sz="2350" spc="45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350">
                <a:solidFill>
                  <a:srgbClr val="FFFFFF"/>
                </a:solidFill>
                <a:latin typeface="Calibri"/>
                <a:cs typeface="Calibri"/>
              </a:rPr>
              <a:t>9</a:t>
            </a:r>
            <a:r>
              <a:rPr dirty="0" baseline="25089" sz="2325">
                <a:solidFill>
                  <a:srgbClr val="FFFFFF"/>
                </a:solidFill>
                <a:latin typeface="Calibri"/>
                <a:cs typeface="Calibri"/>
              </a:rPr>
              <a:t>th</a:t>
            </a:r>
            <a:r>
              <a:rPr dirty="0" baseline="25089" sz="2325" spc="375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350">
                <a:solidFill>
                  <a:srgbClr val="FFFFFF"/>
                </a:solidFill>
                <a:latin typeface="Calibri"/>
                <a:cs typeface="Calibri"/>
              </a:rPr>
              <a:t>Place</a:t>
            </a:r>
            <a:r>
              <a:rPr dirty="0" sz="2350" spc="4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350" spc="-20">
                <a:solidFill>
                  <a:srgbClr val="FFFFFF"/>
                </a:solidFill>
                <a:latin typeface="Calibri"/>
                <a:cs typeface="Calibri"/>
              </a:rPr>
              <a:t>Team</a:t>
            </a:r>
            <a:endParaRPr sz="2350">
              <a:latin typeface="Calibri"/>
              <a:cs typeface="Calibri"/>
            </a:endParaRPr>
          </a:p>
          <a:p>
            <a:pPr marL="368300" indent="-342900">
              <a:lnSpc>
                <a:spcPct val="100000"/>
              </a:lnSpc>
              <a:spcBef>
                <a:spcPts val="785"/>
              </a:spcBef>
              <a:buFont typeface="Arial"/>
              <a:buChar char="•"/>
              <a:tabLst>
                <a:tab pos="368300" algn="l"/>
              </a:tabLst>
            </a:pPr>
            <a:r>
              <a:rPr dirty="0" sz="2350">
                <a:solidFill>
                  <a:srgbClr val="FFFFFF"/>
                </a:solidFill>
                <a:latin typeface="Calibri"/>
                <a:cs typeface="Calibri"/>
              </a:rPr>
              <a:t>3 State</a:t>
            </a:r>
            <a:r>
              <a:rPr dirty="0" sz="2350" spc="1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350" spc="-10">
                <a:solidFill>
                  <a:srgbClr val="FFFFFF"/>
                </a:solidFill>
                <a:latin typeface="Calibri"/>
                <a:cs typeface="Calibri"/>
              </a:rPr>
              <a:t>Qualifiers</a:t>
            </a:r>
            <a:endParaRPr sz="2350">
              <a:latin typeface="Calibri"/>
              <a:cs typeface="Calibri"/>
            </a:endParaRPr>
          </a:p>
          <a:p>
            <a:pPr marL="368300" indent="-342900">
              <a:lnSpc>
                <a:spcPct val="100000"/>
              </a:lnSpc>
              <a:spcBef>
                <a:spcPts val="710"/>
              </a:spcBef>
              <a:buFont typeface="Arial"/>
              <a:buChar char="•"/>
              <a:tabLst>
                <a:tab pos="368300" algn="l"/>
              </a:tabLst>
            </a:pPr>
            <a:r>
              <a:rPr dirty="0" sz="2350">
                <a:solidFill>
                  <a:srgbClr val="FFFFFF"/>
                </a:solidFill>
                <a:latin typeface="Calibri"/>
                <a:cs typeface="Calibri"/>
              </a:rPr>
              <a:t>1</a:t>
            </a:r>
            <a:r>
              <a:rPr dirty="0" sz="2350" spc="5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350">
                <a:solidFill>
                  <a:srgbClr val="FFFFFF"/>
                </a:solidFill>
                <a:latin typeface="Calibri"/>
                <a:cs typeface="Calibri"/>
              </a:rPr>
              <a:t>State</a:t>
            </a:r>
            <a:r>
              <a:rPr dirty="0" sz="2350" spc="2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350" spc="-10">
                <a:solidFill>
                  <a:srgbClr val="FFFFFF"/>
                </a:solidFill>
                <a:latin typeface="Calibri"/>
                <a:cs typeface="Calibri"/>
              </a:rPr>
              <a:t>Medalist</a:t>
            </a:r>
            <a:endParaRPr sz="235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2188952" cy="6857999"/>
          </a:xfrm>
          <a:prstGeom prst="rect">
            <a:avLst/>
          </a:prstGeom>
        </p:spPr>
      </p:pic>
      <p:sp>
        <p:nvSpPr>
          <p:cNvPr id="3" name="object 3" descr="$PPTXTitle"/>
          <p:cNvSpPr txBox="1">
            <a:spLocks noGrp="1"/>
          </p:cNvSpPr>
          <p:nvPr>
            <p:ph type="title"/>
          </p:nvPr>
        </p:nvSpPr>
        <p:spPr>
          <a:xfrm>
            <a:off x="4485259" y="63429"/>
            <a:ext cx="3233420" cy="1299210"/>
          </a:xfrm>
          <a:prstGeom prst="rect"/>
        </p:spPr>
        <p:txBody>
          <a:bodyPr wrap="square" lIns="0" tIns="289560" rIns="0" bIns="0" rtlCol="0" vert="horz">
            <a:spAutoFit/>
          </a:bodyPr>
          <a:lstStyle/>
          <a:p>
            <a:pPr algn="ctr">
              <a:lnSpc>
                <a:spcPct val="100000"/>
              </a:lnSpc>
              <a:spcBef>
                <a:spcPts val="2280"/>
              </a:spcBef>
            </a:pPr>
            <a:r>
              <a:rPr dirty="0"/>
              <a:t>Girls</a:t>
            </a:r>
            <a:r>
              <a:rPr dirty="0" spc="-245"/>
              <a:t> </a:t>
            </a:r>
            <a:r>
              <a:rPr dirty="0" spc="-30"/>
              <a:t>Wrestling</a:t>
            </a:r>
          </a:p>
          <a:p>
            <a:pPr algn="ctr">
              <a:lnSpc>
                <a:spcPct val="100000"/>
              </a:lnSpc>
              <a:spcBef>
                <a:spcPts val="765"/>
              </a:spcBef>
            </a:pPr>
            <a:r>
              <a:rPr dirty="0" sz="1500" b="1" i="0">
                <a:latin typeface="Calibri"/>
                <a:cs typeface="Calibri"/>
              </a:rPr>
              <a:t>Individual</a:t>
            </a:r>
            <a:r>
              <a:rPr dirty="0" sz="1500" spc="-65" b="1" i="0">
                <a:latin typeface="Calibri"/>
                <a:cs typeface="Calibri"/>
              </a:rPr>
              <a:t> </a:t>
            </a:r>
            <a:r>
              <a:rPr dirty="0" sz="1500" spc="-10" b="1" i="0">
                <a:latin typeface="Calibri"/>
                <a:cs typeface="Calibri"/>
              </a:rPr>
              <a:t>Honors</a:t>
            </a:r>
            <a:endParaRPr sz="1500">
              <a:latin typeface="Calibri"/>
              <a:cs typeface="Calibri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body" idx="1"/>
          </p:nvPr>
        </p:nvSpPr>
        <p:spPr>
          <a:prstGeom prst="rect"/>
        </p:spPr>
        <p:txBody>
          <a:bodyPr wrap="square" lIns="0" tIns="83185" rIns="0" bIns="0" rtlCol="0" vert="horz">
            <a:spAutoFit/>
          </a:bodyPr>
          <a:lstStyle/>
          <a:p>
            <a:pPr algn="ctr" marL="22225" marR="11430">
              <a:lnSpc>
                <a:spcPct val="100000"/>
              </a:lnSpc>
              <a:spcBef>
                <a:spcPts val="655"/>
              </a:spcBef>
            </a:pPr>
            <a:r>
              <a:rPr dirty="0" spc="-10"/>
              <a:t>Academic</a:t>
            </a:r>
            <a:r>
              <a:rPr dirty="0" spc="-30"/>
              <a:t> </a:t>
            </a:r>
            <a:r>
              <a:rPr dirty="0"/>
              <a:t>All</a:t>
            </a:r>
            <a:r>
              <a:rPr dirty="0" spc="15"/>
              <a:t> </a:t>
            </a:r>
            <a:r>
              <a:rPr dirty="0"/>
              <a:t>–</a:t>
            </a:r>
            <a:r>
              <a:rPr dirty="0" spc="10"/>
              <a:t> </a:t>
            </a:r>
            <a:r>
              <a:rPr dirty="0" spc="-10"/>
              <a:t>Conference</a:t>
            </a:r>
          </a:p>
          <a:p>
            <a:pPr algn="ctr" marL="60325" marR="30480">
              <a:lnSpc>
                <a:spcPts val="2230"/>
              </a:lnSpc>
              <a:spcBef>
                <a:spcPts val="80"/>
              </a:spcBef>
            </a:pPr>
            <a:r>
              <a:rPr dirty="0" sz="1350" b="0">
                <a:latin typeface="Calibri"/>
                <a:cs typeface="Calibri"/>
              </a:rPr>
              <a:t>McKenna</a:t>
            </a:r>
            <a:r>
              <a:rPr dirty="0" sz="1350" spc="75" b="0">
                <a:latin typeface="Calibri"/>
                <a:cs typeface="Calibri"/>
              </a:rPr>
              <a:t> </a:t>
            </a:r>
            <a:r>
              <a:rPr dirty="0" sz="1350" b="0">
                <a:latin typeface="Calibri"/>
                <a:cs typeface="Calibri"/>
              </a:rPr>
              <a:t>Hartsell,</a:t>
            </a:r>
            <a:r>
              <a:rPr dirty="0" sz="1350" spc="114" b="0">
                <a:latin typeface="Calibri"/>
                <a:cs typeface="Calibri"/>
              </a:rPr>
              <a:t> </a:t>
            </a:r>
            <a:r>
              <a:rPr dirty="0" sz="1350" b="0">
                <a:latin typeface="Calibri"/>
                <a:cs typeface="Calibri"/>
              </a:rPr>
              <a:t>Hayden</a:t>
            </a:r>
            <a:r>
              <a:rPr dirty="0" sz="1350" spc="90" b="0">
                <a:latin typeface="Calibri"/>
                <a:cs typeface="Calibri"/>
              </a:rPr>
              <a:t> </a:t>
            </a:r>
            <a:r>
              <a:rPr dirty="0" sz="1350" b="0">
                <a:latin typeface="Calibri"/>
                <a:cs typeface="Calibri"/>
              </a:rPr>
              <a:t>Wright,</a:t>
            </a:r>
            <a:r>
              <a:rPr dirty="0" sz="1350" spc="114" b="0">
                <a:latin typeface="Calibri"/>
                <a:cs typeface="Calibri"/>
              </a:rPr>
              <a:t> </a:t>
            </a:r>
            <a:r>
              <a:rPr dirty="0" sz="1350" b="0">
                <a:latin typeface="Calibri"/>
                <a:cs typeface="Calibri"/>
              </a:rPr>
              <a:t>Haley</a:t>
            </a:r>
            <a:r>
              <a:rPr dirty="0" sz="1350" spc="125" b="0">
                <a:latin typeface="Calibri"/>
                <a:cs typeface="Calibri"/>
              </a:rPr>
              <a:t> </a:t>
            </a:r>
            <a:r>
              <a:rPr dirty="0" sz="1350" b="0">
                <a:latin typeface="Calibri"/>
                <a:cs typeface="Calibri"/>
              </a:rPr>
              <a:t>Brooks,</a:t>
            </a:r>
            <a:r>
              <a:rPr dirty="0" sz="1350" spc="110" b="0">
                <a:latin typeface="Calibri"/>
                <a:cs typeface="Calibri"/>
              </a:rPr>
              <a:t> </a:t>
            </a:r>
            <a:r>
              <a:rPr dirty="0" sz="1350" b="0">
                <a:latin typeface="Calibri"/>
                <a:cs typeface="Calibri"/>
              </a:rPr>
              <a:t>Macey</a:t>
            </a:r>
            <a:r>
              <a:rPr dirty="0" sz="1350" spc="130" b="0">
                <a:latin typeface="Calibri"/>
                <a:cs typeface="Calibri"/>
              </a:rPr>
              <a:t> </a:t>
            </a:r>
            <a:r>
              <a:rPr dirty="0" sz="1350" b="0">
                <a:latin typeface="Calibri"/>
                <a:cs typeface="Calibri"/>
              </a:rPr>
              <a:t>Greene,</a:t>
            </a:r>
            <a:r>
              <a:rPr dirty="0" sz="1350" spc="210" b="0">
                <a:latin typeface="Calibri"/>
                <a:cs typeface="Calibri"/>
              </a:rPr>
              <a:t> </a:t>
            </a:r>
            <a:r>
              <a:rPr dirty="0" sz="1350" b="0">
                <a:latin typeface="Calibri"/>
                <a:cs typeface="Calibri"/>
              </a:rPr>
              <a:t>Adasyn</a:t>
            </a:r>
            <a:r>
              <a:rPr dirty="0" sz="1350" spc="90" b="0">
                <a:latin typeface="Calibri"/>
                <a:cs typeface="Calibri"/>
              </a:rPr>
              <a:t> </a:t>
            </a:r>
            <a:r>
              <a:rPr dirty="0" sz="1350" spc="-10" b="0">
                <a:latin typeface="Calibri"/>
                <a:cs typeface="Calibri"/>
              </a:rPr>
              <a:t>Yoder </a:t>
            </a:r>
            <a:r>
              <a:rPr dirty="0" sz="1350" b="0">
                <a:latin typeface="Calibri"/>
                <a:cs typeface="Calibri"/>
              </a:rPr>
              <a:t>Neveah</a:t>
            </a:r>
            <a:r>
              <a:rPr dirty="0" sz="1350" spc="65" b="0">
                <a:latin typeface="Calibri"/>
                <a:cs typeface="Calibri"/>
              </a:rPr>
              <a:t> </a:t>
            </a:r>
            <a:r>
              <a:rPr dirty="0" sz="1350" b="0">
                <a:latin typeface="Calibri"/>
                <a:cs typeface="Calibri"/>
              </a:rPr>
              <a:t>Dick,</a:t>
            </a:r>
            <a:r>
              <a:rPr dirty="0" sz="1350" spc="90" b="0">
                <a:latin typeface="Calibri"/>
                <a:cs typeface="Calibri"/>
              </a:rPr>
              <a:t> </a:t>
            </a:r>
            <a:r>
              <a:rPr dirty="0" sz="1350" b="0">
                <a:latin typeface="Calibri"/>
                <a:cs typeface="Calibri"/>
              </a:rPr>
              <a:t>Penny</a:t>
            </a:r>
            <a:r>
              <a:rPr dirty="0" sz="1350" spc="110" b="0">
                <a:latin typeface="Calibri"/>
                <a:cs typeface="Calibri"/>
              </a:rPr>
              <a:t> </a:t>
            </a:r>
            <a:r>
              <a:rPr dirty="0" sz="1350" b="0">
                <a:latin typeface="Calibri"/>
                <a:cs typeface="Calibri"/>
              </a:rPr>
              <a:t>Caldwell,</a:t>
            </a:r>
            <a:r>
              <a:rPr dirty="0" sz="1350" spc="145" b="0">
                <a:latin typeface="Calibri"/>
                <a:cs typeface="Calibri"/>
              </a:rPr>
              <a:t> </a:t>
            </a:r>
            <a:r>
              <a:rPr dirty="0" sz="1350" b="0">
                <a:latin typeface="Calibri"/>
                <a:cs typeface="Calibri"/>
              </a:rPr>
              <a:t>Bobbie</a:t>
            </a:r>
            <a:r>
              <a:rPr dirty="0" sz="1350" spc="114" b="0">
                <a:latin typeface="Calibri"/>
                <a:cs typeface="Calibri"/>
              </a:rPr>
              <a:t> </a:t>
            </a:r>
            <a:r>
              <a:rPr dirty="0" sz="1350" b="0">
                <a:latin typeface="Calibri"/>
                <a:cs typeface="Calibri"/>
              </a:rPr>
              <a:t>Diibon,</a:t>
            </a:r>
            <a:r>
              <a:rPr dirty="0" sz="1350" spc="90" b="0">
                <a:latin typeface="Calibri"/>
                <a:cs typeface="Calibri"/>
              </a:rPr>
              <a:t> </a:t>
            </a:r>
            <a:r>
              <a:rPr dirty="0" sz="1350" b="0">
                <a:latin typeface="Calibri"/>
                <a:cs typeface="Calibri"/>
              </a:rPr>
              <a:t>Taylor</a:t>
            </a:r>
            <a:r>
              <a:rPr dirty="0" sz="1350" spc="100" b="0">
                <a:latin typeface="Calibri"/>
                <a:cs typeface="Calibri"/>
              </a:rPr>
              <a:t> </a:t>
            </a:r>
            <a:r>
              <a:rPr dirty="0" sz="1350" b="0">
                <a:latin typeface="Calibri"/>
                <a:cs typeface="Calibri"/>
              </a:rPr>
              <a:t>Hubbard,</a:t>
            </a:r>
            <a:r>
              <a:rPr dirty="0" sz="1350" spc="90" b="0">
                <a:latin typeface="Calibri"/>
                <a:cs typeface="Calibri"/>
              </a:rPr>
              <a:t> </a:t>
            </a:r>
            <a:r>
              <a:rPr dirty="0" sz="1350" b="0">
                <a:latin typeface="Calibri"/>
                <a:cs typeface="Calibri"/>
              </a:rPr>
              <a:t>Ashtyn</a:t>
            </a:r>
            <a:r>
              <a:rPr dirty="0" sz="1350" spc="114" b="0">
                <a:latin typeface="Calibri"/>
                <a:cs typeface="Calibri"/>
              </a:rPr>
              <a:t> </a:t>
            </a:r>
            <a:r>
              <a:rPr dirty="0" sz="1350" spc="-10" b="0">
                <a:latin typeface="Calibri"/>
                <a:cs typeface="Calibri"/>
              </a:rPr>
              <a:t>Treece</a:t>
            </a:r>
            <a:endParaRPr sz="1350">
              <a:latin typeface="Calibri"/>
              <a:cs typeface="Calibri"/>
            </a:endParaRPr>
          </a:p>
          <a:p>
            <a:pPr marL="22225">
              <a:lnSpc>
                <a:spcPct val="100000"/>
              </a:lnSpc>
              <a:spcBef>
                <a:spcPts val="810"/>
              </a:spcBef>
            </a:pPr>
            <a:endParaRPr sz="1350">
              <a:latin typeface="Calibri"/>
              <a:cs typeface="Calibri"/>
            </a:endParaRPr>
          </a:p>
          <a:p>
            <a:pPr algn="ctr" marL="22225" marR="9525">
              <a:lnSpc>
                <a:spcPct val="100000"/>
              </a:lnSpc>
            </a:pPr>
            <a:r>
              <a:rPr dirty="0" spc="-10"/>
              <a:t>State</a:t>
            </a:r>
            <a:r>
              <a:rPr dirty="0" spc="-40"/>
              <a:t> </a:t>
            </a:r>
            <a:r>
              <a:rPr dirty="0" spc="-10"/>
              <a:t>Qualifiers</a:t>
            </a:r>
          </a:p>
          <a:p>
            <a:pPr algn="ctr" marL="22225" marR="1905">
              <a:lnSpc>
                <a:spcPct val="100000"/>
              </a:lnSpc>
              <a:spcBef>
                <a:spcPts val="434"/>
              </a:spcBef>
            </a:pPr>
            <a:r>
              <a:rPr dirty="0" b="0">
                <a:latin typeface="Calibri"/>
                <a:cs typeface="Calibri"/>
              </a:rPr>
              <a:t>Haley</a:t>
            </a:r>
            <a:r>
              <a:rPr dirty="0" spc="-40" b="0">
                <a:latin typeface="Calibri"/>
                <a:cs typeface="Calibri"/>
              </a:rPr>
              <a:t> </a:t>
            </a:r>
            <a:r>
              <a:rPr dirty="0" b="0">
                <a:latin typeface="Calibri"/>
                <a:cs typeface="Calibri"/>
              </a:rPr>
              <a:t>Brooks,</a:t>
            </a:r>
            <a:r>
              <a:rPr dirty="0" spc="-15" b="0">
                <a:latin typeface="Calibri"/>
                <a:cs typeface="Calibri"/>
              </a:rPr>
              <a:t> </a:t>
            </a:r>
            <a:r>
              <a:rPr dirty="0" b="0">
                <a:latin typeface="Calibri"/>
                <a:cs typeface="Calibri"/>
              </a:rPr>
              <a:t>Macey</a:t>
            </a:r>
            <a:r>
              <a:rPr dirty="0" spc="-40" b="0">
                <a:latin typeface="Calibri"/>
                <a:cs typeface="Calibri"/>
              </a:rPr>
              <a:t> </a:t>
            </a:r>
            <a:r>
              <a:rPr dirty="0" b="0">
                <a:latin typeface="Calibri"/>
                <a:cs typeface="Calibri"/>
              </a:rPr>
              <a:t>Greene,</a:t>
            </a:r>
            <a:r>
              <a:rPr dirty="0" spc="-15" b="0">
                <a:latin typeface="Calibri"/>
                <a:cs typeface="Calibri"/>
              </a:rPr>
              <a:t> </a:t>
            </a:r>
            <a:r>
              <a:rPr dirty="0" spc="-10" b="0">
                <a:latin typeface="Calibri"/>
                <a:cs typeface="Calibri"/>
              </a:rPr>
              <a:t>Adasyn</a:t>
            </a:r>
            <a:r>
              <a:rPr dirty="0" spc="-75" b="0">
                <a:latin typeface="Calibri"/>
                <a:cs typeface="Calibri"/>
              </a:rPr>
              <a:t> </a:t>
            </a:r>
            <a:r>
              <a:rPr dirty="0" spc="-10" b="0">
                <a:latin typeface="Calibri"/>
                <a:cs typeface="Calibri"/>
              </a:rPr>
              <a:t>Yoder</a:t>
            </a:r>
          </a:p>
          <a:p>
            <a:pPr marL="22225">
              <a:lnSpc>
                <a:spcPct val="100000"/>
              </a:lnSpc>
              <a:spcBef>
                <a:spcPts val="915"/>
              </a:spcBef>
            </a:pPr>
          </a:p>
          <a:p>
            <a:pPr algn="ctr" marL="22225" marR="5715">
              <a:lnSpc>
                <a:spcPct val="100000"/>
              </a:lnSpc>
            </a:pPr>
            <a:r>
              <a:rPr dirty="0" spc="-10"/>
              <a:t>State</a:t>
            </a:r>
            <a:r>
              <a:rPr dirty="0" spc="-40"/>
              <a:t> </a:t>
            </a:r>
            <a:r>
              <a:rPr dirty="0" spc="-10"/>
              <a:t>Placer</a:t>
            </a:r>
          </a:p>
          <a:p>
            <a:pPr algn="ctr" marL="22225" marR="1905">
              <a:lnSpc>
                <a:spcPct val="100000"/>
              </a:lnSpc>
              <a:spcBef>
                <a:spcPts val="509"/>
              </a:spcBef>
            </a:pPr>
            <a:r>
              <a:rPr dirty="0" b="0">
                <a:latin typeface="Calibri"/>
                <a:cs typeface="Calibri"/>
              </a:rPr>
              <a:t>Haley</a:t>
            </a:r>
            <a:r>
              <a:rPr dirty="0" spc="-45" b="0">
                <a:latin typeface="Calibri"/>
                <a:cs typeface="Calibri"/>
              </a:rPr>
              <a:t> </a:t>
            </a:r>
            <a:r>
              <a:rPr dirty="0" b="0">
                <a:latin typeface="Calibri"/>
                <a:cs typeface="Calibri"/>
              </a:rPr>
              <a:t>Brooks</a:t>
            </a:r>
            <a:r>
              <a:rPr dirty="0" spc="-45" b="0">
                <a:latin typeface="Calibri"/>
                <a:cs typeface="Calibri"/>
              </a:rPr>
              <a:t> </a:t>
            </a:r>
            <a:r>
              <a:rPr dirty="0" b="0">
                <a:latin typeface="Calibri"/>
                <a:cs typeface="Calibri"/>
              </a:rPr>
              <a:t>–</a:t>
            </a:r>
            <a:r>
              <a:rPr dirty="0" spc="-35" b="0">
                <a:latin typeface="Calibri"/>
                <a:cs typeface="Calibri"/>
              </a:rPr>
              <a:t> </a:t>
            </a:r>
            <a:r>
              <a:rPr dirty="0" spc="-25" b="0">
                <a:latin typeface="Calibri"/>
                <a:cs typeface="Calibri"/>
              </a:rPr>
              <a:t>5</a:t>
            </a:r>
            <a:r>
              <a:rPr dirty="0" baseline="25000" sz="1500" spc="-37" b="0">
                <a:latin typeface="Calibri"/>
                <a:cs typeface="Calibri"/>
              </a:rPr>
              <a:t>th</a:t>
            </a:r>
            <a:endParaRPr baseline="25000" sz="1500">
              <a:latin typeface="Calibri"/>
              <a:cs typeface="Calibri"/>
            </a:endParaRPr>
          </a:p>
          <a:p>
            <a:pPr algn="ctr" marL="22225" marR="6985">
              <a:lnSpc>
                <a:spcPct val="100000"/>
              </a:lnSpc>
              <a:spcBef>
                <a:spcPts val="430"/>
              </a:spcBef>
            </a:pPr>
            <a:r>
              <a:rPr dirty="0" b="0">
                <a:latin typeface="Calibri"/>
                <a:cs typeface="Calibri"/>
              </a:rPr>
              <a:t>Haley</a:t>
            </a:r>
            <a:r>
              <a:rPr dirty="0" spc="-45" b="0">
                <a:latin typeface="Calibri"/>
                <a:cs typeface="Calibri"/>
              </a:rPr>
              <a:t> </a:t>
            </a:r>
            <a:r>
              <a:rPr dirty="0" b="0">
                <a:latin typeface="Calibri"/>
                <a:cs typeface="Calibri"/>
              </a:rPr>
              <a:t>was</a:t>
            </a:r>
            <a:r>
              <a:rPr dirty="0" spc="-30" b="0">
                <a:latin typeface="Calibri"/>
                <a:cs typeface="Calibri"/>
              </a:rPr>
              <a:t> </a:t>
            </a:r>
            <a:r>
              <a:rPr dirty="0" b="0">
                <a:latin typeface="Calibri"/>
                <a:cs typeface="Calibri"/>
              </a:rPr>
              <a:t>also</a:t>
            </a:r>
            <a:r>
              <a:rPr dirty="0" spc="-15" b="0">
                <a:latin typeface="Calibri"/>
                <a:cs typeface="Calibri"/>
              </a:rPr>
              <a:t> </a:t>
            </a:r>
            <a:r>
              <a:rPr dirty="0" b="0">
                <a:latin typeface="Calibri"/>
                <a:cs typeface="Calibri"/>
              </a:rPr>
              <a:t>a</a:t>
            </a:r>
            <a:r>
              <a:rPr dirty="0" spc="-15" b="0">
                <a:latin typeface="Calibri"/>
                <a:cs typeface="Calibri"/>
              </a:rPr>
              <a:t> </a:t>
            </a:r>
            <a:r>
              <a:rPr dirty="0" spc="-10" b="0">
                <a:latin typeface="Calibri"/>
                <a:cs typeface="Calibri"/>
              </a:rPr>
              <a:t>4-</a:t>
            </a:r>
            <a:r>
              <a:rPr dirty="0" b="0">
                <a:latin typeface="Calibri"/>
                <a:cs typeface="Calibri"/>
              </a:rPr>
              <a:t>time</a:t>
            </a:r>
            <a:r>
              <a:rPr dirty="0" spc="25" b="0">
                <a:latin typeface="Calibri"/>
                <a:cs typeface="Calibri"/>
              </a:rPr>
              <a:t> </a:t>
            </a:r>
            <a:r>
              <a:rPr dirty="0" spc="-20" b="0">
                <a:latin typeface="Calibri"/>
                <a:cs typeface="Calibri"/>
              </a:rPr>
              <a:t>State</a:t>
            </a:r>
            <a:r>
              <a:rPr dirty="0" spc="-45" b="0">
                <a:latin typeface="Calibri"/>
                <a:cs typeface="Calibri"/>
              </a:rPr>
              <a:t> </a:t>
            </a:r>
            <a:r>
              <a:rPr dirty="0" spc="-10" b="0">
                <a:latin typeface="Calibri"/>
                <a:cs typeface="Calibri"/>
              </a:rPr>
              <a:t>Medalist</a:t>
            </a:r>
          </a:p>
          <a:p>
            <a:pPr marL="22225">
              <a:lnSpc>
                <a:spcPct val="100000"/>
              </a:lnSpc>
              <a:spcBef>
                <a:spcPts val="915"/>
              </a:spcBef>
            </a:pPr>
          </a:p>
          <a:p>
            <a:pPr algn="ctr" marL="22225" marR="6350">
              <a:lnSpc>
                <a:spcPct val="100000"/>
              </a:lnSpc>
            </a:pPr>
            <a:r>
              <a:rPr dirty="0"/>
              <a:t>Career Win</a:t>
            </a:r>
            <a:r>
              <a:rPr dirty="0" spc="-85"/>
              <a:t> </a:t>
            </a:r>
            <a:r>
              <a:rPr dirty="0" spc="-10"/>
              <a:t>Milestones</a:t>
            </a:r>
          </a:p>
          <a:p>
            <a:pPr algn="ctr" marL="22225" marR="12065">
              <a:lnSpc>
                <a:spcPct val="100000"/>
              </a:lnSpc>
              <a:spcBef>
                <a:spcPts val="434"/>
              </a:spcBef>
            </a:pPr>
            <a:r>
              <a:rPr dirty="0" b="0">
                <a:latin typeface="Calibri"/>
                <a:cs typeface="Calibri"/>
              </a:rPr>
              <a:t>100</a:t>
            </a:r>
            <a:r>
              <a:rPr dirty="0" spc="-10" b="0">
                <a:latin typeface="Calibri"/>
                <a:cs typeface="Calibri"/>
              </a:rPr>
              <a:t> </a:t>
            </a:r>
            <a:r>
              <a:rPr dirty="0" b="0">
                <a:latin typeface="Calibri"/>
                <a:cs typeface="Calibri"/>
              </a:rPr>
              <a:t>–</a:t>
            </a:r>
            <a:r>
              <a:rPr dirty="0" spc="-30" b="0">
                <a:latin typeface="Calibri"/>
                <a:cs typeface="Calibri"/>
              </a:rPr>
              <a:t> </a:t>
            </a:r>
            <a:r>
              <a:rPr dirty="0" b="0">
                <a:latin typeface="Calibri"/>
                <a:cs typeface="Calibri"/>
              </a:rPr>
              <a:t>Bobbie</a:t>
            </a:r>
            <a:r>
              <a:rPr dirty="0" spc="-25" b="0">
                <a:latin typeface="Calibri"/>
                <a:cs typeface="Calibri"/>
              </a:rPr>
              <a:t> </a:t>
            </a:r>
            <a:r>
              <a:rPr dirty="0" spc="-10" b="0">
                <a:latin typeface="Calibri"/>
                <a:cs typeface="Calibri"/>
              </a:rPr>
              <a:t>Diibon</a:t>
            </a:r>
          </a:p>
          <a:p>
            <a:pPr algn="ctr" marL="1320165" marR="1297305">
              <a:lnSpc>
                <a:spcPts val="2310"/>
              </a:lnSpc>
              <a:spcBef>
                <a:spcPts val="25"/>
              </a:spcBef>
            </a:pPr>
            <a:r>
              <a:rPr dirty="0" b="0">
                <a:latin typeface="Calibri"/>
                <a:cs typeface="Calibri"/>
              </a:rPr>
              <a:t>150</a:t>
            </a:r>
            <a:r>
              <a:rPr dirty="0" spc="-50" b="0">
                <a:latin typeface="Calibri"/>
                <a:cs typeface="Calibri"/>
              </a:rPr>
              <a:t> </a:t>
            </a:r>
            <a:r>
              <a:rPr dirty="0" b="0">
                <a:latin typeface="Calibri"/>
                <a:cs typeface="Calibri"/>
              </a:rPr>
              <a:t>Wins</a:t>
            </a:r>
            <a:r>
              <a:rPr dirty="0" spc="-35" b="0">
                <a:latin typeface="Calibri"/>
                <a:cs typeface="Calibri"/>
              </a:rPr>
              <a:t> </a:t>
            </a:r>
            <a:r>
              <a:rPr dirty="0" b="0">
                <a:latin typeface="Calibri"/>
                <a:cs typeface="Calibri"/>
              </a:rPr>
              <a:t>–</a:t>
            </a:r>
            <a:r>
              <a:rPr dirty="0" spc="-25" b="0">
                <a:latin typeface="Calibri"/>
                <a:cs typeface="Calibri"/>
              </a:rPr>
              <a:t> </a:t>
            </a:r>
            <a:r>
              <a:rPr dirty="0" b="0">
                <a:latin typeface="Calibri"/>
                <a:cs typeface="Calibri"/>
              </a:rPr>
              <a:t>Adasyn</a:t>
            </a:r>
            <a:r>
              <a:rPr dirty="0" spc="5" b="0">
                <a:latin typeface="Calibri"/>
                <a:cs typeface="Calibri"/>
              </a:rPr>
              <a:t> </a:t>
            </a:r>
            <a:r>
              <a:rPr dirty="0" spc="-40" b="0">
                <a:latin typeface="Calibri"/>
                <a:cs typeface="Calibri"/>
              </a:rPr>
              <a:t>Yoder,</a:t>
            </a:r>
            <a:r>
              <a:rPr dirty="0" spc="-15" b="0">
                <a:latin typeface="Calibri"/>
                <a:cs typeface="Calibri"/>
              </a:rPr>
              <a:t> </a:t>
            </a:r>
            <a:r>
              <a:rPr dirty="0" b="0">
                <a:latin typeface="Calibri"/>
                <a:cs typeface="Calibri"/>
              </a:rPr>
              <a:t>Macey</a:t>
            </a:r>
            <a:r>
              <a:rPr dirty="0" spc="-30" b="0">
                <a:latin typeface="Calibri"/>
                <a:cs typeface="Calibri"/>
              </a:rPr>
              <a:t> </a:t>
            </a:r>
            <a:r>
              <a:rPr dirty="0" spc="-10" b="0">
                <a:latin typeface="Calibri"/>
                <a:cs typeface="Calibri"/>
              </a:rPr>
              <a:t>Greene </a:t>
            </a:r>
            <a:r>
              <a:rPr dirty="0" b="0">
                <a:latin typeface="Calibri"/>
                <a:cs typeface="Calibri"/>
              </a:rPr>
              <a:t>200</a:t>
            </a:r>
            <a:r>
              <a:rPr dirty="0" spc="-30" b="0">
                <a:latin typeface="Calibri"/>
                <a:cs typeface="Calibri"/>
              </a:rPr>
              <a:t> </a:t>
            </a:r>
            <a:r>
              <a:rPr dirty="0" b="0">
                <a:latin typeface="Calibri"/>
                <a:cs typeface="Calibri"/>
              </a:rPr>
              <a:t>Wins</a:t>
            </a:r>
            <a:r>
              <a:rPr dirty="0" spc="-10" b="0">
                <a:latin typeface="Calibri"/>
                <a:cs typeface="Calibri"/>
              </a:rPr>
              <a:t> </a:t>
            </a:r>
            <a:r>
              <a:rPr dirty="0" b="0">
                <a:latin typeface="Calibri"/>
                <a:cs typeface="Calibri"/>
              </a:rPr>
              <a:t>–</a:t>
            </a:r>
            <a:r>
              <a:rPr dirty="0" spc="-40" b="0">
                <a:latin typeface="Calibri"/>
                <a:cs typeface="Calibri"/>
              </a:rPr>
              <a:t> </a:t>
            </a:r>
            <a:r>
              <a:rPr dirty="0" b="0">
                <a:latin typeface="Calibri"/>
                <a:cs typeface="Calibri"/>
              </a:rPr>
              <a:t>Haley</a:t>
            </a:r>
            <a:r>
              <a:rPr dirty="0" spc="-45" b="0">
                <a:latin typeface="Calibri"/>
                <a:cs typeface="Calibri"/>
              </a:rPr>
              <a:t> </a:t>
            </a:r>
            <a:r>
              <a:rPr dirty="0" spc="-10" b="0">
                <a:latin typeface="Calibri"/>
                <a:cs typeface="Calibri"/>
              </a:rPr>
              <a:t>Brooks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2188952" cy="6858000"/>
          </a:xfrm>
          <a:prstGeom prst="rect">
            <a:avLst/>
          </a:prstGeom>
        </p:spPr>
      </p:pic>
      <p:sp>
        <p:nvSpPr>
          <p:cNvPr id="3" name="object 3" descr="$PPTXTitle"/>
          <p:cNvSpPr txBox="1">
            <a:spLocks noGrp="1"/>
          </p:cNvSpPr>
          <p:nvPr>
            <p:ph type="title"/>
          </p:nvPr>
        </p:nvSpPr>
        <p:spPr>
          <a:xfrm>
            <a:off x="4467225" y="340740"/>
            <a:ext cx="3265804" cy="695960"/>
          </a:xfrm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/>
              <a:t>Boys</a:t>
            </a:r>
            <a:r>
              <a:rPr dirty="0" spc="-229"/>
              <a:t> </a:t>
            </a:r>
            <a:r>
              <a:rPr dirty="0" spc="-50"/>
              <a:t>Wrestling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917460" y="1030935"/>
            <a:ext cx="8731250" cy="2581275"/>
          </a:xfrm>
          <a:prstGeom prst="rect">
            <a:avLst/>
          </a:prstGeom>
        </p:spPr>
        <p:txBody>
          <a:bodyPr wrap="square" lIns="0" tIns="98425" rIns="0" bIns="0" rtlCol="0" vert="horz">
            <a:spAutoFit/>
          </a:bodyPr>
          <a:lstStyle/>
          <a:p>
            <a:pPr marL="355600" indent="-342900">
              <a:lnSpc>
                <a:spcPct val="100000"/>
              </a:lnSpc>
              <a:spcBef>
                <a:spcPts val="775"/>
              </a:spcBef>
              <a:buFont typeface="Arial"/>
              <a:buChar char="•"/>
              <a:tabLst>
                <a:tab pos="355600" algn="l"/>
              </a:tabLst>
            </a:pPr>
            <a:r>
              <a:rPr dirty="0" sz="2800">
                <a:solidFill>
                  <a:srgbClr val="FFFFFF"/>
                </a:solidFill>
                <a:latin typeface="Calibri"/>
                <a:cs typeface="Calibri"/>
              </a:rPr>
              <a:t>Head</a:t>
            </a:r>
            <a:r>
              <a:rPr dirty="0" sz="2800" spc="-55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800">
                <a:solidFill>
                  <a:srgbClr val="FFFFFF"/>
                </a:solidFill>
                <a:latin typeface="Calibri"/>
                <a:cs typeface="Calibri"/>
              </a:rPr>
              <a:t>Coach</a:t>
            </a:r>
            <a:r>
              <a:rPr dirty="0" sz="2800" spc="-3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800">
                <a:solidFill>
                  <a:srgbClr val="FFFFFF"/>
                </a:solidFill>
                <a:latin typeface="Calibri"/>
                <a:cs typeface="Calibri"/>
              </a:rPr>
              <a:t>–</a:t>
            </a:r>
            <a:r>
              <a:rPr dirty="0" sz="2800" spc="-15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800">
                <a:solidFill>
                  <a:srgbClr val="FFFFFF"/>
                </a:solidFill>
                <a:latin typeface="Calibri"/>
                <a:cs typeface="Calibri"/>
              </a:rPr>
              <a:t>Zachary</a:t>
            </a:r>
            <a:r>
              <a:rPr dirty="0" sz="2800" spc="-55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800" spc="-10">
                <a:solidFill>
                  <a:srgbClr val="FFFFFF"/>
                </a:solidFill>
                <a:latin typeface="Calibri"/>
                <a:cs typeface="Calibri"/>
              </a:rPr>
              <a:t>Kroah</a:t>
            </a:r>
            <a:endParaRPr sz="2800">
              <a:latin typeface="Calibri"/>
              <a:cs typeface="Calibri"/>
            </a:endParaRPr>
          </a:p>
          <a:p>
            <a:pPr marL="355600" indent="-342900">
              <a:lnSpc>
                <a:spcPct val="100000"/>
              </a:lnSpc>
              <a:spcBef>
                <a:spcPts val="680"/>
              </a:spcBef>
              <a:buFont typeface="Arial"/>
              <a:buChar char="•"/>
              <a:tabLst>
                <a:tab pos="355600" algn="l"/>
              </a:tabLst>
            </a:pPr>
            <a:r>
              <a:rPr dirty="0" sz="2800">
                <a:solidFill>
                  <a:srgbClr val="FFFFFF"/>
                </a:solidFill>
                <a:latin typeface="Calibri"/>
                <a:cs typeface="Calibri"/>
              </a:rPr>
              <a:t>Assistant</a:t>
            </a:r>
            <a:r>
              <a:rPr dirty="0" sz="2800" spc="-85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800">
                <a:solidFill>
                  <a:srgbClr val="FFFFFF"/>
                </a:solidFill>
                <a:latin typeface="Calibri"/>
                <a:cs typeface="Calibri"/>
              </a:rPr>
              <a:t>Coaches</a:t>
            </a:r>
            <a:r>
              <a:rPr dirty="0" sz="2800" spc="-65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800">
                <a:solidFill>
                  <a:srgbClr val="FFFFFF"/>
                </a:solidFill>
                <a:latin typeface="Calibri"/>
                <a:cs typeface="Calibri"/>
              </a:rPr>
              <a:t>–</a:t>
            </a:r>
            <a:r>
              <a:rPr dirty="0" sz="2800" spc="-75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800">
                <a:solidFill>
                  <a:srgbClr val="FFFFFF"/>
                </a:solidFill>
                <a:latin typeface="Calibri"/>
                <a:cs typeface="Calibri"/>
              </a:rPr>
              <a:t>David</a:t>
            </a:r>
            <a:r>
              <a:rPr dirty="0" sz="2800" spc="-5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800" spc="-35">
                <a:solidFill>
                  <a:srgbClr val="FFFFFF"/>
                </a:solidFill>
                <a:latin typeface="Calibri"/>
                <a:cs typeface="Calibri"/>
              </a:rPr>
              <a:t>Diener,</a:t>
            </a:r>
            <a:r>
              <a:rPr dirty="0" sz="2800" spc="-12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800" spc="-10">
                <a:solidFill>
                  <a:srgbClr val="FFFFFF"/>
                </a:solidFill>
                <a:latin typeface="Calibri"/>
                <a:cs typeface="Calibri"/>
              </a:rPr>
              <a:t>Tyler</a:t>
            </a:r>
            <a:r>
              <a:rPr dirty="0" sz="2800" spc="-114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800" spc="-20">
                <a:solidFill>
                  <a:srgbClr val="FFFFFF"/>
                </a:solidFill>
                <a:latin typeface="Calibri"/>
                <a:cs typeface="Calibri"/>
              </a:rPr>
              <a:t>Jolly,</a:t>
            </a:r>
            <a:r>
              <a:rPr dirty="0" sz="2800" spc="-12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800">
                <a:solidFill>
                  <a:srgbClr val="FFFFFF"/>
                </a:solidFill>
                <a:latin typeface="Calibri"/>
                <a:cs typeface="Calibri"/>
              </a:rPr>
              <a:t>Matt</a:t>
            </a:r>
            <a:r>
              <a:rPr dirty="0" sz="2800" spc="-8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800" spc="-10">
                <a:solidFill>
                  <a:srgbClr val="FFFFFF"/>
                </a:solidFill>
                <a:latin typeface="Calibri"/>
                <a:cs typeface="Calibri"/>
              </a:rPr>
              <a:t>Hertzog</a:t>
            </a:r>
            <a:endParaRPr sz="2800">
              <a:latin typeface="Calibri"/>
              <a:cs typeface="Calibri"/>
            </a:endParaRPr>
          </a:p>
          <a:p>
            <a:pPr marL="355600" indent="-342900">
              <a:lnSpc>
                <a:spcPct val="100000"/>
              </a:lnSpc>
              <a:spcBef>
                <a:spcPts val="680"/>
              </a:spcBef>
              <a:buFont typeface="Arial"/>
              <a:buChar char="•"/>
              <a:tabLst>
                <a:tab pos="355600" algn="l"/>
                <a:tab pos="4688205" algn="l"/>
                <a:tab pos="5208905" algn="l"/>
              </a:tabLst>
            </a:pPr>
            <a:r>
              <a:rPr dirty="0" sz="2800">
                <a:solidFill>
                  <a:srgbClr val="FFFFFF"/>
                </a:solidFill>
                <a:latin typeface="Calibri"/>
                <a:cs typeface="Calibri"/>
              </a:rPr>
              <a:t>Number</a:t>
            </a:r>
            <a:r>
              <a:rPr dirty="0" sz="2800" spc="-15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800">
                <a:solidFill>
                  <a:srgbClr val="FFFFFF"/>
                </a:solidFill>
                <a:latin typeface="Calibri"/>
                <a:cs typeface="Calibri"/>
              </a:rPr>
              <a:t>of</a:t>
            </a:r>
            <a:r>
              <a:rPr dirty="0" sz="2800" spc="-2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800" spc="-10">
                <a:solidFill>
                  <a:srgbClr val="FFFFFF"/>
                </a:solidFill>
                <a:latin typeface="Calibri"/>
                <a:cs typeface="Calibri"/>
              </a:rPr>
              <a:t>Participants:</a:t>
            </a:r>
            <a:r>
              <a:rPr dirty="0" sz="2800" spc="-5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800">
                <a:solidFill>
                  <a:srgbClr val="FFFFFF"/>
                </a:solidFill>
                <a:latin typeface="Calibri"/>
                <a:cs typeface="Calibri"/>
              </a:rPr>
              <a:t>HS</a:t>
            </a:r>
            <a:r>
              <a:rPr dirty="0" sz="2800" spc="-1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800" spc="-50">
                <a:solidFill>
                  <a:srgbClr val="FFFFFF"/>
                </a:solidFill>
                <a:latin typeface="Calibri"/>
                <a:cs typeface="Calibri"/>
              </a:rPr>
              <a:t>–</a:t>
            </a:r>
            <a:r>
              <a:rPr dirty="0" sz="2800">
                <a:solidFill>
                  <a:srgbClr val="FFFFFF"/>
                </a:solidFill>
                <a:latin typeface="Calibri"/>
                <a:cs typeface="Calibri"/>
              </a:rPr>
              <a:t>	</a:t>
            </a:r>
            <a:r>
              <a:rPr dirty="0" sz="2800" spc="-25">
                <a:solidFill>
                  <a:srgbClr val="FFFFFF"/>
                </a:solidFill>
                <a:latin typeface="Calibri"/>
                <a:cs typeface="Calibri"/>
              </a:rPr>
              <a:t>14</a:t>
            </a:r>
            <a:r>
              <a:rPr dirty="0" sz="2800">
                <a:solidFill>
                  <a:srgbClr val="FFFFFF"/>
                </a:solidFill>
                <a:latin typeface="Calibri"/>
                <a:cs typeface="Calibri"/>
              </a:rPr>
              <a:t>	MS</a:t>
            </a:r>
            <a:r>
              <a:rPr dirty="0" sz="2800" spc="-5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800">
                <a:solidFill>
                  <a:srgbClr val="FFFFFF"/>
                </a:solidFill>
                <a:latin typeface="Calibri"/>
                <a:cs typeface="Calibri"/>
              </a:rPr>
              <a:t>–</a:t>
            </a:r>
            <a:r>
              <a:rPr dirty="0" sz="2800" spc="2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800" spc="-25">
                <a:solidFill>
                  <a:srgbClr val="FFFFFF"/>
                </a:solidFill>
                <a:latin typeface="Calibri"/>
                <a:cs typeface="Calibri"/>
              </a:rPr>
              <a:t>16</a:t>
            </a:r>
            <a:endParaRPr sz="2800">
              <a:latin typeface="Calibri"/>
              <a:cs typeface="Calibri"/>
            </a:endParaRPr>
          </a:p>
          <a:p>
            <a:pPr marL="355600" indent="-342900">
              <a:lnSpc>
                <a:spcPct val="100000"/>
              </a:lnSpc>
              <a:spcBef>
                <a:spcPts val="605"/>
              </a:spcBef>
              <a:buFont typeface="Arial"/>
              <a:buChar char="•"/>
              <a:tabLst>
                <a:tab pos="355600" algn="l"/>
              </a:tabLst>
            </a:pPr>
            <a:r>
              <a:rPr dirty="0" sz="2800">
                <a:solidFill>
                  <a:srgbClr val="FFFFFF"/>
                </a:solidFill>
                <a:latin typeface="Calibri"/>
                <a:cs typeface="Calibri"/>
              </a:rPr>
              <a:t>Dual</a:t>
            </a:r>
            <a:r>
              <a:rPr dirty="0" sz="2800" spc="-45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800" spc="-10">
                <a:solidFill>
                  <a:srgbClr val="FFFFFF"/>
                </a:solidFill>
                <a:latin typeface="Calibri"/>
                <a:cs typeface="Calibri"/>
              </a:rPr>
              <a:t>Record:</a:t>
            </a:r>
            <a:r>
              <a:rPr dirty="0" sz="2800" spc="-75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800">
                <a:solidFill>
                  <a:srgbClr val="FFFFFF"/>
                </a:solidFill>
                <a:latin typeface="Calibri"/>
                <a:cs typeface="Calibri"/>
              </a:rPr>
              <a:t>1-</a:t>
            </a:r>
            <a:r>
              <a:rPr dirty="0" sz="2800" spc="-50">
                <a:solidFill>
                  <a:srgbClr val="FFFFFF"/>
                </a:solidFill>
                <a:latin typeface="Calibri"/>
                <a:cs typeface="Calibri"/>
              </a:rPr>
              <a:t>9</a:t>
            </a:r>
            <a:endParaRPr sz="2800">
              <a:latin typeface="Calibri"/>
              <a:cs typeface="Calibri"/>
            </a:endParaRPr>
          </a:p>
          <a:p>
            <a:pPr marL="355600" indent="-342900">
              <a:lnSpc>
                <a:spcPct val="100000"/>
              </a:lnSpc>
              <a:spcBef>
                <a:spcPts val="680"/>
              </a:spcBef>
              <a:buFont typeface="Arial"/>
              <a:buChar char="•"/>
              <a:tabLst>
                <a:tab pos="355600" algn="l"/>
              </a:tabLst>
            </a:pPr>
            <a:r>
              <a:rPr dirty="0" sz="2800">
                <a:solidFill>
                  <a:srgbClr val="FFFFFF"/>
                </a:solidFill>
                <a:latin typeface="Calibri"/>
                <a:cs typeface="Calibri"/>
              </a:rPr>
              <a:t>MRVC</a:t>
            </a:r>
            <a:r>
              <a:rPr dirty="0" sz="2800" spc="-10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800">
                <a:solidFill>
                  <a:srgbClr val="FFFFFF"/>
                </a:solidFill>
                <a:latin typeface="Calibri"/>
                <a:cs typeface="Calibri"/>
              </a:rPr>
              <a:t>Dual</a:t>
            </a:r>
            <a:r>
              <a:rPr dirty="0" sz="2800" spc="-45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800" spc="-10">
                <a:solidFill>
                  <a:srgbClr val="FFFFFF"/>
                </a:solidFill>
                <a:latin typeface="Calibri"/>
                <a:cs typeface="Calibri"/>
              </a:rPr>
              <a:t>Record:</a:t>
            </a:r>
            <a:r>
              <a:rPr dirty="0" sz="2800" spc="-7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800">
                <a:solidFill>
                  <a:srgbClr val="FFFFFF"/>
                </a:solidFill>
                <a:latin typeface="Calibri"/>
                <a:cs typeface="Calibri"/>
              </a:rPr>
              <a:t>0-</a:t>
            </a:r>
            <a:r>
              <a:rPr dirty="0" sz="2800" spc="-50">
                <a:solidFill>
                  <a:srgbClr val="FFFFFF"/>
                </a:solidFill>
                <a:latin typeface="Calibri"/>
                <a:cs typeface="Calibri"/>
              </a:rPr>
              <a:t>5</a:t>
            </a:r>
            <a:endParaRPr sz="2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2188952" cy="6858000"/>
          </a:xfrm>
          <a:prstGeom prst="rect">
            <a:avLst/>
          </a:prstGeom>
        </p:spPr>
      </p:pic>
      <p:sp>
        <p:nvSpPr>
          <p:cNvPr id="3" name="object 3" descr="$PPTXTitle"/>
          <p:cNvSpPr txBox="1">
            <a:spLocks noGrp="1"/>
          </p:cNvSpPr>
          <p:nvPr>
            <p:ph type="title"/>
          </p:nvPr>
        </p:nvSpPr>
        <p:spPr>
          <a:xfrm>
            <a:off x="4467225" y="72915"/>
            <a:ext cx="3265804" cy="1394460"/>
          </a:xfrm>
          <a:prstGeom prst="rect"/>
        </p:spPr>
        <p:txBody>
          <a:bodyPr wrap="square" lIns="0" tIns="280035" rIns="0" bIns="0" rtlCol="0" vert="horz">
            <a:spAutoFit/>
          </a:bodyPr>
          <a:lstStyle/>
          <a:p>
            <a:pPr algn="ctr">
              <a:lnSpc>
                <a:spcPct val="100000"/>
              </a:lnSpc>
              <a:spcBef>
                <a:spcPts val="2205"/>
              </a:spcBef>
            </a:pPr>
            <a:r>
              <a:rPr dirty="0"/>
              <a:t>Boys</a:t>
            </a:r>
            <a:r>
              <a:rPr dirty="0" spc="-229"/>
              <a:t> </a:t>
            </a:r>
            <a:r>
              <a:rPr dirty="0" spc="-40"/>
              <a:t>Wrestling</a:t>
            </a:r>
          </a:p>
          <a:p>
            <a:pPr algn="ctr">
              <a:lnSpc>
                <a:spcPct val="100000"/>
              </a:lnSpc>
              <a:spcBef>
                <a:spcPts val="985"/>
              </a:spcBef>
            </a:pPr>
            <a:r>
              <a:rPr dirty="0" sz="2000" b="1" i="0">
                <a:latin typeface="Calibri"/>
                <a:cs typeface="Calibri"/>
              </a:rPr>
              <a:t>Individual</a:t>
            </a:r>
            <a:r>
              <a:rPr dirty="0" sz="2000" spc="-65" b="1" i="0">
                <a:latin typeface="Calibri"/>
                <a:cs typeface="Calibri"/>
              </a:rPr>
              <a:t> </a:t>
            </a:r>
            <a:r>
              <a:rPr dirty="0" sz="2000" spc="-10" b="1" i="0">
                <a:latin typeface="Calibri"/>
                <a:cs typeface="Calibri"/>
              </a:rPr>
              <a:t>Honors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4620640" y="1835239"/>
            <a:ext cx="2957195" cy="3652520"/>
          </a:xfrm>
          <a:prstGeom prst="rect">
            <a:avLst/>
          </a:prstGeom>
        </p:spPr>
        <p:txBody>
          <a:bodyPr wrap="square" lIns="0" tIns="110490" rIns="0" bIns="0" rtlCol="0" vert="horz">
            <a:spAutoFit/>
          </a:bodyPr>
          <a:lstStyle/>
          <a:p>
            <a:pPr algn="ctr">
              <a:lnSpc>
                <a:spcPct val="100000"/>
              </a:lnSpc>
              <a:spcBef>
                <a:spcPts val="870"/>
              </a:spcBef>
            </a:pPr>
            <a:r>
              <a:rPr dirty="0" sz="2000" b="1">
                <a:solidFill>
                  <a:srgbClr val="FFFFFF"/>
                </a:solidFill>
                <a:latin typeface="Calibri"/>
                <a:cs typeface="Calibri"/>
              </a:rPr>
              <a:t>Academic</a:t>
            </a:r>
            <a:r>
              <a:rPr dirty="0" sz="2000" spc="-30" b="1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000" b="1">
                <a:solidFill>
                  <a:srgbClr val="FFFFFF"/>
                </a:solidFill>
                <a:latin typeface="Calibri"/>
                <a:cs typeface="Calibri"/>
              </a:rPr>
              <a:t>All</a:t>
            </a:r>
            <a:r>
              <a:rPr dirty="0" sz="2000" spc="-40" b="1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000" b="1">
                <a:solidFill>
                  <a:srgbClr val="FFFFFF"/>
                </a:solidFill>
                <a:latin typeface="Calibri"/>
                <a:cs typeface="Calibri"/>
              </a:rPr>
              <a:t>–</a:t>
            </a:r>
            <a:r>
              <a:rPr dirty="0" sz="2000" spc="-35" b="1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000" spc="-10" b="1">
                <a:solidFill>
                  <a:srgbClr val="FFFFFF"/>
                </a:solidFill>
                <a:latin typeface="Calibri"/>
                <a:cs typeface="Calibri"/>
              </a:rPr>
              <a:t>Conference</a:t>
            </a:r>
            <a:endParaRPr sz="2000">
              <a:latin typeface="Calibri"/>
              <a:cs typeface="Calibri"/>
            </a:endParaRPr>
          </a:p>
          <a:p>
            <a:pPr algn="ctr">
              <a:lnSpc>
                <a:spcPct val="100000"/>
              </a:lnSpc>
              <a:spcBef>
                <a:spcPts val="770"/>
              </a:spcBef>
            </a:pPr>
            <a:r>
              <a:rPr dirty="0" sz="2000">
                <a:solidFill>
                  <a:srgbClr val="FFFFFF"/>
                </a:solidFill>
                <a:latin typeface="Calibri"/>
                <a:cs typeface="Calibri"/>
              </a:rPr>
              <a:t>Kaleb</a:t>
            </a:r>
            <a:r>
              <a:rPr dirty="0" sz="2000" spc="-11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000">
                <a:solidFill>
                  <a:srgbClr val="FFFFFF"/>
                </a:solidFill>
                <a:latin typeface="Calibri"/>
                <a:cs typeface="Calibri"/>
              </a:rPr>
              <a:t>Catron,</a:t>
            </a:r>
            <a:r>
              <a:rPr dirty="0" sz="2000" spc="-6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000">
                <a:solidFill>
                  <a:srgbClr val="FFFFFF"/>
                </a:solidFill>
                <a:latin typeface="Calibri"/>
                <a:cs typeface="Calibri"/>
              </a:rPr>
              <a:t>Bobby</a:t>
            </a:r>
            <a:r>
              <a:rPr dirty="0" sz="2000" spc="-45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000" spc="-10">
                <a:solidFill>
                  <a:srgbClr val="FFFFFF"/>
                </a:solidFill>
                <a:latin typeface="Calibri"/>
                <a:cs typeface="Calibri"/>
              </a:rPr>
              <a:t>Bowlin</a:t>
            </a:r>
            <a:endParaRPr sz="20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1505"/>
              </a:spcBef>
            </a:pPr>
            <a:endParaRPr sz="2000">
              <a:latin typeface="Calibri"/>
              <a:cs typeface="Calibri"/>
            </a:endParaRPr>
          </a:p>
          <a:p>
            <a:pPr algn="ctr">
              <a:lnSpc>
                <a:spcPct val="100000"/>
              </a:lnSpc>
            </a:pPr>
            <a:r>
              <a:rPr dirty="0" sz="2000" b="1">
                <a:solidFill>
                  <a:srgbClr val="FFFFFF"/>
                </a:solidFill>
                <a:latin typeface="Calibri"/>
                <a:cs typeface="Calibri"/>
              </a:rPr>
              <a:t>All</a:t>
            </a:r>
            <a:r>
              <a:rPr dirty="0" sz="2000" spc="-30" b="1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000" b="1">
                <a:solidFill>
                  <a:srgbClr val="FFFFFF"/>
                </a:solidFill>
                <a:latin typeface="Calibri"/>
                <a:cs typeface="Calibri"/>
              </a:rPr>
              <a:t>–</a:t>
            </a:r>
            <a:r>
              <a:rPr dirty="0" sz="2000" spc="5" b="1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000" spc="-10" b="1">
                <a:solidFill>
                  <a:srgbClr val="FFFFFF"/>
                </a:solidFill>
                <a:latin typeface="Calibri"/>
                <a:cs typeface="Calibri"/>
              </a:rPr>
              <a:t>Conference</a:t>
            </a:r>
            <a:endParaRPr sz="2000">
              <a:latin typeface="Calibri"/>
              <a:cs typeface="Calibri"/>
            </a:endParaRPr>
          </a:p>
          <a:p>
            <a:pPr algn="ctr" marL="194945" marR="186690">
              <a:lnSpc>
                <a:spcPct val="132200"/>
              </a:lnSpc>
            </a:pPr>
            <a:r>
              <a:rPr dirty="0" sz="2000">
                <a:solidFill>
                  <a:srgbClr val="FFFFFF"/>
                </a:solidFill>
                <a:latin typeface="Calibri"/>
                <a:cs typeface="Calibri"/>
              </a:rPr>
              <a:t>1</a:t>
            </a:r>
            <a:r>
              <a:rPr dirty="0" baseline="24691" sz="2025">
                <a:solidFill>
                  <a:srgbClr val="FFFFFF"/>
                </a:solidFill>
                <a:latin typeface="Calibri"/>
                <a:cs typeface="Calibri"/>
              </a:rPr>
              <a:t>st</a:t>
            </a:r>
            <a:r>
              <a:rPr dirty="0" baseline="24691" sz="2025" spc="172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000" spc="-40">
                <a:solidFill>
                  <a:srgbClr val="FFFFFF"/>
                </a:solidFill>
                <a:latin typeface="Calibri"/>
                <a:cs typeface="Calibri"/>
              </a:rPr>
              <a:t>Team</a:t>
            </a:r>
            <a:r>
              <a:rPr dirty="0" sz="2000" spc="-2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000">
                <a:solidFill>
                  <a:srgbClr val="FFFFFF"/>
                </a:solidFill>
                <a:latin typeface="Calibri"/>
                <a:cs typeface="Calibri"/>
              </a:rPr>
              <a:t>–</a:t>
            </a:r>
            <a:r>
              <a:rPr dirty="0" sz="2000" spc="-3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000">
                <a:solidFill>
                  <a:srgbClr val="FFFFFF"/>
                </a:solidFill>
                <a:latin typeface="Calibri"/>
                <a:cs typeface="Calibri"/>
              </a:rPr>
              <a:t>Hudson</a:t>
            </a:r>
            <a:r>
              <a:rPr dirty="0" sz="2000" spc="-3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000" spc="-20">
                <a:solidFill>
                  <a:srgbClr val="FFFFFF"/>
                </a:solidFill>
                <a:latin typeface="Calibri"/>
                <a:cs typeface="Calibri"/>
              </a:rPr>
              <a:t>Gregg </a:t>
            </a:r>
            <a:r>
              <a:rPr dirty="0" sz="2000">
                <a:solidFill>
                  <a:srgbClr val="FFFFFF"/>
                </a:solidFill>
                <a:latin typeface="Calibri"/>
                <a:cs typeface="Calibri"/>
              </a:rPr>
              <a:t>2</a:t>
            </a:r>
            <a:r>
              <a:rPr dirty="0" baseline="24691" sz="2025">
                <a:solidFill>
                  <a:srgbClr val="FFFFFF"/>
                </a:solidFill>
                <a:latin typeface="Calibri"/>
                <a:cs typeface="Calibri"/>
              </a:rPr>
              <a:t>nd</a:t>
            </a:r>
            <a:r>
              <a:rPr dirty="0" baseline="24691" sz="2025" spc="12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000" spc="-40">
                <a:solidFill>
                  <a:srgbClr val="FFFFFF"/>
                </a:solidFill>
                <a:latin typeface="Calibri"/>
                <a:cs typeface="Calibri"/>
              </a:rPr>
              <a:t>Team</a:t>
            </a:r>
            <a:r>
              <a:rPr dirty="0" sz="2000" spc="-2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000">
                <a:solidFill>
                  <a:srgbClr val="FFFFFF"/>
                </a:solidFill>
                <a:latin typeface="Calibri"/>
                <a:cs typeface="Calibri"/>
              </a:rPr>
              <a:t>–</a:t>
            </a:r>
            <a:r>
              <a:rPr dirty="0" sz="2000" spc="-3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000">
                <a:solidFill>
                  <a:srgbClr val="FFFFFF"/>
                </a:solidFill>
                <a:latin typeface="Calibri"/>
                <a:cs typeface="Calibri"/>
              </a:rPr>
              <a:t>Kaleb</a:t>
            </a:r>
            <a:r>
              <a:rPr dirty="0" sz="2000" spc="-9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000" spc="-10">
                <a:solidFill>
                  <a:srgbClr val="FFFFFF"/>
                </a:solidFill>
                <a:latin typeface="Calibri"/>
                <a:cs typeface="Calibri"/>
              </a:rPr>
              <a:t>Catron</a:t>
            </a:r>
            <a:endParaRPr sz="20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1505"/>
              </a:spcBef>
            </a:pPr>
            <a:endParaRPr sz="2000">
              <a:latin typeface="Calibri"/>
              <a:cs typeface="Calibri"/>
            </a:endParaRPr>
          </a:p>
          <a:p>
            <a:pPr algn="ctr">
              <a:lnSpc>
                <a:spcPct val="100000"/>
              </a:lnSpc>
            </a:pPr>
            <a:r>
              <a:rPr dirty="0" sz="2000" spc="-10" b="1">
                <a:solidFill>
                  <a:srgbClr val="FFFFFF"/>
                </a:solidFill>
                <a:latin typeface="Calibri"/>
                <a:cs typeface="Calibri"/>
              </a:rPr>
              <a:t>State</a:t>
            </a:r>
            <a:r>
              <a:rPr dirty="0" sz="2000" spc="-95" b="1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000" spc="-10" b="1">
                <a:solidFill>
                  <a:srgbClr val="FFFFFF"/>
                </a:solidFill>
                <a:latin typeface="Calibri"/>
                <a:cs typeface="Calibri"/>
              </a:rPr>
              <a:t>Qualifiers</a:t>
            </a:r>
            <a:endParaRPr sz="2000">
              <a:latin typeface="Calibri"/>
              <a:cs typeface="Calibri"/>
            </a:endParaRPr>
          </a:p>
          <a:p>
            <a:pPr algn="ctr">
              <a:lnSpc>
                <a:spcPct val="100000"/>
              </a:lnSpc>
              <a:spcBef>
                <a:spcPts val="770"/>
              </a:spcBef>
            </a:pPr>
            <a:r>
              <a:rPr dirty="0" sz="2000">
                <a:solidFill>
                  <a:srgbClr val="FFFFFF"/>
                </a:solidFill>
                <a:latin typeface="Calibri"/>
                <a:cs typeface="Calibri"/>
              </a:rPr>
              <a:t>Hudson</a:t>
            </a:r>
            <a:r>
              <a:rPr dirty="0" sz="2000" spc="-4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000">
                <a:solidFill>
                  <a:srgbClr val="FFFFFF"/>
                </a:solidFill>
                <a:latin typeface="Calibri"/>
                <a:cs typeface="Calibri"/>
              </a:rPr>
              <a:t>Gregg,</a:t>
            </a:r>
            <a:r>
              <a:rPr dirty="0" sz="2000" spc="-55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000">
                <a:solidFill>
                  <a:srgbClr val="FFFFFF"/>
                </a:solidFill>
                <a:latin typeface="Calibri"/>
                <a:cs typeface="Calibri"/>
              </a:rPr>
              <a:t>Kaleb</a:t>
            </a:r>
            <a:r>
              <a:rPr dirty="0" sz="2000" spc="-45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000" spc="-10">
                <a:solidFill>
                  <a:srgbClr val="FFFFFF"/>
                </a:solidFill>
                <a:latin typeface="Calibri"/>
                <a:cs typeface="Calibri"/>
              </a:rPr>
              <a:t>Catron</a:t>
            </a:r>
            <a:endParaRPr sz="20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917460" y="1729638"/>
            <a:ext cx="4251960" cy="4247515"/>
          </a:xfrm>
          <a:prstGeom prst="rect">
            <a:avLst/>
          </a:prstGeom>
        </p:spPr>
        <p:txBody>
          <a:bodyPr wrap="square" lIns="0" tIns="38100" rIns="0" bIns="0" rtlCol="0" vert="horz">
            <a:spAutoFit/>
          </a:bodyPr>
          <a:lstStyle/>
          <a:p>
            <a:pPr marL="240029" indent="-227329">
              <a:lnSpc>
                <a:spcPct val="100000"/>
              </a:lnSpc>
              <a:spcBef>
                <a:spcPts val="300"/>
              </a:spcBef>
              <a:buFont typeface="Arial"/>
              <a:buChar char="•"/>
              <a:tabLst>
                <a:tab pos="240029" algn="l"/>
              </a:tabLst>
            </a:pPr>
            <a:r>
              <a:rPr dirty="0" sz="2350">
                <a:latin typeface="Calibri"/>
                <a:cs typeface="Calibri"/>
              </a:rPr>
              <a:t>HS</a:t>
            </a:r>
            <a:r>
              <a:rPr dirty="0" sz="2350" spc="60">
                <a:latin typeface="Calibri"/>
                <a:cs typeface="Calibri"/>
              </a:rPr>
              <a:t> </a:t>
            </a:r>
            <a:r>
              <a:rPr dirty="0" sz="2350">
                <a:latin typeface="Calibri"/>
                <a:cs typeface="Calibri"/>
              </a:rPr>
              <a:t>&amp;</a:t>
            </a:r>
            <a:r>
              <a:rPr dirty="0" sz="2350" spc="35">
                <a:latin typeface="Calibri"/>
                <a:cs typeface="Calibri"/>
              </a:rPr>
              <a:t> </a:t>
            </a:r>
            <a:r>
              <a:rPr dirty="0" sz="2350">
                <a:latin typeface="Calibri"/>
                <a:cs typeface="Calibri"/>
              </a:rPr>
              <a:t>MS</a:t>
            </a:r>
            <a:r>
              <a:rPr dirty="0" sz="2350" spc="70">
                <a:latin typeface="Calibri"/>
                <a:cs typeface="Calibri"/>
              </a:rPr>
              <a:t> </a:t>
            </a:r>
            <a:r>
              <a:rPr dirty="0" sz="2350">
                <a:latin typeface="Calibri"/>
                <a:cs typeface="Calibri"/>
              </a:rPr>
              <a:t>Marching</a:t>
            </a:r>
            <a:r>
              <a:rPr dirty="0" sz="2350" spc="45">
                <a:latin typeface="Calibri"/>
                <a:cs typeface="Calibri"/>
              </a:rPr>
              <a:t> </a:t>
            </a:r>
            <a:r>
              <a:rPr dirty="0" sz="2350" spc="-20">
                <a:latin typeface="Calibri"/>
                <a:cs typeface="Calibri"/>
              </a:rPr>
              <a:t>Band</a:t>
            </a:r>
            <a:endParaRPr sz="2350">
              <a:latin typeface="Calibri"/>
              <a:cs typeface="Calibri"/>
            </a:endParaRPr>
          </a:p>
          <a:p>
            <a:pPr marL="240029" indent="-227329">
              <a:lnSpc>
                <a:spcPct val="100000"/>
              </a:lnSpc>
              <a:spcBef>
                <a:spcPts val="210"/>
              </a:spcBef>
              <a:buFont typeface="Arial"/>
              <a:buChar char="•"/>
              <a:tabLst>
                <a:tab pos="240029" algn="l"/>
              </a:tabLst>
            </a:pPr>
            <a:r>
              <a:rPr dirty="0" sz="2350">
                <a:latin typeface="Calibri"/>
                <a:cs typeface="Calibri"/>
              </a:rPr>
              <a:t>HS</a:t>
            </a:r>
            <a:r>
              <a:rPr dirty="0" sz="2350" spc="55">
                <a:latin typeface="Calibri"/>
                <a:cs typeface="Calibri"/>
              </a:rPr>
              <a:t> </a:t>
            </a:r>
            <a:r>
              <a:rPr dirty="0" sz="2350">
                <a:latin typeface="Calibri"/>
                <a:cs typeface="Calibri"/>
              </a:rPr>
              <a:t>&amp;</a:t>
            </a:r>
            <a:r>
              <a:rPr dirty="0" sz="2350" spc="25">
                <a:latin typeface="Calibri"/>
                <a:cs typeface="Calibri"/>
              </a:rPr>
              <a:t> </a:t>
            </a:r>
            <a:r>
              <a:rPr dirty="0" sz="2350">
                <a:latin typeface="Calibri"/>
                <a:cs typeface="Calibri"/>
              </a:rPr>
              <a:t>MS</a:t>
            </a:r>
            <a:r>
              <a:rPr dirty="0" sz="2350" spc="55">
                <a:latin typeface="Calibri"/>
                <a:cs typeface="Calibri"/>
              </a:rPr>
              <a:t> </a:t>
            </a:r>
            <a:r>
              <a:rPr dirty="0" sz="2350" spc="-20">
                <a:latin typeface="Calibri"/>
                <a:cs typeface="Calibri"/>
              </a:rPr>
              <a:t>Choir</a:t>
            </a:r>
            <a:endParaRPr sz="2350">
              <a:latin typeface="Calibri"/>
              <a:cs typeface="Calibri"/>
            </a:endParaRPr>
          </a:p>
          <a:p>
            <a:pPr marL="240029" indent="-227329">
              <a:lnSpc>
                <a:spcPct val="100000"/>
              </a:lnSpc>
              <a:spcBef>
                <a:spcPts val="210"/>
              </a:spcBef>
              <a:buFont typeface="Arial"/>
              <a:buChar char="•"/>
              <a:tabLst>
                <a:tab pos="240029" algn="l"/>
              </a:tabLst>
            </a:pPr>
            <a:r>
              <a:rPr dirty="0" sz="2350">
                <a:latin typeface="Calibri"/>
                <a:cs typeface="Calibri"/>
              </a:rPr>
              <a:t>HS</a:t>
            </a:r>
            <a:r>
              <a:rPr dirty="0" sz="2350" spc="40">
                <a:latin typeface="Calibri"/>
                <a:cs typeface="Calibri"/>
              </a:rPr>
              <a:t> </a:t>
            </a:r>
            <a:r>
              <a:rPr dirty="0" sz="2350">
                <a:latin typeface="Calibri"/>
                <a:cs typeface="Calibri"/>
              </a:rPr>
              <a:t>Flag</a:t>
            </a:r>
            <a:r>
              <a:rPr dirty="0" sz="2350" spc="90">
                <a:latin typeface="Calibri"/>
                <a:cs typeface="Calibri"/>
              </a:rPr>
              <a:t> </a:t>
            </a:r>
            <a:r>
              <a:rPr dirty="0" sz="2350" spc="-20">
                <a:latin typeface="Calibri"/>
                <a:cs typeface="Calibri"/>
              </a:rPr>
              <a:t>Corps</a:t>
            </a:r>
            <a:endParaRPr sz="2350">
              <a:latin typeface="Calibri"/>
              <a:cs typeface="Calibri"/>
            </a:endParaRPr>
          </a:p>
          <a:p>
            <a:pPr marL="240029" indent="-227329">
              <a:lnSpc>
                <a:spcPct val="100000"/>
              </a:lnSpc>
              <a:spcBef>
                <a:spcPts val="209"/>
              </a:spcBef>
              <a:buFont typeface="Arial"/>
              <a:buChar char="•"/>
              <a:tabLst>
                <a:tab pos="240029" algn="l"/>
              </a:tabLst>
            </a:pPr>
            <a:r>
              <a:rPr dirty="0" sz="2350">
                <a:latin typeface="Calibri"/>
                <a:cs typeface="Calibri"/>
              </a:rPr>
              <a:t>HS</a:t>
            </a:r>
            <a:r>
              <a:rPr dirty="0" sz="2350" spc="65">
                <a:latin typeface="Calibri"/>
                <a:cs typeface="Calibri"/>
              </a:rPr>
              <a:t> </a:t>
            </a:r>
            <a:r>
              <a:rPr dirty="0" sz="2350">
                <a:latin typeface="Calibri"/>
                <a:cs typeface="Calibri"/>
              </a:rPr>
              <a:t>&amp;</a:t>
            </a:r>
            <a:r>
              <a:rPr dirty="0" sz="2350" spc="40">
                <a:latin typeface="Calibri"/>
                <a:cs typeface="Calibri"/>
              </a:rPr>
              <a:t> </a:t>
            </a:r>
            <a:r>
              <a:rPr dirty="0" sz="2350">
                <a:latin typeface="Calibri"/>
                <a:cs typeface="Calibri"/>
              </a:rPr>
              <a:t>MS</a:t>
            </a:r>
            <a:r>
              <a:rPr dirty="0" sz="2350" spc="70">
                <a:latin typeface="Calibri"/>
                <a:cs typeface="Calibri"/>
              </a:rPr>
              <a:t> </a:t>
            </a:r>
            <a:r>
              <a:rPr dirty="0" sz="2350">
                <a:latin typeface="Calibri"/>
                <a:cs typeface="Calibri"/>
              </a:rPr>
              <a:t>Sideline</a:t>
            </a:r>
            <a:r>
              <a:rPr dirty="0" sz="2350" spc="55">
                <a:latin typeface="Calibri"/>
                <a:cs typeface="Calibri"/>
              </a:rPr>
              <a:t> </a:t>
            </a:r>
            <a:r>
              <a:rPr dirty="0" sz="2350" spc="-10">
                <a:latin typeface="Calibri"/>
                <a:cs typeface="Calibri"/>
              </a:rPr>
              <a:t>Cheerleading</a:t>
            </a:r>
            <a:endParaRPr sz="2350">
              <a:latin typeface="Calibri"/>
              <a:cs typeface="Calibri"/>
            </a:endParaRPr>
          </a:p>
          <a:p>
            <a:pPr marL="240029" indent="-227329">
              <a:lnSpc>
                <a:spcPct val="100000"/>
              </a:lnSpc>
              <a:spcBef>
                <a:spcPts val="204"/>
              </a:spcBef>
              <a:buFont typeface="Arial"/>
              <a:buChar char="•"/>
              <a:tabLst>
                <a:tab pos="240029" algn="l"/>
              </a:tabLst>
            </a:pPr>
            <a:r>
              <a:rPr dirty="0" sz="2350">
                <a:latin typeface="Calibri"/>
                <a:cs typeface="Calibri"/>
              </a:rPr>
              <a:t>HS</a:t>
            </a:r>
            <a:r>
              <a:rPr dirty="0" sz="2350" spc="60">
                <a:latin typeface="Calibri"/>
                <a:cs typeface="Calibri"/>
              </a:rPr>
              <a:t> </a:t>
            </a:r>
            <a:r>
              <a:rPr dirty="0" sz="2350">
                <a:latin typeface="Calibri"/>
                <a:cs typeface="Calibri"/>
              </a:rPr>
              <a:t>&amp;</a:t>
            </a:r>
            <a:r>
              <a:rPr dirty="0" sz="2350" spc="45">
                <a:latin typeface="Calibri"/>
                <a:cs typeface="Calibri"/>
              </a:rPr>
              <a:t> </a:t>
            </a:r>
            <a:r>
              <a:rPr dirty="0" sz="2350">
                <a:latin typeface="Calibri"/>
                <a:cs typeface="Calibri"/>
              </a:rPr>
              <a:t>MS</a:t>
            </a:r>
            <a:r>
              <a:rPr dirty="0" sz="2350" spc="75">
                <a:latin typeface="Calibri"/>
                <a:cs typeface="Calibri"/>
              </a:rPr>
              <a:t> </a:t>
            </a:r>
            <a:r>
              <a:rPr dirty="0" sz="2350">
                <a:latin typeface="Calibri"/>
                <a:cs typeface="Calibri"/>
              </a:rPr>
              <a:t>Science</a:t>
            </a:r>
            <a:r>
              <a:rPr dirty="0" sz="2350" spc="55">
                <a:latin typeface="Calibri"/>
                <a:cs typeface="Calibri"/>
              </a:rPr>
              <a:t> </a:t>
            </a:r>
            <a:r>
              <a:rPr dirty="0" sz="2350" spc="-10">
                <a:latin typeface="Calibri"/>
                <a:cs typeface="Calibri"/>
              </a:rPr>
              <a:t>Olympiad</a:t>
            </a:r>
            <a:endParaRPr sz="2350">
              <a:latin typeface="Calibri"/>
              <a:cs typeface="Calibri"/>
            </a:endParaRPr>
          </a:p>
          <a:p>
            <a:pPr marL="240029" indent="-227329">
              <a:lnSpc>
                <a:spcPct val="100000"/>
              </a:lnSpc>
              <a:spcBef>
                <a:spcPts val="140"/>
              </a:spcBef>
              <a:buFont typeface="Arial"/>
              <a:buChar char="•"/>
              <a:tabLst>
                <a:tab pos="240029" algn="l"/>
              </a:tabLst>
            </a:pPr>
            <a:r>
              <a:rPr dirty="0" sz="2350">
                <a:latin typeface="Calibri"/>
                <a:cs typeface="Calibri"/>
              </a:rPr>
              <a:t>HS</a:t>
            </a:r>
            <a:r>
              <a:rPr dirty="0" sz="2350" spc="65">
                <a:latin typeface="Calibri"/>
                <a:cs typeface="Calibri"/>
              </a:rPr>
              <a:t> </a:t>
            </a:r>
            <a:r>
              <a:rPr dirty="0" sz="2350">
                <a:latin typeface="Calibri"/>
                <a:cs typeface="Calibri"/>
              </a:rPr>
              <a:t>&amp;</a:t>
            </a:r>
            <a:r>
              <a:rPr dirty="0" sz="2350" spc="50">
                <a:latin typeface="Calibri"/>
                <a:cs typeface="Calibri"/>
              </a:rPr>
              <a:t> </a:t>
            </a:r>
            <a:r>
              <a:rPr dirty="0" sz="2350">
                <a:latin typeface="Calibri"/>
                <a:cs typeface="Calibri"/>
              </a:rPr>
              <a:t>MS</a:t>
            </a:r>
            <a:r>
              <a:rPr dirty="0" sz="2350" spc="80">
                <a:latin typeface="Calibri"/>
                <a:cs typeface="Calibri"/>
              </a:rPr>
              <a:t> </a:t>
            </a:r>
            <a:r>
              <a:rPr dirty="0" sz="2350">
                <a:latin typeface="Calibri"/>
                <a:cs typeface="Calibri"/>
              </a:rPr>
              <a:t>Scholar</a:t>
            </a:r>
            <a:r>
              <a:rPr dirty="0" sz="2350" spc="45">
                <a:latin typeface="Calibri"/>
                <a:cs typeface="Calibri"/>
              </a:rPr>
              <a:t> </a:t>
            </a:r>
            <a:r>
              <a:rPr dirty="0" sz="2350" spc="-20">
                <a:latin typeface="Calibri"/>
                <a:cs typeface="Calibri"/>
              </a:rPr>
              <a:t>Bowl</a:t>
            </a:r>
            <a:endParaRPr sz="2350">
              <a:latin typeface="Calibri"/>
              <a:cs typeface="Calibri"/>
            </a:endParaRPr>
          </a:p>
          <a:p>
            <a:pPr marL="240029" indent="-227329">
              <a:lnSpc>
                <a:spcPct val="100000"/>
              </a:lnSpc>
              <a:spcBef>
                <a:spcPts val="209"/>
              </a:spcBef>
              <a:buFont typeface="Arial"/>
              <a:buChar char="•"/>
              <a:tabLst>
                <a:tab pos="240029" algn="l"/>
              </a:tabLst>
            </a:pPr>
            <a:r>
              <a:rPr dirty="0" sz="2350">
                <a:latin typeface="Calibri"/>
                <a:cs typeface="Calibri"/>
              </a:rPr>
              <a:t>HS</a:t>
            </a:r>
            <a:r>
              <a:rPr dirty="0" sz="2350" spc="65">
                <a:latin typeface="Calibri"/>
                <a:cs typeface="Calibri"/>
              </a:rPr>
              <a:t> </a:t>
            </a:r>
            <a:r>
              <a:rPr dirty="0" sz="2350">
                <a:latin typeface="Calibri"/>
                <a:cs typeface="Calibri"/>
              </a:rPr>
              <a:t>&amp;</a:t>
            </a:r>
            <a:r>
              <a:rPr dirty="0" sz="2350" spc="35">
                <a:latin typeface="Calibri"/>
                <a:cs typeface="Calibri"/>
              </a:rPr>
              <a:t> </a:t>
            </a:r>
            <a:r>
              <a:rPr dirty="0" sz="2350">
                <a:latin typeface="Calibri"/>
                <a:cs typeface="Calibri"/>
              </a:rPr>
              <a:t>MS</a:t>
            </a:r>
            <a:r>
              <a:rPr dirty="0" sz="2350" spc="65">
                <a:latin typeface="Calibri"/>
                <a:cs typeface="Calibri"/>
              </a:rPr>
              <a:t> </a:t>
            </a:r>
            <a:r>
              <a:rPr dirty="0" sz="2350">
                <a:latin typeface="Calibri"/>
                <a:cs typeface="Calibri"/>
              </a:rPr>
              <a:t>Student</a:t>
            </a:r>
            <a:r>
              <a:rPr dirty="0" sz="2350" spc="70">
                <a:latin typeface="Calibri"/>
                <a:cs typeface="Calibri"/>
              </a:rPr>
              <a:t> </a:t>
            </a:r>
            <a:r>
              <a:rPr dirty="0" sz="2350" spc="-10">
                <a:latin typeface="Calibri"/>
                <a:cs typeface="Calibri"/>
              </a:rPr>
              <a:t>Council</a:t>
            </a:r>
            <a:endParaRPr sz="2350">
              <a:latin typeface="Calibri"/>
              <a:cs typeface="Calibri"/>
            </a:endParaRPr>
          </a:p>
          <a:p>
            <a:pPr marL="240029" indent="-227329">
              <a:lnSpc>
                <a:spcPct val="100000"/>
              </a:lnSpc>
              <a:spcBef>
                <a:spcPts val="204"/>
              </a:spcBef>
              <a:buFont typeface="Arial"/>
              <a:buChar char="•"/>
              <a:tabLst>
                <a:tab pos="240029" algn="l"/>
              </a:tabLst>
            </a:pPr>
            <a:r>
              <a:rPr dirty="0" sz="2350">
                <a:latin typeface="Calibri"/>
                <a:cs typeface="Calibri"/>
              </a:rPr>
              <a:t>HS</a:t>
            </a:r>
            <a:r>
              <a:rPr dirty="0" sz="2350" spc="80">
                <a:latin typeface="Calibri"/>
                <a:cs typeface="Calibri"/>
              </a:rPr>
              <a:t> </a:t>
            </a:r>
            <a:r>
              <a:rPr dirty="0" sz="2350">
                <a:latin typeface="Calibri"/>
                <a:cs typeface="Calibri"/>
              </a:rPr>
              <a:t>&amp;</a:t>
            </a:r>
            <a:r>
              <a:rPr dirty="0" sz="2350" spc="50">
                <a:latin typeface="Calibri"/>
                <a:cs typeface="Calibri"/>
              </a:rPr>
              <a:t> </a:t>
            </a:r>
            <a:r>
              <a:rPr dirty="0" sz="2350">
                <a:latin typeface="Calibri"/>
                <a:cs typeface="Calibri"/>
              </a:rPr>
              <a:t>MS</a:t>
            </a:r>
            <a:r>
              <a:rPr dirty="0" sz="2350" spc="80">
                <a:latin typeface="Calibri"/>
                <a:cs typeface="Calibri"/>
              </a:rPr>
              <a:t> </a:t>
            </a:r>
            <a:r>
              <a:rPr dirty="0" sz="2350">
                <a:latin typeface="Calibri"/>
                <a:cs typeface="Calibri"/>
              </a:rPr>
              <a:t>National</a:t>
            </a:r>
            <a:r>
              <a:rPr dirty="0" sz="2350" spc="45">
                <a:latin typeface="Calibri"/>
                <a:cs typeface="Calibri"/>
              </a:rPr>
              <a:t> </a:t>
            </a:r>
            <a:r>
              <a:rPr dirty="0" sz="2350">
                <a:latin typeface="Calibri"/>
                <a:cs typeface="Calibri"/>
              </a:rPr>
              <a:t>Honor</a:t>
            </a:r>
            <a:r>
              <a:rPr dirty="0" sz="2350" spc="120">
                <a:latin typeface="Calibri"/>
                <a:cs typeface="Calibri"/>
              </a:rPr>
              <a:t> </a:t>
            </a:r>
            <a:r>
              <a:rPr dirty="0" sz="2350" spc="-10">
                <a:latin typeface="Calibri"/>
                <a:cs typeface="Calibri"/>
              </a:rPr>
              <a:t>Society</a:t>
            </a:r>
            <a:endParaRPr sz="2350">
              <a:latin typeface="Calibri"/>
              <a:cs typeface="Calibri"/>
            </a:endParaRPr>
          </a:p>
          <a:p>
            <a:pPr marL="240029" indent="-227329">
              <a:lnSpc>
                <a:spcPct val="100000"/>
              </a:lnSpc>
              <a:spcBef>
                <a:spcPts val="210"/>
              </a:spcBef>
              <a:buFont typeface="Arial"/>
              <a:buChar char="•"/>
              <a:tabLst>
                <a:tab pos="240029" algn="l"/>
              </a:tabLst>
            </a:pPr>
            <a:r>
              <a:rPr dirty="0" sz="2350">
                <a:latin typeface="Calibri"/>
                <a:cs typeface="Calibri"/>
              </a:rPr>
              <a:t>HS</a:t>
            </a:r>
            <a:r>
              <a:rPr dirty="0" sz="2350" spc="85">
                <a:latin typeface="Calibri"/>
                <a:cs typeface="Calibri"/>
              </a:rPr>
              <a:t> </a:t>
            </a:r>
            <a:r>
              <a:rPr dirty="0" sz="2350" spc="-20">
                <a:latin typeface="Calibri"/>
                <a:cs typeface="Calibri"/>
              </a:rPr>
              <a:t>FBLA</a:t>
            </a:r>
            <a:endParaRPr sz="2350">
              <a:latin typeface="Calibri"/>
              <a:cs typeface="Calibri"/>
            </a:endParaRPr>
          </a:p>
          <a:p>
            <a:pPr marL="240029" indent="-227329">
              <a:lnSpc>
                <a:spcPct val="100000"/>
              </a:lnSpc>
              <a:spcBef>
                <a:spcPts val="204"/>
              </a:spcBef>
              <a:buFont typeface="Arial"/>
              <a:buChar char="•"/>
              <a:tabLst>
                <a:tab pos="240029" algn="l"/>
              </a:tabLst>
            </a:pPr>
            <a:r>
              <a:rPr dirty="0" sz="2350">
                <a:latin typeface="Calibri"/>
                <a:cs typeface="Calibri"/>
              </a:rPr>
              <a:t>HS</a:t>
            </a:r>
            <a:r>
              <a:rPr dirty="0" sz="2350" spc="-10">
                <a:latin typeface="Calibri"/>
                <a:cs typeface="Calibri"/>
              </a:rPr>
              <a:t> Trap</a:t>
            </a:r>
            <a:r>
              <a:rPr dirty="0" sz="2350" spc="-20">
                <a:latin typeface="Calibri"/>
                <a:cs typeface="Calibri"/>
              </a:rPr>
              <a:t> </a:t>
            </a:r>
            <a:r>
              <a:rPr dirty="0" sz="2350" spc="-10">
                <a:latin typeface="Calibri"/>
                <a:cs typeface="Calibri"/>
              </a:rPr>
              <a:t>Shooting</a:t>
            </a:r>
            <a:endParaRPr sz="2350">
              <a:latin typeface="Calibri"/>
              <a:cs typeface="Calibri"/>
            </a:endParaRPr>
          </a:p>
          <a:p>
            <a:pPr marL="240029" indent="-227329">
              <a:lnSpc>
                <a:spcPct val="100000"/>
              </a:lnSpc>
              <a:spcBef>
                <a:spcPts val="210"/>
              </a:spcBef>
              <a:buFont typeface="Arial"/>
              <a:buChar char="•"/>
              <a:tabLst>
                <a:tab pos="240029" algn="l"/>
              </a:tabLst>
            </a:pPr>
            <a:r>
              <a:rPr dirty="0" sz="2350">
                <a:latin typeface="Calibri"/>
                <a:cs typeface="Calibri"/>
              </a:rPr>
              <a:t>HS</a:t>
            </a:r>
            <a:r>
              <a:rPr dirty="0" sz="2350" spc="80">
                <a:latin typeface="Calibri"/>
                <a:cs typeface="Calibri"/>
              </a:rPr>
              <a:t> </a:t>
            </a:r>
            <a:r>
              <a:rPr dirty="0" sz="2350" spc="-20">
                <a:latin typeface="Calibri"/>
                <a:cs typeface="Calibri"/>
              </a:rPr>
              <a:t>FCCLA</a:t>
            </a:r>
            <a:endParaRPr sz="235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6254115" y="1729638"/>
            <a:ext cx="3442970" cy="4247515"/>
          </a:xfrm>
          <a:prstGeom prst="rect">
            <a:avLst/>
          </a:prstGeom>
        </p:spPr>
        <p:txBody>
          <a:bodyPr wrap="square" lIns="0" tIns="38100" rIns="0" bIns="0" rtlCol="0" vert="horz">
            <a:spAutoFit/>
          </a:bodyPr>
          <a:lstStyle/>
          <a:p>
            <a:pPr marL="240029" indent="-227329">
              <a:lnSpc>
                <a:spcPct val="100000"/>
              </a:lnSpc>
              <a:spcBef>
                <a:spcPts val="300"/>
              </a:spcBef>
              <a:buFont typeface="Arial"/>
              <a:buChar char="•"/>
              <a:tabLst>
                <a:tab pos="240029" algn="l"/>
              </a:tabLst>
            </a:pPr>
            <a:r>
              <a:rPr dirty="0" sz="2350">
                <a:latin typeface="Calibri"/>
                <a:cs typeface="Calibri"/>
              </a:rPr>
              <a:t>HS</a:t>
            </a:r>
            <a:r>
              <a:rPr dirty="0" sz="2350" spc="80">
                <a:latin typeface="Calibri"/>
                <a:cs typeface="Calibri"/>
              </a:rPr>
              <a:t> </a:t>
            </a:r>
            <a:r>
              <a:rPr dirty="0" sz="2350">
                <a:latin typeface="Calibri"/>
                <a:cs typeface="Calibri"/>
              </a:rPr>
              <a:t>Foreign</a:t>
            </a:r>
            <a:r>
              <a:rPr dirty="0" sz="2350" spc="70">
                <a:latin typeface="Calibri"/>
                <a:cs typeface="Calibri"/>
              </a:rPr>
              <a:t> </a:t>
            </a:r>
            <a:r>
              <a:rPr dirty="0" sz="2350">
                <a:latin typeface="Calibri"/>
                <a:cs typeface="Calibri"/>
              </a:rPr>
              <a:t>Language</a:t>
            </a:r>
            <a:r>
              <a:rPr dirty="0" sz="2350" spc="60">
                <a:latin typeface="Calibri"/>
                <a:cs typeface="Calibri"/>
              </a:rPr>
              <a:t> </a:t>
            </a:r>
            <a:r>
              <a:rPr dirty="0" sz="2350" spc="-20">
                <a:latin typeface="Calibri"/>
                <a:cs typeface="Calibri"/>
              </a:rPr>
              <a:t>Club</a:t>
            </a:r>
            <a:endParaRPr sz="2350">
              <a:latin typeface="Calibri"/>
              <a:cs typeface="Calibri"/>
            </a:endParaRPr>
          </a:p>
          <a:p>
            <a:pPr marL="240029" indent="-227329">
              <a:lnSpc>
                <a:spcPct val="100000"/>
              </a:lnSpc>
              <a:spcBef>
                <a:spcPts val="210"/>
              </a:spcBef>
              <a:buFont typeface="Arial"/>
              <a:buChar char="•"/>
              <a:tabLst>
                <a:tab pos="240029" algn="l"/>
              </a:tabLst>
            </a:pPr>
            <a:r>
              <a:rPr dirty="0" sz="2350">
                <a:latin typeface="Calibri"/>
                <a:cs typeface="Calibri"/>
              </a:rPr>
              <a:t>HS</a:t>
            </a:r>
            <a:r>
              <a:rPr dirty="0" sz="2350" spc="50">
                <a:latin typeface="Calibri"/>
                <a:cs typeface="Calibri"/>
              </a:rPr>
              <a:t> </a:t>
            </a:r>
            <a:r>
              <a:rPr dirty="0" sz="2350">
                <a:latin typeface="Calibri"/>
                <a:cs typeface="Calibri"/>
              </a:rPr>
              <a:t>&amp;</a:t>
            </a:r>
            <a:r>
              <a:rPr dirty="0" sz="2350" spc="30">
                <a:latin typeface="Calibri"/>
                <a:cs typeface="Calibri"/>
              </a:rPr>
              <a:t> </a:t>
            </a:r>
            <a:r>
              <a:rPr dirty="0" sz="2350">
                <a:latin typeface="Calibri"/>
                <a:cs typeface="Calibri"/>
              </a:rPr>
              <a:t>MS</a:t>
            </a:r>
            <a:r>
              <a:rPr dirty="0" sz="2350" spc="60">
                <a:latin typeface="Calibri"/>
                <a:cs typeface="Calibri"/>
              </a:rPr>
              <a:t> </a:t>
            </a:r>
            <a:r>
              <a:rPr dirty="0" sz="2350">
                <a:latin typeface="Calibri"/>
                <a:cs typeface="Calibri"/>
              </a:rPr>
              <a:t>Math</a:t>
            </a:r>
            <a:r>
              <a:rPr dirty="0" sz="2350" spc="45">
                <a:latin typeface="Calibri"/>
                <a:cs typeface="Calibri"/>
              </a:rPr>
              <a:t> </a:t>
            </a:r>
            <a:r>
              <a:rPr dirty="0" sz="2350" spc="-10">
                <a:latin typeface="Calibri"/>
                <a:cs typeface="Calibri"/>
              </a:rPr>
              <a:t>Relays</a:t>
            </a:r>
            <a:endParaRPr sz="2350">
              <a:latin typeface="Calibri"/>
              <a:cs typeface="Calibri"/>
            </a:endParaRPr>
          </a:p>
          <a:p>
            <a:pPr marL="240029" indent="-227329">
              <a:lnSpc>
                <a:spcPct val="100000"/>
              </a:lnSpc>
              <a:spcBef>
                <a:spcPts val="210"/>
              </a:spcBef>
              <a:buFont typeface="Arial"/>
              <a:buChar char="•"/>
              <a:tabLst>
                <a:tab pos="240029" algn="l"/>
              </a:tabLst>
            </a:pPr>
            <a:r>
              <a:rPr dirty="0" sz="2350">
                <a:latin typeface="Calibri"/>
                <a:cs typeface="Calibri"/>
              </a:rPr>
              <a:t>HS</a:t>
            </a:r>
            <a:r>
              <a:rPr dirty="0" sz="2350" spc="60">
                <a:latin typeface="Calibri"/>
                <a:cs typeface="Calibri"/>
              </a:rPr>
              <a:t> </a:t>
            </a:r>
            <a:r>
              <a:rPr dirty="0" sz="2350">
                <a:latin typeface="Calibri"/>
                <a:cs typeface="Calibri"/>
              </a:rPr>
              <a:t>&amp;</a:t>
            </a:r>
            <a:r>
              <a:rPr dirty="0" sz="2350" spc="35">
                <a:latin typeface="Calibri"/>
                <a:cs typeface="Calibri"/>
              </a:rPr>
              <a:t> </a:t>
            </a:r>
            <a:r>
              <a:rPr dirty="0" sz="2350">
                <a:latin typeface="Calibri"/>
                <a:cs typeface="Calibri"/>
              </a:rPr>
              <a:t>MS</a:t>
            </a:r>
            <a:r>
              <a:rPr dirty="0" sz="2350" spc="60">
                <a:latin typeface="Calibri"/>
                <a:cs typeface="Calibri"/>
              </a:rPr>
              <a:t> </a:t>
            </a:r>
            <a:r>
              <a:rPr dirty="0" sz="2350">
                <a:latin typeface="Calibri"/>
                <a:cs typeface="Calibri"/>
              </a:rPr>
              <a:t>Art</a:t>
            </a:r>
            <a:r>
              <a:rPr dirty="0" sz="2350" spc="-5">
                <a:latin typeface="Calibri"/>
                <a:cs typeface="Calibri"/>
              </a:rPr>
              <a:t> </a:t>
            </a:r>
            <a:r>
              <a:rPr dirty="0" sz="2350" spc="-20">
                <a:latin typeface="Calibri"/>
                <a:cs typeface="Calibri"/>
              </a:rPr>
              <a:t>Club</a:t>
            </a:r>
            <a:endParaRPr sz="2350">
              <a:latin typeface="Calibri"/>
              <a:cs typeface="Calibri"/>
            </a:endParaRPr>
          </a:p>
          <a:p>
            <a:pPr marL="240029" indent="-227329">
              <a:lnSpc>
                <a:spcPct val="100000"/>
              </a:lnSpc>
              <a:spcBef>
                <a:spcPts val="209"/>
              </a:spcBef>
              <a:buFont typeface="Arial"/>
              <a:buChar char="•"/>
              <a:tabLst>
                <a:tab pos="240029" algn="l"/>
              </a:tabLst>
            </a:pPr>
            <a:r>
              <a:rPr dirty="0" sz="2350">
                <a:latin typeface="Calibri"/>
                <a:cs typeface="Calibri"/>
              </a:rPr>
              <a:t>HS</a:t>
            </a:r>
            <a:r>
              <a:rPr dirty="0" sz="2350" spc="80">
                <a:latin typeface="Calibri"/>
                <a:cs typeface="Calibri"/>
              </a:rPr>
              <a:t> </a:t>
            </a:r>
            <a:r>
              <a:rPr dirty="0" sz="2350">
                <a:latin typeface="Calibri"/>
                <a:cs typeface="Calibri"/>
              </a:rPr>
              <a:t>Student</a:t>
            </a:r>
            <a:r>
              <a:rPr dirty="0" sz="2350" spc="25">
                <a:latin typeface="Calibri"/>
                <a:cs typeface="Calibri"/>
              </a:rPr>
              <a:t> </a:t>
            </a:r>
            <a:r>
              <a:rPr dirty="0" sz="2350" spc="-10">
                <a:latin typeface="Calibri"/>
                <a:cs typeface="Calibri"/>
              </a:rPr>
              <a:t>Ambassadors</a:t>
            </a:r>
            <a:endParaRPr sz="2350">
              <a:latin typeface="Calibri"/>
              <a:cs typeface="Calibri"/>
            </a:endParaRPr>
          </a:p>
          <a:p>
            <a:pPr marL="240029" indent="-227329">
              <a:lnSpc>
                <a:spcPct val="100000"/>
              </a:lnSpc>
              <a:spcBef>
                <a:spcPts val="204"/>
              </a:spcBef>
              <a:buFont typeface="Arial"/>
              <a:buChar char="•"/>
              <a:tabLst>
                <a:tab pos="240029" algn="l"/>
              </a:tabLst>
            </a:pPr>
            <a:r>
              <a:rPr dirty="0" sz="2350">
                <a:latin typeface="Calibri"/>
                <a:cs typeface="Calibri"/>
              </a:rPr>
              <a:t>HS</a:t>
            </a:r>
            <a:r>
              <a:rPr dirty="0" sz="2350" spc="50">
                <a:latin typeface="Calibri"/>
                <a:cs typeface="Calibri"/>
              </a:rPr>
              <a:t> </a:t>
            </a:r>
            <a:r>
              <a:rPr dirty="0" sz="2350">
                <a:latin typeface="Calibri"/>
                <a:cs typeface="Calibri"/>
              </a:rPr>
              <a:t>&amp;</a:t>
            </a:r>
            <a:r>
              <a:rPr dirty="0" sz="2350" spc="35">
                <a:latin typeface="Calibri"/>
                <a:cs typeface="Calibri"/>
              </a:rPr>
              <a:t> </a:t>
            </a:r>
            <a:r>
              <a:rPr dirty="0" sz="2350">
                <a:latin typeface="Calibri"/>
                <a:cs typeface="Calibri"/>
              </a:rPr>
              <a:t>MS</a:t>
            </a:r>
            <a:r>
              <a:rPr dirty="0" sz="2350" spc="60">
                <a:latin typeface="Calibri"/>
                <a:cs typeface="Calibri"/>
              </a:rPr>
              <a:t> </a:t>
            </a:r>
            <a:r>
              <a:rPr dirty="0" sz="2350">
                <a:latin typeface="Calibri"/>
                <a:cs typeface="Calibri"/>
              </a:rPr>
              <a:t>Drama</a:t>
            </a:r>
            <a:r>
              <a:rPr dirty="0" sz="2350" spc="15">
                <a:latin typeface="Calibri"/>
                <a:cs typeface="Calibri"/>
              </a:rPr>
              <a:t> </a:t>
            </a:r>
            <a:r>
              <a:rPr dirty="0" sz="2350" spc="-20">
                <a:latin typeface="Calibri"/>
                <a:cs typeface="Calibri"/>
              </a:rPr>
              <a:t>Club</a:t>
            </a:r>
            <a:endParaRPr sz="2350">
              <a:latin typeface="Calibri"/>
              <a:cs typeface="Calibri"/>
            </a:endParaRPr>
          </a:p>
          <a:p>
            <a:pPr marL="240029" indent="-227329">
              <a:lnSpc>
                <a:spcPct val="100000"/>
              </a:lnSpc>
              <a:spcBef>
                <a:spcPts val="140"/>
              </a:spcBef>
              <a:buFont typeface="Arial"/>
              <a:buChar char="•"/>
              <a:tabLst>
                <a:tab pos="240029" algn="l"/>
              </a:tabLst>
            </a:pPr>
            <a:r>
              <a:rPr dirty="0" sz="2350">
                <a:latin typeface="Calibri"/>
                <a:cs typeface="Calibri"/>
              </a:rPr>
              <a:t>HS</a:t>
            </a:r>
            <a:r>
              <a:rPr dirty="0" sz="2350" spc="60">
                <a:latin typeface="Calibri"/>
                <a:cs typeface="Calibri"/>
              </a:rPr>
              <a:t> </a:t>
            </a:r>
            <a:r>
              <a:rPr dirty="0" sz="2350">
                <a:latin typeface="Calibri"/>
                <a:cs typeface="Calibri"/>
              </a:rPr>
              <a:t>&amp;</a:t>
            </a:r>
            <a:r>
              <a:rPr dirty="0" sz="2350" spc="35">
                <a:latin typeface="Calibri"/>
                <a:cs typeface="Calibri"/>
              </a:rPr>
              <a:t> </a:t>
            </a:r>
            <a:r>
              <a:rPr dirty="0" sz="2350">
                <a:latin typeface="Calibri"/>
                <a:cs typeface="Calibri"/>
              </a:rPr>
              <a:t>MS</a:t>
            </a:r>
            <a:r>
              <a:rPr dirty="0" sz="2350" spc="55">
                <a:latin typeface="Calibri"/>
                <a:cs typeface="Calibri"/>
              </a:rPr>
              <a:t> </a:t>
            </a:r>
            <a:r>
              <a:rPr dirty="0" sz="2350" spc="-10">
                <a:latin typeface="Calibri"/>
                <a:cs typeface="Calibri"/>
              </a:rPr>
              <a:t>Yearbook</a:t>
            </a:r>
            <a:endParaRPr sz="2350">
              <a:latin typeface="Calibri"/>
              <a:cs typeface="Calibri"/>
            </a:endParaRPr>
          </a:p>
          <a:p>
            <a:pPr marL="240029" indent="-227329">
              <a:lnSpc>
                <a:spcPct val="100000"/>
              </a:lnSpc>
              <a:spcBef>
                <a:spcPts val="209"/>
              </a:spcBef>
              <a:buFont typeface="Arial"/>
              <a:buChar char="•"/>
              <a:tabLst>
                <a:tab pos="240029" algn="l"/>
              </a:tabLst>
            </a:pPr>
            <a:r>
              <a:rPr dirty="0" sz="2350">
                <a:latin typeface="Calibri"/>
                <a:cs typeface="Calibri"/>
              </a:rPr>
              <a:t>HS</a:t>
            </a:r>
            <a:r>
              <a:rPr dirty="0" sz="2350" spc="85">
                <a:latin typeface="Calibri"/>
                <a:cs typeface="Calibri"/>
              </a:rPr>
              <a:t> </a:t>
            </a:r>
            <a:r>
              <a:rPr dirty="0" sz="2350" spc="-25">
                <a:latin typeface="Calibri"/>
                <a:cs typeface="Calibri"/>
              </a:rPr>
              <a:t>FFA</a:t>
            </a:r>
            <a:endParaRPr sz="2350">
              <a:latin typeface="Calibri"/>
              <a:cs typeface="Calibri"/>
            </a:endParaRPr>
          </a:p>
          <a:p>
            <a:pPr marL="240029" indent="-227329">
              <a:lnSpc>
                <a:spcPct val="100000"/>
              </a:lnSpc>
              <a:spcBef>
                <a:spcPts val="204"/>
              </a:spcBef>
              <a:buFont typeface="Arial"/>
              <a:buChar char="•"/>
              <a:tabLst>
                <a:tab pos="240029" algn="l"/>
              </a:tabLst>
            </a:pPr>
            <a:r>
              <a:rPr dirty="0" sz="2350">
                <a:latin typeface="Calibri"/>
                <a:cs typeface="Calibri"/>
              </a:rPr>
              <a:t>HS</a:t>
            </a:r>
            <a:r>
              <a:rPr dirty="0" sz="2350" spc="60">
                <a:latin typeface="Calibri"/>
                <a:cs typeface="Calibri"/>
              </a:rPr>
              <a:t> </a:t>
            </a:r>
            <a:r>
              <a:rPr dirty="0" sz="2350">
                <a:latin typeface="Calibri"/>
                <a:cs typeface="Calibri"/>
              </a:rPr>
              <a:t>&amp;</a:t>
            </a:r>
            <a:r>
              <a:rPr dirty="0" sz="2350" spc="35">
                <a:latin typeface="Calibri"/>
                <a:cs typeface="Calibri"/>
              </a:rPr>
              <a:t> </a:t>
            </a:r>
            <a:r>
              <a:rPr dirty="0" sz="2350">
                <a:latin typeface="Calibri"/>
                <a:cs typeface="Calibri"/>
              </a:rPr>
              <a:t>MS</a:t>
            </a:r>
            <a:r>
              <a:rPr dirty="0" sz="2350" spc="55">
                <a:latin typeface="Calibri"/>
                <a:cs typeface="Calibri"/>
              </a:rPr>
              <a:t> </a:t>
            </a:r>
            <a:r>
              <a:rPr dirty="0" sz="2350" spc="-10">
                <a:latin typeface="Calibri"/>
                <a:cs typeface="Calibri"/>
              </a:rPr>
              <a:t>Football</a:t>
            </a:r>
            <a:endParaRPr sz="2350">
              <a:latin typeface="Calibri"/>
              <a:cs typeface="Calibri"/>
            </a:endParaRPr>
          </a:p>
          <a:p>
            <a:pPr marL="240029" indent="-227329">
              <a:lnSpc>
                <a:spcPct val="100000"/>
              </a:lnSpc>
              <a:spcBef>
                <a:spcPts val="210"/>
              </a:spcBef>
              <a:buFont typeface="Arial"/>
              <a:buChar char="•"/>
              <a:tabLst>
                <a:tab pos="240029" algn="l"/>
              </a:tabLst>
            </a:pPr>
            <a:r>
              <a:rPr dirty="0" sz="2350">
                <a:latin typeface="Calibri"/>
                <a:cs typeface="Calibri"/>
              </a:rPr>
              <a:t>HS</a:t>
            </a:r>
            <a:r>
              <a:rPr dirty="0" sz="2350" spc="60">
                <a:latin typeface="Calibri"/>
                <a:cs typeface="Calibri"/>
              </a:rPr>
              <a:t> </a:t>
            </a:r>
            <a:r>
              <a:rPr dirty="0" sz="2350">
                <a:latin typeface="Calibri"/>
                <a:cs typeface="Calibri"/>
              </a:rPr>
              <a:t>&amp;</a:t>
            </a:r>
            <a:r>
              <a:rPr dirty="0" sz="2350" spc="35">
                <a:latin typeface="Calibri"/>
                <a:cs typeface="Calibri"/>
              </a:rPr>
              <a:t> </a:t>
            </a:r>
            <a:r>
              <a:rPr dirty="0" sz="2350">
                <a:latin typeface="Calibri"/>
                <a:cs typeface="Calibri"/>
              </a:rPr>
              <a:t>MS</a:t>
            </a:r>
            <a:r>
              <a:rPr dirty="0" sz="2350" spc="55">
                <a:latin typeface="Calibri"/>
                <a:cs typeface="Calibri"/>
              </a:rPr>
              <a:t> </a:t>
            </a:r>
            <a:r>
              <a:rPr dirty="0" sz="2350" spc="-10">
                <a:latin typeface="Calibri"/>
                <a:cs typeface="Calibri"/>
              </a:rPr>
              <a:t>Volleyball</a:t>
            </a:r>
            <a:endParaRPr sz="2350">
              <a:latin typeface="Calibri"/>
              <a:cs typeface="Calibri"/>
            </a:endParaRPr>
          </a:p>
          <a:p>
            <a:pPr marL="240029" indent="-227329">
              <a:lnSpc>
                <a:spcPct val="100000"/>
              </a:lnSpc>
              <a:spcBef>
                <a:spcPts val="204"/>
              </a:spcBef>
              <a:buFont typeface="Arial"/>
              <a:buChar char="•"/>
              <a:tabLst>
                <a:tab pos="240029" algn="l"/>
              </a:tabLst>
            </a:pPr>
            <a:r>
              <a:rPr dirty="0" sz="2350">
                <a:latin typeface="Calibri"/>
                <a:cs typeface="Calibri"/>
              </a:rPr>
              <a:t>HS</a:t>
            </a:r>
            <a:r>
              <a:rPr dirty="0" sz="2350" spc="80">
                <a:latin typeface="Calibri"/>
                <a:cs typeface="Calibri"/>
              </a:rPr>
              <a:t> </a:t>
            </a:r>
            <a:r>
              <a:rPr dirty="0" sz="2350" spc="-10">
                <a:latin typeface="Calibri"/>
                <a:cs typeface="Calibri"/>
              </a:rPr>
              <a:t>Softball</a:t>
            </a:r>
            <a:endParaRPr sz="2350">
              <a:latin typeface="Calibri"/>
              <a:cs typeface="Calibri"/>
            </a:endParaRPr>
          </a:p>
          <a:p>
            <a:pPr marL="240029" indent="-227329">
              <a:lnSpc>
                <a:spcPct val="100000"/>
              </a:lnSpc>
              <a:spcBef>
                <a:spcPts val="210"/>
              </a:spcBef>
              <a:buFont typeface="Arial"/>
              <a:buChar char="•"/>
              <a:tabLst>
                <a:tab pos="240029" algn="l"/>
              </a:tabLst>
            </a:pPr>
            <a:r>
              <a:rPr dirty="0" sz="2350">
                <a:latin typeface="Calibri"/>
                <a:cs typeface="Calibri"/>
              </a:rPr>
              <a:t>HS</a:t>
            </a:r>
            <a:r>
              <a:rPr dirty="0" sz="2350" spc="45">
                <a:latin typeface="Calibri"/>
                <a:cs typeface="Calibri"/>
              </a:rPr>
              <a:t> </a:t>
            </a:r>
            <a:r>
              <a:rPr dirty="0" sz="2350">
                <a:latin typeface="Calibri"/>
                <a:cs typeface="Calibri"/>
              </a:rPr>
              <a:t>&amp;</a:t>
            </a:r>
            <a:r>
              <a:rPr dirty="0" sz="2350" spc="20">
                <a:latin typeface="Calibri"/>
                <a:cs typeface="Calibri"/>
              </a:rPr>
              <a:t> </a:t>
            </a:r>
            <a:r>
              <a:rPr dirty="0" sz="2350">
                <a:latin typeface="Calibri"/>
                <a:cs typeface="Calibri"/>
              </a:rPr>
              <a:t>MS</a:t>
            </a:r>
            <a:r>
              <a:rPr dirty="0" sz="2350" spc="45">
                <a:latin typeface="Calibri"/>
                <a:cs typeface="Calibri"/>
              </a:rPr>
              <a:t> </a:t>
            </a:r>
            <a:r>
              <a:rPr dirty="0" sz="2350">
                <a:latin typeface="Calibri"/>
                <a:cs typeface="Calibri"/>
              </a:rPr>
              <a:t>Cross</a:t>
            </a:r>
            <a:r>
              <a:rPr dirty="0" sz="2350" spc="60">
                <a:latin typeface="Calibri"/>
                <a:cs typeface="Calibri"/>
              </a:rPr>
              <a:t> </a:t>
            </a:r>
            <a:r>
              <a:rPr dirty="0" sz="2350" spc="-10">
                <a:latin typeface="Calibri"/>
                <a:cs typeface="Calibri"/>
              </a:rPr>
              <a:t>Country</a:t>
            </a:r>
            <a:endParaRPr sz="2350">
              <a:latin typeface="Calibri"/>
              <a:cs typeface="Calibri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77824" y="365886"/>
            <a:ext cx="10433304" cy="1490852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Microsoft Office PowerPoint</Application>
  <PresentationFormat>On-screen Show (4:3)</PresentationFormat>
  <ScaleCrop>false</ScaleCrop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Spencer Gudde, Activities Director</dc:creator>
  <dc:title>ACTIVITIES DEPARTMENT</dc:title>
  <dcterms:created xsi:type="dcterms:W3CDTF">2026-03-24T16:06:26Z</dcterms:created>
  <dcterms:modified xsi:type="dcterms:W3CDTF">2026-03-24T16:06:26Z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2026-03-24T00:00:00Z</vt:filetime>
  </property>
  <property fmtid="{D5CDD505-2E9C-101B-9397-08002B2CF9AE}" pid="3" name="LastSaved">
    <vt:filetime>2026-03-24T00:00:00Z</vt:filetime>
  </property>
</Properties>
</file>