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43"/>
  </p:notesMasterIdLst>
  <p:sldIdLst>
    <p:sldId id="325" r:id="rId5"/>
    <p:sldId id="5299" r:id="rId6"/>
    <p:sldId id="277" r:id="rId7"/>
    <p:sldId id="5355" r:id="rId8"/>
    <p:sldId id="3353" r:id="rId9"/>
    <p:sldId id="3113" r:id="rId10"/>
    <p:sldId id="3375" r:id="rId11"/>
    <p:sldId id="5290" r:id="rId12"/>
    <p:sldId id="3085" r:id="rId13"/>
    <p:sldId id="5329" r:id="rId14"/>
    <p:sldId id="5352" r:id="rId15"/>
    <p:sldId id="5304" r:id="rId16"/>
    <p:sldId id="5305" r:id="rId17"/>
    <p:sldId id="5335" r:id="rId18"/>
    <p:sldId id="5325" r:id="rId19"/>
    <p:sldId id="5336" r:id="rId20"/>
    <p:sldId id="3362" r:id="rId21"/>
    <p:sldId id="5338" r:id="rId22"/>
    <p:sldId id="3361" r:id="rId23"/>
    <p:sldId id="5357" r:id="rId24"/>
    <p:sldId id="5354" r:id="rId25"/>
    <p:sldId id="5306" r:id="rId26"/>
    <p:sldId id="283" r:id="rId27"/>
    <p:sldId id="5308" r:id="rId28"/>
    <p:sldId id="3092" r:id="rId29"/>
    <p:sldId id="5364" r:id="rId30"/>
    <p:sldId id="5309" r:id="rId31"/>
    <p:sldId id="3114" r:id="rId32"/>
    <p:sldId id="3116" r:id="rId33"/>
    <p:sldId id="5365" r:id="rId34"/>
    <p:sldId id="5310" r:id="rId35"/>
    <p:sldId id="3137" r:id="rId36"/>
    <p:sldId id="3305" r:id="rId37"/>
    <p:sldId id="3306" r:id="rId38"/>
    <p:sldId id="3354" r:id="rId39"/>
    <p:sldId id="5324" r:id="rId40"/>
    <p:sldId id="5356" r:id="rId41"/>
    <p:sldId id="332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85D8A2-1985-B87F-815B-0E4A01EF4F1E}" name="Heitman, Lindsey" initials="LH" userId="S::Heitman_L@cde.state.co.us::a9773a47-99d2-4599-9377-6d37e9ec0bd3" providerId="AD"/>
  <p188:author id="{991F2CCF-F34B-E526-C1B4-C8167034C0CF}" name="Martin, Carrie" initials="CM" userId="S::Martin_C@cde.state.co.us::3f021071-f948-4caa-8dd8-d3036854ac97" providerId="AD"/>
  <p188:author id="{D0123AF8-0530-5D39-0701-9D0E66666A1F}" name="Martin, Carrie" initials="MC" userId="S::martin_c@cde.state.co.us::3f021071-f948-4caa-8dd8-d3036854ac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FFFF"/>
    <a:srgbClr val="CCECFF"/>
    <a:srgbClr val="85D9E8"/>
    <a:srgbClr val="077682"/>
    <a:srgbClr val="A3D283"/>
    <a:srgbClr val="BFE1B6"/>
    <a:srgbClr val="488BC9"/>
    <a:srgbClr val="2C3384"/>
    <a:srgbClr val="498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17749A-4CED-49C2-940A-40CC3458F773}" v="2" dt="2026-04-14T14:25:59.299"/>
    <p1510:client id="{62E7D967-B542-42D6-942E-60F1BBD3B3A3}" v="19" dt="2026-04-14T18:40:34.627"/>
    <p1510:client id="{9C48245A-559C-4D86-A268-A61A2DEDFCC8}" v="22" dt="2026-04-13T23:26:09.715"/>
  </p1510:revLst>
</p1510:revInfo>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3" autoAdjust="0"/>
    <p:restoredTop sz="94673" autoAdjust="0"/>
  </p:normalViewPr>
  <p:slideViewPr>
    <p:cSldViewPr snapToGrid="0">
      <p:cViewPr varScale="1">
        <p:scale>
          <a:sx n="120" d="100"/>
          <a:sy n="120" d="100"/>
        </p:scale>
        <p:origin x="348"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Carrie" userId="3f021071-f948-4caa-8dd8-d3036854ac97" providerId="ADAL" clId="{152D485B-08BC-4792-BE24-814642572929}"/>
    <pc:docChg chg="undo custSel addSld delSld modSld sldOrd">
      <pc:chgData name="Martin, Carrie" userId="3f021071-f948-4caa-8dd8-d3036854ac97" providerId="ADAL" clId="{152D485B-08BC-4792-BE24-814642572929}" dt="2026-04-13T23:25:41.493" v="1765" actId="207"/>
      <pc:docMkLst>
        <pc:docMk/>
      </pc:docMkLst>
      <pc:sldChg chg="del">
        <pc:chgData name="Martin, Carrie" userId="3f021071-f948-4caa-8dd8-d3036854ac97" providerId="ADAL" clId="{152D485B-08BC-4792-BE24-814642572929}" dt="2026-04-13T19:43:55.642" v="78" actId="2696"/>
        <pc:sldMkLst>
          <pc:docMk/>
          <pc:sldMk cId="81785621" sldId="280"/>
        </pc:sldMkLst>
      </pc:sldChg>
      <pc:sldChg chg="del">
        <pc:chgData name="Martin, Carrie" userId="3f021071-f948-4caa-8dd8-d3036854ac97" providerId="ADAL" clId="{152D485B-08BC-4792-BE24-814642572929}" dt="2026-04-13T19:43:57.240" v="79" actId="2696"/>
        <pc:sldMkLst>
          <pc:docMk/>
          <pc:sldMk cId="1924001007" sldId="281"/>
        </pc:sldMkLst>
      </pc:sldChg>
      <pc:sldChg chg="addSp delSp modSp mod">
        <pc:chgData name="Martin, Carrie" userId="3f021071-f948-4caa-8dd8-d3036854ac97" providerId="ADAL" clId="{152D485B-08BC-4792-BE24-814642572929}" dt="2026-04-13T20:32:49.836" v="725" actId="1076"/>
        <pc:sldMkLst>
          <pc:docMk/>
          <pc:sldMk cId="2451545259" sldId="306"/>
        </pc:sldMkLst>
        <pc:spChg chg="mod">
          <ac:chgData name="Martin, Carrie" userId="3f021071-f948-4caa-8dd8-d3036854ac97" providerId="ADAL" clId="{152D485B-08BC-4792-BE24-814642572929}" dt="2026-04-13T20:32:30.392" v="723" actId="20577"/>
          <ac:spMkLst>
            <pc:docMk/>
            <pc:sldMk cId="2451545259" sldId="306"/>
            <ac:spMk id="6" creationId="{A8FEB4E0-77BA-2233-E888-02A7B2C825F9}"/>
          </ac:spMkLst>
        </pc:spChg>
        <pc:spChg chg="add mod">
          <ac:chgData name="Martin, Carrie" userId="3f021071-f948-4caa-8dd8-d3036854ac97" providerId="ADAL" clId="{152D485B-08BC-4792-BE24-814642572929}" dt="2026-04-13T20:31:24.464" v="708" actId="931"/>
          <ac:spMkLst>
            <pc:docMk/>
            <pc:sldMk cId="2451545259" sldId="306"/>
            <ac:spMk id="7" creationId="{CB00AE4B-B554-8682-E194-6BDA756024F6}"/>
          </ac:spMkLst>
        </pc:spChg>
        <pc:picChg chg="del">
          <ac:chgData name="Martin, Carrie" userId="3f021071-f948-4caa-8dd8-d3036854ac97" providerId="ADAL" clId="{152D485B-08BC-4792-BE24-814642572929}" dt="2026-04-13T20:31:26.557" v="709" actId="478"/>
          <ac:picMkLst>
            <pc:docMk/>
            <pc:sldMk cId="2451545259" sldId="306"/>
            <ac:picMk id="3" creationId="{C17CEB37-5E66-FCDF-E82D-771D097E54F0}"/>
          </ac:picMkLst>
        </pc:picChg>
        <pc:picChg chg="add mod">
          <ac:chgData name="Martin, Carrie" userId="3f021071-f948-4caa-8dd8-d3036854ac97" providerId="ADAL" clId="{152D485B-08BC-4792-BE24-814642572929}" dt="2026-04-13T20:32:49.836" v="725" actId="1076"/>
          <ac:picMkLst>
            <pc:docMk/>
            <pc:sldMk cId="2451545259" sldId="306"/>
            <ac:picMk id="5" creationId="{66035A09-98DF-F425-484D-9F3CA46D38A8}"/>
          </ac:picMkLst>
        </pc:picChg>
      </pc:sldChg>
      <pc:sldChg chg="modSp mod">
        <pc:chgData name="Martin, Carrie" userId="3f021071-f948-4caa-8dd8-d3036854ac97" providerId="ADAL" clId="{152D485B-08BC-4792-BE24-814642572929}" dt="2026-04-13T23:25:41.493" v="1765" actId="207"/>
        <pc:sldMkLst>
          <pc:docMk/>
          <pc:sldMk cId="2545966034" sldId="3085"/>
        </pc:sldMkLst>
        <pc:spChg chg="mod">
          <ac:chgData name="Martin, Carrie" userId="3f021071-f948-4caa-8dd8-d3036854ac97" providerId="ADAL" clId="{152D485B-08BC-4792-BE24-814642572929}" dt="2026-04-13T23:25:41.493" v="1765" actId="207"/>
          <ac:spMkLst>
            <pc:docMk/>
            <pc:sldMk cId="2545966034" sldId="3085"/>
            <ac:spMk id="3" creationId="{DB91F628-6F61-4446-8AC9-6CDE2478E09B}"/>
          </ac:spMkLst>
        </pc:spChg>
      </pc:sldChg>
      <pc:sldChg chg="modSp mod ord">
        <pc:chgData name="Martin, Carrie" userId="3f021071-f948-4caa-8dd8-d3036854ac97" providerId="ADAL" clId="{152D485B-08BC-4792-BE24-814642572929}" dt="2026-04-13T20:42:19.404" v="833" actId="27636"/>
        <pc:sldMkLst>
          <pc:docMk/>
          <pc:sldMk cId="4292207668" sldId="3092"/>
        </pc:sldMkLst>
        <pc:spChg chg="mod">
          <ac:chgData name="Martin, Carrie" userId="3f021071-f948-4caa-8dd8-d3036854ac97" providerId="ADAL" clId="{152D485B-08BC-4792-BE24-814642572929}" dt="2026-04-13T20:11:57.486" v="356" actId="20577"/>
          <ac:spMkLst>
            <pc:docMk/>
            <pc:sldMk cId="4292207668" sldId="3092"/>
            <ac:spMk id="2" creationId="{33D28D61-FF79-4B32-8137-0B331A933E02}"/>
          </ac:spMkLst>
        </pc:spChg>
        <pc:spChg chg="mod">
          <ac:chgData name="Martin, Carrie" userId="3f021071-f948-4caa-8dd8-d3036854ac97" providerId="ADAL" clId="{152D485B-08BC-4792-BE24-814642572929}" dt="2026-04-13T20:42:19.404" v="833" actId="27636"/>
          <ac:spMkLst>
            <pc:docMk/>
            <pc:sldMk cId="4292207668" sldId="3092"/>
            <ac:spMk id="3" creationId="{CDDE8F7D-A751-4A17-BCBE-5840C6C2215F}"/>
          </ac:spMkLst>
        </pc:spChg>
      </pc:sldChg>
      <pc:sldChg chg="modSp mod">
        <pc:chgData name="Martin, Carrie" userId="3f021071-f948-4caa-8dd8-d3036854ac97" providerId="ADAL" clId="{152D485B-08BC-4792-BE24-814642572929}" dt="2026-04-13T20:18:21.134" v="426" actId="27107"/>
        <pc:sldMkLst>
          <pc:docMk/>
          <pc:sldMk cId="2455506798" sldId="3101"/>
        </pc:sldMkLst>
        <pc:spChg chg="mod">
          <ac:chgData name="Martin, Carrie" userId="3f021071-f948-4caa-8dd8-d3036854ac97" providerId="ADAL" clId="{152D485B-08BC-4792-BE24-814642572929}" dt="2026-04-13T20:18:21.134" v="426" actId="27107"/>
          <ac:spMkLst>
            <pc:docMk/>
            <pc:sldMk cId="2455506798" sldId="3101"/>
            <ac:spMk id="3" creationId="{59E8E679-C653-4810-8EE1-276FFB0651CA}"/>
          </ac:spMkLst>
        </pc:spChg>
      </pc:sldChg>
      <pc:sldChg chg="del">
        <pc:chgData name="Martin, Carrie" userId="3f021071-f948-4caa-8dd8-d3036854ac97" providerId="ADAL" clId="{152D485B-08BC-4792-BE24-814642572929}" dt="2026-04-13T20:18:42.979" v="427" actId="47"/>
        <pc:sldMkLst>
          <pc:docMk/>
          <pc:sldMk cId="3639042661" sldId="3103"/>
        </pc:sldMkLst>
      </pc:sldChg>
      <pc:sldChg chg="ord">
        <pc:chgData name="Martin, Carrie" userId="3f021071-f948-4caa-8dd8-d3036854ac97" providerId="ADAL" clId="{152D485B-08BC-4792-BE24-814642572929}" dt="2026-04-13T20:11:03.971" v="337"/>
        <pc:sldMkLst>
          <pc:docMk/>
          <pc:sldMk cId="1350540061" sldId="3114"/>
        </pc:sldMkLst>
      </pc:sldChg>
      <pc:sldChg chg="delSp modSp mod ord">
        <pc:chgData name="Martin, Carrie" userId="3f021071-f948-4caa-8dd8-d3036854ac97" providerId="ADAL" clId="{152D485B-08BC-4792-BE24-814642572929}" dt="2026-04-13T20:48:23.072" v="842" actId="1076"/>
        <pc:sldMkLst>
          <pc:docMk/>
          <pc:sldMk cId="4277272733" sldId="3116"/>
        </pc:sldMkLst>
        <pc:spChg chg="del">
          <ac:chgData name="Martin, Carrie" userId="3f021071-f948-4caa-8dd8-d3036854ac97" providerId="ADAL" clId="{152D485B-08BC-4792-BE24-814642572929}" dt="2026-04-13T20:48:20.621" v="841" actId="478"/>
          <ac:spMkLst>
            <pc:docMk/>
            <pc:sldMk cId="4277272733" sldId="3116"/>
            <ac:spMk id="9" creationId="{D637B087-C27C-A1FD-4610-0827CEE4BCCD}"/>
          </ac:spMkLst>
        </pc:spChg>
        <pc:picChg chg="mod">
          <ac:chgData name="Martin, Carrie" userId="3f021071-f948-4caa-8dd8-d3036854ac97" providerId="ADAL" clId="{152D485B-08BC-4792-BE24-814642572929}" dt="2026-04-13T20:48:23.072" v="842" actId="1076"/>
          <ac:picMkLst>
            <pc:docMk/>
            <pc:sldMk cId="4277272733" sldId="3116"/>
            <ac:picMk id="10" creationId="{2484FCF4-45DB-B77D-EAE7-16FD05279238}"/>
          </ac:picMkLst>
        </pc:picChg>
      </pc:sldChg>
      <pc:sldChg chg="del">
        <pc:chgData name="Martin, Carrie" userId="3f021071-f948-4caa-8dd8-d3036854ac97" providerId="ADAL" clId="{152D485B-08BC-4792-BE24-814642572929}" dt="2026-04-13T20:18:05.710" v="425" actId="47"/>
        <pc:sldMkLst>
          <pc:docMk/>
          <pc:sldMk cId="1201772993" sldId="3311"/>
        </pc:sldMkLst>
      </pc:sldChg>
      <pc:sldChg chg="modSp mod">
        <pc:chgData name="Martin, Carrie" userId="3f021071-f948-4caa-8dd8-d3036854ac97" providerId="ADAL" clId="{152D485B-08BC-4792-BE24-814642572929}" dt="2026-04-13T20:33:00.073" v="727" actId="20577"/>
        <pc:sldMkLst>
          <pc:docMk/>
          <pc:sldMk cId="3118570890" sldId="3323"/>
        </pc:sldMkLst>
        <pc:spChg chg="mod">
          <ac:chgData name="Martin, Carrie" userId="3f021071-f948-4caa-8dd8-d3036854ac97" providerId="ADAL" clId="{152D485B-08BC-4792-BE24-814642572929}" dt="2026-04-13T20:33:00.073" v="727" actId="20577"/>
          <ac:spMkLst>
            <pc:docMk/>
            <pc:sldMk cId="3118570890" sldId="3323"/>
            <ac:spMk id="4" creationId="{1C720639-8C47-F54A-1E56-D8C23F0C51E0}"/>
          </ac:spMkLst>
        </pc:spChg>
        <pc:spChg chg="mod">
          <ac:chgData name="Martin, Carrie" userId="3f021071-f948-4caa-8dd8-d3036854ac97" providerId="ADAL" clId="{152D485B-08BC-4792-BE24-814642572929}" dt="2026-04-13T20:20:26.995" v="587" actId="20577"/>
          <ac:spMkLst>
            <pc:docMk/>
            <pc:sldMk cId="3118570890" sldId="3323"/>
            <ac:spMk id="5" creationId="{CF566EA9-536F-878C-90C0-DC9E8AEFD3E4}"/>
          </ac:spMkLst>
        </pc:spChg>
      </pc:sldChg>
      <pc:sldChg chg="modSp mod">
        <pc:chgData name="Martin, Carrie" userId="3f021071-f948-4caa-8dd8-d3036854ac97" providerId="ADAL" clId="{152D485B-08BC-4792-BE24-814642572929}" dt="2026-04-13T20:46:05.284" v="835" actId="20577"/>
        <pc:sldMkLst>
          <pc:docMk/>
          <pc:sldMk cId="2030759857" sldId="3353"/>
        </pc:sldMkLst>
        <pc:spChg chg="mod">
          <ac:chgData name="Martin, Carrie" userId="3f021071-f948-4caa-8dd8-d3036854ac97" providerId="ADAL" clId="{152D485B-08BC-4792-BE24-814642572929}" dt="2026-04-13T20:46:05.284" v="835" actId="20577"/>
          <ac:spMkLst>
            <pc:docMk/>
            <pc:sldMk cId="2030759857" sldId="3353"/>
            <ac:spMk id="5" creationId="{F917A1D5-E8C9-04D7-851D-DEEF32EB1322}"/>
          </ac:spMkLst>
        </pc:spChg>
      </pc:sldChg>
      <pc:sldChg chg="del">
        <pc:chgData name="Martin, Carrie" userId="3f021071-f948-4caa-8dd8-d3036854ac97" providerId="ADAL" clId="{152D485B-08BC-4792-BE24-814642572929}" dt="2026-04-13T20:17:59.143" v="424" actId="47"/>
        <pc:sldMkLst>
          <pc:docMk/>
          <pc:sldMk cId="1812154612" sldId="3355"/>
        </pc:sldMkLst>
      </pc:sldChg>
      <pc:sldChg chg="modSp mod">
        <pc:chgData name="Martin, Carrie" userId="3f021071-f948-4caa-8dd8-d3036854ac97" providerId="ADAL" clId="{152D485B-08BC-4792-BE24-814642572929}" dt="2026-04-13T20:41:16.761" v="828" actId="1076"/>
        <pc:sldMkLst>
          <pc:docMk/>
          <pc:sldMk cId="1250717095" sldId="3361"/>
        </pc:sldMkLst>
        <pc:spChg chg="mod">
          <ac:chgData name="Martin, Carrie" userId="3f021071-f948-4caa-8dd8-d3036854ac97" providerId="ADAL" clId="{152D485B-08BC-4792-BE24-814642572929}" dt="2026-04-13T20:10:31.351" v="333" actId="20577"/>
          <ac:spMkLst>
            <pc:docMk/>
            <pc:sldMk cId="1250717095" sldId="3361"/>
            <ac:spMk id="3" creationId="{A47D16C0-8DE5-CEA5-D758-2D2306423FC6}"/>
          </ac:spMkLst>
        </pc:spChg>
        <pc:picChg chg="mod">
          <ac:chgData name="Martin, Carrie" userId="3f021071-f948-4caa-8dd8-d3036854ac97" providerId="ADAL" clId="{152D485B-08BC-4792-BE24-814642572929}" dt="2026-04-13T20:41:16.761" v="828" actId="1076"/>
          <ac:picMkLst>
            <pc:docMk/>
            <pc:sldMk cId="1250717095" sldId="3361"/>
            <ac:picMk id="6" creationId="{B45CA4E7-6FE9-EC54-17B9-B09AF44AC30E}"/>
          </ac:picMkLst>
        </pc:picChg>
      </pc:sldChg>
      <pc:sldChg chg="addSp delSp modSp mod">
        <pc:chgData name="Martin, Carrie" userId="3f021071-f948-4caa-8dd8-d3036854ac97" providerId="ADAL" clId="{152D485B-08BC-4792-BE24-814642572929}" dt="2026-04-13T20:25:13.955" v="616" actId="478"/>
        <pc:sldMkLst>
          <pc:docMk/>
          <pc:sldMk cId="52841515" sldId="3362"/>
        </pc:sldMkLst>
        <pc:spChg chg="mod">
          <ac:chgData name="Martin, Carrie" userId="3f021071-f948-4caa-8dd8-d3036854ac97" providerId="ADAL" clId="{152D485B-08BC-4792-BE24-814642572929}" dt="2026-04-13T20:24:07.629" v="613" actId="20577"/>
          <ac:spMkLst>
            <pc:docMk/>
            <pc:sldMk cId="52841515" sldId="3362"/>
            <ac:spMk id="5" creationId="{56FF4597-32DE-1546-EE35-323767E0AAD1}"/>
          </ac:spMkLst>
        </pc:spChg>
        <pc:picChg chg="add del mod">
          <ac:chgData name="Martin, Carrie" userId="3f021071-f948-4caa-8dd8-d3036854ac97" providerId="ADAL" clId="{152D485B-08BC-4792-BE24-814642572929}" dt="2026-04-13T20:25:13.955" v="616" actId="478"/>
          <ac:picMkLst>
            <pc:docMk/>
            <pc:sldMk cId="52841515" sldId="3362"/>
            <ac:picMk id="6" creationId="{A0DD9182-22B2-723A-BF83-9EF7AAA69BF8}"/>
          </ac:picMkLst>
        </pc:picChg>
      </pc:sldChg>
      <pc:sldChg chg="modSp del mod">
        <pc:chgData name="Martin, Carrie" userId="3f021071-f948-4caa-8dd8-d3036854ac97" providerId="ADAL" clId="{152D485B-08BC-4792-BE24-814642572929}" dt="2026-04-13T20:16:57.326" v="422" actId="47"/>
        <pc:sldMkLst>
          <pc:docMk/>
          <pc:sldMk cId="1832401170" sldId="3366"/>
        </pc:sldMkLst>
        <pc:spChg chg="mod">
          <ac:chgData name="Martin, Carrie" userId="3f021071-f948-4caa-8dd8-d3036854ac97" providerId="ADAL" clId="{152D485B-08BC-4792-BE24-814642572929}" dt="2026-04-13T20:12:27.062" v="364" actId="113"/>
          <ac:spMkLst>
            <pc:docMk/>
            <pc:sldMk cId="1832401170" sldId="3366"/>
            <ac:spMk id="8" creationId="{A0C16BF0-64E9-417A-ABD7-5CA1BECDBF86}"/>
          </ac:spMkLst>
        </pc:spChg>
        <pc:spChg chg="mod">
          <ac:chgData name="Martin, Carrie" userId="3f021071-f948-4caa-8dd8-d3036854ac97" providerId="ADAL" clId="{152D485B-08BC-4792-BE24-814642572929}" dt="2026-04-13T20:13:25.749" v="388" actId="20577"/>
          <ac:spMkLst>
            <pc:docMk/>
            <pc:sldMk cId="1832401170" sldId="3366"/>
            <ac:spMk id="9" creationId="{0653BCAE-C3B6-4F40-A531-134871970007}"/>
          </ac:spMkLst>
        </pc:spChg>
      </pc:sldChg>
      <pc:sldChg chg="del">
        <pc:chgData name="Martin, Carrie" userId="3f021071-f948-4caa-8dd8-d3036854ac97" providerId="ADAL" clId="{152D485B-08BC-4792-BE24-814642572929}" dt="2026-04-13T20:28:35.394" v="698" actId="47"/>
        <pc:sldMkLst>
          <pc:docMk/>
          <pc:sldMk cId="2537902707" sldId="3373"/>
        </pc:sldMkLst>
      </pc:sldChg>
      <pc:sldChg chg="del">
        <pc:chgData name="Martin, Carrie" userId="3f021071-f948-4caa-8dd8-d3036854ac97" providerId="ADAL" clId="{152D485B-08BC-4792-BE24-814642572929}" dt="2026-04-13T19:42:31.472" v="76" actId="47"/>
        <pc:sldMkLst>
          <pc:docMk/>
          <pc:sldMk cId="3327627315" sldId="5289"/>
        </pc:sldMkLst>
      </pc:sldChg>
      <pc:sldChg chg="add del">
        <pc:chgData name="Martin, Carrie" userId="3f021071-f948-4caa-8dd8-d3036854ac97" providerId="ADAL" clId="{152D485B-08BC-4792-BE24-814642572929}" dt="2026-04-13T20:25:36.755" v="618" actId="47"/>
        <pc:sldMkLst>
          <pc:docMk/>
          <pc:sldMk cId="4133596550" sldId="5290"/>
        </pc:sldMkLst>
      </pc:sldChg>
      <pc:sldChg chg="del">
        <pc:chgData name="Martin, Carrie" userId="3f021071-f948-4caa-8dd8-d3036854ac97" providerId="ADAL" clId="{152D485B-08BC-4792-BE24-814642572929}" dt="2026-04-13T19:44:04.528" v="81" actId="2696"/>
        <pc:sldMkLst>
          <pc:docMk/>
          <pc:sldMk cId="735008857" sldId="5291"/>
        </pc:sldMkLst>
      </pc:sldChg>
      <pc:sldChg chg="modSp mod">
        <pc:chgData name="Martin, Carrie" userId="3f021071-f948-4caa-8dd8-d3036854ac97" providerId="ADAL" clId="{152D485B-08BC-4792-BE24-814642572929}" dt="2026-04-13T20:28:47.216" v="701" actId="6549"/>
        <pc:sldMkLst>
          <pc:docMk/>
          <pc:sldMk cId="1144905398" sldId="5299"/>
        </pc:sldMkLst>
        <pc:spChg chg="mod">
          <ac:chgData name="Martin, Carrie" userId="3f021071-f948-4caa-8dd8-d3036854ac97" providerId="ADAL" clId="{152D485B-08BC-4792-BE24-814642572929}" dt="2026-04-13T20:28:47.216" v="701" actId="6549"/>
          <ac:spMkLst>
            <pc:docMk/>
            <pc:sldMk cId="1144905398" sldId="5299"/>
            <ac:spMk id="3" creationId="{90926F15-F9D8-D3FE-96FB-03BF3968B396}"/>
          </ac:spMkLst>
        </pc:spChg>
      </pc:sldChg>
      <pc:sldChg chg="del">
        <pc:chgData name="Martin, Carrie" userId="3f021071-f948-4caa-8dd8-d3036854ac97" providerId="ADAL" clId="{152D485B-08BC-4792-BE24-814642572929}" dt="2026-04-13T19:43:52.998" v="77" actId="2696"/>
        <pc:sldMkLst>
          <pc:docMk/>
          <pc:sldMk cId="3205876742" sldId="5300"/>
        </pc:sldMkLst>
      </pc:sldChg>
      <pc:sldChg chg="del">
        <pc:chgData name="Martin, Carrie" userId="3f021071-f948-4caa-8dd8-d3036854ac97" providerId="ADAL" clId="{152D485B-08BC-4792-BE24-814642572929}" dt="2026-04-13T19:44:01.585" v="80" actId="2696"/>
        <pc:sldMkLst>
          <pc:docMk/>
          <pc:sldMk cId="3947354361" sldId="5301"/>
        </pc:sldMkLst>
      </pc:sldChg>
      <pc:sldChg chg="del">
        <pc:chgData name="Martin, Carrie" userId="3f021071-f948-4caa-8dd8-d3036854ac97" providerId="ADAL" clId="{152D485B-08BC-4792-BE24-814642572929}" dt="2026-04-13T20:28:38.663" v="699" actId="47"/>
        <pc:sldMkLst>
          <pc:docMk/>
          <pc:sldMk cId="2653237243" sldId="5303"/>
        </pc:sldMkLst>
      </pc:sldChg>
      <pc:sldChg chg="modSp mod">
        <pc:chgData name="Martin, Carrie" userId="3f021071-f948-4caa-8dd8-d3036854ac97" providerId="ADAL" clId="{152D485B-08BC-4792-BE24-814642572929}" dt="2026-04-13T20:34:35.102" v="766" actId="20577"/>
        <pc:sldMkLst>
          <pc:docMk/>
          <pc:sldMk cId="1115852990" sldId="5305"/>
        </pc:sldMkLst>
        <pc:spChg chg="mod">
          <ac:chgData name="Martin, Carrie" userId="3f021071-f948-4caa-8dd8-d3036854ac97" providerId="ADAL" clId="{152D485B-08BC-4792-BE24-814642572929}" dt="2026-04-13T20:34:35.102" v="766" actId="20577"/>
          <ac:spMkLst>
            <pc:docMk/>
            <pc:sldMk cId="1115852990" sldId="5305"/>
            <ac:spMk id="4" creationId="{B3D54CE0-C428-435C-F769-3846FB5E4535}"/>
          </ac:spMkLst>
        </pc:spChg>
      </pc:sldChg>
      <pc:sldChg chg="ord">
        <pc:chgData name="Martin, Carrie" userId="3f021071-f948-4caa-8dd8-d3036854ac97" providerId="ADAL" clId="{152D485B-08BC-4792-BE24-814642572929}" dt="2026-04-13T20:29:08.369" v="703"/>
        <pc:sldMkLst>
          <pc:docMk/>
          <pc:sldMk cId="2002559987" sldId="5308"/>
        </pc:sldMkLst>
      </pc:sldChg>
      <pc:sldChg chg="modSp mod ord">
        <pc:chgData name="Martin, Carrie" userId="3f021071-f948-4caa-8dd8-d3036854ac97" providerId="ADAL" clId="{152D485B-08BC-4792-BE24-814642572929}" dt="2026-04-13T20:10:59.443" v="335"/>
        <pc:sldMkLst>
          <pc:docMk/>
          <pc:sldMk cId="1437334935" sldId="5309"/>
        </pc:sldMkLst>
        <pc:spChg chg="mod">
          <ac:chgData name="Martin, Carrie" userId="3f021071-f948-4caa-8dd8-d3036854ac97" providerId="ADAL" clId="{152D485B-08BC-4792-BE24-814642572929}" dt="2026-04-13T19:53:43.180" v="183" actId="20577"/>
          <ac:spMkLst>
            <pc:docMk/>
            <pc:sldMk cId="1437334935" sldId="5309"/>
            <ac:spMk id="2" creationId="{32101508-D2C4-A896-2B57-6D21DE93CF4A}"/>
          </ac:spMkLst>
        </pc:spChg>
      </pc:sldChg>
      <pc:sldChg chg="modSp mod">
        <pc:chgData name="Martin, Carrie" userId="3f021071-f948-4caa-8dd8-d3036854ac97" providerId="ADAL" clId="{152D485B-08BC-4792-BE24-814642572929}" dt="2026-04-13T20:46:14.819" v="837" actId="20577"/>
        <pc:sldMkLst>
          <pc:docMk/>
          <pc:sldMk cId="3080394823" sldId="5325"/>
        </pc:sldMkLst>
        <pc:spChg chg="mod">
          <ac:chgData name="Martin, Carrie" userId="3f021071-f948-4caa-8dd8-d3036854ac97" providerId="ADAL" clId="{152D485B-08BC-4792-BE24-814642572929}" dt="2026-04-13T20:46:14.819" v="837" actId="20577"/>
          <ac:spMkLst>
            <pc:docMk/>
            <pc:sldMk cId="3080394823" sldId="5325"/>
            <ac:spMk id="6" creationId="{52ED0A63-6C30-6A7C-8800-E4C6EF291EFF}"/>
          </ac:spMkLst>
        </pc:spChg>
        <pc:graphicFrameChg chg="mod modGraphic">
          <ac:chgData name="Martin, Carrie" userId="3f021071-f948-4caa-8dd8-d3036854ac97" providerId="ADAL" clId="{152D485B-08BC-4792-BE24-814642572929}" dt="2026-04-13T20:36:30.142" v="827" actId="313"/>
          <ac:graphicFrameMkLst>
            <pc:docMk/>
            <pc:sldMk cId="3080394823" sldId="5325"/>
            <ac:graphicFrameMk id="2" creationId="{F417F8B3-61FF-9F81-E7B1-CFB65BF052F3}"/>
          </ac:graphicFrameMkLst>
        </pc:graphicFrameChg>
      </pc:sldChg>
      <pc:sldChg chg="addSp delSp modSp mod">
        <pc:chgData name="Martin, Carrie" userId="3f021071-f948-4caa-8dd8-d3036854ac97" providerId="ADAL" clId="{152D485B-08BC-4792-BE24-814642572929}" dt="2026-04-13T20:33:43.860" v="728" actId="255"/>
        <pc:sldMkLst>
          <pc:docMk/>
          <pc:sldMk cId="3750414974" sldId="5329"/>
        </pc:sldMkLst>
        <pc:spChg chg="mod">
          <ac:chgData name="Martin, Carrie" userId="3f021071-f948-4caa-8dd8-d3036854ac97" providerId="ADAL" clId="{152D485B-08BC-4792-BE24-814642572929}" dt="2026-04-13T20:26:08.195" v="657" actId="20577"/>
          <ac:spMkLst>
            <pc:docMk/>
            <pc:sldMk cId="3750414974" sldId="5329"/>
            <ac:spMk id="4" creationId="{F3D0365E-8762-0B35-E730-04BA620D19CA}"/>
          </ac:spMkLst>
        </pc:spChg>
        <pc:spChg chg="mod">
          <ac:chgData name="Martin, Carrie" userId="3f021071-f948-4caa-8dd8-d3036854ac97" providerId="ADAL" clId="{152D485B-08BC-4792-BE24-814642572929}" dt="2026-04-13T20:33:43.860" v="728" actId="255"/>
          <ac:spMkLst>
            <pc:docMk/>
            <pc:sldMk cId="3750414974" sldId="5329"/>
            <ac:spMk id="7" creationId="{D3DCF319-DC20-BB21-5802-33D2E2EE6F08}"/>
          </ac:spMkLst>
        </pc:spChg>
        <pc:picChg chg="add mod">
          <ac:chgData name="Martin, Carrie" userId="3f021071-f948-4caa-8dd8-d3036854ac97" providerId="ADAL" clId="{152D485B-08BC-4792-BE24-814642572929}" dt="2026-04-13T20:27:47.942" v="695" actId="1076"/>
          <ac:picMkLst>
            <pc:docMk/>
            <pc:sldMk cId="3750414974" sldId="5329"/>
            <ac:picMk id="2" creationId="{FAB01476-3F26-E09A-9955-B5948B3C124E}"/>
          </ac:picMkLst>
        </pc:picChg>
        <pc:picChg chg="del">
          <ac:chgData name="Martin, Carrie" userId="3f021071-f948-4caa-8dd8-d3036854ac97" providerId="ADAL" clId="{152D485B-08BC-4792-BE24-814642572929}" dt="2026-04-13T20:25:47.394" v="619" actId="478"/>
          <ac:picMkLst>
            <pc:docMk/>
            <pc:sldMk cId="3750414974" sldId="5329"/>
            <ac:picMk id="11" creationId="{B1D4B8B5-EA9E-9913-7209-5FD917777C9D}"/>
          </ac:picMkLst>
        </pc:picChg>
      </pc:sldChg>
      <pc:sldChg chg="modSp mod">
        <pc:chgData name="Martin, Carrie" userId="3f021071-f948-4caa-8dd8-d3036854ac97" providerId="ADAL" clId="{152D485B-08BC-4792-BE24-814642572929}" dt="2026-04-13T19:46:02.424" v="108" actId="20577"/>
        <pc:sldMkLst>
          <pc:docMk/>
          <pc:sldMk cId="2891646186" sldId="5335"/>
        </pc:sldMkLst>
        <pc:spChg chg="mod">
          <ac:chgData name="Martin, Carrie" userId="3f021071-f948-4caa-8dd8-d3036854ac97" providerId="ADAL" clId="{152D485B-08BC-4792-BE24-814642572929}" dt="2026-04-13T19:46:02.424" v="108" actId="20577"/>
          <ac:spMkLst>
            <pc:docMk/>
            <pc:sldMk cId="2891646186" sldId="5335"/>
            <ac:spMk id="5" creationId="{AD1FE81A-5778-0114-8E98-10C0B83F7B8D}"/>
          </ac:spMkLst>
        </pc:spChg>
      </pc:sldChg>
      <pc:sldChg chg="del">
        <pc:chgData name="Martin, Carrie" userId="3f021071-f948-4caa-8dd8-d3036854ac97" providerId="ADAL" clId="{152D485B-08BC-4792-BE24-814642572929}" dt="2026-04-13T20:17:28.144" v="423" actId="47"/>
        <pc:sldMkLst>
          <pc:docMk/>
          <pc:sldMk cId="597733678" sldId="5341"/>
        </pc:sldMkLst>
      </pc:sldChg>
      <pc:sldChg chg="del">
        <pc:chgData name="Martin, Carrie" userId="3f021071-f948-4caa-8dd8-d3036854ac97" providerId="ADAL" clId="{152D485B-08BC-4792-BE24-814642572929}" dt="2026-04-13T20:18:44.469" v="428" actId="47"/>
        <pc:sldMkLst>
          <pc:docMk/>
          <pc:sldMk cId="500975806" sldId="5343"/>
        </pc:sldMkLst>
      </pc:sldChg>
      <pc:sldChg chg="modSp mod">
        <pc:chgData name="Martin, Carrie" userId="3f021071-f948-4caa-8dd8-d3036854ac97" providerId="ADAL" clId="{152D485B-08BC-4792-BE24-814642572929}" dt="2026-04-13T20:28:07.581" v="697" actId="27636"/>
        <pc:sldMkLst>
          <pc:docMk/>
          <pc:sldMk cId="4138381807" sldId="5352"/>
        </pc:sldMkLst>
        <pc:spChg chg="mod">
          <ac:chgData name="Martin, Carrie" userId="3f021071-f948-4caa-8dd8-d3036854ac97" providerId="ADAL" clId="{152D485B-08BC-4792-BE24-814642572929}" dt="2026-04-13T20:28:07.581" v="697" actId="27636"/>
          <ac:spMkLst>
            <pc:docMk/>
            <pc:sldMk cId="4138381807" sldId="5352"/>
            <ac:spMk id="7" creationId="{A0B8B370-F825-F76D-D3DD-33B484D3AD39}"/>
          </ac:spMkLst>
        </pc:spChg>
      </pc:sldChg>
      <pc:sldChg chg="modSp mod">
        <pc:chgData name="Martin, Carrie" userId="3f021071-f948-4caa-8dd8-d3036854ac97" providerId="ADAL" clId="{152D485B-08BC-4792-BE24-814642572929}" dt="2026-04-13T20:41:46.115" v="831" actId="1076"/>
        <pc:sldMkLst>
          <pc:docMk/>
          <pc:sldMk cId="2760574616" sldId="5354"/>
        </pc:sldMkLst>
        <pc:spChg chg="mod">
          <ac:chgData name="Martin, Carrie" userId="3f021071-f948-4caa-8dd8-d3036854ac97" providerId="ADAL" clId="{152D485B-08BC-4792-BE24-814642572929}" dt="2026-04-13T20:41:46.115" v="831" actId="1076"/>
          <ac:spMkLst>
            <pc:docMk/>
            <pc:sldMk cId="2760574616" sldId="5354"/>
            <ac:spMk id="8" creationId="{ED108CA5-C2B7-3A4A-CCF3-4C837DC9310E}"/>
          </ac:spMkLst>
        </pc:spChg>
        <pc:picChg chg="ord">
          <ac:chgData name="Martin, Carrie" userId="3f021071-f948-4caa-8dd8-d3036854ac97" providerId="ADAL" clId="{152D485B-08BC-4792-BE24-814642572929}" dt="2026-04-13T20:41:37.512" v="830" actId="167"/>
          <ac:picMkLst>
            <pc:docMk/>
            <pc:sldMk cId="2760574616" sldId="5354"/>
            <ac:picMk id="3" creationId="{47C49466-F4B7-7204-E1A2-AD02CF464FFD}"/>
          </ac:picMkLst>
        </pc:picChg>
      </pc:sldChg>
      <pc:sldChg chg="addSp delSp modSp mod">
        <pc:chgData name="Martin, Carrie" userId="3f021071-f948-4caa-8dd8-d3036854ac97" providerId="ADAL" clId="{152D485B-08BC-4792-BE24-814642572929}" dt="2026-04-13T19:42:26.518" v="75" actId="14100"/>
        <pc:sldMkLst>
          <pc:docMk/>
          <pc:sldMk cId="3553899947" sldId="5355"/>
        </pc:sldMkLst>
        <pc:spChg chg="add del mod">
          <ac:chgData name="Martin, Carrie" userId="3f021071-f948-4caa-8dd8-d3036854ac97" providerId="ADAL" clId="{152D485B-08BC-4792-BE24-814642572929}" dt="2026-04-13T19:40:16.186" v="57" actId="478"/>
          <ac:spMkLst>
            <pc:docMk/>
            <pc:sldMk cId="3553899947" sldId="5355"/>
            <ac:spMk id="2" creationId="{85C7C153-1BDD-1471-4637-F026964143B5}"/>
          </ac:spMkLst>
        </pc:spChg>
        <pc:spChg chg="mod">
          <ac:chgData name="Martin, Carrie" userId="3f021071-f948-4caa-8dd8-d3036854ac97" providerId="ADAL" clId="{152D485B-08BC-4792-BE24-814642572929}" dt="2026-04-13T19:37:49.695" v="20" actId="20577"/>
          <ac:spMkLst>
            <pc:docMk/>
            <pc:sldMk cId="3553899947" sldId="5355"/>
            <ac:spMk id="4" creationId="{28CD067A-E939-8494-2A31-23DA62DE3676}"/>
          </ac:spMkLst>
        </pc:spChg>
        <pc:spChg chg="mod">
          <ac:chgData name="Martin, Carrie" userId="3f021071-f948-4caa-8dd8-d3036854ac97" providerId="ADAL" clId="{152D485B-08BC-4792-BE24-814642572929}" dt="2026-04-13T19:42:26.518" v="75" actId="14100"/>
          <ac:spMkLst>
            <pc:docMk/>
            <pc:sldMk cId="3553899947" sldId="5355"/>
            <ac:spMk id="5" creationId="{D201DAD5-D40E-62BF-ADD2-B9986E789D5C}"/>
          </ac:spMkLst>
        </pc:spChg>
      </pc:sldChg>
      <pc:sldChg chg="modSp mod ord">
        <pc:chgData name="Martin, Carrie" userId="3f021071-f948-4caa-8dd8-d3036854ac97" providerId="ADAL" clId="{152D485B-08BC-4792-BE24-814642572929}" dt="2026-04-13T20:22:15.999" v="592"/>
        <pc:sldMkLst>
          <pc:docMk/>
          <pc:sldMk cId="4085907753" sldId="5356"/>
        </pc:sldMkLst>
        <pc:graphicFrameChg chg="mod modGraphic">
          <ac:chgData name="Martin, Carrie" userId="3f021071-f948-4caa-8dd8-d3036854ac97" providerId="ADAL" clId="{152D485B-08BC-4792-BE24-814642572929}" dt="2026-04-13T19:49:10.642" v="175" actId="1076"/>
          <ac:graphicFrameMkLst>
            <pc:docMk/>
            <pc:sldMk cId="4085907753" sldId="5356"/>
            <ac:graphicFrameMk id="5" creationId="{F6291223-D7FE-8AE1-EB31-FD6EF8D97FB6}"/>
          </ac:graphicFrameMkLst>
        </pc:graphicFrameChg>
      </pc:sldChg>
      <pc:sldChg chg="modSp mod">
        <pc:chgData name="Martin, Carrie" userId="3f021071-f948-4caa-8dd8-d3036854ac97" providerId="ADAL" clId="{152D485B-08BC-4792-BE24-814642572929}" dt="2026-04-13T20:06:46.766" v="199" actId="20577"/>
        <pc:sldMkLst>
          <pc:docMk/>
          <pc:sldMk cId="2643113939" sldId="5357"/>
        </pc:sldMkLst>
        <pc:spChg chg="mod">
          <ac:chgData name="Martin, Carrie" userId="3f021071-f948-4caa-8dd8-d3036854ac97" providerId="ADAL" clId="{152D485B-08BC-4792-BE24-814642572929}" dt="2026-04-13T20:06:46.766" v="199" actId="20577"/>
          <ac:spMkLst>
            <pc:docMk/>
            <pc:sldMk cId="2643113939" sldId="5357"/>
            <ac:spMk id="2" creationId="{053A90AB-2DDF-A33A-DA95-44935BEF9820}"/>
          </ac:spMkLst>
        </pc:spChg>
      </pc:sldChg>
      <pc:sldChg chg="del">
        <pc:chgData name="Martin, Carrie" userId="3f021071-f948-4caa-8dd8-d3036854ac97" providerId="ADAL" clId="{152D485B-08BC-4792-BE24-814642572929}" dt="2026-04-13T20:28:40.017" v="700" actId="47"/>
        <pc:sldMkLst>
          <pc:docMk/>
          <pc:sldMk cId="2000451860" sldId="5363"/>
        </pc:sldMkLst>
      </pc:sldChg>
      <pc:sldChg chg="ord">
        <pc:chgData name="Martin, Carrie" userId="3f021071-f948-4caa-8dd8-d3036854ac97" providerId="ADAL" clId="{152D485B-08BC-4792-BE24-814642572929}" dt="2026-04-13T20:29:18.194" v="707"/>
        <pc:sldMkLst>
          <pc:docMk/>
          <pc:sldMk cId="823782515" sldId="5364"/>
        </pc:sldMkLst>
      </pc:sldChg>
      <pc:sldChg chg="addSp delSp modSp add mod modClrScheme chgLayout">
        <pc:chgData name="Martin, Carrie" userId="3f021071-f948-4caa-8dd8-d3036854ac97" providerId="ADAL" clId="{152D485B-08BC-4792-BE24-814642572929}" dt="2026-04-13T23:20:22.936" v="1749" actId="20577"/>
        <pc:sldMkLst>
          <pc:docMk/>
          <pc:sldMk cId="1999748040" sldId="5365"/>
        </pc:sldMkLst>
        <pc:spChg chg="mod ord">
          <ac:chgData name="Martin, Carrie" userId="3f021071-f948-4caa-8dd8-d3036854ac97" providerId="ADAL" clId="{152D485B-08BC-4792-BE24-814642572929}" dt="2026-04-13T20:49:08.127" v="892" actId="20577"/>
          <ac:spMkLst>
            <pc:docMk/>
            <pc:sldMk cId="1999748040" sldId="5365"/>
            <ac:spMk id="2" creationId="{A7BCB53F-FD84-F8D3-B602-9DD1CF86874A}"/>
          </ac:spMkLst>
        </pc:spChg>
        <pc:spChg chg="add mod ord">
          <ac:chgData name="Martin, Carrie" userId="3f021071-f948-4caa-8dd8-d3036854ac97" providerId="ADAL" clId="{152D485B-08BC-4792-BE24-814642572929}" dt="2026-04-13T23:16:11.682" v="1681" actId="1076"/>
          <ac:spMkLst>
            <pc:docMk/>
            <pc:sldMk cId="1999748040" sldId="5365"/>
            <ac:spMk id="3" creationId="{78273D2C-1C54-9A4D-7C0A-BAB1857D1994}"/>
          </ac:spMkLst>
        </pc:spChg>
        <pc:spChg chg="mod ord">
          <ac:chgData name="Martin, Carrie" userId="3f021071-f948-4caa-8dd8-d3036854ac97" providerId="ADAL" clId="{152D485B-08BC-4792-BE24-814642572929}" dt="2026-04-13T20:48:50.114" v="845" actId="700"/>
          <ac:spMkLst>
            <pc:docMk/>
            <pc:sldMk cId="1999748040" sldId="5365"/>
            <ac:spMk id="4" creationId="{0CEC675E-4689-8AB8-5225-C5A2074E166C}"/>
          </ac:spMkLst>
        </pc:spChg>
        <pc:spChg chg="add del mod ord">
          <ac:chgData name="Martin, Carrie" userId="3f021071-f948-4caa-8dd8-d3036854ac97" providerId="ADAL" clId="{152D485B-08BC-4792-BE24-814642572929}" dt="2026-04-13T20:53:29.231" v="899" actId="22"/>
          <ac:spMkLst>
            <pc:docMk/>
            <pc:sldMk cId="1999748040" sldId="5365"/>
            <ac:spMk id="5" creationId="{25699313-33E7-132C-B029-6D9B47F2DCD4}"/>
          </ac:spMkLst>
        </pc:spChg>
        <pc:spChg chg="add mod ord">
          <ac:chgData name="Martin, Carrie" userId="3f021071-f948-4caa-8dd8-d3036854ac97" providerId="ADAL" clId="{152D485B-08BC-4792-BE24-814642572929}" dt="2026-04-13T23:20:22.936" v="1749" actId="20577"/>
          <ac:spMkLst>
            <pc:docMk/>
            <pc:sldMk cId="1999748040" sldId="5365"/>
            <ac:spMk id="6" creationId="{837402FA-ACDE-61D5-8849-1317CD9158C5}"/>
          </ac:spMkLst>
        </pc:spChg>
        <pc:spChg chg="add del mod">
          <ac:chgData name="Martin, Carrie" userId="3f021071-f948-4caa-8dd8-d3036854ac97" providerId="ADAL" clId="{152D485B-08BC-4792-BE24-814642572929}" dt="2026-04-13T20:49:35.881" v="896" actId="22"/>
          <ac:spMkLst>
            <pc:docMk/>
            <pc:sldMk cId="1999748040" sldId="5365"/>
            <ac:spMk id="8" creationId="{5D07792E-1714-77BA-8DE6-F6973350B22F}"/>
          </ac:spMkLst>
        </pc:spChg>
        <pc:spChg chg="del">
          <ac:chgData name="Martin, Carrie" userId="3f021071-f948-4caa-8dd8-d3036854ac97" providerId="ADAL" clId="{152D485B-08BC-4792-BE24-814642572929}" dt="2026-04-13T20:48:28.457" v="843" actId="478"/>
          <ac:spMkLst>
            <pc:docMk/>
            <pc:sldMk cId="1999748040" sldId="5365"/>
            <ac:spMk id="9" creationId="{61CB0FCC-F114-DEAF-361A-804AF331ECA3}"/>
          </ac:spMkLst>
        </pc:spChg>
        <pc:spChg chg="add del">
          <ac:chgData name="Martin, Carrie" userId="3f021071-f948-4caa-8dd8-d3036854ac97" providerId="ADAL" clId="{152D485B-08BC-4792-BE24-814642572929}" dt="2026-04-13T20:49:54.734" v="898" actId="478"/>
          <ac:spMkLst>
            <pc:docMk/>
            <pc:sldMk cId="1999748040" sldId="5365"/>
            <ac:spMk id="12" creationId="{F797C2E3-2A9D-0D26-BCF2-71F1A7D9818F}"/>
          </ac:spMkLst>
        </pc:spChg>
        <pc:picChg chg="del mod">
          <ac:chgData name="Martin, Carrie" userId="3f021071-f948-4caa-8dd8-d3036854ac97" providerId="ADAL" clId="{152D485B-08BC-4792-BE24-814642572929}" dt="2026-04-13T20:48:52.496" v="846" actId="478"/>
          <ac:picMkLst>
            <pc:docMk/>
            <pc:sldMk cId="1999748040" sldId="5365"/>
            <ac:picMk id="10" creationId="{74B096C6-3A1B-3EC5-1620-B652D0C2A0D1}"/>
          </ac:picMkLst>
        </pc:picChg>
        <pc:picChg chg="add mod ord">
          <ac:chgData name="Martin, Carrie" userId="3f021071-f948-4caa-8dd8-d3036854ac97" providerId="ADAL" clId="{152D485B-08BC-4792-BE24-814642572929}" dt="2026-04-13T22:55:07.465" v="1272" actId="1076"/>
          <ac:picMkLst>
            <pc:docMk/>
            <pc:sldMk cId="1999748040" sldId="5365"/>
            <ac:picMk id="14" creationId="{79642BAC-595C-A7A1-9161-CC6A8E674E80}"/>
          </ac:picMkLst>
        </pc:picChg>
        <pc:picChg chg="add mod ord">
          <ac:chgData name="Martin, Carrie" userId="3f021071-f948-4caa-8dd8-d3036854ac97" providerId="ADAL" clId="{152D485B-08BC-4792-BE24-814642572929}" dt="2026-04-13T23:16:11.258" v="1680" actId="166"/>
          <ac:picMkLst>
            <pc:docMk/>
            <pc:sldMk cId="1999748040" sldId="5365"/>
            <ac:picMk id="16" creationId="{A866E99B-D163-3028-D5F9-25E1FCBBA629}"/>
          </ac:picMkLst>
        </pc:picChg>
        <pc:picChg chg="add mod ord">
          <ac:chgData name="Martin, Carrie" userId="3f021071-f948-4caa-8dd8-d3036854ac97" providerId="ADAL" clId="{152D485B-08BC-4792-BE24-814642572929}" dt="2026-04-13T23:16:10.898" v="1679" actId="166"/>
          <ac:picMkLst>
            <pc:docMk/>
            <pc:sldMk cId="1999748040" sldId="5365"/>
            <ac:picMk id="18" creationId="{C55B2EF1-44AE-3509-B084-E1FBE267CD49}"/>
          </ac:picMkLst>
        </pc:picChg>
      </pc:sldChg>
    </pc:docChg>
  </pc:docChgLst>
  <pc:docChgLst>
    <pc:chgData name="Gudka, Dawna" userId="823cceae-331b-41d6-9a63-34ad6d1db55c" providerId="ADAL" clId="{98CDEE4F-EC7C-4053-A806-3F984F7FB7AD}"/>
    <pc:docChg chg="custSel modSld">
      <pc:chgData name="Gudka, Dawna" userId="823cceae-331b-41d6-9a63-34ad6d1db55c" providerId="ADAL" clId="{98CDEE4F-EC7C-4053-A806-3F984F7FB7AD}" dt="2026-04-14T14:25:38.623" v="0" actId="3626"/>
      <pc:docMkLst>
        <pc:docMk/>
      </pc:docMkLst>
      <pc:sldChg chg="modSp mod">
        <pc:chgData name="Gudka, Dawna" userId="823cceae-331b-41d6-9a63-34ad6d1db55c" providerId="ADAL" clId="{98CDEE4F-EC7C-4053-A806-3F984F7FB7AD}" dt="2026-04-14T14:25:38.623" v="0" actId="3626"/>
        <pc:sldMkLst>
          <pc:docMk/>
          <pc:sldMk cId="4085907753" sldId="5356"/>
        </pc:sldMkLst>
        <pc:graphicFrameChg chg="mod modGraphic">
          <ac:chgData name="Gudka, Dawna" userId="823cceae-331b-41d6-9a63-34ad6d1db55c" providerId="ADAL" clId="{98CDEE4F-EC7C-4053-A806-3F984F7FB7AD}" dt="2026-04-14T14:25:38.623" v="0" actId="3626"/>
          <ac:graphicFrameMkLst>
            <pc:docMk/>
            <pc:sldMk cId="4085907753" sldId="5356"/>
            <ac:graphicFrameMk id="5" creationId="{F6291223-D7FE-8AE1-EB31-FD6EF8D97FB6}"/>
          </ac:graphicFrameMkLst>
        </pc:graphicFrameChg>
      </pc:sldChg>
    </pc:docChg>
  </pc:docChgLst>
  <pc:docChgLst>
    <pc:chgData name="Martin, Carrie" userId="3f021071-f948-4caa-8dd8-d3036854ac97" providerId="ADAL" clId="{CBCD607F-24D6-4782-ACFC-FC084CC7756C}"/>
    <pc:docChg chg="undo redo custSel addSld delSld modSld">
      <pc:chgData name="Martin, Carrie" userId="3f021071-f948-4caa-8dd8-d3036854ac97" providerId="ADAL" clId="{CBCD607F-24D6-4782-ACFC-FC084CC7756C}" dt="2026-04-14T18:42:35.436" v="1005" actId="47"/>
      <pc:docMkLst>
        <pc:docMk/>
      </pc:docMkLst>
      <pc:sldChg chg="addSp delSp modSp mod">
        <pc:chgData name="Martin, Carrie" userId="3f021071-f948-4caa-8dd8-d3036854ac97" providerId="ADAL" clId="{CBCD607F-24D6-4782-ACFC-FC084CC7756C}" dt="2026-04-14T18:37:12.042" v="960" actId="13244"/>
        <pc:sldMkLst>
          <pc:docMk/>
          <pc:sldMk cId="73332803" sldId="283"/>
        </pc:sldMkLst>
        <pc:spChg chg="mod">
          <ac:chgData name="Martin, Carrie" userId="3f021071-f948-4caa-8dd8-d3036854ac97" providerId="ADAL" clId="{CBCD607F-24D6-4782-ACFC-FC084CC7756C}" dt="2026-04-13T15:51:44.354" v="487" actId="14100"/>
          <ac:spMkLst>
            <pc:docMk/>
            <pc:sldMk cId="73332803" sldId="283"/>
            <ac:spMk id="5" creationId="{CD0A30D1-4776-63AB-C9C9-D879AF6C5051}"/>
          </ac:spMkLst>
        </pc:spChg>
        <pc:picChg chg="add mod ord">
          <ac:chgData name="Martin, Carrie" userId="3f021071-f948-4caa-8dd8-d3036854ac97" providerId="ADAL" clId="{CBCD607F-24D6-4782-ACFC-FC084CC7756C}" dt="2026-04-14T18:37:12.042" v="960" actId="13244"/>
          <ac:picMkLst>
            <pc:docMk/>
            <pc:sldMk cId="73332803" sldId="283"/>
            <ac:picMk id="6" creationId="{8F3DDF09-7C66-23D2-A4D7-826F2802F06E}"/>
          </ac:picMkLst>
        </pc:picChg>
        <pc:picChg chg="del">
          <ac:chgData name="Martin, Carrie" userId="3f021071-f948-4caa-8dd8-d3036854ac97" providerId="ADAL" clId="{CBCD607F-24D6-4782-ACFC-FC084CC7756C}" dt="2026-04-13T15:50:51.054" v="479" actId="478"/>
          <ac:picMkLst>
            <pc:docMk/>
            <pc:sldMk cId="73332803" sldId="283"/>
            <ac:picMk id="7" creationId="{FD9BA575-9172-EB03-5013-777C5F22624D}"/>
          </ac:picMkLst>
        </pc:picChg>
      </pc:sldChg>
      <pc:sldChg chg="addSp delSp modSp del mod">
        <pc:chgData name="Martin, Carrie" userId="3f021071-f948-4caa-8dd8-d3036854ac97" providerId="ADAL" clId="{CBCD607F-24D6-4782-ACFC-FC084CC7756C}" dt="2026-04-13T14:35:54.761" v="432" actId="47"/>
        <pc:sldMkLst>
          <pc:docMk/>
          <pc:sldMk cId="2773316937" sldId="285"/>
        </pc:sldMkLst>
        <pc:spChg chg="add mod">
          <ac:chgData name="Martin, Carrie" userId="3f021071-f948-4caa-8dd8-d3036854ac97" providerId="ADAL" clId="{CBCD607F-24D6-4782-ACFC-FC084CC7756C}" dt="2026-04-13T14:34:07.126" v="415" actId="1076"/>
          <ac:spMkLst>
            <pc:docMk/>
            <pc:sldMk cId="2773316937" sldId="285"/>
            <ac:spMk id="6" creationId="{5B853328-688E-9FFF-9E24-2B906183BC7F}"/>
          </ac:spMkLst>
        </pc:spChg>
        <pc:spChg chg="mod">
          <ac:chgData name="Martin, Carrie" userId="3f021071-f948-4caa-8dd8-d3036854ac97" providerId="ADAL" clId="{CBCD607F-24D6-4782-ACFC-FC084CC7756C}" dt="2026-04-13T14:34:09.297" v="416" actId="1076"/>
          <ac:spMkLst>
            <pc:docMk/>
            <pc:sldMk cId="2773316937" sldId="285"/>
            <ac:spMk id="9" creationId="{B055927C-AD1F-9099-8F1E-990A24B39F03}"/>
          </ac:spMkLst>
        </pc:spChg>
        <pc:spChg chg="del">
          <ac:chgData name="Martin, Carrie" userId="3f021071-f948-4caa-8dd8-d3036854ac97" providerId="ADAL" clId="{CBCD607F-24D6-4782-ACFC-FC084CC7756C}" dt="2026-04-13T14:33:17.655" v="407" actId="478"/>
          <ac:spMkLst>
            <pc:docMk/>
            <pc:sldMk cId="2773316937" sldId="285"/>
            <ac:spMk id="10" creationId="{2E8C7021-975A-970D-4F92-1E66D0B8CDFB}"/>
          </ac:spMkLst>
        </pc:spChg>
        <pc:spChg chg="del mod">
          <ac:chgData name="Martin, Carrie" userId="3f021071-f948-4caa-8dd8-d3036854ac97" providerId="ADAL" clId="{CBCD607F-24D6-4782-ACFC-FC084CC7756C}" dt="2026-04-13T14:33:21.557" v="409" actId="478"/>
          <ac:spMkLst>
            <pc:docMk/>
            <pc:sldMk cId="2773316937" sldId="285"/>
            <ac:spMk id="11" creationId="{97DDBE66-20DD-6C33-D61B-0BFB9A7EE9D2}"/>
          </ac:spMkLst>
        </pc:spChg>
        <pc:spChg chg="del mod">
          <ac:chgData name="Martin, Carrie" userId="3f021071-f948-4caa-8dd8-d3036854ac97" providerId="ADAL" clId="{CBCD607F-24D6-4782-ACFC-FC084CC7756C}" dt="2026-04-13T14:34:19.375" v="420" actId="478"/>
          <ac:spMkLst>
            <pc:docMk/>
            <pc:sldMk cId="2773316937" sldId="285"/>
            <ac:spMk id="12" creationId="{2431C8AE-40AF-5F64-345B-88C999432688}"/>
          </ac:spMkLst>
        </pc:spChg>
        <pc:spChg chg="mod">
          <ac:chgData name="Martin, Carrie" userId="3f021071-f948-4caa-8dd8-d3036854ac97" providerId="ADAL" clId="{CBCD607F-24D6-4782-ACFC-FC084CC7756C}" dt="2026-04-13T14:34:14.521" v="417" actId="6549"/>
          <ac:spMkLst>
            <pc:docMk/>
            <pc:sldMk cId="2773316937" sldId="285"/>
            <ac:spMk id="13" creationId="{0CF408AB-1A78-36B9-274C-252C99878CB9}"/>
          </ac:spMkLst>
        </pc:spChg>
        <pc:picChg chg="add del">
          <ac:chgData name="Martin, Carrie" userId="3f021071-f948-4caa-8dd8-d3036854ac97" providerId="ADAL" clId="{CBCD607F-24D6-4782-ACFC-FC084CC7756C}" dt="2026-04-13T14:33:46.821" v="411" actId="478"/>
          <ac:picMkLst>
            <pc:docMk/>
            <pc:sldMk cId="2773316937" sldId="285"/>
            <ac:picMk id="5" creationId="{9A502FE5-6A17-6FDC-7D1C-A16CB33A155E}"/>
          </ac:picMkLst>
        </pc:picChg>
      </pc:sldChg>
      <pc:sldChg chg="delSp modSp del mod">
        <pc:chgData name="Martin, Carrie" userId="3f021071-f948-4caa-8dd8-d3036854ac97" providerId="ADAL" clId="{CBCD607F-24D6-4782-ACFC-FC084CC7756C}" dt="2026-04-14T18:42:35.436" v="1005" actId="47"/>
        <pc:sldMkLst>
          <pc:docMk/>
          <pc:sldMk cId="2451545259" sldId="306"/>
        </pc:sldMkLst>
        <pc:spChg chg="ord">
          <ac:chgData name="Martin, Carrie" userId="3f021071-f948-4caa-8dd8-d3036854ac97" providerId="ADAL" clId="{CBCD607F-24D6-4782-ACFC-FC084CC7756C}" dt="2026-04-14T18:39:56.200" v="980" actId="13244"/>
          <ac:spMkLst>
            <pc:docMk/>
            <pc:sldMk cId="2451545259" sldId="306"/>
            <ac:spMk id="4" creationId="{17271DD2-50C0-16C8-6485-A8FC252F98DC}"/>
          </ac:spMkLst>
        </pc:spChg>
        <pc:spChg chg="del">
          <ac:chgData name="Martin, Carrie" userId="3f021071-f948-4caa-8dd8-d3036854ac97" providerId="ADAL" clId="{CBCD607F-24D6-4782-ACFC-FC084CC7756C}" dt="2026-04-14T18:40:04.962" v="981" actId="478"/>
          <ac:spMkLst>
            <pc:docMk/>
            <pc:sldMk cId="2451545259" sldId="306"/>
            <ac:spMk id="7" creationId="{CB00AE4B-B554-8682-E194-6BDA756024F6}"/>
          </ac:spMkLst>
        </pc:spChg>
        <pc:picChg chg="mod">
          <ac:chgData name="Martin, Carrie" userId="3f021071-f948-4caa-8dd8-d3036854ac97" providerId="ADAL" clId="{CBCD607F-24D6-4782-ACFC-FC084CC7756C}" dt="2026-04-14T18:36:17.984" v="951" actId="962"/>
          <ac:picMkLst>
            <pc:docMk/>
            <pc:sldMk cId="2451545259" sldId="306"/>
            <ac:picMk id="5" creationId="{66035A09-98DF-F425-484D-9F3CA46D38A8}"/>
          </ac:picMkLst>
        </pc:picChg>
      </pc:sldChg>
      <pc:sldChg chg="modSp mod">
        <pc:chgData name="Martin, Carrie" userId="3f021071-f948-4caa-8dd8-d3036854ac97" providerId="ADAL" clId="{CBCD607F-24D6-4782-ACFC-FC084CC7756C}" dt="2026-04-13T12:42:15.285" v="28" actId="20577"/>
        <pc:sldMkLst>
          <pc:docMk/>
          <pc:sldMk cId="2536577877" sldId="325"/>
        </pc:sldMkLst>
        <pc:spChg chg="mod">
          <ac:chgData name="Martin, Carrie" userId="3f021071-f948-4caa-8dd8-d3036854ac97" providerId="ADAL" clId="{CBCD607F-24D6-4782-ACFC-FC084CC7756C}" dt="2026-04-13T12:42:15.285" v="28" actId="20577"/>
          <ac:spMkLst>
            <pc:docMk/>
            <pc:sldMk cId="2536577877" sldId="325"/>
            <ac:spMk id="2" creationId="{00000000-0000-0000-0000-000000000000}"/>
          </ac:spMkLst>
        </pc:spChg>
      </pc:sldChg>
      <pc:sldChg chg="modSp mod">
        <pc:chgData name="Martin, Carrie" userId="3f021071-f948-4caa-8dd8-d3036854ac97" providerId="ADAL" clId="{CBCD607F-24D6-4782-ACFC-FC084CC7756C}" dt="2026-04-13T14:36:25.145" v="436" actId="6549"/>
        <pc:sldMkLst>
          <pc:docMk/>
          <pc:sldMk cId="2545966034" sldId="3085"/>
        </pc:sldMkLst>
        <pc:spChg chg="mod">
          <ac:chgData name="Martin, Carrie" userId="3f021071-f948-4caa-8dd8-d3036854ac97" providerId="ADAL" clId="{CBCD607F-24D6-4782-ACFC-FC084CC7756C}" dt="2026-04-13T14:36:25.145" v="436" actId="6549"/>
          <ac:spMkLst>
            <pc:docMk/>
            <pc:sldMk cId="2545966034" sldId="3085"/>
            <ac:spMk id="3" creationId="{DB91F628-6F61-4446-8AC9-6CDE2478E09B}"/>
          </ac:spMkLst>
        </pc:spChg>
      </pc:sldChg>
      <pc:sldChg chg="modSp mod">
        <pc:chgData name="Martin, Carrie" userId="3f021071-f948-4caa-8dd8-d3036854ac97" providerId="ADAL" clId="{CBCD607F-24D6-4782-ACFC-FC084CC7756C}" dt="2026-04-14T18:36:33.112" v="957" actId="20577"/>
        <pc:sldMkLst>
          <pc:docMk/>
          <pc:sldMk cId="4292207668" sldId="3092"/>
        </pc:sldMkLst>
        <pc:spChg chg="mod">
          <ac:chgData name="Martin, Carrie" userId="3f021071-f948-4caa-8dd8-d3036854ac97" providerId="ADAL" clId="{CBCD607F-24D6-4782-ACFC-FC084CC7756C}" dt="2026-04-14T18:36:33.112" v="957" actId="20577"/>
          <ac:spMkLst>
            <pc:docMk/>
            <pc:sldMk cId="4292207668" sldId="3092"/>
            <ac:spMk id="2" creationId="{33D28D61-FF79-4B32-8137-0B331A933E02}"/>
          </ac:spMkLst>
        </pc:spChg>
        <pc:spChg chg="mod">
          <ac:chgData name="Martin, Carrie" userId="3f021071-f948-4caa-8dd8-d3036854ac97" providerId="ADAL" clId="{CBCD607F-24D6-4782-ACFC-FC084CC7756C}" dt="2026-04-13T15:53:24.489" v="534" actId="6549"/>
          <ac:spMkLst>
            <pc:docMk/>
            <pc:sldMk cId="4292207668" sldId="3092"/>
            <ac:spMk id="3" creationId="{CDDE8F7D-A751-4A17-BCBE-5840C6C2215F}"/>
          </ac:spMkLst>
        </pc:spChg>
      </pc:sldChg>
      <pc:sldChg chg="add del">
        <pc:chgData name="Martin, Carrie" userId="3f021071-f948-4caa-8dd8-d3036854ac97" providerId="ADAL" clId="{CBCD607F-24D6-4782-ACFC-FC084CC7756C}" dt="2026-04-13T15:58:36.203" v="558" actId="47"/>
        <pc:sldMkLst>
          <pc:docMk/>
          <pc:sldMk cId="2852373070" sldId="3098"/>
        </pc:sldMkLst>
      </pc:sldChg>
      <pc:sldChg chg="modSp del mod">
        <pc:chgData name="Martin, Carrie" userId="3f021071-f948-4caa-8dd8-d3036854ac97" providerId="ADAL" clId="{CBCD607F-24D6-4782-ACFC-FC084CC7756C}" dt="2026-04-14T12:37:43.845" v="852" actId="47"/>
        <pc:sldMkLst>
          <pc:docMk/>
          <pc:sldMk cId="2455506798" sldId="3101"/>
        </pc:sldMkLst>
        <pc:spChg chg="mod">
          <ac:chgData name="Martin, Carrie" userId="3f021071-f948-4caa-8dd8-d3036854ac97" providerId="ADAL" clId="{CBCD607F-24D6-4782-ACFC-FC084CC7756C}" dt="2026-04-13T16:10:40.509" v="671" actId="6549"/>
          <ac:spMkLst>
            <pc:docMk/>
            <pc:sldMk cId="2455506798" sldId="3101"/>
            <ac:spMk id="3" creationId="{59E8E679-C653-4810-8EE1-276FFB0651CA}"/>
          </ac:spMkLst>
        </pc:spChg>
      </pc:sldChg>
      <pc:sldChg chg="modSp mod">
        <pc:chgData name="Martin, Carrie" userId="3f021071-f948-4caa-8dd8-d3036854ac97" providerId="ADAL" clId="{CBCD607F-24D6-4782-ACFC-FC084CC7756C}" dt="2026-04-13T16:12:00.167" v="770" actId="20577"/>
        <pc:sldMkLst>
          <pc:docMk/>
          <pc:sldMk cId="3639042661" sldId="3103"/>
        </pc:sldMkLst>
        <pc:spChg chg="mod">
          <ac:chgData name="Martin, Carrie" userId="3f021071-f948-4caa-8dd8-d3036854ac97" providerId="ADAL" clId="{CBCD607F-24D6-4782-ACFC-FC084CC7756C}" dt="2026-04-13T16:12:00.167" v="770" actId="20577"/>
          <ac:spMkLst>
            <pc:docMk/>
            <pc:sldMk cId="3639042661" sldId="3103"/>
            <ac:spMk id="14" creationId="{A2D76402-2167-B312-2DB6-629571641A64}"/>
          </ac:spMkLst>
        </pc:spChg>
      </pc:sldChg>
      <pc:sldChg chg="modSp mod">
        <pc:chgData name="Martin, Carrie" userId="3f021071-f948-4caa-8dd8-d3036854ac97" providerId="ADAL" clId="{CBCD607F-24D6-4782-ACFC-FC084CC7756C}" dt="2026-04-14T12:40:33.938" v="898" actId="20577"/>
        <pc:sldMkLst>
          <pc:docMk/>
          <pc:sldMk cId="1350540061" sldId="3114"/>
        </pc:sldMkLst>
        <pc:spChg chg="mod">
          <ac:chgData name="Martin, Carrie" userId="3f021071-f948-4caa-8dd8-d3036854ac97" providerId="ADAL" clId="{CBCD607F-24D6-4782-ACFC-FC084CC7756C}" dt="2026-04-14T12:40:33.938" v="898" actId="20577"/>
          <ac:spMkLst>
            <pc:docMk/>
            <pc:sldMk cId="1350540061" sldId="3114"/>
            <ac:spMk id="5" creationId="{7DD0A85E-530B-4E11-B6AF-09284D70CF70}"/>
          </ac:spMkLst>
        </pc:spChg>
      </pc:sldChg>
      <pc:sldChg chg="addSp delSp modSp mod">
        <pc:chgData name="Martin, Carrie" userId="3f021071-f948-4caa-8dd8-d3036854ac97" providerId="ADAL" clId="{CBCD607F-24D6-4782-ACFC-FC084CC7756C}" dt="2026-04-14T18:30:26.913" v="922" actId="962"/>
        <pc:sldMkLst>
          <pc:docMk/>
          <pc:sldMk cId="4277272733" sldId="3116"/>
        </pc:sldMkLst>
        <pc:spChg chg="add del mod">
          <ac:chgData name="Martin, Carrie" userId="3f021071-f948-4caa-8dd8-d3036854ac97" providerId="ADAL" clId="{CBCD607F-24D6-4782-ACFC-FC084CC7756C}" dt="2026-04-13T16:07:25.089" v="652" actId="478"/>
          <ac:spMkLst>
            <pc:docMk/>
            <pc:sldMk cId="4277272733" sldId="3116"/>
            <ac:spMk id="5" creationId="{EC212A46-AF1D-89CE-C154-13A681D40606}"/>
          </ac:spMkLst>
        </pc:spChg>
        <pc:spChg chg="add mod">
          <ac:chgData name="Martin, Carrie" userId="3f021071-f948-4caa-8dd8-d3036854ac97" providerId="ADAL" clId="{CBCD607F-24D6-4782-ACFC-FC084CC7756C}" dt="2026-04-13T16:08:49.981" v="655" actId="478"/>
          <ac:spMkLst>
            <pc:docMk/>
            <pc:sldMk cId="4277272733" sldId="3116"/>
            <ac:spMk id="9" creationId="{D637B087-C27C-A1FD-4610-0827CEE4BCCD}"/>
          </ac:spMkLst>
        </pc:spChg>
        <pc:picChg chg="add del">
          <ac:chgData name="Martin, Carrie" userId="3f021071-f948-4caa-8dd8-d3036854ac97" providerId="ADAL" clId="{CBCD607F-24D6-4782-ACFC-FC084CC7756C}" dt="2026-04-13T16:08:49.981" v="655" actId="478"/>
          <ac:picMkLst>
            <pc:docMk/>
            <pc:sldMk cId="4277272733" sldId="3116"/>
            <ac:picMk id="6" creationId="{AD0A059A-3B92-C464-32A3-54D836B4A2BA}"/>
          </ac:picMkLst>
        </pc:picChg>
        <pc:picChg chg="add mod">
          <ac:chgData name="Martin, Carrie" userId="3f021071-f948-4caa-8dd8-d3036854ac97" providerId="ADAL" clId="{CBCD607F-24D6-4782-ACFC-FC084CC7756C}" dt="2026-04-13T16:07:24.563" v="651"/>
          <ac:picMkLst>
            <pc:docMk/>
            <pc:sldMk cId="4277272733" sldId="3116"/>
            <ac:picMk id="7" creationId="{8EDF3C86-AF5A-3E50-A37F-D0A978600CEA}"/>
          </ac:picMkLst>
        </pc:picChg>
        <pc:picChg chg="add mod">
          <ac:chgData name="Martin, Carrie" userId="3f021071-f948-4caa-8dd8-d3036854ac97" providerId="ADAL" clId="{CBCD607F-24D6-4782-ACFC-FC084CC7756C}" dt="2026-04-14T18:30:26.913" v="922" actId="962"/>
          <ac:picMkLst>
            <pc:docMk/>
            <pc:sldMk cId="4277272733" sldId="3116"/>
            <ac:picMk id="10" creationId="{2484FCF4-45DB-B77D-EAE7-16FD05279238}"/>
          </ac:picMkLst>
        </pc:picChg>
        <pc:picChg chg="add del">
          <ac:chgData name="Martin, Carrie" userId="3f021071-f948-4caa-8dd8-d3036854ac97" providerId="ADAL" clId="{CBCD607F-24D6-4782-ACFC-FC084CC7756C}" dt="2026-04-13T16:08:46.913" v="654" actId="478"/>
          <ac:picMkLst>
            <pc:docMk/>
            <pc:sldMk cId="4277272733" sldId="3116"/>
            <ac:picMk id="16" creationId="{6D4FFF5C-998F-93B4-ADF8-8BDA547DBD6E}"/>
          </ac:picMkLst>
        </pc:picChg>
      </pc:sldChg>
      <pc:sldChg chg="modSp mod">
        <pc:chgData name="Martin, Carrie" userId="3f021071-f948-4caa-8dd8-d3036854ac97" providerId="ADAL" clId="{CBCD607F-24D6-4782-ACFC-FC084CC7756C}" dt="2026-04-14T12:39:55.752" v="887" actId="6549"/>
        <pc:sldMkLst>
          <pc:docMk/>
          <pc:sldMk cId="3644390907" sldId="3137"/>
        </pc:sldMkLst>
        <pc:spChg chg="mod">
          <ac:chgData name="Martin, Carrie" userId="3f021071-f948-4caa-8dd8-d3036854ac97" providerId="ADAL" clId="{CBCD607F-24D6-4782-ACFC-FC084CC7756C}" dt="2026-04-14T12:39:55.752" v="887" actId="6549"/>
          <ac:spMkLst>
            <pc:docMk/>
            <pc:sldMk cId="3644390907" sldId="3137"/>
            <ac:spMk id="5" creationId="{8A51EC67-130C-4BA4-AA83-583A798D4261}"/>
          </ac:spMkLst>
        </pc:spChg>
      </pc:sldChg>
      <pc:sldChg chg="addSp delSp modSp mod">
        <pc:chgData name="Martin, Carrie" userId="3f021071-f948-4caa-8dd8-d3036854ac97" providerId="ADAL" clId="{CBCD607F-24D6-4782-ACFC-FC084CC7756C}" dt="2026-04-14T18:35:53.856" v="939" actId="962"/>
        <pc:sldMkLst>
          <pc:docMk/>
          <pc:sldMk cId="1539811500" sldId="3305"/>
        </pc:sldMkLst>
        <pc:picChg chg="add del mod">
          <ac:chgData name="Martin, Carrie" userId="3f021071-f948-4caa-8dd8-d3036854ac97" providerId="ADAL" clId="{CBCD607F-24D6-4782-ACFC-FC084CC7756C}" dt="2026-04-13T16:46:23.638" v="784" actId="478"/>
          <ac:picMkLst>
            <pc:docMk/>
            <pc:sldMk cId="1539811500" sldId="3305"/>
            <ac:picMk id="7" creationId="{B28DF35D-ED4F-A1D5-7553-B23A8D53A53C}"/>
          </ac:picMkLst>
        </pc:picChg>
        <pc:picChg chg="del">
          <ac:chgData name="Martin, Carrie" userId="3f021071-f948-4caa-8dd8-d3036854ac97" providerId="ADAL" clId="{CBCD607F-24D6-4782-ACFC-FC084CC7756C}" dt="2026-04-13T16:48:29.777" v="789" actId="478"/>
          <ac:picMkLst>
            <pc:docMk/>
            <pc:sldMk cId="1539811500" sldId="3305"/>
            <ac:picMk id="9" creationId="{A0F8ED73-77CA-A78D-0D65-418E9204EC68}"/>
          </ac:picMkLst>
        </pc:picChg>
        <pc:picChg chg="add mod">
          <ac:chgData name="Martin, Carrie" userId="3f021071-f948-4caa-8dd8-d3036854ac97" providerId="ADAL" clId="{CBCD607F-24D6-4782-ACFC-FC084CC7756C}" dt="2026-04-14T18:34:29.944" v="934" actId="962"/>
          <ac:picMkLst>
            <pc:docMk/>
            <pc:sldMk cId="1539811500" sldId="3305"/>
            <ac:picMk id="11" creationId="{BFDA1419-B319-3381-550C-18B00FE1B098}"/>
          </ac:picMkLst>
        </pc:picChg>
        <pc:picChg chg="del">
          <ac:chgData name="Martin, Carrie" userId="3f021071-f948-4caa-8dd8-d3036854ac97" providerId="ADAL" clId="{CBCD607F-24D6-4782-ACFC-FC084CC7756C}" dt="2026-04-13T16:49:23.254" v="791" actId="478"/>
          <ac:picMkLst>
            <pc:docMk/>
            <pc:sldMk cId="1539811500" sldId="3305"/>
            <ac:picMk id="12" creationId="{42557DBB-D10A-11B5-5252-CB0F11142C8F}"/>
          </ac:picMkLst>
        </pc:picChg>
        <pc:picChg chg="add mod">
          <ac:chgData name="Martin, Carrie" userId="3f021071-f948-4caa-8dd8-d3036854ac97" providerId="ADAL" clId="{CBCD607F-24D6-4782-ACFC-FC084CC7756C}" dt="2026-04-14T18:35:43.390" v="938" actId="962"/>
          <ac:picMkLst>
            <pc:docMk/>
            <pc:sldMk cId="1539811500" sldId="3305"/>
            <ac:picMk id="14" creationId="{78E5C889-7B9F-7A08-7F20-07C2AFE8E6A7}"/>
          </ac:picMkLst>
        </pc:picChg>
        <pc:cxnChg chg="add mod">
          <ac:chgData name="Martin, Carrie" userId="3f021071-f948-4caa-8dd8-d3036854ac97" providerId="ADAL" clId="{CBCD607F-24D6-4782-ACFC-FC084CC7756C}" dt="2026-04-14T18:35:53.856" v="939" actId="962"/>
          <ac:cxnSpMkLst>
            <pc:docMk/>
            <pc:sldMk cId="1539811500" sldId="3305"/>
            <ac:cxnSpMk id="16" creationId="{0AE9DED1-90CB-572C-2D01-758ED05D9B68}"/>
          </ac:cxnSpMkLst>
        </pc:cxnChg>
      </pc:sldChg>
      <pc:sldChg chg="addSp delSp modSp mod">
        <pc:chgData name="Martin, Carrie" userId="3f021071-f948-4caa-8dd8-d3036854ac97" providerId="ADAL" clId="{CBCD607F-24D6-4782-ACFC-FC084CC7756C}" dt="2026-04-14T18:38:28.100" v="967" actId="13244"/>
        <pc:sldMkLst>
          <pc:docMk/>
          <pc:sldMk cId="491228653" sldId="3306"/>
        </pc:sldMkLst>
        <pc:picChg chg="add mod ord">
          <ac:chgData name="Martin, Carrie" userId="3f021071-f948-4caa-8dd8-d3036854ac97" providerId="ADAL" clId="{CBCD607F-24D6-4782-ACFC-FC084CC7756C}" dt="2026-04-14T18:38:28.100" v="967" actId="13244"/>
          <ac:picMkLst>
            <pc:docMk/>
            <pc:sldMk cId="491228653" sldId="3306"/>
            <ac:picMk id="7" creationId="{B5DCFB91-FEE4-6DF4-EE9C-0536EE5739B3}"/>
          </ac:picMkLst>
        </pc:picChg>
        <pc:picChg chg="del">
          <ac:chgData name="Martin, Carrie" userId="3f021071-f948-4caa-8dd8-d3036854ac97" providerId="ADAL" clId="{CBCD607F-24D6-4782-ACFC-FC084CC7756C}" dt="2026-04-13T16:53:46.135" v="803" actId="478"/>
          <ac:picMkLst>
            <pc:docMk/>
            <pc:sldMk cId="491228653" sldId="3306"/>
            <ac:picMk id="8" creationId="{31D87E5F-6AA7-022A-1BAE-A1B6812AC297}"/>
          </ac:picMkLst>
        </pc:picChg>
      </pc:sldChg>
      <pc:sldChg chg="addSp modSp mod">
        <pc:chgData name="Martin, Carrie" userId="3f021071-f948-4caa-8dd8-d3036854ac97" providerId="ADAL" clId="{CBCD607F-24D6-4782-ACFC-FC084CC7756C}" dt="2026-04-14T18:42:20.454" v="1004" actId="14100"/>
        <pc:sldMkLst>
          <pc:docMk/>
          <pc:sldMk cId="3118570890" sldId="3323"/>
        </pc:sldMkLst>
        <pc:spChg chg="mod">
          <ac:chgData name="Martin, Carrie" userId="3f021071-f948-4caa-8dd8-d3036854ac97" providerId="ADAL" clId="{CBCD607F-24D6-4782-ACFC-FC084CC7756C}" dt="2026-04-14T18:42:13.936" v="1002" actId="14100"/>
          <ac:spMkLst>
            <pc:docMk/>
            <pc:sldMk cId="3118570890" sldId="3323"/>
            <ac:spMk id="5" creationId="{CF566EA9-536F-878C-90C0-DC9E8AEFD3E4}"/>
          </ac:spMkLst>
        </pc:spChg>
        <pc:picChg chg="add mod">
          <ac:chgData name="Martin, Carrie" userId="3f021071-f948-4caa-8dd8-d3036854ac97" providerId="ADAL" clId="{CBCD607F-24D6-4782-ACFC-FC084CC7756C}" dt="2026-04-14T18:42:20.454" v="1004" actId="14100"/>
          <ac:picMkLst>
            <pc:docMk/>
            <pc:sldMk cId="3118570890" sldId="3323"/>
            <ac:picMk id="2" creationId="{3C9071E8-2C6E-85A0-A4FB-D4E3550F4BC0}"/>
          </ac:picMkLst>
        </pc:picChg>
      </pc:sldChg>
      <pc:sldChg chg="addSp delSp modSp del mod">
        <pc:chgData name="Martin, Carrie" userId="3f021071-f948-4caa-8dd8-d3036854ac97" providerId="ADAL" clId="{CBCD607F-24D6-4782-ACFC-FC084CC7756C}" dt="2026-04-13T16:01:45.579" v="592" actId="47"/>
        <pc:sldMkLst>
          <pc:docMk/>
          <pc:sldMk cId="1771893436" sldId="3330"/>
        </pc:sldMkLst>
        <pc:spChg chg="add del mod">
          <ac:chgData name="Martin, Carrie" userId="3f021071-f948-4caa-8dd8-d3036854ac97" providerId="ADAL" clId="{CBCD607F-24D6-4782-ACFC-FC084CC7756C}" dt="2026-04-13T15:58:28.442" v="556" actId="478"/>
          <ac:spMkLst>
            <pc:docMk/>
            <pc:sldMk cId="1771893436" sldId="3330"/>
            <ac:spMk id="5" creationId="{EA438356-5769-5710-494F-466C8F9CD25F}"/>
          </ac:spMkLst>
        </pc:spChg>
        <pc:picChg chg="add del">
          <ac:chgData name="Martin, Carrie" userId="3f021071-f948-4caa-8dd8-d3036854ac97" providerId="ADAL" clId="{CBCD607F-24D6-4782-ACFC-FC084CC7756C}" dt="2026-04-13T15:58:28.442" v="556" actId="478"/>
          <ac:picMkLst>
            <pc:docMk/>
            <pc:sldMk cId="1771893436" sldId="3330"/>
            <ac:picMk id="6" creationId="{89122644-6869-ECB5-4589-7FD3155F2DBF}"/>
          </ac:picMkLst>
        </pc:picChg>
        <pc:picChg chg="add mod">
          <ac:chgData name="Martin, Carrie" userId="3f021071-f948-4caa-8dd8-d3036854ac97" providerId="ADAL" clId="{CBCD607F-24D6-4782-ACFC-FC084CC7756C}" dt="2026-04-13T15:58:27.905" v="555"/>
          <ac:picMkLst>
            <pc:docMk/>
            <pc:sldMk cId="1771893436" sldId="3330"/>
            <ac:picMk id="7" creationId="{9A85FCD1-94B1-47EF-D1C6-EB02D59164B9}"/>
          </ac:picMkLst>
        </pc:picChg>
        <pc:picChg chg="add del mod ord">
          <ac:chgData name="Martin, Carrie" userId="3f021071-f948-4caa-8dd8-d3036854ac97" providerId="ADAL" clId="{CBCD607F-24D6-4782-ACFC-FC084CC7756C}" dt="2026-04-13T15:58:10.268" v="553" actId="34307"/>
          <ac:picMkLst>
            <pc:docMk/>
            <pc:sldMk cId="1771893436" sldId="3330"/>
            <ac:picMk id="8" creationId="{50FE0FBC-BD13-C12A-D421-6A60BBB4F93F}"/>
          </ac:picMkLst>
        </pc:picChg>
      </pc:sldChg>
      <pc:sldChg chg="modSp mod">
        <pc:chgData name="Martin, Carrie" userId="3f021071-f948-4caa-8dd8-d3036854ac97" providerId="ADAL" clId="{CBCD607F-24D6-4782-ACFC-FC084CC7756C}" dt="2026-04-13T12:50:57.194" v="226" actId="20577"/>
        <pc:sldMkLst>
          <pc:docMk/>
          <pc:sldMk cId="2030759857" sldId="3353"/>
        </pc:sldMkLst>
        <pc:spChg chg="mod">
          <ac:chgData name="Martin, Carrie" userId="3f021071-f948-4caa-8dd8-d3036854ac97" providerId="ADAL" clId="{CBCD607F-24D6-4782-ACFC-FC084CC7756C}" dt="2026-04-13T12:50:57.194" v="226" actId="20577"/>
          <ac:spMkLst>
            <pc:docMk/>
            <pc:sldMk cId="2030759857" sldId="3353"/>
            <ac:spMk id="5" creationId="{F917A1D5-E8C9-04D7-851D-DEEF32EB1322}"/>
          </ac:spMkLst>
        </pc:spChg>
      </pc:sldChg>
      <pc:sldChg chg="addSp delSp modSp mod">
        <pc:chgData name="Martin, Carrie" userId="3f021071-f948-4caa-8dd8-d3036854ac97" providerId="ADAL" clId="{CBCD607F-24D6-4782-ACFC-FC084CC7756C}" dt="2026-04-14T18:39:38.595" v="979" actId="962"/>
        <pc:sldMkLst>
          <pc:docMk/>
          <pc:sldMk cId="2590713445" sldId="3354"/>
        </pc:sldMkLst>
        <pc:spChg chg="ord">
          <ac:chgData name="Martin, Carrie" userId="3f021071-f948-4caa-8dd8-d3036854ac97" providerId="ADAL" clId="{CBCD607F-24D6-4782-ACFC-FC084CC7756C}" dt="2026-04-14T18:39:07.175" v="972" actId="13244"/>
          <ac:spMkLst>
            <pc:docMk/>
            <pc:sldMk cId="2590713445" sldId="3354"/>
            <ac:spMk id="2" creationId="{06809FF7-F75C-F062-FDE1-47B2B1818AD8}"/>
          </ac:spMkLst>
        </pc:spChg>
        <pc:spChg chg="ord">
          <ac:chgData name="Martin, Carrie" userId="3f021071-f948-4caa-8dd8-d3036854ac97" providerId="ADAL" clId="{CBCD607F-24D6-4782-ACFC-FC084CC7756C}" dt="2026-04-14T18:39:12.031" v="973" actId="13244"/>
          <ac:spMkLst>
            <pc:docMk/>
            <pc:sldMk cId="2590713445" sldId="3354"/>
            <ac:spMk id="3" creationId="{D26EF4DC-E19E-C3F6-6894-35C3DFEFE8CB}"/>
          </ac:spMkLst>
        </pc:spChg>
        <pc:spChg chg="ord">
          <ac:chgData name="Martin, Carrie" userId="3f021071-f948-4caa-8dd8-d3036854ac97" providerId="ADAL" clId="{CBCD607F-24D6-4782-ACFC-FC084CC7756C}" dt="2026-04-14T18:38:40.200" v="968" actId="13244"/>
          <ac:spMkLst>
            <pc:docMk/>
            <pc:sldMk cId="2590713445" sldId="3354"/>
            <ac:spMk id="4" creationId="{B15C7C1D-3E69-B8F6-85B5-2B81A009549C}"/>
          </ac:spMkLst>
        </pc:spChg>
        <pc:spChg chg="ord">
          <ac:chgData name="Martin, Carrie" userId="3f021071-f948-4caa-8dd8-d3036854ac97" providerId="ADAL" clId="{CBCD607F-24D6-4782-ACFC-FC084CC7756C}" dt="2026-04-14T18:38:49.881" v="969" actId="13244"/>
          <ac:spMkLst>
            <pc:docMk/>
            <pc:sldMk cId="2590713445" sldId="3354"/>
            <ac:spMk id="5" creationId="{3018839A-4A82-FB03-36BD-A1AE7E82379D}"/>
          </ac:spMkLst>
        </pc:spChg>
        <pc:picChg chg="add del mod">
          <ac:chgData name="Martin, Carrie" userId="3f021071-f948-4caa-8dd8-d3036854ac97" providerId="ADAL" clId="{CBCD607F-24D6-4782-ACFC-FC084CC7756C}" dt="2026-04-13T16:58:07.188" v="811" actId="478"/>
          <ac:picMkLst>
            <pc:docMk/>
            <pc:sldMk cId="2590713445" sldId="3354"/>
            <ac:picMk id="7" creationId="{EC042090-434C-7B73-46BA-B4CA3AEBCB50}"/>
          </ac:picMkLst>
        </pc:picChg>
        <pc:picChg chg="mod ord">
          <ac:chgData name="Martin, Carrie" userId="3f021071-f948-4caa-8dd8-d3036854ac97" providerId="ADAL" clId="{CBCD607F-24D6-4782-ACFC-FC084CC7756C}" dt="2026-04-14T18:39:38.595" v="979" actId="962"/>
          <ac:picMkLst>
            <pc:docMk/>
            <pc:sldMk cId="2590713445" sldId="3354"/>
            <ac:picMk id="8" creationId="{FA9D1F12-C1EF-6C86-51BF-3AAB80E962ED}"/>
          </ac:picMkLst>
        </pc:picChg>
        <pc:picChg chg="del">
          <ac:chgData name="Martin, Carrie" userId="3f021071-f948-4caa-8dd8-d3036854ac97" providerId="ADAL" clId="{CBCD607F-24D6-4782-ACFC-FC084CC7756C}" dt="2026-04-13T16:57:56.762" v="808" actId="478"/>
          <ac:picMkLst>
            <pc:docMk/>
            <pc:sldMk cId="2590713445" sldId="3354"/>
            <ac:picMk id="9" creationId="{8DC97129-2507-3CE7-77D3-538433026EF6}"/>
          </ac:picMkLst>
        </pc:picChg>
        <pc:picChg chg="add mod ord">
          <ac:chgData name="Martin, Carrie" userId="3f021071-f948-4caa-8dd8-d3036854ac97" providerId="ADAL" clId="{CBCD607F-24D6-4782-ACFC-FC084CC7756C}" dt="2026-04-14T18:36:07.232" v="947" actId="962"/>
          <ac:picMkLst>
            <pc:docMk/>
            <pc:sldMk cId="2590713445" sldId="3354"/>
            <ac:picMk id="12" creationId="{E0AB5BCE-398D-0C00-2EB6-8843D2CBEE67}"/>
          </ac:picMkLst>
        </pc:picChg>
      </pc:sldChg>
      <pc:sldChg chg="modSp mod">
        <pc:chgData name="Martin, Carrie" userId="3f021071-f948-4caa-8dd8-d3036854ac97" providerId="ADAL" clId="{CBCD607F-24D6-4782-ACFC-FC084CC7756C}" dt="2026-04-13T15:55:15.495" v="540" actId="6549"/>
        <pc:sldMkLst>
          <pc:docMk/>
          <pc:sldMk cId="1832401170" sldId="3366"/>
        </pc:sldMkLst>
        <pc:spChg chg="mod">
          <ac:chgData name="Martin, Carrie" userId="3f021071-f948-4caa-8dd8-d3036854ac97" providerId="ADAL" clId="{CBCD607F-24D6-4782-ACFC-FC084CC7756C}" dt="2026-04-13T15:55:15.495" v="540" actId="6549"/>
          <ac:spMkLst>
            <pc:docMk/>
            <pc:sldMk cId="1832401170" sldId="3366"/>
            <ac:spMk id="8" creationId="{A0C16BF0-64E9-417A-ABD7-5CA1BECDBF86}"/>
          </ac:spMkLst>
        </pc:spChg>
        <pc:spChg chg="mod">
          <ac:chgData name="Martin, Carrie" userId="3f021071-f948-4caa-8dd8-d3036854ac97" providerId="ADAL" clId="{CBCD607F-24D6-4782-ACFC-FC084CC7756C}" dt="2026-04-13T15:54:32.605" v="535" actId="6549"/>
          <ac:spMkLst>
            <pc:docMk/>
            <pc:sldMk cId="1832401170" sldId="3366"/>
            <ac:spMk id="9" creationId="{0653BCAE-C3B6-4F40-A531-134871970007}"/>
          </ac:spMkLst>
        </pc:spChg>
      </pc:sldChg>
      <pc:sldChg chg="del">
        <pc:chgData name="Martin, Carrie" userId="3f021071-f948-4caa-8dd8-d3036854ac97" providerId="ADAL" clId="{CBCD607F-24D6-4782-ACFC-FC084CC7756C}" dt="2026-04-13T15:55:54.133" v="541" actId="47"/>
        <pc:sldMkLst>
          <pc:docMk/>
          <pc:sldMk cId="2034595177" sldId="3367"/>
        </pc:sldMkLst>
      </pc:sldChg>
      <pc:sldChg chg="addSp delSp modSp mod">
        <pc:chgData name="Martin, Carrie" userId="3f021071-f948-4caa-8dd8-d3036854ac97" providerId="ADAL" clId="{CBCD607F-24D6-4782-ACFC-FC084CC7756C}" dt="2026-04-13T14:35:37.632" v="431" actId="1076"/>
        <pc:sldMkLst>
          <pc:docMk/>
          <pc:sldMk cId="2537902707" sldId="3373"/>
        </pc:sldMkLst>
        <pc:spChg chg="mod">
          <ac:chgData name="Martin, Carrie" userId="3f021071-f948-4caa-8dd8-d3036854ac97" providerId="ADAL" clId="{CBCD607F-24D6-4782-ACFC-FC084CC7756C}" dt="2026-04-13T14:32:39.405" v="384" actId="20577"/>
          <ac:spMkLst>
            <pc:docMk/>
            <pc:sldMk cId="2537902707" sldId="3373"/>
            <ac:spMk id="2" creationId="{802F5F77-7568-4EBD-A09F-3971C0593188}"/>
          </ac:spMkLst>
        </pc:spChg>
        <pc:spChg chg="add mod">
          <ac:chgData name="Martin, Carrie" userId="3f021071-f948-4caa-8dd8-d3036854ac97" providerId="ADAL" clId="{CBCD607F-24D6-4782-ACFC-FC084CC7756C}" dt="2026-04-13T14:35:37.632" v="431" actId="1076"/>
          <ac:spMkLst>
            <pc:docMk/>
            <pc:sldMk cId="2537902707" sldId="3373"/>
            <ac:spMk id="3" creationId="{2757FF82-EA40-8AA3-29CB-6A09FDCAC21A}"/>
          </ac:spMkLst>
        </pc:spChg>
        <pc:spChg chg="del mod">
          <ac:chgData name="Martin, Carrie" userId="3f021071-f948-4caa-8dd8-d3036854ac97" providerId="ADAL" clId="{CBCD607F-24D6-4782-ACFC-FC084CC7756C}" dt="2026-04-13T14:35:28.400" v="428" actId="478"/>
          <ac:spMkLst>
            <pc:docMk/>
            <pc:sldMk cId="2537902707" sldId="3373"/>
            <ac:spMk id="9" creationId="{32578481-1A55-F476-6D7D-FCCA460E8072}"/>
          </ac:spMkLst>
        </pc:spChg>
        <pc:spChg chg="del mod">
          <ac:chgData name="Martin, Carrie" userId="3f021071-f948-4caa-8dd8-d3036854ac97" providerId="ADAL" clId="{CBCD607F-24D6-4782-ACFC-FC084CC7756C}" dt="2026-04-13T14:35:33.436" v="430" actId="478"/>
          <ac:spMkLst>
            <pc:docMk/>
            <pc:sldMk cId="2537902707" sldId="3373"/>
            <ac:spMk id="10" creationId="{E3B1F077-5ADD-1B29-D4FB-050F71BD08A5}"/>
          </ac:spMkLst>
        </pc:spChg>
        <pc:spChg chg="del">
          <ac:chgData name="Martin, Carrie" userId="3f021071-f948-4caa-8dd8-d3036854ac97" providerId="ADAL" clId="{CBCD607F-24D6-4782-ACFC-FC084CC7756C}" dt="2026-04-13T14:34:59.019" v="425" actId="478"/>
          <ac:spMkLst>
            <pc:docMk/>
            <pc:sldMk cId="2537902707" sldId="3373"/>
            <ac:spMk id="13" creationId="{55FE8A88-7D67-B291-6B53-EE21BD4B4CBC}"/>
          </ac:spMkLst>
        </pc:spChg>
        <pc:spChg chg="del">
          <ac:chgData name="Martin, Carrie" userId="3f021071-f948-4caa-8dd8-d3036854ac97" providerId="ADAL" clId="{CBCD607F-24D6-4782-ACFC-FC084CC7756C}" dt="2026-04-13T14:35:01.821" v="426" actId="478"/>
          <ac:spMkLst>
            <pc:docMk/>
            <pc:sldMk cId="2537902707" sldId="3373"/>
            <ac:spMk id="14" creationId="{D5B51607-3DB2-BE61-8019-66DD15D49A3B}"/>
          </ac:spMkLst>
        </pc:spChg>
        <pc:spChg chg="del">
          <ac:chgData name="Martin, Carrie" userId="3f021071-f948-4caa-8dd8-d3036854ac97" providerId="ADAL" clId="{CBCD607F-24D6-4782-ACFC-FC084CC7756C}" dt="2026-04-13T14:34:40.873" v="422" actId="478"/>
          <ac:spMkLst>
            <pc:docMk/>
            <pc:sldMk cId="2537902707" sldId="3373"/>
            <ac:spMk id="15" creationId="{3C6F63CA-BD43-0640-D836-290B62D72443}"/>
          </ac:spMkLst>
        </pc:spChg>
      </pc:sldChg>
      <pc:sldChg chg="del">
        <pc:chgData name="Martin, Carrie" userId="3f021071-f948-4caa-8dd8-d3036854ac97" providerId="ADAL" clId="{CBCD607F-24D6-4782-ACFC-FC084CC7756C}" dt="2026-04-13T12:51:15.101" v="227" actId="47"/>
        <pc:sldMkLst>
          <pc:docMk/>
          <pc:sldMk cId="305503210" sldId="3374"/>
        </pc:sldMkLst>
      </pc:sldChg>
      <pc:sldChg chg="modSp mod">
        <pc:chgData name="Martin, Carrie" userId="3f021071-f948-4caa-8dd8-d3036854ac97" providerId="ADAL" clId="{CBCD607F-24D6-4782-ACFC-FC084CC7756C}" dt="2026-04-13T13:38:15.962" v="277" actId="14734"/>
        <pc:sldMkLst>
          <pc:docMk/>
          <pc:sldMk cId="1656820339" sldId="3375"/>
        </pc:sldMkLst>
        <pc:spChg chg="mod">
          <ac:chgData name="Martin, Carrie" userId="3f021071-f948-4caa-8dd8-d3036854ac97" providerId="ADAL" clId="{CBCD607F-24D6-4782-ACFC-FC084CC7756C}" dt="2026-04-13T12:51:35.231" v="237" actId="20577"/>
          <ac:spMkLst>
            <pc:docMk/>
            <pc:sldMk cId="1656820339" sldId="3375"/>
            <ac:spMk id="4" creationId="{7AB6F7A1-8818-6155-AB2B-E7D0DDE0C29F}"/>
          </ac:spMkLst>
        </pc:spChg>
        <pc:graphicFrameChg chg="mod modGraphic">
          <ac:chgData name="Martin, Carrie" userId="3f021071-f948-4caa-8dd8-d3036854ac97" providerId="ADAL" clId="{CBCD607F-24D6-4782-ACFC-FC084CC7756C}" dt="2026-04-13T13:38:15.962" v="277" actId="14734"/>
          <ac:graphicFrameMkLst>
            <pc:docMk/>
            <pc:sldMk cId="1656820339" sldId="3375"/>
            <ac:graphicFrameMk id="6" creationId="{280AD150-D636-D603-921D-3B8AB4290BA8}"/>
          </ac:graphicFrameMkLst>
        </pc:graphicFrameChg>
      </pc:sldChg>
      <pc:sldChg chg="modSp mod">
        <pc:chgData name="Martin, Carrie" userId="3f021071-f948-4caa-8dd8-d3036854ac97" providerId="ADAL" clId="{CBCD607F-24D6-4782-ACFC-FC084CC7756C}" dt="2026-04-13T12:48:15.360" v="201" actId="20577"/>
        <pc:sldMkLst>
          <pc:docMk/>
          <pc:sldMk cId="3327627315" sldId="5289"/>
        </pc:sldMkLst>
        <pc:spChg chg="mod">
          <ac:chgData name="Martin, Carrie" userId="3f021071-f948-4caa-8dd8-d3036854ac97" providerId="ADAL" clId="{CBCD607F-24D6-4782-ACFC-FC084CC7756C}" dt="2026-04-13T12:48:15.360" v="201" actId="20577"/>
          <ac:spMkLst>
            <pc:docMk/>
            <pc:sldMk cId="3327627315" sldId="5289"/>
            <ac:spMk id="5" creationId="{756D8DFB-F8C7-7C1F-6844-8E431F91E4A3}"/>
          </ac:spMkLst>
        </pc:spChg>
        <pc:spChg chg="mod">
          <ac:chgData name="Martin, Carrie" userId="3f021071-f948-4caa-8dd8-d3036854ac97" providerId="ADAL" clId="{CBCD607F-24D6-4782-ACFC-FC084CC7756C}" dt="2026-04-13T12:45:52.892" v="78" actId="20577"/>
          <ac:spMkLst>
            <pc:docMk/>
            <pc:sldMk cId="3327627315" sldId="5289"/>
            <ac:spMk id="10" creationId="{5F75D2D8-6875-888E-AF0D-2BBE8EF00F0C}"/>
          </ac:spMkLst>
        </pc:spChg>
      </pc:sldChg>
      <pc:sldChg chg="modSp mod">
        <pc:chgData name="Martin, Carrie" userId="3f021071-f948-4caa-8dd8-d3036854ac97" providerId="ADAL" clId="{CBCD607F-24D6-4782-ACFC-FC084CC7756C}" dt="2026-04-14T12:37:32.559" v="850" actId="6549"/>
        <pc:sldMkLst>
          <pc:docMk/>
          <pc:sldMk cId="1144905398" sldId="5299"/>
        </pc:sldMkLst>
        <pc:spChg chg="mod">
          <ac:chgData name="Martin, Carrie" userId="3f021071-f948-4caa-8dd8-d3036854ac97" providerId="ADAL" clId="{CBCD607F-24D6-4782-ACFC-FC084CC7756C}" dt="2026-04-14T12:37:32.559" v="850" actId="6549"/>
          <ac:spMkLst>
            <pc:docMk/>
            <pc:sldMk cId="1144905398" sldId="5299"/>
            <ac:spMk id="3" creationId="{90926F15-F9D8-D3FE-96FB-03BF3968B396}"/>
          </ac:spMkLst>
        </pc:spChg>
      </pc:sldChg>
      <pc:sldChg chg="addSp delSp modSp mod">
        <pc:chgData name="Martin, Carrie" userId="3f021071-f948-4caa-8dd8-d3036854ac97" providerId="ADAL" clId="{CBCD607F-24D6-4782-ACFC-FC084CC7756C}" dt="2026-04-13T14:32:11.390" v="364" actId="20577"/>
        <pc:sldMkLst>
          <pc:docMk/>
          <pc:sldMk cId="2653237243" sldId="5303"/>
        </pc:sldMkLst>
        <pc:spChg chg="mod">
          <ac:chgData name="Martin, Carrie" userId="3f021071-f948-4caa-8dd8-d3036854ac97" providerId="ADAL" clId="{CBCD607F-24D6-4782-ACFC-FC084CC7756C}" dt="2026-04-13T14:32:11.390" v="364" actId="20577"/>
          <ac:spMkLst>
            <pc:docMk/>
            <pc:sldMk cId="2653237243" sldId="5303"/>
            <ac:spMk id="8" creationId="{F12CE437-FC80-914E-D62A-ABD40C9AC0FD}"/>
          </ac:spMkLst>
        </pc:spChg>
        <pc:spChg chg="mod">
          <ac:chgData name="Martin, Carrie" userId="3f021071-f948-4caa-8dd8-d3036854ac97" providerId="ADAL" clId="{CBCD607F-24D6-4782-ACFC-FC084CC7756C}" dt="2026-04-13T14:30:04.098" v="352" actId="27636"/>
          <ac:spMkLst>
            <pc:docMk/>
            <pc:sldMk cId="2653237243" sldId="5303"/>
            <ac:spMk id="19" creationId="{B0597D9D-A5B2-51F2-894A-40A0082D2214}"/>
          </ac:spMkLst>
        </pc:spChg>
        <pc:picChg chg="add mod">
          <ac:chgData name="Martin, Carrie" userId="3f021071-f948-4caa-8dd8-d3036854ac97" providerId="ADAL" clId="{CBCD607F-24D6-4782-ACFC-FC084CC7756C}" dt="2026-04-13T14:31:58.227" v="360" actId="1076"/>
          <ac:picMkLst>
            <pc:docMk/>
            <pc:sldMk cId="2653237243" sldId="5303"/>
            <ac:picMk id="4" creationId="{7A4637E6-39F1-BD81-0B29-308C178449FC}"/>
          </ac:picMkLst>
        </pc:picChg>
        <pc:picChg chg="del">
          <ac:chgData name="Martin, Carrie" userId="3f021071-f948-4caa-8dd8-d3036854ac97" providerId="ADAL" clId="{CBCD607F-24D6-4782-ACFC-FC084CC7756C}" dt="2026-04-13T14:28:51.703" v="342" actId="478"/>
          <ac:picMkLst>
            <pc:docMk/>
            <pc:sldMk cId="2653237243" sldId="5303"/>
            <ac:picMk id="6" creationId="{9C352C0B-4F25-944A-E0A6-A0BCADE8D693}"/>
          </ac:picMkLst>
        </pc:picChg>
        <pc:picChg chg="add mod">
          <ac:chgData name="Martin, Carrie" userId="3f021071-f948-4caa-8dd8-d3036854ac97" providerId="ADAL" clId="{CBCD607F-24D6-4782-ACFC-FC084CC7756C}" dt="2026-04-13T14:31:42.739" v="357" actId="1076"/>
          <ac:picMkLst>
            <pc:docMk/>
            <pc:sldMk cId="2653237243" sldId="5303"/>
            <ac:picMk id="7" creationId="{AF78A94A-0D20-BC04-85AA-A7ECC8558C75}"/>
          </ac:picMkLst>
        </pc:picChg>
        <pc:picChg chg="del mod">
          <ac:chgData name="Martin, Carrie" userId="3f021071-f948-4caa-8dd8-d3036854ac97" providerId="ADAL" clId="{CBCD607F-24D6-4782-ACFC-FC084CC7756C}" dt="2026-04-13T14:29:48.717" v="348" actId="478"/>
          <ac:picMkLst>
            <pc:docMk/>
            <pc:sldMk cId="2653237243" sldId="5303"/>
            <ac:picMk id="9" creationId="{33032D1F-5979-578A-FB26-94501436CD3C}"/>
          </ac:picMkLst>
        </pc:picChg>
      </pc:sldChg>
      <pc:sldChg chg="del">
        <pc:chgData name="Martin, Carrie" userId="3f021071-f948-4caa-8dd8-d3036854ac97" providerId="ADAL" clId="{CBCD607F-24D6-4782-ACFC-FC084CC7756C}" dt="2026-04-13T15:52:06.698" v="489" actId="47"/>
        <pc:sldMkLst>
          <pc:docMk/>
          <pc:sldMk cId="2960693997" sldId="5307"/>
        </pc:sldMkLst>
      </pc:sldChg>
      <pc:sldChg chg="del">
        <pc:chgData name="Martin, Carrie" userId="3f021071-f948-4caa-8dd8-d3036854ac97" providerId="ADAL" clId="{CBCD607F-24D6-4782-ACFC-FC084CC7756C}" dt="2026-04-14T12:37:40.881" v="851" actId="47"/>
        <pc:sldMkLst>
          <pc:docMk/>
          <pc:sldMk cId="899700912" sldId="5313"/>
        </pc:sldMkLst>
      </pc:sldChg>
      <pc:sldChg chg="modSp mod">
        <pc:chgData name="Martin, Carrie" userId="3f021071-f948-4caa-8dd8-d3036854ac97" providerId="ADAL" clId="{CBCD607F-24D6-4782-ACFC-FC084CC7756C}" dt="2026-04-14T12:38:23.846" v="873" actId="20577"/>
        <pc:sldMkLst>
          <pc:docMk/>
          <pc:sldMk cId="3080394823" sldId="5325"/>
        </pc:sldMkLst>
        <pc:graphicFrameChg chg="modGraphic">
          <ac:chgData name="Martin, Carrie" userId="3f021071-f948-4caa-8dd8-d3036854ac97" providerId="ADAL" clId="{CBCD607F-24D6-4782-ACFC-FC084CC7756C}" dt="2026-04-14T12:38:23.846" v="873" actId="20577"/>
          <ac:graphicFrameMkLst>
            <pc:docMk/>
            <pc:sldMk cId="3080394823" sldId="5325"/>
            <ac:graphicFrameMk id="2" creationId="{F417F8B3-61FF-9F81-E7B1-CFB65BF052F3}"/>
          </ac:graphicFrameMkLst>
        </pc:graphicFrameChg>
      </pc:sldChg>
      <pc:sldChg chg="modSp mod">
        <pc:chgData name="Martin, Carrie" userId="3f021071-f948-4caa-8dd8-d3036854ac97" providerId="ADAL" clId="{CBCD607F-24D6-4782-ACFC-FC084CC7756C}" dt="2026-04-14T18:28:21.800" v="902" actId="962"/>
        <pc:sldMkLst>
          <pc:docMk/>
          <pc:sldMk cId="3750414974" sldId="5329"/>
        </pc:sldMkLst>
        <pc:picChg chg="mod">
          <ac:chgData name="Martin, Carrie" userId="3f021071-f948-4caa-8dd8-d3036854ac97" providerId="ADAL" clId="{CBCD607F-24D6-4782-ACFC-FC084CC7756C}" dt="2026-04-14T18:28:21.800" v="902" actId="962"/>
          <ac:picMkLst>
            <pc:docMk/>
            <pc:sldMk cId="3750414974" sldId="5329"/>
            <ac:picMk id="2" creationId="{FAB01476-3F26-E09A-9955-B5948B3C124E}"/>
          </ac:picMkLst>
        </pc:picChg>
      </pc:sldChg>
      <pc:sldChg chg="del">
        <pc:chgData name="Martin, Carrie" userId="3f021071-f948-4caa-8dd8-d3036854ac97" providerId="ADAL" clId="{CBCD607F-24D6-4782-ACFC-FC084CC7756C}" dt="2026-04-13T14:37:04.636" v="439" actId="47"/>
        <pc:sldMkLst>
          <pc:docMk/>
          <pc:sldMk cId="3260682331" sldId="5330"/>
        </pc:sldMkLst>
      </pc:sldChg>
      <pc:sldChg chg="modSp mod">
        <pc:chgData name="Martin, Carrie" userId="3f021071-f948-4caa-8dd8-d3036854ac97" providerId="ADAL" clId="{CBCD607F-24D6-4782-ACFC-FC084CC7756C}" dt="2026-04-13T14:37:30.604" v="442" actId="20577"/>
        <pc:sldMkLst>
          <pc:docMk/>
          <pc:sldMk cId="1015549403" sldId="5336"/>
        </pc:sldMkLst>
        <pc:spChg chg="mod">
          <ac:chgData name="Martin, Carrie" userId="3f021071-f948-4caa-8dd8-d3036854ac97" providerId="ADAL" clId="{CBCD607F-24D6-4782-ACFC-FC084CC7756C}" dt="2026-04-13T14:37:30.604" v="442" actId="20577"/>
          <ac:spMkLst>
            <pc:docMk/>
            <pc:sldMk cId="1015549403" sldId="5336"/>
            <ac:spMk id="9" creationId="{1C293EE7-A7E7-C54D-C5AE-8AEF09A07DED}"/>
          </ac:spMkLst>
        </pc:spChg>
      </pc:sldChg>
      <pc:sldChg chg="del">
        <pc:chgData name="Martin, Carrie" userId="3f021071-f948-4caa-8dd8-d3036854ac97" providerId="ADAL" clId="{CBCD607F-24D6-4782-ACFC-FC084CC7756C}" dt="2026-04-13T15:52:14.117" v="490" actId="47"/>
        <pc:sldMkLst>
          <pc:docMk/>
          <pc:sldMk cId="3281727709" sldId="5339"/>
        </pc:sldMkLst>
      </pc:sldChg>
      <pc:sldChg chg="modSp mod">
        <pc:chgData name="Martin, Carrie" userId="3f021071-f948-4caa-8dd8-d3036854ac97" providerId="ADAL" clId="{CBCD607F-24D6-4782-ACFC-FC084CC7756C}" dt="2026-04-13T16:13:01.495" v="776" actId="6549"/>
        <pc:sldMkLst>
          <pc:docMk/>
          <pc:sldMk cId="500975806" sldId="5343"/>
        </pc:sldMkLst>
        <pc:spChg chg="mod">
          <ac:chgData name="Martin, Carrie" userId="3f021071-f948-4caa-8dd8-d3036854ac97" providerId="ADAL" clId="{CBCD607F-24D6-4782-ACFC-FC084CC7756C}" dt="2026-04-13T16:13:01.495" v="776" actId="6549"/>
          <ac:spMkLst>
            <pc:docMk/>
            <pc:sldMk cId="500975806" sldId="5343"/>
            <ac:spMk id="6" creationId="{587138EB-EB49-7FF0-9AE6-47556E26E8FA}"/>
          </ac:spMkLst>
        </pc:spChg>
      </pc:sldChg>
      <pc:sldChg chg="addSp delSp modSp mod">
        <pc:chgData name="Martin, Carrie" userId="3f021071-f948-4caa-8dd8-d3036854ac97" providerId="ADAL" clId="{CBCD607F-24D6-4782-ACFC-FC084CC7756C}" dt="2026-04-14T18:36:49.871" v="959" actId="13244"/>
        <pc:sldMkLst>
          <pc:docMk/>
          <pc:sldMk cId="2760574616" sldId="5354"/>
        </pc:sldMkLst>
        <pc:spChg chg="mod ord">
          <ac:chgData name="Martin, Carrie" userId="3f021071-f948-4caa-8dd8-d3036854ac97" providerId="ADAL" clId="{CBCD607F-24D6-4782-ACFC-FC084CC7756C}" dt="2026-04-14T18:36:44.582" v="958" actId="13244"/>
          <ac:spMkLst>
            <pc:docMk/>
            <pc:sldMk cId="2760574616" sldId="5354"/>
            <ac:spMk id="2" creationId="{39CF1469-D3D7-D09D-CF33-5AEBF7058387}"/>
          </ac:spMkLst>
        </pc:spChg>
        <pc:spChg chg="ord">
          <ac:chgData name="Martin, Carrie" userId="3f021071-f948-4caa-8dd8-d3036854ac97" providerId="ADAL" clId="{CBCD607F-24D6-4782-ACFC-FC084CC7756C}" dt="2026-04-14T18:36:49.871" v="959" actId="13244"/>
          <ac:spMkLst>
            <pc:docMk/>
            <pc:sldMk cId="2760574616" sldId="5354"/>
            <ac:spMk id="4" creationId="{99AFCE63-EC6A-9964-E13D-E2676E88FBF0}"/>
          </ac:spMkLst>
        </pc:spChg>
        <pc:spChg chg="mod">
          <ac:chgData name="Martin, Carrie" userId="3f021071-f948-4caa-8dd8-d3036854ac97" providerId="ADAL" clId="{CBCD607F-24D6-4782-ACFC-FC084CC7756C}" dt="2026-04-13T15:48:16.982" v="455" actId="20577"/>
          <ac:spMkLst>
            <pc:docMk/>
            <pc:sldMk cId="2760574616" sldId="5354"/>
            <ac:spMk id="8" creationId="{ED108CA5-C2B7-3A4A-CCF3-4C837DC9310E}"/>
          </ac:spMkLst>
        </pc:spChg>
        <pc:picChg chg="add mod">
          <ac:chgData name="Martin, Carrie" userId="3f021071-f948-4caa-8dd8-d3036854ac97" providerId="ADAL" clId="{CBCD607F-24D6-4782-ACFC-FC084CC7756C}" dt="2026-04-14T18:28:28.776" v="906" actId="962"/>
          <ac:picMkLst>
            <pc:docMk/>
            <pc:sldMk cId="2760574616" sldId="5354"/>
            <ac:picMk id="3" creationId="{47C49466-F4B7-7204-E1A2-AD02CF464FFD}"/>
          </ac:picMkLst>
        </pc:picChg>
        <pc:picChg chg="del">
          <ac:chgData name="Martin, Carrie" userId="3f021071-f948-4caa-8dd8-d3036854ac97" providerId="ADAL" clId="{CBCD607F-24D6-4782-ACFC-FC084CC7756C}" dt="2026-04-13T15:49:39.582" v="474" actId="478"/>
          <ac:picMkLst>
            <pc:docMk/>
            <pc:sldMk cId="2760574616" sldId="5354"/>
            <ac:picMk id="5" creationId="{8B416CFF-5D98-C099-6FB0-73CD46B199D6}"/>
          </ac:picMkLst>
        </pc:picChg>
      </pc:sldChg>
      <pc:sldChg chg="modSp mod">
        <pc:chgData name="Martin, Carrie" userId="3f021071-f948-4caa-8dd8-d3036854ac97" providerId="ADAL" clId="{CBCD607F-24D6-4782-ACFC-FC084CC7756C}" dt="2026-04-13T12:45:28.948" v="75" actId="14100"/>
        <pc:sldMkLst>
          <pc:docMk/>
          <pc:sldMk cId="3553899947" sldId="5355"/>
        </pc:sldMkLst>
        <pc:spChg chg="mod">
          <ac:chgData name="Martin, Carrie" userId="3f021071-f948-4caa-8dd8-d3036854ac97" providerId="ADAL" clId="{CBCD607F-24D6-4782-ACFC-FC084CC7756C}" dt="2026-04-13T12:45:28.948" v="75" actId="14100"/>
          <ac:spMkLst>
            <pc:docMk/>
            <pc:sldMk cId="3553899947" sldId="5355"/>
            <ac:spMk id="5" creationId="{D201DAD5-D40E-62BF-ADD2-B9986E789D5C}"/>
          </ac:spMkLst>
        </pc:spChg>
      </pc:sldChg>
      <pc:sldChg chg="del">
        <pc:chgData name="Martin, Carrie" userId="3f021071-f948-4caa-8dd8-d3036854ac97" providerId="ADAL" clId="{CBCD607F-24D6-4782-ACFC-FC084CC7756C}" dt="2026-04-13T14:37:01.432" v="438" actId="47"/>
        <pc:sldMkLst>
          <pc:docMk/>
          <pc:sldMk cId="1604132616" sldId="5359"/>
        </pc:sldMkLst>
      </pc:sldChg>
      <pc:sldChg chg="del">
        <pc:chgData name="Martin, Carrie" userId="3f021071-f948-4caa-8dd8-d3036854ac97" providerId="ADAL" clId="{CBCD607F-24D6-4782-ACFC-FC084CC7756C}" dt="2026-04-13T14:36:57.234" v="437" actId="47"/>
        <pc:sldMkLst>
          <pc:docMk/>
          <pc:sldMk cId="556058550" sldId="5360"/>
        </pc:sldMkLst>
      </pc:sldChg>
      <pc:sldChg chg="del">
        <pc:chgData name="Martin, Carrie" userId="3f021071-f948-4caa-8dd8-d3036854ac97" providerId="ADAL" clId="{CBCD607F-24D6-4782-ACFC-FC084CC7756C}" dt="2026-04-13T14:36:02.590" v="433" actId="47"/>
        <pc:sldMkLst>
          <pc:docMk/>
          <pc:sldMk cId="2036191138" sldId="5361"/>
        </pc:sldMkLst>
      </pc:sldChg>
      <pc:sldChg chg="del">
        <pc:chgData name="Martin, Carrie" userId="3f021071-f948-4caa-8dd8-d3036854ac97" providerId="ADAL" clId="{CBCD607F-24D6-4782-ACFC-FC084CC7756C}" dt="2026-04-13T14:36:04.471" v="434" actId="47"/>
        <pc:sldMkLst>
          <pc:docMk/>
          <pc:sldMk cId="1276070363" sldId="5362"/>
        </pc:sldMkLst>
      </pc:sldChg>
      <pc:sldChg chg="modSp mod">
        <pc:chgData name="Martin, Carrie" userId="3f021071-f948-4caa-8dd8-d3036854ac97" providerId="ADAL" clId="{CBCD607F-24D6-4782-ACFC-FC084CC7756C}" dt="2026-04-13T12:51:49.337" v="238" actId="20577"/>
        <pc:sldMkLst>
          <pc:docMk/>
          <pc:sldMk cId="2000451860" sldId="5363"/>
        </pc:sldMkLst>
        <pc:spChg chg="mod">
          <ac:chgData name="Martin, Carrie" userId="3f021071-f948-4caa-8dd8-d3036854ac97" providerId="ADAL" clId="{CBCD607F-24D6-4782-ACFC-FC084CC7756C}" dt="2026-04-13T12:51:49.337" v="238" actId="20577"/>
          <ac:spMkLst>
            <pc:docMk/>
            <pc:sldMk cId="2000451860" sldId="5363"/>
            <ac:spMk id="2" creationId="{E0F9EBB7-09B7-752B-32E3-5400FBEA06F3}"/>
          </ac:spMkLst>
        </pc:spChg>
      </pc:sldChg>
      <pc:sldChg chg="addSp delSp modSp add mod modClrScheme chgLayout">
        <pc:chgData name="Martin, Carrie" userId="3f021071-f948-4caa-8dd8-d3036854ac97" providerId="ADAL" clId="{CBCD607F-24D6-4782-ACFC-FC084CC7756C}" dt="2026-04-14T18:37:37.542" v="963" actId="13244"/>
        <pc:sldMkLst>
          <pc:docMk/>
          <pc:sldMk cId="823782515" sldId="5364"/>
        </pc:sldMkLst>
        <pc:spChg chg="mod ord">
          <ac:chgData name="Martin, Carrie" userId="3f021071-f948-4caa-8dd8-d3036854ac97" providerId="ADAL" clId="{CBCD607F-24D6-4782-ACFC-FC084CC7756C}" dt="2026-04-14T18:37:21.079" v="961" actId="13244"/>
          <ac:spMkLst>
            <pc:docMk/>
            <pc:sldMk cId="823782515" sldId="5364"/>
            <ac:spMk id="2" creationId="{C5E8D9CC-E5EA-4521-A73E-65E376FB02C6}"/>
          </ac:spMkLst>
        </pc:spChg>
        <pc:spChg chg="mod ord">
          <ac:chgData name="Martin, Carrie" userId="3f021071-f948-4caa-8dd8-d3036854ac97" providerId="ADAL" clId="{CBCD607F-24D6-4782-ACFC-FC084CC7756C}" dt="2026-04-14T18:37:29.374" v="962" actId="13244"/>
          <ac:spMkLst>
            <pc:docMk/>
            <pc:sldMk cId="823782515" sldId="5364"/>
            <ac:spMk id="4" creationId="{BFDD917A-74C1-A87F-07A7-33929AC715D1}"/>
          </ac:spMkLst>
        </pc:spChg>
        <pc:spChg chg="add del mod ord">
          <ac:chgData name="Martin, Carrie" userId="3f021071-f948-4caa-8dd8-d3036854ac97" providerId="ADAL" clId="{CBCD607F-24D6-4782-ACFC-FC084CC7756C}" dt="2026-04-13T15:59:31.233" v="563" actId="700"/>
          <ac:spMkLst>
            <pc:docMk/>
            <pc:sldMk cId="823782515" sldId="5364"/>
            <ac:spMk id="5" creationId="{FE5D7FA8-DDCD-99DA-02A1-915935A9AD78}"/>
          </ac:spMkLst>
        </pc:spChg>
        <pc:spChg chg="add del mod ord">
          <ac:chgData name="Martin, Carrie" userId="3f021071-f948-4caa-8dd8-d3036854ac97" providerId="ADAL" clId="{CBCD607F-24D6-4782-ACFC-FC084CC7756C}" dt="2026-04-13T15:59:55.523" v="568"/>
          <ac:spMkLst>
            <pc:docMk/>
            <pc:sldMk cId="823782515" sldId="5364"/>
            <ac:spMk id="7" creationId="{0343EC8E-3A04-CED8-8D9D-55707D11111D}"/>
          </ac:spMkLst>
        </pc:spChg>
        <pc:spChg chg="mod ord">
          <ac:chgData name="Martin, Carrie" userId="3f021071-f948-4caa-8dd8-d3036854ac97" providerId="ADAL" clId="{CBCD607F-24D6-4782-ACFC-FC084CC7756C}" dt="2026-04-14T18:37:37.542" v="963" actId="13244"/>
          <ac:spMkLst>
            <pc:docMk/>
            <pc:sldMk cId="823782515" sldId="5364"/>
            <ac:spMk id="17" creationId="{4CD791A0-6CED-2B71-1838-54B17CB8F96A}"/>
          </ac:spMkLst>
        </pc:spChg>
        <pc:spChg chg="mod">
          <ac:chgData name="Martin, Carrie" userId="3f021071-f948-4caa-8dd8-d3036854ac97" providerId="ADAL" clId="{CBCD607F-24D6-4782-ACFC-FC084CC7756C}" dt="2026-04-13T16:01:12.794" v="587" actId="1076"/>
          <ac:spMkLst>
            <pc:docMk/>
            <pc:sldMk cId="823782515" sldId="5364"/>
            <ac:spMk id="23" creationId="{8671C175-250B-E0BB-757F-586125CC4DD1}"/>
          </ac:spMkLst>
        </pc:spChg>
        <pc:picChg chg="del">
          <ac:chgData name="Martin, Carrie" userId="3f021071-f948-4caa-8dd8-d3036854ac97" providerId="ADAL" clId="{CBCD607F-24D6-4782-ACFC-FC084CC7756C}" dt="2026-04-13T15:58:43.384" v="560" actId="478"/>
          <ac:picMkLst>
            <pc:docMk/>
            <pc:sldMk cId="823782515" sldId="5364"/>
            <ac:picMk id="6" creationId="{4BD6AA5D-66E1-27AB-27B4-C0AF9F30B9AE}"/>
          </ac:picMkLst>
        </pc:picChg>
        <pc:picChg chg="add mod ord">
          <ac:chgData name="Martin, Carrie" userId="3f021071-f948-4caa-8dd8-d3036854ac97" providerId="ADAL" clId="{CBCD607F-24D6-4782-ACFC-FC084CC7756C}" dt="2026-04-14T18:28:40.586" v="914" actId="962"/>
          <ac:picMkLst>
            <pc:docMk/>
            <pc:sldMk cId="823782515" sldId="5364"/>
            <ac:picMk id="8" creationId="{DA1F037B-BBD8-0129-7C23-C0C2DB1968FD}"/>
          </ac:picMkLst>
        </pc:picChg>
        <pc:picChg chg="add mod">
          <ac:chgData name="Martin, Carrie" userId="3f021071-f948-4caa-8dd8-d3036854ac97" providerId="ADAL" clId="{CBCD607F-24D6-4782-ACFC-FC084CC7756C}" dt="2026-04-14T18:28:49.247" v="918" actId="962"/>
          <ac:picMkLst>
            <pc:docMk/>
            <pc:sldMk cId="823782515" sldId="5364"/>
            <ac:picMk id="9" creationId="{FC7DC97D-E61B-8D7C-0E28-556E33EDB4E1}"/>
          </ac:picMkLst>
        </pc:picChg>
        <pc:picChg chg="del">
          <ac:chgData name="Martin, Carrie" userId="3f021071-f948-4caa-8dd8-d3036854ac97" providerId="ADAL" clId="{CBCD607F-24D6-4782-ACFC-FC084CC7756C}" dt="2026-04-13T15:59:49.362" v="567" actId="478"/>
          <ac:picMkLst>
            <pc:docMk/>
            <pc:sldMk cId="823782515" sldId="5364"/>
            <ac:picMk id="10" creationId="{7D7967C6-5CF1-16FC-0735-338BE6F51047}"/>
          </ac:picMkLst>
        </pc:picChg>
      </pc:sldChg>
      <pc:sldChg chg="addSp delSp modSp new del mod modClrScheme chgLayout">
        <pc:chgData name="Martin, Carrie" userId="3f021071-f948-4caa-8dd8-d3036854ac97" providerId="ADAL" clId="{CBCD607F-24D6-4782-ACFC-FC084CC7756C}" dt="2026-04-13T16:01:41.498" v="591" actId="47"/>
        <pc:sldMkLst>
          <pc:docMk/>
          <pc:sldMk cId="1438367299" sldId="5365"/>
        </pc:sldMkLst>
        <pc:spChg chg="del mod ord">
          <ac:chgData name="Martin, Carrie" userId="3f021071-f948-4caa-8dd8-d3036854ac97" providerId="ADAL" clId="{CBCD607F-24D6-4782-ACFC-FC084CC7756C}" dt="2026-04-13T15:59:05.021" v="562" actId="700"/>
          <ac:spMkLst>
            <pc:docMk/>
            <pc:sldMk cId="1438367299" sldId="5365"/>
            <ac:spMk id="2" creationId="{9B7B9BCB-F0A8-7068-B8DA-A42C03CEC470}"/>
          </ac:spMkLst>
        </pc:spChg>
        <pc:spChg chg="del mod ord">
          <ac:chgData name="Martin, Carrie" userId="3f021071-f948-4caa-8dd8-d3036854ac97" providerId="ADAL" clId="{CBCD607F-24D6-4782-ACFC-FC084CC7756C}" dt="2026-04-13T15:59:05.021" v="562" actId="700"/>
          <ac:spMkLst>
            <pc:docMk/>
            <pc:sldMk cId="1438367299" sldId="5365"/>
            <ac:spMk id="3" creationId="{241341A3-40DF-6672-5E74-3913B82602C8}"/>
          </ac:spMkLst>
        </pc:spChg>
        <pc:spChg chg="mod ord">
          <ac:chgData name="Martin, Carrie" userId="3f021071-f948-4caa-8dd8-d3036854ac97" providerId="ADAL" clId="{CBCD607F-24D6-4782-ACFC-FC084CC7756C}" dt="2026-04-13T15:59:05.021" v="562" actId="700"/>
          <ac:spMkLst>
            <pc:docMk/>
            <pc:sldMk cId="1438367299" sldId="5365"/>
            <ac:spMk id="4" creationId="{1DCB02EA-0A56-F3C6-C9DC-9A85782CBEB0}"/>
          </ac:spMkLst>
        </pc:spChg>
        <pc:spChg chg="add mod ord">
          <ac:chgData name="Martin, Carrie" userId="3f021071-f948-4caa-8dd8-d3036854ac97" providerId="ADAL" clId="{CBCD607F-24D6-4782-ACFC-FC084CC7756C}" dt="2026-04-13T15:59:05.021" v="562" actId="700"/>
          <ac:spMkLst>
            <pc:docMk/>
            <pc:sldMk cId="1438367299" sldId="5365"/>
            <ac:spMk id="5" creationId="{4C61964D-1873-3F59-5358-DB97B91B4ABD}"/>
          </ac:spMkLst>
        </pc:spChg>
        <pc:spChg chg="add mod ord">
          <ac:chgData name="Martin, Carrie" userId="3f021071-f948-4caa-8dd8-d3036854ac97" providerId="ADAL" clId="{CBCD607F-24D6-4782-ACFC-FC084CC7756C}" dt="2026-04-13T15:59:05.021" v="562" actId="700"/>
          <ac:spMkLst>
            <pc:docMk/>
            <pc:sldMk cId="1438367299" sldId="5365"/>
            <ac:spMk id="6" creationId="{43B6D251-544D-762A-C2A5-E235B6CB6F17}"/>
          </ac:spMkLst>
        </pc:spChg>
      </pc:sldChg>
      <pc:sldChg chg="modSp mod">
        <pc:chgData name="Martin, Carrie" userId="3f021071-f948-4caa-8dd8-d3036854ac97" providerId="ADAL" clId="{CBCD607F-24D6-4782-ACFC-FC084CC7756C}" dt="2026-04-14T18:38:06.678" v="966" actId="13244"/>
        <pc:sldMkLst>
          <pc:docMk/>
          <pc:sldMk cId="1999748040" sldId="5365"/>
        </pc:sldMkLst>
        <pc:spChg chg="ord">
          <ac:chgData name="Martin, Carrie" userId="3f021071-f948-4caa-8dd8-d3036854ac97" providerId="ADAL" clId="{CBCD607F-24D6-4782-ACFC-FC084CC7756C}" dt="2026-04-14T18:37:48.492" v="964" actId="13244"/>
          <ac:spMkLst>
            <pc:docMk/>
            <pc:sldMk cId="1999748040" sldId="5365"/>
            <ac:spMk id="2" creationId="{A7BCB53F-FD84-F8D3-B602-9DD1CF86874A}"/>
          </ac:spMkLst>
        </pc:spChg>
        <pc:spChg chg="ord">
          <ac:chgData name="Martin, Carrie" userId="3f021071-f948-4caa-8dd8-d3036854ac97" providerId="ADAL" clId="{CBCD607F-24D6-4782-ACFC-FC084CC7756C}" dt="2026-04-14T18:38:03.376" v="965" actId="13244"/>
          <ac:spMkLst>
            <pc:docMk/>
            <pc:sldMk cId="1999748040" sldId="5365"/>
            <ac:spMk id="3" creationId="{78273D2C-1C54-9A4D-7C0A-BAB1857D1994}"/>
          </ac:spMkLst>
        </pc:spChg>
        <pc:picChg chg="mod">
          <ac:chgData name="Martin, Carrie" userId="3f021071-f948-4caa-8dd8-d3036854ac97" providerId="ADAL" clId="{CBCD607F-24D6-4782-ACFC-FC084CC7756C}" dt="2026-04-14T18:34:21.947" v="930" actId="962"/>
          <ac:picMkLst>
            <pc:docMk/>
            <pc:sldMk cId="1999748040" sldId="5365"/>
            <ac:picMk id="14" creationId="{79642BAC-595C-A7A1-9161-CC6A8E674E80}"/>
          </ac:picMkLst>
        </pc:picChg>
        <pc:picChg chg="mod">
          <ac:chgData name="Martin, Carrie" userId="3f021071-f948-4caa-8dd8-d3036854ac97" providerId="ADAL" clId="{CBCD607F-24D6-4782-ACFC-FC084CC7756C}" dt="2026-04-14T18:34:08.700" v="926" actId="962"/>
          <ac:picMkLst>
            <pc:docMk/>
            <pc:sldMk cId="1999748040" sldId="5365"/>
            <ac:picMk id="16" creationId="{A866E99B-D163-3028-D5F9-25E1FCBBA629}"/>
          </ac:picMkLst>
        </pc:picChg>
        <pc:picChg chg="mod ord">
          <ac:chgData name="Martin, Carrie" userId="3f021071-f948-4caa-8dd8-d3036854ac97" providerId="ADAL" clId="{CBCD607F-24D6-4782-ACFC-FC084CC7756C}" dt="2026-04-14T18:38:06.678" v="966" actId="13244"/>
          <ac:picMkLst>
            <pc:docMk/>
            <pc:sldMk cId="1999748040" sldId="5365"/>
            <ac:picMk id="18" creationId="{C55B2EF1-44AE-3509-B084-E1FBE267CD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a:t>
            </a:fld>
            <a:endParaRPr lang="en-US"/>
          </a:p>
        </p:txBody>
      </p:sp>
    </p:spTree>
    <p:extLst>
      <p:ext uri="{BB962C8B-B14F-4D97-AF65-F5344CB8AC3E}">
        <p14:creationId xmlns:p14="http://schemas.microsoft.com/office/powerpoint/2010/main" val="1193581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10</a:t>
            </a:fld>
            <a:endParaRPr lang="en-US"/>
          </a:p>
        </p:txBody>
      </p:sp>
    </p:spTree>
    <p:extLst>
      <p:ext uri="{BB962C8B-B14F-4D97-AF65-F5344CB8AC3E}">
        <p14:creationId xmlns:p14="http://schemas.microsoft.com/office/powerpoint/2010/main" val="419751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16363-7562-4FF5-5D58-0F4B6D75D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8295AB-5B88-6919-D80D-5C418256BE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8F733E-7BED-C74D-0AE0-5E7B16EACA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D81B7C-BC7E-32BE-D7A7-B86DA45E6BE9}"/>
              </a:ext>
            </a:extLst>
          </p:cNvPr>
          <p:cNvSpPr>
            <a:spLocks noGrp="1"/>
          </p:cNvSpPr>
          <p:nvPr>
            <p:ph type="sldNum" sz="quarter" idx="5"/>
          </p:nvPr>
        </p:nvSpPr>
        <p:spPr/>
        <p:txBody>
          <a:bodyPr/>
          <a:lstStyle/>
          <a:p>
            <a:fld id="{D8C3E97E-4890-4915-A7C2-F3D207C521C5}" type="slidenum">
              <a:rPr lang="en-US" smtClean="0"/>
              <a:t>11</a:t>
            </a:fld>
            <a:endParaRPr lang="en-US"/>
          </a:p>
        </p:txBody>
      </p:sp>
    </p:spTree>
    <p:extLst>
      <p:ext uri="{BB962C8B-B14F-4D97-AF65-F5344CB8AC3E}">
        <p14:creationId xmlns:p14="http://schemas.microsoft.com/office/powerpoint/2010/main" val="3917580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14</a:t>
            </a:fld>
            <a:endParaRPr lang="en-US"/>
          </a:p>
        </p:txBody>
      </p:sp>
    </p:spTree>
    <p:extLst>
      <p:ext uri="{BB962C8B-B14F-4D97-AF65-F5344CB8AC3E}">
        <p14:creationId xmlns:p14="http://schemas.microsoft.com/office/powerpoint/2010/main" val="3812262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15</a:t>
            </a:fld>
            <a:endParaRPr lang="en-US"/>
          </a:p>
        </p:txBody>
      </p:sp>
    </p:spTree>
    <p:extLst>
      <p:ext uri="{BB962C8B-B14F-4D97-AF65-F5344CB8AC3E}">
        <p14:creationId xmlns:p14="http://schemas.microsoft.com/office/powerpoint/2010/main" val="631797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17</a:t>
            </a:fld>
            <a:endParaRPr lang="en-US"/>
          </a:p>
        </p:txBody>
      </p:sp>
    </p:spTree>
    <p:extLst>
      <p:ext uri="{BB962C8B-B14F-4D97-AF65-F5344CB8AC3E}">
        <p14:creationId xmlns:p14="http://schemas.microsoft.com/office/powerpoint/2010/main" val="634048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19</a:t>
            </a:fld>
            <a:endParaRPr lang="en-US"/>
          </a:p>
        </p:txBody>
      </p:sp>
    </p:spTree>
    <p:extLst>
      <p:ext uri="{BB962C8B-B14F-4D97-AF65-F5344CB8AC3E}">
        <p14:creationId xmlns:p14="http://schemas.microsoft.com/office/powerpoint/2010/main" val="239309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4385F-8175-7D48-EF85-9E5C4F3E14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3C3F1-3DBD-AE86-9D60-B8A37C8F18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C63C5B-6820-4B0A-40AA-A7E7CB8DF9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077917-C0BB-E5F8-01E0-945774E05774}"/>
              </a:ext>
            </a:extLst>
          </p:cNvPr>
          <p:cNvSpPr>
            <a:spLocks noGrp="1"/>
          </p:cNvSpPr>
          <p:nvPr>
            <p:ph type="sldNum" sz="quarter" idx="5"/>
          </p:nvPr>
        </p:nvSpPr>
        <p:spPr/>
        <p:txBody>
          <a:bodyPr/>
          <a:lstStyle/>
          <a:p>
            <a:fld id="{D8C3E97E-4890-4915-A7C2-F3D207C521C5}" type="slidenum">
              <a:rPr lang="en-US" smtClean="0"/>
              <a:t>21</a:t>
            </a:fld>
            <a:endParaRPr lang="en-US"/>
          </a:p>
        </p:txBody>
      </p:sp>
    </p:spTree>
    <p:extLst>
      <p:ext uri="{BB962C8B-B14F-4D97-AF65-F5344CB8AC3E}">
        <p14:creationId xmlns:p14="http://schemas.microsoft.com/office/powerpoint/2010/main" val="4150510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23</a:t>
            </a:fld>
            <a:endParaRPr lang="en-US"/>
          </a:p>
        </p:txBody>
      </p:sp>
    </p:spTree>
    <p:extLst>
      <p:ext uri="{BB962C8B-B14F-4D97-AF65-F5344CB8AC3E}">
        <p14:creationId xmlns:p14="http://schemas.microsoft.com/office/powerpoint/2010/main" val="2032957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29</a:t>
            </a:fld>
            <a:endParaRPr lang="en-US"/>
          </a:p>
        </p:txBody>
      </p:sp>
    </p:spTree>
    <p:extLst>
      <p:ext uri="{BB962C8B-B14F-4D97-AF65-F5344CB8AC3E}">
        <p14:creationId xmlns:p14="http://schemas.microsoft.com/office/powerpoint/2010/main" val="3619619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5AEEF-C1D2-F7BC-265C-CC157BF43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D4F62-1EFA-3160-76AA-609C64FC98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81B744-BFE6-9A16-13D3-17F7D24BEF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636EFC-D80C-5F00-57BB-DF82F09CACA5}"/>
              </a:ext>
            </a:extLst>
          </p:cNvPr>
          <p:cNvSpPr>
            <a:spLocks noGrp="1"/>
          </p:cNvSpPr>
          <p:nvPr>
            <p:ph type="sldNum" sz="quarter" idx="5"/>
          </p:nvPr>
        </p:nvSpPr>
        <p:spPr/>
        <p:txBody>
          <a:bodyPr/>
          <a:lstStyle/>
          <a:p>
            <a:fld id="{D8C3E97E-4890-4915-A7C2-F3D207C521C5}" type="slidenum">
              <a:rPr lang="en-US" smtClean="0"/>
              <a:t>30</a:t>
            </a:fld>
            <a:endParaRPr lang="en-US"/>
          </a:p>
        </p:txBody>
      </p:sp>
    </p:spTree>
    <p:extLst>
      <p:ext uri="{BB962C8B-B14F-4D97-AF65-F5344CB8AC3E}">
        <p14:creationId xmlns:p14="http://schemas.microsoft.com/office/powerpoint/2010/main" val="1553812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31774">
              <a:defRPr/>
            </a:pPr>
            <a:r>
              <a:rPr lang="en-US" dirty="0"/>
              <a:t>Often CEDAR is referred to as COGNOS since COGNOS is the software currently powering the Colorado Education Data Analysis and Reporting system (CEDAR).</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32</a:t>
            </a:fld>
            <a:endParaRPr lang="en-US"/>
          </a:p>
        </p:txBody>
      </p:sp>
    </p:spTree>
    <p:extLst>
      <p:ext uri="{BB962C8B-B14F-4D97-AF65-F5344CB8AC3E}">
        <p14:creationId xmlns:p14="http://schemas.microsoft.com/office/powerpoint/2010/main" val="3699543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33</a:t>
            </a:fld>
            <a:endParaRPr lang="en-US"/>
          </a:p>
        </p:txBody>
      </p:sp>
    </p:spTree>
    <p:extLst>
      <p:ext uri="{BB962C8B-B14F-4D97-AF65-F5344CB8AC3E}">
        <p14:creationId xmlns:p14="http://schemas.microsoft.com/office/powerpoint/2010/main" val="120569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34</a:t>
            </a:fld>
            <a:endParaRPr lang="en-US"/>
          </a:p>
        </p:txBody>
      </p:sp>
    </p:spTree>
    <p:extLst>
      <p:ext uri="{BB962C8B-B14F-4D97-AF65-F5344CB8AC3E}">
        <p14:creationId xmlns:p14="http://schemas.microsoft.com/office/powerpoint/2010/main" val="2286078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35</a:t>
            </a:fld>
            <a:endParaRPr lang="en-US"/>
          </a:p>
        </p:txBody>
      </p:sp>
    </p:spTree>
    <p:extLst>
      <p:ext uri="{BB962C8B-B14F-4D97-AF65-F5344CB8AC3E}">
        <p14:creationId xmlns:p14="http://schemas.microsoft.com/office/powerpoint/2010/main" val="2888585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38</a:t>
            </a:fld>
            <a:endParaRPr lang="en-US"/>
          </a:p>
        </p:txBody>
      </p:sp>
    </p:spTree>
    <p:extLst>
      <p:ext uri="{BB962C8B-B14F-4D97-AF65-F5344CB8AC3E}">
        <p14:creationId xmlns:p14="http://schemas.microsoft.com/office/powerpoint/2010/main" val="3144212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Google Shape;121;p44">
            <a:extLst>
              <a:ext uri="{FF2B5EF4-FFF2-40B4-BE49-F238E27FC236}">
                <a16:creationId xmlns:a16="http://schemas.microsoft.com/office/drawing/2014/main" id="{D2E9531C-229F-170D-4B71-A83C33E5E12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124" y="-1"/>
            <a:ext cx="12190875" cy="3888419"/>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 name="Google Shape;123;p44">
            <a:extLst>
              <a:ext uri="{FF2B5EF4-FFF2-40B4-BE49-F238E27FC236}">
                <a16:creationId xmlns:a16="http://schemas.microsoft.com/office/drawing/2014/main" id="{4BF638EB-EB60-44DD-46DC-0FD3CC8BA2B0}"/>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blip>
          <a:srcRect/>
          <a:stretch/>
        </p:blipFill>
        <p:spPr>
          <a:xfrm>
            <a:off x="0" y="6027539"/>
            <a:ext cx="12192000" cy="830461"/>
          </a:xfrm>
          <a:prstGeom prst="rect">
            <a:avLst/>
          </a:prstGeom>
          <a:noFill/>
          <a:ln>
            <a:noFill/>
          </a:ln>
        </p:spPr>
      </p:pic>
      <p:sp>
        <p:nvSpPr>
          <p:cNvPr id="2" name="Title 1"/>
          <p:cNvSpPr>
            <a:spLocks noGrp="1"/>
          </p:cNvSpPr>
          <p:nvPr>
            <p:ph type="ctrTitle"/>
          </p:nvPr>
        </p:nvSpPr>
        <p:spPr>
          <a:xfrm>
            <a:off x="603683" y="2682148"/>
            <a:ext cx="10931825" cy="973464"/>
          </a:xfrm>
        </p:spPr>
        <p:txBody>
          <a:bodyPr lIns="0" tIns="0" rIns="0" bIns="0" anchor="b" anchorCtr="0">
            <a:normAutofit/>
          </a:bodyPr>
          <a:lstStyle>
            <a:lvl1pPr algn="ctr">
              <a:defRPr sz="4400">
                <a:solidFill>
                  <a:schemeClr val="bg1"/>
                </a:solidFill>
                <a:latin typeface="Montserrat ExtraBold" panose="00000900000000000000" pitchFamily="2" charset="0"/>
              </a:defRPr>
            </a:lvl1pPr>
          </a:lstStyle>
          <a:p>
            <a:r>
              <a:rPr lang="en-US" dirty="0"/>
              <a:t>Click to edit Master title style</a:t>
            </a:r>
          </a:p>
        </p:txBody>
      </p:sp>
      <p:sp>
        <p:nvSpPr>
          <p:cNvPr id="3" name="Subtitle 2"/>
          <p:cNvSpPr>
            <a:spLocks noGrp="1"/>
          </p:cNvSpPr>
          <p:nvPr>
            <p:ph type="subTitle" idx="1"/>
          </p:nvPr>
        </p:nvSpPr>
        <p:spPr>
          <a:xfrm>
            <a:off x="603682" y="4150704"/>
            <a:ext cx="10931825" cy="1569826"/>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7" name="Google Shape;124;p44" descr="Colorado Department of Education Logo">
            <a:extLst>
              <a:ext uri="{FF2B5EF4-FFF2-40B4-BE49-F238E27FC236}">
                <a16:creationId xmlns:a16="http://schemas.microsoft.com/office/drawing/2014/main" id="{1D993326-E45B-24B9-D0C1-7296D8A2A68A}"/>
              </a:ext>
            </a:extLst>
          </p:cNvPr>
          <p:cNvPicPr preferRelativeResize="0"/>
          <p:nvPr userDrawn="1"/>
        </p:nvPicPr>
        <p:blipFill rotWithShape="1">
          <a:blip r:embed="rId3">
            <a:alphaModFix/>
          </a:blip>
          <a:srcRect/>
          <a:stretch/>
        </p:blipFill>
        <p:spPr>
          <a:xfrm>
            <a:off x="4704580" y="605837"/>
            <a:ext cx="2224209" cy="1470474"/>
          </a:xfrm>
          <a:prstGeom prst="rect">
            <a:avLst/>
          </a:prstGeom>
          <a:noFill/>
          <a:ln>
            <a:noFill/>
          </a:ln>
        </p:spPr>
      </p:pic>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Google Shape;123;p44">
            <a:extLst>
              <a:ext uri="{FF2B5EF4-FFF2-40B4-BE49-F238E27FC236}">
                <a16:creationId xmlns:a16="http://schemas.microsoft.com/office/drawing/2014/main" id="{753BECAA-7588-D446-F0B8-F9AE1F83D1A1}"/>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blip>
          <a:srcRect/>
          <a:stretch/>
        </p:blipFill>
        <p:spPr>
          <a:xfrm>
            <a:off x="0" y="6027539"/>
            <a:ext cx="12192000" cy="830461"/>
          </a:xfrm>
          <a:prstGeom prst="rect">
            <a:avLst/>
          </a:prstGeom>
          <a:noFill/>
          <a:ln>
            <a:noFill/>
          </a:ln>
        </p:spPr>
      </p:pic>
      <p:sp>
        <p:nvSpPr>
          <p:cNvPr id="2" name="Title 1"/>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3" name="Content Placeholder 2"/>
          <p:cNvSpPr>
            <a:spLocks noGrp="1"/>
          </p:cNvSpPr>
          <p:nvPr>
            <p:ph idx="1"/>
          </p:nvPr>
        </p:nvSpPr>
        <p:spPr>
          <a:xfrm>
            <a:off x="443565" y="1260125"/>
            <a:ext cx="11132917" cy="4645693"/>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cxnSp>
        <p:nvCxnSpPr>
          <p:cNvPr id="5" name="Google Shape;190;p48">
            <a:extLst>
              <a:ext uri="{FF2B5EF4-FFF2-40B4-BE49-F238E27FC236}">
                <a16:creationId xmlns:a16="http://schemas.microsoft.com/office/drawing/2014/main" id="{625970BA-824C-B5D7-569F-9C5302105F5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188952" cy="2"/>
          </a:xfrm>
          <a:prstGeom prst="straightConnector1">
            <a:avLst/>
          </a:prstGeom>
          <a:noFill/>
          <a:ln w="19050" cap="flat" cmpd="sng">
            <a:solidFill>
              <a:srgbClr val="488BC9"/>
            </a:solidFill>
            <a:prstDash val="solid"/>
            <a:round/>
            <a:headEnd type="none" w="sm" len="sm"/>
            <a:tailEnd type="none" w="sm" len="sm"/>
          </a:ln>
        </p:spPr>
      </p:cxn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OLD">
    <p:bg>
      <p:bgPr>
        <a:solidFill>
          <a:srgbClr val="85D9E8">
            <a:alpha val="25000"/>
          </a:srgb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9498A2-0359-E912-13BB-57F236A92EBE}"/>
              </a:ext>
            </a:extLst>
          </p:cNvPr>
          <p:cNvSpPr>
            <a:spLocks noGrp="1"/>
          </p:cNvSpPr>
          <p:nvPr>
            <p:ph type="title"/>
          </p:nvPr>
        </p:nvSpPr>
        <p:spPr>
          <a:xfrm>
            <a:off x="843379" y="0"/>
            <a:ext cx="3435658" cy="6035040"/>
          </a:xfrm>
          <a:solidFill>
            <a:srgbClr val="488BC9"/>
          </a:solidFill>
          <a:ln>
            <a:solidFill>
              <a:srgbClr val="488BC9"/>
            </a:solidFill>
          </a:ln>
        </p:spPr>
        <p:txBody>
          <a:bodyPr lIns="0" tIns="0" rIns="0" bIns="0" anchor="ctr" anchorCtr="0">
            <a:normAutofit/>
          </a:bodyPr>
          <a:lstStyle>
            <a:lvl1pPr marL="230188" indent="0" algn="ctr">
              <a:defRPr sz="3200">
                <a:solidFill>
                  <a:schemeClr val="bg1"/>
                </a:solidFill>
                <a:latin typeface="+mj-lt"/>
              </a:defRPr>
            </a:lvl1pPr>
          </a:lstStyle>
          <a:p>
            <a:r>
              <a:rPr lang="en-US" dirty="0"/>
              <a:t>Click to edit Master title style</a:t>
            </a:r>
          </a:p>
        </p:txBody>
      </p:sp>
      <p:pic>
        <p:nvPicPr>
          <p:cNvPr id="2" name="Google Shape;123;p44">
            <a:extLst>
              <a:ext uri="{FF2B5EF4-FFF2-40B4-BE49-F238E27FC236}">
                <a16:creationId xmlns:a16="http://schemas.microsoft.com/office/drawing/2014/main" id="{7CFCD449-C75F-47D4-AFD8-EFA0C66BDEBE}"/>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blip>
          <a:srcRect/>
          <a:stretch/>
        </p:blipFill>
        <p:spPr>
          <a:xfrm>
            <a:off x="0" y="6027539"/>
            <a:ext cx="12192000" cy="830461"/>
          </a:xfrm>
          <a:prstGeom prst="rect">
            <a:avLst/>
          </a:prstGeom>
          <a:noFill/>
          <a:ln>
            <a:noFill/>
          </a:ln>
        </p:spPr>
      </p:pic>
      <p:pic>
        <p:nvPicPr>
          <p:cNvPr id="8" name="Picture 7">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5" name="Content Placeholder 2">
            <a:extLst>
              <a:ext uri="{FF2B5EF4-FFF2-40B4-BE49-F238E27FC236}">
                <a16:creationId xmlns:a16="http://schemas.microsoft.com/office/drawing/2014/main" id="{09F1CAE9-4692-3FA7-D90D-F566F9267B76}"/>
              </a:ext>
            </a:extLst>
          </p:cNvPr>
          <p:cNvSpPr>
            <a:spLocks noGrp="1"/>
          </p:cNvSpPr>
          <p:nvPr>
            <p:ph sz="half" idx="1"/>
          </p:nvPr>
        </p:nvSpPr>
        <p:spPr>
          <a:xfrm>
            <a:off x="4500980" y="674703"/>
            <a:ext cx="7066624" cy="5051394"/>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9"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925754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Google Shape;123;p44">
            <a:extLst>
              <a:ext uri="{FF2B5EF4-FFF2-40B4-BE49-F238E27FC236}">
                <a16:creationId xmlns:a16="http://schemas.microsoft.com/office/drawing/2014/main" id="{456EA663-E95E-2514-CB7F-32E66446709D}"/>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blip>
          <a:srcRect/>
          <a:stretch/>
        </p:blipFill>
        <p:spPr>
          <a:xfrm>
            <a:off x="0" y="6027539"/>
            <a:ext cx="12192000" cy="830461"/>
          </a:xfrm>
          <a:prstGeom prst="rect">
            <a:avLst/>
          </a:prstGeom>
          <a:noFill/>
          <a:ln>
            <a:noFill/>
          </a:ln>
        </p:spPr>
      </p:pic>
      <p:sp>
        <p:nvSpPr>
          <p:cNvPr id="2" name="Title 1">
            <a:extLst>
              <a:ext uri="{FF2B5EF4-FFF2-40B4-BE49-F238E27FC236}">
                <a16:creationId xmlns:a16="http://schemas.microsoft.com/office/drawing/2014/main" id="{3CB0EDD7-2251-2869-9938-F8E70618A82C}"/>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3" name="Content Placeholder 2"/>
          <p:cNvSpPr>
            <a:spLocks noGrp="1"/>
          </p:cNvSpPr>
          <p:nvPr>
            <p:ph sz="half" idx="1"/>
          </p:nvPr>
        </p:nvSpPr>
        <p:spPr>
          <a:xfrm>
            <a:off x="443564" y="1260125"/>
            <a:ext cx="5486400" cy="4572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4800" y="1260125"/>
            <a:ext cx="5486400" cy="4572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pic>
        <p:nvPicPr>
          <p:cNvPr id="12" name="Picture 11">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7" name="Google Shape;190;p48">
            <a:extLst>
              <a:ext uri="{FF2B5EF4-FFF2-40B4-BE49-F238E27FC236}">
                <a16:creationId xmlns:a16="http://schemas.microsoft.com/office/drawing/2014/main" id="{6A39F52A-DC1A-FC42-A444-C88E1083A79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rgbClr val="488BC9"/>
            </a:solidFill>
            <a:prstDash val="solid"/>
            <a:round/>
            <a:headEnd type="none" w="sm" len="sm"/>
            <a:tailEnd type="none" w="sm" len="sm"/>
          </a:ln>
        </p:spPr>
      </p:cxnSp>
      <p:sp>
        <p:nvSpPr>
          <p:cNvPr id="9" name="Slide Number Placeholder 5">
            <a:extLst>
              <a:ext uri="{FF2B5EF4-FFF2-40B4-BE49-F238E27FC236}">
                <a16:creationId xmlns:a16="http://schemas.microsoft.com/office/drawing/2014/main" id="{5427E4D8-A6F9-BEDF-92BF-55ED256DEB3D}"/>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67564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Horizontal">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0F7359-55BE-FC40-5F28-B1ED6020D983}"/>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2" name="Content Placeholder 2">
            <a:extLst>
              <a:ext uri="{FF2B5EF4-FFF2-40B4-BE49-F238E27FC236}">
                <a16:creationId xmlns:a16="http://schemas.microsoft.com/office/drawing/2014/main" id="{C16E57BF-FBD9-BF44-FF8C-BAB1508DF784}"/>
              </a:ext>
            </a:extLst>
          </p:cNvPr>
          <p:cNvSpPr>
            <a:spLocks noGrp="1"/>
          </p:cNvSpPr>
          <p:nvPr>
            <p:ph sz="half" idx="1"/>
          </p:nvPr>
        </p:nvSpPr>
        <p:spPr>
          <a:xfrm>
            <a:off x="443564" y="1179802"/>
            <a:ext cx="11430000" cy="2286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C2E57FBF-6B51-1D66-7A47-824EBABAFBFE}"/>
              </a:ext>
            </a:extLst>
          </p:cNvPr>
          <p:cNvSpPr>
            <a:spLocks noGrp="1"/>
          </p:cNvSpPr>
          <p:nvPr>
            <p:ph sz="half" idx="2"/>
          </p:nvPr>
        </p:nvSpPr>
        <p:spPr>
          <a:xfrm>
            <a:off x="443564" y="3637714"/>
            <a:ext cx="11430000" cy="2286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cxnSp>
        <p:nvCxnSpPr>
          <p:cNvPr id="7" name="Google Shape;190;p48">
            <a:extLst>
              <a:ext uri="{FF2B5EF4-FFF2-40B4-BE49-F238E27FC236}">
                <a16:creationId xmlns:a16="http://schemas.microsoft.com/office/drawing/2014/main" id="{6884650E-45DC-B430-FE36-12AE369ED57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rgbClr val="488BC9"/>
            </a:solidFill>
            <a:prstDash val="solid"/>
            <a:round/>
            <a:headEnd type="none" w="sm" len="sm"/>
            <a:tailEnd type="none" w="sm" len="sm"/>
          </a:ln>
        </p:spPr>
      </p:cxnSp>
      <p:pic>
        <p:nvPicPr>
          <p:cNvPr id="8" name="Google Shape;123;p44">
            <a:extLst>
              <a:ext uri="{FF2B5EF4-FFF2-40B4-BE49-F238E27FC236}">
                <a16:creationId xmlns:a16="http://schemas.microsoft.com/office/drawing/2014/main" id="{DFB2039C-F093-7092-FC56-26313AFDA0CC}"/>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blip>
          <a:srcRect/>
          <a:stretch/>
        </p:blipFill>
        <p:spPr>
          <a:xfrm>
            <a:off x="0" y="6027539"/>
            <a:ext cx="12192000" cy="830461"/>
          </a:xfrm>
          <a:prstGeom prst="rect">
            <a:avLst/>
          </a:prstGeom>
          <a:noFill/>
          <a:ln>
            <a:noFill/>
          </a:ln>
        </p:spPr>
      </p:pic>
      <p:pic>
        <p:nvPicPr>
          <p:cNvPr id="9" name="Picture 8">
            <a:extLst>
              <a:ext uri="{FF2B5EF4-FFF2-40B4-BE49-F238E27FC236}">
                <a16:creationId xmlns:a16="http://schemas.microsoft.com/office/drawing/2014/main" id="{21F8AF7A-6248-782A-6CFC-5AB08330E8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0" name="Slide Number Placeholder 5">
            <a:extLst>
              <a:ext uri="{FF2B5EF4-FFF2-40B4-BE49-F238E27FC236}">
                <a16:creationId xmlns:a16="http://schemas.microsoft.com/office/drawing/2014/main" id="{3C33CCA7-32EF-3E22-7C21-DAB49E09FD10}"/>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48767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w/Header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5D3FB91-9878-D307-2CD4-5B9E881DC6EE}"/>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6" name="Text Placeholder 4">
            <a:extLst>
              <a:ext uri="{FF2B5EF4-FFF2-40B4-BE49-F238E27FC236}">
                <a16:creationId xmlns:a16="http://schemas.microsoft.com/office/drawing/2014/main" id="{EABCCBFA-C414-9C3D-FBCB-E7D52F525363}"/>
              </a:ext>
            </a:extLst>
          </p:cNvPr>
          <p:cNvSpPr>
            <a:spLocks noGrp="1"/>
          </p:cNvSpPr>
          <p:nvPr>
            <p:ph type="body" sz="quarter" idx="13"/>
          </p:nvPr>
        </p:nvSpPr>
        <p:spPr>
          <a:xfrm>
            <a:off x="443564" y="1156859"/>
            <a:ext cx="5486400" cy="685800"/>
          </a:xfrm>
        </p:spPr>
        <p:txBody>
          <a:bodyPr anchor="ctr">
            <a:noAutofit/>
          </a:bodyPr>
          <a:lstStyle>
            <a:lvl1pPr marL="0" indent="0">
              <a:buNone/>
              <a:defRPr sz="2000" b="1">
                <a:latin typeface="+mj-lt"/>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
        <p:nvSpPr>
          <p:cNvPr id="2" name="Content Placeholder 2">
            <a:extLst>
              <a:ext uri="{FF2B5EF4-FFF2-40B4-BE49-F238E27FC236}">
                <a16:creationId xmlns:a16="http://schemas.microsoft.com/office/drawing/2014/main" id="{62C3D8EA-D957-3B9A-F41F-8636A51848A8}"/>
              </a:ext>
            </a:extLst>
          </p:cNvPr>
          <p:cNvSpPr>
            <a:spLocks noGrp="1"/>
          </p:cNvSpPr>
          <p:nvPr>
            <p:ph sz="half" idx="1"/>
          </p:nvPr>
        </p:nvSpPr>
        <p:spPr>
          <a:xfrm>
            <a:off x="443564" y="1958277"/>
            <a:ext cx="5486400" cy="38862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D3F63C22-697A-4052-588F-4FE7FB02AB5A}"/>
              </a:ext>
            </a:extLst>
          </p:cNvPr>
          <p:cNvSpPr>
            <a:spLocks noGrp="1"/>
          </p:cNvSpPr>
          <p:nvPr>
            <p:ph type="body" sz="quarter" idx="14"/>
          </p:nvPr>
        </p:nvSpPr>
        <p:spPr>
          <a:xfrm>
            <a:off x="6172200" y="1138962"/>
            <a:ext cx="5486400" cy="685800"/>
          </a:xfrm>
        </p:spPr>
        <p:txBody>
          <a:bodyPr anchor="ctr">
            <a:noAutofit/>
          </a:bodyPr>
          <a:lstStyle>
            <a:lvl1pPr marL="0" indent="0">
              <a:buNone/>
              <a:defRPr sz="2000" b="1">
                <a:latin typeface="+mj-lt"/>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
        <p:nvSpPr>
          <p:cNvPr id="5" name="Content Placeholder 3">
            <a:extLst>
              <a:ext uri="{FF2B5EF4-FFF2-40B4-BE49-F238E27FC236}">
                <a16:creationId xmlns:a16="http://schemas.microsoft.com/office/drawing/2014/main" id="{FC067E4F-601B-BBDE-C137-F40B3918912F}"/>
              </a:ext>
            </a:extLst>
          </p:cNvPr>
          <p:cNvSpPr>
            <a:spLocks noGrp="1"/>
          </p:cNvSpPr>
          <p:nvPr>
            <p:ph sz="half" idx="2"/>
          </p:nvPr>
        </p:nvSpPr>
        <p:spPr>
          <a:xfrm>
            <a:off x="6172200" y="1958277"/>
            <a:ext cx="5486400" cy="38862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cxnSp>
        <p:nvCxnSpPr>
          <p:cNvPr id="4" name="Google Shape;190;p48">
            <a:extLst>
              <a:ext uri="{FF2B5EF4-FFF2-40B4-BE49-F238E27FC236}">
                <a16:creationId xmlns:a16="http://schemas.microsoft.com/office/drawing/2014/main" id="{3EED1FCA-DAEF-1E75-A7DB-DBDC7E57BFE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rgbClr val="488BC9"/>
            </a:solidFill>
            <a:prstDash val="solid"/>
            <a:round/>
            <a:headEnd type="none" w="sm" len="sm"/>
            <a:tailEnd type="none" w="sm" len="sm"/>
          </a:ln>
        </p:spPr>
      </p:cxnSp>
      <p:pic>
        <p:nvPicPr>
          <p:cNvPr id="8" name="Google Shape;123;p44">
            <a:extLst>
              <a:ext uri="{FF2B5EF4-FFF2-40B4-BE49-F238E27FC236}">
                <a16:creationId xmlns:a16="http://schemas.microsoft.com/office/drawing/2014/main" id="{EEDBFA16-B85E-305A-C9C2-84943A3EEEF4}"/>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blip>
          <a:srcRect/>
          <a:stretch/>
        </p:blipFill>
        <p:spPr>
          <a:xfrm>
            <a:off x="0" y="6027539"/>
            <a:ext cx="12192000" cy="830461"/>
          </a:xfrm>
          <a:prstGeom prst="rect">
            <a:avLst/>
          </a:prstGeom>
          <a:noFill/>
          <a:ln>
            <a:noFill/>
          </a:ln>
        </p:spPr>
      </p:pic>
      <p:pic>
        <p:nvPicPr>
          <p:cNvPr id="9" name="Picture 8">
            <a:extLst>
              <a:ext uri="{FF2B5EF4-FFF2-40B4-BE49-F238E27FC236}">
                <a16:creationId xmlns:a16="http://schemas.microsoft.com/office/drawing/2014/main" id="{A494F273-1FF3-6E75-5186-375537D785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0" name="Slide Number Placeholder 5">
            <a:extLst>
              <a:ext uri="{FF2B5EF4-FFF2-40B4-BE49-F238E27FC236}">
                <a16:creationId xmlns:a16="http://schemas.microsoft.com/office/drawing/2014/main" id="{9C367ECA-8856-4715-DCA6-6CE077FF07C2}"/>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455326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C6845F-9850-8381-3A98-2CE45E4AD8A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rgbClr val="85D9E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7C2C3F48-008E-F77B-912F-6301136FBD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7" name="Title 1">
            <a:extLst>
              <a:ext uri="{FF2B5EF4-FFF2-40B4-BE49-F238E27FC236}">
                <a16:creationId xmlns:a16="http://schemas.microsoft.com/office/drawing/2014/main" id="{1D7AC24C-F024-5A10-5DE9-E7A022665288}"/>
              </a:ext>
            </a:extLst>
          </p:cNvPr>
          <p:cNvSpPr>
            <a:spLocks noGrp="1"/>
          </p:cNvSpPr>
          <p:nvPr>
            <p:ph type="title"/>
          </p:nvPr>
        </p:nvSpPr>
        <p:spPr>
          <a:xfrm>
            <a:off x="1995054" y="6094193"/>
            <a:ext cx="8451273"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12" name="Content Placeholder 11">
            <a:extLst>
              <a:ext uri="{FF2B5EF4-FFF2-40B4-BE49-F238E27FC236}">
                <a16:creationId xmlns:a16="http://schemas.microsoft.com/office/drawing/2014/main" id="{FCE6C516-C179-126C-DF9F-FB239BE5BC36}"/>
              </a:ext>
            </a:extLst>
          </p:cNvPr>
          <p:cNvSpPr>
            <a:spLocks noGrp="1"/>
          </p:cNvSpPr>
          <p:nvPr>
            <p:ph sz="quarter" idx="15"/>
          </p:nvPr>
        </p:nvSpPr>
        <p:spPr>
          <a:xfrm>
            <a:off x="227916" y="224405"/>
            <a:ext cx="5715000" cy="5465182"/>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a:extLst>
              <a:ext uri="{FF2B5EF4-FFF2-40B4-BE49-F238E27FC236}">
                <a16:creationId xmlns:a16="http://schemas.microsoft.com/office/drawing/2014/main" id="{679F0B30-A3D8-5FAB-79BF-FAFB7DF5CD73}"/>
              </a:ext>
            </a:extLst>
          </p:cNvPr>
          <p:cNvSpPr>
            <a:spLocks noGrp="1"/>
          </p:cNvSpPr>
          <p:nvPr>
            <p:ph sz="quarter" idx="16"/>
          </p:nvPr>
        </p:nvSpPr>
        <p:spPr>
          <a:xfrm>
            <a:off x="6096000" y="237619"/>
            <a:ext cx="5715000" cy="2743200"/>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a:extLst>
              <a:ext uri="{FF2B5EF4-FFF2-40B4-BE49-F238E27FC236}">
                <a16:creationId xmlns:a16="http://schemas.microsoft.com/office/drawing/2014/main" id="{59C40B87-34B1-0D57-986A-C0117BA534FB}"/>
              </a:ext>
            </a:extLst>
          </p:cNvPr>
          <p:cNvSpPr>
            <a:spLocks noGrp="1"/>
          </p:cNvSpPr>
          <p:nvPr>
            <p:ph sz="quarter" idx="17"/>
          </p:nvPr>
        </p:nvSpPr>
        <p:spPr>
          <a:xfrm>
            <a:off x="6096000" y="3174987"/>
            <a:ext cx="5715000" cy="25146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Google Shape;190;p48">
            <a:extLst>
              <a:ext uri="{FF2B5EF4-FFF2-40B4-BE49-F238E27FC236}">
                <a16:creationId xmlns:a16="http://schemas.microsoft.com/office/drawing/2014/main" id="{1E9CEFE5-B1E2-F329-5F7C-2D90E72EFCF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rgbClr val="488BC9"/>
            </a:solidFill>
            <a:prstDash val="solid"/>
            <a:round/>
            <a:headEnd type="none" w="sm" len="sm"/>
            <a:tailEnd type="none" w="sm" len="sm"/>
          </a:ln>
        </p:spPr>
      </p:cxnSp>
      <p:sp>
        <p:nvSpPr>
          <p:cNvPr id="2" name="Slide Number Placeholder 5">
            <a:extLst>
              <a:ext uri="{FF2B5EF4-FFF2-40B4-BE49-F238E27FC236}">
                <a16:creationId xmlns:a16="http://schemas.microsoft.com/office/drawing/2014/main" id="{52916D9F-51D7-A833-A716-2FAD3EF16428}"/>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00085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_Content_Altern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C6845F-9850-8381-3A98-2CE45E4AD8A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rgbClr val="85D9E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7C2C3F48-008E-F77B-912F-6301136FBD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7" name="Title 1">
            <a:extLst>
              <a:ext uri="{FF2B5EF4-FFF2-40B4-BE49-F238E27FC236}">
                <a16:creationId xmlns:a16="http://schemas.microsoft.com/office/drawing/2014/main" id="{1D7AC24C-F024-5A10-5DE9-E7A022665288}"/>
              </a:ext>
            </a:extLst>
          </p:cNvPr>
          <p:cNvSpPr>
            <a:spLocks noGrp="1"/>
          </p:cNvSpPr>
          <p:nvPr>
            <p:ph type="title"/>
          </p:nvPr>
        </p:nvSpPr>
        <p:spPr>
          <a:xfrm>
            <a:off x="1995054" y="6094193"/>
            <a:ext cx="8451273"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13" name="Content Placeholder 11">
            <a:extLst>
              <a:ext uri="{FF2B5EF4-FFF2-40B4-BE49-F238E27FC236}">
                <a16:creationId xmlns:a16="http://schemas.microsoft.com/office/drawing/2014/main" id="{679F0B30-A3D8-5FAB-79BF-FAFB7DF5CD73}"/>
              </a:ext>
            </a:extLst>
          </p:cNvPr>
          <p:cNvSpPr>
            <a:spLocks noGrp="1"/>
          </p:cNvSpPr>
          <p:nvPr>
            <p:ph sz="quarter" idx="16"/>
          </p:nvPr>
        </p:nvSpPr>
        <p:spPr>
          <a:xfrm>
            <a:off x="272959" y="322799"/>
            <a:ext cx="5715000" cy="2743200"/>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a:extLst>
              <a:ext uri="{FF2B5EF4-FFF2-40B4-BE49-F238E27FC236}">
                <a16:creationId xmlns:a16="http://schemas.microsoft.com/office/drawing/2014/main" id="{59C40B87-34B1-0D57-986A-C0117BA534FB}"/>
              </a:ext>
            </a:extLst>
          </p:cNvPr>
          <p:cNvSpPr>
            <a:spLocks noGrp="1"/>
          </p:cNvSpPr>
          <p:nvPr>
            <p:ph sz="quarter" idx="17"/>
          </p:nvPr>
        </p:nvSpPr>
        <p:spPr>
          <a:xfrm>
            <a:off x="272959" y="3199642"/>
            <a:ext cx="5715000" cy="25146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FCE6C516-C179-126C-DF9F-FB239BE5BC36}"/>
              </a:ext>
            </a:extLst>
          </p:cNvPr>
          <p:cNvSpPr>
            <a:spLocks noGrp="1"/>
          </p:cNvSpPr>
          <p:nvPr>
            <p:ph sz="quarter" idx="15"/>
          </p:nvPr>
        </p:nvSpPr>
        <p:spPr>
          <a:xfrm>
            <a:off x="6204041" y="322799"/>
            <a:ext cx="5715000" cy="5391441"/>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Google Shape;190;p48">
            <a:extLst>
              <a:ext uri="{FF2B5EF4-FFF2-40B4-BE49-F238E27FC236}">
                <a16:creationId xmlns:a16="http://schemas.microsoft.com/office/drawing/2014/main" id="{1E9CEFE5-B1E2-F329-5F7C-2D90E72EFCF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rgbClr val="488BC9"/>
            </a:solidFill>
            <a:prstDash val="solid"/>
            <a:round/>
            <a:headEnd type="none" w="sm" len="sm"/>
            <a:tailEnd type="none" w="sm" len="sm"/>
          </a:ln>
        </p:spPr>
      </p:cxnSp>
      <p:sp>
        <p:nvSpPr>
          <p:cNvPr id="2" name="Slide Number Placeholder 5">
            <a:extLst>
              <a:ext uri="{FF2B5EF4-FFF2-40B4-BE49-F238E27FC236}">
                <a16:creationId xmlns:a16="http://schemas.microsoft.com/office/drawing/2014/main" id="{52916D9F-51D7-A833-A716-2FAD3EF16428}"/>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94447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A226EE-8468-4D42-50AF-2DB3E70E9E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rgbClr val="85D9E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B81F5D0B-9DBA-027F-76F2-1F6B5E3413F8}"/>
              </a:ext>
            </a:extLst>
          </p:cNvPr>
          <p:cNvSpPr>
            <a:spLocks noGrp="1"/>
          </p:cNvSpPr>
          <p:nvPr>
            <p:ph type="title"/>
          </p:nvPr>
        </p:nvSpPr>
        <p:spPr>
          <a:xfrm>
            <a:off x="1995054" y="6094193"/>
            <a:ext cx="8520542"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C86F3A1B-177F-10D9-C017-09B3705C2D73}"/>
              </a:ext>
            </a:extLst>
          </p:cNvPr>
          <p:cNvSpPr>
            <a:spLocks noGrp="1"/>
          </p:cNvSpPr>
          <p:nvPr>
            <p:ph idx="1" hasCustomPrompt="1"/>
          </p:nvPr>
        </p:nvSpPr>
        <p:spPr>
          <a:xfrm>
            <a:off x="227916" y="228599"/>
            <a:ext cx="11658600" cy="5486400"/>
          </a:xfrm>
        </p:spPr>
        <p:txBody>
          <a:bodyPr lIns="0" tIns="0" rIns="0" bIns="0">
            <a:normAutofit/>
          </a:bodyPr>
          <a:lstStyle>
            <a:lvl1pPr marL="0" indent="0">
              <a:buNone/>
              <a:defRPr sz="2000"/>
            </a:lvl1pPr>
            <a:lvl2pPr>
              <a:defRPr sz="2000"/>
            </a:lvl2pPr>
            <a:lvl3pPr>
              <a:defRPr sz="1800"/>
            </a:lvl3pPr>
          </a:lstStyle>
          <a:p>
            <a:pPr lvl="0"/>
            <a:r>
              <a:rPr lang="en-US" dirty="0"/>
              <a:t>Insert Image or Smart Art</a:t>
            </a:r>
          </a:p>
        </p:txBody>
      </p:sp>
      <p:pic>
        <p:nvPicPr>
          <p:cNvPr id="10" name="Picture 9">
            <a:extLst>
              <a:ext uri="{FF2B5EF4-FFF2-40B4-BE49-F238E27FC236}">
                <a16:creationId xmlns:a16="http://schemas.microsoft.com/office/drawing/2014/main" id="{25B02D8F-DED7-BC5C-0338-0AC7AFA959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11" name="Google Shape;190;p48">
            <a:extLst>
              <a:ext uri="{FF2B5EF4-FFF2-40B4-BE49-F238E27FC236}">
                <a16:creationId xmlns:a16="http://schemas.microsoft.com/office/drawing/2014/main" id="{B4582FC9-EE01-BEB3-3CA0-6FD723A6B3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rgbClr val="488BC9"/>
            </a:solidFill>
            <a:prstDash val="solid"/>
            <a:round/>
            <a:headEnd type="none" w="sm" len="sm"/>
            <a:tailEnd type="none" w="sm" len="sm"/>
          </a:ln>
        </p:spPr>
      </p:cxnSp>
      <p:sp>
        <p:nvSpPr>
          <p:cNvPr id="9" name="Slide Number Placeholder 5">
            <a:extLst>
              <a:ext uri="{FF2B5EF4-FFF2-40B4-BE49-F238E27FC236}">
                <a16:creationId xmlns:a16="http://schemas.microsoft.com/office/drawing/2014/main" id="{0BFBC90A-EEA3-FBBE-CC34-180C2AD8A5F4}"/>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297499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_w-Not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A226EE-8468-4D42-50AF-2DB3E70E9E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rgbClr val="85D9E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B81F5D0B-9DBA-027F-76F2-1F6B5E3413F8}"/>
              </a:ext>
            </a:extLst>
          </p:cNvPr>
          <p:cNvSpPr>
            <a:spLocks noGrp="1"/>
          </p:cNvSpPr>
          <p:nvPr>
            <p:ph type="title"/>
          </p:nvPr>
        </p:nvSpPr>
        <p:spPr>
          <a:xfrm>
            <a:off x="1995054" y="6094193"/>
            <a:ext cx="8451273"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C86F3A1B-177F-10D9-C017-09B3705C2D73}"/>
              </a:ext>
            </a:extLst>
          </p:cNvPr>
          <p:cNvSpPr>
            <a:spLocks noGrp="1"/>
          </p:cNvSpPr>
          <p:nvPr>
            <p:ph idx="1" hasCustomPrompt="1"/>
          </p:nvPr>
        </p:nvSpPr>
        <p:spPr>
          <a:xfrm>
            <a:off x="227916" y="228599"/>
            <a:ext cx="11658600" cy="5029200"/>
          </a:xfrm>
        </p:spPr>
        <p:txBody>
          <a:bodyPr lIns="0" tIns="0" rIns="0" bIns="0">
            <a:normAutofit/>
          </a:bodyPr>
          <a:lstStyle>
            <a:lvl1pPr marL="0" indent="0">
              <a:buNone/>
              <a:defRPr sz="2000"/>
            </a:lvl1pPr>
            <a:lvl2pPr>
              <a:defRPr sz="2000"/>
            </a:lvl2pPr>
            <a:lvl3pPr>
              <a:defRPr sz="1800"/>
            </a:lvl3pPr>
          </a:lstStyle>
          <a:p>
            <a:pPr lvl="0"/>
            <a:r>
              <a:rPr lang="en-US" dirty="0"/>
              <a:t>Insert Image or Smart Art</a:t>
            </a:r>
          </a:p>
        </p:txBody>
      </p:sp>
      <p:sp>
        <p:nvSpPr>
          <p:cNvPr id="8" name="Content Placeholder 7">
            <a:extLst>
              <a:ext uri="{FF2B5EF4-FFF2-40B4-BE49-F238E27FC236}">
                <a16:creationId xmlns:a16="http://schemas.microsoft.com/office/drawing/2014/main" id="{275A5140-A1CA-DD0D-FC9D-FBE3C7033010}"/>
              </a:ext>
            </a:extLst>
          </p:cNvPr>
          <p:cNvSpPr>
            <a:spLocks noGrp="1"/>
          </p:cNvSpPr>
          <p:nvPr>
            <p:ph sz="quarter" idx="13" hasCustomPrompt="1"/>
          </p:nvPr>
        </p:nvSpPr>
        <p:spPr>
          <a:xfrm>
            <a:off x="227916" y="5264976"/>
            <a:ext cx="11658600" cy="685800"/>
          </a:xfrm>
        </p:spPr>
        <p:txBody>
          <a:bodyPr>
            <a:normAutofit/>
          </a:bodyPr>
          <a:lstStyle>
            <a:lvl1pPr marL="0" indent="0">
              <a:buNone/>
              <a:defRPr sz="1050" i="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note</a:t>
            </a:r>
          </a:p>
        </p:txBody>
      </p:sp>
      <p:sp>
        <p:nvSpPr>
          <p:cNvPr id="9" name="Slide Number Placeholder 5">
            <a:extLst>
              <a:ext uri="{FF2B5EF4-FFF2-40B4-BE49-F238E27FC236}">
                <a16:creationId xmlns:a16="http://schemas.microsoft.com/office/drawing/2014/main" id="{0BFBC90A-EEA3-FBBE-CC34-180C2AD8A5F4}"/>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10" name="Picture 9">
            <a:extLst>
              <a:ext uri="{FF2B5EF4-FFF2-40B4-BE49-F238E27FC236}">
                <a16:creationId xmlns:a16="http://schemas.microsoft.com/office/drawing/2014/main" id="{25B02D8F-DED7-BC5C-0338-0AC7AFA959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11" name="Google Shape;190;p48">
            <a:extLst>
              <a:ext uri="{FF2B5EF4-FFF2-40B4-BE49-F238E27FC236}">
                <a16:creationId xmlns:a16="http://schemas.microsoft.com/office/drawing/2014/main" id="{B4582FC9-EE01-BEB3-3CA0-6FD723A6B3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rgbClr val="488BC9"/>
            </a:solidFill>
            <a:prstDash val="solid"/>
            <a:round/>
            <a:headEnd type="none" w="sm" len="sm"/>
            <a:tailEnd type="none" w="sm" len="sm"/>
          </a:ln>
        </p:spPr>
      </p:cxnSp>
    </p:spTree>
    <p:extLst>
      <p:ext uri="{BB962C8B-B14F-4D97-AF65-F5344CB8AC3E}">
        <p14:creationId xmlns:p14="http://schemas.microsoft.com/office/powerpoint/2010/main" val="1206386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14724F-659F-6896-D3B8-6A1E41C4FFF5}"/>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7"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3" name="Picture 2">
            <a:extLst>
              <a:ext uri="{FF2B5EF4-FFF2-40B4-BE49-F238E27FC236}">
                <a16:creationId xmlns:a16="http://schemas.microsoft.com/office/drawing/2014/main" id="{49BED633-71DA-7A28-29F6-99EA784F71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5" name="Google Shape;190;p48">
            <a:extLst>
              <a:ext uri="{FF2B5EF4-FFF2-40B4-BE49-F238E27FC236}">
                <a16:creationId xmlns:a16="http://schemas.microsoft.com/office/drawing/2014/main" id="{E1AA45C2-5A63-8109-9B51-979DD0637BB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rgbClr val="488BC9"/>
            </a:solidFill>
            <a:prstDash val="solid"/>
            <a:round/>
            <a:headEnd type="none" w="sm" len="sm"/>
            <a:tailEnd type="none" w="sm" len="sm"/>
          </a:ln>
        </p:spPr>
      </p:cxnSp>
    </p:spTree>
    <p:extLst>
      <p:ext uri="{BB962C8B-B14F-4D97-AF65-F5344CB8AC3E}">
        <p14:creationId xmlns:p14="http://schemas.microsoft.com/office/powerpoint/2010/main" val="2183644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85D9E8">
            <a:alpha val="25000"/>
          </a:srgbClr>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2916D9F-51D7-A833-A716-2FAD3EF16428}"/>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3" name="Picture 2">
            <a:extLst>
              <a:ext uri="{FF2B5EF4-FFF2-40B4-BE49-F238E27FC236}">
                <a16:creationId xmlns:a16="http://schemas.microsoft.com/office/drawing/2014/main" id="{08D4CC56-C9B2-712F-C880-A2B08DE907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Tree>
    <p:extLst>
      <p:ext uri="{BB962C8B-B14F-4D97-AF65-F5344CB8AC3E}">
        <p14:creationId xmlns:p14="http://schemas.microsoft.com/office/powerpoint/2010/main" val="783952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rgbClr val="488BC9"/>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4326903"/>
            <a:ext cx="12192000" cy="1371600"/>
          </a:xfrm>
        </p:spPr>
        <p:txBody>
          <a:bodyPr anchor="ctr" anchorCtr="0">
            <a:normAutofit/>
          </a:bodyPr>
          <a:lstStyle>
            <a:lvl1pPr algn="ctr">
              <a:defRPr sz="4000">
                <a:solidFill>
                  <a:schemeClr val="bg1"/>
                </a:solidFill>
                <a:latin typeface="+mj-lt"/>
              </a:defRPr>
            </a:lvl1pPr>
          </a:lstStyle>
          <a:p>
            <a:r>
              <a:rPr lang="en-US" dirty="0"/>
              <a:t>Click to insert Section Title</a:t>
            </a:r>
          </a:p>
        </p:txBody>
      </p:sp>
      <p:pic>
        <p:nvPicPr>
          <p:cNvPr id="6" name="Google Shape;123;p44">
            <a:extLst>
              <a:ext uri="{FF2B5EF4-FFF2-40B4-BE49-F238E27FC236}">
                <a16:creationId xmlns:a16="http://schemas.microsoft.com/office/drawing/2014/main" id="{DF826F26-5F3D-5177-7E50-A91F707D72D7}"/>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75000"/>
          </a:blip>
          <a:srcRect/>
          <a:stretch/>
        </p:blipFill>
        <p:spPr>
          <a:xfrm>
            <a:off x="0" y="6427020"/>
            <a:ext cx="12192000" cy="457200"/>
          </a:xfrm>
          <a:prstGeom prst="rect">
            <a:avLst/>
          </a:prstGeom>
          <a:noFill/>
          <a:ln>
            <a:noFill/>
          </a:ln>
        </p:spPr>
      </p:pic>
      <p:sp>
        <p:nvSpPr>
          <p:cNvPr id="4" name="Slide Number Placeholder 5"/>
          <p:cNvSpPr>
            <a:spLocks noGrp="1" noRot="1" noMove="1" noResize="1" noEditPoints="1" noAdjustHandles="1" noChangeArrowheads="1" noChangeShapeType="1"/>
          </p:cNvSpPr>
          <p:nvPr>
            <p:ph type="sldNum" sz="quarter" idx="12"/>
          </p:nvPr>
        </p:nvSpPr>
        <p:spPr>
          <a:xfrm>
            <a:off x="227916" y="6427021"/>
            <a:ext cx="2743200" cy="365125"/>
          </a:xfrm>
          <a:prstGeom prst="rect">
            <a:avLst/>
          </a:prstGeo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7" name="Google Shape;123;p44">
            <a:extLst>
              <a:ext uri="{FF2B5EF4-FFF2-40B4-BE49-F238E27FC236}">
                <a16:creationId xmlns:a16="http://schemas.microsoft.com/office/drawing/2014/main" id="{2D7A9498-5D2B-1C93-2E0E-1801311B7A93}"/>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75000"/>
          </a:blip>
          <a:srcRect/>
          <a:stretch/>
        </p:blipFill>
        <p:spPr>
          <a:xfrm flipV="1">
            <a:off x="0" y="-2"/>
            <a:ext cx="12192000" cy="2971800"/>
          </a:xfrm>
          <a:prstGeom prst="rect">
            <a:avLst/>
          </a:prstGeom>
          <a:noFill/>
          <a:ln>
            <a:noFill/>
          </a:ln>
        </p:spPr>
      </p:pic>
      <p:pic>
        <p:nvPicPr>
          <p:cNvPr id="10" name="Picture 9">
            <a:extLst>
              <a:ext uri="{FF2B5EF4-FFF2-40B4-BE49-F238E27FC236}">
                <a16:creationId xmlns:a16="http://schemas.microsoft.com/office/drawing/2014/main" id="{CB605580-14F4-CEAB-E593-DBA7371A2FE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850766" y="5900139"/>
            <a:ext cx="1128796" cy="480700"/>
          </a:xfrm>
          <a:prstGeom prst="rect">
            <a:avLst/>
          </a:prstGeom>
        </p:spPr>
      </p:pic>
    </p:spTree>
    <p:extLst>
      <p:ext uri="{BB962C8B-B14F-4D97-AF65-F5344CB8AC3E}">
        <p14:creationId xmlns:p14="http://schemas.microsoft.com/office/powerpoint/2010/main" val="109088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section">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808D28-DD34-AD62-EC9D-C14DBCA4E7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2064470"/>
            <a:ext cx="12192000" cy="2743200"/>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ctrTitle" hasCustomPrompt="1"/>
          </p:nvPr>
        </p:nvSpPr>
        <p:spPr>
          <a:xfrm>
            <a:off x="0" y="2293070"/>
            <a:ext cx="12192627" cy="2286000"/>
          </a:xfrm>
        </p:spPr>
        <p:txBody>
          <a:bodyPr anchor="ctr" anchorCtr="0">
            <a:normAutofit/>
          </a:bodyPr>
          <a:lstStyle>
            <a:lvl1pPr algn="ctr">
              <a:defRPr sz="3600" b="1">
                <a:solidFill>
                  <a:schemeClr val="tx1"/>
                </a:solidFill>
                <a:latin typeface="+mj-lt"/>
              </a:defRPr>
            </a:lvl1pPr>
          </a:lstStyle>
          <a:p>
            <a:r>
              <a:rPr lang="en-US" dirty="0"/>
              <a:t>Click to insert sub-section title</a:t>
            </a:r>
          </a:p>
        </p:txBody>
      </p:sp>
      <p:pic>
        <p:nvPicPr>
          <p:cNvPr id="5" name="Google Shape;123;p44">
            <a:extLst>
              <a:ext uri="{FF2B5EF4-FFF2-40B4-BE49-F238E27FC236}">
                <a16:creationId xmlns:a16="http://schemas.microsoft.com/office/drawing/2014/main" id="{2396A22A-7D5B-9B28-22CA-F015D21EDC83}"/>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50000"/>
          </a:blip>
          <a:srcRect/>
          <a:stretch/>
        </p:blipFill>
        <p:spPr>
          <a:xfrm>
            <a:off x="0" y="5943600"/>
            <a:ext cx="12192000" cy="914400"/>
          </a:xfrm>
          <a:prstGeom prst="rect">
            <a:avLst/>
          </a:prstGeom>
          <a:noFill/>
          <a:ln>
            <a:noFill/>
          </a:ln>
        </p:spPr>
      </p:pic>
      <p:pic>
        <p:nvPicPr>
          <p:cNvPr id="7" name="Google Shape;123;p44">
            <a:extLst>
              <a:ext uri="{FF2B5EF4-FFF2-40B4-BE49-F238E27FC236}">
                <a16:creationId xmlns:a16="http://schemas.microsoft.com/office/drawing/2014/main" id="{1032BE35-75FA-6F18-7A64-30B8BA0F4B12}"/>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50000"/>
          </a:blip>
          <a:srcRect/>
          <a:stretch/>
        </p:blipFill>
        <p:spPr>
          <a:xfrm flipV="1">
            <a:off x="0" y="-1"/>
            <a:ext cx="12192000" cy="914400"/>
          </a:xfrm>
          <a:prstGeom prst="rect">
            <a:avLst/>
          </a:prstGeom>
          <a:noFill/>
          <a:ln>
            <a:noFill/>
          </a:ln>
        </p:spPr>
      </p:pic>
      <p:sp>
        <p:nvSpPr>
          <p:cNvPr id="4" name="Slide Number Placeholder 5"/>
          <p:cNvSpPr>
            <a:spLocks noGrp="1" noRot="1" noMove="1" noResize="1" noEditPoints="1" noAdjustHandles="1" noChangeArrowheads="1" noChangeShapeType="1"/>
          </p:cNvSpPr>
          <p:nvPr>
            <p:ph type="sldNum" sz="quarter" idx="12"/>
          </p:nvPr>
        </p:nvSpPr>
        <p:spPr>
          <a:xfrm>
            <a:off x="233420" y="6427021"/>
            <a:ext cx="2743200" cy="365125"/>
          </a:xfrm>
          <a:prstGeom prst="rect">
            <a:avLst/>
          </a:prstGeom>
        </p:spPr>
        <p:txBody>
          <a:bodyPr/>
          <a:lstStyle>
            <a:lvl1pPr algn="l">
              <a:defRPr sz="1600" b="1">
                <a:solidFill>
                  <a:schemeClr val="bg1"/>
                </a:solidFill>
              </a:defRPr>
            </a:lvl1pPr>
          </a:lstStyle>
          <a:p>
            <a:fld id="{C479D5F6-EDCB-402A-AC08-4943A1820E8F}" type="slidenum">
              <a:rPr lang="en-US" smtClean="0"/>
              <a:pPr/>
              <a:t>‹#›</a:t>
            </a:fld>
            <a:endParaRPr lang="en-US" dirty="0"/>
          </a:p>
        </p:txBody>
      </p:sp>
      <p:pic>
        <p:nvPicPr>
          <p:cNvPr id="9" name="Picture 8">
            <a:extLst>
              <a:ext uri="{FF2B5EF4-FFF2-40B4-BE49-F238E27FC236}">
                <a16:creationId xmlns:a16="http://schemas.microsoft.com/office/drawing/2014/main" id="{C83BB4F5-3915-4CD9-BE34-879C862C0F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96531" y="6160450"/>
            <a:ext cx="1128796" cy="480700"/>
          </a:xfrm>
          <a:prstGeom prst="rect">
            <a:avLst/>
          </a:prstGeom>
        </p:spPr>
      </p:pic>
    </p:spTree>
    <p:extLst>
      <p:ext uri="{BB962C8B-B14F-4D97-AF65-F5344CB8AC3E}">
        <p14:creationId xmlns:p14="http://schemas.microsoft.com/office/powerpoint/2010/main" val="3427922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Picture w-Content Right">
    <p:spTree>
      <p:nvGrpSpPr>
        <p:cNvPr id="1" name="Shape 320"/>
        <p:cNvGrpSpPr/>
        <p:nvPr/>
      </p:nvGrpSpPr>
      <p:grpSpPr>
        <a:xfrm>
          <a:off x="0" y="0"/>
          <a:ext cx="0" cy="0"/>
          <a:chOff x="0" y="0"/>
          <a:chExt cx="0" cy="0"/>
        </a:xfrm>
      </p:grpSpPr>
      <p:cxnSp>
        <p:nvCxnSpPr>
          <p:cNvPr id="9" name="Google Shape;190;p48">
            <a:extLst>
              <a:ext uri="{FF2B5EF4-FFF2-40B4-BE49-F238E27FC236}">
                <a16:creationId xmlns:a16="http://schemas.microsoft.com/office/drawing/2014/main" id="{8E74E4FC-4564-F02F-BB2E-24A43AD9C9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5943600" cy="2"/>
          </a:xfrm>
          <a:prstGeom prst="straightConnector1">
            <a:avLst/>
          </a:prstGeom>
          <a:noFill/>
          <a:ln w="19050" cap="flat" cmpd="sng">
            <a:solidFill>
              <a:schemeClr val="accent1"/>
            </a:solidFill>
            <a:prstDash val="solid"/>
            <a:round/>
            <a:headEnd type="none" w="sm" len="sm"/>
            <a:tailEnd type="none" w="sm" len="sm"/>
          </a:ln>
        </p:spPr>
      </p:cxnSp>
      <p:sp>
        <p:nvSpPr>
          <p:cNvPr id="321" name="Google Shape;321;p65">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096000" y="-167"/>
            <a:ext cx="6096000" cy="694944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14AFD056-C688-C151-7171-5175419B6173}"/>
              </a:ext>
            </a:extLst>
          </p:cNvPr>
          <p:cNvSpPr>
            <a:spLocks noGrp="1"/>
          </p:cNvSpPr>
          <p:nvPr>
            <p:ph type="title"/>
          </p:nvPr>
        </p:nvSpPr>
        <p:spPr>
          <a:xfrm>
            <a:off x="311700" y="218142"/>
            <a:ext cx="5486400"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2" name="Content Placeholder 2">
            <a:extLst>
              <a:ext uri="{FF2B5EF4-FFF2-40B4-BE49-F238E27FC236}">
                <a16:creationId xmlns:a16="http://schemas.microsoft.com/office/drawing/2014/main" id="{B83B59E8-5A7B-BAE1-19E3-A4A472862412}"/>
              </a:ext>
            </a:extLst>
          </p:cNvPr>
          <p:cNvSpPr>
            <a:spLocks noGrp="1"/>
          </p:cNvSpPr>
          <p:nvPr>
            <p:ph sz="half" idx="1"/>
          </p:nvPr>
        </p:nvSpPr>
        <p:spPr>
          <a:xfrm>
            <a:off x="311700" y="1250863"/>
            <a:ext cx="5486400" cy="50292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11" name="Picture Placeholder 10">
            <a:extLst>
              <a:ext uri="{FF2B5EF4-FFF2-40B4-BE49-F238E27FC236}">
                <a16:creationId xmlns:a16="http://schemas.microsoft.com/office/drawing/2014/main" id="{66A0C5E4-028D-EBC8-7D6C-D0BB8F96BED5}"/>
              </a:ext>
            </a:extLst>
          </p:cNvPr>
          <p:cNvSpPr>
            <a:spLocks noGrp="1"/>
          </p:cNvSpPr>
          <p:nvPr>
            <p:ph type="pic" sz="quarter" idx="10"/>
          </p:nvPr>
        </p:nvSpPr>
        <p:spPr>
          <a:xfrm>
            <a:off x="6569075" y="1136342"/>
            <a:ext cx="5257800" cy="4572000"/>
          </a:xfrm>
        </p:spPr>
        <p:txBody>
          <a:bodyPr/>
          <a:lstStyle>
            <a:lvl1pPr>
              <a:defRPr>
                <a:solidFill>
                  <a:schemeClr val="bg1"/>
                </a:solidFill>
              </a:defRPr>
            </a:lvl1pPr>
          </a:lstStyle>
          <a:p>
            <a:endParaRPr lang="en-US"/>
          </a:p>
        </p:txBody>
      </p:sp>
      <p:pic>
        <p:nvPicPr>
          <p:cNvPr id="12" name="Picture 11">
            <a:extLst>
              <a:ext uri="{FF2B5EF4-FFF2-40B4-BE49-F238E27FC236}">
                <a16:creationId xmlns:a16="http://schemas.microsoft.com/office/drawing/2014/main" id="{4CFF281C-CFDD-5AEF-FB2B-9DB7236446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96531" y="6160450"/>
            <a:ext cx="1128796" cy="480700"/>
          </a:xfrm>
          <a:prstGeom prst="rect">
            <a:avLst/>
          </a:prstGeom>
        </p:spPr>
      </p:pic>
      <p:sp>
        <p:nvSpPr>
          <p:cNvPr id="6" name="Slide Number Placeholder 5">
            <a:extLst>
              <a:ext uri="{FF2B5EF4-FFF2-40B4-BE49-F238E27FC236}">
                <a16:creationId xmlns:a16="http://schemas.microsoft.com/office/drawing/2014/main" id="{733FB434-57B8-1D27-15F7-757391E4035A}"/>
              </a:ext>
            </a:extLst>
          </p:cNvPr>
          <p:cNvSpPr txBox="1">
            <a:spLocks/>
          </p:cNvSpPr>
          <p:nvPr userDrawn="1"/>
        </p:nvSpPr>
        <p:spPr>
          <a:xfrm>
            <a:off x="233420" y="6427021"/>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latin typeface="+mn-lt"/>
              </a:rPr>
              <a:pPr/>
              <a:t>‹#›</a:t>
            </a:fld>
            <a:endParaRPr lang="en-US" dirty="0">
              <a:latin typeface="+mn-lt"/>
            </a:endParaRPr>
          </a:p>
        </p:txBody>
      </p:sp>
    </p:spTree>
    <p:extLst>
      <p:ext uri="{BB962C8B-B14F-4D97-AF65-F5344CB8AC3E}">
        <p14:creationId xmlns:p14="http://schemas.microsoft.com/office/powerpoint/2010/main" val="1096334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Picture w-Content Left">
    <p:spTree>
      <p:nvGrpSpPr>
        <p:cNvPr id="1" name="Shape 320"/>
        <p:cNvGrpSpPr/>
        <p:nvPr/>
      </p:nvGrpSpPr>
      <p:grpSpPr>
        <a:xfrm>
          <a:off x="0" y="0"/>
          <a:ext cx="0" cy="0"/>
          <a:chOff x="0" y="0"/>
          <a:chExt cx="0" cy="0"/>
        </a:xfrm>
      </p:grpSpPr>
      <p:cxnSp>
        <p:nvCxnSpPr>
          <p:cNvPr id="9" name="Google Shape;190;p48">
            <a:extLst>
              <a:ext uri="{FF2B5EF4-FFF2-40B4-BE49-F238E27FC236}">
                <a16:creationId xmlns:a16="http://schemas.microsoft.com/office/drawing/2014/main" id="{8E74E4FC-4564-F02F-BB2E-24A43AD9C9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6028774" y="1182095"/>
            <a:ext cx="5943600" cy="2"/>
          </a:xfrm>
          <a:prstGeom prst="straightConnector1">
            <a:avLst/>
          </a:prstGeom>
          <a:noFill/>
          <a:ln w="19050" cap="flat" cmpd="sng">
            <a:solidFill>
              <a:schemeClr val="accent1"/>
            </a:solidFill>
            <a:prstDash val="solid"/>
            <a:round/>
            <a:headEnd type="none" w="sm" len="sm"/>
            <a:tailEnd type="none" w="sm" len="sm"/>
          </a:ln>
        </p:spPr>
      </p:cxnSp>
      <p:sp>
        <p:nvSpPr>
          <p:cNvPr id="321" name="Google Shape;321;p65">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6096000" cy="694944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14AFD056-C688-C151-7171-5175419B6173}"/>
              </a:ext>
            </a:extLst>
          </p:cNvPr>
          <p:cNvSpPr>
            <a:spLocks noGrp="1"/>
          </p:cNvSpPr>
          <p:nvPr>
            <p:ph type="title"/>
          </p:nvPr>
        </p:nvSpPr>
        <p:spPr>
          <a:xfrm>
            <a:off x="6340475" y="365100"/>
            <a:ext cx="5486400"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2" name="Content Placeholder 2">
            <a:extLst>
              <a:ext uri="{FF2B5EF4-FFF2-40B4-BE49-F238E27FC236}">
                <a16:creationId xmlns:a16="http://schemas.microsoft.com/office/drawing/2014/main" id="{B83B59E8-5A7B-BAE1-19E3-A4A472862412}"/>
              </a:ext>
            </a:extLst>
          </p:cNvPr>
          <p:cNvSpPr>
            <a:spLocks noGrp="1"/>
          </p:cNvSpPr>
          <p:nvPr>
            <p:ph sz="half" idx="1"/>
          </p:nvPr>
        </p:nvSpPr>
        <p:spPr>
          <a:xfrm>
            <a:off x="6340475" y="1397821"/>
            <a:ext cx="5486400" cy="4774369"/>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11" name="Picture Placeholder 10">
            <a:extLst>
              <a:ext uri="{FF2B5EF4-FFF2-40B4-BE49-F238E27FC236}">
                <a16:creationId xmlns:a16="http://schemas.microsoft.com/office/drawing/2014/main" id="{66A0C5E4-028D-EBC8-7D6C-D0BB8F96BED5}"/>
              </a:ext>
            </a:extLst>
          </p:cNvPr>
          <p:cNvSpPr>
            <a:spLocks noGrp="1" noRot="1" noMove="1" noResize="1" noEditPoints="1" noAdjustHandles="1" noChangeArrowheads="1" noChangeShapeType="1"/>
          </p:cNvSpPr>
          <p:nvPr>
            <p:ph type="pic" sz="quarter" idx="10"/>
          </p:nvPr>
        </p:nvSpPr>
        <p:spPr>
          <a:xfrm>
            <a:off x="473075" y="1136509"/>
            <a:ext cx="5257800" cy="4572000"/>
          </a:xfr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33FB434-57B8-1D27-15F7-757391E4035A}"/>
              </a:ext>
            </a:extLst>
          </p:cNvPr>
          <p:cNvSpPr txBox="1">
            <a:spLocks noGrp="1" noRot="1" noMove="1" noResize="1" noEditPoints="1" noAdjustHandles="1" noChangeArrowheads="1" noChangeShapeType="1"/>
          </p:cNvSpPr>
          <p:nvPr userDrawn="1"/>
        </p:nvSpPr>
        <p:spPr>
          <a:xfrm>
            <a:off x="233420" y="6427021"/>
            <a:ext cx="1275784"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bg1"/>
                </a:solidFill>
                <a:latin typeface="+mn-lt"/>
              </a:rPr>
              <a:pPr/>
              <a:t>‹#›</a:t>
            </a:fld>
            <a:endParaRPr lang="en-US" dirty="0">
              <a:solidFill>
                <a:schemeClr val="bg1"/>
              </a:solidFill>
              <a:latin typeface="+mn-lt"/>
            </a:endParaRPr>
          </a:p>
        </p:txBody>
      </p:sp>
      <p:pic>
        <p:nvPicPr>
          <p:cNvPr id="3" name="Picture 2">
            <a:extLst>
              <a:ext uri="{FF2B5EF4-FFF2-40B4-BE49-F238E27FC236}">
                <a16:creationId xmlns:a16="http://schemas.microsoft.com/office/drawing/2014/main" id="{7CC280B7-77E2-A3E7-AAB1-F2E1CD07929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46762" y="6249741"/>
            <a:ext cx="1143055" cy="486318"/>
          </a:xfrm>
          <a:prstGeom prst="rect">
            <a:avLst/>
          </a:prstGeom>
        </p:spPr>
      </p:pic>
    </p:spTree>
    <p:extLst>
      <p:ext uri="{BB962C8B-B14F-4D97-AF65-F5344CB8AC3E}">
        <p14:creationId xmlns:p14="http://schemas.microsoft.com/office/powerpoint/2010/main" val="362388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_ImageBackgroun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586B87-3B4C-B473-D15D-BA86807A50BC}"/>
              </a:ext>
            </a:extLst>
          </p:cNvPr>
          <p:cNvSpPr>
            <a:spLocks noGrp="1" noRot="1" noMove="1" noResize="1" noEditPoints="1" noAdjustHandles="1" noChangeArrowheads="1" noChangeShapeType="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0" y="4307455"/>
            <a:ext cx="12192000" cy="830439"/>
          </a:xfrm>
          <a:solidFill>
            <a:srgbClr val="488BC9"/>
          </a:solidFill>
        </p:spPr>
        <p:txBody>
          <a:bodyPr>
            <a:normAutofit/>
          </a:bodyPr>
          <a:lstStyle>
            <a:lvl1pPr algn="ctr">
              <a:defRPr sz="3200" b="1">
                <a:solidFill>
                  <a:schemeClr val="bg1"/>
                </a:solidFill>
              </a:defRPr>
            </a:lvl1pPr>
          </a:lstStyle>
          <a:p>
            <a:r>
              <a:rPr lang="en-US"/>
              <a:t>Click to edit title</a:t>
            </a:r>
          </a:p>
        </p:txBody>
      </p:sp>
      <p:pic>
        <p:nvPicPr>
          <p:cNvPr id="11" name="CDE Logo" descr="CDE logo">
            <a:extLst>
              <a:ext uri="{FF2B5EF4-FFF2-40B4-BE49-F238E27FC236}">
                <a16:creationId xmlns:a16="http://schemas.microsoft.com/office/drawing/2014/main" id="{1014F391-30B8-A2E7-07E3-3E199506A774}"/>
              </a:ext>
            </a:extLst>
          </p:cNvPr>
          <p:cNvPicPr preferRelativeResize="0"/>
          <p:nvPr userDrawn="1"/>
        </p:nvPicPr>
        <p:blipFill rotWithShape="1">
          <a:blip r:embed="rId2">
            <a:alphaModFix/>
          </a:blip>
          <a:srcRect/>
          <a:stretch/>
        </p:blipFill>
        <p:spPr>
          <a:xfrm>
            <a:off x="10669534" y="6024434"/>
            <a:ext cx="1232567" cy="537865"/>
          </a:xfrm>
          <a:prstGeom prst="rect">
            <a:avLst/>
          </a:prstGeom>
          <a:noFill/>
          <a:ln>
            <a:noFill/>
          </a:ln>
        </p:spPr>
      </p:pic>
      <p:sp>
        <p:nvSpPr>
          <p:cNvPr id="3" name="Slide Number Placeholder 5">
            <a:extLst>
              <a:ext uri="{FF2B5EF4-FFF2-40B4-BE49-F238E27FC236}">
                <a16:creationId xmlns:a16="http://schemas.microsoft.com/office/drawing/2014/main" id="{BB9A3CF7-3149-88DF-2FEC-D351DD6D61E1}"/>
              </a:ext>
            </a:extLst>
          </p:cNvPr>
          <p:cNvSpPr>
            <a:spLocks noGrp="1" noRot="1" noMove="1" noResize="1" noEditPoints="1" noAdjustHandles="1" noChangeArrowheads="1" noChangeShapeType="1"/>
          </p:cNvSpPr>
          <p:nvPr>
            <p:ph type="sldNum" sz="quarter" idx="12"/>
          </p:nvPr>
        </p:nvSpPr>
        <p:spPr>
          <a:xfrm>
            <a:off x="332873" y="6356350"/>
            <a:ext cx="1232567"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930135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vider - Blue - 01" preserve="1">
  <p:cSld name="Section_Image1">
    <p:spTree>
      <p:nvGrpSpPr>
        <p:cNvPr id="1" name="Shape 197"/>
        <p:cNvGrpSpPr/>
        <p:nvPr/>
      </p:nvGrpSpPr>
      <p:grpSpPr>
        <a:xfrm>
          <a:off x="0" y="0"/>
          <a:ext cx="0" cy="0"/>
          <a:chOff x="0" y="0"/>
          <a:chExt cx="0" cy="0"/>
        </a:xfrm>
      </p:grpSpPr>
      <p:pic>
        <p:nvPicPr>
          <p:cNvPr id="198" name="Google Shape;198;p49">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199" name="Google Shape;199;p49"/>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mj-lt"/>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01" name="Google Shape;201;p49">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A7B097C3-CE89-227D-F047-5FDE153C57B4}"/>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93905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Blue - 02" preserve="1">
  <p:cSld name="Section_Image2">
    <p:spTree>
      <p:nvGrpSpPr>
        <p:cNvPr id="1" name="Shape 203"/>
        <p:cNvGrpSpPr/>
        <p:nvPr/>
      </p:nvGrpSpPr>
      <p:grpSpPr>
        <a:xfrm>
          <a:off x="0" y="0"/>
          <a:ext cx="0" cy="0"/>
          <a:chOff x="0" y="0"/>
          <a:chExt cx="0" cy="0"/>
        </a:xfrm>
      </p:grpSpPr>
      <p:pic>
        <p:nvPicPr>
          <p:cNvPr id="204" name="Google Shape;204;p50">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05" name="Google Shape;205;p50"/>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mj-lt"/>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07" name="Google Shape;207;p50">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526EBDF2-D719-BDA2-93B2-05D861B8586B}"/>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981452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vider - Blue - 03" preserve="1">
  <p:cSld name="Section_Image3">
    <p:spTree>
      <p:nvGrpSpPr>
        <p:cNvPr id="1" name="Shape 209"/>
        <p:cNvGrpSpPr/>
        <p:nvPr/>
      </p:nvGrpSpPr>
      <p:grpSpPr>
        <a:xfrm>
          <a:off x="0" y="0"/>
          <a:ext cx="0" cy="0"/>
          <a:chOff x="0" y="0"/>
          <a:chExt cx="0" cy="0"/>
        </a:xfrm>
      </p:grpSpPr>
      <p:pic>
        <p:nvPicPr>
          <p:cNvPr id="210" name="Google Shape;210;p51">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11" name="Google Shape;211;p51"/>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Trebuchet MS" panose="020B0603020202020204" pitchFamily="34" charset="0"/>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13" name="Google Shape;213;p51">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8B79D7A5-244F-AEDC-79A0-744FEB471528}"/>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316671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vider - Blue - 04" preserve="1">
  <p:cSld name="Section_Image4">
    <p:spTree>
      <p:nvGrpSpPr>
        <p:cNvPr id="1" name="Shape 215"/>
        <p:cNvGrpSpPr/>
        <p:nvPr/>
      </p:nvGrpSpPr>
      <p:grpSpPr>
        <a:xfrm>
          <a:off x="0" y="0"/>
          <a:ext cx="0" cy="0"/>
          <a:chOff x="0" y="0"/>
          <a:chExt cx="0" cy="0"/>
        </a:xfrm>
      </p:grpSpPr>
      <p:pic>
        <p:nvPicPr>
          <p:cNvPr id="216" name="Google Shape;216;p52">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17" name="Google Shape;217;p52"/>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mj-lt"/>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19" name="Google Shape;219;p52">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5B185C93-E38D-1C1F-DBBA-12DFC60682A5}"/>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585000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vider - Blue - 08" preserve="1">
  <p:cSld name="Section_Image5">
    <p:spTree>
      <p:nvGrpSpPr>
        <p:cNvPr id="1" name="Shape 221"/>
        <p:cNvGrpSpPr/>
        <p:nvPr/>
      </p:nvGrpSpPr>
      <p:grpSpPr>
        <a:xfrm>
          <a:off x="0" y="0"/>
          <a:ext cx="0" cy="0"/>
          <a:chOff x="0" y="0"/>
          <a:chExt cx="0" cy="0"/>
        </a:xfrm>
      </p:grpSpPr>
      <p:pic>
        <p:nvPicPr>
          <p:cNvPr id="222" name="Google Shape;222;p53">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23" name="Google Shape;223;p53"/>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mj-lt"/>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25" name="Google Shape;225;p53">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521C798B-732A-A744-1F2D-4B91A5F81837}"/>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985410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vider - Blue - 07" preserve="1">
  <p:cSld name="Section_Image6">
    <p:spTree>
      <p:nvGrpSpPr>
        <p:cNvPr id="1" name="Shape 227"/>
        <p:cNvGrpSpPr/>
        <p:nvPr/>
      </p:nvGrpSpPr>
      <p:grpSpPr>
        <a:xfrm>
          <a:off x="0" y="0"/>
          <a:ext cx="0" cy="0"/>
          <a:chOff x="0" y="0"/>
          <a:chExt cx="0" cy="0"/>
        </a:xfrm>
      </p:grpSpPr>
      <p:pic>
        <p:nvPicPr>
          <p:cNvPr id="228" name="Google Shape;228;p54">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29" name="Google Shape;229;p54"/>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mj-lt"/>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31" name="Google Shape;231;p54">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55C09213-6D27-B551-9C6A-DE6DF14E9456}"/>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659486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vider - Blue - 06" preserve="1">
  <p:cSld name="Section_Image7">
    <p:spTree>
      <p:nvGrpSpPr>
        <p:cNvPr id="1" name="Shape 233"/>
        <p:cNvGrpSpPr/>
        <p:nvPr/>
      </p:nvGrpSpPr>
      <p:grpSpPr>
        <a:xfrm>
          <a:off x="0" y="0"/>
          <a:ext cx="0" cy="0"/>
          <a:chOff x="0" y="0"/>
          <a:chExt cx="0" cy="0"/>
        </a:xfrm>
      </p:grpSpPr>
      <p:pic>
        <p:nvPicPr>
          <p:cNvPr id="234" name="Google Shape;234;p55">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35" name="Google Shape;235;p55"/>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ckwell"/>
              <a:buNone/>
              <a:defRPr>
                <a:solidFill>
                  <a:schemeClr val="lt1"/>
                </a:solidFill>
                <a:latin typeface="+mj-lt"/>
                <a:ea typeface="Trebuchet MS" panose="020B0603020202020204" pitchFamily="34" charset="0"/>
                <a:cs typeface="Trebuchet MS" panose="020B0603020202020204" pitchFamily="34" charset="0"/>
                <a:sym typeface="Rockwe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37" name="Google Shape;237;p55">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256844E2-6364-41AA-1F86-AB920A7035E2}"/>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1712165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vider - Blue - 05" preserve="1">
  <p:cSld name="Section_Image8">
    <p:spTree>
      <p:nvGrpSpPr>
        <p:cNvPr id="1" name="Shape 239"/>
        <p:cNvGrpSpPr/>
        <p:nvPr/>
      </p:nvGrpSpPr>
      <p:grpSpPr>
        <a:xfrm>
          <a:off x="0" y="0"/>
          <a:ext cx="0" cy="0"/>
          <a:chOff x="0" y="0"/>
          <a:chExt cx="0" cy="0"/>
        </a:xfrm>
      </p:grpSpPr>
      <p:pic>
        <p:nvPicPr>
          <p:cNvPr id="240" name="Google Shape;240;p56">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0" y="1"/>
            <a:ext cx="12192011" cy="6858001"/>
          </a:xfrm>
          <a:prstGeom prst="rect">
            <a:avLst/>
          </a:prstGeom>
          <a:noFill/>
          <a:ln>
            <a:noFill/>
          </a:ln>
        </p:spPr>
      </p:pic>
      <p:sp>
        <p:nvSpPr>
          <p:cNvPr id="241" name="Google Shape;241;p56"/>
          <p:cNvSpPr txBox="1">
            <a:spLocks noGrp="1"/>
          </p:cNvSpPr>
          <p:nvPr>
            <p:ph type="title"/>
          </p:nvPr>
        </p:nvSpPr>
        <p:spPr>
          <a:xfrm>
            <a:off x="0" y="4482133"/>
            <a:ext cx="12192000" cy="888800"/>
          </a:xfrm>
          <a:prstGeom prst="rect">
            <a:avLst/>
          </a:prstGeom>
          <a:solidFill>
            <a:srgbClr val="488BC9"/>
          </a:solid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mj-lt"/>
                <a:ea typeface="Roboto Medium"/>
                <a:cs typeface="Trebuchet MS" panose="020B0603020202020204" pitchFamily="34" charset="0"/>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dirty="0"/>
          </a:p>
        </p:txBody>
      </p:sp>
      <p:pic>
        <p:nvPicPr>
          <p:cNvPr id="243" name="Google Shape;243;p56">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10669534" y="6024434"/>
            <a:ext cx="1232567" cy="537865"/>
          </a:xfrm>
          <a:prstGeom prst="rect">
            <a:avLst/>
          </a:prstGeom>
          <a:noFill/>
          <a:ln>
            <a:noFill/>
          </a:ln>
        </p:spPr>
      </p:pic>
      <p:sp>
        <p:nvSpPr>
          <p:cNvPr id="2" name="Slide Number Placeholder 5">
            <a:extLst>
              <a:ext uri="{FF2B5EF4-FFF2-40B4-BE49-F238E27FC236}">
                <a16:creationId xmlns:a16="http://schemas.microsoft.com/office/drawing/2014/main" id="{D15C1D20-06C2-5FB9-58FE-5BB25E59A43E}"/>
              </a:ext>
            </a:extLst>
          </p:cNvPr>
          <p:cNvSpPr txBox="1">
            <a:spLocks noGrp="1" noRot="1" noMove="1" noResize="1" noEditPoints="1" noAdjustHandles="1" noChangeArrowheads="1" noChangeShapeType="1"/>
          </p:cNvSpPr>
          <p:nvPr userDrawn="1"/>
        </p:nvSpPr>
        <p:spPr>
          <a:xfrm>
            <a:off x="332873"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514703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700" r:id="rId3"/>
    <p:sldLayoutId id="2147483680" r:id="rId4"/>
    <p:sldLayoutId id="2147483699" r:id="rId5"/>
    <p:sldLayoutId id="2147483697" r:id="rId6"/>
    <p:sldLayoutId id="2147483702" r:id="rId7"/>
    <p:sldLayoutId id="2147483703" r:id="rId8"/>
    <p:sldLayoutId id="2147483704" r:id="rId9"/>
    <p:sldLayoutId id="2147483701" r:id="rId10"/>
    <p:sldLayoutId id="2147483682" r:id="rId11"/>
    <p:sldLayoutId id="2147483698" r:id="rId12"/>
    <p:sldLayoutId id="2147483668" r:id="rId13"/>
    <p:sldLayoutId id="2147483696" r:id="rId14"/>
    <p:sldLayoutId id="2147483713" r:id="rId15"/>
    <p:sldLayoutId id="2147483715" r:id="rId16"/>
    <p:sldLayoutId id="214748371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36.xml"/><Relationship Id="rId3" Type="http://schemas.openxmlformats.org/officeDocument/2006/relationships/slide" Target="slide3.xml"/><Relationship Id="rId7" Type="http://schemas.openxmlformats.org/officeDocument/2006/relationships/slide" Target="slide18.xml"/><Relationship Id="rId12" Type="http://schemas.openxmlformats.org/officeDocument/2006/relationships/slide" Target="slide3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slide" Target="slide13.xml"/><Relationship Id="rId11" Type="http://schemas.openxmlformats.org/officeDocument/2006/relationships/slide" Target="slide27.xml"/><Relationship Id="rId5" Type="http://schemas.openxmlformats.org/officeDocument/2006/relationships/slide" Target="slide12.xml"/><Relationship Id="rId10" Type="http://schemas.openxmlformats.org/officeDocument/2006/relationships/slide" Target="slide24.xml"/><Relationship Id="rId4" Type="http://schemas.openxmlformats.org/officeDocument/2006/relationships/slide" Target="slide6.xml"/><Relationship Id="rId9" Type="http://schemas.openxmlformats.org/officeDocument/2006/relationships/slide" Target="slide22.xml"/><Relationship Id="rId1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https://ed.cde.state.co.us/dropoutprevention/district-profile-report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mailto:StudentRestraintSeclusion@cde.state.co.us"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ed.cde.state.co.us/datapipeline/rits-record-integration-tracking-system" TargetMode="External"/><Relationship Id="rId2" Type="http://schemas.openxmlformats.org/officeDocument/2006/relationships/hyperlink" Target="https://www.cde.state.co.us/datapipeline/yr_rit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hyperlink" Target="mailto:StudentRestraintSeclusion@cde.state.co.us" TargetMode="External"/><Relationship Id="rId4" Type="http://schemas.openxmlformats.org/officeDocument/2006/relationships/hyperlink" Target="mailto:%20DATASERVICES-subscribe-request@cdelist.cde.state.co.u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de.state.co.us/idm"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hyperlink" Target="mailto:%20DATASERVICES-subscribe-request@cdelist.cde.state.co.u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my.syncplicity.com/" TargetMode="External"/><Relationship Id="rId2" Type="http://schemas.openxmlformats.org/officeDocument/2006/relationships/hyperlink" Target="https://ed.cde.state.co.us/dataprivacyandsecurity" TargetMode="Externa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hyperlink" Target="mailto:StudentRestraintSeclusion@cde.state.co.us"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mailto:StudentRestraintSeclusion@cde.state.co.us"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hyperlink" Target="https://ed.cde.state.co.us/datapipeline/per-collections/per-restraint-and-seclusio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mailto:StudentRestraintSeclusion@cde.state.co.us"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www.cde.state.co.us/idm" TargetMode="External"/><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www.cde.state.co.us/idm/datapipeline" TargetMode="External"/><Relationship Id="rId4" Type="http://schemas.openxmlformats.org/officeDocument/2006/relationships/hyperlink" Target="https://www.cde.state.co.us/idm/cedar" TargetMode="External"/><Relationship Id="rId9"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8" Type="http://schemas.openxmlformats.org/officeDocument/2006/relationships/hyperlink" Target="https://ed.cde.state.co.us/cdereval/disciplinestatistics" TargetMode="External"/><Relationship Id="rId3" Type="http://schemas.openxmlformats.org/officeDocument/2006/relationships/hyperlink" Target="https://ed.cde.state.co.us/datapipeline/per-collections/per-restraint-and-seclusion" TargetMode="External"/><Relationship Id="rId7" Type="http://schemas.openxmlformats.org/officeDocument/2006/relationships/hyperlink" Target="https://my.syncplicity.com/" TargetMode="External"/><Relationship Id="rId2" Type="http://schemas.openxmlformats.org/officeDocument/2006/relationships/hyperlink" Target="https://ed.cde.state.co.us/datapipeline" TargetMode="External"/><Relationship Id="rId1" Type="http://schemas.openxmlformats.org/officeDocument/2006/relationships/slideLayout" Target="../slideLayouts/slideLayout9.xml"/><Relationship Id="rId6" Type="http://schemas.openxmlformats.org/officeDocument/2006/relationships/hyperlink" Target="https://ed.cde.state.co.us/datapipeline/train-trainings" TargetMode="External"/><Relationship Id="rId5" Type="http://schemas.openxmlformats.org/officeDocument/2006/relationships/hyperlink" Target="https://ed.cde.state.co.us/datapipeline/resources" TargetMode="External"/><Relationship Id="rId4" Type="http://schemas.openxmlformats.org/officeDocument/2006/relationships/hyperlink" Target="https://ed.cde.state.co.us/id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outlook.office.com/book/CDEDataCollectionSupport@cde.state.co.us/?ismsaljsauthenabled=tru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thebluediamondgallery.com/wooden-tile/t/thank-you.html" TargetMode="External"/><Relationship Id="rId5" Type="http://schemas.openxmlformats.org/officeDocument/2006/relationships/image" Target="../media/image34.jpg"/><Relationship Id="rId4" Type="http://schemas.openxmlformats.org/officeDocument/2006/relationships/hyperlink" Target="mailto:StudentDiscipline@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3201" y="2466109"/>
            <a:ext cx="11755562" cy="1189503"/>
          </a:xfrm>
        </p:spPr>
        <p:txBody>
          <a:bodyPr>
            <a:normAutofit/>
          </a:bodyPr>
          <a:lstStyle/>
          <a:p>
            <a:r>
              <a:rPr lang="en-US" sz="4000" dirty="0"/>
              <a:t>Student Restraint and Seclusion Collection Overview</a:t>
            </a:r>
          </a:p>
        </p:txBody>
      </p:sp>
      <p:sp>
        <p:nvSpPr>
          <p:cNvPr id="3" name="Subtitle 2"/>
          <p:cNvSpPr>
            <a:spLocks noGrp="1"/>
          </p:cNvSpPr>
          <p:nvPr>
            <p:ph type="subTitle" idx="1"/>
          </p:nvPr>
        </p:nvSpPr>
        <p:spPr>
          <a:xfrm>
            <a:off x="603683" y="4150704"/>
            <a:ext cx="10790536" cy="1569826"/>
          </a:xfrm>
        </p:spPr>
        <p:txBody>
          <a:bodyPr/>
          <a:lstStyle/>
          <a:p>
            <a:r>
              <a:rPr lang="en-US" dirty="0"/>
              <a:t>2025-2026</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2536577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5C8E-773C-DA66-D711-42C66E6C86C5}"/>
              </a:ext>
            </a:extLst>
          </p:cNvPr>
          <p:cNvSpPr>
            <a:spLocks noGrp="1"/>
          </p:cNvSpPr>
          <p:nvPr>
            <p:ph type="title"/>
          </p:nvPr>
        </p:nvSpPr>
        <p:spPr/>
        <p:txBody>
          <a:bodyPr anchor="ctr">
            <a:normAutofit/>
          </a:bodyPr>
          <a:lstStyle/>
          <a:p>
            <a:r>
              <a:rPr lang="en-US" dirty="0"/>
              <a:t>Agenda</a:t>
            </a:r>
          </a:p>
        </p:txBody>
      </p:sp>
      <p:sp>
        <p:nvSpPr>
          <p:cNvPr id="3" name="Content Placeholder 2">
            <a:extLst>
              <a:ext uri="{FF2B5EF4-FFF2-40B4-BE49-F238E27FC236}">
                <a16:creationId xmlns:a16="http://schemas.microsoft.com/office/drawing/2014/main" id="{90926F15-F9D8-D3FE-96FB-03BF3968B396}"/>
              </a:ext>
            </a:extLst>
          </p:cNvPr>
          <p:cNvSpPr>
            <a:spLocks noGrp="1"/>
          </p:cNvSpPr>
          <p:nvPr>
            <p:ph sz="half" idx="1"/>
          </p:nvPr>
        </p:nvSpPr>
        <p:spPr>
          <a:xfrm>
            <a:off x="443563" y="1065229"/>
            <a:ext cx="5542457" cy="5071620"/>
          </a:xfrm>
        </p:spPr>
        <p:txBody>
          <a:bodyPr>
            <a:normAutofit/>
          </a:bodyPr>
          <a:lstStyle/>
          <a:p>
            <a:pPr marL="0" indent="0">
              <a:lnSpc>
                <a:spcPct val="100000"/>
              </a:lnSpc>
              <a:buNone/>
            </a:pPr>
            <a:r>
              <a:rPr lang="en-US" sz="1200" dirty="0">
                <a:hlinkClick r:id="rId3" action="ppaction://hlinksldjump"/>
              </a:rPr>
              <a:t>Collection Purpose &amp; Data Use</a:t>
            </a:r>
            <a:endParaRPr lang="en-US" sz="1200" dirty="0"/>
          </a:p>
          <a:p>
            <a:pPr marL="0" indent="0">
              <a:lnSpc>
                <a:spcPct val="100000"/>
              </a:lnSpc>
              <a:buNone/>
            </a:pPr>
            <a:r>
              <a:rPr lang="en-US" sz="1200" dirty="0">
                <a:hlinkClick r:id="rId4" action="ppaction://hlinksldjump"/>
              </a:rPr>
              <a:t>Collection Timeline</a:t>
            </a:r>
            <a:endParaRPr lang="en-US" sz="1200" dirty="0"/>
          </a:p>
          <a:p>
            <a:pPr marL="0" indent="0">
              <a:lnSpc>
                <a:spcPct val="100000"/>
              </a:lnSpc>
              <a:buNone/>
            </a:pPr>
            <a:r>
              <a:rPr lang="en-US" sz="1200" dirty="0">
                <a:hlinkClick r:id="rId5" action="ppaction://hlinksldjump"/>
              </a:rPr>
              <a:t>Data Pipeline Process</a:t>
            </a:r>
            <a:endParaRPr lang="en-US" sz="1200" dirty="0"/>
          </a:p>
          <a:p>
            <a:pPr lvl="1">
              <a:lnSpc>
                <a:spcPct val="100000"/>
              </a:lnSpc>
            </a:pPr>
            <a:r>
              <a:rPr lang="en-US" sz="1200" dirty="0">
                <a:hlinkClick r:id="rId6" action="ppaction://hlinksldjump"/>
              </a:rPr>
              <a:t>Setting up for Success</a:t>
            </a:r>
            <a:endParaRPr lang="en-US" sz="1200" dirty="0"/>
          </a:p>
          <a:p>
            <a:pPr lvl="1">
              <a:lnSpc>
                <a:spcPct val="100000"/>
              </a:lnSpc>
            </a:pPr>
            <a:r>
              <a:rPr lang="en-US" sz="1200" dirty="0">
                <a:hlinkClick r:id="rId7" action="ppaction://hlinksldjump"/>
              </a:rPr>
              <a:t>Collection Steps</a:t>
            </a:r>
            <a:endParaRPr lang="en-US" sz="1200" dirty="0"/>
          </a:p>
          <a:p>
            <a:pPr lvl="1">
              <a:lnSpc>
                <a:spcPct val="100000"/>
              </a:lnSpc>
            </a:pPr>
            <a:r>
              <a:rPr lang="en-US" sz="1200" dirty="0">
                <a:hlinkClick r:id="rId8" action="ppaction://hlinksldjump"/>
              </a:rPr>
              <a:t>No Events</a:t>
            </a:r>
            <a:endParaRPr lang="en-US" sz="1200" dirty="0"/>
          </a:p>
          <a:p>
            <a:pPr lvl="1">
              <a:lnSpc>
                <a:spcPct val="100000"/>
              </a:lnSpc>
            </a:pPr>
            <a:r>
              <a:rPr lang="en-US" sz="1200" dirty="0">
                <a:hlinkClick r:id="rId9" action="ppaction://hlinksldjump"/>
              </a:rPr>
              <a:t>File Upload</a:t>
            </a:r>
            <a:endParaRPr lang="en-US" sz="1200" dirty="0"/>
          </a:p>
          <a:p>
            <a:pPr lvl="1">
              <a:lnSpc>
                <a:spcPct val="100000"/>
              </a:lnSpc>
            </a:pPr>
            <a:r>
              <a:rPr lang="en-US" sz="1200" dirty="0">
                <a:hlinkClick r:id="rId10" action="ppaction://hlinksldjump"/>
              </a:rPr>
              <a:t>Business Rules</a:t>
            </a:r>
            <a:endParaRPr lang="en-US" sz="1200" dirty="0"/>
          </a:p>
          <a:p>
            <a:pPr lvl="1">
              <a:lnSpc>
                <a:spcPct val="100000"/>
              </a:lnSpc>
            </a:pPr>
            <a:r>
              <a:rPr lang="en-US" sz="1200" dirty="0">
                <a:hlinkClick r:id="rId11" action="ppaction://hlinksldjump"/>
              </a:rPr>
              <a:t>Status Dashboard &amp; Submitting SRS Data</a:t>
            </a:r>
            <a:endParaRPr lang="en-US" sz="1200" dirty="0"/>
          </a:p>
          <a:p>
            <a:pPr marL="0" indent="0">
              <a:lnSpc>
                <a:spcPct val="100000"/>
              </a:lnSpc>
              <a:buNone/>
            </a:pPr>
            <a:r>
              <a:rPr lang="en-US" sz="1200" dirty="0">
                <a:hlinkClick r:id="rId12" action="ppaction://hlinksldjump"/>
              </a:rPr>
              <a:t>Reviewing/Validating Data (CEDAR/COGNOS Reports)</a:t>
            </a:r>
            <a:endParaRPr lang="en-US" sz="1200" dirty="0"/>
          </a:p>
          <a:p>
            <a:pPr marL="0" indent="0">
              <a:lnSpc>
                <a:spcPct val="100000"/>
              </a:lnSpc>
              <a:buNone/>
            </a:pPr>
            <a:r>
              <a:rPr lang="en-US" sz="1200" dirty="0">
                <a:hlinkClick r:id="rId13" action="ppaction://hlinksldjump"/>
              </a:rPr>
              <a:t>Contact &amp; Resources</a:t>
            </a:r>
            <a:endParaRPr lang="en-US" sz="1200" dirty="0"/>
          </a:p>
          <a:p>
            <a:pPr lvl="1"/>
            <a:endParaRPr lang="en-US" sz="1100" dirty="0"/>
          </a:p>
          <a:p>
            <a:pPr lvl="1"/>
            <a:endParaRPr lang="en-US" sz="1100" dirty="0"/>
          </a:p>
        </p:txBody>
      </p:sp>
      <p:pic>
        <p:nvPicPr>
          <p:cNvPr id="17" name="Picture Placeholder 16" descr="Agenda written on glass&#10;">
            <a:extLst>
              <a:ext uri="{FF2B5EF4-FFF2-40B4-BE49-F238E27FC236}">
                <a16:creationId xmlns:a16="http://schemas.microsoft.com/office/drawing/2014/main" id="{7C3644F7-828E-9B46-5CE0-887493818F33}"/>
              </a:ext>
            </a:extLst>
          </p:cNvPr>
          <p:cNvPicPr>
            <a:picLocks noGrp="1" noChangeAspect="1"/>
          </p:cNvPicPr>
          <p:nvPr>
            <p:ph sz="half" idx="2"/>
          </p:nvPr>
        </p:nvPicPr>
        <p:blipFill>
          <a:blip r:embed="rId14">
            <a:extLst>
              <a:ext uri="{28A0092B-C50C-407E-A947-70E740481C1C}">
                <a14:useLocalDpi xmlns:a14="http://schemas.microsoft.com/office/drawing/2010/main" val="0"/>
              </a:ext>
            </a:extLst>
          </a:blip>
          <a:stretch>
            <a:fillRect/>
          </a:stretch>
        </p:blipFill>
        <p:spPr>
          <a:xfrm>
            <a:off x="6096000" y="1260124"/>
            <a:ext cx="6012922" cy="4116446"/>
          </a:xfrm>
          <a:noFill/>
        </p:spPr>
      </p:pic>
      <p:sp>
        <p:nvSpPr>
          <p:cNvPr id="4" name="Slide Number Placeholder 3">
            <a:extLst>
              <a:ext uri="{FF2B5EF4-FFF2-40B4-BE49-F238E27FC236}">
                <a16:creationId xmlns:a16="http://schemas.microsoft.com/office/drawing/2014/main" id="{E480749D-7EEB-1B33-2E58-DFC4250960AE}"/>
              </a:ext>
            </a:extLst>
          </p:cNvPr>
          <p:cNvSpPr>
            <a:spLocks noGrp="1"/>
          </p:cNvSpPr>
          <p:nvPr>
            <p:ph type="sldNum" sz="quarter" idx="12"/>
          </p:nvPr>
        </p:nvSpPr>
        <p:spPr/>
        <p:txBody>
          <a:bodyPr anchor="ctr">
            <a:normAutofit/>
          </a:bodyPr>
          <a:lstStyle/>
          <a:p>
            <a:pPr>
              <a:spcAft>
                <a:spcPts val="600"/>
              </a:spcAft>
            </a:pPr>
            <a:fld id="{C479D5F6-EDCB-402A-AC08-4943A1820E8F}" type="slidenum">
              <a:rPr lang="en-US" smtClean="0"/>
              <a:pPr>
                <a:spcAft>
                  <a:spcPts val="600"/>
                </a:spcAft>
              </a:pPr>
              <a:t>2</a:t>
            </a:fld>
            <a:endParaRPr lang="en-US"/>
          </a:p>
        </p:txBody>
      </p:sp>
    </p:spTree>
    <p:extLst>
      <p:ext uri="{BB962C8B-B14F-4D97-AF65-F5344CB8AC3E}">
        <p14:creationId xmlns:p14="http://schemas.microsoft.com/office/powerpoint/2010/main" val="1144905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E10C1E-94AF-10A5-AEA5-0D110B003AAE}"/>
              </a:ext>
            </a:extLst>
          </p:cNvPr>
          <p:cNvSpPr>
            <a:spLocks noGrp="1"/>
          </p:cNvSpPr>
          <p:nvPr>
            <p:ph type="ctrTitle"/>
          </p:nvPr>
        </p:nvSpPr>
        <p:spPr/>
        <p:txBody>
          <a:bodyPr/>
          <a:lstStyle/>
          <a:p>
            <a:r>
              <a:rPr lang="en-US" dirty="0"/>
              <a:t>Collection Purpose &amp; Data Use</a:t>
            </a:r>
          </a:p>
        </p:txBody>
      </p:sp>
      <p:sp>
        <p:nvSpPr>
          <p:cNvPr id="4" name="Slide Number Placeholder 3">
            <a:extLst>
              <a:ext uri="{FF2B5EF4-FFF2-40B4-BE49-F238E27FC236}">
                <a16:creationId xmlns:a16="http://schemas.microsoft.com/office/drawing/2014/main" id="{6124529F-73CA-986D-1B6D-13DB3D8726DB}"/>
              </a:ext>
            </a:extLst>
          </p:cNvPr>
          <p:cNvSpPr>
            <a:spLocks noGrp="1"/>
          </p:cNvSpPr>
          <p:nvPr>
            <p:ph type="sldNum" sz="quarter" idx="12"/>
          </p:nvPr>
        </p:nvSpPr>
        <p:spPr/>
        <p:txBody>
          <a:bodyPr/>
          <a:lstStyle/>
          <a:p>
            <a:fld id="{C479D5F6-EDCB-402A-AC08-4943A1820E8F}" type="slidenum">
              <a:rPr lang="en-US" smtClean="0"/>
              <a:pPr/>
              <a:t>3</a:t>
            </a:fld>
            <a:endParaRPr lang="en-US" dirty="0"/>
          </a:p>
        </p:txBody>
      </p:sp>
    </p:spTree>
    <p:extLst>
      <p:ext uri="{BB962C8B-B14F-4D97-AF65-F5344CB8AC3E}">
        <p14:creationId xmlns:p14="http://schemas.microsoft.com/office/powerpoint/2010/main" val="791079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0A077-9F22-CF48-CCCF-B5A89FFF0F2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CD067A-E939-8494-2A31-23DA62DE3676}"/>
              </a:ext>
            </a:extLst>
          </p:cNvPr>
          <p:cNvSpPr>
            <a:spLocks noGrp="1"/>
          </p:cNvSpPr>
          <p:nvPr>
            <p:ph type="title"/>
          </p:nvPr>
        </p:nvSpPr>
        <p:spPr/>
        <p:txBody>
          <a:bodyPr/>
          <a:lstStyle/>
          <a:p>
            <a:r>
              <a:rPr lang="en-US" dirty="0"/>
              <a:t>Purpose and Data Use</a:t>
            </a:r>
          </a:p>
        </p:txBody>
      </p:sp>
      <p:sp>
        <p:nvSpPr>
          <p:cNvPr id="5" name="Content Placeholder 4">
            <a:extLst>
              <a:ext uri="{FF2B5EF4-FFF2-40B4-BE49-F238E27FC236}">
                <a16:creationId xmlns:a16="http://schemas.microsoft.com/office/drawing/2014/main" id="{D201DAD5-D40E-62BF-ADD2-B9986E789D5C}"/>
              </a:ext>
            </a:extLst>
          </p:cNvPr>
          <p:cNvSpPr>
            <a:spLocks noGrp="1"/>
          </p:cNvSpPr>
          <p:nvPr>
            <p:ph idx="1"/>
          </p:nvPr>
        </p:nvSpPr>
        <p:spPr>
          <a:xfrm>
            <a:off x="332874" y="1159933"/>
            <a:ext cx="11689794" cy="4699000"/>
          </a:xfrm>
        </p:spPr>
        <p:txBody>
          <a:bodyPr>
            <a:normAutofit/>
          </a:bodyPr>
          <a:lstStyle/>
          <a:p>
            <a:pPr marL="0" indent="0">
              <a:lnSpc>
                <a:spcPct val="100000"/>
              </a:lnSpc>
              <a:buNone/>
            </a:pPr>
            <a:r>
              <a:rPr lang="en-US" sz="1800" dirty="0"/>
              <a:t>The Student Restraint and Seclusion (SRS) collection collects the number of students restrained along with the type and duration of the restraint. This includes demographic information.  </a:t>
            </a:r>
          </a:p>
          <a:p>
            <a:pPr marL="0" indent="0">
              <a:lnSpc>
                <a:spcPct val="110000"/>
              </a:lnSpc>
              <a:buNone/>
            </a:pPr>
            <a:r>
              <a:rPr lang="en-US" sz="1800" b="1" dirty="0"/>
              <a:t>Primary Data Use</a:t>
            </a:r>
          </a:p>
          <a:p>
            <a:pPr marL="0" indent="0">
              <a:lnSpc>
                <a:spcPct val="110000"/>
              </a:lnSpc>
              <a:buNone/>
            </a:pPr>
            <a:r>
              <a:rPr lang="en-US" sz="1800" dirty="0"/>
              <a:t>Public reporting of restraints, duration, student counts, demographic breakdowns. (</a:t>
            </a:r>
            <a:r>
              <a:rPr lang="en-US" sz="1800" dirty="0">
                <a:hlinkClick r:id="rId2"/>
              </a:rPr>
              <a:t>Profile Reports</a:t>
            </a:r>
            <a:r>
              <a:rPr lang="en-US" sz="1800" dirty="0"/>
              <a:t>)</a:t>
            </a:r>
          </a:p>
          <a:p>
            <a:pPr marL="0" indent="0">
              <a:lnSpc>
                <a:spcPct val="110000"/>
              </a:lnSpc>
              <a:buNone/>
            </a:pPr>
            <a:r>
              <a:rPr lang="en-US" sz="1800" dirty="0"/>
              <a:t>Protection of Persons Reporting Act (PPRA)</a:t>
            </a:r>
          </a:p>
          <a:p>
            <a:pPr lvl="1">
              <a:lnSpc>
                <a:spcPct val="110000"/>
              </a:lnSpc>
            </a:pPr>
            <a:r>
              <a:rPr lang="en-US" sz="1800" dirty="0"/>
              <a:t>Annual Restraint Review Report</a:t>
            </a:r>
          </a:p>
          <a:p>
            <a:pPr marL="0" indent="0">
              <a:buNone/>
            </a:pPr>
            <a:r>
              <a:rPr lang="en-US" sz="1800" b="1" dirty="0"/>
              <a:t>Data Privacy Guidelines</a:t>
            </a:r>
          </a:p>
          <a:p>
            <a:pPr marL="285750" indent="-285750"/>
            <a:r>
              <a:rPr lang="en-US" sz="1800" dirty="0"/>
              <a:t>All publicly posted data utilizes privacy guidelines. </a:t>
            </a:r>
          </a:p>
          <a:p>
            <a:pPr marL="285750" indent="-285750"/>
            <a:r>
              <a:rPr lang="en-US" sz="1800" dirty="0"/>
              <a:t>Education Statistics Site privacy methods include blurring of cohort/membership base sizes with small populations (all students &amp; subgroups), and limited suppression.</a:t>
            </a:r>
          </a:p>
          <a:p>
            <a:pPr marL="285750" indent="-285750"/>
            <a:r>
              <a:rPr lang="en-US" sz="1800" dirty="0"/>
              <a:t>Individual district CEDAR/COGNOS reports available to users with SRS access in IdM do not utilize privacy guidelines to allow LEAs to review their data in complete detail.</a:t>
            </a:r>
          </a:p>
          <a:p>
            <a:pPr marL="0" indent="0">
              <a:lnSpc>
                <a:spcPct val="100000"/>
              </a:lnSpc>
              <a:buNone/>
            </a:pPr>
            <a:endParaRPr lang="en-US" sz="2000" dirty="0"/>
          </a:p>
        </p:txBody>
      </p:sp>
      <p:sp>
        <p:nvSpPr>
          <p:cNvPr id="3" name="Slide Number Placeholder 2">
            <a:extLst>
              <a:ext uri="{FF2B5EF4-FFF2-40B4-BE49-F238E27FC236}">
                <a16:creationId xmlns:a16="http://schemas.microsoft.com/office/drawing/2014/main" id="{13ACE63D-702C-F43A-913D-5B45E1F805B0}"/>
              </a:ext>
            </a:extLst>
          </p:cNvPr>
          <p:cNvSpPr>
            <a:spLocks noGrp="1"/>
          </p:cNvSpPr>
          <p:nvPr>
            <p:ph type="sldNum" sz="quarter" idx="12"/>
          </p:nvPr>
        </p:nvSpPr>
        <p:spPr/>
        <p:txBody>
          <a:bodyPr/>
          <a:lstStyle/>
          <a:p>
            <a:fld id="{C479D5F6-EDCB-402A-AC08-4943A1820E8F}" type="slidenum">
              <a:rPr lang="en-US" smtClean="0"/>
              <a:pPr/>
              <a:t>4</a:t>
            </a:fld>
            <a:endParaRPr lang="en-US" dirty="0"/>
          </a:p>
        </p:txBody>
      </p:sp>
    </p:spTree>
    <p:extLst>
      <p:ext uri="{BB962C8B-B14F-4D97-AF65-F5344CB8AC3E}">
        <p14:creationId xmlns:p14="http://schemas.microsoft.com/office/powerpoint/2010/main" val="3553899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CDA061-DBA8-2450-2EF4-AAA1FB266F46}"/>
              </a:ext>
            </a:extLst>
          </p:cNvPr>
          <p:cNvSpPr>
            <a:spLocks noGrp="1"/>
          </p:cNvSpPr>
          <p:nvPr>
            <p:ph type="title"/>
          </p:nvPr>
        </p:nvSpPr>
        <p:spPr/>
        <p:txBody>
          <a:bodyPr/>
          <a:lstStyle/>
          <a:p>
            <a:r>
              <a:rPr lang="en-US" dirty="0"/>
              <a:t>Data Release Process</a:t>
            </a:r>
          </a:p>
        </p:txBody>
      </p:sp>
      <p:sp>
        <p:nvSpPr>
          <p:cNvPr id="5" name="Content Placeholder 4">
            <a:extLst>
              <a:ext uri="{FF2B5EF4-FFF2-40B4-BE49-F238E27FC236}">
                <a16:creationId xmlns:a16="http://schemas.microsoft.com/office/drawing/2014/main" id="{F917A1D5-E8C9-04D7-851D-DEEF32EB1322}"/>
              </a:ext>
            </a:extLst>
          </p:cNvPr>
          <p:cNvSpPr>
            <a:spLocks noGrp="1"/>
          </p:cNvSpPr>
          <p:nvPr>
            <p:ph idx="1"/>
          </p:nvPr>
        </p:nvSpPr>
        <p:spPr>
          <a:xfrm>
            <a:off x="443565" y="1093077"/>
            <a:ext cx="11132917" cy="5013434"/>
          </a:xfrm>
        </p:spPr>
        <p:txBody>
          <a:bodyPr>
            <a:normAutofit fontScale="85000" lnSpcReduction="20000"/>
          </a:bodyPr>
          <a:lstStyle/>
          <a:p>
            <a:pPr marL="0" indent="0">
              <a:lnSpc>
                <a:spcPct val="110000"/>
              </a:lnSpc>
              <a:buNone/>
            </a:pPr>
            <a:r>
              <a:rPr lang="en-US" dirty="0"/>
              <a:t>Collection closes July 7, 2026</a:t>
            </a:r>
          </a:p>
          <a:p>
            <a:pPr lvl="1">
              <a:lnSpc>
                <a:spcPct val="110000"/>
              </a:lnSpc>
            </a:pPr>
            <a:r>
              <a:rPr lang="en-US" dirty="0"/>
              <a:t>Data locked; </a:t>
            </a:r>
            <a:r>
              <a:rPr lang="en-US" b="1" dirty="0"/>
              <a:t>no changes to data are made after this point</a:t>
            </a:r>
          </a:p>
          <a:p>
            <a:pPr lvl="1">
              <a:lnSpc>
                <a:spcPct val="110000"/>
              </a:lnSpc>
            </a:pPr>
            <a:r>
              <a:rPr lang="en-US" dirty="0"/>
              <a:t>Superintendent verification form due</a:t>
            </a:r>
          </a:p>
          <a:p>
            <a:pPr marL="0" indent="0">
              <a:lnSpc>
                <a:spcPct val="110000"/>
              </a:lnSpc>
              <a:buNone/>
            </a:pPr>
            <a:r>
              <a:rPr lang="en-US" dirty="0"/>
              <a:t>July through August - CDE internal processes to prepare data for public release</a:t>
            </a:r>
          </a:p>
          <a:p>
            <a:pPr marL="0" indent="0">
              <a:lnSpc>
                <a:spcPct val="110000"/>
              </a:lnSpc>
              <a:buNone/>
            </a:pPr>
            <a:r>
              <a:rPr lang="en-US" dirty="0">
                <a:highlight>
                  <a:srgbClr val="CCECFF"/>
                </a:highlight>
              </a:rPr>
              <a:t>Education statistics based upon the 2025-2026 SRS data are embargoed until the public data release in September 2026</a:t>
            </a:r>
          </a:p>
          <a:p>
            <a:pPr lvl="1">
              <a:lnSpc>
                <a:spcPct val="110000"/>
              </a:lnSpc>
            </a:pPr>
            <a:r>
              <a:rPr lang="en-US" dirty="0"/>
              <a:t>District data available through COGNOS/CEDAR reports</a:t>
            </a:r>
          </a:p>
          <a:p>
            <a:pPr marL="0" indent="0">
              <a:lnSpc>
                <a:spcPct val="110000"/>
              </a:lnSpc>
              <a:buNone/>
            </a:pPr>
            <a:r>
              <a:rPr lang="en-US" dirty="0"/>
              <a:t>Districts receive a preview of the public data files a few days prior to the public data release</a:t>
            </a:r>
          </a:p>
          <a:p>
            <a:pPr lvl="1">
              <a:lnSpc>
                <a:spcPct val="110000"/>
              </a:lnSpc>
            </a:pPr>
            <a:r>
              <a:rPr lang="en-US" dirty="0"/>
              <a:t>Sent to SRS Data Respondents from the SRS Collection Lead</a:t>
            </a:r>
          </a:p>
          <a:p>
            <a:pPr lvl="1">
              <a:lnSpc>
                <a:spcPct val="110000"/>
              </a:lnSpc>
            </a:pPr>
            <a:r>
              <a:rPr lang="en-US" dirty="0"/>
              <a:t>SRS Data Respondents should share with applicable administrative staff within their district </a:t>
            </a:r>
          </a:p>
          <a:p>
            <a:pPr marL="0" indent="0">
              <a:lnSpc>
                <a:spcPct val="110000"/>
              </a:lnSpc>
              <a:buNone/>
            </a:pPr>
            <a:r>
              <a:rPr lang="en-US" dirty="0"/>
              <a:t>CDE sends out notifications through their communication department when this data is publicly released</a:t>
            </a:r>
          </a:p>
          <a:p>
            <a:pPr lvl="1">
              <a:lnSpc>
                <a:spcPct val="110000"/>
              </a:lnSpc>
            </a:pPr>
            <a:r>
              <a:rPr lang="en-US" dirty="0"/>
              <a:t>SRS Data Collection lead will send an email to data respondents when the embargo has lifted, and data has been publicly released</a:t>
            </a:r>
          </a:p>
          <a:p>
            <a:endParaRPr lang="en-US" dirty="0"/>
          </a:p>
        </p:txBody>
      </p:sp>
      <p:sp>
        <p:nvSpPr>
          <p:cNvPr id="3" name="Slide Number Placeholder 2">
            <a:extLst>
              <a:ext uri="{FF2B5EF4-FFF2-40B4-BE49-F238E27FC236}">
                <a16:creationId xmlns:a16="http://schemas.microsoft.com/office/drawing/2014/main" id="{1B351F6C-3E08-AB59-6FFA-C975BFB07FEE}"/>
              </a:ext>
            </a:extLst>
          </p:cNvPr>
          <p:cNvSpPr>
            <a:spLocks noGrp="1"/>
          </p:cNvSpPr>
          <p:nvPr>
            <p:ph type="sldNum" sz="quarter" idx="12"/>
          </p:nvPr>
        </p:nvSpPr>
        <p:spPr/>
        <p:txBody>
          <a:bodyPr/>
          <a:lstStyle/>
          <a:p>
            <a:fld id="{C479D5F6-EDCB-402A-AC08-4943A1820E8F}" type="slidenum">
              <a:rPr lang="en-US" smtClean="0"/>
              <a:pPr/>
              <a:t>5</a:t>
            </a:fld>
            <a:endParaRPr lang="en-US" dirty="0"/>
          </a:p>
        </p:txBody>
      </p:sp>
    </p:spTree>
    <p:extLst>
      <p:ext uri="{BB962C8B-B14F-4D97-AF65-F5344CB8AC3E}">
        <p14:creationId xmlns:p14="http://schemas.microsoft.com/office/powerpoint/2010/main" val="203075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EBB7-09B7-752B-32E3-5400FBEA06F3}"/>
              </a:ext>
            </a:extLst>
          </p:cNvPr>
          <p:cNvSpPr>
            <a:spLocks noGrp="1"/>
          </p:cNvSpPr>
          <p:nvPr>
            <p:ph type="ctrTitle"/>
          </p:nvPr>
        </p:nvSpPr>
        <p:spPr/>
        <p:txBody>
          <a:bodyPr/>
          <a:lstStyle/>
          <a:p>
            <a:r>
              <a:rPr lang="en-US" dirty="0"/>
              <a:t>Collection Timeline</a:t>
            </a:r>
          </a:p>
        </p:txBody>
      </p:sp>
      <p:sp>
        <p:nvSpPr>
          <p:cNvPr id="4" name="Slide Number Placeholder 3">
            <a:extLst>
              <a:ext uri="{FF2B5EF4-FFF2-40B4-BE49-F238E27FC236}">
                <a16:creationId xmlns:a16="http://schemas.microsoft.com/office/drawing/2014/main" id="{638C9309-6708-E6B9-9FD8-1B4814F27B39}"/>
              </a:ext>
            </a:extLst>
          </p:cNvPr>
          <p:cNvSpPr>
            <a:spLocks noGrp="1"/>
          </p:cNvSpPr>
          <p:nvPr>
            <p:ph type="sldNum" sz="quarter" idx="12"/>
          </p:nvPr>
        </p:nvSpPr>
        <p:spPr/>
        <p:txBody>
          <a:bodyPr/>
          <a:lstStyle/>
          <a:p>
            <a:fld id="{C479D5F6-EDCB-402A-AC08-4943A1820E8F}" type="slidenum">
              <a:rPr lang="en-US" smtClean="0"/>
              <a:pPr/>
              <a:t>6</a:t>
            </a:fld>
            <a:endParaRPr lang="en-US" dirty="0"/>
          </a:p>
        </p:txBody>
      </p:sp>
    </p:spTree>
    <p:extLst>
      <p:ext uri="{BB962C8B-B14F-4D97-AF65-F5344CB8AC3E}">
        <p14:creationId xmlns:p14="http://schemas.microsoft.com/office/powerpoint/2010/main" val="3311323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B6F7A1-8818-6155-AB2B-E7D0DDE0C29F}"/>
              </a:ext>
            </a:extLst>
          </p:cNvPr>
          <p:cNvSpPr>
            <a:spLocks noGrp="1"/>
          </p:cNvSpPr>
          <p:nvPr>
            <p:ph type="title"/>
          </p:nvPr>
        </p:nvSpPr>
        <p:spPr/>
        <p:txBody>
          <a:bodyPr/>
          <a:lstStyle/>
          <a:p>
            <a:r>
              <a:rPr lang="en-US" dirty="0"/>
              <a:t>Timeline</a:t>
            </a:r>
          </a:p>
        </p:txBody>
      </p:sp>
      <p:graphicFrame>
        <p:nvGraphicFramePr>
          <p:cNvPr id="6" name="Table Placeholder 10">
            <a:extLst>
              <a:ext uri="{FF2B5EF4-FFF2-40B4-BE49-F238E27FC236}">
                <a16:creationId xmlns:a16="http://schemas.microsoft.com/office/drawing/2014/main" id="{280AD150-D636-D603-921D-3B8AB4290BA8}"/>
              </a:ext>
            </a:extLst>
          </p:cNvPr>
          <p:cNvGraphicFramePr>
            <a:graphicFrameLocks noGrp="1"/>
          </p:cNvGraphicFramePr>
          <p:nvPr>
            <p:ph idx="1"/>
            <p:extLst>
              <p:ext uri="{D42A27DB-BD31-4B8C-83A1-F6EECF244321}">
                <p14:modId xmlns:p14="http://schemas.microsoft.com/office/powerpoint/2010/main" val="2320422319"/>
              </p:ext>
            </p:extLst>
          </p:nvPr>
        </p:nvGraphicFramePr>
        <p:xfrm>
          <a:off x="445273" y="349856"/>
          <a:ext cx="11209906" cy="4624341"/>
        </p:xfrm>
        <a:graphic>
          <a:graphicData uri="http://schemas.openxmlformats.org/drawingml/2006/table">
            <a:tbl>
              <a:tblPr firstRow="1" bandRow="1">
                <a:tableStyleId>{7E9639D4-E3E2-4D34-9284-5A2195B3D0D7}</a:tableStyleId>
              </a:tblPr>
              <a:tblGrid>
                <a:gridCol w="1999298">
                  <a:extLst>
                    <a:ext uri="{9D8B030D-6E8A-4147-A177-3AD203B41FA5}">
                      <a16:colId xmlns:a16="http://schemas.microsoft.com/office/drawing/2014/main" val="3018245949"/>
                    </a:ext>
                  </a:extLst>
                </a:gridCol>
                <a:gridCol w="1532187">
                  <a:extLst>
                    <a:ext uri="{9D8B030D-6E8A-4147-A177-3AD203B41FA5}">
                      <a16:colId xmlns:a16="http://schemas.microsoft.com/office/drawing/2014/main" val="2137241566"/>
                    </a:ext>
                  </a:extLst>
                </a:gridCol>
                <a:gridCol w="7678421">
                  <a:extLst>
                    <a:ext uri="{9D8B030D-6E8A-4147-A177-3AD203B41FA5}">
                      <a16:colId xmlns:a16="http://schemas.microsoft.com/office/drawing/2014/main" val="1583735620"/>
                    </a:ext>
                  </a:extLst>
                </a:gridCol>
              </a:tblGrid>
              <a:tr h="257587">
                <a:tc>
                  <a:txBody>
                    <a:bodyPr/>
                    <a:lstStyle/>
                    <a:p>
                      <a:pPr marL="0" marR="0">
                        <a:lnSpc>
                          <a:spcPct val="107000"/>
                        </a:lnSpc>
                        <a:spcBef>
                          <a:spcPts val="0"/>
                        </a:spcBef>
                        <a:spcAft>
                          <a:spcPts val="0"/>
                        </a:spcAft>
                        <a:tabLst>
                          <a:tab pos="2028825" algn="l"/>
                        </a:tabLst>
                      </a:pPr>
                      <a:r>
                        <a:rPr lang="en-US" sz="1100" b="1" dirty="0">
                          <a:solidFill>
                            <a:srgbClr val="FFFFFF"/>
                          </a:solidFill>
                          <a:effectLst/>
                          <a:latin typeface="+mn-lt"/>
                          <a:ea typeface="Calibri" panose="020F0502020204030204" pitchFamily="34" charset="0"/>
                          <a:cs typeface="Times New Roman" panose="02020603050405020304" pitchFamily="18" charset="0"/>
                        </a:rPr>
                        <a:t>Date</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tabLst>
                          <a:tab pos="2028825" algn="l"/>
                        </a:tabLst>
                      </a:pPr>
                      <a:r>
                        <a:rPr lang="en-US" sz="1100" b="1" dirty="0">
                          <a:solidFill>
                            <a:srgbClr val="FFFFFF"/>
                          </a:solidFill>
                          <a:effectLst/>
                          <a:latin typeface="+mn-lt"/>
                          <a:ea typeface="Calibri" panose="020F0502020204030204" pitchFamily="34" charset="0"/>
                          <a:cs typeface="Times New Roman" panose="02020603050405020304" pitchFamily="18" charset="0"/>
                        </a:rPr>
                        <a:t>Event</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tabLst>
                          <a:tab pos="2028825" algn="l"/>
                        </a:tabLst>
                      </a:pPr>
                      <a:r>
                        <a:rPr lang="en-US" sz="1100" b="1" dirty="0">
                          <a:solidFill>
                            <a:srgbClr val="FFFFFF"/>
                          </a:solidFill>
                          <a:effectLst/>
                          <a:latin typeface="+mn-lt"/>
                          <a:ea typeface="Calibri" panose="020F0502020204030204" pitchFamily="34" charset="0"/>
                          <a:cs typeface="Times New Roman" panose="02020603050405020304" pitchFamily="18" charset="0"/>
                        </a:rPr>
                        <a:t>Event Description</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68917589"/>
                  </a:ext>
                </a:extLst>
              </a:tr>
              <a:tr h="299635">
                <a:tc>
                  <a:txBody>
                    <a:bodyPr/>
                    <a:lstStyle/>
                    <a:p>
                      <a:pPr marL="0" marR="0">
                        <a:lnSpc>
                          <a:spcPct val="107000"/>
                        </a:lnSpc>
                        <a:spcAft>
                          <a:spcPts val="800"/>
                        </a:spcAft>
                        <a:buNone/>
                        <a:tabLst>
                          <a:tab pos="2028825" algn="l"/>
                        </a:tabLst>
                      </a:pPr>
                      <a:r>
                        <a:rPr lang="en-US" sz="1100" b="1" dirty="0">
                          <a:solidFill>
                            <a:schemeClr val="tx1"/>
                          </a:solidFill>
                          <a:effectLst/>
                          <a:latin typeface="Montserrat" panose="00000500000000000000" pitchFamily="2" charset="0"/>
                          <a:ea typeface="Montserrat" panose="00000500000000000000" pitchFamily="2" charset="0"/>
                          <a:cs typeface="Angsana New" panose="02020603050405020304" pitchFamily="18" charset="-34"/>
                        </a:rPr>
                        <a:t>04/30/2026</a:t>
                      </a:r>
                      <a:endParaRPr lang="en-US" sz="1100" dirty="0">
                        <a:solidFill>
                          <a:schemeClr val="tx1"/>
                        </a:solidFill>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rgbClr val="CCECFF"/>
                    </a:solidFill>
                  </a:tcPr>
                </a:tc>
                <a:tc>
                  <a:txBody>
                    <a:bodyPr/>
                    <a:lstStyle/>
                    <a:p>
                      <a:pPr marL="0" marR="0">
                        <a:lnSpc>
                          <a:spcPct val="107000"/>
                        </a:lnSpc>
                        <a:spcAft>
                          <a:spcPts val="800"/>
                        </a:spcAft>
                        <a:buNone/>
                        <a:tabLst>
                          <a:tab pos="2028825" algn="l"/>
                        </a:tabLst>
                      </a:pPr>
                      <a:r>
                        <a:rPr lang="en-US" sz="1100" b="1">
                          <a:solidFill>
                            <a:schemeClr val="tx1"/>
                          </a:solidFill>
                          <a:effectLst/>
                          <a:latin typeface="Montserrat" panose="00000500000000000000" pitchFamily="2" charset="0"/>
                          <a:ea typeface="Montserrat" panose="00000500000000000000" pitchFamily="2" charset="0"/>
                          <a:cs typeface="Angsana New" panose="02020603050405020304" pitchFamily="18" charset="-34"/>
                        </a:rPr>
                        <a:t>Open</a:t>
                      </a:r>
                      <a:endParaRPr lang="en-US" sz="1100">
                        <a:solidFill>
                          <a:schemeClr val="tx1"/>
                        </a:solidFill>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rgbClr val="CCECFF"/>
                    </a:solidFill>
                  </a:tcPr>
                </a:tc>
                <a:tc>
                  <a:txBody>
                    <a:bodyPr/>
                    <a:lstStyle/>
                    <a:p>
                      <a:pPr marL="0" marR="0">
                        <a:lnSpc>
                          <a:spcPct val="107000"/>
                        </a:lnSpc>
                        <a:spcAft>
                          <a:spcPts val="800"/>
                        </a:spcAft>
                        <a:buNone/>
                        <a:tabLst>
                          <a:tab pos="2028825" algn="l"/>
                        </a:tabLst>
                      </a:pPr>
                      <a:r>
                        <a:rPr lang="en-US" sz="1100" b="0" dirty="0">
                          <a:solidFill>
                            <a:schemeClr val="tx1"/>
                          </a:solidFill>
                          <a:effectLst/>
                          <a:latin typeface="Montserrat" panose="00000500000000000000" pitchFamily="2" charset="0"/>
                          <a:ea typeface="Montserrat" panose="00000500000000000000" pitchFamily="2" charset="0"/>
                          <a:cs typeface="Angsana New" panose="02020603050405020304" pitchFamily="18" charset="-34"/>
                        </a:rPr>
                        <a:t>Student Restraint and Seclusion (SRS)</a:t>
                      </a:r>
                    </a:p>
                  </a:txBody>
                  <a:tcPr marL="68580" marR="68580" marT="0" marB="0">
                    <a:solidFill>
                      <a:srgbClr val="CCECFF"/>
                    </a:solidFill>
                  </a:tcPr>
                </a:tc>
                <a:extLst>
                  <a:ext uri="{0D108BD9-81ED-4DB2-BD59-A6C34878D82A}">
                    <a16:rowId xmlns:a16="http://schemas.microsoft.com/office/drawing/2014/main" val="779341813"/>
                  </a:ext>
                </a:extLst>
              </a:tr>
              <a:tr h="254659">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05/07/2026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Interim Deadline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tc>
                  <a:txBody>
                    <a:bodyPr/>
                    <a:lstStyle/>
                    <a:p>
                      <a:pPr marL="0" marR="0">
                        <a:lnSpc>
                          <a:spcPct val="107000"/>
                        </a:lnSpc>
                        <a:spcAft>
                          <a:spcPts val="800"/>
                        </a:spcAft>
                        <a:buNone/>
                        <a:tabLst>
                          <a:tab pos="2028825" algn="l"/>
                        </a:tabLst>
                      </a:pPr>
                      <a:r>
                        <a:rPr lang="en-US" sz="1100" dirty="0">
                          <a:effectLst/>
                          <a:latin typeface="Montserrat" panose="00000500000000000000" pitchFamily="2" charset="0"/>
                          <a:ea typeface="Montserrat" panose="00000500000000000000" pitchFamily="2" charset="0"/>
                          <a:cs typeface="Angsana New" panose="02020603050405020304" pitchFamily="18" charset="-34"/>
                        </a:rPr>
                        <a:t>Upload the initial Student Restraint and Seclusion File</a:t>
                      </a:r>
                    </a:p>
                  </a:txBody>
                  <a:tcPr marL="68580" marR="68580" marT="0" marB="0"/>
                </a:tc>
                <a:extLst>
                  <a:ext uri="{0D108BD9-81ED-4DB2-BD59-A6C34878D82A}">
                    <a16:rowId xmlns:a16="http://schemas.microsoft.com/office/drawing/2014/main" val="3242782652"/>
                  </a:ext>
                </a:extLst>
              </a:tr>
              <a:tr h="268599">
                <a:tc>
                  <a:txBody>
                    <a:bodyPr/>
                    <a:lstStyle/>
                    <a:p>
                      <a:pPr marL="0" marR="0">
                        <a:lnSpc>
                          <a:spcPct val="107000"/>
                        </a:lnSpc>
                        <a:spcAft>
                          <a:spcPts val="800"/>
                        </a:spcAft>
                        <a:buNone/>
                        <a:tabLst>
                          <a:tab pos="2028825" algn="l"/>
                        </a:tabLst>
                      </a:pPr>
                      <a:r>
                        <a:rPr lang="en-US" sz="1100" b="1" dirty="0">
                          <a:effectLst/>
                          <a:latin typeface="Montserrat" panose="00000500000000000000" pitchFamily="2" charset="0"/>
                          <a:ea typeface="Montserrat" panose="00000500000000000000" pitchFamily="2" charset="0"/>
                          <a:cs typeface="Angsana New" panose="02020603050405020304" pitchFamily="18" charset="-34"/>
                        </a:rPr>
                        <a:t>05/14/2026</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Other Date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tc>
                  <a:txBody>
                    <a:bodyPr/>
                    <a:lstStyle/>
                    <a:p>
                      <a:pPr marL="0" marR="0">
                        <a:lnSpc>
                          <a:spcPct val="107000"/>
                        </a:lnSpc>
                        <a:spcAft>
                          <a:spcPts val="800"/>
                        </a:spcAft>
                        <a:buNone/>
                        <a:tabLst>
                          <a:tab pos="2028825" algn="l"/>
                        </a:tabLst>
                      </a:pPr>
                      <a:r>
                        <a:rPr lang="en-US" sz="1100">
                          <a:effectLst/>
                          <a:latin typeface="Montserrat" panose="00000500000000000000" pitchFamily="2" charset="0"/>
                          <a:ea typeface="Montserrat" panose="00000500000000000000" pitchFamily="2" charset="0"/>
                          <a:cs typeface="Angsana New" panose="02020603050405020304" pitchFamily="18" charset="-34"/>
                        </a:rPr>
                        <a:t>Suggestion: Begin PPRA Narrative Response</a:t>
                      </a:r>
                    </a:p>
                  </a:txBody>
                  <a:tcPr marL="68580" marR="68580" marT="0" marB="0"/>
                </a:tc>
                <a:extLst>
                  <a:ext uri="{0D108BD9-81ED-4DB2-BD59-A6C34878D82A}">
                    <a16:rowId xmlns:a16="http://schemas.microsoft.com/office/drawing/2014/main" val="593317777"/>
                  </a:ext>
                </a:extLst>
              </a:tr>
              <a:tr h="913887">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05/28/2026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Interim Deadline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tc>
                  <a:txBody>
                    <a:bodyPr/>
                    <a:lstStyle/>
                    <a:p>
                      <a:pPr marL="0" marR="0">
                        <a:lnSpc>
                          <a:spcPct val="107000"/>
                        </a:lnSpc>
                        <a:spcAft>
                          <a:spcPts val="800"/>
                        </a:spcAft>
                        <a:buNone/>
                        <a:tabLst>
                          <a:tab pos="2028825" algn="l"/>
                        </a:tabLst>
                      </a:pPr>
                      <a:r>
                        <a:rPr lang="en-US" sz="1100">
                          <a:effectLst/>
                          <a:latin typeface="Montserrat" panose="00000500000000000000" pitchFamily="2" charset="0"/>
                          <a:ea typeface="Montserrat" panose="00000500000000000000" pitchFamily="2" charset="0"/>
                          <a:cs typeface="Angsana New" panose="02020603050405020304" pitchFamily="18" charset="-34"/>
                        </a:rPr>
                        <a:t>Error free interchange file: </a:t>
                      </a:r>
                    </a:p>
                    <a:p>
                      <a:pPr marL="342900" marR="0" lvl="0" indent="-342900">
                        <a:lnSpc>
                          <a:spcPct val="107000"/>
                        </a:lnSpc>
                        <a:spcAft>
                          <a:spcPts val="800"/>
                        </a:spcAft>
                        <a:buFont typeface="Wingdings" panose="05000000000000000000" pitchFamily="2" charset="2"/>
                        <a:buChar char=""/>
                        <a:tabLst>
                          <a:tab pos="2028825" algn="l"/>
                        </a:tabLst>
                      </a:pPr>
                      <a:r>
                        <a:rPr lang="en-US" sz="1100">
                          <a:effectLst/>
                          <a:latin typeface="Montserrat" panose="00000500000000000000" pitchFamily="2" charset="0"/>
                          <a:ea typeface="Montserrat" panose="00000500000000000000" pitchFamily="2" charset="0"/>
                          <a:cs typeface="Angsana New" panose="02020603050405020304" pitchFamily="18" charset="-34"/>
                        </a:rPr>
                        <a:t>Student Demographic (DEM)</a:t>
                      </a:r>
                    </a:p>
                    <a:p>
                      <a:pPr marL="0" marR="0">
                        <a:lnSpc>
                          <a:spcPct val="107000"/>
                        </a:lnSpc>
                        <a:spcAft>
                          <a:spcPts val="800"/>
                        </a:spcAft>
                        <a:buNone/>
                        <a:tabLst>
                          <a:tab pos="2028825" algn="l"/>
                        </a:tabLst>
                      </a:pPr>
                      <a:r>
                        <a:rPr lang="en-US" sz="1100" i="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This file is expected to have an upload date 05/01/2026 or later to meet this interim deadline.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tc>
                <a:extLst>
                  <a:ext uri="{0D108BD9-81ED-4DB2-BD59-A6C34878D82A}">
                    <a16:rowId xmlns:a16="http://schemas.microsoft.com/office/drawing/2014/main" val="2721818544"/>
                  </a:ext>
                </a:extLst>
              </a:tr>
              <a:tr h="331679">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06/04/2026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noFill/>
                  </a:tcPr>
                </a:tc>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Other Date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noFill/>
                  </a:tcPr>
                </a:tc>
                <a:tc>
                  <a:txBody>
                    <a:bodyPr/>
                    <a:lstStyle/>
                    <a:p>
                      <a:pPr marL="0" marR="0">
                        <a:lnSpc>
                          <a:spcPct val="107000"/>
                        </a:lnSpc>
                        <a:spcAft>
                          <a:spcPts val="800"/>
                        </a:spcAft>
                        <a:buNone/>
                        <a:tabLst>
                          <a:tab pos="2028825" algn="l"/>
                        </a:tabLst>
                      </a:pPr>
                      <a:r>
                        <a:rPr lang="en-US" sz="1100">
                          <a:effectLst/>
                          <a:latin typeface="Montserrat" panose="00000500000000000000" pitchFamily="2" charset="0"/>
                          <a:ea typeface="Montserrat" panose="00000500000000000000" pitchFamily="2" charset="0"/>
                          <a:cs typeface="Angsana New" panose="02020603050405020304" pitchFamily="18" charset="-34"/>
                        </a:rPr>
                        <a:t>Exception request deadline</a:t>
                      </a:r>
                    </a:p>
                  </a:txBody>
                  <a:tcPr marL="68580" marR="68580" marT="0" marB="0">
                    <a:noFill/>
                  </a:tcPr>
                </a:tc>
                <a:extLst>
                  <a:ext uri="{0D108BD9-81ED-4DB2-BD59-A6C34878D82A}">
                    <a16:rowId xmlns:a16="http://schemas.microsoft.com/office/drawing/2014/main" val="1489625824"/>
                  </a:ext>
                </a:extLst>
              </a:tr>
              <a:tr h="306874">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06/11/2026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noFill/>
                  </a:tcPr>
                </a:tc>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Interim Deadline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noFill/>
                  </a:tcPr>
                </a:tc>
                <a:tc>
                  <a:txBody>
                    <a:bodyPr/>
                    <a:lstStyle/>
                    <a:p>
                      <a:pPr marL="0" marR="0">
                        <a:lnSpc>
                          <a:spcPct val="107000"/>
                        </a:lnSpc>
                        <a:spcAft>
                          <a:spcPts val="800"/>
                        </a:spcAft>
                        <a:buNone/>
                        <a:tabLst>
                          <a:tab pos="2028825" algn="l"/>
                        </a:tabLst>
                      </a:pPr>
                      <a:r>
                        <a:rPr lang="en-US" sz="1100" dirty="0">
                          <a:effectLst/>
                          <a:latin typeface="Montserrat" panose="00000500000000000000" pitchFamily="2" charset="0"/>
                          <a:ea typeface="Montserrat" panose="00000500000000000000" pitchFamily="2" charset="0"/>
                          <a:cs typeface="Angsana New" panose="02020603050405020304" pitchFamily="18" charset="-34"/>
                        </a:rPr>
                        <a:t>Error free Student Restraint and Seclusion File</a:t>
                      </a:r>
                    </a:p>
                  </a:txBody>
                  <a:tcPr marL="68580" marR="68580" marT="0" marB="0">
                    <a:noFill/>
                  </a:tcPr>
                </a:tc>
                <a:extLst>
                  <a:ext uri="{0D108BD9-81ED-4DB2-BD59-A6C34878D82A}">
                    <a16:rowId xmlns:a16="http://schemas.microsoft.com/office/drawing/2014/main" val="4242426"/>
                  </a:ext>
                </a:extLst>
              </a:tr>
              <a:tr h="299494">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06/18/2026 to 06/25/2026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6">
                        <a:lumMod val="20000"/>
                        <a:lumOff val="80000"/>
                      </a:schemeClr>
                    </a:solidFill>
                  </a:tcPr>
                </a:tc>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Report Review</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6">
                        <a:lumMod val="20000"/>
                        <a:lumOff val="80000"/>
                      </a:schemeClr>
                    </a:solidFill>
                  </a:tcPr>
                </a:tc>
                <a:tc>
                  <a:txBody>
                    <a:bodyPr/>
                    <a:lstStyle/>
                    <a:p>
                      <a:pPr marL="0" marR="0">
                        <a:lnSpc>
                          <a:spcPct val="107000"/>
                        </a:lnSpc>
                        <a:spcAft>
                          <a:spcPts val="800"/>
                        </a:spcAft>
                        <a:buNone/>
                        <a:tabLst>
                          <a:tab pos="2028825" algn="l"/>
                        </a:tabLst>
                      </a:pPr>
                      <a:r>
                        <a:rPr lang="en-US" sz="1100" dirty="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LEAs validate Student Restraint and Seclusion data using CEDAR/COGNOS reports. </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6">
                        <a:lumMod val="20000"/>
                        <a:lumOff val="80000"/>
                      </a:schemeClr>
                    </a:solidFill>
                  </a:tcPr>
                </a:tc>
                <a:extLst>
                  <a:ext uri="{0D108BD9-81ED-4DB2-BD59-A6C34878D82A}">
                    <a16:rowId xmlns:a16="http://schemas.microsoft.com/office/drawing/2014/main" val="1089030831"/>
                  </a:ext>
                </a:extLst>
              </a:tr>
              <a:tr h="295229">
                <a:tc>
                  <a:txBody>
                    <a:bodyPr/>
                    <a:lstStyle/>
                    <a:p>
                      <a:pPr marL="0" marR="0">
                        <a:lnSpc>
                          <a:spcPct val="107000"/>
                        </a:lnSpc>
                        <a:spcAft>
                          <a:spcPts val="800"/>
                        </a:spcAft>
                        <a:buNone/>
                        <a:tabLst>
                          <a:tab pos="2028825" algn="l"/>
                        </a:tabLst>
                      </a:pPr>
                      <a:r>
                        <a:rPr lang="en-US" sz="1100" b="1" dirty="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06/25/2026</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tc>
                  <a:txBody>
                    <a:bodyPr/>
                    <a:lstStyle/>
                    <a:p>
                      <a:pPr marL="0" marR="0">
                        <a:lnSpc>
                          <a:spcPct val="107000"/>
                        </a:lnSpc>
                        <a:spcAft>
                          <a:spcPts val="800"/>
                        </a:spcAft>
                        <a:buNone/>
                        <a:tabLst>
                          <a:tab pos="2028825" algn="l"/>
                        </a:tabLst>
                      </a:pPr>
                      <a:r>
                        <a:rPr lang="en-US" sz="1100" b="1" dirty="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State Deadline</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tc>
                  <a:txBody>
                    <a:bodyPr/>
                    <a:lstStyle/>
                    <a:p>
                      <a:pPr marL="0" marR="0">
                        <a:lnSpc>
                          <a:spcPct val="107000"/>
                        </a:lnSpc>
                        <a:spcAft>
                          <a:spcPts val="800"/>
                        </a:spcAft>
                        <a:buNone/>
                        <a:tabLst>
                          <a:tab pos="2028825" algn="l"/>
                        </a:tabLst>
                      </a:pPr>
                      <a:r>
                        <a:rPr lang="en-US" sz="110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Submit Student Restraint and Seclusion Data to CDE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extLst>
                  <a:ext uri="{0D108BD9-81ED-4DB2-BD59-A6C34878D82A}">
                    <a16:rowId xmlns:a16="http://schemas.microsoft.com/office/drawing/2014/main" val="2850324413"/>
                  </a:ext>
                </a:extLst>
              </a:tr>
              <a:tr h="461513">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06/30/2026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State Deadline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tc>
                  <a:txBody>
                    <a:bodyPr/>
                    <a:lstStyle/>
                    <a:p>
                      <a:pPr marL="0" marR="0">
                        <a:lnSpc>
                          <a:spcPct val="107000"/>
                        </a:lnSpc>
                        <a:spcAft>
                          <a:spcPts val="800"/>
                        </a:spcAft>
                        <a:buNone/>
                        <a:tabLst>
                          <a:tab pos="304800" algn="l"/>
                        </a:tabLst>
                      </a:pPr>
                      <a:r>
                        <a:rPr lang="en-US" sz="110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Complete the PPRA Narrative Response and send to </a:t>
                      </a:r>
                      <a:r>
                        <a:rPr lang="en-US" sz="1100" u="sng">
                          <a:solidFill>
                            <a:srgbClr val="000000"/>
                          </a:solidFill>
                          <a:effectLst/>
                          <a:latin typeface="Montserrat" panose="00000500000000000000" pitchFamily="2" charset="0"/>
                          <a:ea typeface="Montserrat" panose="00000500000000000000" pitchFamily="2" charset="0"/>
                          <a:cs typeface="Angsana New" panose="02020603050405020304" pitchFamily="18" charset="-34"/>
                          <a:hlinkClick r:id="rId2"/>
                        </a:rPr>
                        <a:t>StudentRestraintSeclusion@cde.state.co.us</a:t>
                      </a:r>
                      <a:r>
                        <a:rPr lang="en-US" sz="110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 </a:t>
                      </a:r>
                      <a:br>
                        <a:rPr lang="en-US" sz="110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br>
                      <a:r>
                        <a:rPr lang="en-US" sz="900" i="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Note: CDE </a:t>
                      </a:r>
                      <a:r>
                        <a:rPr lang="en-US" sz="900" b="1" i="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must</a:t>
                      </a:r>
                      <a:r>
                        <a:rPr lang="en-US" sz="900" i="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 receive each LEA’s PPRA Narrative by this deadline to complete the submission to CDE process.</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extLst>
                  <a:ext uri="{0D108BD9-81ED-4DB2-BD59-A6C34878D82A}">
                    <a16:rowId xmlns:a16="http://schemas.microsoft.com/office/drawing/2014/main" val="2773412301"/>
                  </a:ext>
                </a:extLst>
              </a:tr>
              <a:tr h="328035">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07/07/2026 </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State Deadline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tc>
                  <a:txBody>
                    <a:bodyPr/>
                    <a:lstStyle/>
                    <a:p>
                      <a:pPr marL="0" marR="0">
                        <a:lnSpc>
                          <a:spcPct val="107000"/>
                        </a:lnSpc>
                        <a:spcAft>
                          <a:spcPts val="800"/>
                        </a:spcAft>
                        <a:buNone/>
                      </a:pPr>
                      <a:r>
                        <a:rPr lang="en-US" sz="1100" dirty="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Superintendent Verification (Sign-Off) form due. </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5">
                        <a:lumMod val="20000"/>
                        <a:lumOff val="80000"/>
                      </a:schemeClr>
                    </a:solidFill>
                  </a:tcPr>
                </a:tc>
                <a:extLst>
                  <a:ext uri="{0D108BD9-81ED-4DB2-BD59-A6C34878D82A}">
                    <a16:rowId xmlns:a16="http://schemas.microsoft.com/office/drawing/2014/main" val="3097584874"/>
                  </a:ext>
                </a:extLst>
              </a:tr>
              <a:tr h="258725">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07/15/2026</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noFill/>
                  </a:tcPr>
                </a:tc>
                <a:tc>
                  <a:txBody>
                    <a:bodyPr/>
                    <a:lstStyle/>
                    <a:p>
                      <a:pPr marL="0" marR="0">
                        <a:lnSpc>
                          <a:spcPct val="107000"/>
                        </a:lnSpc>
                        <a:spcAft>
                          <a:spcPts val="800"/>
                        </a:spcAft>
                        <a:buNone/>
                        <a:tabLst>
                          <a:tab pos="2028825" algn="l"/>
                        </a:tabLst>
                      </a:pPr>
                      <a:r>
                        <a:rPr lang="en-US" sz="1100" b="1">
                          <a:effectLst/>
                          <a:latin typeface="Montserrat" panose="00000500000000000000" pitchFamily="2" charset="0"/>
                          <a:ea typeface="Montserrat" panose="00000500000000000000" pitchFamily="2" charset="0"/>
                          <a:cs typeface="Angsana New" panose="02020603050405020304" pitchFamily="18" charset="-34"/>
                        </a:rPr>
                        <a:t>Closed</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noFill/>
                  </a:tcPr>
                </a:tc>
                <a:tc>
                  <a:txBody>
                    <a:bodyPr/>
                    <a:lstStyle/>
                    <a:p>
                      <a:pPr marL="0" marR="0">
                        <a:lnSpc>
                          <a:spcPct val="107000"/>
                        </a:lnSpc>
                        <a:spcAft>
                          <a:spcPts val="800"/>
                        </a:spcAft>
                        <a:buNone/>
                      </a:pPr>
                      <a:r>
                        <a:rPr lang="en-US" sz="1100">
                          <a:effectLst/>
                          <a:latin typeface="Montserrat" panose="00000500000000000000" pitchFamily="2" charset="0"/>
                          <a:ea typeface="Montserrat" panose="00000500000000000000" pitchFamily="2" charset="0"/>
                          <a:cs typeface="Angsana New" panose="02020603050405020304" pitchFamily="18" charset="-34"/>
                        </a:rPr>
                        <a:t>Collection is no longer available for LEA.</a:t>
                      </a:r>
                    </a:p>
                  </a:txBody>
                  <a:tcPr marL="68580" marR="68580" marT="0" marB="0">
                    <a:noFill/>
                  </a:tcPr>
                </a:tc>
                <a:extLst>
                  <a:ext uri="{0D108BD9-81ED-4DB2-BD59-A6C34878D82A}">
                    <a16:rowId xmlns:a16="http://schemas.microsoft.com/office/drawing/2014/main" val="2430598124"/>
                  </a:ext>
                </a:extLst>
              </a:tr>
              <a:tr h="224523">
                <a:tc>
                  <a:txBody>
                    <a:bodyPr/>
                    <a:lstStyle/>
                    <a:p>
                      <a:pPr marL="0" marR="0">
                        <a:lnSpc>
                          <a:spcPct val="107000"/>
                        </a:lnSpc>
                        <a:spcAft>
                          <a:spcPts val="800"/>
                        </a:spcAft>
                        <a:buNone/>
                        <a:tabLst>
                          <a:tab pos="2028825" algn="l"/>
                        </a:tabLst>
                      </a:pPr>
                      <a:r>
                        <a:rPr lang="en-US" sz="1100" b="1" dirty="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09/2026</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4">
                        <a:lumMod val="20000"/>
                        <a:lumOff val="80000"/>
                      </a:schemeClr>
                    </a:solidFill>
                  </a:tcPr>
                </a:tc>
                <a:tc>
                  <a:txBody>
                    <a:bodyPr/>
                    <a:lstStyle/>
                    <a:p>
                      <a:pPr marL="0" marR="0">
                        <a:lnSpc>
                          <a:spcPct val="107000"/>
                        </a:lnSpc>
                        <a:spcAft>
                          <a:spcPts val="800"/>
                        </a:spcAft>
                        <a:buNone/>
                        <a:tabLst>
                          <a:tab pos="2028825" algn="l"/>
                        </a:tabLst>
                      </a:pPr>
                      <a:r>
                        <a:rPr lang="en-US" sz="1100" b="1">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Data Release</a:t>
                      </a:r>
                      <a:endParaRPr lang="en-US" sz="110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4">
                        <a:lumMod val="20000"/>
                        <a:lumOff val="80000"/>
                      </a:schemeClr>
                    </a:solidFill>
                  </a:tcPr>
                </a:tc>
                <a:tc>
                  <a:txBody>
                    <a:bodyPr/>
                    <a:lstStyle/>
                    <a:p>
                      <a:pPr marL="0" marR="0">
                        <a:lnSpc>
                          <a:spcPct val="107000"/>
                        </a:lnSpc>
                        <a:spcAft>
                          <a:spcPts val="800"/>
                        </a:spcAft>
                        <a:buNone/>
                      </a:pPr>
                      <a:r>
                        <a:rPr lang="en-US" sz="1100" dirty="0">
                          <a:solidFill>
                            <a:srgbClr val="000000"/>
                          </a:solidFill>
                          <a:effectLst/>
                          <a:latin typeface="Montserrat" panose="00000500000000000000" pitchFamily="2" charset="0"/>
                          <a:ea typeface="Montserrat" panose="00000500000000000000" pitchFamily="2" charset="0"/>
                          <a:cs typeface="Angsana New" panose="02020603050405020304" pitchFamily="18" charset="-34"/>
                        </a:rPr>
                        <a:t>Education statistics based upon this collection are publicly released and the embargo is lifted for this dataset.</a:t>
                      </a:r>
                      <a:endParaRPr lang="en-US" sz="1100" dirty="0">
                        <a:effectLst/>
                        <a:latin typeface="Montserrat" panose="00000500000000000000" pitchFamily="2" charset="0"/>
                        <a:ea typeface="Montserrat" panose="00000500000000000000" pitchFamily="2" charset="0"/>
                        <a:cs typeface="Angsana New" panose="02020603050405020304" pitchFamily="18" charset="-34"/>
                      </a:endParaRPr>
                    </a:p>
                  </a:txBody>
                  <a:tcPr marL="68580" marR="68580" marT="0" marB="0">
                    <a:solidFill>
                      <a:schemeClr val="accent4">
                        <a:lumMod val="20000"/>
                        <a:lumOff val="80000"/>
                      </a:schemeClr>
                    </a:solidFill>
                  </a:tcPr>
                </a:tc>
                <a:extLst>
                  <a:ext uri="{0D108BD9-81ED-4DB2-BD59-A6C34878D82A}">
                    <a16:rowId xmlns:a16="http://schemas.microsoft.com/office/drawing/2014/main" val="876855"/>
                  </a:ext>
                </a:extLst>
              </a:tr>
            </a:tbl>
          </a:graphicData>
        </a:graphic>
      </p:graphicFrame>
      <p:sp>
        <p:nvSpPr>
          <p:cNvPr id="3" name="Slide Number Placeholder 2">
            <a:extLst>
              <a:ext uri="{FF2B5EF4-FFF2-40B4-BE49-F238E27FC236}">
                <a16:creationId xmlns:a16="http://schemas.microsoft.com/office/drawing/2014/main" id="{F6764973-E11D-9EA7-D898-F7D3FD96F0E6}"/>
              </a:ext>
            </a:extLst>
          </p:cNvPr>
          <p:cNvSpPr>
            <a:spLocks noGrp="1"/>
          </p:cNvSpPr>
          <p:nvPr>
            <p:ph type="sldNum" sz="quarter" idx="12"/>
          </p:nvPr>
        </p:nvSpPr>
        <p:spPr/>
        <p:txBody>
          <a:bodyPr/>
          <a:lstStyle/>
          <a:p>
            <a:fld id="{C479D5F6-EDCB-402A-AC08-4943A1820E8F}" type="slidenum">
              <a:rPr lang="en-US" smtClean="0"/>
              <a:pPr/>
              <a:t>7</a:t>
            </a:fld>
            <a:endParaRPr lang="en-US" dirty="0"/>
          </a:p>
        </p:txBody>
      </p:sp>
    </p:spTree>
    <p:extLst>
      <p:ext uri="{BB962C8B-B14F-4D97-AF65-F5344CB8AC3E}">
        <p14:creationId xmlns:p14="http://schemas.microsoft.com/office/powerpoint/2010/main" val="1656820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CF0FD5-8379-1CEF-ED53-774386FBDFEB}"/>
              </a:ext>
            </a:extLst>
          </p:cNvPr>
          <p:cNvSpPr>
            <a:spLocks noGrp="1"/>
          </p:cNvSpPr>
          <p:nvPr>
            <p:ph type="ctrTitle"/>
          </p:nvPr>
        </p:nvSpPr>
        <p:spPr/>
        <p:txBody>
          <a:bodyPr/>
          <a:lstStyle/>
          <a:p>
            <a:br>
              <a:rPr lang="en-US" dirty="0"/>
            </a:br>
            <a:r>
              <a:rPr lang="en-US" dirty="0"/>
              <a:t>Data Sources</a:t>
            </a:r>
          </a:p>
        </p:txBody>
      </p:sp>
      <p:sp>
        <p:nvSpPr>
          <p:cNvPr id="5" name="Slide Number Placeholder 4">
            <a:extLst>
              <a:ext uri="{FF2B5EF4-FFF2-40B4-BE49-F238E27FC236}">
                <a16:creationId xmlns:a16="http://schemas.microsoft.com/office/drawing/2014/main" id="{B4541895-658A-B093-A9CD-48B1186F5321}"/>
              </a:ext>
            </a:extLst>
          </p:cNvPr>
          <p:cNvSpPr>
            <a:spLocks noGrp="1"/>
          </p:cNvSpPr>
          <p:nvPr>
            <p:ph type="sldNum" sz="quarter" idx="12"/>
          </p:nvPr>
        </p:nvSpPr>
        <p:spPr/>
        <p:txBody>
          <a:bodyPr/>
          <a:lstStyle/>
          <a:p>
            <a:fld id="{C479D5F6-EDCB-402A-AC08-4943A1820E8F}" type="slidenum">
              <a:rPr lang="en-US" smtClean="0"/>
              <a:pPr/>
              <a:t>8</a:t>
            </a:fld>
            <a:endParaRPr lang="en-US" dirty="0"/>
          </a:p>
        </p:txBody>
      </p:sp>
    </p:spTree>
    <p:extLst>
      <p:ext uri="{BB962C8B-B14F-4D97-AF65-F5344CB8AC3E}">
        <p14:creationId xmlns:p14="http://schemas.microsoft.com/office/powerpoint/2010/main" val="4133596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0221-7006-4357-98DF-C3A70F696778}"/>
              </a:ext>
            </a:extLst>
          </p:cNvPr>
          <p:cNvSpPr>
            <a:spLocks noGrp="1"/>
          </p:cNvSpPr>
          <p:nvPr>
            <p:ph type="title"/>
          </p:nvPr>
        </p:nvSpPr>
        <p:spPr/>
        <p:txBody>
          <a:bodyPr/>
          <a:lstStyle/>
          <a:p>
            <a:r>
              <a:rPr lang="en-US" dirty="0"/>
              <a:t>Interchange Preparation</a:t>
            </a:r>
          </a:p>
        </p:txBody>
      </p:sp>
      <p:sp>
        <p:nvSpPr>
          <p:cNvPr id="3" name="Content Placeholder 2">
            <a:extLst>
              <a:ext uri="{FF2B5EF4-FFF2-40B4-BE49-F238E27FC236}">
                <a16:creationId xmlns:a16="http://schemas.microsoft.com/office/drawing/2014/main" id="{DB91F628-6F61-4446-8AC9-6CDE2478E09B}"/>
              </a:ext>
            </a:extLst>
          </p:cNvPr>
          <p:cNvSpPr>
            <a:spLocks noGrp="1"/>
          </p:cNvSpPr>
          <p:nvPr>
            <p:ph idx="1"/>
          </p:nvPr>
        </p:nvSpPr>
        <p:spPr>
          <a:xfrm>
            <a:off x="417913" y="1168843"/>
            <a:ext cx="11477237" cy="4697220"/>
          </a:xfrm>
          <a:noFill/>
        </p:spPr>
        <p:txBody>
          <a:bodyPr>
            <a:normAutofit fontScale="92500" lnSpcReduction="20000"/>
          </a:bodyPr>
          <a:lstStyle/>
          <a:p>
            <a:pPr marL="0" indent="0">
              <a:lnSpc>
                <a:spcPct val="110000"/>
              </a:lnSpc>
              <a:buNone/>
            </a:pPr>
            <a:r>
              <a:rPr lang="en-US" dirty="0"/>
              <a:t>Get SASIDs for your new students</a:t>
            </a:r>
          </a:p>
          <a:p>
            <a:pPr lvl="1">
              <a:lnSpc>
                <a:spcPct val="110000"/>
              </a:lnSpc>
            </a:pPr>
            <a:r>
              <a:rPr lang="en-US" dirty="0"/>
              <a:t>Through RITS or Data Pipeline</a:t>
            </a:r>
          </a:p>
          <a:p>
            <a:pPr lvl="1">
              <a:lnSpc>
                <a:spcPct val="110000"/>
              </a:lnSpc>
            </a:pPr>
            <a:r>
              <a:rPr lang="en-US" dirty="0">
                <a:hlinkClick r:id="rId2"/>
              </a:rPr>
              <a:t>Visit the RITS Website for </a:t>
            </a:r>
            <a:r>
              <a:rPr lang="en-US" dirty="0">
                <a:hlinkClick r:id="rId3"/>
              </a:rPr>
              <a:t>resources</a:t>
            </a:r>
            <a:r>
              <a:rPr lang="en-US" dirty="0">
                <a:hlinkClick r:id="rId2"/>
              </a:rPr>
              <a:t> and instructions regarding SASIDs</a:t>
            </a:r>
            <a:endParaRPr lang="en-US" dirty="0"/>
          </a:p>
          <a:p>
            <a:pPr marL="0" indent="0">
              <a:lnSpc>
                <a:spcPct val="110000"/>
              </a:lnSpc>
              <a:buNone/>
            </a:pPr>
            <a:r>
              <a:rPr lang="en-US" dirty="0"/>
              <a:t>Extract files from your Student Information System (DEM)</a:t>
            </a:r>
          </a:p>
          <a:p>
            <a:pPr lvl="1">
              <a:lnSpc>
                <a:spcPct val="110000"/>
              </a:lnSpc>
            </a:pPr>
            <a:r>
              <a:rPr lang="en-US" dirty="0"/>
              <a:t>Recommended format is .xls or .xlsx (excel) </a:t>
            </a:r>
          </a:p>
          <a:p>
            <a:pPr lvl="2">
              <a:lnSpc>
                <a:spcPct val="110000"/>
              </a:lnSpc>
              <a:buFont typeface="Wingdings" panose="05000000000000000000" pitchFamily="2" charset="2"/>
              <a:buChar char="Ø"/>
            </a:pPr>
            <a:r>
              <a:rPr lang="en-US" dirty="0"/>
              <a:t>Data Pipeline also accepts .csv</a:t>
            </a:r>
          </a:p>
          <a:p>
            <a:pPr lvl="1">
              <a:lnSpc>
                <a:spcPct val="110000"/>
              </a:lnSpc>
            </a:pPr>
            <a:r>
              <a:rPr lang="en-US" dirty="0"/>
              <a:t>All data fields must be zero filled or include an applicable code matching the specified field length</a:t>
            </a:r>
          </a:p>
          <a:p>
            <a:pPr lvl="1">
              <a:lnSpc>
                <a:spcPct val="110000"/>
              </a:lnSpc>
            </a:pPr>
            <a:r>
              <a:rPr lang="en-US" dirty="0"/>
              <a:t>Leading zeros are required for all data fields to maintain the specified field length</a:t>
            </a:r>
          </a:p>
          <a:p>
            <a:pPr lvl="2">
              <a:lnSpc>
                <a:spcPct val="110000"/>
              </a:lnSpc>
            </a:pPr>
            <a:r>
              <a:rPr lang="en-US" dirty="0"/>
              <a:t>Be careful when opening .csv format in excel to not lose leading zeros</a:t>
            </a:r>
          </a:p>
          <a:p>
            <a:pPr lvl="3">
              <a:lnSpc>
                <a:spcPct val="110000"/>
              </a:lnSpc>
              <a:buFont typeface="Wingdings" panose="05000000000000000000" pitchFamily="2" charset="2"/>
              <a:buChar char="Ø"/>
            </a:pPr>
            <a:r>
              <a:rPr lang="en-US" dirty="0"/>
              <a:t>The newest version of excel has a pop-up asking if you want to keep leading zeros</a:t>
            </a:r>
          </a:p>
          <a:p>
            <a:pPr lvl="1">
              <a:lnSpc>
                <a:spcPct val="110000"/>
              </a:lnSpc>
            </a:pPr>
            <a:r>
              <a:rPr lang="en-US" dirty="0"/>
              <a:t>Spaces in the file name are not allowed</a:t>
            </a:r>
          </a:p>
          <a:p>
            <a:pPr marL="457200" lvl="1" indent="0">
              <a:lnSpc>
                <a:spcPct val="110000"/>
              </a:lnSpc>
              <a:buNone/>
            </a:pPr>
            <a:endParaRPr lang="en-US" dirty="0"/>
          </a:p>
          <a:p>
            <a:pPr marL="457200" lvl="1" indent="0">
              <a:lnSpc>
                <a:spcPct val="110000"/>
              </a:lnSpc>
              <a:buNone/>
            </a:pPr>
            <a:r>
              <a:rPr lang="en-US" sz="1600" i="1" dirty="0">
                <a:solidFill>
                  <a:schemeClr val="accent5">
                    <a:lumMod val="75000"/>
                  </a:schemeClr>
                </a:solidFill>
              </a:rPr>
              <a:t>Pro Tip: </a:t>
            </a:r>
            <a:r>
              <a:rPr lang="en-US" sz="1600" i="1" dirty="0"/>
              <a:t>Use a file naming convention as you will likely extract files multiple times. Example: 0110_SRS_04052025.xls</a:t>
            </a:r>
          </a:p>
          <a:p>
            <a:pPr lvl="1">
              <a:lnSpc>
                <a:spcPct val="110000"/>
              </a:lnSpc>
            </a:pPr>
            <a:endParaRPr lang="en-US" dirty="0"/>
          </a:p>
        </p:txBody>
      </p:sp>
      <p:sp>
        <p:nvSpPr>
          <p:cNvPr id="4" name="Slide Number Placeholder 3">
            <a:extLst>
              <a:ext uri="{FF2B5EF4-FFF2-40B4-BE49-F238E27FC236}">
                <a16:creationId xmlns:a16="http://schemas.microsoft.com/office/drawing/2014/main" id="{7C565863-9B20-4A71-B831-2E4B3FA38474}"/>
              </a:ext>
            </a:extLst>
          </p:cNvPr>
          <p:cNvSpPr>
            <a:spLocks noGrp="1"/>
          </p:cNvSpPr>
          <p:nvPr>
            <p:ph type="sldNum" sz="quarter" idx="12"/>
          </p:nvPr>
        </p:nvSpPr>
        <p:spPr/>
        <p:txBody>
          <a:bodyPr/>
          <a:lstStyle/>
          <a:p>
            <a:fld id="{C479D5F6-EDCB-402A-AC08-4943A1820E8F}" type="slidenum">
              <a:rPr lang="en-US" smtClean="0"/>
              <a:pPr/>
              <a:t>9</a:t>
            </a:fld>
            <a:endParaRPr lang="en-US" dirty="0"/>
          </a:p>
        </p:txBody>
      </p:sp>
    </p:spTree>
    <p:extLst>
      <p:ext uri="{BB962C8B-B14F-4D97-AF65-F5344CB8AC3E}">
        <p14:creationId xmlns:p14="http://schemas.microsoft.com/office/powerpoint/2010/main" val="2545966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D0365E-8762-0B35-E730-04BA620D19CA}"/>
              </a:ext>
            </a:extLst>
          </p:cNvPr>
          <p:cNvSpPr>
            <a:spLocks noGrp="1"/>
          </p:cNvSpPr>
          <p:nvPr>
            <p:ph type="title"/>
          </p:nvPr>
        </p:nvSpPr>
        <p:spPr/>
        <p:txBody>
          <a:bodyPr/>
          <a:lstStyle/>
          <a:p>
            <a:r>
              <a:rPr lang="en-US" dirty="0"/>
              <a:t>Student Restraint and Seclusion File (SRS)</a:t>
            </a:r>
          </a:p>
        </p:txBody>
      </p:sp>
      <p:sp>
        <p:nvSpPr>
          <p:cNvPr id="7" name="Content Placeholder 6">
            <a:extLst>
              <a:ext uri="{FF2B5EF4-FFF2-40B4-BE49-F238E27FC236}">
                <a16:creationId xmlns:a16="http://schemas.microsoft.com/office/drawing/2014/main" id="{D3DCF319-DC20-BB21-5802-33D2E2EE6F08}"/>
              </a:ext>
            </a:extLst>
          </p:cNvPr>
          <p:cNvSpPr>
            <a:spLocks noGrp="1"/>
          </p:cNvSpPr>
          <p:nvPr>
            <p:ph sz="half" idx="1"/>
          </p:nvPr>
        </p:nvSpPr>
        <p:spPr>
          <a:xfrm>
            <a:off x="311700" y="2656638"/>
            <a:ext cx="5486400" cy="1234911"/>
          </a:xfrm>
        </p:spPr>
        <p:txBody>
          <a:bodyPr>
            <a:normAutofit/>
          </a:bodyPr>
          <a:lstStyle/>
          <a:p>
            <a:pPr marL="0" indent="0">
              <a:lnSpc>
                <a:spcPct val="100000"/>
              </a:lnSpc>
              <a:buNone/>
            </a:pPr>
            <a:r>
              <a:rPr lang="en-US" sz="2200" dirty="0"/>
              <a:t>All data fields in this file are used in the SRS collection.</a:t>
            </a:r>
          </a:p>
        </p:txBody>
      </p:sp>
      <p:pic>
        <p:nvPicPr>
          <p:cNvPr id="2" name="Picture 1" descr="Screenshot of a document titled &quot;2025-2026 Student Restraint and Seclusion Data Collection&quot; outlining purpose, dependencies, record expectations, use summary, and file notes for data reporting. Key details include legal references, data requirements for student restraint types, demographic data, and emphasis on highlighted text for new changes and zero-filling non-applicable fields.">
            <a:extLst>
              <a:ext uri="{FF2B5EF4-FFF2-40B4-BE49-F238E27FC236}">
                <a16:creationId xmlns:a16="http://schemas.microsoft.com/office/drawing/2014/main" id="{FAB01476-3F26-E09A-9955-B5948B3C124E}"/>
              </a:ext>
            </a:extLst>
          </p:cNvPr>
          <p:cNvPicPr>
            <a:picLocks noChangeAspect="1"/>
          </p:cNvPicPr>
          <p:nvPr/>
        </p:nvPicPr>
        <p:blipFill>
          <a:blip r:embed="rId3"/>
          <a:stretch>
            <a:fillRect/>
          </a:stretch>
        </p:blipFill>
        <p:spPr>
          <a:xfrm>
            <a:off x="6504076" y="1277609"/>
            <a:ext cx="5220026" cy="3992967"/>
          </a:xfrm>
          <a:prstGeom prst="rect">
            <a:avLst/>
          </a:prstGeom>
        </p:spPr>
      </p:pic>
    </p:spTree>
    <p:extLst>
      <p:ext uri="{BB962C8B-B14F-4D97-AF65-F5344CB8AC3E}">
        <p14:creationId xmlns:p14="http://schemas.microsoft.com/office/powerpoint/2010/main" val="3750414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D863F-46A8-38C0-5374-FC2514B1D4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04122EF-CA97-1130-09BB-73EFE8D7CC77}"/>
              </a:ext>
            </a:extLst>
          </p:cNvPr>
          <p:cNvSpPr>
            <a:spLocks noGrp="1"/>
          </p:cNvSpPr>
          <p:nvPr>
            <p:ph type="title"/>
          </p:nvPr>
        </p:nvSpPr>
        <p:spPr/>
        <p:txBody>
          <a:bodyPr/>
          <a:lstStyle/>
          <a:p>
            <a:r>
              <a:rPr lang="en-US" dirty="0"/>
              <a:t>Student Demographic File (DEM)</a:t>
            </a:r>
          </a:p>
        </p:txBody>
      </p:sp>
      <p:sp>
        <p:nvSpPr>
          <p:cNvPr id="7" name="Content Placeholder 6">
            <a:extLst>
              <a:ext uri="{FF2B5EF4-FFF2-40B4-BE49-F238E27FC236}">
                <a16:creationId xmlns:a16="http://schemas.microsoft.com/office/drawing/2014/main" id="{A0B8B370-F825-F76D-D3DD-33B484D3AD39}"/>
              </a:ext>
            </a:extLst>
          </p:cNvPr>
          <p:cNvSpPr>
            <a:spLocks noGrp="1"/>
          </p:cNvSpPr>
          <p:nvPr>
            <p:ph sz="half" idx="1"/>
          </p:nvPr>
        </p:nvSpPr>
        <p:spPr>
          <a:xfrm>
            <a:off x="311700" y="1136342"/>
            <a:ext cx="5659730" cy="5224701"/>
          </a:xfrm>
        </p:spPr>
        <p:txBody>
          <a:bodyPr>
            <a:normAutofit/>
          </a:bodyPr>
          <a:lstStyle/>
          <a:p>
            <a:pPr marL="0" indent="0">
              <a:lnSpc>
                <a:spcPct val="110000"/>
              </a:lnSpc>
              <a:buNone/>
            </a:pPr>
            <a:r>
              <a:rPr lang="en-US" sz="2200" dirty="0"/>
              <a:t>Several data fields in this file are used in the SRS collection</a:t>
            </a:r>
          </a:p>
          <a:p>
            <a:pPr marL="0" indent="0">
              <a:lnSpc>
                <a:spcPct val="110000"/>
              </a:lnSpc>
              <a:buNone/>
            </a:pPr>
            <a:r>
              <a:rPr lang="en-US" sz="2200" dirty="0"/>
              <a:t>One record per student</a:t>
            </a:r>
          </a:p>
          <a:p>
            <a:pPr marL="0" indent="0">
              <a:lnSpc>
                <a:spcPct val="110000"/>
              </a:lnSpc>
              <a:buNone/>
            </a:pPr>
            <a:r>
              <a:rPr lang="en-US" sz="2200" dirty="0"/>
              <a:t>Captures attributes of a student</a:t>
            </a:r>
          </a:p>
          <a:p>
            <a:pPr marL="457200" lvl="1" indent="0">
              <a:lnSpc>
                <a:spcPct val="110000"/>
              </a:lnSpc>
              <a:buNone/>
            </a:pPr>
            <a:r>
              <a:rPr lang="en-US" b="1" dirty="0"/>
              <a:t>Point in Time: </a:t>
            </a:r>
            <a:r>
              <a:rPr lang="en-US" dirty="0"/>
              <a:t>Attribute as of extract date</a:t>
            </a:r>
          </a:p>
          <a:p>
            <a:pPr lvl="2">
              <a:lnSpc>
                <a:spcPct val="110000"/>
              </a:lnSpc>
            </a:pPr>
            <a:r>
              <a:rPr lang="en-US" sz="1800" dirty="0"/>
              <a:t>Race/Ethnicity</a:t>
            </a:r>
          </a:p>
          <a:p>
            <a:pPr marL="457200" lvl="1" indent="0">
              <a:lnSpc>
                <a:spcPct val="110000"/>
              </a:lnSpc>
              <a:buNone/>
            </a:pPr>
            <a:r>
              <a:rPr lang="en-US" b="1" dirty="0"/>
              <a:t>Cumulative: </a:t>
            </a:r>
            <a:r>
              <a:rPr lang="en-US" dirty="0"/>
              <a:t>Once true, the attribute remains true entire school year but may change the following year if student no longer qualifies for the service (Additive, but not subtractive).</a:t>
            </a:r>
          </a:p>
          <a:p>
            <a:pPr lvl="2">
              <a:lnSpc>
                <a:spcPct val="110000"/>
              </a:lnSpc>
            </a:pPr>
            <a:r>
              <a:rPr lang="en-US" sz="1800" dirty="0"/>
              <a:t>Homeless Status</a:t>
            </a:r>
          </a:p>
          <a:p>
            <a:pPr lvl="2">
              <a:lnSpc>
                <a:spcPct val="110000"/>
              </a:lnSpc>
            </a:pPr>
            <a:r>
              <a:rPr lang="en-US" sz="1800" dirty="0"/>
              <a:t>FRL Status</a:t>
            </a:r>
          </a:p>
          <a:p>
            <a:pPr lvl="2">
              <a:lnSpc>
                <a:spcPct val="110000"/>
              </a:lnSpc>
            </a:pPr>
            <a:r>
              <a:rPr lang="en-US" sz="1800" dirty="0"/>
              <a:t>Multilingual Learner</a:t>
            </a:r>
          </a:p>
          <a:p>
            <a:pPr marL="914400" lvl="2" indent="0">
              <a:lnSpc>
                <a:spcPct val="110000"/>
              </a:lnSpc>
              <a:buNone/>
            </a:pPr>
            <a:endParaRPr lang="en-US" dirty="0"/>
          </a:p>
        </p:txBody>
      </p:sp>
      <p:pic>
        <p:nvPicPr>
          <p:cNvPr id="6" name="Picture 5" descr="Student Demographic File Layout">
            <a:extLst>
              <a:ext uri="{FF2B5EF4-FFF2-40B4-BE49-F238E27FC236}">
                <a16:creationId xmlns:a16="http://schemas.microsoft.com/office/drawing/2014/main" id="{57DE2E50-FF4E-1DE2-A9F0-9F24B96EAAB8}"/>
              </a:ext>
            </a:extLst>
          </p:cNvPr>
          <p:cNvPicPr>
            <a:picLocks noChangeAspect="1"/>
          </p:cNvPicPr>
          <p:nvPr/>
        </p:nvPicPr>
        <p:blipFill>
          <a:blip r:embed="rId3"/>
          <a:stretch>
            <a:fillRect/>
          </a:stretch>
        </p:blipFill>
        <p:spPr>
          <a:xfrm>
            <a:off x="6393902" y="1136342"/>
            <a:ext cx="5504624" cy="4227510"/>
          </a:xfrm>
          <a:prstGeom prst="rect">
            <a:avLst/>
          </a:prstGeom>
        </p:spPr>
      </p:pic>
    </p:spTree>
    <p:extLst>
      <p:ext uri="{BB962C8B-B14F-4D97-AF65-F5344CB8AC3E}">
        <p14:creationId xmlns:p14="http://schemas.microsoft.com/office/powerpoint/2010/main" val="4138381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C5007D3-9BC3-4916-C519-C29FF204EB5D}"/>
              </a:ext>
            </a:extLst>
          </p:cNvPr>
          <p:cNvSpPr>
            <a:spLocks noGrp="1"/>
          </p:cNvSpPr>
          <p:nvPr>
            <p:ph type="ctrTitle"/>
          </p:nvPr>
        </p:nvSpPr>
        <p:spPr/>
        <p:txBody>
          <a:bodyPr/>
          <a:lstStyle/>
          <a:p>
            <a:r>
              <a:rPr lang="en-US" dirty="0"/>
              <a:t>Data Pipeline Process</a:t>
            </a:r>
          </a:p>
        </p:txBody>
      </p:sp>
      <p:sp>
        <p:nvSpPr>
          <p:cNvPr id="7" name="Slide Number Placeholder 6">
            <a:extLst>
              <a:ext uri="{FF2B5EF4-FFF2-40B4-BE49-F238E27FC236}">
                <a16:creationId xmlns:a16="http://schemas.microsoft.com/office/drawing/2014/main" id="{B2446838-4538-833E-60B8-662364CEE3F9}"/>
              </a:ext>
            </a:extLst>
          </p:cNvPr>
          <p:cNvSpPr>
            <a:spLocks noGrp="1"/>
          </p:cNvSpPr>
          <p:nvPr>
            <p:ph type="sldNum" sz="quarter" idx="12"/>
          </p:nvPr>
        </p:nvSpPr>
        <p:spPr/>
        <p:txBody>
          <a:bodyPr/>
          <a:lstStyle/>
          <a:p>
            <a:fld id="{C479D5F6-EDCB-402A-AC08-4943A1820E8F}" type="slidenum">
              <a:rPr lang="en-US" smtClean="0"/>
              <a:pPr/>
              <a:t>12</a:t>
            </a:fld>
            <a:endParaRPr lang="en-US" dirty="0"/>
          </a:p>
        </p:txBody>
      </p:sp>
    </p:spTree>
    <p:extLst>
      <p:ext uri="{BB962C8B-B14F-4D97-AF65-F5344CB8AC3E}">
        <p14:creationId xmlns:p14="http://schemas.microsoft.com/office/powerpoint/2010/main" val="150876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54CE0-C428-435C-F769-3846FB5E4535}"/>
              </a:ext>
            </a:extLst>
          </p:cNvPr>
          <p:cNvSpPr>
            <a:spLocks noGrp="1"/>
          </p:cNvSpPr>
          <p:nvPr>
            <p:ph type="ctrTitle"/>
          </p:nvPr>
        </p:nvSpPr>
        <p:spPr/>
        <p:txBody>
          <a:bodyPr/>
          <a:lstStyle/>
          <a:p>
            <a:r>
              <a:rPr lang="en-US" dirty="0"/>
              <a:t>Setting up for Success</a:t>
            </a:r>
          </a:p>
        </p:txBody>
      </p:sp>
      <p:sp>
        <p:nvSpPr>
          <p:cNvPr id="3" name="Slide Number Placeholder 2">
            <a:extLst>
              <a:ext uri="{FF2B5EF4-FFF2-40B4-BE49-F238E27FC236}">
                <a16:creationId xmlns:a16="http://schemas.microsoft.com/office/drawing/2014/main" id="{397888AD-5FB4-E5F9-721B-0B341D951642}"/>
              </a:ext>
            </a:extLst>
          </p:cNvPr>
          <p:cNvSpPr>
            <a:spLocks noGrp="1"/>
          </p:cNvSpPr>
          <p:nvPr>
            <p:ph type="sldNum" sz="quarter" idx="12"/>
          </p:nvPr>
        </p:nvSpPr>
        <p:spPr/>
        <p:txBody>
          <a:bodyPr/>
          <a:lstStyle/>
          <a:p>
            <a:fld id="{C479D5F6-EDCB-402A-AC08-4943A1820E8F}" type="slidenum">
              <a:rPr lang="en-US" smtClean="0"/>
              <a:pPr/>
              <a:t>13</a:t>
            </a:fld>
            <a:endParaRPr lang="en-US" dirty="0"/>
          </a:p>
        </p:txBody>
      </p:sp>
    </p:spTree>
    <p:extLst>
      <p:ext uri="{BB962C8B-B14F-4D97-AF65-F5344CB8AC3E}">
        <p14:creationId xmlns:p14="http://schemas.microsoft.com/office/powerpoint/2010/main" val="1115852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52BFA9-CBCC-35CF-A376-059064A8ECE7}"/>
              </a:ext>
            </a:extLst>
          </p:cNvPr>
          <p:cNvSpPr>
            <a:spLocks noGrp="1"/>
          </p:cNvSpPr>
          <p:nvPr>
            <p:ph type="title"/>
          </p:nvPr>
        </p:nvSpPr>
        <p:spPr/>
        <p:txBody>
          <a:bodyPr/>
          <a:lstStyle/>
          <a:p>
            <a:r>
              <a:rPr lang="en-US" dirty="0"/>
              <a:t>Checklist</a:t>
            </a:r>
          </a:p>
        </p:txBody>
      </p:sp>
      <p:sp>
        <p:nvSpPr>
          <p:cNvPr id="5" name="Content Placeholder 4">
            <a:extLst>
              <a:ext uri="{FF2B5EF4-FFF2-40B4-BE49-F238E27FC236}">
                <a16:creationId xmlns:a16="http://schemas.microsoft.com/office/drawing/2014/main" id="{AD1FE81A-5778-0114-8E98-10C0B83F7B8D}"/>
              </a:ext>
            </a:extLst>
          </p:cNvPr>
          <p:cNvSpPr>
            <a:spLocks noGrp="1"/>
          </p:cNvSpPr>
          <p:nvPr>
            <p:ph idx="1"/>
          </p:nvPr>
        </p:nvSpPr>
        <p:spPr>
          <a:xfrm>
            <a:off x="227916" y="228599"/>
            <a:ext cx="11658600" cy="5709746"/>
          </a:xfrm>
        </p:spPr>
        <p:txBody>
          <a:bodyPr>
            <a:normAutofit fontScale="77500" lnSpcReduction="20000"/>
          </a:bodyPr>
          <a:lstStyle/>
          <a:p>
            <a:pPr marL="342900" indent="-342900">
              <a:lnSpc>
                <a:spcPct val="110000"/>
              </a:lnSpc>
              <a:buFont typeface="Wingdings" panose="05000000000000000000" pitchFamily="2" charset="2"/>
              <a:buChar char="q"/>
            </a:pPr>
            <a:r>
              <a:rPr lang="en-US" sz="2400" dirty="0"/>
              <a:t>Ensure you have access/logins for following systems</a:t>
            </a:r>
          </a:p>
          <a:p>
            <a:pPr lvl="1">
              <a:lnSpc>
                <a:spcPct val="110000"/>
              </a:lnSpc>
              <a:buFont typeface="Wingdings" panose="05000000000000000000" pitchFamily="2" charset="2"/>
              <a:buChar char="q"/>
            </a:pPr>
            <a:r>
              <a:rPr lang="en-US" dirty="0"/>
              <a:t>Your LEA’s Student Information System (SIS)</a:t>
            </a:r>
          </a:p>
          <a:p>
            <a:pPr lvl="2">
              <a:lnSpc>
                <a:spcPct val="110000"/>
              </a:lnSpc>
              <a:buFont typeface="Wingdings" panose="05000000000000000000" pitchFamily="2" charset="2"/>
              <a:buChar char="q"/>
            </a:pPr>
            <a:r>
              <a:rPr lang="en-US" dirty="0"/>
              <a:t>Must have ability to extract state reporting files and edit student records for related data fields</a:t>
            </a:r>
          </a:p>
          <a:p>
            <a:pPr lvl="1">
              <a:lnSpc>
                <a:spcPct val="110000"/>
              </a:lnSpc>
              <a:buFont typeface="Wingdings" panose="05000000000000000000" pitchFamily="2" charset="2"/>
              <a:buChar char="q"/>
            </a:pPr>
            <a:r>
              <a:rPr lang="en-US" dirty="0"/>
              <a:t>Data Pipeline &amp; COGNOS/CEDAR</a:t>
            </a:r>
          </a:p>
          <a:p>
            <a:pPr lvl="1">
              <a:lnSpc>
                <a:spcPct val="110000"/>
              </a:lnSpc>
              <a:buFont typeface="Wingdings" panose="05000000000000000000" pitchFamily="2" charset="2"/>
              <a:buChar char="q"/>
            </a:pPr>
            <a:r>
              <a:rPr lang="en-US" dirty="0"/>
              <a:t>RITS (at least viewing permissions)</a:t>
            </a:r>
          </a:p>
          <a:p>
            <a:pPr lvl="1">
              <a:lnSpc>
                <a:spcPct val="110000"/>
              </a:lnSpc>
              <a:buFont typeface="Wingdings" panose="05000000000000000000" pitchFamily="2" charset="2"/>
              <a:buChar char="q"/>
            </a:pPr>
            <a:r>
              <a:rPr lang="en-US" dirty="0"/>
              <a:t>Syncplicity Student Folder</a:t>
            </a:r>
          </a:p>
          <a:p>
            <a:pPr lvl="2">
              <a:lnSpc>
                <a:spcPct val="110000"/>
              </a:lnSpc>
              <a:buFont typeface="Wingdings" panose="05000000000000000000" pitchFamily="2" charset="2"/>
              <a:buChar char="q"/>
            </a:pPr>
            <a:r>
              <a:rPr lang="en-US" i="1" dirty="0"/>
              <a:t>District Code _ </a:t>
            </a:r>
            <a:r>
              <a:rPr lang="en-US" b="1" i="1" dirty="0"/>
              <a:t>SRS</a:t>
            </a:r>
          </a:p>
          <a:p>
            <a:pPr>
              <a:lnSpc>
                <a:spcPct val="110000"/>
              </a:lnSpc>
              <a:buFont typeface="Wingdings" panose="05000000000000000000" pitchFamily="2" charset="2"/>
              <a:buChar char="q"/>
            </a:pPr>
            <a:r>
              <a:rPr lang="en-US" sz="2400" dirty="0"/>
              <a:t> Bookmark important CDE websites &amp; review supporting documentation – </a:t>
            </a:r>
            <a:r>
              <a:rPr lang="en-US" sz="2400" dirty="0">
                <a:hlinkClick r:id="rId3" action="ppaction://hlinksldjump"/>
              </a:rPr>
              <a:t>Bookmark List</a:t>
            </a:r>
            <a:endParaRPr lang="en-US" sz="2400" dirty="0"/>
          </a:p>
          <a:p>
            <a:pPr>
              <a:lnSpc>
                <a:spcPct val="110000"/>
              </a:lnSpc>
              <a:buFont typeface="Wingdings" panose="05000000000000000000" pitchFamily="2" charset="2"/>
              <a:buChar char="q"/>
            </a:pPr>
            <a:r>
              <a:rPr lang="en-US" sz="2400" dirty="0">
                <a:hlinkClick r:id="rId4"/>
              </a:rPr>
              <a:t> Sign up for data pipeline TH emails </a:t>
            </a:r>
            <a:r>
              <a:rPr lang="en-US" sz="2400" dirty="0"/>
              <a:t>if you don’t already receive them </a:t>
            </a:r>
          </a:p>
          <a:p>
            <a:pPr>
              <a:lnSpc>
                <a:spcPct val="110000"/>
              </a:lnSpc>
              <a:buFont typeface="Wingdings" panose="05000000000000000000" pitchFamily="2" charset="2"/>
              <a:buChar char="q"/>
            </a:pPr>
            <a:r>
              <a:rPr lang="en-US" sz="2400" dirty="0"/>
              <a:t> Plan to maintain data privacy for Personally Identifiable Information (PII)</a:t>
            </a:r>
          </a:p>
          <a:p>
            <a:pPr lvl="1">
              <a:lnSpc>
                <a:spcPct val="110000"/>
              </a:lnSpc>
              <a:buFont typeface="Wingdings" panose="05000000000000000000" pitchFamily="2" charset="2"/>
              <a:buChar char="q"/>
            </a:pPr>
            <a:r>
              <a:rPr lang="en-US" dirty="0"/>
              <a:t>What are your internal processes?</a:t>
            </a:r>
          </a:p>
          <a:p>
            <a:pPr lvl="1">
              <a:lnSpc>
                <a:spcPct val="110000"/>
              </a:lnSpc>
              <a:buFont typeface="Wingdings" panose="05000000000000000000" pitchFamily="2" charset="2"/>
              <a:buChar char="q"/>
            </a:pPr>
            <a:r>
              <a:rPr lang="en-US" dirty="0"/>
              <a:t>Utilize Syncplicity when communicating with CDE</a:t>
            </a:r>
          </a:p>
          <a:p>
            <a:pPr>
              <a:lnSpc>
                <a:spcPct val="110000"/>
              </a:lnSpc>
              <a:buFont typeface="Wingdings" panose="05000000000000000000" pitchFamily="2" charset="2"/>
              <a:buChar char="q"/>
            </a:pPr>
            <a:r>
              <a:rPr lang="en-US" sz="2400" dirty="0"/>
              <a:t> Gather/Save Critical Contact Information</a:t>
            </a:r>
          </a:p>
          <a:p>
            <a:pPr lvl="1">
              <a:lnSpc>
                <a:spcPct val="110000"/>
              </a:lnSpc>
              <a:buFont typeface="Wingdings" panose="05000000000000000000" pitchFamily="2" charset="2"/>
              <a:buChar char="q"/>
            </a:pPr>
            <a:r>
              <a:rPr lang="en-US" dirty="0"/>
              <a:t>CDE: Carrie Martin, </a:t>
            </a:r>
            <a:r>
              <a:rPr lang="en-US" dirty="0">
                <a:hlinkClick r:id="rId5"/>
              </a:rPr>
              <a:t>StudentRestraintSeclusion@cde.state.co.us</a:t>
            </a:r>
            <a:r>
              <a:rPr lang="en-US" dirty="0"/>
              <a:t>, 720-665-4456 </a:t>
            </a:r>
          </a:p>
          <a:p>
            <a:pPr lvl="1">
              <a:lnSpc>
                <a:spcPct val="110000"/>
              </a:lnSpc>
              <a:buFont typeface="Wingdings" panose="05000000000000000000" pitchFamily="2" charset="2"/>
              <a:buChar char="q"/>
            </a:pPr>
            <a:r>
              <a:rPr lang="en-US" dirty="0"/>
              <a:t>Internal:</a:t>
            </a:r>
          </a:p>
          <a:p>
            <a:pPr lvl="2">
              <a:lnSpc>
                <a:spcPct val="110000"/>
              </a:lnSpc>
            </a:pPr>
            <a:r>
              <a:rPr lang="en-US" dirty="0"/>
              <a:t>Know which colleagues support/oversee which programs such as—Multilingual Learners, Homeless, SPED, Free/Reduced Lunch</a:t>
            </a:r>
          </a:p>
          <a:p>
            <a:pPr lvl="2">
              <a:lnSpc>
                <a:spcPct val="110000"/>
              </a:lnSpc>
            </a:pPr>
            <a:r>
              <a:rPr lang="en-US" dirty="0"/>
              <a:t>Do you have colleagues who will support data validation?</a:t>
            </a:r>
          </a:p>
          <a:p>
            <a:pPr lvl="2">
              <a:lnSpc>
                <a:spcPct val="110000"/>
              </a:lnSpc>
            </a:pPr>
            <a:r>
              <a:rPr lang="en-US" dirty="0"/>
              <a:t>Who needs to be notified of preliminary data?</a:t>
            </a:r>
          </a:p>
          <a:p>
            <a:pPr>
              <a:buFont typeface="Wingdings" panose="05000000000000000000" pitchFamily="2" charset="2"/>
              <a:buChar char="q"/>
            </a:pPr>
            <a:endParaRPr lang="en-US" dirty="0"/>
          </a:p>
        </p:txBody>
      </p:sp>
      <p:sp>
        <p:nvSpPr>
          <p:cNvPr id="3" name="Slide Number Placeholder 2">
            <a:extLst>
              <a:ext uri="{FF2B5EF4-FFF2-40B4-BE49-F238E27FC236}">
                <a16:creationId xmlns:a16="http://schemas.microsoft.com/office/drawing/2014/main" id="{3141B963-BC47-3960-95C2-E878BCDB00C3}"/>
              </a:ext>
            </a:extLst>
          </p:cNvPr>
          <p:cNvSpPr>
            <a:spLocks noGrp="1"/>
          </p:cNvSpPr>
          <p:nvPr>
            <p:ph type="sldNum" sz="quarter" idx="12"/>
          </p:nvPr>
        </p:nvSpPr>
        <p:spPr/>
        <p:txBody>
          <a:bodyPr/>
          <a:lstStyle/>
          <a:p>
            <a:fld id="{C479D5F6-EDCB-402A-AC08-4943A1820E8F}" type="slidenum">
              <a:rPr lang="en-US" smtClean="0"/>
              <a:pPr/>
              <a:t>14</a:t>
            </a:fld>
            <a:endParaRPr lang="en-US" dirty="0"/>
          </a:p>
        </p:txBody>
      </p:sp>
    </p:spTree>
    <p:extLst>
      <p:ext uri="{BB962C8B-B14F-4D97-AF65-F5344CB8AC3E}">
        <p14:creationId xmlns:p14="http://schemas.microsoft.com/office/powerpoint/2010/main" val="2891646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ED0A63-6C30-6A7C-8800-E4C6EF291EFF}"/>
              </a:ext>
            </a:extLst>
          </p:cNvPr>
          <p:cNvSpPr>
            <a:spLocks noGrp="1"/>
          </p:cNvSpPr>
          <p:nvPr>
            <p:ph type="title"/>
          </p:nvPr>
        </p:nvSpPr>
        <p:spPr/>
        <p:txBody>
          <a:bodyPr/>
          <a:lstStyle/>
          <a:p>
            <a:r>
              <a:rPr lang="en-US" dirty="0"/>
              <a:t>SRS Identity Management (IdM) Roles</a:t>
            </a:r>
          </a:p>
        </p:txBody>
      </p:sp>
      <p:sp>
        <p:nvSpPr>
          <p:cNvPr id="8" name="Content Placeholder 7">
            <a:extLst>
              <a:ext uri="{FF2B5EF4-FFF2-40B4-BE49-F238E27FC236}">
                <a16:creationId xmlns:a16="http://schemas.microsoft.com/office/drawing/2014/main" id="{F77D5446-DB08-65F8-4227-433698D64D43}"/>
              </a:ext>
            </a:extLst>
          </p:cNvPr>
          <p:cNvSpPr>
            <a:spLocks noGrp="1"/>
          </p:cNvSpPr>
          <p:nvPr>
            <p:ph sz="quarter" idx="16"/>
          </p:nvPr>
        </p:nvSpPr>
        <p:spPr/>
        <p:txBody>
          <a:bodyPr>
            <a:normAutofit fontScale="62500" lnSpcReduction="20000"/>
          </a:bodyPr>
          <a:lstStyle/>
          <a:p>
            <a:pPr>
              <a:lnSpc>
                <a:spcPct val="110000"/>
              </a:lnSpc>
            </a:pPr>
            <a:r>
              <a:rPr lang="en-US" sz="2900" b="1" dirty="0"/>
              <a:t>Bookmark: </a:t>
            </a:r>
            <a:r>
              <a:rPr lang="en-US" sz="2900" dirty="0">
                <a:hlinkClick r:id="rId3"/>
              </a:rPr>
              <a:t>Identity Management Site</a:t>
            </a:r>
            <a:endParaRPr lang="en-US" sz="2900" dirty="0"/>
          </a:p>
          <a:p>
            <a:pPr>
              <a:lnSpc>
                <a:spcPct val="110000"/>
              </a:lnSpc>
            </a:pPr>
            <a:r>
              <a:rPr lang="en-US" sz="2900" dirty="0"/>
              <a:t>District Local Access Manager (LAM) assigns account/privileges</a:t>
            </a:r>
          </a:p>
          <a:p>
            <a:pPr>
              <a:lnSpc>
                <a:spcPct val="110000"/>
              </a:lnSpc>
            </a:pPr>
            <a:r>
              <a:rPr lang="en-US" sz="2900" dirty="0"/>
              <a:t>Provides access to the various CDE tools</a:t>
            </a:r>
          </a:p>
          <a:p>
            <a:pPr>
              <a:lnSpc>
                <a:spcPct val="110000"/>
              </a:lnSpc>
            </a:pPr>
            <a:r>
              <a:rPr lang="en-US" sz="2900" dirty="0"/>
              <a:t>Data Pipeline permissions are needed to complete data collections</a:t>
            </a:r>
          </a:p>
          <a:p>
            <a:pPr>
              <a:lnSpc>
                <a:spcPct val="110000"/>
              </a:lnSpc>
            </a:pPr>
            <a:r>
              <a:rPr lang="en-US" sz="2900" dirty="0">
                <a:highlight>
                  <a:srgbClr val="FFFFCC"/>
                </a:highlight>
              </a:rPr>
              <a:t>A user can only have one role for each Collection</a:t>
            </a:r>
          </a:p>
          <a:p>
            <a:endParaRPr lang="en-US" dirty="0"/>
          </a:p>
          <a:p>
            <a:endParaRPr lang="en-US" dirty="0"/>
          </a:p>
        </p:txBody>
      </p:sp>
      <p:sp>
        <p:nvSpPr>
          <p:cNvPr id="7" name="Content Placeholder 6">
            <a:extLst>
              <a:ext uri="{FF2B5EF4-FFF2-40B4-BE49-F238E27FC236}">
                <a16:creationId xmlns:a16="http://schemas.microsoft.com/office/drawing/2014/main" id="{159BAC91-8D6E-607E-2577-408E7F105DF8}"/>
              </a:ext>
            </a:extLst>
          </p:cNvPr>
          <p:cNvSpPr>
            <a:spLocks noGrp="1"/>
          </p:cNvSpPr>
          <p:nvPr>
            <p:ph sz="quarter" idx="15"/>
          </p:nvPr>
        </p:nvSpPr>
        <p:spPr>
          <a:xfrm>
            <a:off x="6204040" y="322799"/>
            <a:ext cx="5887346" cy="2819793"/>
          </a:xfrm>
        </p:spPr>
        <p:txBody>
          <a:bodyPr>
            <a:normAutofit fontScale="62500" lnSpcReduction="20000"/>
          </a:bodyPr>
          <a:lstStyle/>
          <a:p>
            <a:pPr marL="285750" indent="-285750">
              <a:lnSpc>
                <a:spcPct val="120000"/>
              </a:lnSpc>
              <a:buFont typeface="Arial" panose="020B0604020202020204" pitchFamily="34" charset="0"/>
              <a:buChar char="•"/>
            </a:pPr>
            <a:r>
              <a:rPr lang="en-US" sz="2600" dirty="0"/>
              <a:t>IdM user roles are used by CDE to create email lists &amp; grant collection specific access</a:t>
            </a:r>
          </a:p>
          <a:p>
            <a:pPr marL="742950" lvl="1" indent="-285750">
              <a:lnSpc>
                <a:spcPct val="120000"/>
              </a:lnSpc>
            </a:pPr>
            <a:r>
              <a:rPr lang="en-US" sz="2400" dirty="0"/>
              <a:t>COGNOS/CEDAR access mirrors pipeline access</a:t>
            </a:r>
          </a:p>
          <a:p>
            <a:pPr marL="742950" lvl="1" indent="-285750">
              <a:lnSpc>
                <a:spcPct val="120000"/>
              </a:lnSpc>
              <a:buFont typeface="Arial" panose="020B0604020202020204" pitchFamily="34" charset="0"/>
              <a:buChar char="•"/>
            </a:pPr>
            <a:r>
              <a:rPr lang="en-US" sz="2400" dirty="0"/>
              <a:t>Collection emails – typically only LEA Approvers and LEA Users</a:t>
            </a:r>
          </a:p>
          <a:p>
            <a:pPr marL="742950" lvl="1" indent="-285750">
              <a:lnSpc>
                <a:spcPct val="120000"/>
              </a:lnSpc>
              <a:buFont typeface="Arial" panose="020B0604020202020204" pitchFamily="34" charset="0"/>
              <a:buChar char="•"/>
            </a:pPr>
            <a:r>
              <a:rPr lang="en-US" sz="2400" dirty="0"/>
              <a:t>Data Pipeline Town</a:t>
            </a:r>
          </a:p>
          <a:p>
            <a:pPr marL="1200150" lvl="2" indent="-285750">
              <a:lnSpc>
                <a:spcPct val="120000"/>
              </a:lnSpc>
            </a:pPr>
            <a:r>
              <a:rPr lang="en-US" sz="2400" dirty="0"/>
              <a:t>Manually added, </a:t>
            </a:r>
            <a:r>
              <a:rPr lang="en-US" sz="2400" dirty="0">
                <a:hlinkClick r:id="rId4"/>
              </a:rPr>
              <a:t>can subscribe via email</a:t>
            </a:r>
            <a:endParaRPr lang="en-US" sz="2400" dirty="0"/>
          </a:p>
          <a:p>
            <a:pPr marL="742950" lvl="1" indent="-285750">
              <a:lnSpc>
                <a:spcPct val="120000"/>
              </a:lnSpc>
              <a:buFont typeface="Arial" panose="020B0604020202020204" pitchFamily="34" charset="0"/>
              <a:buChar char="•"/>
            </a:pPr>
            <a:r>
              <a:rPr lang="en-US" sz="2400" dirty="0"/>
              <a:t>Syncplicity access </a:t>
            </a:r>
          </a:p>
          <a:p>
            <a:pPr marL="1200150" lvl="2" indent="-285750">
              <a:lnSpc>
                <a:spcPct val="120000"/>
              </a:lnSpc>
            </a:pPr>
            <a:r>
              <a:rPr lang="en-US" sz="2400" dirty="0"/>
              <a:t>Manually added, monitored by collection leads</a:t>
            </a:r>
          </a:p>
          <a:p>
            <a:endParaRPr lang="en-US" dirty="0"/>
          </a:p>
        </p:txBody>
      </p:sp>
      <p:graphicFrame>
        <p:nvGraphicFramePr>
          <p:cNvPr id="2" name="Content Placeholder 11">
            <a:extLst>
              <a:ext uri="{FF2B5EF4-FFF2-40B4-BE49-F238E27FC236}">
                <a16:creationId xmlns:a16="http://schemas.microsoft.com/office/drawing/2014/main" id="{F417F8B3-61FF-9F81-E7B1-CFB65BF052F3}"/>
              </a:ext>
            </a:extLst>
          </p:cNvPr>
          <p:cNvGraphicFramePr>
            <a:graphicFrameLocks noGrp="1"/>
          </p:cNvGraphicFramePr>
          <p:nvPr>
            <p:ph sz="quarter" idx="17"/>
            <p:extLst>
              <p:ext uri="{D42A27DB-BD31-4B8C-83A1-F6EECF244321}">
                <p14:modId xmlns:p14="http://schemas.microsoft.com/office/powerpoint/2010/main" val="496321968"/>
              </p:ext>
            </p:extLst>
          </p:nvPr>
        </p:nvGraphicFramePr>
        <p:xfrm>
          <a:off x="260348" y="3128563"/>
          <a:ext cx="11645991" cy="2804160"/>
        </p:xfrm>
        <a:graphic>
          <a:graphicData uri="http://schemas.openxmlformats.org/drawingml/2006/table">
            <a:tbl>
              <a:tblPr firstRow="1">
                <a:tableStyleId>{B301B821-A1FF-4177-AEE7-76D212191A09}</a:tableStyleId>
              </a:tblPr>
              <a:tblGrid>
                <a:gridCol w="1261552">
                  <a:extLst>
                    <a:ext uri="{9D8B030D-6E8A-4147-A177-3AD203B41FA5}">
                      <a16:colId xmlns:a16="http://schemas.microsoft.com/office/drawing/2014/main" val="3730815695"/>
                    </a:ext>
                  </a:extLst>
                </a:gridCol>
                <a:gridCol w="1857404">
                  <a:extLst>
                    <a:ext uri="{9D8B030D-6E8A-4147-A177-3AD203B41FA5}">
                      <a16:colId xmlns:a16="http://schemas.microsoft.com/office/drawing/2014/main" val="420027368"/>
                    </a:ext>
                  </a:extLst>
                </a:gridCol>
                <a:gridCol w="1402246">
                  <a:extLst>
                    <a:ext uri="{9D8B030D-6E8A-4147-A177-3AD203B41FA5}">
                      <a16:colId xmlns:a16="http://schemas.microsoft.com/office/drawing/2014/main" val="2001826781"/>
                    </a:ext>
                  </a:extLst>
                </a:gridCol>
                <a:gridCol w="7124789">
                  <a:extLst>
                    <a:ext uri="{9D8B030D-6E8A-4147-A177-3AD203B41FA5}">
                      <a16:colId xmlns:a16="http://schemas.microsoft.com/office/drawing/2014/main" val="2794497417"/>
                    </a:ext>
                  </a:extLst>
                </a:gridCol>
              </a:tblGrid>
              <a:tr h="245072">
                <a:tc>
                  <a:txBody>
                    <a:bodyPr/>
                    <a:lstStyle/>
                    <a:p>
                      <a:r>
                        <a:rPr lang="en-US" sz="1400" dirty="0"/>
                        <a:t>Application</a:t>
                      </a:r>
                    </a:p>
                  </a:txBody>
                  <a:tcPr/>
                </a:tc>
                <a:tc>
                  <a:txBody>
                    <a:bodyPr/>
                    <a:lstStyle/>
                    <a:p>
                      <a:r>
                        <a:rPr lang="en-US" sz="1400" dirty="0"/>
                        <a:t>Collection</a:t>
                      </a:r>
                    </a:p>
                  </a:txBody>
                  <a:tcPr/>
                </a:tc>
                <a:tc>
                  <a:txBody>
                    <a:bodyPr/>
                    <a:lstStyle/>
                    <a:p>
                      <a:r>
                        <a:rPr lang="en-US" sz="1400" dirty="0"/>
                        <a:t>User Role</a:t>
                      </a:r>
                    </a:p>
                  </a:txBody>
                  <a:tcPr/>
                </a:tc>
                <a:tc>
                  <a:txBody>
                    <a:bodyPr/>
                    <a:lstStyle/>
                    <a:p>
                      <a:r>
                        <a:rPr lang="en-US" sz="1400" dirty="0"/>
                        <a:t>Access &amp; Notes</a:t>
                      </a:r>
                    </a:p>
                  </a:txBody>
                  <a:tcPr/>
                </a:tc>
                <a:extLst>
                  <a:ext uri="{0D108BD9-81ED-4DB2-BD59-A6C34878D82A}">
                    <a16:rowId xmlns:a16="http://schemas.microsoft.com/office/drawing/2014/main" val="4185538010"/>
                  </a:ext>
                </a:extLst>
              </a:tr>
              <a:tr h="416622">
                <a:tc>
                  <a:txBody>
                    <a:bodyPr/>
                    <a:lstStyle/>
                    <a:p>
                      <a:r>
                        <a:rPr lang="en-US" sz="1400" dirty="0"/>
                        <a:t>Pipeline</a:t>
                      </a:r>
                    </a:p>
                  </a:txBody>
                  <a:tcPr/>
                </a:tc>
                <a:tc>
                  <a:txBody>
                    <a:bodyPr/>
                    <a:lstStyle/>
                    <a:p>
                      <a:r>
                        <a:rPr lang="en-US" sz="1400" dirty="0"/>
                        <a:t>Student Restraint and Seclusion</a:t>
                      </a:r>
                    </a:p>
                  </a:txBody>
                  <a:tcPr/>
                </a:tc>
                <a:tc>
                  <a:txBody>
                    <a:bodyPr/>
                    <a:lstStyle/>
                    <a:p>
                      <a:r>
                        <a:rPr lang="en-US" sz="1400" dirty="0"/>
                        <a:t>LEA User</a:t>
                      </a:r>
                    </a:p>
                  </a:txBody>
                  <a:tcPr/>
                </a:tc>
                <a:tc>
                  <a:txBody>
                    <a:bodyPr/>
                    <a:lstStyle/>
                    <a:p>
                      <a:r>
                        <a:rPr lang="en-US" sz="1400" dirty="0"/>
                        <a:t>Required for SRS data respondents.</a:t>
                      </a:r>
                    </a:p>
                    <a:p>
                      <a:r>
                        <a:rPr lang="en-US" sz="1400" dirty="0"/>
                        <a:t>Upload and edit SRS records.</a:t>
                      </a:r>
                    </a:p>
                  </a:txBody>
                  <a:tcPr/>
                </a:tc>
                <a:extLst>
                  <a:ext uri="{0D108BD9-81ED-4DB2-BD59-A6C34878D82A}">
                    <a16:rowId xmlns:a16="http://schemas.microsoft.com/office/drawing/2014/main" val="1144126205"/>
                  </a:ext>
                </a:extLst>
              </a:tr>
              <a:tr h="416622">
                <a:tc>
                  <a:txBody>
                    <a:bodyPr/>
                    <a:lstStyle/>
                    <a:p>
                      <a:r>
                        <a:rPr lang="en-US" sz="1400" dirty="0"/>
                        <a:t>Pipeline</a:t>
                      </a:r>
                    </a:p>
                  </a:txBody>
                  <a:tcPr/>
                </a:tc>
                <a:tc>
                  <a:txBody>
                    <a:bodyPr/>
                    <a:lstStyle/>
                    <a:p>
                      <a:r>
                        <a:rPr lang="en-US" sz="1400" dirty="0"/>
                        <a:t>Student Restraint and Seclusion</a:t>
                      </a:r>
                    </a:p>
                  </a:txBody>
                  <a:tcPr/>
                </a:tc>
                <a:tc>
                  <a:txBody>
                    <a:bodyPr/>
                    <a:lstStyle/>
                    <a:p>
                      <a:r>
                        <a:rPr lang="en-US" sz="1400" dirty="0"/>
                        <a:t>LEA Approver</a:t>
                      </a:r>
                    </a:p>
                  </a:txBody>
                  <a:tcPr/>
                </a:tc>
                <a:tc>
                  <a:txBody>
                    <a:bodyPr/>
                    <a:lstStyle/>
                    <a:p>
                      <a:r>
                        <a:rPr lang="en-US" sz="1400" dirty="0"/>
                        <a:t>At least one required per LEA.</a:t>
                      </a:r>
                    </a:p>
                    <a:p>
                      <a:r>
                        <a:rPr lang="en-US" sz="1400" dirty="0"/>
                        <a:t>Submit SRS data, download sign-off form.</a:t>
                      </a:r>
                    </a:p>
                  </a:txBody>
                  <a:tcPr/>
                </a:tc>
                <a:extLst>
                  <a:ext uri="{0D108BD9-81ED-4DB2-BD59-A6C34878D82A}">
                    <a16:rowId xmlns:a16="http://schemas.microsoft.com/office/drawing/2014/main" val="3902103415"/>
                  </a:ext>
                </a:extLst>
              </a:tr>
              <a:tr h="416622">
                <a:tc>
                  <a:txBody>
                    <a:bodyPr/>
                    <a:lstStyle/>
                    <a:p>
                      <a:r>
                        <a:rPr lang="en-US" sz="1400" dirty="0"/>
                        <a:t>Pipeline</a:t>
                      </a:r>
                    </a:p>
                  </a:txBody>
                  <a:tcPr/>
                </a:tc>
                <a:tc>
                  <a:txBody>
                    <a:bodyPr/>
                    <a:lstStyle/>
                    <a:p>
                      <a:r>
                        <a:rPr lang="en-US" sz="1400" dirty="0"/>
                        <a:t>Student Interchange</a:t>
                      </a:r>
                    </a:p>
                  </a:txBody>
                  <a:tcPr/>
                </a:tc>
                <a:tc>
                  <a:txBody>
                    <a:bodyPr/>
                    <a:lstStyle/>
                    <a:p>
                      <a:r>
                        <a:rPr lang="en-US" sz="1400" dirty="0"/>
                        <a:t>LEA User</a:t>
                      </a:r>
                    </a:p>
                  </a:txBody>
                  <a:tcPr/>
                </a:tc>
                <a:tc>
                  <a:txBody>
                    <a:bodyPr/>
                    <a:lstStyle/>
                    <a:p>
                      <a:r>
                        <a:rPr lang="en-US" sz="1400" dirty="0"/>
                        <a:t>Required for data respondents.</a:t>
                      </a:r>
                    </a:p>
                    <a:p>
                      <a:r>
                        <a:rPr lang="en-US" sz="1400" dirty="0"/>
                        <a:t>Upload and edit records for DEM file.</a:t>
                      </a:r>
                    </a:p>
                  </a:txBody>
                  <a:tcPr/>
                </a:tc>
                <a:extLst>
                  <a:ext uri="{0D108BD9-81ED-4DB2-BD59-A6C34878D82A}">
                    <a16:rowId xmlns:a16="http://schemas.microsoft.com/office/drawing/2014/main" val="238146802"/>
                  </a:ext>
                </a:extLst>
              </a:tr>
              <a:tr h="759723">
                <a:tc>
                  <a:txBody>
                    <a:bodyPr/>
                    <a:lstStyle/>
                    <a:p>
                      <a:r>
                        <a:rPr lang="en-US" sz="1400" dirty="0"/>
                        <a:t>Pipeline</a:t>
                      </a:r>
                    </a:p>
                  </a:txBody>
                  <a:tcPr/>
                </a:tc>
                <a:tc>
                  <a:txBody>
                    <a:bodyPr/>
                    <a:lstStyle/>
                    <a:p>
                      <a:r>
                        <a:rPr lang="en-US" sz="1400" dirty="0"/>
                        <a:t>Any</a:t>
                      </a:r>
                    </a:p>
                  </a:txBody>
                  <a:tcPr/>
                </a:tc>
                <a:tc>
                  <a:txBody>
                    <a:bodyPr/>
                    <a:lstStyle/>
                    <a:p>
                      <a:r>
                        <a:rPr lang="en-US" sz="1400" dirty="0"/>
                        <a:t>LEA Viewer</a:t>
                      </a:r>
                    </a:p>
                  </a:txBody>
                  <a:tcPr/>
                </a:tc>
                <a:tc>
                  <a:txBody>
                    <a:bodyPr/>
                    <a:lstStyle/>
                    <a:p>
                      <a:r>
                        <a:rPr lang="en-US" sz="1400" dirty="0"/>
                        <a:t>View CEDAR/COGNOS reports related to the assigned collection but cannot edit data.</a:t>
                      </a:r>
                    </a:p>
                    <a:p>
                      <a:r>
                        <a:rPr lang="en-US" sz="1400" dirty="0"/>
                        <a:t>Useful role for district support staff who help validate data but do not actively complete the collection.</a:t>
                      </a:r>
                    </a:p>
                  </a:txBody>
                  <a:tcPr/>
                </a:tc>
                <a:extLst>
                  <a:ext uri="{0D108BD9-81ED-4DB2-BD59-A6C34878D82A}">
                    <a16:rowId xmlns:a16="http://schemas.microsoft.com/office/drawing/2014/main" val="1276793931"/>
                  </a:ext>
                </a:extLst>
              </a:tr>
            </a:tbl>
          </a:graphicData>
        </a:graphic>
      </p:graphicFrame>
      <p:sp>
        <p:nvSpPr>
          <p:cNvPr id="5" name="Slide Number Placeholder 4">
            <a:extLst>
              <a:ext uri="{FF2B5EF4-FFF2-40B4-BE49-F238E27FC236}">
                <a16:creationId xmlns:a16="http://schemas.microsoft.com/office/drawing/2014/main" id="{FD1A78CD-8C7C-0D80-A687-DBE9AED19B74}"/>
              </a:ext>
            </a:extLst>
          </p:cNvPr>
          <p:cNvSpPr>
            <a:spLocks noGrp="1"/>
          </p:cNvSpPr>
          <p:nvPr>
            <p:ph type="sldNum" sz="quarter" idx="12"/>
          </p:nvPr>
        </p:nvSpPr>
        <p:spPr/>
        <p:txBody>
          <a:bodyPr/>
          <a:lstStyle/>
          <a:p>
            <a:fld id="{C479D5F6-EDCB-402A-AC08-4943A1820E8F}" type="slidenum">
              <a:rPr lang="en-US" smtClean="0"/>
              <a:pPr/>
              <a:t>15</a:t>
            </a:fld>
            <a:endParaRPr lang="en-US" dirty="0"/>
          </a:p>
        </p:txBody>
      </p:sp>
    </p:spTree>
    <p:extLst>
      <p:ext uri="{BB962C8B-B14F-4D97-AF65-F5344CB8AC3E}">
        <p14:creationId xmlns:p14="http://schemas.microsoft.com/office/powerpoint/2010/main" val="3080394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97E447-B77A-2BA4-24E4-DDBC86A13F37}"/>
              </a:ext>
            </a:extLst>
          </p:cNvPr>
          <p:cNvSpPr>
            <a:spLocks noGrp="1"/>
          </p:cNvSpPr>
          <p:nvPr>
            <p:ph type="title"/>
          </p:nvPr>
        </p:nvSpPr>
        <p:spPr/>
        <p:txBody>
          <a:bodyPr/>
          <a:lstStyle/>
          <a:p>
            <a:r>
              <a:rPr lang="en-US" dirty="0"/>
              <a:t>PII and Syncplicity</a:t>
            </a:r>
          </a:p>
        </p:txBody>
      </p:sp>
      <p:sp>
        <p:nvSpPr>
          <p:cNvPr id="10" name="Content Placeholder 9">
            <a:extLst>
              <a:ext uri="{FF2B5EF4-FFF2-40B4-BE49-F238E27FC236}">
                <a16:creationId xmlns:a16="http://schemas.microsoft.com/office/drawing/2014/main" id="{8E2F5B7B-4FA1-10C3-712B-D4DE3126B035}"/>
              </a:ext>
            </a:extLst>
          </p:cNvPr>
          <p:cNvSpPr>
            <a:spLocks noGrp="1"/>
          </p:cNvSpPr>
          <p:nvPr>
            <p:ph sz="quarter" idx="16"/>
          </p:nvPr>
        </p:nvSpPr>
        <p:spPr>
          <a:xfrm>
            <a:off x="166977" y="322798"/>
            <a:ext cx="6631388" cy="5489605"/>
          </a:xfrm>
        </p:spPr>
        <p:txBody>
          <a:bodyPr>
            <a:normAutofit fontScale="70000" lnSpcReduction="20000"/>
          </a:bodyPr>
          <a:lstStyle/>
          <a:p>
            <a:pPr marL="0" indent="0">
              <a:lnSpc>
                <a:spcPct val="110000"/>
              </a:lnSpc>
              <a:buNone/>
            </a:pPr>
            <a:r>
              <a:rPr lang="en-US" sz="3400" b="1" dirty="0"/>
              <a:t>Personally Identifiable Information (PII)</a:t>
            </a:r>
          </a:p>
          <a:p>
            <a:pPr marL="0" indent="0">
              <a:lnSpc>
                <a:spcPct val="110000"/>
              </a:lnSpc>
              <a:buNone/>
            </a:pPr>
            <a:r>
              <a:rPr lang="en-US" sz="2900" dirty="0"/>
              <a:t>PII is defined by state and federal laws as information that alone, or in combination, personally identifies an individual</a:t>
            </a:r>
          </a:p>
          <a:p>
            <a:pPr lvl="1">
              <a:lnSpc>
                <a:spcPct val="110000"/>
              </a:lnSpc>
            </a:pPr>
            <a:r>
              <a:rPr lang="en-US" dirty="0"/>
              <a:t>Includes direct identifiers (SASID, student name)</a:t>
            </a:r>
          </a:p>
          <a:p>
            <a:pPr lvl="1">
              <a:lnSpc>
                <a:spcPct val="110000"/>
              </a:lnSpc>
            </a:pPr>
            <a:r>
              <a:rPr lang="en-US" dirty="0"/>
              <a:t>Includes information when combined is identifiable</a:t>
            </a:r>
          </a:p>
          <a:p>
            <a:pPr marL="0" indent="0">
              <a:lnSpc>
                <a:spcPct val="110000"/>
              </a:lnSpc>
              <a:buNone/>
            </a:pPr>
            <a:r>
              <a:rPr lang="en-US" sz="2900" dirty="0"/>
              <a:t>Colorado’s Student Data Transparency and Security Act outlines requirements for how Student PII is collected, used and shared</a:t>
            </a:r>
          </a:p>
          <a:p>
            <a:pPr lvl="1">
              <a:lnSpc>
                <a:spcPct val="110000"/>
              </a:lnSpc>
            </a:pPr>
            <a:r>
              <a:rPr lang="en-US" dirty="0"/>
              <a:t>See </a:t>
            </a:r>
            <a:r>
              <a:rPr lang="en-US" dirty="0">
                <a:hlinkClick r:id="rId2"/>
              </a:rPr>
              <a:t>CDE’s data security and privacy site </a:t>
            </a:r>
            <a:r>
              <a:rPr lang="en-US" dirty="0"/>
              <a:t>for more information</a:t>
            </a:r>
          </a:p>
          <a:p>
            <a:pPr marL="0" indent="0">
              <a:lnSpc>
                <a:spcPct val="110000"/>
              </a:lnSpc>
              <a:buNone/>
            </a:pPr>
            <a:r>
              <a:rPr lang="en-US" sz="2900" dirty="0"/>
              <a:t>Communicating PII must be done through secure methods. </a:t>
            </a:r>
            <a:r>
              <a:rPr lang="en-US" sz="2900" b="1" u="sng" dirty="0"/>
              <a:t>DO NOT EMAIL PII</a:t>
            </a:r>
          </a:p>
          <a:p>
            <a:pPr lvl="1">
              <a:lnSpc>
                <a:spcPct val="110000"/>
              </a:lnSpc>
            </a:pPr>
            <a:r>
              <a:rPr lang="en-US" dirty="0"/>
              <a:t>Data Pipeline file upload &amp; COGNOS/CEDAR</a:t>
            </a:r>
          </a:p>
          <a:p>
            <a:pPr lvl="1">
              <a:lnSpc>
                <a:spcPct val="110000"/>
              </a:lnSpc>
            </a:pPr>
            <a:r>
              <a:rPr lang="en-US" dirty="0"/>
              <a:t>Syncplicity secure file transfer</a:t>
            </a:r>
          </a:p>
          <a:p>
            <a:pPr lvl="1">
              <a:lnSpc>
                <a:spcPct val="110000"/>
              </a:lnSpc>
            </a:pPr>
            <a:r>
              <a:rPr lang="en-US" dirty="0"/>
              <a:t>Phone call is secure method; 720-665-4456</a:t>
            </a:r>
          </a:p>
          <a:p>
            <a:pPr lvl="2">
              <a:lnSpc>
                <a:spcPct val="110000"/>
              </a:lnSpc>
            </a:pPr>
            <a:r>
              <a:rPr lang="en-US" dirty="0"/>
              <a:t>Please do not leave PII in voicemail but rather request a return call to discuss PII</a:t>
            </a:r>
          </a:p>
          <a:p>
            <a:pPr lvl="1"/>
            <a:endParaRPr lang="en-US" dirty="0"/>
          </a:p>
          <a:p>
            <a:endParaRPr lang="en-US" dirty="0"/>
          </a:p>
        </p:txBody>
      </p:sp>
      <p:sp>
        <p:nvSpPr>
          <p:cNvPr id="9" name="Content Placeholder 8">
            <a:extLst>
              <a:ext uri="{FF2B5EF4-FFF2-40B4-BE49-F238E27FC236}">
                <a16:creationId xmlns:a16="http://schemas.microsoft.com/office/drawing/2014/main" id="{1C293EE7-A7E7-C54D-C5AE-8AEF09A07DED}"/>
              </a:ext>
            </a:extLst>
          </p:cNvPr>
          <p:cNvSpPr>
            <a:spLocks noGrp="1"/>
          </p:cNvSpPr>
          <p:nvPr>
            <p:ph sz="quarter" idx="15"/>
          </p:nvPr>
        </p:nvSpPr>
        <p:spPr>
          <a:xfrm>
            <a:off x="6965343" y="322799"/>
            <a:ext cx="4953697" cy="5391442"/>
          </a:xfrm>
        </p:spPr>
        <p:txBody>
          <a:bodyPr>
            <a:normAutofit/>
          </a:bodyPr>
          <a:lstStyle/>
          <a:p>
            <a:pPr marL="0" indent="0">
              <a:lnSpc>
                <a:spcPct val="100000"/>
              </a:lnSpc>
              <a:buNone/>
            </a:pPr>
            <a:r>
              <a:rPr lang="en-US" b="1" dirty="0"/>
              <a:t>Syncplicity</a:t>
            </a:r>
          </a:p>
          <a:p>
            <a:pPr marL="0" indent="0">
              <a:lnSpc>
                <a:spcPct val="100000"/>
              </a:lnSpc>
              <a:buNone/>
            </a:pPr>
            <a:r>
              <a:rPr lang="en-US" sz="2000" dirty="0"/>
              <a:t>Secure file transfer site</a:t>
            </a:r>
          </a:p>
          <a:p>
            <a:pPr lvl="1">
              <a:lnSpc>
                <a:spcPct val="100000"/>
              </a:lnSpc>
            </a:pPr>
            <a:r>
              <a:rPr lang="en-US" sz="1700" dirty="0">
                <a:hlinkClick r:id="rId3"/>
              </a:rPr>
              <a:t>Syncplicity Login Page</a:t>
            </a:r>
            <a:endParaRPr lang="en-US" sz="1700" dirty="0"/>
          </a:p>
          <a:p>
            <a:pPr marL="0" indent="0">
              <a:lnSpc>
                <a:spcPct val="100000"/>
              </a:lnSpc>
              <a:buNone/>
            </a:pPr>
            <a:r>
              <a:rPr lang="en-US" sz="2000" dirty="0"/>
              <a:t>Collection specific folders</a:t>
            </a:r>
          </a:p>
          <a:p>
            <a:pPr lvl="1">
              <a:lnSpc>
                <a:spcPct val="100000"/>
              </a:lnSpc>
            </a:pPr>
            <a:r>
              <a:rPr lang="en-US" sz="1700" dirty="0"/>
              <a:t>Primary Syncplicity Folder: </a:t>
            </a:r>
            <a:br>
              <a:rPr lang="en-US" sz="1700" dirty="0"/>
            </a:br>
            <a:r>
              <a:rPr lang="en-US" sz="1700" i="1" dirty="0"/>
              <a:t>District _ SRS </a:t>
            </a:r>
          </a:p>
          <a:p>
            <a:pPr marL="0" indent="0">
              <a:lnSpc>
                <a:spcPct val="100000"/>
              </a:lnSpc>
              <a:buNone/>
            </a:pPr>
            <a:r>
              <a:rPr lang="en-US" sz="2000" dirty="0"/>
              <a:t>Does not notify users of file upload</a:t>
            </a:r>
          </a:p>
          <a:p>
            <a:pPr lvl="1">
              <a:lnSpc>
                <a:spcPct val="100000"/>
              </a:lnSpc>
            </a:pPr>
            <a:r>
              <a:rPr lang="en-US" sz="1700" dirty="0"/>
              <a:t>Email </a:t>
            </a:r>
            <a:r>
              <a:rPr lang="en-US" sz="1700" dirty="0">
                <a:hlinkClick r:id="rId4"/>
              </a:rPr>
              <a:t>SRS Inbox </a:t>
            </a:r>
            <a:r>
              <a:rPr lang="en-US" sz="1700" dirty="0"/>
              <a:t>if file is ready for review</a:t>
            </a:r>
          </a:p>
        </p:txBody>
      </p:sp>
      <p:sp>
        <p:nvSpPr>
          <p:cNvPr id="4" name="Slide Number Placeholder 3">
            <a:extLst>
              <a:ext uri="{FF2B5EF4-FFF2-40B4-BE49-F238E27FC236}">
                <a16:creationId xmlns:a16="http://schemas.microsoft.com/office/drawing/2014/main" id="{CBDB8CF1-AC4A-FA33-693B-7177009D0EBF}"/>
              </a:ext>
            </a:extLst>
          </p:cNvPr>
          <p:cNvSpPr>
            <a:spLocks noGrp="1"/>
          </p:cNvSpPr>
          <p:nvPr>
            <p:ph type="sldNum" sz="quarter" idx="12"/>
          </p:nvPr>
        </p:nvSpPr>
        <p:spPr/>
        <p:txBody>
          <a:bodyPr/>
          <a:lstStyle/>
          <a:p>
            <a:fld id="{C479D5F6-EDCB-402A-AC08-4943A1820E8F}" type="slidenum">
              <a:rPr lang="en-US" smtClean="0"/>
              <a:pPr/>
              <a:t>16</a:t>
            </a:fld>
            <a:endParaRPr lang="en-US" dirty="0"/>
          </a:p>
        </p:txBody>
      </p:sp>
      <p:pic>
        <p:nvPicPr>
          <p:cNvPr id="12" name="Picture 2" descr="https://my.syncplicity.com/">
            <a:hlinkClick r:id="rId3"/>
            <a:extLst>
              <a:ext uri="{FF2B5EF4-FFF2-40B4-BE49-F238E27FC236}">
                <a16:creationId xmlns:a16="http://schemas.microsoft.com/office/drawing/2014/main" id="{8739D776-5B80-5F93-B76A-2A384E5FDE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65968" y="322798"/>
            <a:ext cx="1442187" cy="704193"/>
          </a:xfrm>
          <a:prstGeom prst="ellipse">
            <a:avLst/>
          </a:prstGeom>
          <a:solidFill>
            <a:schemeClr val="bg1"/>
          </a:solid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15549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C1C66A-4EB0-7391-DE5C-28E634EDA6FE}"/>
              </a:ext>
            </a:extLst>
          </p:cNvPr>
          <p:cNvSpPr>
            <a:spLocks noGrp="1"/>
          </p:cNvSpPr>
          <p:nvPr>
            <p:ph type="title"/>
          </p:nvPr>
        </p:nvSpPr>
        <p:spPr/>
        <p:txBody>
          <a:bodyPr/>
          <a:lstStyle/>
          <a:p>
            <a:r>
              <a:rPr lang="en-US" dirty="0"/>
              <a:t>Data Pipeline Weekly Maintenance</a:t>
            </a:r>
          </a:p>
        </p:txBody>
      </p:sp>
      <p:sp>
        <p:nvSpPr>
          <p:cNvPr id="5" name="Content Placeholder 4">
            <a:extLst>
              <a:ext uri="{FF2B5EF4-FFF2-40B4-BE49-F238E27FC236}">
                <a16:creationId xmlns:a16="http://schemas.microsoft.com/office/drawing/2014/main" id="{56FF4597-32DE-1546-EE35-323767E0AAD1}"/>
              </a:ext>
            </a:extLst>
          </p:cNvPr>
          <p:cNvSpPr>
            <a:spLocks noGrp="1"/>
          </p:cNvSpPr>
          <p:nvPr>
            <p:ph idx="1"/>
          </p:nvPr>
        </p:nvSpPr>
        <p:spPr>
          <a:xfrm>
            <a:off x="443565" y="1431235"/>
            <a:ext cx="11132917" cy="4474583"/>
          </a:xfrm>
        </p:spPr>
        <p:txBody>
          <a:bodyPr/>
          <a:lstStyle/>
          <a:p>
            <a:pPr marL="0" indent="0">
              <a:lnSpc>
                <a:spcPct val="100000"/>
              </a:lnSpc>
              <a:buNone/>
            </a:pPr>
            <a:r>
              <a:rPr lang="en-US" sz="2000" dirty="0"/>
              <a:t>Data Pipeline has a weekly maintenance window on Tuesday afternoons, during which time users may not be able to access file uploads. </a:t>
            </a:r>
            <a:endParaRPr lang="en-US" dirty="0"/>
          </a:p>
          <a:p>
            <a:pPr marL="0" indent="0">
              <a:lnSpc>
                <a:spcPct val="100000"/>
              </a:lnSpc>
              <a:buNone/>
            </a:pPr>
            <a:r>
              <a:rPr lang="en-US" sz="2000" dirty="0"/>
              <a:t>What does this mean for you?</a:t>
            </a:r>
          </a:p>
          <a:p>
            <a:pPr lvl="1">
              <a:lnSpc>
                <a:spcPct val="100000"/>
              </a:lnSpc>
            </a:pPr>
            <a:r>
              <a:rPr lang="en-US" sz="1700" dirty="0"/>
              <a:t>Avoid taking uploading a file on Tuesdays between 4pm-8pm.</a:t>
            </a:r>
          </a:p>
          <a:p>
            <a:pPr lvl="1">
              <a:lnSpc>
                <a:spcPct val="100000"/>
              </a:lnSpc>
            </a:pPr>
            <a:r>
              <a:rPr lang="en-US" sz="1700" dirty="0"/>
              <a:t>If you are attempting to do a file upload and are locked out of pipeline, try again in about an hour. </a:t>
            </a:r>
          </a:p>
          <a:p>
            <a:pPr lvl="1"/>
            <a:endParaRPr lang="en-US" dirty="0"/>
          </a:p>
        </p:txBody>
      </p:sp>
      <p:sp>
        <p:nvSpPr>
          <p:cNvPr id="3" name="Slide Number Placeholder 2">
            <a:extLst>
              <a:ext uri="{FF2B5EF4-FFF2-40B4-BE49-F238E27FC236}">
                <a16:creationId xmlns:a16="http://schemas.microsoft.com/office/drawing/2014/main" id="{D0451C3A-2B73-2F19-9541-5DE5563EECCB}"/>
              </a:ext>
            </a:extLst>
          </p:cNvPr>
          <p:cNvSpPr>
            <a:spLocks noGrp="1"/>
          </p:cNvSpPr>
          <p:nvPr>
            <p:ph type="sldNum" sz="quarter" idx="12"/>
          </p:nvPr>
        </p:nvSpPr>
        <p:spPr/>
        <p:txBody>
          <a:bodyPr/>
          <a:lstStyle/>
          <a:p>
            <a:fld id="{C479D5F6-EDCB-402A-AC08-4943A1820E8F}" type="slidenum">
              <a:rPr lang="en-US" smtClean="0"/>
              <a:pPr/>
              <a:t>17</a:t>
            </a:fld>
            <a:endParaRPr lang="en-US" dirty="0"/>
          </a:p>
        </p:txBody>
      </p:sp>
    </p:spTree>
    <p:extLst>
      <p:ext uri="{BB962C8B-B14F-4D97-AF65-F5344CB8AC3E}">
        <p14:creationId xmlns:p14="http://schemas.microsoft.com/office/powerpoint/2010/main" val="52841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6738-3A3F-F942-7237-879511F79DBF}"/>
              </a:ext>
            </a:extLst>
          </p:cNvPr>
          <p:cNvSpPr>
            <a:spLocks noGrp="1"/>
          </p:cNvSpPr>
          <p:nvPr>
            <p:ph type="ctrTitle"/>
          </p:nvPr>
        </p:nvSpPr>
        <p:spPr/>
        <p:txBody>
          <a:bodyPr/>
          <a:lstStyle/>
          <a:p>
            <a:r>
              <a:rPr lang="en-US" dirty="0"/>
              <a:t>Collection Steps</a:t>
            </a:r>
          </a:p>
        </p:txBody>
      </p:sp>
      <p:sp>
        <p:nvSpPr>
          <p:cNvPr id="3" name="Slide Number Placeholder 2">
            <a:extLst>
              <a:ext uri="{FF2B5EF4-FFF2-40B4-BE49-F238E27FC236}">
                <a16:creationId xmlns:a16="http://schemas.microsoft.com/office/drawing/2014/main" id="{4DA61C0B-93FF-97D6-AF25-E591DBEDB5A4}"/>
              </a:ext>
            </a:extLst>
          </p:cNvPr>
          <p:cNvSpPr>
            <a:spLocks noGrp="1"/>
          </p:cNvSpPr>
          <p:nvPr>
            <p:ph type="sldNum" sz="quarter" idx="12"/>
          </p:nvPr>
        </p:nvSpPr>
        <p:spPr/>
        <p:txBody>
          <a:bodyPr/>
          <a:lstStyle/>
          <a:p>
            <a:fld id="{C479D5F6-EDCB-402A-AC08-4943A1820E8F}" type="slidenum">
              <a:rPr lang="en-US" smtClean="0"/>
              <a:pPr/>
              <a:t>18</a:t>
            </a:fld>
            <a:endParaRPr lang="en-US" dirty="0"/>
          </a:p>
        </p:txBody>
      </p:sp>
    </p:spTree>
    <p:extLst>
      <p:ext uri="{BB962C8B-B14F-4D97-AF65-F5344CB8AC3E}">
        <p14:creationId xmlns:p14="http://schemas.microsoft.com/office/powerpoint/2010/main" val="202559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268A9-478E-49A9-8C8D-AA695693521A}"/>
              </a:ext>
            </a:extLst>
          </p:cNvPr>
          <p:cNvSpPr>
            <a:spLocks noGrp="1"/>
          </p:cNvSpPr>
          <p:nvPr>
            <p:ph type="title"/>
          </p:nvPr>
        </p:nvSpPr>
        <p:spPr/>
        <p:txBody>
          <a:bodyPr>
            <a:normAutofit/>
          </a:bodyPr>
          <a:lstStyle/>
          <a:p>
            <a:r>
              <a:rPr lang="en-US" sz="3200" dirty="0"/>
              <a:t>Steps</a:t>
            </a:r>
          </a:p>
        </p:txBody>
      </p:sp>
      <p:sp>
        <p:nvSpPr>
          <p:cNvPr id="3" name="Content Placeholder 2">
            <a:extLst>
              <a:ext uri="{FF2B5EF4-FFF2-40B4-BE49-F238E27FC236}">
                <a16:creationId xmlns:a16="http://schemas.microsoft.com/office/drawing/2014/main" id="{A47D16C0-8DE5-CEA5-D758-2D2306423FC6}"/>
              </a:ext>
            </a:extLst>
          </p:cNvPr>
          <p:cNvSpPr>
            <a:spLocks noGrp="1"/>
          </p:cNvSpPr>
          <p:nvPr>
            <p:ph idx="1"/>
          </p:nvPr>
        </p:nvSpPr>
        <p:spPr>
          <a:xfrm>
            <a:off x="227916" y="228598"/>
            <a:ext cx="11658600" cy="5687171"/>
          </a:xfrm>
        </p:spPr>
        <p:txBody>
          <a:bodyPr>
            <a:normAutofit fontScale="92500" lnSpcReduction="20000"/>
          </a:bodyPr>
          <a:lstStyle/>
          <a:p>
            <a:pPr marL="457200" lvl="0" indent="-457200" algn="l">
              <a:lnSpc>
                <a:spcPct val="110000"/>
              </a:lnSpc>
              <a:buFont typeface="+mj-lt"/>
              <a:buAutoNum type="arabicPeriod"/>
            </a:pPr>
            <a:r>
              <a:rPr lang="en-US" sz="2400" dirty="0"/>
              <a:t>Upload Student Demographic interchange file</a:t>
            </a:r>
          </a:p>
          <a:p>
            <a:pPr marL="457200" lvl="0" indent="-457200" algn="l">
              <a:lnSpc>
                <a:spcPct val="110000"/>
              </a:lnSpc>
              <a:buFont typeface="+mj-lt"/>
              <a:buAutoNum type="arabicPeriod"/>
            </a:pPr>
            <a:r>
              <a:rPr lang="en-US" sz="2400" dirty="0"/>
              <a:t>Resolve DEM file errors</a:t>
            </a:r>
          </a:p>
          <a:p>
            <a:pPr marL="1028700" lvl="1" indent="-342900">
              <a:lnSpc>
                <a:spcPct val="110000"/>
              </a:lnSpc>
            </a:pPr>
            <a:r>
              <a:rPr lang="en-US" dirty="0">
                <a:highlight>
                  <a:srgbClr val="FFFFCC"/>
                </a:highlight>
              </a:rPr>
              <a:t>Update student information system </a:t>
            </a:r>
          </a:p>
          <a:p>
            <a:pPr marL="1028700" lvl="1" indent="-342900">
              <a:lnSpc>
                <a:spcPct val="110000"/>
              </a:lnSpc>
            </a:pPr>
            <a:r>
              <a:rPr lang="en-US" dirty="0">
                <a:highlight>
                  <a:srgbClr val="FFFFCC"/>
                </a:highlight>
              </a:rPr>
              <a:t>Extract and upload new interchange file</a:t>
            </a:r>
          </a:p>
          <a:p>
            <a:pPr marL="457200" lvl="0" indent="-457200" algn="l">
              <a:lnSpc>
                <a:spcPct val="110000"/>
              </a:lnSpc>
              <a:buFont typeface="+mj-lt"/>
              <a:buAutoNum type="arabicPeriod"/>
            </a:pPr>
            <a:r>
              <a:rPr lang="en-US" sz="2400" dirty="0"/>
              <a:t>Upload SRS File</a:t>
            </a:r>
          </a:p>
          <a:p>
            <a:pPr marL="457200" lvl="0" indent="-457200" algn="l">
              <a:lnSpc>
                <a:spcPct val="110000"/>
              </a:lnSpc>
              <a:buFont typeface="+mj-lt"/>
              <a:buAutoNum type="arabicPeriod"/>
            </a:pPr>
            <a:r>
              <a:rPr lang="en-US" sz="2400" dirty="0"/>
              <a:t>Resolve SRS Errors</a:t>
            </a:r>
          </a:p>
          <a:p>
            <a:pPr marL="1028700" lvl="1" indent="-342900">
              <a:lnSpc>
                <a:spcPct val="110000"/>
              </a:lnSpc>
            </a:pPr>
            <a:r>
              <a:rPr lang="en-US" dirty="0"/>
              <a:t>Update student information system </a:t>
            </a:r>
          </a:p>
          <a:p>
            <a:pPr marL="1028700" lvl="1" indent="-342900">
              <a:lnSpc>
                <a:spcPct val="110000"/>
              </a:lnSpc>
            </a:pPr>
            <a:r>
              <a:rPr lang="en-US" dirty="0"/>
              <a:t>Extract and upload new SRS file</a:t>
            </a:r>
          </a:p>
          <a:p>
            <a:pPr marL="1028700" lvl="1" indent="-342900">
              <a:lnSpc>
                <a:spcPct val="110000"/>
              </a:lnSpc>
            </a:pPr>
            <a:r>
              <a:rPr lang="en-US" dirty="0"/>
              <a:t>Request exceptions if needed (repeat steps 1 to 4 as needed)</a:t>
            </a:r>
          </a:p>
          <a:p>
            <a:pPr marL="457200" lvl="0" indent="-457200" algn="l">
              <a:lnSpc>
                <a:spcPct val="110000"/>
              </a:lnSpc>
              <a:buFont typeface="+mj-lt"/>
              <a:buAutoNum type="arabicPeriod"/>
            </a:pPr>
            <a:r>
              <a:rPr lang="en-US" sz="2400" dirty="0"/>
              <a:t>Validate data</a:t>
            </a:r>
          </a:p>
          <a:p>
            <a:pPr marL="457200" lvl="0" indent="-457200" algn="l">
              <a:lnSpc>
                <a:spcPct val="110000"/>
              </a:lnSpc>
              <a:buFont typeface="+mj-lt"/>
              <a:buAutoNum type="arabicPeriod"/>
            </a:pPr>
            <a:r>
              <a:rPr lang="en-US" sz="2400" dirty="0"/>
              <a:t>Submit error-free data</a:t>
            </a:r>
          </a:p>
          <a:p>
            <a:pPr marL="1028700" lvl="1" indent="-342900">
              <a:lnSpc>
                <a:spcPct val="110000"/>
              </a:lnSpc>
            </a:pPr>
            <a:r>
              <a:rPr lang="en-US" dirty="0" err="1"/>
              <a:t>SRS~LEAApprover</a:t>
            </a:r>
            <a:r>
              <a:rPr lang="en-US" dirty="0"/>
              <a:t> role in IdM required</a:t>
            </a:r>
          </a:p>
          <a:p>
            <a:pPr marL="457200" lvl="0" indent="-457200">
              <a:lnSpc>
                <a:spcPct val="110000"/>
              </a:lnSpc>
              <a:buFont typeface="+mj-lt"/>
              <a:buAutoNum type="arabicPeriod"/>
            </a:pPr>
            <a:r>
              <a:rPr lang="en-US" sz="2400" dirty="0"/>
              <a:t>Submit Superintendent Sign-Off form to CDE</a:t>
            </a:r>
          </a:p>
          <a:p>
            <a:pPr marL="1028700" lvl="1" indent="-342900">
              <a:lnSpc>
                <a:spcPct val="110000"/>
              </a:lnSpc>
            </a:pPr>
            <a:r>
              <a:rPr lang="en-US" dirty="0" err="1"/>
              <a:t>SRS~LEAApprover</a:t>
            </a:r>
            <a:r>
              <a:rPr lang="en-US" dirty="0"/>
              <a:t> role in IdM required to download form</a:t>
            </a:r>
          </a:p>
          <a:p>
            <a:pPr marL="1028700" lvl="1" indent="-342900">
              <a:lnSpc>
                <a:spcPct val="110000"/>
              </a:lnSpc>
            </a:pPr>
            <a:r>
              <a:rPr lang="en-US" dirty="0"/>
              <a:t>Email completed forms to </a:t>
            </a:r>
            <a:r>
              <a:rPr lang="en-US" dirty="0">
                <a:hlinkClick r:id="rId3"/>
              </a:rPr>
              <a:t>StudentRestraintSeclusion@cde.state.co.us</a:t>
            </a:r>
            <a:r>
              <a:rPr lang="en-US" dirty="0"/>
              <a:t> by July 7, 2026</a:t>
            </a:r>
          </a:p>
          <a:p>
            <a:pPr marL="342900" indent="-342900"/>
            <a:endParaRPr lang="en-US" dirty="0"/>
          </a:p>
          <a:p>
            <a:pPr marL="342900" indent="-342900"/>
            <a:endParaRPr lang="en-US" dirty="0"/>
          </a:p>
        </p:txBody>
      </p:sp>
      <p:sp>
        <p:nvSpPr>
          <p:cNvPr id="4" name="Slide Number Placeholder 3">
            <a:extLst>
              <a:ext uri="{FF2B5EF4-FFF2-40B4-BE49-F238E27FC236}">
                <a16:creationId xmlns:a16="http://schemas.microsoft.com/office/drawing/2014/main" id="{4C1878C0-3664-4C44-8D76-5A9A2CB984F6}"/>
              </a:ext>
            </a:extLst>
          </p:cNvPr>
          <p:cNvSpPr>
            <a:spLocks noGrp="1"/>
          </p:cNvSpPr>
          <p:nvPr>
            <p:ph type="sldNum" sz="quarter" idx="12"/>
          </p:nvPr>
        </p:nvSpPr>
        <p:spPr/>
        <p:txBody>
          <a:bodyPr/>
          <a:lstStyle/>
          <a:p>
            <a:fld id="{C479D5F6-EDCB-402A-AC08-4943A1820E8F}" type="slidenum">
              <a:rPr lang="en-US" smtClean="0"/>
              <a:pPr/>
              <a:t>19</a:t>
            </a:fld>
            <a:endParaRPr lang="en-US" dirty="0"/>
          </a:p>
        </p:txBody>
      </p:sp>
      <p:pic>
        <p:nvPicPr>
          <p:cNvPr id="6" name="Picture 5">
            <a:extLst>
              <a:ext uri="{FF2B5EF4-FFF2-40B4-BE49-F238E27FC236}">
                <a16:creationId xmlns:a16="http://schemas.microsoft.com/office/drawing/2014/main" id="{B45CA4E7-6FE9-EC54-17B9-B09AF44AC30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43112" y="716092"/>
            <a:ext cx="3061209" cy="3253627"/>
          </a:xfrm>
          <a:prstGeom prst="rect">
            <a:avLst/>
          </a:prstGeom>
        </p:spPr>
      </p:pic>
    </p:spTree>
    <p:extLst>
      <p:ext uri="{BB962C8B-B14F-4D97-AF65-F5344CB8AC3E}">
        <p14:creationId xmlns:p14="http://schemas.microsoft.com/office/powerpoint/2010/main" val="1250717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9429D-1FE1-D58E-8B4F-94204E2C8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3A90AB-2DDF-A33A-DA95-44935BEF9820}"/>
              </a:ext>
            </a:extLst>
          </p:cNvPr>
          <p:cNvSpPr>
            <a:spLocks noGrp="1"/>
          </p:cNvSpPr>
          <p:nvPr>
            <p:ph type="ctrTitle"/>
          </p:nvPr>
        </p:nvSpPr>
        <p:spPr/>
        <p:txBody>
          <a:bodyPr/>
          <a:lstStyle/>
          <a:p>
            <a:r>
              <a:rPr lang="en-US" dirty="0"/>
              <a:t>No Restraint Events</a:t>
            </a:r>
          </a:p>
        </p:txBody>
      </p:sp>
      <p:sp>
        <p:nvSpPr>
          <p:cNvPr id="3" name="Slide Number Placeholder 2">
            <a:extLst>
              <a:ext uri="{FF2B5EF4-FFF2-40B4-BE49-F238E27FC236}">
                <a16:creationId xmlns:a16="http://schemas.microsoft.com/office/drawing/2014/main" id="{3A62A46A-BEE9-2E2C-3EAA-0E74FC28C00C}"/>
              </a:ext>
            </a:extLst>
          </p:cNvPr>
          <p:cNvSpPr>
            <a:spLocks noGrp="1"/>
          </p:cNvSpPr>
          <p:nvPr>
            <p:ph type="sldNum" sz="quarter" idx="12"/>
          </p:nvPr>
        </p:nvSpPr>
        <p:spPr/>
        <p:txBody>
          <a:bodyPr/>
          <a:lstStyle/>
          <a:p>
            <a:fld id="{C479D5F6-EDCB-402A-AC08-4943A1820E8F}" type="slidenum">
              <a:rPr lang="en-US" smtClean="0"/>
              <a:pPr/>
              <a:t>20</a:t>
            </a:fld>
            <a:endParaRPr lang="en-US" dirty="0"/>
          </a:p>
        </p:txBody>
      </p:sp>
    </p:spTree>
    <p:extLst>
      <p:ext uri="{BB962C8B-B14F-4D97-AF65-F5344CB8AC3E}">
        <p14:creationId xmlns:p14="http://schemas.microsoft.com/office/powerpoint/2010/main" val="2643113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4019A-5673-542F-C94F-DB59250A1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F1469-D3D7-D09D-CF33-5AEBF7058387}"/>
              </a:ext>
            </a:extLst>
          </p:cNvPr>
          <p:cNvSpPr>
            <a:spLocks noGrp="1"/>
          </p:cNvSpPr>
          <p:nvPr>
            <p:ph type="title"/>
          </p:nvPr>
        </p:nvSpPr>
        <p:spPr>
          <a:xfrm>
            <a:off x="1995054" y="6094193"/>
            <a:ext cx="8544113" cy="713172"/>
          </a:xfrm>
        </p:spPr>
        <p:txBody>
          <a:bodyPr/>
          <a:lstStyle/>
          <a:p>
            <a:r>
              <a:rPr lang="en-US" dirty="0"/>
              <a:t>No Restraint Events Steps</a:t>
            </a:r>
          </a:p>
        </p:txBody>
      </p:sp>
      <p:pic>
        <p:nvPicPr>
          <p:cNvPr id="3" name="Picture 2" descr="Screenshot of a web-based data entry form titled &quot;Student Restraint and Seclusion No Events&quot; used for reporting school incidents. The form includes dropdown menus for selecting school year and district, a table listing district codes and names, and options to save or clear entries, with no events currently recorded.">
            <a:extLst>
              <a:ext uri="{FF2B5EF4-FFF2-40B4-BE49-F238E27FC236}">
                <a16:creationId xmlns:a16="http://schemas.microsoft.com/office/drawing/2014/main" id="{47C49466-F4B7-7204-E1A2-AD02CF464FFD}"/>
              </a:ext>
            </a:extLst>
          </p:cNvPr>
          <p:cNvPicPr>
            <a:picLocks noChangeAspect="1"/>
          </p:cNvPicPr>
          <p:nvPr/>
        </p:nvPicPr>
        <p:blipFill>
          <a:blip r:embed="rId3"/>
          <a:stretch>
            <a:fillRect/>
          </a:stretch>
        </p:blipFill>
        <p:spPr>
          <a:xfrm>
            <a:off x="101495" y="397564"/>
            <a:ext cx="11664899" cy="4333461"/>
          </a:xfrm>
          <a:prstGeom prst="rect">
            <a:avLst/>
          </a:prstGeom>
        </p:spPr>
      </p:pic>
      <p:sp>
        <p:nvSpPr>
          <p:cNvPr id="8" name="TextBox 7">
            <a:extLst>
              <a:ext uri="{FF2B5EF4-FFF2-40B4-BE49-F238E27FC236}">
                <a16:creationId xmlns:a16="http://schemas.microsoft.com/office/drawing/2014/main" id="{ED108CA5-C2B7-3A4A-CCF3-4C837DC9310E}"/>
              </a:ext>
            </a:extLst>
          </p:cNvPr>
          <p:cNvSpPr txBox="1"/>
          <p:nvPr/>
        </p:nvSpPr>
        <p:spPr>
          <a:xfrm>
            <a:off x="1810882" y="4049597"/>
            <a:ext cx="9655321" cy="369332"/>
          </a:xfrm>
          <a:prstGeom prst="rect">
            <a:avLst/>
          </a:prstGeom>
          <a:solidFill>
            <a:schemeClr val="accent6">
              <a:lumMod val="60000"/>
              <a:lumOff val="40000"/>
            </a:schemeClr>
          </a:solidFill>
        </p:spPr>
        <p:txBody>
          <a:bodyPr wrap="square" rtlCol="0">
            <a:spAutoFit/>
          </a:bodyPr>
          <a:lstStyle/>
          <a:p>
            <a:r>
              <a:rPr lang="en-US" dirty="0"/>
              <a:t>THIS IS ONLY NEEDED IF YOUR DISTRICT HAS NO RESTRAINT DATA TO REPORT</a:t>
            </a:r>
          </a:p>
        </p:txBody>
      </p:sp>
      <p:sp>
        <p:nvSpPr>
          <p:cNvPr id="4" name="Slide Number Placeholder 3">
            <a:extLst>
              <a:ext uri="{FF2B5EF4-FFF2-40B4-BE49-F238E27FC236}">
                <a16:creationId xmlns:a16="http://schemas.microsoft.com/office/drawing/2014/main" id="{99AFCE63-EC6A-9964-E13D-E2676E88FBF0}"/>
              </a:ext>
            </a:extLst>
          </p:cNvPr>
          <p:cNvSpPr>
            <a:spLocks noGrp="1"/>
          </p:cNvSpPr>
          <p:nvPr>
            <p:ph type="sldNum" sz="quarter" idx="12"/>
          </p:nvPr>
        </p:nvSpPr>
        <p:spPr/>
        <p:txBody>
          <a:bodyPr/>
          <a:lstStyle/>
          <a:p>
            <a:fld id="{C479D5F6-EDCB-402A-AC08-4943A1820E8F}" type="slidenum">
              <a:rPr lang="en-US" smtClean="0"/>
              <a:pPr/>
              <a:t>21</a:t>
            </a:fld>
            <a:endParaRPr lang="en-US" dirty="0"/>
          </a:p>
        </p:txBody>
      </p:sp>
    </p:spTree>
    <p:extLst>
      <p:ext uri="{BB962C8B-B14F-4D97-AF65-F5344CB8AC3E}">
        <p14:creationId xmlns:p14="http://schemas.microsoft.com/office/powerpoint/2010/main" val="2760574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557D-8E43-3221-D7BD-71450577CAE4}"/>
              </a:ext>
            </a:extLst>
          </p:cNvPr>
          <p:cNvSpPr>
            <a:spLocks noGrp="1"/>
          </p:cNvSpPr>
          <p:nvPr>
            <p:ph type="ctrTitle"/>
          </p:nvPr>
        </p:nvSpPr>
        <p:spPr/>
        <p:txBody>
          <a:bodyPr/>
          <a:lstStyle/>
          <a:p>
            <a:r>
              <a:rPr lang="en-US" dirty="0"/>
              <a:t>File Upload</a:t>
            </a:r>
          </a:p>
        </p:txBody>
      </p:sp>
      <p:sp>
        <p:nvSpPr>
          <p:cNvPr id="3" name="Slide Number Placeholder 2">
            <a:extLst>
              <a:ext uri="{FF2B5EF4-FFF2-40B4-BE49-F238E27FC236}">
                <a16:creationId xmlns:a16="http://schemas.microsoft.com/office/drawing/2014/main" id="{D8FCD1B9-DCC0-AA38-3791-0B9C9A2D2004}"/>
              </a:ext>
            </a:extLst>
          </p:cNvPr>
          <p:cNvSpPr>
            <a:spLocks noGrp="1"/>
          </p:cNvSpPr>
          <p:nvPr>
            <p:ph type="sldNum" sz="quarter" idx="12"/>
          </p:nvPr>
        </p:nvSpPr>
        <p:spPr/>
        <p:txBody>
          <a:bodyPr/>
          <a:lstStyle/>
          <a:p>
            <a:fld id="{C479D5F6-EDCB-402A-AC08-4943A1820E8F}" type="slidenum">
              <a:rPr lang="en-US" smtClean="0"/>
              <a:pPr/>
              <a:t>22</a:t>
            </a:fld>
            <a:endParaRPr lang="en-US" dirty="0"/>
          </a:p>
        </p:txBody>
      </p:sp>
    </p:spTree>
    <p:extLst>
      <p:ext uri="{BB962C8B-B14F-4D97-AF65-F5344CB8AC3E}">
        <p14:creationId xmlns:p14="http://schemas.microsoft.com/office/powerpoint/2010/main" val="1955885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0E54-D20D-40D7-8FF8-52DAD552A634}"/>
              </a:ext>
            </a:extLst>
          </p:cNvPr>
          <p:cNvSpPr>
            <a:spLocks noGrp="1"/>
          </p:cNvSpPr>
          <p:nvPr>
            <p:ph type="title"/>
          </p:nvPr>
        </p:nvSpPr>
        <p:spPr/>
        <p:txBody>
          <a:bodyPr/>
          <a:lstStyle/>
          <a:p>
            <a:r>
              <a:rPr lang="en-US" dirty="0"/>
              <a:t>Data File Upload</a:t>
            </a:r>
          </a:p>
        </p:txBody>
      </p:sp>
      <p:pic>
        <p:nvPicPr>
          <p:cNvPr id="6" name="Picture 5" descr="Screenshot of a web form for uploading data files related to student restraint and seclusion, showing fields for dataset selection, file type, school year, organization, file location, and upload type. The form includes a green confirmation message about successful file request submission with batch ID 779412 and a submit button highlighted in green.">
            <a:extLst>
              <a:ext uri="{FF2B5EF4-FFF2-40B4-BE49-F238E27FC236}">
                <a16:creationId xmlns:a16="http://schemas.microsoft.com/office/drawing/2014/main" id="{8F3DDF09-7C66-23D2-A4D7-826F2802F06E}"/>
              </a:ext>
            </a:extLst>
          </p:cNvPr>
          <p:cNvPicPr>
            <a:picLocks noChangeAspect="1"/>
          </p:cNvPicPr>
          <p:nvPr/>
        </p:nvPicPr>
        <p:blipFill>
          <a:blip r:embed="rId3"/>
          <a:stretch>
            <a:fillRect/>
          </a:stretch>
        </p:blipFill>
        <p:spPr>
          <a:xfrm>
            <a:off x="60691" y="267995"/>
            <a:ext cx="8232518" cy="4033660"/>
          </a:xfrm>
          <a:prstGeom prst="rect">
            <a:avLst/>
          </a:prstGeom>
        </p:spPr>
      </p:pic>
      <p:sp>
        <p:nvSpPr>
          <p:cNvPr id="5" name="Content Placeholder 4">
            <a:extLst>
              <a:ext uri="{FF2B5EF4-FFF2-40B4-BE49-F238E27FC236}">
                <a16:creationId xmlns:a16="http://schemas.microsoft.com/office/drawing/2014/main" id="{CD0A30D1-4776-63AB-C9C9-D879AF6C5051}"/>
              </a:ext>
            </a:extLst>
          </p:cNvPr>
          <p:cNvSpPr>
            <a:spLocks noGrp="1"/>
          </p:cNvSpPr>
          <p:nvPr>
            <p:ph sz="quarter" idx="16"/>
          </p:nvPr>
        </p:nvSpPr>
        <p:spPr>
          <a:xfrm>
            <a:off x="8293209" y="771277"/>
            <a:ext cx="3526983" cy="3858088"/>
          </a:xfrm>
        </p:spPr>
        <p:txBody>
          <a:bodyPr>
            <a:normAutofit/>
          </a:bodyPr>
          <a:lstStyle/>
          <a:p>
            <a:pPr marL="0" indent="0">
              <a:lnSpc>
                <a:spcPct val="100000"/>
              </a:lnSpc>
              <a:buNone/>
            </a:pPr>
            <a:r>
              <a:rPr lang="en-US" sz="2000" dirty="0"/>
              <a:t>Update files to address errors</a:t>
            </a:r>
          </a:p>
          <a:p>
            <a:pPr lvl="1">
              <a:lnSpc>
                <a:spcPct val="100000"/>
              </a:lnSpc>
            </a:pPr>
            <a:r>
              <a:rPr lang="en-US" sz="1700" b="1" dirty="0"/>
              <a:t>Preferred: </a:t>
            </a:r>
            <a:r>
              <a:rPr lang="en-US" sz="1700" dirty="0"/>
              <a:t>Update in SIS </a:t>
            </a:r>
            <a:r>
              <a:rPr lang="en-US" sz="1700" dirty="0">
                <a:sym typeface="Wingdings" panose="05000000000000000000" pitchFamily="2" charset="2"/>
              </a:rPr>
              <a:t> Extract  Upload to Pipeline</a:t>
            </a:r>
            <a:endParaRPr lang="en-US" sz="1700" dirty="0"/>
          </a:p>
          <a:p>
            <a:pPr lvl="1">
              <a:lnSpc>
                <a:spcPct val="100000"/>
              </a:lnSpc>
            </a:pPr>
            <a:r>
              <a:rPr lang="en-US" sz="1700" b="1" dirty="0"/>
              <a:t>Alternate Method: </a:t>
            </a:r>
            <a:r>
              <a:rPr lang="en-US" sz="1700" dirty="0"/>
              <a:t>Edit Record Tool (Data Pipeline)</a:t>
            </a:r>
          </a:p>
          <a:p>
            <a:pPr lvl="2">
              <a:lnSpc>
                <a:spcPct val="100000"/>
              </a:lnSpc>
            </a:pPr>
            <a:r>
              <a:rPr lang="en-US" sz="1700" dirty="0"/>
              <a:t>Not encouraged</a:t>
            </a:r>
          </a:p>
        </p:txBody>
      </p:sp>
      <p:sp>
        <p:nvSpPr>
          <p:cNvPr id="3" name="Content Placeholder 2">
            <a:extLst>
              <a:ext uri="{FF2B5EF4-FFF2-40B4-BE49-F238E27FC236}">
                <a16:creationId xmlns:a16="http://schemas.microsoft.com/office/drawing/2014/main" id="{7DC318EF-5035-6D2D-1AB2-EF2EE9C5F681}"/>
              </a:ext>
            </a:extLst>
          </p:cNvPr>
          <p:cNvSpPr>
            <a:spLocks noGrp="1"/>
          </p:cNvSpPr>
          <p:nvPr>
            <p:ph sz="quarter" idx="15"/>
          </p:nvPr>
        </p:nvSpPr>
        <p:spPr>
          <a:xfrm>
            <a:off x="381000" y="4413074"/>
            <a:ext cx="8898172" cy="1286540"/>
          </a:xfrm>
        </p:spPr>
        <p:txBody>
          <a:bodyPr>
            <a:normAutofit/>
          </a:bodyPr>
          <a:lstStyle/>
          <a:p>
            <a:pPr marL="0" indent="0">
              <a:lnSpc>
                <a:spcPct val="100000"/>
              </a:lnSpc>
              <a:buNone/>
            </a:pPr>
            <a:r>
              <a:rPr lang="en-US" sz="2000" dirty="0"/>
              <a:t>Wait for a Confirmation Email from the Pipeline System</a:t>
            </a:r>
          </a:p>
          <a:p>
            <a:pPr lvl="1">
              <a:lnSpc>
                <a:spcPct val="100000"/>
              </a:lnSpc>
            </a:pPr>
            <a:r>
              <a:rPr lang="en-US" sz="1700" dirty="0"/>
              <a:t>The email will show the number of errors in the file upload</a:t>
            </a:r>
          </a:p>
          <a:p>
            <a:pPr lvl="1">
              <a:lnSpc>
                <a:spcPct val="100000"/>
              </a:lnSpc>
            </a:pPr>
            <a:r>
              <a:rPr lang="en-US" sz="1700" dirty="0"/>
              <a:t>Use </a:t>
            </a:r>
            <a:r>
              <a:rPr lang="en-US" sz="1700" dirty="0">
                <a:hlinkClick r:id="" action="ppaction://noaction"/>
              </a:rPr>
              <a:t>Pipeline</a:t>
            </a:r>
            <a:r>
              <a:rPr lang="en-US" sz="1700" dirty="0"/>
              <a:t> or </a:t>
            </a:r>
            <a:r>
              <a:rPr lang="en-US" sz="1700" dirty="0">
                <a:hlinkClick r:id="" action="ppaction://noaction"/>
              </a:rPr>
              <a:t>CEDAR</a:t>
            </a:r>
            <a:r>
              <a:rPr lang="en-US" sz="1700" dirty="0"/>
              <a:t> reports to review errors and warnings</a:t>
            </a:r>
          </a:p>
        </p:txBody>
      </p:sp>
      <p:sp>
        <p:nvSpPr>
          <p:cNvPr id="4" name="Slide Number Placeholder 3">
            <a:extLst>
              <a:ext uri="{FF2B5EF4-FFF2-40B4-BE49-F238E27FC236}">
                <a16:creationId xmlns:a16="http://schemas.microsoft.com/office/drawing/2014/main" id="{84CFCC61-9CBA-46B6-AAEE-8ABB1F975C11}"/>
              </a:ext>
            </a:extLst>
          </p:cNvPr>
          <p:cNvSpPr>
            <a:spLocks noGrp="1"/>
          </p:cNvSpPr>
          <p:nvPr>
            <p:ph type="sldNum" sz="quarter" idx="12"/>
          </p:nvPr>
        </p:nvSpPr>
        <p:spPr/>
        <p:txBody>
          <a:bodyPr/>
          <a:lstStyle/>
          <a:p>
            <a:fld id="{C479D5F6-EDCB-402A-AC08-4943A1820E8F}" type="slidenum">
              <a:rPr lang="en-US" smtClean="0"/>
              <a:pPr/>
              <a:t>23</a:t>
            </a:fld>
            <a:endParaRPr lang="en-US" dirty="0"/>
          </a:p>
        </p:txBody>
      </p:sp>
    </p:spTree>
    <p:extLst>
      <p:ext uri="{BB962C8B-B14F-4D97-AF65-F5344CB8AC3E}">
        <p14:creationId xmlns:p14="http://schemas.microsoft.com/office/powerpoint/2010/main" val="73332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BAED-1D9D-17FC-C121-24EC1678A877}"/>
              </a:ext>
            </a:extLst>
          </p:cNvPr>
          <p:cNvSpPr>
            <a:spLocks noGrp="1"/>
          </p:cNvSpPr>
          <p:nvPr>
            <p:ph type="ctrTitle"/>
          </p:nvPr>
        </p:nvSpPr>
        <p:spPr/>
        <p:txBody>
          <a:bodyPr/>
          <a:lstStyle/>
          <a:p>
            <a:r>
              <a:rPr lang="en-US" dirty="0"/>
              <a:t>Business Rules</a:t>
            </a:r>
          </a:p>
        </p:txBody>
      </p:sp>
      <p:sp>
        <p:nvSpPr>
          <p:cNvPr id="3" name="Slide Number Placeholder 2">
            <a:extLst>
              <a:ext uri="{FF2B5EF4-FFF2-40B4-BE49-F238E27FC236}">
                <a16:creationId xmlns:a16="http://schemas.microsoft.com/office/drawing/2014/main" id="{ED694C8B-78C7-F5B4-F993-B63075419166}"/>
              </a:ext>
            </a:extLst>
          </p:cNvPr>
          <p:cNvSpPr>
            <a:spLocks noGrp="1"/>
          </p:cNvSpPr>
          <p:nvPr>
            <p:ph type="sldNum" sz="quarter" idx="12"/>
          </p:nvPr>
        </p:nvSpPr>
        <p:spPr/>
        <p:txBody>
          <a:bodyPr/>
          <a:lstStyle/>
          <a:p>
            <a:fld id="{C479D5F6-EDCB-402A-AC08-4943A1820E8F}" type="slidenum">
              <a:rPr lang="en-US" smtClean="0"/>
              <a:pPr/>
              <a:t>24</a:t>
            </a:fld>
            <a:endParaRPr lang="en-US" dirty="0"/>
          </a:p>
        </p:txBody>
      </p:sp>
    </p:spTree>
    <p:extLst>
      <p:ext uri="{BB962C8B-B14F-4D97-AF65-F5344CB8AC3E}">
        <p14:creationId xmlns:p14="http://schemas.microsoft.com/office/powerpoint/2010/main" val="2002559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8D61-FF79-4B32-8137-0B331A933E02}"/>
              </a:ext>
            </a:extLst>
          </p:cNvPr>
          <p:cNvSpPr>
            <a:spLocks noGrp="1"/>
          </p:cNvSpPr>
          <p:nvPr>
            <p:ph type="title"/>
          </p:nvPr>
        </p:nvSpPr>
        <p:spPr/>
        <p:txBody>
          <a:bodyPr/>
          <a:lstStyle/>
          <a:p>
            <a:r>
              <a:rPr lang="en-US" dirty="0"/>
              <a:t>SRS Business Rules</a:t>
            </a:r>
          </a:p>
        </p:txBody>
      </p:sp>
      <p:sp>
        <p:nvSpPr>
          <p:cNvPr id="3" name="Content Placeholder 2">
            <a:extLst>
              <a:ext uri="{FF2B5EF4-FFF2-40B4-BE49-F238E27FC236}">
                <a16:creationId xmlns:a16="http://schemas.microsoft.com/office/drawing/2014/main" id="{CDDE8F7D-A751-4A17-BCBE-5840C6C2215F}"/>
              </a:ext>
            </a:extLst>
          </p:cNvPr>
          <p:cNvSpPr>
            <a:spLocks noGrp="1"/>
          </p:cNvSpPr>
          <p:nvPr>
            <p:ph idx="1"/>
          </p:nvPr>
        </p:nvSpPr>
        <p:spPr>
          <a:xfrm>
            <a:off x="291886" y="1061896"/>
            <a:ext cx="11608228" cy="4471416"/>
          </a:xfrm>
        </p:spPr>
        <p:txBody>
          <a:bodyPr>
            <a:normAutofit fontScale="92500" lnSpcReduction="10000"/>
          </a:bodyPr>
          <a:lstStyle/>
          <a:p>
            <a:pPr marL="0" indent="0">
              <a:lnSpc>
                <a:spcPct val="100000"/>
              </a:lnSpc>
              <a:buNone/>
            </a:pPr>
            <a:r>
              <a:rPr lang="en-US" sz="2000" dirty="0"/>
              <a:t>Business Rules are the list of errors and warnings that are checked when a file is uploaded.</a:t>
            </a:r>
          </a:p>
          <a:p>
            <a:pPr marL="0" indent="0" algn="ctr">
              <a:lnSpc>
                <a:spcPct val="100000"/>
              </a:lnSpc>
              <a:buNone/>
            </a:pPr>
            <a:r>
              <a:rPr lang="en-US" sz="1600" i="1" dirty="0"/>
              <a:t>Available on the </a:t>
            </a:r>
            <a:r>
              <a:rPr lang="en-US" sz="1600" i="1" dirty="0">
                <a:hlinkClick r:id="rId2"/>
              </a:rPr>
              <a:t>Student Restraint and Seclusion Website</a:t>
            </a:r>
            <a:endParaRPr lang="en-US" sz="1600" i="1" dirty="0"/>
          </a:p>
          <a:p>
            <a:pPr marL="0" indent="0">
              <a:lnSpc>
                <a:spcPct val="100000"/>
              </a:lnSpc>
              <a:buNone/>
            </a:pPr>
            <a:r>
              <a:rPr lang="en-US" sz="2000" dirty="0"/>
              <a:t>Types of information checked:</a:t>
            </a:r>
          </a:p>
          <a:p>
            <a:pPr lvl="1">
              <a:lnSpc>
                <a:spcPct val="100000"/>
              </a:lnSpc>
            </a:pPr>
            <a:r>
              <a:rPr lang="en-US" sz="1700" dirty="0"/>
              <a:t>File Layout expectations</a:t>
            </a:r>
          </a:p>
          <a:p>
            <a:pPr lvl="1">
              <a:lnSpc>
                <a:spcPct val="100000"/>
              </a:lnSpc>
            </a:pPr>
            <a:r>
              <a:rPr lang="en-US" sz="1700" dirty="0"/>
              <a:t>Demographic information</a:t>
            </a:r>
          </a:p>
          <a:p>
            <a:pPr marL="0" indent="0">
              <a:lnSpc>
                <a:spcPct val="100000"/>
              </a:lnSpc>
              <a:buNone/>
            </a:pPr>
            <a:r>
              <a:rPr lang="en-US" sz="2000" i="1" dirty="0"/>
              <a:t>Errors</a:t>
            </a:r>
            <a:r>
              <a:rPr lang="en-US" sz="2000" dirty="0"/>
              <a:t>:  Must be addressed</a:t>
            </a:r>
          </a:p>
          <a:p>
            <a:pPr lvl="1">
              <a:lnSpc>
                <a:spcPct val="110000"/>
              </a:lnSpc>
            </a:pPr>
            <a:r>
              <a:rPr lang="en-US" sz="1700" dirty="0"/>
              <a:t>Update data fields to clear </a:t>
            </a:r>
          </a:p>
          <a:p>
            <a:pPr lvl="1">
              <a:lnSpc>
                <a:spcPct val="110000"/>
              </a:lnSpc>
            </a:pPr>
            <a:r>
              <a:rPr lang="en-US" sz="1700" dirty="0"/>
              <a:t>Request reporting exception if data is accurate but does not follow the typical coding pattern as indicated by the error message</a:t>
            </a:r>
          </a:p>
          <a:p>
            <a:pPr lvl="1">
              <a:lnSpc>
                <a:spcPct val="110000"/>
              </a:lnSpc>
            </a:pPr>
            <a:r>
              <a:rPr lang="en-US" sz="1700" dirty="0"/>
              <a:t>Data cannot be submitted if there are any errors</a:t>
            </a:r>
          </a:p>
          <a:p>
            <a:pPr marL="0" indent="0">
              <a:lnSpc>
                <a:spcPct val="100000"/>
              </a:lnSpc>
              <a:buNone/>
            </a:pPr>
            <a:r>
              <a:rPr lang="en-US" sz="2000" i="1" dirty="0"/>
              <a:t>Warnings</a:t>
            </a:r>
            <a:r>
              <a:rPr lang="en-US" sz="2000" dirty="0"/>
              <a:t>: Indicate possible data inconsistencies/coding issues</a:t>
            </a:r>
          </a:p>
          <a:p>
            <a:pPr marL="0" indent="0">
              <a:lnSpc>
                <a:spcPct val="100000"/>
              </a:lnSpc>
              <a:buNone/>
            </a:pPr>
            <a:endParaRPr lang="en-US" sz="1600" i="1" dirty="0">
              <a:solidFill>
                <a:schemeClr val="accent5">
                  <a:lumMod val="75000"/>
                </a:schemeClr>
              </a:solidFill>
            </a:endParaRPr>
          </a:p>
          <a:p>
            <a:pPr marL="0" indent="0">
              <a:lnSpc>
                <a:spcPct val="100000"/>
              </a:lnSpc>
              <a:buNone/>
            </a:pPr>
            <a:r>
              <a:rPr lang="en-US" sz="1600" i="1" dirty="0">
                <a:solidFill>
                  <a:schemeClr val="accent5">
                    <a:lumMod val="75000"/>
                  </a:schemeClr>
                </a:solidFill>
              </a:rPr>
              <a:t>Pro Tip</a:t>
            </a:r>
            <a:r>
              <a:rPr lang="en-US" sz="1600" i="1" dirty="0"/>
              <a:t>: Review warnings to look for patterns/areas where district data could be documented in a more accurate manner</a:t>
            </a:r>
          </a:p>
          <a:p>
            <a:pPr marL="0" indent="0">
              <a:lnSpc>
                <a:spcPct val="100000"/>
              </a:lnSpc>
              <a:buNone/>
            </a:pPr>
            <a:endParaRPr lang="en-US" dirty="0"/>
          </a:p>
          <a:p>
            <a:pPr marL="0" indent="0">
              <a:lnSpc>
                <a:spcPct val="100000"/>
              </a:lnSpc>
              <a:buNone/>
            </a:pPr>
            <a:endParaRPr lang="en-US" dirty="0"/>
          </a:p>
          <a:p>
            <a:pPr lvl="1">
              <a:lnSpc>
                <a:spcPct val="100000"/>
              </a:lnSpc>
            </a:pPr>
            <a:endParaRPr lang="en-US" dirty="0"/>
          </a:p>
          <a:p>
            <a:pPr lvl="1"/>
            <a:endParaRPr lang="en-US" dirty="0"/>
          </a:p>
        </p:txBody>
      </p:sp>
      <p:sp>
        <p:nvSpPr>
          <p:cNvPr id="4" name="Slide Number Placeholder 3">
            <a:extLst>
              <a:ext uri="{FF2B5EF4-FFF2-40B4-BE49-F238E27FC236}">
                <a16:creationId xmlns:a16="http://schemas.microsoft.com/office/drawing/2014/main" id="{3A76272C-5938-403F-9B97-34E5F1B885F5}"/>
              </a:ext>
            </a:extLst>
          </p:cNvPr>
          <p:cNvSpPr>
            <a:spLocks noGrp="1"/>
          </p:cNvSpPr>
          <p:nvPr>
            <p:ph type="sldNum" sz="quarter" idx="12"/>
          </p:nvPr>
        </p:nvSpPr>
        <p:spPr/>
        <p:txBody>
          <a:bodyPr/>
          <a:lstStyle/>
          <a:p>
            <a:fld id="{C479D5F6-EDCB-402A-AC08-4943A1820E8F}" type="slidenum">
              <a:rPr lang="en-US" smtClean="0"/>
              <a:pPr/>
              <a:t>25</a:t>
            </a:fld>
            <a:endParaRPr lang="en-US" dirty="0"/>
          </a:p>
        </p:txBody>
      </p:sp>
    </p:spTree>
    <p:extLst>
      <p:ext uri="{BB962C8B-B14F-4D97-AF65-F5344CB8AC3E}">
        <p14:creationId xmlns:p14="http://schemas.microsoft.com/office/powerpoint/2010/main" val="4292207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DC34-D1AF-908C-BBFE-0C94A321C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8D9CC-E5EA-4521-A73E-65E376FB02C6}"/>
              </a:ext>
            </a:extLst>
          </p:cNvPr>
          <p:cNvSpPr>
            <a:spLocks noGrp="1"/>
          </p:cNvSpPr>
          <p:nvPr>
            <p:ph type="title"/>
          </p:nvPr>
        </p:nvSpPr>
        <p:spPr/>
        <p:txBody>
          <a:bodyPr/>
          <a:lstStyle/>
          <a:p>
            <a:r>
              <a:rPr lang="en-US" dirty="0"/>
              <a:t>Checking Errors/Warnings: Pipeline Error Report</a:t>
            </a:r>
          </a:p>
        </p:txBody>
      </p:sp>
      <p:pic>
        <p:nvPicPr>
          <p:cNvPr id="8" name="Content Placeholder 7" descr="Screenshot of an error report interface for student restraint and seclusion data, showing a table with error codes, descriptions, and counts. Interface includes dropdown filters for school year, error type, and organization, with buttons for selecting, downloading, and viewing error details.">
            <a:extLst>
              <a:ext uri="{FF2B5EF4-FFF2-40B4-BE49-F238E27FC236}">
                <a16:creationId xmlns:a16="http://schemas.microsoft.com/office/drawing/2014/main" id="{DA1F037B-BBD8-0129-7C23-C0C2DB1968FD}"/>
              </a:ext>
            </a:extLst>
          </p:cNvPr>
          <p:cNvPicPr>
            <a:picLocks noGrp="1" noChangeAspect="1"/>
          </p:cNvPicPr>
          <p:nvPr>
            <p:ph idx="1"/>
          </p:nvPr>
        </p:nvPicPr>
        <p:blipFill>
          <a:blip r:embed="rId2"/>
          <a:stretch>
            <a:fillRect/>
          </a:stretch>
        </p:blipFill>
        <p:spPr>
          <a:xfrm>
            <a:off x="96851" y="1003348"/>
            <a:ext cx="7852002" cy="2742218"/>
          </a:xfrm>
          <a:prstGeom prst="rect">
            <a:avLst/>
          </a:prstGeom>
        </p:spPr>
      </p:pic>
      <p:sp>
        <p:nvSpPr>
          <p:cNvPr id="23" name="Content Placeholder 4">
            <a:extLst>
              <a:ext uri="{FF2B5EF4-FFF2-40B4-BE49-F238E27FC236}">
                <a16:creationId xmlns:a16="http://schemas.microsoft.com/office/drawing/2014/main" id="{8671C175-250B-E0BB-757F-586125CC4DD1}"/>
              </a:ext>
            </a:extLst>
          </p:cNvPr>
          <p:cNvSpPr txBox="1">
            <a:spLocks/>
          </p:cNvSpPr>
          <p:nvPr/>
        </p:nvSpPr>
        <p:spPr>
          <a:xfrm>
            <a:off x="1566083" y="3245156"/>
            <a:ext cx="6719502" cy="3676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ea typeface="Calibri" panose="020F0502020204030204" pitchFamily="34" charset="0"/>
                <a:cs typeface="Times New Roman" panose="02020603050405020304" pitchFamily="18" charset="0"/>
              </a:rPr>
              <a:t>To view specific student records that are triggering an error/warning, </a:t>
            </a:r>
            <a:br>
              <a:rPr lang="en-US" sz="1200" dirty="0">
                <a:ea typeface="Calibri" panose="020F0502020204030204" pitchFamily="34" charset="0"/>
                <a:cs typeface="Times New Roman" panose="02020603050405020304" pitchFamily="18" charset="0"/>
              </a:rPr>
            </a:br>
            <a:r>
              <a:rPr lang="en-US" sz="1200" dirty="0">
                <a:ea typeface="Calibri" panose="020F0502020204030204" pitchFamily="34" charset="0"/>
                <a:cs typeface="Times New Roman" panose="02020603050405020304" pitchFamily="18" charset="0"/>
              </a:rPr>
              <a:t>select </a:t>
            </a:r>
            <a:r>
              <a:rPr lang="en-US" sz="1200" i="1" dirty="0">
                <a:ea typeface="Calibri" panose="020F0502020204030204" pitchFamily="34" charset="0"/>
                <a:cs typeface="Times New Roman" panose="02020603050405020304" pitchFamily="18" charset="0"/>
              </a:rPr>
              <a:t>View Details</a:t>
            </a:r>
            <a:r>
              <a:rPr lang="en-US" sz="1200" dirty="0">
                <a:ea typeface="Calibri" panose="020F0502020204030204" pitchFamily="34" charset="0"/>
                <a:cs typeface="Times New Roman" panose="02020603050405020304" pitchFamily="18" charset="0"/>
              </a:rPr>
              <a:t> at the bottom of the screen.</a:t>
            </a:r>
            <a:endParaRPr lang="en-US" sz="1200" dirty="0"/>
          </a:p>
        </p:txBody>
      </p:sp>
      <p:pic>
        <p:nvPicPr>
          <p:cNvPr id="9" name="Picture 8" descr="Screenshot of an error report table for SRS/SRS system showing detailed and global errors related to student data submission. The table includes columns for error type, error code, messages explaining issues like missing fields and mismatched codes, with highlighted repeated errors about restraint types and student demographic data.">
            <a:extLst>
              <a:ext uri="{FF2B5EF4-FFF2-40B4-BE49-F238E27FC236}">
                <a16:creationId xmlns:a16="http://schemas.microsoft.com/office/drawing/2014/main" id="{FC7DC97D-E61B-8D7C-0E28-556E33EDB4E1}"/>
              </a:ext>
            </a:extLst>
          </p:cNvPr>
          <p:cNvPicPr>
            <a:picLocks noChangeAspect="1"/>
          </p:cNvPicPr>
          <p:nvPr/>
        </p:nvPicPr>
        <p:blipFill>
          <a:blip r:embed="rId3"/>
          <a:stretch>
            <a:fillRect/>
          </a:stretch>
        </p:blipFill>
        <p:spPr>
          <a:xfrm>
            <a:off x="7948853" y="1075382"/>
            <a:ext cx="3923327" cy="3216700"/>
          </a:xfrm>
          <a:prstGeom prst="rect">
            <a:avLst/>
          </a:prstGeom>
        </p:spPr>
      </p:pic>
      <p:sp>
        <p:nvSpPr>
          <p:cNvPr id="17" name="Content Placeholder 2">
            <a:extLst>
              <a:ext uri="{FF2B5EF4-FFF2-40B4-BE49-F238E27FC236}">
                <a16:creationId xmlns:a16="http://schemas.microsoft.com/office/drawing/2014/main" id="{4CD791A0-6CED-2B71-1838-54B17CB8F96A}"/>
              </a:ext>
            </a:extLst>
          </p:cNvPr>
          <p:cNvSpPr txBox="1">
            <a:spLocks/>
          </p:cNvSpPr>
          <p:nvPr/>
        </p:nvSpPr>
        <p:spPr>
          <a:xfrm>
            <a:off x="510602" y="3961667"/>
            <a:ext cx="11366926" cy="1820949"/>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Arial" panose="020B0604020202020204" pitchFamily="34" charset="0"/>
              <a:buChar char="•"/>
            </a:pPr>
            <a:r>
              <a:rPr lang="en-US" sz="2000" dirty="0"/>
              <a:t>Preferred method for checking errors/warnings</a:t>
            </a:r>
          </a:p>
          <a:p>
            <a:pPr marL="342900" indent="-342900">
              <a:lnSpc>
                <a:spcPct val="100000"/>
              </a:lnSpc>
              <a:buFont typeface="Arial" panose="020B0604020202020204" pitchFamily="34" charset="0"/>
              <a:buChar char="•"/>
            </a:pPr>
            <a:r>
              <a:rPr lang="en-US" sz="2000" dirty="0"/>
              <a:t>Some errors and warnings are being updated to use the ‘error log error message’ column that used to be blank on this report</a:t>
            </a:r>
          </a:p>
          <a:p>
            <a:pPr>
              <a:lnSpc>
                <a:spcPct val="100000"/>
              </a:lnSpc>
            </a:pPr>
            <a:r>
              <a:rPr lang="en-US" sz="1400" i="1" dirty="0">
                <a:solidFill>
                  <a:schemeClr val="accent5">
                    <a:lumMod val="75000"/>
                  </a:schemeClr>
                </a:solidFill>
              </a:rPr>
              <a:t>Pro Tip: </a:t>
            </a:r>
            <a:r>
              <a:rPr lang="en-US" sz="1400" i="1" dirty="0"/>
              <a:t>Use check boxes to select a specific error/warning code before reviewing error details as it may be simpler to focus on one business rule topic at a time</a:t>
            </a:r>
          </a:p>
          <a:p>
            <a:pPr marL="342900" indent="-342900">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BFDD917A-74C1-A87F-07A7-33929AC715D1}"/>
              </a:ext>
            </a:extLst>
          </p:cNvPr>
          <p:cNvSpPr>
            <a:spLocks noGrp="1"/>
          </p:cNvSpPr>
          <p:nvPr>
            <p:ph type="sldNum" sz="quarter" idx="12"/>
          </p:nvPr>
        </p:nvSpPr>
        <p:spPr/>
        <p:txBody>
          <a:bodyPr/>
          <a:lstStyle/>
          <a:p>
            <a:fld id="{C479D5F6-EDCB-402A-AC08-4943A1820E8F}" type="slidenum">
              <a:rPr lang="en-US" smtClean="0"/>
              <a:pPr/>
              <a:t>26</a:t>
            </a:fld>
            <a:endParaRPr lang="en-US" dirty="0"/>
          </a:p>
        </p:txBody>
      </p:sp>
    </p:spTree>
    <p:extLst>
      <p:ext uri="{BB962C8B-B14F-4D97-AF65-F5344CB8AC3E}">
        <p14:creationId xmlns:p14="http://schemas.microsoft.com/office/powerpoint/2010/main" val="823782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1508-D2C4-A896-2B57-6D21DE93CF4A}"/>
              </a:ext>
            </a:extLst>
          </p:cNvPr>
          <p:cNvSpPr>
            <a:spLocks noGrp="1"/>
          </p:cNvSpPr>
          <p:nvPr>
            <p:ph type="ctrTitle"/>
          </p:nvPr>
        </p:nvSpPr>
        <p:spPr/>
        <p:txBody>
          <a:bodyPr/>
          <a:lstStyle/>
          <a:p>
            <a:r>
              <a:rPr lang="en-US" dirty="0"/>
              <a:t>Status Dashboard &amp; Submitting SRS Data</a:t>
            </a:r>
          </a:p>
        </p:txBody>
      </p:sp>
      <p:sp>
        <p:nvSpPr>
          <p:cNvPr id="3" name="Slide Number Placeholder 2">
            <a:extLst>
              <a:ext uri="{FF2B5EF4-FFF2-40B4-BE49-F238E27FC236}">
                <a16:creationId xmlns:a16="http://schemas.microsoft.com/office/drawing/2014/main" id="{DA75A990-9759-F133-0A65-C7C024519AC9}"/>
              </a:ext>
            </a:extLst>
          </p:cNvPr>
          <p:cNvSpPr>
            <a:spLocks noGrp="1"/>
          </p:cNvSpPr>
          <p:nvPr>
            <p:ph type="sldNum" sz="quarter" idx="12"/>
          </p:nvPr>
        </p:nvSpPr>
        <p:spPr/>
        <p:txBody>
          <a:bodyPr/>
          <a:lstStyle/>
          <a:p>
            <a:fld id="{C479D5F6-EDCB-402A-AC08-4943A1820E8F}" type="slidenum">
              <a:rPr lang="en-US" smtClean="0"/>
              <a:pPr/>
              <a:t>27</a:t>
            </a:fld>
            <a:endParaRPr lang="en-US" dirty="0"/>
          </a:p>
        </p:txBody>
      </p:sp>
    </p:spTree>
    <p:extLst>
      <p:ext uri="{BB962C8B-B14F-4D97-AF65-F5344CB8AC3E}">
        <p14:creationId xmlns:p14="http://schemas.microsoft.com/office/powerpoint/2010/main" val="1437334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ED3E60-1ABC-4331-8AEC-8A66132C197C}"/>
              </a:ext>
            </a:extLst>
          </p:cNvPr>
          <p:cNvSpPr>
            <a:spLocks noGrp="1"/>
          </p:cNvSpPr>
          <p:nvPr>
            <p:ph type="title"/>
          </p:nvPr>
        </p:nvSpPr>
        <p:spPr/>
        <p:txBody>
          <a:bodyPr/>
          <a:lstStyle/>
          <a:p>
            <a:r>
              <a:rPr lang="en-US" dirty="0"/>
              <a:t>Status Dashboard Information</a:t>
            </a:r>
          </a:p>
        </p:txBody>
      </p:sp>
      <p:sp>
        <p:nvSpPr>
          <p:cNvPr id="5" name="Content Placeholder 4">
            <a:extLst>
              <a:ext uri="{FF2B5EF4-FFF2-40B4-BE49-F238E27FC236}">
                <a16:creationId xmlns:a16="http://schemas.microsoft.com/office/drawing/2014/main" id="{7DD0A85E-530B-4E11-B6AF-09284D70CF70}"/>
              </a:ext>
            </a:extLst>
          </p:cNvPr>
          <p:cNvSpPr>
            <a:spLocks noGrp="1"/>
          </p:cNvSpPr>
          <p:nvPr>
            <p:ph idx="1"/>
          </p:nvPr>
        </p:nvSpPr>
        <p:spPr>
          <a:xfrm>
            <a:off x="443565" y="1097281"/>
            <a:ext cx="11132917" cy="4808538"/>
          </a:xfrm>
        </p:spPr>
        <p:txBody>
          <a:bodyPr>
            <a:normAutofit/>
          </a:bodyPr>
          <a:lstStyle/>
          <a:p>
            <a:pPr marL="0" indent="0">
              <a:lnSpc>
                <a:spcPct val="110000"/>
              </a:lnSpc>
              <a:buNone/>
            </a:pPr>
            <a:r>
              <a:rPr lang="en-US" dirty="0"/>
              <a:t>Allows you to review the status of an uploaded file</a:t>
            </a:r>
          </a:p>
          <a:p>
            <a:pPr lvl="1">
              <a:lnSpc>
                <a:spcPct val="110000"/>
              </a:lnSpc>
            </a:pPr>
            <a:r>
              <a:rPr lang="en-US" dirty="0"/>
              <a:t>Total Records</a:t>
            </a:r>
          </a:p>
          <a:p>
            <a:pPr lvl="1">
              <a:lnSpc>
                <a:spcPct val="110000"/>
              </a:lnSpc>
            </a:pPr>
            <a:r>
              <a:rPr lang="en-US" dirty="0"/>
              <a:t>Quantity of errors</a:t>
            </a:r>
          </a:p>
          <a:p>
            <a:pPr lvl="1">
              <a:lnSpc>
                <a:spcPct val="110000"/>
              </a:lnSpc>
            </a:pPr>
            <a:r>
              <a:rPr lang="en-US" dirty="0"/>
              <a:t>Data Locked ‘Y’ means file upload is not available</a:t>
            </a:r>
          </a:p>
          <a:p>
            <a:pPr lvl="1">
              <a:lnSpc>
                <a:spcPct val="110000"/>
              </a:lnSpc>
            </a:pPr>
            <a:r>
              <a:rPr lang="en-US" dirty="0"/>
              <a:t>Overall Status</a:t>
            </a:r>
          </a:p>
          <a:p>
            <a:pPr lvl="2">
              <a:lnSpc>
                <a:spcPct val="110000"/>
              </a:lnSpc>
            </a:pPr>
            <a:r>
              <a:rPr lang="en-US" dirty="0"/>
              <a:t>‘P’ Pending</a:t>
            </a:r>
          </a:p>
          <a:p>
            <a:pPr lvl="2">
              <a:lnSpc>
                <a:spcPct val="110000"/>
              </a:lnSpc>
            </a:pPr>
            <a:r>
              <a:rPr lang="en-US" dirty="0"/>
              <a:t>‘S’ Submitted</a:t>
            </a:r>
          </a:p>
          <a:p>
            <a:pPr lvl="1">
              <a:lnSpc>
                <a:spcPct val="110000"/>
              </a:lnSpc>
            </a:pPr>
            <a:r>
              <a:rPr lang="en-US" dirty="0"/>
              <a:t>Updated Date- This date/time the file was uploaded</a:t>
            </a:r>
          </a:p>
          <a:p>
            <a:pPr lvl="1">
              <a:lnSpc>
                <a:spcPct val="110000"/>
              </a:lnSpc>
            </a:pPr>
            <a:r>
              <a:rPr lang="en-US" dirty="0"/>
              <a:t>Updated By-email of the user</a:t>
            </a:r>
          </a:p>
          <a:p>
            <a:pPr marL="0" indent="0">
              <a:lnSpc>
                <a:spcPct val="110000"/>
              </a:lnSpc>
              <a:buNone/>
            </a:pPr>
            <a:r>
              <a:rPr lang="en-US" dirty="0"/>
              <a:t>Used to submit data to CDE</a:t>
            </a:r>
          </a:p>
          <a:p>
            <a:pPr marL="0" indent="0">
              <a:lnSpc>
                <a:spcPct val="110000"/>
              </a:lnSpc>
              <a:buNone/>
            </a:pPr>
            <a:r>
              <a:rPr lang="en-US" dirty="0"/>
              <a:t>Used to download the superintendent verification (sign-off) form</a:t>
            </a:r>
          </a:p>
        </p:txBody>
      </p:sp>
      <p:sp>
        <p:nvSpPr>
          <p:cNvPr id="3" name="Slide Number Placeholder 2">
            <a:extLst>
              <a:ext uri="{FF2B5EF4-FFF2-40B4-BE49-F238E27FC236}">
                <a16:creationId xmlns:a16="http://schemas.microsoft.com/office/drawing/2014/main" id="{B15AE8C5-5E45-40C2-9728-58855BCCD180}"/>
              </a:ext>
            </a:extLst>
          </p:cNvPr>
          <p:cNvSpPr>
            <a:spLocks noGrp="1"/>
          </p:cNvSpPr>
          <p:nvPr>
            <p:ph type="sldNum" sz="quarter" idx="12"/>
          </p:nvPr>
        </p:nvSpPr>
        <p:spPr/>
        <p:txBody>
          <a:bodyPr/>
          <a:lstStyle/>
          <a:p>
            <a:fld id="{C479D5F6-EDCB-402A-AC08-4943A1820E8F}" type="slidenum">
              <a:rPr lang="en-US" smtClean="0"/>
              <a:pPr/>
              <a:t>28</a:t>
            </a:fld>
            <a:endParaRPr lang="en-US" dirty="0"/>
          </a:p>
        </p:txBody>
      </p:sp>
    </p:spTree>
    <p:extLst>
      <p:ext uri="{BB962C8B-B14F-4D97-AF65-F5344CB8AC3E}">
        <p14:creationId xmlns:p14="http://schemas.microsoft.com/office/powerpoint/2010/main" val="1350540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9B21-BF28-4967-9526-37640C271336}"/>
              </a:ext>
            </a:extLst>
          </p:cNvPr>
          <p:cNvSpPr>
            <a:spLocks noGrp="1"/>
          </p:cNvSpPr>
          <p:nvPr>
            <p:ph type="title"/>
          </p:nvPr>
        </p:nvSpPr>
        <p:spPr/>
        <p:txBody>
          <a:bodyPr/>
          <a:lstStyle/>
          <a:p>
            <a:r>
              <a:rPr lang="en-US" dirty="0"/>
              <a:t>Status Dashboard Screen</a:t>
            </a:r>
          </a:p>
        </p:txBody>
      </p:sp>
      <p:sp>
        <p:nvSpPr>
          <p:cNvPr id="4" name="Slide Number Placeholder 3">
            <a:extLst>
              <a:ext uri="{FF2B5EF4-FFF2-40B4-BE49-F238E27FC236}">
                <a16:creationId xmlns:a16="http://schemas.microsoft.com/office/drawing/2014/main" id="{81A8E277-D79C-4055-94E3-0A229D517B49}"/>
              </a:ext>
            </a:extLst>
          </p:cNvPr>
          <p:cNvSpPr>
            <a:spLocks noGrp="1"/>
          </p:cNvSpPr>
          <p:nvPr>
            <p:ph type="sldNum" sz="quarter" idx="12"/>
          </p:nvPr>
        </p:nvSpPr>
        <p:spPr/>
        <p:txBody>
          <a:bodyPr/>
          <a:lstStyle/>
          <a:p>
            <a:fld id="{C479D5F6-EDCB-402A-AC08-4943A1820E8F}" type="slidenum">
              <a:rPr lang="en-US" smtClean="0"/>
              <a:pPr/>
              <a:t>29</a:t>
            </a:fld>
            <a:endParaRPr lang="en-US" dirty="0"/>
          </a:p>
        </p:txBody>
      </p:sp>
      <p:pic>
        <p:nvPicPr>
          <p:cNvPr id="10" name="Picture 9" descr="Screenshot of a status dashboard for data quality monitoring showing a table with columns for UPR, LLA, rule name, violations, file uploaded date, file uploaded by, and total records. The table highlights one rule with 3 violations, uploaded on 4/19/2023 by user with options to download logs and export data.">
            <a:extLst>
              <a:ext uri="{FF2B5EF4-FFF2-40B4-BE49-F238E27FC236}">
                <a16:creationId xmlns:a16="http://schemas.microsoft.com/office/drawing/2014/main" id="{2484FCF4-45DB-B77D-EAE7-16FD05279238}"/>
              </a:ext>
            </a:extLst>
          </p:cNvPr>
          <p:cNvPicPr>
            <a:picLocks noChangeAspect="1"/>
          </p:cNvPicPr>
          <p:nvPr/>
        </p:nvPicPr>
        <p:blipFill>
          <a:blip r:embed="rId3"/>
          <a:stretch>
            <a:fillRect/>
          </a:stretch>
        </p:blipFill>
        <p:spPr>
          <a:xfrm>
            <a:off x="114337" y="237183"/>
            <a:ext cx="11779226" cy="5407091"/>
          </a:xfrm>
          <a:prstGeom prst="rect">
            <a:avLst/>
          </a:prstGeom>
        </p:spPr>
      </p:pic>
    </p:spTree>
    <p:extLst>
      <p:ext uri="{BB962C8B-B14F-4D97-AF65-F5344CB8AC3E}">
        <p14:creationId xmlns:p14="http://schemas.microsoft.com/office/powerpoint/2010/main" val="4277272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809AE-1DB2-5894-9880-0DE7FCBD3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CB53F-FD84-F8D3-B602-9DD1CF86874A}"/>
              </a:ext>
            </a:extLst>
          </p:cNvPr>
          <p:cNvSpPr>
            <a:spLocks noGrp="1"/>
          </p:cNvSpPr>
          <p:nvPr>
            <p:ph type="title"/>
          </p:nvPr>
        </p:nvSpPr>
        <p:spPr/>
        <p:txBody>
          <a:bodyPr/>
          <a:lstStyle/>
          <a:p>
            <a:r>
              <a:rPr lang="en-US" dirty="0"/>
              <a:t>Completing the Collection</a:t>
            </a:r>
          </a:p>
        </p:txBody>
      </p:sp>
      <p:sp>
        <p:nvSpPr>
          <p:cNvPr id="3" name="Content Placeholder 2">
            <a:extLst>
              <a:ext uri="{FF2B5EF4-FFF2-40B4-BE49-F238E27FC236}">
                <a16:creationId xmlns:a16="http://schemas.microsoft.com/office/drawing/2014/main" id="{78273D2C-1C54-9A4D-7C0A-BAB1857D1994}"/>
              </a:ext>
            </a:extLst>
          </p:cNvPr>
          <p:cNvSpPr>
            <a:spLocks noGrp="1"/>
          </p:cNvSpPr>
          <p:nvPr>
            <p:ph sz="quarter" idx="15"/>
          </p:nvPr>
        </p:nvSpPr>
        <p:spPr>
          <a:xfrm>
            <a:off x="167560" y="172569"/>
            <a:ext cx="5715000" cy="5976477"/>
          </a:xfrm>
        </p:spPr>
        <p:txBody>
          <a:bodyPr>
            <a:normAutofit lnSpcReduction="10000"/>
          </a:bodyPr>
          <a:lstStyle/>
          <a:p>
            <a:pPr marL="0" indent="0" algn="ctr">
              <a:buNone/>
            </a:pPr>
            <a:r>
              <a:rPr lang="en-US" dirty="0"/>
              <a:t>Once the SRS data is error free and been validated using the CEDAR/COGNOS reports then</a:t>
            </a:r>
          </a:p>
          <a:p>
            <a:pPr algn="ctr"/>
            <a:endParaRPr lang="en-US" dirty="0"/>
          </a:p>
          <a:p>
            <a:pPr marL="0" indent="0" algn="ctr">
              <a:buNone/>
            </a:pPr>
            <a:r>
              <a:rPr lang="en-US" dirty="0"/>
              <a:t>by </a:t>
            </a:r>
            <a:r>
              <a:rPr lang="en-US" b="1" dirty="0">
                <a:solidFill>
                  <a:schemeClr val="accent5">
                    <a:lumMod val="75000"/>
                  </a:schemeClr>
                </a:solidFill>
              </a:rPr>
              <a:t>June 25</a:t>
            </a:r>
            <a:r>
              <a:rPr lang="en-US" b="1" baseline="30000" dirty="0">
                <a:solidFill>
                  <a:schemeClr val="accent5">
                    <a:lumMod val="75000"/>
                  </a:schemeClr>
                </a:solidFill>
              </a:rPr>
              <a:t>th</a:t>
            </a:r>
            <a:endParaRPr lang="en-US" b="1" dirty="0">
              <a:solidFill>
                <a:schemeClr val="accent5">
                  <a:lumMod val="75000"/>
                </a:schemeClr>
              </a:solidFill>
            </a:endParaRPr>
          </a:p>
          <a:p>
            <a:pPr marL="0" indent="0" algn="ctr">
              <a:buNone/>
            </a:pPr>
            <a:r>
              <a:rPr lang="en-US" dirty="0"/>
              <a:t>and</a:t>
            </a:r>
          </a:p>
          <a:p>
            <a:pPr marL="0" indent="0" algn="ctr">
              <a:buNone/>
            </a:pPr>
            <a:r>
              <a:rPr lang="en-US" dirty="0"/>
              <a:t> </a:t>
            </a:r>
          </a:p>
          <a:p>
            <a:pPr marL="0" indent="0" algn="ctr">
              <a:buNone/>
            </a:pPr>
            <a:r>
              <a:rPr lang="en-US" dirty="0"/>
              <a:t>and</a:t>
            </a:r>
          </a:p>
          <a:p>
            <a:pPr marL="0" indent="0" algn="ctr">
              <a:buNone/>
            </a:pPr>
            <a:r>
              <a:rPr lang="en-US" dirty="0"/>
              <a:t>send the completed PPRA report to </a:t>
            </a:r>
            <a:r>
              <a:rPr lang="en-US" sz="1600" dirty="0">
                <a:hlinkClick r:id="rId3"/>
              </a:rPr>
              <a:t>StudentRestraintSeclusion@cde.state.co.us </a:t>
            </a:r>
            <a:r>
              <a:rPr lang="en-US" sz="1600" dirty="0"/>
              <a:t> </a:t>
            </a:r>
          </a:p>
          <a:p>
            <a:pPr marL="0" indent="0" algn="ctr">
              <a:buNone/>
            </a:pPr>
            <a:r>
              <a:rPr lang="en-US" dirty="0"/>
              <a:t>by </a:t>
            </a:r>
            <a:r>
              <a:rPr lang="en-US" b="1" dirty="0">
                <a:solidFill>
                  <a:schemeClr val="accent5">
                    <a:lumMod val="75000"/>
                  </a:schemeClr>
                </a:solidFill>
              </a:rPr>
              <a:t>June 30</a:t>
            </a:r>
            <a:r>
              <a:rPr lang="en-US" b="1" baseline="30000" dirty="0">
                <a:solidFill>
                  <a:schemeClr val="accent5">
                    <a:lumMod val="75000"/>
                  </a:schemeClr>
                </a:solidFill>
              </a:rPr>
              <a:t>th</a:t>
            </a:r>
            <a:endParaRPr lang="en-US" dirty="0"/>
          </a:p>
          <a:p>
            <a:pPr marL="0" indent="0">
              <a:buNone/>
            </a:pPr>
            <a:r>
              <a:rPr lang="en-US" sz="1600" dirty="0"/>
              <a:t>		           </a:t>
            </a:r>
            <a:r>
              <a:rPr lang="en-US" dirty="0"/>
              <a:t>and </a:t>
            </a:r>
          </a:p>
          <a:p>
            <a:pPr marL="0" indent="0" algn="ctr">
              <a:buNone/>
            </a:pPr>
            <a:r>
              <a:rPr lang="en-US" dirty="0"/>
              <a:t>return the signed superintendent form to </a:t>
            </a:r>
            <a:r>
              <a:rPr lang="en-US" sz="1600" dirty="0">
                <a:hlinkClick r:id="rId3"/>
              </a:rPr>
              <a:t>StudentRestraintSeclusion@cde.state.co.us </a:t>
            </a:r>
            <a:r>
              <a:rPr lang="en-US" sz="1600" dirty="0"/>
              <a:t> </a:t>
            </a:r>
          </a:p>
          <a:p>
            <a:pPr marL="0" indent="0" algn="ctr">
              <a:buNone/>
            </a:pPr>
            <a:r>
              <a:rPr lang="en-US" dirty="0"/>
              <a:t>by </a:t>
            </a:r>
            <a:r>
              <a:rPr lang="en-US" b="1" dirty="0">
                <a:solidFill>
                  <a:schemeClr val="accent5">
                    <a:lumMod val="75000"/>
                  </a:schemeClr>
                </a:solidFill>
              </a:rPr>
              <a:t>July 7</a:t>
            </a:r>
            <a:r>
              <a:rPr lang="en-US" b="1" baseline="30000" dirty="0">
                <a:solidFill>
                  <a:schemeClr val="accent5">
                    <a:lumMod val="75000"/>
                  </a:schemeClr>
                </a:solidFill>
              </a:rPr>
              <a:t>th</a:t>
            </a:r>
            <a:endParaRPr lang="en-US" dirty="0"/>
          </a:p>
          <a:p>
            <a:pPr marL="0" indent="0">
              <a:buNone/>
            </a:pPr>
            <a:endParaRPr lang="en-US" dirty="0"/>
          </a:p>
        </p:txBody>
      </p:sp>
      <p:pic>
        <p:nvPicPr>
          <p:cNvPr id="16" name="Picture 15" descr="Image of Submit to CDE button">
            <a:extLst>
              <a:ext uri="{FF2B5EF4-FFF2-40B4-BE49-F238E27FC236}">
                <a16:creationId xmlns:a16="http://schemas.microsoft.com/office/drawing/2014/main" id="{A866E99B-D163-3028-D5F9-25E1FCBBA629}"/>
              </a:ext>
            </a:extLst>
          </p:cNvPr>
          <p:cNvPicPr>
            <a:picLocks noChangeAspect="1"/>
          </p:cNvPicPr>
          <p:nvPr/>
        </p:nvPicPr>
        <p:blipFill>
          <a:blip r:embed="rId4"/>
          <a:stretch>
            <a:fillRect/>
          </a:stretch>
        </p:blipFill>
        <p:spPr>
          <a:xfrm>
            <a:off x="2122999" y="1079265"/>
            <a:ext cx="1635601" cy="641170"/>
          </a:xfrm>
          <a:prstGeom prst="rect">
            <a:avLst/>
          </a:prstGeom>
        </p:spPr>
      </p:pic>
      <p:pic>
        <p:nvPicPr>
          <p:cNvPr id="18" name="Picture 17" descr="Image of Download Sign Off Button">
            <a:extLst>
              <a:ext uri="{FF2B5EF4-FFF2-40B4-BE49-F238E27FC236}">
                <a16:creationId xmlns:a16="http://schemas.microsoft.com/office/drawing/2014/main" id="{C55B2EF1-44AE-3509-B084-E1FBE267CD49}"/>
              </a:ext>
            </a:extLst>
          </p:cNvPr>
          <p:cNvPicPr>
            <a:picLocks noChangeAspect="1"/>
          </p:cNvPicPr>
          <p:nvPr/>
        </p:nvPicPr>
        <p:blipFill>
          <a:blip r:embed="rId5"/>
          <a:stretch>
            <a:fillRect/>
          </a:stretch>
        </p:blipFill>
        <p:spPr>
          <a:xfrm>
            <a:off x="1734605" y="2365398"/>
            <a:ext cx="2580909" cy="645227"/>
          </a:xfrm>
          <a:prstGeom prst="rect">
            <a:avLst/>
          </a:prstGeom>
        </p:spPr>
      </p:pic>
      <p:pic>
        <p:nvPicPr>
          <p:cNvPr id="14" name="Content Placeholder 13" descr="A table displays a timeline of key dates and events related to Student Restraint and Seclusion (SRS) data submission and review from April to September 2026. Important milestones include multiple interim deadlines for uploading files, a state deadline on June 15 highlighted in blue, and a final state deadline on June 30 with detailed submission instructions and a contact email in blue text.">
            <a:extLst>
              <a:ext uri="{FF2B5EF4-FFF2-40B4-BE49-F238E27FC236}">
                <a16:creationId xmlns:a16="http://schemas.microsoft.com/office/drawing/2014/main" id="{79642BAC-595C-A7A1-9161-CC6A8E674E80}"/>
              </a:ext>
            </a:extLst>
          </p:cNvPr>
          <p:cNvPicPr>
            <a:picLocks noGrp="1" noChangeAspect="1"/>
          </p:cNvPicPr>
          <p:nvPr>
            <p:ph sz="quarter" idx="16"/>
          </p:nvPr>
        </p:nvPicPr>
        <p:blipFill>
          <a:blip r:embed="rId6"/>
          <a:stretch>
            <a:fillRect/>
          </a:stretch>
        </p:blipFill>
        <p:spPr>
          <a:xfrm>
            <a:off x="6096000" y="280063"/>
            <a:ext cx="5715000" cy="2880745"/>
          </a:xfrm>
          <a:prstGeom prst="rect">
            <a:avLst/>
          </a:prstGeom>
        </p:spPr>
      </p:pic>
      <p:sp>
        <p:nvSpPr>
          <p:cNvPr id="6" name="Content Placeholder 5">
            <a:extLst>
              <a:ext uri="{FF2B5EF4-FFF2-40B4-BE49-F238E27FC236}">
                <a16:creationId xmlns:a16="http://schemas.microsoft.com/office/drawing/2014/main" id="{837402FA-ACDE-61D5-8849-1317CD9158C5}"/>
              </a:ext>
            </a:extLst>
          </p:cNvPr>
          <p:cNvSpPr>
            <a:spLocks noGrp="1"/>
          </p:cNvSpPr>
          <p:nvPr>
            <p:ph sz="quarter" idx="17"/>
          </p:nvPr>
        </p:nvSpPr>
        <p:spPr>
          <a:xfrm>
            <a:off x="6104283" y="3378572"/>
            <a:ext cx="5715000" cy="2378172"/>
          </a:xfrm>
        </p:spPr>
        <p:txBody>
          <a:bodyPr>
            <a:normAutofit fontScale="85000" lnSpcReduction="20000"/>
          </a:bodyPr>
          <a:lstStyle/>
          <a:p>
            <a:pPr marL="0" indent="0">
              <a:buNone/>
            </a:pPr>
            <a:r>
              <a:rPr lang="en-US" sz="2000" dirty="0"/>
              <a:t>Notes: </a:t>
            </a:r>
          </a:p>
          <a:p>
            <a:r>
              <a:rPr lang="en-US" sz="2000" dirty="0"/>
              <a:t>Required for all LEAs even if you have no restraints to report</a:t>
            </a:r>
          </a:p>
          <a:p>
            <a:r>
              <a:rPr lang="en-US" sz="2000" dirty="0"/>
              <a:t>Data cannot be submitted prior to the last day of school</a:t>
            </a:r>
          </a:p>
          <a:p>
            <a:r>
              <a:rPr lang="en-US" sz="2000" dirty="0"/>
              <a:t>Data must be submitted prior to completion of the PPRA report</a:t>
            </a:r>
          </a:p>
          <a:p>
            <a:r>
              <a:rPr lang="en-US" sz="2000" dirty="0"/>
              <a:t>Data will be accepted once the PPRA report is received</a:t>
            </a:r>
          </a:p>
        </p:txBody>
      </p:sp>
      <p:sp>
        <p:nvSpPr>
          <p:cNvPr id="4" name="Slide Number Placeholder 3">
            <a:extLst>
              <a:ext uri="{FF2B5EF4-FFF2-40B4-BE49-F238E27FC236}">
                <a16:creationId xmlns:a16="http://schemas.microsoft.com/office/drawing/2014/main" id="{0CEC675E-4689-8AB8-5225-C5A2074E166C}"/>
              </a:ext>
            </a:extLst>
          </p:cNvPr>
          <p:cNvSpPr>
            <a:spLocks noGrp="1"/>
          </p:cNvSpPr>
          <p:nvPr>
            <p:ph type="sldNum" sz="quarter" idx="12"/>
          </p:nvPr>
        </p:nvSpPr>
        <p:spPr/>
        <p:txBody>
          <a:bodyPr/>
          <a:lstStyle/>
          <a:p>
            <a:fld id="{C479D5F6-EDCB-402A-AC08-4943A1820E8F}" type="slidenum">
              <a:rPr lang="en-US" smtClean="0"/>
              <a:pPr/>
              <a:t>30</a:t>
            </a:fld>
            <a:endParaRPr lang="en-US" dirty="0"/>
          </a:p>
        </p:txBody>
      </p:sp>
    </p:spTree>
    <p:extLst>
      <p:ext uri="{BB962C8B-B14F-4D97-AF65-F5344CB8AC3E}">
        <p14:creationId xmlns:p14="http://schemas.microsoft.com/office/powerpoint/2010/main" val="1999748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F6B230-1F3B-928A-70CB-A41CEB47C870}"/>
              </a:ext>
            </a:extLst>
          </p:cNvPr>
          <p:cNvSpPr>
            <a:spLocks noGrp="1"/>
          </p:cNvSpPr>
          <p:nvPr>
            <p:ph type="ctrTitle"/>
          </p:nvPr>
        </p:nvSpPr>
        <p:spPr/>
        <p:txBody>
          <a:bodyPr/>
          <a:lstStyle/>
          <a:p>
            <a:r>
              <a:rPr lang="en-US" dirty="0"/>
              <a:t>Reviewing/Validating Data</a:t>
            </a:r>
            <a:br>
              <a:rPr lang="en-US" dirty="0"/>
            </a:br>
            <a:r>
              <a:rPr lang="en-US" dirty="0"/>
              <a:t>(COGNOS/CEDAR Reports)</a:t>
            </a:r>
          </a:p>
        </p:txBody>
      </p:sp>
      <p:sp>
        <p:nvSpPr>
          <p:cNvPr id="3" name="Slide Number Placeholder 2">
            <a:extLst>
              <a:ext uri="{FF2B5EF4-FFF2-40B4-BE49-F238E27FC236}">
                <a16:creationId xmlns:a16="http://schemas.microsoft.com/office/drawing/2014/main" id="{BF5BBF03-2AE4-9EB5-AD20-402E6E9C6396}"/>
              </a:ext>
            </a:extLst>
          </p:cNvPr>
          <p:cNvSpPr>
            <a:spLocks noGrp="1"/>
          </p:cNvSpPr>
          <p:nvPr>
            <p:ph type="sldNum" sz="quarter" idx="12"/>
          </p:nvPr>
        </p:nvSpPr>
        <p:spPr/>
        <p:txBody>
          <a:bodyPr/>
          <a:lstStyle/>
          <a:p>
            <a:fld id="{C479D5F6-EDCB-402A-AC08-4943A1820E8F}" type="slidenum">
              <a:rPr lang="en-US" smtClean="0"/>
              <a:pPr/>
              <a:t>31</a:t>
            </a:fld>
            <a:endParaRPr lang="en-US" dirty="0"/>
          </a:p>
        </p:txBody>
      </p:sp>
    </p:spTree>
    <p:extLst>
      <p:ext uri="{BB962C8B-B14F-4D97-AF65-F5344CB8AC3E}">
        <p14:creationId xmlns:p14="http://schemas.microsoft.com/office/powerpoint/2010/main" val="1032111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F2CE1C-6E7C-4FE5-AA3D-ED107CD0C553}"/>
              </a:ext>
            </a:extLst>
          </p:cNvPr>
          <p:cNvSpPr>
            <a:spLocks noGrp="1"/>
          </p:cNvSpPr>
          <p:nvPr>
            <p:ph type="title"/>
          </p:nvPr>
        </p:nvSpPr>
        <p:spPr/>
        <p:txBody>
          <a:bodyPr/>
          <a:lstStyle/>
          <a:p>
            <a:r>
              <a:rPr lang="en-US" dirty="0"/>
              <a:t>CEDAR/COGNOS Reports Overview</a:t>
            </a:r>
          </a:p>
        </p:txBody>
      </p:sp>
      <p:sp>
        <p:nvSpPr>
          <p:cNvPr id="5" name="Content Placeholder 4">
            <a:extLst>
              <a:ext uri="{FF2B5EF4-FFF2-40B4-BE49-F238E27FC236}">
                <a16:creationId xmlns:a16="http://schemas.microsoft.com/office/drawing/2014/main" id="{8A51EC67-130C-4BA4-AA83-583A798D4261}"/>
              </a:ext>
            </a:extLst>
          </p:cNvPr>
          <p:cNvSpPr>
            <a:spLocks noGrp="1"/>
          </p:cNvSpPr>
          <p:nvPr>
            <p:ph idx="1"/>
          </p:nvPr>
        </p:nvSpPr>
        <p:spPr/>
        <p:txBody>
          <a:bodyPr>
            <a:normAutofit/>
          </a:bodyPr>
          <a:lstStyle/>
          <a:p>
            <a:pPr marL="0" indent="0">
              <a:lnSpc>
                <a:spcPct val="100000"/>
              </a:lnSpc>
              <a:buNone/>
            </a:pPr>
            <a:r>
              <a:rPr lang="en-US" sz="2000" dirty="0"/>
              <a:t>The Colorado Education Data Analysis and Reporting system (CEDAR) is a private, secure system which provides student level data to authorized users. Access to student-level data is limited to educators who have need for such data. </a:t>
            </a:r>
          </a:p>
          <a:p>
            <a:pPr marL="0" indent="0">
              <a:lnSpc>
                <a:spcPct val="100000"/>
              </a:lnSpc>
              <a:buNone/>
            </a:pPr>
            <a:endParaRPr lang="en-US" sz="2000" dirty="0"/>
          </a:p>
          <a:p>
            <a:pPr marL="0" indent="0">
              <a:lnSpc>
                <a:spcPct val="100000"/>
              </a:lnSpc>
              <a:buNone/>
            </a:pPr>
            <a:r>
              <a:rPr lang="en-US" sz="2000" dirty="0"/>
              <a:t>Reports in CEDAR/COGNOS have multiple purposes. Some are used as operational reports to assist data respondents in looking up specific information on students or file errors. Other reports are used to validate data when finalizing a data collection. Many reports also provide districts with a preview of data that will be published based upon specific data collections. </a:t>
            </a:r>
          </a:p>
        </p:txBody>
      </p:sp>
      <p:sp>
        <p:nvSpPr>
          <p:cNvPr id="3" name="Slide Number Placeholder 2">
            <a:extLst>
              <a:ext uri="{FF2B5EF4-FFF2-40B4-BE49-F238E27FC236}">
                <a16:creationId xmlns:a16="http://schemas.microsoft.com/office/drawing/2014/main" id="{FE54804E-7FF1-4E75-8E5B-1ECCBF356457}"/>
              </a:ext>
            </a:extLst>
          </p:cNvPr>
          <p:cNvSpPr>
            <a:spLocks noGrp="1"/>
          </p:cNvSpPr>
          <p:nvPr>
            <p:ph type="sldNum" sz="quarter" idx="12"/>
          </p:nvPr>
        </p:nvSpPr>
        <p:spPr/>
        <p:txBody>
          <a:bodyPr/>
          <a:lstStyle/>
          <a:p>
            <a:fld id="{C479D5F6-EDCB-402A-AC08-4943A1820E8F}" type="slidenum">
              <a:rPr lang="en-US" smtClean="0"/>
              <a:pPr/>
              <a:t>32</a:t>
            </a:fld>
            <a:endParaRPr lang="en-US" dirty="0"/>
          </a:p>
        </p:txBody>
      </p:sp>
    </p:spTree>
    <p:extLst>
      <p:ext uri="{BB962C8B-B14F-4D97-AF65-F5344CB8AC3E}">
        <p14:creationId xmlns:p14="http://schemas.microsoft.com/office/powerpoint/2010/main" val="3644390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48287-1896-3B00-548A-7DA333BB217B}"/>
              </a:ext>
            </a:extLst>
          </p:cNvPr>
          <p:cNvSpPr>
            <a:spLocks noGrp="1"/>
          </p:cNvSpPr>
          <p:nvPr>
            <p:ph type="title"/>
          </p:nvPr>
        </p:nvSpPr>
        <p:spPr/>
        <p:txBody>
          <a:bodyPr/>
          <a:lstStyle/>
          <a:p>
            <a:r>
              <a:rPr lang="en-US" dirty="0"/>
              <a:t>Accessing Reports</a:t>
            </a:r>
          </a:p>
        </p:txBody>
      </p:sp>
      <p:sp>
        <p:nvSpPr>
          <p:cNvPr id="3" name="Content Placeholder 2">
            <a:extLst>
              <a:ext uri="{FF2B5EF4-FFF2-40B4-BE49-F238E27FC236}">
                <a16:creationId xmlns:a16="http://schemas.microsoft.com/office/drawing/2014/main" id="{CB469DE4-050A-C536-4003-E37BDC23CF52}"/>
              </a:ext>
            </a:extLst>
          </p:cNvPr>
          <p:cNvSpPr>
            <a:spLocks noGrp="1"/>
          </p:cNvSpPr>
          <p:nvPr>
            <p:ph idx="1"/>
          </p:nvPr>
        </p:nvSpPr>
        <p:spPr>
          <a:xfrm>
            <a:off x="443565" y="1260126"/>
            <a:ext cx="11132917" cy="1028510"/>
          </a:xfrm>
        </p:spPr>
        <p:txBody>
          <a:bodyPr/>
          <a:lstStyle/>
          <a:p>
            <a:pPr marL="0" indent="0">
              <a:buNone/>
            </a:pPr>
            <a:r>
              <a:rPr lang="en-US" sz="2000" dirty="0">
                <a:hlinkClick r:id="rId3"/>
              </a:rPr>
              <a:t>Identity Management Landing Page </a:t>
            </a:r>
            <a:r>
              <a:rPr lang="en-US" sz="2000" dirty="0">
                <a:sym typeface="Wingdings" panose="05000000000000000000" pitchFamily="2" charset="2"/>
              </a:rPr>
              <a:t> </a:t>
            </a:r>
            <a:r>
              <a:rPr lang="en-US" sz="2000" dirty="0">
                <a:sym typeface="Wingdings" panose="05000000000000000000" pitchFamily="2" charset="2"/>
                <a:hlinkClick r:id="rId4"/>
              </a:rPr>
              <a:t>CEDAR Link</a:t>
            </a:r>
            <a:endParaRPr lang="en-US" sz="2000" dirty="0">
              <a:sym typeface="Wingdings" panose="05000000000000000000" pitchFamily="2" charset="2"/>
            </a:endParaRPr>
          </a:p>
          <a:p>
            <a:pPr marL="0" indent="0">
              <a:buNone/>
            </a:pPr>
            <a:r>
              <a:rPr lang="en-US" sz="2000" dirty="0">
                <a:sym typeface="Wingdings" panose="05000000000000000000" pitchFamily="2" charset="2"/>
                <a:hlinkClick r:id="rId5"/>
              </a:rPr>
              <a:t>Data Pipeline </a:t>
            </a:r>
            <a:r>
              <a:rPr lang="en-US" sz="2000" dirty="0">
                <a:sym typeface="Wingdings" panose="05000000000000000000" pitchFamily="2" charset="2"/>
              </a:rPr>
              <a:t></a:t>
            </a:r>
          </a:p>
          <a:p>
            <a:endParaRPr lang="en-US" dirty="0">
              <a:sym typeface="Wingdings" panose="05000000000000000000" pitchFamily="2" charset="2"/>
            </a:endParaRPr>
          </a:p>
        </p:txBody>
      </p:sp>
      <p:sp>
        <p:nvSpPr>
          <p:cNvPr id="4" name="Slide Number Placeholder 3">
            <a:extLst>
              <a:ext uri="{FF2B5EF4-FFF2-40B4-BE49-F238E27FC236}">
                <a16:creationId xmlns:a16="http://schemas.microsoft.com/office/drawing/2014/main" id="{A9EC67DE-D660-97F0-F117-2CE20C39D8DB}"/>
              </a:ext>
            </a:extLst>
          </p:cNvPr>
          <p:cNvSpPr>
            <a:spLocks noGrp="1"/>
          </p:cNvSpPr>
          <p:nvPr>
            <p:ph type="sldNum" sz="quarter" idx="12"/>
          </p:nvPr>
        </p:nvSpPr>
        <p:spPr/>
        <p:txBody>
          <a:bodyPr/>
          <a:lstStyle/>
          <a:p>
            <a:fld id="{C479D5F6-EDCB-402A-AC08-4943A1820E8F}" type="slidenum">
              <a:rPr lang="en-US" smtClean="0"/>
              <a:pPr/>
              <a:t>33</a:t>
            </a:fld>
            <a:endParaRPr lang="en-US" dirty="0"/>
          </a:p>
        </p:txBody>
      </p:sp>
      <p:pic>
        <p:nvPicPr>
          <p:cNvPr id="6" name="Picture 5" descr="COGNOS Report">
            <a:extLst>
              <a:ext uri="{FF2B5EF4-FFF2-40B4-BE49-F238E27FC236}">
                <a16:creationId xmlns:a16="http://schemas.microsoft.com/office/drawing/2014/main" id="{CC5CD898-5E7D-FB11-1B27-453CE6E1E87A}"/>
              </a:ext>
            </a:extLst>
          </p:cNvPr>
          <p:cNvPicPr>
            <a:picLocks noChangeAspect="1"/>
          </p:cNvPicPr>
          <p:nvPr/>
        </p:nvPicPr>
        <p:blipFill>
          <a:blip r:embed="rId6"/>
          <a:stretch>
            <a:fillRect/>
          </a:stretch>
        </p:blipFill>
        <p:spPr>
          <a:xfrm>
            <a:off x="2644477" y="1625623"/>
            <a:ext cx="2383965" cy="334201"/>
          </a:xfrm>
          <a:prstGeom prst="rect">
            <a:avLst/>
          </a:prstGeom>
        </p:spPr>
      </p:pic>
      <p:pic>
        <p:nvPicPr>
          <p:cNvPr id="8" name="Picture 7" descr="CEDAR Home Screen">
            <a:extLst>
              <a:ext uri="{FF2B5EF4-FFF2-40B4-BE49-F238E27FC236}">
                <a16:creationId xmlns:a16="http://schemas.microsoft.com/office/drawing/2014/main" id="{48F2DB44-A8E6-BC77-1522-39661AA1BCFE}"/>
              </a:ext>
            </a:extLst>
          </p:cNvPr>
          <p:cNvPicPr>
            <a:picLocks noChangeAspect="1"/>
          </p:cNvPicPr>
          <p:nvPr/>
        </p:nvPicPr>
        <p:blipFill>
          <a:blip r:embed="rId7"/>
          <a:stretch>
            <a:fillRect/>
          </a:stretch>
        </p:blipFill>
        <p:spPr>
          <a:xfrm>
            <a:off x="616057" y="2354231"/>
            <a:ext cx="4056841" cy="2610455"/>
          </a:xfrm>
          <a:prstGeom prst="rect">
            <a:avLst/>
          </a:prstGeom>
        </p:spPr>
      </p:pic>
      <p:pic>
        <p:nvPicPr>
          <p:cNvPr id="11" name="Picture 10" descr="Screenshot of a digital dashboard from Colorado Department of Education showing navigation menu and report list under Pipeline Reports. Key elements include report titles with timestamps, such as &quot;Student Restraint and Seclusion&quot; highlighted in blue, and options for Home, Search, and Team content on the left sidebar.">
            <a:extLst>
              <a:ext uri="{FF2B5EF4-FFF2-40B4-BE49-F238E27FC236}">
                <a16:creationId xmlns:a16="http://schemas.microsoft.com/office/drawing/2014/main" id="{BFDA1419-B319-3381-550C-18B00FE1B098}"/>
              </a:ext>
            </a:extLst>
          </p:cNvPr>
          <p:cNvPicPr>
            <a:picLocks noChangeAspect="1"/>
          </p:cNvPicPr>
          <p:nvPr/>
        </p:nvPicPr>
        <p:blipFill>
          <a:blip r:embed="rId8"/>
          <a:stretch>
            <a:fillRect/>
          </a:stretch>
        </p:blipFill>
        <p:spPr>
          <a:xfrm>
            <a:off x="4766257" y="2373743"/>
            <a:ext cx="3121437" cy="2571429"/>
          </a:xfrm>
          <a:prstGeom prst="rect">
            <a:avLst/>
          </a:prstGeom>
        </p:spPr>
      </p:pic>
      <p:pic>
        <p:nvPicPr>
          <p:cNvPr id="14" name="Picture 13" descr="Screenshot of a web portal from Colorado Department of Education showing a list of downloadable reports related to Student Record System (SRS). Report titles include Schools with no SRS, SRS Error Detail Report, SRS Error Summary Report, SRS Records, and SRS Records with Demographics, each with corresponding timestamps.">
            <a:extLst>
              <a:ext uri="{FF2B5EF4-FFF2-40B4-BE49-F238E27FC236}">
                <a16:creationId xmlns:a16="http://schemas.microsoft.com/office/drawing/2014/main" id="{78E5C889-7B9F-7A08-7F20-07C2AFE8E6A7}"/>
              </a:ext>
            </a:extLst>
          </p:cNvPr>
          <p:cNvPicPr>
            <a:picLocks noChangeAspect="1"/>
          </p:cNvPicPr>
          <p:nvPr/>
        </p:nvPicPr>
        <p:blipFill>
          <a:blip r:embed="rId9"/>
          <a:stretch>
            <a:fillRect/>
          </a:stretch>
        </p:blipFill>
        <p:spPr>
          <a:xfrm>
            <a:off x="8309332" y="1260126"/>
            <a:ext cx="3360509" cy="3171429"/>
          </a:xfrm>
          <a:prstGeom prst="rect">
            <a:avLst/>
          </a:prstGeom>
        </p:spPr>
      </p:pic>
      <p:cxnSp>
        <p:nvCxnSpPr>
          <p:cNvPr id="16" name="Straight Arrow Connector 15">
            <a:extLst>
              <a:ext uri="{FF2B5EF4-FFF2-40B4-BE49-F238E27FC236}">
                <a16:creationId xmlns:a16="http://schemas.microsoft.com/office/drawing/2014/main" id="{0AE9DED1-90CB-572C-2D01-758ED05D9B68}"/>
              </a:ext>
              <a:ext uri="{C183D7F6-B498-43B3-948B-1728B52AA6E4}">
                <adec:decorative xmlns:adec="http://schemas.microsoft.com/office/drawing/2017/decorative" val="1"/>
              </a:ext>
            </a:extLst>
          </p:cNvPr>
          <p:cNvCxnSpPr/>
          <p:nvPr/>
        </p:nvCxnSpPr>
        <p:spPr>
          <a:xfrm flipV="1">
            <a:off x="7991061" y="3355450"/>
            <a:ext cx="1375576" cy="1311966"/>
          </a:xfrm>
          <a:prstGeom prst="straightConnector1">
            <a:avLst/>
          </a:prstGeom>
          <a:ln w="19050" cap="flat" cmpd="sng" algn="ctr">
            <a:solidFill>
              <a:schemeClr val="accent1"/>
            </a:solidFill>
            <a:prstDash val="solid"/>
            <a:round/>
            <a:headEnd type="none" w="med" len="med"/>
            <a:tailEnd type="arrow"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539811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9F6C6-4F5F-9824-C5F9-78E933E5B991}"/>
              </a:ext>
            </a:extLst>
          </p:cNvPr>
          <p:cNvSpPr>
            <a:spLocks noGrp="1"/>
          </p:cNvSpPr>
          <p:nvPr>
            <p:ph type="title"/>
          </p:nvPr>
        </p:nvSpPr>
        <p:spPr/>
        <p:txBody>
          <a:bodyPr/>
          <a:lstStyle/>
          <a:p>
            <a:r>
              <a:rPr lang="en-US" dirty="0"/>
              <a:t>Report Screen &amp; Download</a:t>
            </a:r>
          </a:p>
        </p:txBody>
      </p:sp>
      <p:sp>
        <p:nvSpPr>
          <p:cNvPr id="5" name="Content Placeholder 4">
            <a:extLst>
              <a:ext uri="{FF2B5EF4-FFF2-40B4-BE49-F238E27FC236}">
                <a16:creationId xmlns:a16="http://schemas.microsoft.com/office/drawing/2014/main" id="{2231B2FB-CB2B-CD0A-1403-12D120BA5CB9}"/>
              </a:ext>
            </a:extLst>
          </p:cNvPr>
          <p:cNvSpPr>
            <a:spLocks noGrp="1"/>
          </p:cNvSpPr>
          <p:nvPr>
            <p:ph sz="half" idx="1"/>
          </p:nvPr>
        </p:nvSpPr>
        <p:spPr>
          <a:xfrm>
            <a:off x="443564" y="1260125"/>
            <a:ext cx="5486400" cy="713172"/>
          </a:xfrm>
        </p:spPr>
        <p:txBody>
          <a:bodyPr/>
          <a:lstStyle/>
          <a:p>
            <a:pPr marL="0" indent="0">
              <a:lnSpc>
                <a:spcPct val="100000"/>
              </a:lnSpc>
              <a:buNone/>
            </a:pPr>
            <a:r>
              <a:rPr lang="en-US" dirty="0"/>
              <a:t>Use dropdown menus to select desired information</a:t>
            </a:r>
          </a:p>
        </p:txBody>
      </p:sp>
      <p:pic>
        <p:nvPicPr>
          <p:cNvPr id="7" name="Picture 6" descr="Screenshot of a Colorado Department of Education SRS Error Detail Report interface for selecting school year, district, error type, and error code to generate detailed error reports. The interface includes dropdown menus, a blank selection box, and buttons labeled Cancel and Finish, designed for filtering and managing education data errors.">
            <a:extLst>
              <a:ext uri="{FF2B5EF4-FFF2-40B4-BE49-F238E27FC236}">
                <a16:creationId xmlns:a16="http://schemas.microsoft.com/office/drawing/2014/main" id="{B5DCFB91-FEE4-6DF4-EE9C-0536EE5739B3}"/>
              </a:ext>
            </a:extLst>
          </p:cNvPr>
          <p:cNvPicPr>
            <a:picLocks noChangeAspect="1"/>
          </p:cNvPicPr>
          <p:nvPr/>
        </p:nvPicPr>
        <p:blipFill>
          <a:blip r:embed="rId3"/>
          <a:stretch>
            <a:fillRect/>
          </a:stretch>
        </p:blipFill>
        <p:spPr>
          <a:xfrm>
            <a:off x="443563" y="2081047"/>
            <a:ext cx="5230369" cy="3233319"/>
          </a:xfrm>
          <a:prstGeom prst="rect">
            <a:avLst/>
          </a:prstGeom>
        </p:spPr>
      </p:pic>
      <p:sp>
        <p:nvSpPr>
          <p:cNvPr id="6" name="Content Placeholder 5">
            <a:extLst>
              <a:ext uri="{FF2B5EF4-FFF2-40B4-BE49-F238E27FC236}">
                <a16:creationId xmlns:a16="http://schemas.microsoft.com/office/drawing/2014/main" id="{C0543FEF-A917-42B8-7EA8-CB9527886D3B}"/>
              </a:ext>
            </a:extLst>
          </p:cNvPr>
          <p:cNvSpPr>
            <a:spLocks noGrp="1"/>
          </p:cNvSpPr>
          <p:nvPr>
            <p:ph sz="half" idx="2"/>
          </p:nvPr>
        </p:nvSpPr>
        <p:spPr>
          <a:xfrm>
            <a:off x="6174800" y="1260125"/>
            <a:ext cx="5486400" cy="820923"/>
          </a:xfrm>
        </p:spPr>
        <p:txBody>
          <a:bodyPr>
            <a:normAutofit fontScale="92500"/>
          </a:bodyPr>
          <a:lstStyle/>
          <a:p>
            <a:pPr marL="0" indent="0">
              <a:lnSpc>
                <a:spcPct val="100000"/>
              </a:lnSpc>
              <a:buNone/>
            </a:pPr>
            <a:r>
              <a:rPr lang="en-US" dirty="0"/>
              <a:t>Reports can be downloaded as an excel file for easier sorting/filtering of information.</a:t>
            </a:r>
          </a:p>
        </p:txBody>
      </p:sp>
      <p:pic>
        <p:nvPicPr>
          <p:cNvPr id="10" name="Picture 9" descr="Select Run Excel to download the report">
            <a:extLst>
              <a:ext uri="{FF2B5EF4-FFF2-40B4-BE49-F238E27FC236}">
                <a16:creationId xmlns:a16="http://schemas.microsoft.com/office/drawing/2014/main" id="{64B8897D-1E3A-87FE-F859-CF9ABFB8073E}"/>
              </a:ext>
            </a:extLst>
          </p:cNvPr>
          <p:cNvPicPr>
            <a:picLocks noChangeAspect="1"/>
          </p:cNvPicPr>
          <p:nvPr/>
        </p:nvPicPr>
        <p:blipFill>
          <a:blip r:embed="rId4"/>
          <a:stretch>
            <a:fillRect/>
          </a:stretch>
        </p:blipFill>
        <p:spPr>
          <a:xfrm>
            <a:off x="6273663" y="1973297"/>
            <a:ext cx="3551702" cy="3377676"/>
          </a:xfrm>
          <a:prstGeom prst="rect">
            <a:avLst/>
          </a:prstGeom>
        </p:spPr>
      </p:pic>
      <p:sp>
        <p:nvSpPr>
          <p:cNvPr id="4" name="Slide Number Placeholder 3">
            <a:extLst>
              <a:ext uri="{FF2B5EF4-FFF2-40B4-BE49-F238E27FC236}">
                <a16:creationId xmlns:a16="http://schemas.microsoft.com/office/drawing/2014/main" id="{C024164D-9BF4-1BC3-86BA-76BE1AB297A4}"/>
              </a:ext>
            </a:extLst>
          </p:cNvPr>
          <p:cNvSpPr>
            <a:spLocks noGrp="1"/>
          </p:cNvSpPr>
          <p:nvPr>
            <p:ph type="sldNum" sz="quarter" idx="12"/>
          </p:nvPr>
        </p:nvSpPr>
        <p:spPr/>
        <p:txBody>
          <a:bodyPr/>
          <a:lstStyle/>
          <a:p>
            <a:fld id="{C479D5F6-EDCB-402A-AC08-4943A1820E8F}" type="slidenum">
              <a:rPr lang="en-US" smtClean="0"/>
              <a:pPr/>
              <a:t>34</a:t>
            </a:fld>
            <a:endParaRPr lang="en-US" dirty="0"/>
          </a:p>
        </p:txBody>
      </p:sp>
    </p:spTree>
    <p:extLst>
      <p:ext uri="{BB962C8B-B14F-4D97-AF65-F5344CB8AC3E}">
        <p14:creationId xmlns:p14="http://schemas.microsoft.com/office/powerpoint/2010/main" val="491228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5C7C1D-3E69-B8F6-85B5-2B81A009549C}"/>
              </a:ext>
            </a:extLst>
          </p:cNvPr>
          <p:cNvSpPr>
            <a:spLocks noGrp="1"/>
          </p:cNvSpPr>
          <p:nvPr>
            <p:ph type="title"/>
          </p:nvPr>
        </p:nvSpPr>
        <p:spPr/>
        <p:txBody>
          <a:bodyPr/>
          <a:lstStyle/>
          <a:p>
            <a:r>
              <a:rPr lang="en-US" dirty="0"/>
              <a:t>Moving between reports</a:t>
            </a:r>
          </a:p>
        </p:txBody>
      </p:sp>
      <p:sp>
        <p:nvSpPr>
          <p:cNvPr id="2" name="Content Placeholder 1">
            <a:extLst>
              <a:ext uri="{FF2B5EF4-FFF2-40B4-BE49-F238E27FC236}">
                <a16:creationId xmlns:a16="http://schemas.microsoft.com/office/drawing/2014/main" id="{06809FF7-F75C-F062-FDE1-47B2B1818AD8}"/>
              </a:ext>
            </a:extLst>
          </p:cNvPr>
          <p:cNvSpPr>
            <a:spLocks noGrp="1"/>
          </p:cNvSpPr>
          <p:nvPr>
            <p:ph sz="half" idx="1"/>
          </p:nvPr>
        </p:nvSpPr>
        <p:spPr>
          <a:xfrm>
            <a:off x="443564" y="1260125"/>
            <a:ext cx="5486400" cy="835179"/>
          </a:xfrm>
        </p:spPr>
        <p:txBody>
          <a:bodyPr/>
          <a:lstStyle/>
          <a:p>
            <a:pPr marL="0" indent="0">
              <a:lnSpc>
                <a:spcPct val="100000"/>
              </a:lnSpc>
              <a:buNone/>
            </a:pPr>
            <a:r>
              <a:rPr lang="en-US" dirty="0"/>
              <a:t>Toggle between reports using the recent reports dropdown</a:t>
            </a:r>
          </a:p>
        </p:txBody>
      </p:sp>
      <p:pic>
        <p:nvPicPr>
          <p:cNvPr id="8" name="Picture 7" descr="Screenshot of Colorado Department of Education's CEDAR analytics portal homepage, featuring navigation icons on the left and a welcome message in the center. The page invites users to choose actions from the navigation bar for education data analysis and reporting.">
            <a:extLst>
              <a:ext uri="{FF2B5EF4-FFF2-40B4-BE49-F238E27FC236}">
                <a16:creationId xmlns:a16="http://schemas.microsoft.com/office/drawing/2014/main" id="{FA9D1F12-C1EF-6C86-51BF-3AAB80E962E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38292" y="1903322"/>
            <a:ext cx="5409765" cy="3481021"/>
          </a:xfrm>
          <a:prstGeom prst="rect">
            <a:avLst/>
          </a:prstGeom>
        </p:spPr>
      </p:pic>
      <p:sp>
        <p:nvSpPr>
          <p:cNvPr id="3" name="Content Placeholder 2">
            <a:extLst>
              <a:ext uri="{FF2B5EF4-FFF2-40B4-BE49-F238E27FC236}">
                <a16:creationId xmlns:a16="http://schemas.microsoft.com/office/drawing/2014/main" id="{D26EF4DC-E19E-C3F6-6894-35C3DFEFE8CB}"/>
              </a:ext>
            </a:extLst>
          </p:cNvPr>
          <p:cNvSpPr>
            <a:spLocks noGrp="1"/>
          </p:cNvSpPr>
          <p:nvPr>
            <p:ph sz="half" idx="2"/>
          </p:nvPr>
        </p:nvSpPr>
        <p:spPr>
          <a:xfrm>
            <a:off x="6174800" y="1260125"/>
            <a:ext cx="5486400" cy="835179"/>
          </a:xfrm>
        </p:spPr>
        <p:txBody>
          <a:bodyPr/>
          <a:lstStyle/>
          <a:p>
            <a:pPr marL="0" indent="0">
              <a:lnSpc>
                <a:spcPct val="100000"/>
              </a:lnSpc>
              <a:buNone/>
            </a:pPr>
            <a:r>
              <a:rPr lang="en-US" dirty="0"/>
              <a:t>Close an open report using the recent reports dropdown</a:t>
            </a:r>
          </a:p>
        </p:txBody>
      </p:sp>
      <p:pic>
        <p:nvPicPr>
          <p:cNvPr id="12" name="Picture 11" descr="Screenshot of a software interface showing a dropdown menu labeled &quot;Schools with no SRS&quot; and a corresponding report tab with the same label. Red annotations highlight the dropdown selection and a close button on the report tab, with a note indicating &quot;Select to close report.&quot;">
            <a:extLst>
              <a:ext uri="{FF2B5EF4-FFF2-40B4-BE49-F238E27FC236}">
                <a16:creationId xmlns:a16="http://schemas.microsoft.com/office/drawing/2014/main" id="{E0AB5BCE-398D-0C00-2EB6-8843D2CBEE67}"/>
              </a:ext>
            </a:extLst>
          </p:cNvPr>
          <p:cNvPicPr>
            <a:picLocks noChangeAspect="1"/>
          </p:cNvPicPr>
          <p:nvPr/>
        </p:nvPicPr>
        <p:blipFill>
          <a:blip r:embed="rId4"/>
          <a:stretch>
            <a:fillRect/>
          </a:stretch>
        </p:blipFill>
        <p:spPr>
          <a:xfrm>
            <a:off x="6583271" y="2287286"/>
            <a:ext cx="4669457" cy="2114286"/>
          </a:xfrm>
          <a:prstGeom prst="rect">
            <a:avLst/>
          </a:prstGeom>
        </p:spPr>
      </p:pic>
      <p:cxnSp>
        <p:nvCxnSpPr>
          <p:cNvPr id="10" name="Straight Arrow Connector 9">
            <a:extLst>
              <a:ext uri="{FF2B5EF4-FFF2-40B4-BE49-F238E27FC236}">
                <a16:creationId xmlns:a16="http://schemas.microsoft.com/office/drawing/2014/main" id="{B671F081-47C7-220A-7C59-FA239964B4BA}"/>
              </a:ext>
              <a:ext uri="{C183D7F6-B498-43B3-948B-1728B52AA6E4}">
                <adec:decorative xmlns:adec="http://schemas.microsoft.com/office/drawing/2017/decorative" val="1"/>
              </a:ext>
            </a:extLst>
          </p:cNvPr>
          <p:cNvCxnSpPr>
            <a:cxnSpLocks/>
          </p:cNvCxnSpPr>
          <p:nvPr/>
        </p:nvCxnSpPr>
        <p:spPr>
          <a:xfrm>
            <a:off x="4073803" y="2095304"/>
            <a:ext cx="3309130" cy="4277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3018839A-4A82-FB03-36BD-A1AE7E82379D}"/>
              </a:ext>
            </a:extLst>
          </p:cNvPr>
          <p:cNvSpPr>
            <a:spLocks noGrp="1"/>
          </p:cNvSpPr>
          <p:nvPr>
            <p:ph type="sldNum" sz="quarter" idx="12"/>
          </p:nvPr>
        </p:nvSpPr>
        <p:spPr/>
        <p:txBody>
          <a:bodyPr/>
          <a:lstStyle/>
          <a:p>
            <a:fld id="{C479D5F6-EDCB-402A-AC08-4943A1820E8F}" type="slidenum">
              <a:rPr lang="en-US" smtClean="0"/>
              <a:pPr/>
              <a:t>35</a:t>
            </a:fld>
            <a:endParaRPr lang="en-US" dirty="0"/>
          </a:p>
        </p:txBody>
      </p:sp>
    </p:spTree>
    <p:extLst>
      <p:ext uri="{BB962C8B-B14F-4D97-AF65-F5344CB8AC3E}">
        <p14:creationId xmlns:p14="http://schemas.microsoft.com/office/powerpoint/2010/main" val="2590713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3DE0B9-3EA3-62F0-3B21-2CE1BC8825BF}"/>
              </a:ext>
            </a:extLst>
          </p:cNvPr>
          <p:cNvSpPr>
            <a:spLocks noGrp="1"/>
          </p:cNvSpPr>
          <p:nvPr>
            <p:ph type="ctrTitle"/>
          </p:nvPr>
        </p:nvSpPr>
        <p:spPr/>
        <p:txBody>
          <a:bodyPr/>
          <a:lstStyle/>
          <a:p>
            <a:r>
              <a:rPr lang="en-US" dirty="0"/>
              <a:t>Contact &amp; Resources</a:t>
            </a:r>
          </a:p>
        </p:txBody>
      </p:sp>
      <p:sp>
        <p:nvSpPr>
          <p:cNvPr id="3" name="Slide Number Placeholder 2">
            <a:extLst>
              <a:ext uri="{FF2B5EF4-FFF2-40B4-BE49-F238E27FC236}">
                <a16:creationId xmlns:a16="http://schemas.microsoft.com/office/drawing/2014/main" id="{5A9C88AA-778B-21AA-FF6D-5E0693F0AE6D}"/>
              </a:ext>
            </a:extLst>
          </p:cNvPr>
          <p:cNvSpPr>
            <a:spLocks noGrp="1"/>
          </p:cNvSpPr>
          <p:nvPr>
            <p:ph type="sldNum" sz="quarter" idx="12"/>
          </p:nvPr>
        </p:nvSpPr>
        <p:spPr/>
        <p:txBody>
          <a:bodyPr/>
          <a:lstStyle/>
          <a:p>
            <a:fld id="{C479D5F6-EDCB-402A-AC08-4943A1820E8F}" type="slidenum">
              <a:rPr lang="en-US" smtClean="0"/>
              <a:pPr/>
              <a:t>36</a:t>
            </a:fld>
            <a:endParaRPr lang="en-US" dirty="0"/>
          </a:p>
        </p:txBody>
      </p:sp>
    </p:spTree>
    <p:extLst>
      <p:ext uri="{BB962C8B-B14F-4D97-AF65-F5344CB8AC3E}">
        <p14:creationId xmlns:p14="http://schemas.microsoft.com/office/powerpoint/2010/main" val="3213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21169-710A-07A3-F044-44EC2DACB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F22AF9-9971-0EBE-D36F-FFFFD328B9FF}"/>
              </a:ext>
            </a:extLst>
          </p:cNvPr>
          <p:cNvSpPr>
            <a:spLocks noGrp="1"/>
          </p:cNvSpPr>
          <p:nvPr>
            <p:ph type="title"/>
          </p:nvPr>
        </p:nvSpPr>
        <p:spPr/>
        <p:txBody>
          <a:bodyPr/>
          <a:lstStyle/>
          <a:p>
            <a:r>
              <a:rPr lang="en-US" dirty="0"/>
              <a:t>Bookmark List</a:t>
            </a:r>
          </a:p>
        </p:txBody>
      </p:sp>
      <p:graphicFrame>
        <p:nvGraphicFramePr>
          <p:cNvPr id="5" name="Content Placeholder 4">
            <a:extLst>
              <a:ext uri="{FF2B5EF4-FFF2-40B4-BE49-F238E27FC236}">
                <a16:creationId xmlns:a16="http://schemas.microsoft.com/office/drawing/2014/main" id="{F6291223-D7FE-8AE1-EB31-FD6EF8D97FB6}"/>
              </a:ext>
            </a:extLst>
          </p:cNvPr>
          <p:cNvGraphicFramePr>
            <a:graphicFrameLocks noGrp="1"/>
          </p:cNvGraphicFramePr>
          <p:nvPr>
            <p:ph idx="1"/>
            <p:extLst>
              <p:ext uri="{D42A27DB-BD31-4B8C-83A1-F6EECF244321}">
                <p14:modId xmlns:p14="http://schemas.microsoft.com/office/powerpoint/2010/main" val="3036624222"/>
              </p:ext>
            </p:extLst>
          </p:nvPr>
        </p:nvGraphicFramePr>
        <p:xfrm>
          <a:off x="228600" y="486778"/>
          <a:ext cx="11734799" cy="4296934"/>
        </p:xfrm>
        <a:graphic>
          <a:graphicData uri="http://schemas.openxmlformats.org/drawingml/2006/table">
            <a:tbl>
              <a:tblPr firstRow="1">
                <a:tableStyleId>{793D81CF-94F2-401A-BA57-92F5A7B2D0C5}</a:tableStyleId>
              </a:tblPr>
              <a:tblGrid>
                <a:gridCol w="3657600">
                  <a:extLst>
                    <a:ext uri="{9D8B030D-6E8A-4147-A177-3AD203B41FA5}">
                      <a16:colId xmlns:a16="http://schemas.microsoft.com/office/drawing/2014/main" val="295416110"/>
                    </a:ext>
                  </a:extLst>
                </a:gridCol>
                <a:gridCol w="8077199">
                  <a:extLst>
                    <a:ext uri="{9D8B030D-6E8A-4147-A177-3AD203B41FA5}">
                      <a16:colId xmlns:a16="http://schemas.microsoft.com/office/drawing/2014/main" val="619766591"/>
                    </a:ext>
                  </a:extLst>
                </a:gridCol>
              </a:tblGrid>
              <a:tr h="394804">
                <a:tc>
                  <a:txBody>
                    <a:bodyPr/>
                    <a:lstStyle/>
                    <a:p>
                      <a:pPr fontAlgn="t" latinLnBrk="0"/>
                      <a:r>
                        <a:rPr lang="en-US" sz="1550" dirty="0">
                          <a:solidFill>
                            <a:schemeClr val="bg1"/>
                          </a:solidFill>
                          <a:effectLst/>
                        </a:rPr>
                        <a:t>Site Name/Link</a:t>
                      </a:r>
                    </a:p>
                  </a:txBody>
                  <a:tcPr/>
                </a:tc>
                <a:tc>
                  <a:txBody>
                    <a:bodyPr/>
                    <a:lstStyle/>
                    <a:p>
                      <a:pPr fontAlgn="t" latinLnBrk="0"/>
                      <a:r>
                        <a:rPr lang="en-US" sz="1550" dirty="0">
                          <a:solidFill>
                            <a:schemeClr val="bg1"/>
                          </a:solidFill>
                          <a:effectLst/>
                        </a:rPr>
                        <a:t>Information/Uses</a:t>
                      </a:r>
                    </a:p>
                  </a:txBody>
                  <a:tcPr/>
                </a:tc>
                <a:extLst>
                  <a:ext uri="{0D108BD9-81ED-4DB2-BD59-A6C34878D82A}">
                    <a16:rowId xmlns:a16="http://schemas.microsoft.com/office/drawing/2014/main" val="2050497122"/>
                  </a:ext>
                </a:extLst>
              </a:tr>
              <a:tr h="394804">
                <a:tc>
                  <a:txBody>
                    <a:bodyPr/>
                    <a:lstStyle/>
                    <a:p>
                      <a:pPr fontAlgn="t" latinLnBrk="0"/>
                      <a:r>
                        <a:rPr lang="en-US" sz="1550">
                          <a:solidFill>
                            <a:schemeClr val="tx1"/>
                          </a:solidFill>
                          <a:effectLst/>
                          <a:hlinkClick r:id="rId2"/>
                        </a:rPr>
                        <a:t>Data Pipeline Home Page</a:t>
                      </a:r>
                      <a:endParaRPr lang="en-US" sz="1550">
                        <a:solidFill>
                          <a:schemeClr val="tx1"/>
                        </a:solidFill>
                        <a:effectLst/>
                      </a:endParaRPr>
                    </a:p>
                  </a:txBody>
                  <a:tcPr/>
                </a:tc>
                <a:tc>
                  <a: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550" dirty="0">
                          <a:effectLst/>
                        </a:rPr>
                        <a:t>Starting point for all pipeline collections, training, and resources</a:t>
                      </a:r>
                    </a:p>
                  </a:txBody>
                  <a:tcPr/>
                </a:tc>
                <a:extLst>
                  <a:ext uri="{0D108BD9-81ED-4DB2-BD59-A6C34878D82A}">
                    <a16:rowId xmlns:a16="http://schemas.microsoft.com/office/drawing/2014/main" val="837809651"/>
                  </a:ext>
                </a:extLst>
              </a:tr>
              <a:tr h="394804">
                <a:tc>
                  <a:txBody>
                    <a:bodyPr/>
                    <a:lstStyle/>
                    <a:p>
                      <a:pPr fontAlgn="t" latinLnBrk="0"/>
                      <a:r>
                        <a:rPr lang="en-US" sz="1550" b="1" dirty="0">
                          <a:solidFill>
                            <a:schemeClr val="tx1"/>
                          </a:solidFill>
                          <a:effectLst/>
                          <a:sym typeface="Wingdings 3" panose="05040102010807070707" pitchFamily="18" charset="2"/>
                        </a:rPr>
                        <a:t>  </a:t>
                      </a:r>
                      <a:r>
                        <a:rPr lang="en-US" sz="1550" dirty="0">
                          <a:solidFill>
                            <a:schemeClr val="tx1"/>
                          </a:solidFill>
                          <a:effectLst/>
                          <a:hlinkClick r:id="rId3"/>
                        </a:rPr>
                        <a:t>Student Restraint and Seclusion </a:t>
                      </a:r>
                      <a:endParaRPr lang="en-US" sz="1550" dirty="0">
                        <a:solidFill>
                          <a:schemeClr val="tx1"/>
                        </a:solidFill>
                        <a:effectLst/>
                      </a:endParaRPr>
                    </a:p>
                  </a:txBody>
                  <a:tcPr/>
                </a:tc>
                <a:tc>
                  <a:txBody>
                    <a:bodyPr/>
                    <a:lstStyle/>
                    <a:p>
                      <a:pPr fontAlgn="t" latinLnBrk="0"/>
                      <a:r>
                        <a:rPr lang="en-US" sz="1550" dirty="0">
                          <a:effectLst/>
                        </a:rPr>
                        <a:t>Contains file layouts, templates, business rules, training materials, and resources</a:t>
                      </a:r>
                    </a:p>
                  </a:txBody>
                  <a:tcPr/>
                </a:tc>
                <a:extLst>
                  <a:ext uri="{0D108BD9-81ED-4DB2-BD59-A6C34878D82A}">
                    <a16:rowId xmlns:a16="http://schemas.microsoft.com/office/drawing/2014/main" val="328860426"/>
                  </a:ext>
                </a:extLst>
              </a:tr>
              <a:tr h="394804">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550" b="1" dirty="0">
                          <a:solidFill>
                            <a:schemeClr val="tx1"/>
                          </a:solidFill>
                          <a:effectLst/>
                          <a:sym typeface="Wingdings 3" panose="05040102010807070707" pitchFamily="18" charset="2"/>
                        </a:rPr>
                        <a:t>  </a:t>
                      </a:r>
                      <a:r>
                        <a:rPr lang="en-US" sz="1550" u="none" strike="noStrike" dirty="0">
                          <a:solidFill>
                            <a:schemeClr val="tx1"/>
                          </a:solidFill>
                          <a:effectLst/>
                          <a:hlinkClick r:id="rId4"/>
                        </a:rPr>
                        <a:t>Identity Management (IdM)</a:t>
                      </a:r>
                      <a:endParaRPr lang="en-US" sz="1550" dirty="0">
                        <a:solidFill>
                          <a:schemeClr val="tx1"/>
                        </a:solidFill>
                        <a:effectLst/>
                      </a:endParaRPr>
                    </a:p>
                  </a:txBody>
                  <a:tcPr/>
                </a:tc>
                <a:tc>
                  <a:txBody>
                    <a:bodyPr/>
                    <a:lstStyle/>
                    <a:p>
                      <a:pPr fontAlgn="t" latinLnBrk="0"/>
                      <a:r>
                        <a:rPr lang="en-US" sz="1550" dirty="0">
                          <a:effectLst/>
                        </a:rPr>
                        <a:t>This is the landing page with login links to the various CDE data platforms.</a:t>
                      </a:r>
                    </a:p>
                  </a:txBody>
                  <a:tcPr/>
                </a:tc>
                <a:extLst>
                  <a:ext uri="{0D108BD9-81ED-4DB2-BD59-A6C34878D82A}">
                    <a16:rowId xmlns:a16="http://schemas.microsoft.com/office/drawing/2014/main" val="1753538573"/>
                  </a:ext>
                </a:extLst>
              </a:tr>
              <a:tr h="679429">
                <a:tc>
                  <a:txBody>
                    <a:bodyPr/>
                    <a:lstStyle/>
                    <a:p>
                      <a:pPr fontAlgn="t" latinLnBrk="0"/>
                      <a:r>
                        <a:rPr lang="en-US" sz="1550" b="1" dirty="0">
                          <a:solidFill>
                            <a:schemeClr val="tx1"/>
                          </a:solidFill>
                          <a:effectLst/>
                          <a:sym typeface="Wingdings 3" panose="05040102010807070707" pitchFamily="18" charset="2"/>
                        </a:rPr>
                        <a:t>  </a:t>
                      </a:r>
                      <a:r>
                        <a:rPr lang="en-US" sz="1550" dirty="0">
                          <a:solidFill>
                            <a:schemeClr val="tx1"/>
                          </a:solidFill>
                          <a:effectLst/>
                          <a:hlinkClick r:id="rId5"/>
                        </a:rPr>
                        <a:t>Frequently Requested Codes and Resources</a:t>
                      </a:r>
                      <a:endParaRPr lang="en-US" sz="1550" dirty="0">
                        <a:solidFill>
                          <a:schemeClr val="tx1"/>
                        </a:solidFill>
                        <a:effectLst/>
                      </a:endParaRPr>
                    </a:p>
                  </a:txBody>
                  <a:tcPr/>
                </a:tc>
                <a:tc>
                  <a:txBody>
                    <a:bodyPr/>
                    <a:lstStyle/>
                    <a:p>
                      <a:pPr lvl="0" fontAlgn="t" latinLnBrk="0">
                        <a:buFont typeface="Arial" panose="020B0604020202020204" pitchFamily="34" charset="0"/>
                        <a:buNone/>
                      </a:pPr>
                      <a:r>
                        <a:rPr lang="en-US" sz="1550" dirty="0">
                          <a:effectLst/>
                        </a:rPr>
                        <a:t>Includes list of school codes, facility schools, detention centers, etc.</a:t>
                      </a:r>
                    </a:p>
                  </a:txBody>
                  <a:tcPr/>
                </a:tc>
                <a:extLst>
                  <a:ext uri="{0D108BD9-81ED-4DB2-BD59-A6C34878D82A}">
                    <a16:rowId xmlns:a16="http://schemas.microsoft.com/office/drawing/2014/main" val="2662530399"/>
                  </a:ext>
                </a:extLst>
              </a:tr>
              <a:tr h="394804">
                <a:tc>
                  <a:txBody>
                    <a:bodyPr/>
                    <a:lstStyle/>
                    <a:p>
                      <a:pPr fontAlgn="t" latinLnBrk="0"/>
                      <a:r>
                        <a:rPr lang="en-US" sz="1550" b="1" dirty="0">
                          <a:solidFill>
                            <a:schemeClr val="tx1"/>
                          </a:solidFill>
                          <a:effectLst/>
                          <a:sym typeface="Wingdings 3" panose="05040102010807070707" pitchFamily="18" charset="2"/>
                        </a:rPr>
                        <a:t>  </a:t>
                      </a:r>
                      <a:r>
                        <a:rPr lang="en-US" sz="1550" b="0" dirty="0">
                          <a:solidFill>
                            <a:schemeClr val="tx1"/>
                          </a:solidFill>
                          <a:effectLst/>
                          <a:sym typeface="Wingdings 3" panose="05040102010807070707" pitchFamily="18" charset="2"/>
                          <a:hlinkClick r:id="rId6"/>
                        </a:rPr>
                        <a:t>Trainings</a:t>
                      </a:r>
                      <a:endParaRPr lang="en-US" sz="1550" b="0" dirty="0">
                        <a:solidFill>
                          <a:schemeClr val="tx1"/>
                        </a:solidFill>
                        <a:effectLst/>
                      </a:endParaRPr>
                    </a:p>
                  </a:txBody>
                  <a:tcPr/>
                </a:tc>
                <a:tc>
                  <a:txBody>
                    <a:bodyPr/>
                    <a:lstStyle/>
                    <a:p>
                      <a:pPr lvl="0" fontAlgn="t" latinLnBrk="0">
                        <a:buFont typeface="Arial" panose="020B0604020202020204" pitchFamily="34" charset="0"/>
                        <a:buNone/>
                      </a:pPr>
                      <a:r>
                        <a:rPr lang="en-US" sz="1550" dirty="0">
                          <a:effectLst/>
                        </a:rPr>
                        <a:t>Town Hall presentations and general respondent training resources.</a:t>
                      </a:r>
                    </a:p>
                  </a:txBody>
                  <a:tcPr/>
                </a:tc>
                <a:extLst>
                  <a:ext uri="{0D108BD9-81ED-4DB2-BD59-A6C34878D82A}">
                    <a16:rowId xmlns:a16="http://schemas.microsoft.com/office/drawing/2014/main" val="1689670017"/>
                  </a:ext>
                </a:extLst>
              </a:tr>
              <a:tr h="964056">
                <a:tc>
                  <a:txBody>
                    <a:bodyPr/>
                    <a:lstStyle/>
                    <a:p>
                      <a:pPr fontAlgn="t" latinLnBrk="0"/>
                      <a:r>
                        <a:rPr lang="en-US" sz="1550" u="none" strike="noStrike" dirty="0">
                          <a:solidFill>
                            <a:schemeClr val="tx1"/>
                          </a:solidFill>
                          <a:effectLst/>
                          <a:hlinkClick r:id="rId7"/>
                        </a:rPr>
                        <a:t>Syncplicity</a:t>
                      </a:r>
                      <a:endParaRPr lang="en-US" sz="1550" dirty="0">
                        <a:solidFill>
                          <a:schemeClr val="tx1"/>
                        </a:solidFill>
                        <a:effectLst/>
                      </a:endParaRPr>
                    </a:p>
                  </a:txBody>
                  <a:tcPr/>
                </a:tc>
                <a:tc>
                  <a:txBody>
                    <a:bodyPr/>
                    <a:lstStyle/>
                    <a:p>
                      <a:pPr fontAlgn="t" latinLnBrk="0"/>
                      <a:r>
                        <a:rPr lang="en-US" sz="1550" dirty="0">
                          <a:effectLst/>
                        </a:rPr>
                        <a:t>Secure file transfer site used to communicate personally identifiable information with CDE if you have questions on specific students during reporting or have exception requests.</a:t>
                      </a:r>
                    </a:p>
                  </a:txBody>
                  <a:tcPr/>
                </a:tc>
                <a:extLst>
                  <a:ext uri="{0D108BD9-81ED-4DB2-BD59-A6C34878D82A}">
                    <a16:rowId xmlns:a16="http://schemas.microsoft.com/office/drawing/2014/main" val="343003677"/>
                  </a:ext>
                </a:extLst>
              </a:tr>
              <a:tr h="679429">
                <a:tc>
                  <a:txBody>
                    <a:bodyPr/>
                    <a:lstStyle/>
                    <a:p>
                      <a:pPr fontAlgn="t" latinLnBrk="0"/>
                      <a:r>
                        <a:rPr lang="en-US" sz="1550" dirty="0">
                          <a:solidFill>
                            <a:schemeClr val="tx1"/>
                          </a:solidFill>
                          <a:effectLst/>
                          <a:hlinkClick r:id="rId8"/>
                        </a:rPr>
                        <a:t>Education Statistics</a:t>
                      </a:r>
                      <a:endParaRPr lang="en-US" sz="1550" dirty="0">
                        <a:solidFill>
                          <a:schemeClr val="tx1"/>
                        </a:solidFill>
                        <a:effectLst/>
                      </a:endParaRPr>
                    </a:p>
                  </a:txBody>
                  <a:tcPr/>
                </a:tc>
                <a:tc>
                  <a:txBody>
                    <a:bodyPr/>
                    <a:lstStyle/>
                    <a:p>
                      <a:pPr fontAlgn="t" latinLnBrk="0"/>
                      <a:r>
                        <a:rPr lang="en-US" sz="1550" dirty="0">
                          <a:effectLst/>
                        </a:rPr>
                        <a:t>Landing page for all Colorado Education Statistics. </a:t>
                      </a:r>
                    </a:p>
                  </a:txBody>
                  <a:tcPr/>
                </a:tc>
                <a:extLst>
                  <a:ext uri="{0D108BD9-81ED-4DB2-BD59-A6C34878D82A}">
                    <a16:rowId xmlns:a16="http://schemas.microsoft.com/office/drawing/2014/main" val="760266987"/>
                  </a:ext>
                </a:extLst>
              </a:tr>
            </a:tbl>
          </a:graphicData>
        </a:graphic>
      </p:graphicFrame>
      <p:sp>
        <p:nvSpPr>
          <p:cNvPr id="4" name="Slide Number Placeholder 3">
            <a:extLst>
              <a:ext uri="{FF2B5EF4-FFF2-40B4-BE49-F238E27FC236}">
                <a16:creationId xmlns:a16="http://schemas.microsoft.com/office/drawing/2014/main" id="{FFC6E4DA-4B4F-018C-467E-547D72DD723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1" i="0" u="none" strike="noStrike" kern="1200" cap="none" spc="0" normalizeH="0" baseline="0" noProof="0" smtClean="0">
                <a:ln>
                  <a:noFill/>
                </a:ln>
                <a:solidFill>
                  <a:prstClr val="black"/>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600" b="1" i="0" u="none" strike="noStrike" kern="1200" cap="none" spc="0" normalizeH="0" baseline="0" noProof="0">
              <a:ln>
                <a:noFill/>
              </a:ln>
              <a:solidFill>
                <a:prstClr val="black"/>
              </a:solidFill>
              <a:effectLst/>
              <a:uLnTx/>
              <a:uFillTx/>
              <a:latin typeface="Montserrat"/>
              <a:ea typeface="+mn-ea"/>
              <a:cs typeface="+mn-cs"/>
            </a:endParaRPr>
          </a:p>
        </p:txBody>
      </p:sp>
    </p:spTree>
    <p:extLst>
      <p:ext uri="{BB962C8B-B14F-4D97-AF65-F5344CB8AC3E}">
        <p14:creationId xmlns:p14="http://schemas.microsoft.com/office/powerpoint/2010/main" val="4085907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720639-8C47-F54A-1E56-D8C23F0C51E0}"/>
              </a:ext>
            </a:extLst>
          </p:cNvPr>
          <p:cNvSpPr>
            <a:spLocks noGrp="1"/>
          </p:cNvSpPr>
          <p:nvPr>
            <p:ph type="title"/>
          </p:nvPr>
        </p:nvSpPr>
        <p:spPr/>
        <p:txBody>
          <a:bodyPr/>
          <a:lstStyle/>
          <a:p>
            <a:r>
              <a:rPr lang="en-US" dirty="0"/>
              <a:t>SRS Collection Lead</a:t>
            </a:r>
          </a:p>
        </p:txBody>
      </p:sp>
      <p:sp>
        <p:nvSpPr>
          <p:cNvPr id="5" name="Content Placeholder 4">
            <a:extLst>
              <a:ext uri="{FF2B5EF4-FFF2-40B4-BE49-F238E27FC236}">
                <a16:creationId xmlns:a16="http://schemas.microsoft.com/office/drawing/2014/main" id="{CF566EA9-536F-878C-90C0-DC9E8AEFD3E4}"/>
              </a:ext>
            </a:extLst>
          </p:cNvPr>
          <p:cNvSpPr>
            <a:spLocks noGrp="1"/>
          </p:cNvSpPr>
          <p:nvPr>
            <p:ph idx="1"/>
          </p:nvPr>
        </p:nvSpPr>
        <p:spPr>
          <a:xfrm>
            <a:off x="235336" y="1103586"/>
            <a:ext cx="5948182" cy="4802232"/>
          </a:xfrm>
        </p:spPr>
        <p:txBody>
          <a:bodyPr>
            <a:normAutofit/>
          </a:bodyPr>
          <a:lstStyle/>
          <a:p>
            <a:pPr marL="0" indent="0">
              <a:lnSpc>
                <a:spcPct val="100000"/>
              </a:lnSpc>
              <a:buNone/>
            </a:pPr>
            <a:r>
              <a:rPr lang="en-US" sz="2000" dirty="0"/>
              <a:t>Don’t get frustrated, reach out! </a:t>
            </a:r>
          </a:p>
          <a:p>
            <a:pPr lvl="1">
              <a:lnSpc>
                <a:spcPct val="100000"/>
              </a:lnSpc>
            </a:pPr>
            <a:r>
              <a:rPr lang="en-US" sz="1700" dirty="0">
                <a:hlinkClick r:id="rId3"/>
              </a:rPr>
              <a:t>Book a time to meet </a:t>
            </a:r>
            <a:r>
              <a:rPr lang="en-US" sz="1700" dirty="0"/>
              <a:t> with me that works with your schedule</a:t>
            </a:r>
          </a:p>
          <a:p>
            <a:pPr marL="0" indent="0">
              <a:lnSpc>
                <a:spcPct val="100000"/>
              </a:lnSpc>
              <a:buNone/>
            </a:pPr>
            <a:r>
              <a:rPr lang="en-US" sz="2000" dirty="0"/>
              <a:t>To best assist you, please :</a:t>
            </a:r>
          </a:p>
          <a:p>
            <a:pPr lvl="1">
              <a:lnSpc>
                <a:spcPct val="100000"/>
              </a:lnSpc>
            </a:pPr>
            <a:r>
              <a:rPr lang="en-US" sz="1700" dirty="0"/>
              <a:t>Include your 4-digit district code in emails and voicemails</a:t>
            </a:r>
          </a:p>
          <a:p>
            <a:pPr lvl="1">
              <a:lnSpc>
                <a:spcPct val="100000"/>
              </a:lnSpc>
            </a:pPr>
            <a:r>
              <a:rPr lang="en-US" sz="1700" dirty="0">
                <a:highlight>
                  <a:srgbClr val="CCECFF"/>
                </a:highlight>
              </a:rPr>
              <a:t>Ensure your phone number is accurate in IdM </a:t>
            </a:r>
            <a:br>
              <a:rPr lang="en-US" sz="1700" dirty="0">
                <a:highlight>
                  <a:srgbClr val="CCECFF"/>
                </a:highlight>
              </a:rPr>
            </a:br>
            <a:r>
              <a:rPr lang="en-US" sz="1700" dirty="0">
                <a:highlight>
                  <a:srgbClr val="CCECFF"/>
                </a:highlight>
              </a:rPr>
              <a:t>(ask your LAM to help if it needs to be updated)</a:t>
            </a:r>
          </a:p>
          <a:p>
            <a:pPr marL="0" indent="0">
              <a:lnSpc>
                <a:spcPct val="100000"/>
              </a:lnSpc>
              <a:buNone/>
            </a:pPr>
            <a:r>
              <a:rPr lang="en-US" sz="2000" dirty="0"/>
              <a:t>Email: </a:t>
            </a:r>
            <a:br>
              <a:rPr lang="en-US" sz="2000" dirty="0"/>
            </a:br>
            <a:r>
              <a:rPr lang="en-US" sz="2000" dirty="0">
                <a:hlinkClick r:id="rId4"/>
              </a:rPr>
              <a:t>StudentRestraintSeclusion@cde.state.co.us</a:t>
            </a:r>
            <a:r>
              <a:rPr lang="en-US" sz="2000" dirty="0"/>
              <a:t> </a:t>
            </a:r>
          </a:p>
          <a:p>
            <a:pPr marL="0" indent="0">
              <a:lnSpc>
                <a:spcPct val="100000"/>
              </a:lnSpc>
              <a:buNone/>
            </a:pPr>
            <a:r>
              <a:rPr lang="en-US" sz="2000" dirty="0"/>
              <a:t>Phone: 720-665-4456</a:t>
            </a:r>
          </a:p>
          <a:p>
            <a:endParaRPr lang="en-US" dirty="0"/>
          </a:p>
        </p:txBody>
      </p:sp>
      <p:sp>
        <p:nvSpPr>
          <p:cNvPr id="3" name="Slide Number Placeholder 2">
            <a:extLst>
              <a:ext uri="{FF2B5EF4-FFF2-40B4-BE49-F238E27FC236}">
                <a16:creationId xmlns:a16="http://schemas.microsoft.com/office/drawing/2014/main" id="{C2C39554-6CFC-26FB-83F1-D947B47FAD49}"/>
              </a:ext>
            </a:extLst>
          </p:cNvPr>
          <p:cNvSpPr>
            <a:spLocks noGrp="1"/>
          </p:cNvSpPr>
          <p:nvPr>
            <p:ph type="sldNum" sz="quarter" idx="12"/>
          </p:nvPr>
        </p:nvSpPr>
        <p:spPr/>
        <p:txBody>
          <a:bodyPr/>
          <a:lstStyle/>
          <a:p>
            <a:fld id="{C479D5F6-EDCB-402A-AC08-4943A1820E8F}" type="slidenum">
              <a:rPr lang="en-US" smtClean="0"/>
              <a:pPr/>
              <a:t>38</a:t>
            </a:fld>
            <a:endParaRPr lang="en-US" dirty="0"/>
          </a:p>
        </p:txBody>
      </p:sp>
      <p:pic>
        <p:nvPicPr>
          <p:cNvPr id="2" name="Picture 1" descr="Photograph of wooden Scrabble tiles arranged on a wooden surface, spelling out &quot;THANK YOU&quot; on a tile rack. Additional scattered tiles with letters and point values surround the rack, highlighting a casual, appreciative message.">
            <a:extLst>
              <a:ext uri="{FF2B5EF4-FFF2-40B4-BE49-F238E27FC236}">
                <a16:creationId xmlns:a16="http://schemas.microsoft.com/office/drawing/2014/main" id="{3C9071E8-2C6E-85A0-A4FB-D4E3550F4B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183518" y="1084557"/>
            <a:ext cx="5948182" cy="4693411"/>
          </a:xfrm>
          <a:prstGeom prst="rect">
            <a:avLst/>
          </a:prstGeom>
        </p:spPr>
      </p:pic>
    </p:spTree>
    <p:extLst>
      <p:ext uri="{BB962C8B-B14F-4D97-AF65-F5344CB8AC3E}">
        <p14:creationId xmlns:p14="http://schemas.microsoft.com/office/powerpoint/2010/main" val="3118570890"/>
      </p:ext>
    </p:extLst>
  </p:cSld>
  <p:clrMapOvr>
    <a:masterClrMapping/>
  </p:clrMapOvr>
</p:sld>
</file>

<file path=ppt/theme/theme1.xml><?xml version="1.0" encoding="utf-8"?>
<a:theme xmlns:a="http://schemas.openxmlformats.org/drawingml/2006/main" name="Office Theme">
  <a:themeElements>
    <a:clrScheme name="CDE New Website: Color Contrast">
      <a:dk1>
        <a:sysClr val="windowText" lastClr="000000"/>
      </a:dk1>
      <a:lt1>
        <a:sysClr val="window" lastClr="FFFFFF"/>
      </a:lt1>
      <a:dk2>
        <a:srgbClr val="7C98AC"/>
      </a:dk2>
      <a:lt2>
        <a:srgbClr val="D4D4D4"/>
      </a:lt2>
      <a:accent1>
        <a:srgbClr val="2C3384"/>
      </a:accent1>
      <a:accent2>
        <a:srgbClr val="235E39"/>
      </a:accent2>
      <a:accent3>
        <a:srgbClr val="6D3B5D"/>
      </a:accent3>
      <a:accent4>
        <a:srgbClr val="86BE40"/>
      </a:accent4>
      <a:accent5>
        <a:srgbClr val="C32032"/>
      </a:accent5>
      <a:accent6>
        <a:srgbClr val="F8B333"/>
      </a:accent6>
      <a:hlink>
        <a:srgbClr val="373FA7"/>
      </a:hlink>
      <a:folHlink>
        <a:srgbClr val="F06B10"/>
      </a:folHlink>
    </a:clrScheme>
    <a:fontScheme name="Montserrat (new CDE default)">
      <a:majorFont>
        <a:latin typeface="Montserrat SemiBold"/>
        <a:ea typeface=""/>
        <a:cs typeface=""/>
      </a:majorFont>
      <a:minorFont>
        <a:latin typeface="Montserra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a9d521c-8764-4bcd-84f1-6f7ce6ca6a96" xsi:nil="true"/>
    <lcf76f155ced4ddcb4097134ff3c332f xmlns="9b639f00-c663-4db8-9f2d-5e59e4353b4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AA584270DE6043A37CBFDFBD606C7E" ma:contentTypeVersion="14" ma:contentTypeDescription="Create a new document." ma:contentTypeScope="" ma:versionID="55e5ff24ef3f7708987483cdeff25fab">
  <xsd:schema xmlns:xsd="http://www.w3.org/2001/XMLSchema" xmlns:xs="http://www.w3.org/2001/XMLSchema" xmlns:p="http://schemas.microsoft.com/office/2006/metadata/properties" xmlns:ns2="9b639f00-c663-4db8-9f2d-5e59e4353b4b" xmlns:ns3="ca9d521c-8764-4bcd-84f1-6f7ce6ca6a96" targetNamespace="http://schemas.microsoft.com/office/2006/metadata/properties" ma:root="true" ma:fieldsID="f26dc7d0880d25fa47988f8e86f45eaa" ns2:_="" ns3:_="">
    <xsd:import namespace="9b639f00-c663-4db8-9f2d-5e59e4353b4b"/>
    <xsd:import namespace="ca9d521c-8764-4bcd-84f1-6f7ce6ca6a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639f00-c663-4db8-9f2d-5e59e4353b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9d521c-8764-4bcd-84f1-6f7ce6ca6a9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56d5c4a-69f5-4293-84ba-d3df6e850d51}" ma:internalName="TaxCatchAll" ma:showField="CatchAllData" ma:web="ca9d521c-8764-4bcd-84f1-6f7ce6ca6a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B8D346-98B4-4A38-AC1D-9DECB7E942AC}">
  <ds:schemaRefs>
    <ds:schemaRef ds:uri="http://purl.org/dc/terms/"/>
    <ds:schemaRef ds:uri="http://schemas.microsoft.com/office/2006/documentManagement/types"/>
    <ds:schemaRef ds:uri="http://schemas.microsoft.com/office/2006/metadata/properties"/>
    <ds:schemaRef ds:uri="http://schemas.microsoft.com/office/infopath/2007/PartnerControls"/>
    <ds:schemaRef ds:uri="http://purl.org/dc/dcmitype/"/>
    <ds:schemaRef ds:uri="http://schemas.openxmlformats.org/package/2006/metadata/core-properties"/>
    <ds:schemaRef ds:uri="http://purl.org/dc/elements/1.1/"/>
    <ds:schemaRef ds:uri="9b639f00-c663-4db8-9f2d-5e59e4353b4b"/>
    <ds:schemaRef ds:uri="ca9d521c-8764-4bcd-84f1-6f7ce6ca6a96"/>
    <ds:schemaRef ds:uri="http://www.w3.org/XML/1998/namespace"/>
  </ds:schemaRefs>
</ds:datastoreItem>
</file>

<file path=customXml/itemProps2.xml><?xml version="1.0" encoding="utf-8"?>
<ds:datastoreItem xmlns:ds="http://schemas.openxmlformats.org/officeDocument/2006/customXml" ds:itemID="{B080972E-D571-4992-96C3-E5252958F700}">
  <ds:schemaRefs>
    <ds:schemaRef ds:uri="http://schemas.microsoft.com/sharepoint/v3/contenttype/forms"/>
  </ds:schemaRefs>
</ds:datastoreItem>
</file>

<file path=customXml/itemProps3.xml><?xml version="1.0" encoding="utf-8"?>
<ds:datastoreItem xmlns:ds="http://schemas.openxmlformats.org/officeDocument/2006/customXml" ds:itemID="{BE183E00-18CC-4B86-B88F-0DE52ECFBA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639f00-c663-4db8-9f2d-5e59e4353b4b"/>
    <ds:schemaRef ds:uri="ca9d521c-8764-4bcd-84f1-6f7ce6ca6a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3485</TotalTime>
  <Words>2424</Words>
  <Application>Microsoft Office PowerPoint</Application>
  <PresentationFormat>Widescreen</PresentationFormat>
  <Paragraphs>363</Paragraphs>
  <Slides>38</Slides>
  <Notes>16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38</vt:i4>
      </vt:variant>
    </vt:vector>
  </HeadingPairs>
  <TitlesOfParts>
    <vt:vector size="50" baseType="lpstr">
      <vt:lpstr>Museo Slab 500</vt:lpstr>
      <vt:lpstr>Arial</vt:lpstr>
      <vt:lpstr>Calibri</vt:lpstr>
      <vt:lpstr>Montserrat</vt:lpstr>
      <vt:lpstr>Montserrat ExtraBold</vt:lpstr>
      <vt:lpstr>Montserrat SemiBold</vt:lpstr>
      <vt:lpstr>Roboto Medium</vt:lpstr>
      <vt:lpstr>Rockwell</vt:lpstr>
      <vt:lpstr>Trebuchet MS</vt:lpstr>
      <vt:lpstr>Wingdings</vt:lpstr>
      <vt:lpstr>Wingdings 3</vt:lpstr>
      <vt:lpstr>Office Theme</vt:lpstr>
      <vt:lpstr>Student Restraint and Seclusion Collection Overview</vt:lpstr>
      <vt:lpstr>Agenda</vt:lpstr>
      <vt:lpstr>Collection Purpose &amp; Data Use</vt:lpstr>
      <vt:lpstr>Purpose and Data Use</vt:lpstr>
      <vt:lpstr>Data Release Process</vt:lpstr>
      <vt:lpstr>Collection Timeline</vt:lpstr>
      <vt:lpstr>Timeline</vt:lpstr>
      <vt:lpstr> Data Sources</vt:lpstr>
      <vt:lpstr>Interchange Preparation</vt:lpstr>
      <vt:lpstr>Student Restraint and Seclusion File (SRS)</vt:lpstr>
      <vt:lpstr>Student Demographic File (DEM)</vt:lpstr>
      <vt:lpstr>Data Pipeline Process</vt:lpstr>
      <vt:lpstr>Setting up for Success</vt:lpstr>
      <vt:lpstr>Checklist</vt:lpstr>
      <vt:lpstr>SRS Identity Management (IdM) Roles</vt:lpstr>
      <vt:lpstr>PII and Syncplicity</vt:lpstr>
      <vt:lpstr>Data Pipeline Weekly Maintenance</vt:lpstr>
      <vt:lpstr>Collection Steps</vt:lpstr>
      <vt:lpstr>Steps</vt:lpstr>
      <vt:lpstr>No Restraint Events</vt:lpstr>
      <vt:lpstr>No Restraint Events Steps</vt:lpstr>
      <vt:lpstr>File Upload</vt:lpstr>
      <vt:lpstr>Data File Upload</vt:lpstr>
      <vt:lpstr>Business Rules</vt:lpstr>
      <vt:lpstr>SRS Business Rules</vt:lpstr>
      <vt:lpstr>Checking Errors/Warnings: Pipeline Error Report</vt:lpstr>
      <vt:lpstr>Status Dashboard &amp; Submitting SRS Data</vt:lpstr>
      <vt:lpstr>Status Dashboard Information</vt:lpstr>
      <vt:lpstr>Status Dashboard Screen</vt:lpstr>
      <vt:lpstr>Completing the Collection</vt:lpstr>
      <vt:lpstr>Reviewing/Validating Data (COGNOS/CEDAR Reports)</vt:lpstr>
      <vt:lpstr>CEDAR/COGNOS Reports Overview</vt:lpstr>
      <vt:lpstr>Accessing Reports</vt:lpstr>
      <vt:lpstr>Report Screen &amp; Download</vt:lpstr>
      <vt:lpstr>Moving between reports</vt:lpstr>
      <vt:lpstr>Contact &amp; Resources</vt:lpstr>
      <vt:lpstr>Bookmark List</vt:lpstr>
      <vt:lpstr>SRS Collection Lead</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Martin, Carrie</cp:lastModifiedBy>
  <cp:revision>21</cp:revision>
  <dcterms:created xsi:type="dcterms:W3CDTF">2019-06-25T17:30:52Z</dcterms:created>
  <dcterms:modified xsi:type="dcterms:W3CDTF">2026-04-14T18:42:44Z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0x01010062AA584270DE6043A37CBFDFBD606C7E</vt:lpwstr>
  </property>
  <property fmtid="{D5CDD505-2E9C-101B-9397-08002B2CF9AE}" pid="3" name="MediaServiceImageTags">
    <vt:lpwstr/>
  </property>
</Properties>
</file>