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c54dc842c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c54dc842c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c54dc842c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c54dc842c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c54dc842c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c54dc842c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cf86a0a356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cf86a0a356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cf86a0a356_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cf86a0a356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c54dc842c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c54dc842c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 need the title to say CNA/Dementia Care and CCMA at HHS/HU"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 would like this slide to explain the difference between CNA and CCMA in healthcare"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4731900" y="4669325"/>
            <a:ext cx="39477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2"/>
                </a:solidFill>
              </a:rPr>
              <a:t>*</a:t>
            </a:r>
            <a:r>
              <a:rPr b="1" lang="en" sz="800">
                <a:solidFill>
                  <a:srgbClr val="33475B"/>
                </a:solidFill>
              </a:rPr>
              <a:t>You must possess a high school diploma for license eligibility- Candidates who do not currently meet this requirement, but will be able to do so within twelve months, may be eligible for a Provisional Certification.</a:t>
            </a:r>
            <a:endParaRPr b="1" sz="800">
              <a:solidFill>
                <a:srgbClr val="33475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uld you do this with CNA part - CNA/Dementia Care"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quot;Healthcare Fundamentals&quot; instead of Medical Terminology and Essential Anatomy and Physiology"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aw and arrow from choose one box to CNA &amp; Dementia box and draw and arrow from choose one box to the CCMA box"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ransition from LPN to RN note the difference in roles"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3125" y="4378000"/>
            <a:ext cx="691150" cy="69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