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cb77cd6000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cb77cd6000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cba7be8e2a_1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cba7be8e2a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c54d2f98eb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c54d2f98eb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c54d2f98e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c54d2f98e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72336"/>
            <a:ext cx="9144002" cy="51036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5986" y="19925"/>
            <a:ext cx="9179698" cy="5123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eautify this slide"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700" y="0"/>
            <a:ext cx="92106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eautify this slide" id="73" name="Google Shape;7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700" y="0"/>
            <a:ext cx="92106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eautify this slide" id="78" name="Google Shape;7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700" y="0"/>
            <a:ext cx="92106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