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74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37f8f7b84_13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d37f8f7b84_13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d37f8f7b84_13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d37f8f7b84_13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37f8f7b84_13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d37f8f7b84_13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d37f8f7b84_13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d37f8f7b84_13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37f8f7b84_13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d37f8f7b84_13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37f8f7b84_13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d37f8f7b84_13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463750" y="1371629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 descr="remove the word pathways at the end of the 2nd line of tex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 descr="Edit the following: Remove the top two lines of text and place the Pathway labels ABOVE the blue and purple boxes respectivel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 descr="Change the bottom part to provide 3 careers and icons in the fiel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8576"/>
            <a:ext cx="9144000" cy="515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 descr="Change the icon for software development and the bottom p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772" y="-26100"/>
            <a:ext cx="9150774" cy="51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Nathan Solich</cp:lastModifiedBy>
  <cp:revision>1</cp:revision>
  <dcterms:modified xsi:type="dcterms:W3CDTF">2026-03-30T19:37:16Z</dcterms:modified>
</cp:coreProperties>
</file>