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9"/>
  </p:notesMasterIdLst>
  <p:sldIdLst>
    <p:sldId id="291" r:id="rId2"/>
    <p:sldId id="290" r:id="rId3"/>
    <p:sldId id="289" r:id="rId4"/>
    <p:sldId id="288" r:id="rId5"/>
    <p:sldId id="294" r:id="rId6"/>
    <p:sldId id="296" r:id="rId7"/>
    <p:sldId id="295" r:id="rId8"/>
    <p:sldId id="297" r:id="rId9"/>
    <p:sldId id="298" r:id="rId10"/>
    <p:sldId id="299" r:id="rId11"/>
    <p:sldId id="300" r:id="rId12"/>
    <p:sldId id="301" r:id="rId13"/>
    <p:sldId id="303" r:id="rId14"/>
    <p:sldId id="304" r:id="rId15"/>
    <p:sldId id="305" r:id="rId16"/>
    <p:sldId id="307" r:id="rId17"/>
    <p:sldId id="308" r:id="rId18"/>
    <p:sldId id="309" r:id="rId19"/>
    <p:sldId id="310" r:id="rId20"/>
    <p:sldId id="306" r:id="rId21"/>
    <p:sldId id="312" r:id="rId22"/>
    <p:sldId id="313" r:id="rId23"/>
    <p:sldId id="314" r:id="rId24"/>
    <p:sldId id="315" r:id="rId25"/>
    <p:sldId id="316" r:id="rId26"/>
    <p:sldId id="317" r:id="rId27"/>
    <p:sldId id="311" r:id="rId28"/>
  </p:sldIdLst>
  <p:sldSz cx="12192000" cy="6858000"/>
  <p:notesSz cx="7010400" cy="12039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7EE"/>
    <a:srgbClr val="D6E9CA"/>
    <a:srgbClr val="FFC000"/>
    <a:srgbClr val="9BF862"/>
    <a:srgbClr val="87859A"/>
    <a:srgbClr val="EDE0D0"/>
    <a:srgbClr val="F3E6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B7C67F-A327-4EFF-AF51-234D00FA91F3}" v="126" dt="2023-11-15T13:09:30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Downie" userId="399d03e6-b893-43da-8e37-5837929ab6c1" providerId="ADAL" clId="{ABB7C67F-A327-4EFF-AF51-234D00FA91F3}"/>
    <pc:docChg chg="custSel delSld modSld sldOrd delMainMaster">
      <pc:chgData name="Scott Downie" userId="399d03e6-b893-43da-8e37-5837929ab6c1" providerId="ADAL" clId="{ABB7C67F-A327-4EFF-AF51-234D00FA91F3}" dt="2023-11-15T13:21:58.427" v="14" actId="729"/>
      <pc:docMkLst>
        <pc:docMk/>
      </pc:docMkLst>
      <pc:sldChg chg="del">
        <pc:chgData name="Scott Downie" userId="399d03e6-b893-43da-8e37-5837929ab6c1" providerId="ADAL" clId="{ABB7C67F-A327-4EFF-AF51-234D00FA91F3}" dt="2023-11-15T12:56:44.277" v="0" actId="2696"/>
        <pc:sldMkLst>
          <pc:docMk/>
          <pc:sldMk cId="537394994" sldId="293"/>
        </pc:sldMkLst>
      </pc:sldChg>
      <pc:sldChg chg="mod ord modShow">
        <pc:chgData name="Scott Downie" userId="399d03e6-b893-43da-8e37-5837929ab6c1" providerId="ADAL" clId="{ABB7C67F-A327-4EFF-AF51-234D00FA91F3}" dt="2023-11-15T13:21:49.221" v="13" actId="729"/>
        <pc:sldMkLst>
          <pc:docMk/>
          <pc:sldMk cId="869266379" sldId="311"/>
        </pc:sldMkLst>
      </pc:sldChg>
      <pc:sldChg chg="addSp delSp modSp mod">
        <pc:chgData name="Scott Downie" userId="399d03e6-b893-43da-8e37-5837929ab6c1" providerId="ADAL" clId="{ABB7C67F-A327-4EFF-AF51-234D00FA91F3}" dt="2023-11-15T13:09:30.609" v="10" actId="164"/>
        <pc:sldMkLst>
          <pc:docMk/>
          <pc:sldMk cId="3702334504" sldId="316"/>
        </pc:sldMkLst>
        <pc:grpChg chg="del">
          <ac:chgData name="Scott Downie" userId="399d03e6-b893-43da-8e37-5837929ab6c1" providerId="ADAL" clId="{ABB7C67F-A327-4EFF-AF51-234D00FA91F3}" dt="2023-11-15T13:08:34.519" v="1" actId="165"/>
          <ac:grpSpMkLst>
            <pc:docMk/>
            <pc:sldMk cId="3702334504" sldId="316"/>
            <ac:grpSpMk id="2" creationId="{AAFDF050-5C10-4FA6-7218-D254E50E4BF7}"/>
          </ac:grpSpMkLst>
        </pc:grpChg>
        <pc:grpChg chg="add mod">
          <ac:chgData name="Scott Downie" userId="399d03e6-b893-43da-8e37-5837929ab6c1" providerId="ADAL" clId="{ABB7C67F-A327-4EFF-AF51-234D00FA91F3}" dt="2023-11-15T13:09:30.609" v="10" actId="164"/>
          <ac:grpSpMkLst>
            <pc:docMk/>
            <pc:sldMk cId="3702334504" sldId="316"/>
            <ac:grpSpMk id="10" creationId="{4432988F-E161-EC4A-AD8A-9E78BF7FE707}"/>
          </ac:grpSpMkLst>
        </pc:grpChg>
        <pc:picChg chg="mod topLvl">
          <ac:chgData name="Scott Downie" userId="399d03e6-b893-43da-8e37-5837929ab6c1" providerId="ADAL" clId="{ABB7C67F-A327-4EFF-AF51-234D00FA91F3}" dt="2023-11-15T13:09:30.609" v="10" actId="164"/>
          <ac:picMkLst>
            <pc:docMk/>
            <pc:sldMk cId="3702334504" sldId="316"/>
            <ac:picMk id="4" creationId="{F0108BE0-9B28-1DF0-8A00-5DD1419C5AED}"/>
          </ac:picMkLst>
        </pc:picChg>
        <pc:picChg chg="del mod topLvl">
          <ac:chgData name="Scott Downie" userId="399d03e6-b893-43da-8e37-5837929ab6c1" providerId="ADAL" clId="{ABB7C67F-A327-4EFF-AF51-234D00FA91F3}" dt="2023-11-15T13:09:17.778" v="9" actId="478"/>
          <ac:picMkLst>
            <pc:docMk/>
            <pc:sldMk cId="3702334504" sldId="316"/>
            <ac:picMk id="5" creationId="{C34016EE-F98B-3DF8-BAF0-D92095366FBF}"/>
          </ac:picMkLst>
        </pc:picChg>
        <pc:picChg chg="add mod ord">
          <ac:chgData name="Scott Downie" userId="399d03e6-b893-43da-8e37-5837929ab6c1" providerId="ADAL" clId="{ABB7C67F-A327-4EFF-AF51-234D00FA91F3}" dt="2023-11-15T13:09:30.609" v="10" actId="164"/>
          <ac:picMkLst>
            <pc:docMk/>
            <pc:sldMk cId="3702334504" sldId="316"/>
            <ac:picMk id="9" creationId="{6FE093A7-6B24-F86C-8CA0-1B662E9A2F6C}"/>
          </ac:picMkLst>
        </pc:picChg>
      </pc:sldChg>
      <pc:sldChg chg="mod modShow">
        <pc:chgData name="Scott Downie" userId="399d03e6-b893-43da-8e37-5837929ab6c1" providerId="ADAL" clId="{ABB7C67F-A327-4EFF-AF51-234D00FA91F3}" dt="2023-11-15T13:21:58.427" v="14" actId="729"/>
        <pc:sldMkLst>
          <pc:docMk/>
          <pc:sldMk cId="3955456422" sldId="317"/>
        </pc:sldMkLst>
      </pc:sldChg>
      <pc:sldMasterChg chg="del delSldLayout">
        <pc:chgData name="Scott Downie" userId="399d03e6-b893-43da-8e37-5837929ab6c1" providerId="ADAL" clId="{ABB7C67F-A327-4EFF-AF51-234D00FA91F3}" dt="2023-11-15T12:56:44.277" v="0" actId="2696"/>
        <pc:sldMasterMkLst>
          <pc:docMk/>
          <pc:sldMasterMk cId="3116841859" sldId="2147483661"/>
        </pc:sldMasterMkLst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766671763" sldId="2147483660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1100187416" sldId="2147483662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1631529020" sldId="2147483663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1356325590" sldId="2147483664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324058888" sldId="2147483665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3533245758" sldId="2147483666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2937362739" sldId="2147483667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2408169082" sldId="2147483668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2476402052" sldId="2147483669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1363615535" sldId="2147483670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3663675551" sldId="2147483671"/>
          </pc:sldLayoutMkLst>
        </pc:sldLayoutChg>
      </pc:sldMasterChg>
    </pc:docChg>
  </pc:docChgLst>
  <pc:docChgLst>
    <pc:chgData name="Scott E. Downie" userId="399d03e6-b893-43da-8e37-5837929ab6c1" providerId="ADAL" clId="{ABB7C67F-A327-4EFF-AF51-234D00FA91F3}"/>
    <pc:docChg chg="undo custSel addSld delSld modSld sldOrd">
      <pc:chgData name="Scott E. Downie" userId="399d03e6-b893-43da-8e37-5837929ab6c1" providerId="ADAL" clId="{ABB7C67F-A327-4EFF-AF51-234D00FA91F3}" dt="2023-10-20T13:50:06.340" v="2226" actId="313"/>
      <pc:docMkLst>
        <pc:docMk/>
      </pc:docMkLst>
      <pc:sldChg chg="addSp modSp del mod">
        <pc:chgData name="Scott E. Downie" userId="399d03e6-b893-43da-8e37-5837929ab6c1" providerId="ADAL" clId="{ABB7C67F-A327-4EFF-AF51-234D00FA91F3}" dt="2023-10-20T11:59:56.663" v="228" actId="2696"/>
        <pc:sldMkLst>
          <pc:docMk/>
          <pc:sldMk cId="183071739" sldId="261"/>
        </pc:sldMkLst>
        <pc:picChg chg="add mod modCrop">
          <ac:chgData name="Scott E. Downie" userId="399d03e6-b893-43da-8e37-5837929ab6c1" providerId="ADAL" clId="{ABB7C67F-A327-4EFF-AF51-234D00FA91F3}" dt="2023-10-20T11:52:41.982" v="154" actId="14100"/>
          <ac:picMkLst>
            <pc:docMk/>
            <pc:sldMk cId="183071739" sldId="261"/>
            <ac:picMk id="5" creationId="{9CD92163-9673-C813-EEDE-E0E775CFA81B}"/>
          </ac:picMkLst>
        </pc:picChg>
      </pc:sldChg>
      <pc:sldChg chg="delSp modSp del mod">
        <pc:chgData name="Scott E. Downie" userId="399d03e6-b893-43da-8e37-5837929ab6c1" providerId="ADAL" clId="{ABB7C67F-A327-4EFF-AF51-234D00FA91F3}" dt="2023-10-20T12:35:16.760" v="630" actId="2696"/>
        <pc:sldMkLst>
          <pc:docMk/>
          <pc:sldMk cId="2306274260" sldId="264"/>
        </pc:sldMkLst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19" creationId="{FEE4387A-7037-313E-46AA-C561B42AFC9B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22" creationId="{0C37CCD3-8912-FF40-2E4A-0422374D73A5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30" creationId="{5A4FB057-698A-2384-1AFA-1A5A77B1120B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34" creationId="{C4EB9810-5B57-97B6-1189-40D767E6C988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35" creationId="{ED15A7F6-EBDF-7BC9-4FB7-0D1EE4383FD7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36" creationId="{F46BB755-4560-0A63-0817-EC6A8B69A5B5}"/>
          </ac:spMkLst>
        </pc:spChg>
        <pc:spChg chg="mod topLvl">
          <ac:chgData name="Scott E. Downie" userId="399d03e6-b893-43da-8e37-5837929ab6c1" providerId="ADAL" clId="{ABB7C67F-A327-4EFF-AF51-234D00FA91F3}" dt="2023-10-20T12:28:42.623" v="546" actId="207"/>
          <ac:spMkLst>
            <pc:docMk/>
            <pc:sldMk cId="2306274260" sldId="264"/>
            <ac:spMk id="37" creationId="{B4033EC9-44EB-D349-D7E8-04AFB5AD64ED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39" creationId="{71FFB6E4-FADB-CB5B-6567-14AC78C6E82C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40" creationId="{A2EBC9DB-6975-3AD9-72DD-CB2D129B43EB}"/>
          </ac:spMkLst>
        </pc:spChg>
        <pc:spChg chg="mod topLvl">
          <ac:chgData name="Scott E. Downie" userId="399d03e6-b893-43da-8e37-5837929ab6c1" providerId="ADAL" clId="{ABB7C67F-A327-4EFF-AF51-234D00FA91F3}" dt="2023-10-20T12:32:36.632" v="588" actId="1076"/>
          <ac:spMkLst>
            <pc:docMk/>
            <pc:sldMk cId="2306274260" sldId="264"/>
            <ac:spMk id="45" creationId="{2406967A-8F70-6921-06D7-485F4181D6E1}"/>
          </ac:spMkLst>
        </pc:spChg>
        <pc:grpChg chg="del ord">
          <ac:chgData name="Scott E. Downie" userId="399d03e6-b893-43da-8e37-5837929ab6c1" providerId="ADAL" clId="{ABB7C67F-A327-4EFF-AF51-234D00FA91F3}" dt="2023-10-20T12:28:25.015" v="544" actId="165"/>
          <ac:grpSpMkLst>
            <pc:docMk/>
            <pc:sldMk cId="2306274260" sldId="264"/>
            <ac:grpSpMk id="3" creationId="{7EB80BE7-200B-10DA-5E6F-7FC06D839B5B}"/>
          </ac:grpSpMkLst>
        </pc:grpChg>
        <pc:picChg chg="mod ord topLvl">
          <ac:chgData name="Scott E. Downie" userId="399d03e6-b893-43da-8e37-5837929ab6c1" providerId="ADAL" clId="{ABB7C67F-A327-4EFF-AF51-234D00FA91F3}" dt="2023-10-20T12:28:32.143" v="545" actId="167"/>
          <ac:picMkLst>
            <pc:docMk/>
            <pc:sldMk cId="2306274260" sldId="264"/>
            <ac:picMk id="9" creationId="{A936C47D-848B-C387-1B03-2A0506860FE4}"/>
          </ac:picMkLst>
        </pc:picChg>
      </pc:sldChg>
      <pc:sldChg chg="addSp delSp modSp del mod">
        <pc:chgData name="Scott E. Downie" userId="399d03e6-b893-43da-8e37-5837929ab6c1" providerId="ADAL" clId="{ABB7C67F-A327-4EFF-AF51-234D00FA91F3}" dt="2023-10-20T12:30:58.062" v="557" actId="2696"/>
        <pc:sldMkLst>
          <pc:docMk/>
          <pc:sldMk cId="3231985933" sldId="265"/>
        </pc:sldMkLst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3" creationId="{20291DFB-4670-CB2E-3B64-AE1A0C09E285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4" creationId="{F86D0DD3-F1F5-326A-F76D-15A6652FD08D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5" creationId="{BA3C9AAA-E745-7E8C-1DC1-5F7889A51826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6" creationId="{AC0C4502-4AE1-2DC1-F948-FCBD5D621857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7" creationId="{3FE4EC12-6B11-258B-F68A-4EFB4A3B4388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8" creationId="{45DF1979-5F4A-ACD1-A56D-A2D10ECF7C55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13" creationId="{FEBBFA0A-8CEA-34EE-99D8-855EAB7405E0}"/>
          </ac:spMkLst>
        </pc:spChg>
        <pc:spChg chg="mod">
          <ac:chgData name="Scott E. Downie" userId="399d03e6-b893-43da-8e37-5837929ab6c1" providerId="ADAL" clId="{ABB7C67F-A327-4EFF-AF51-234D00FA91F3}" dt="2023-10-20T12:24:10.768" v="500"/>
          <ac:spMkLst>
            <pc:docMk/>
            <pc:sldMk cId="3231985933" sldId="265"/>
            <ac:spMk id="23" creationId="{73F60C29-8710-2FD9-F827-BC117316EEB7}"/>
          </ac:spMkLst>
        </pc:spChg>
        <pc:spChg chg="mod">
          <ac:chgData name="Scott E. Downie" userId="399d03e6-b893-43da-8e37-5837929ab6c1" providerId="ADAL" clId="{ABB7C67F-A327-4EFF-AF51-234D00FA91F3}" dt="2023-10-20T12:24:21.644" v="502" actId="1076"/>
          <ac:spMkLst>
            <pc:docMk/>
            <pc:sldMk cId="3231985933" sldId="265"/>
            <ac:spMk id="33" creationId="{AF6CC176-FE27-45F2-25B7-7892C9CE3DD1}"/>
          </ac:spMkLst>
        </pc:spChg>
        <pc:spChg chg="mod">
          <ac:chgData name="Scott E. Downie" userId="399d03e6-b893-43da-8e37-5837929ab6c1" providerId="ADAL" clId="{ABB7C67F-A327-4EFF-AF51-234D00FA91F3}" dt="2023-10-20T12:24:21.644" v="502" actId="1076"/>
          <ac:spMkLst>
            <pc:docMk/>
            <pc:sldMk cId="3231985933" sldId="265"/>
            <ac:spMk id="38" creationId="{C3F00D0C-B8C7-AB98-1461-454E6D905F92}"/>
          </ac:spMkLst>
        </pc:spChg>
        <pc:spChg chg="mod">
          <ac:chgData name="Scott E. Downie" userId="399d03e6-b893-43da-8e37-5837929ab6c1" providerId="ADAL" clId="{ABB7C67F-A327-4EFF-AF51-234D00FA91F3}" dt="2023-10-20T12:25:33.147" v="531" actId="14100"/>
          <ac:spMkLst>
            <pc:docMk/>
            <pc:sldMk cId="3231985933" sldId="265"/>
            <ac:spMk id="41" creationId="{07F39162-E455-23FC-7FC0-AD1B63F0ACB0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45" creationId="{2406967A-8F70-6921-06D7-485F4181D6E1}"/>
          </ac:spMkLst>
        </pc:spChg>
        <pc:grpChg chg="add del mod">
          <ac:chgData name="Scott E. Downie" userId="399d03e6-b893-43da-8e37-5837929ab6c1" providerId="ADAL" clId="{ABB7C67F-A327-4EFF-AF51-234D00FA91F3}" dt="2023-10-20T12:28:02.868" v="542" actId="478"/>
          <ac:grpSpMkLst>
            <pc:docMk/>
            <pc:sldMk cId="3231985933" sldId="265"/>
            <ac:grpSpMk id="14" creationId="{35C70029-446D-2213-F40F-5255CF006EDF}"/>
          </ac:grpSpMkLst>
        </pc:grpChg>
        <pc:picChg chg="mod modCrop">
          <ac:chgData name="Scott E. Downie" userId="399d03e6-b893-43da-8e37-5837929ab6c1" providerId="ADAL" clId="{ABB7C67F-A327-4EFF-AF51-234D00FA91F3}" dt="2023-10-20T12:23:45.639" v="494" actId="732"/>
          <ac:picMkLst>
            <pc:docMk/>
            <pc:sldMk cId="3231985933" sldId="265"/>
            <ac:picMk id="10" creationId="{8E548C06-856A-A500-3A48-0D22FFF53464}"/>
          </ac:picMkLst>
        </pc:picChg>
        <pc:picChg chg="mod">
          <ac:chgData name="Scott E. Downie" userId="399d03e6-b893-43da-8e37-5837929ab6c1" providerId="ADAL" clId="{ABB7C67F-A327-4EFF-AF51-234D00FA91F3}" dt="2023-10-20T12:27:41.946" v="539" actId="207"/>
          <ac:picMkLst>
            <pc:docMk/>
            <pc:sldMk cId="3231985933" sldId="265"/>
            <ac:picMk id="11" creationId="{A8804DCD-3DC6-B236-A27E-60874043EE5E}"/>
          </ac:picMkLst>
        </pc:picChg>
        <pc:picChg chg="mod modCrop">
          <ac:chgData name="Scott E. Downie" userId="399d03e6-b893-43da-8e37-5837929ab6c1" providerId="ADAL" clId="{ABB7C67F-A327-4EFF-AF51-234D00FA91F3}" dt="2023-10-20T12:24:21.644" v="502" actId="1076"/>
          <ac:picMkLst>
            <pc:docMk/>
            <pc:sldMk cId="3231985933" sldId="265"/>
            <ac:picMk id="16" creationId="{5C096722-7DBC-EABE-AE01-F227CBC320B9}"/>
          </ac:picMkLst>
        </pc:picChg>
        <pc:picChg chg="mod modCrop">
          <ac:chgData name="Scott E. Downie" userId="399d03e6-b893-43da-8e37-5837929ab6c1" providerId="ADAL" clId="{ABB7C67F-A327-4EFF-AF51-234D00FA91F3}" dt="2023-10-20T12:24:21.644" v="502" actId="1076"/>
          <ac:picMkLst>
            <pc:docMk/>
            <pc:sldMk cId="3231985933" sldId="265"/>
            <ac:picMk id="26" creationId="{C578F255-F064-A568-F42F-325A0C5C1C4F}"/>
          </ac:picMkLst>
        </pc:picChg>
      </pc:sldChg>
      <pc:sldChg chg="modSp del mod">
        <pc:chgData name="Scott E. Downie" userId="399d03e6-b893-43da-8e37-5837929ab6c1" providerId="ADAL" clId="{ABB7C67F-A327-4EFF-AF51-234D00FA91F3}" dt="2023-10-20T12:51:35.754" v="711" actId="2696"/>
        <pc:sldMkLst>
          <pc:docMk/>
          <pc:sldMk cId="1308766919" sldId="266"/>
        </pc:sldMkLst>
        <pc:spChg chg="mod">
          <ac:chgData name="Scott E. Downie" userId="399d03e6-b893-43da-8e37-5837929ab6c1" providerId="ADAL" clId="{ABB7C67F-A327-4EFF-AF51-234D00FA91F3}" dt="2023-10-20T12:47:14.360" v="669" actId="1076"/>
          <ac:spMkLst>
            <pc:docMk/>
            <pc:sldMk cId="1308766919" sldId="266"/>
            <ac:spMk id="23" creationId="{73F60C29-8710-2FD9-F827-BC117316EEB7}"/>
          </ac:spMkLst>
        </pc:spChg>
        <pc:spChg chg="mod">
          <ac:chgData name="Scott E. Downie" userId="399d03e6-b893-43da-8e37-5837929ab6c1" providerId="ADAL" clId="{ABB7C67F-A327-4EFF-AF51-234D00FA91F3}" dt="2023-10-20T12:47:14.360" v="669" actId="1076"/>
          <ac:spMkLst>
            <pc:docMk/>
            <pc:sldMk cId="1308766919" sldId="266"/>
            <ac:spMk id="49" creationId="{E6BF5DBF-E0A8-85D1-2C77-D62EB2CA9425}"/>
          </ac:spMkLst>
        </pc:spChg>
        <pc:picChg chg="mod">
          <ac:chgData name="Scott E. Downie" userId="399d03e6-b893-43da-8e37-5837929ab6c1" providerId="ADAL" clId="{ABB7C67F-A327-4EFF-AF51-234D00FA91F3}" dt="2023-10-20T12:47:14.360" v="669" actId="1076"/>
          <ac:picMkLst>
            <pc:docMk/>
            <pc:sldMk cId="1308766919" sldId="266"/>
            <ac:picMk id="46" creationId="{75F8EC13-0E5E-006D-7163-E16D2B9C74F4}"/>
          </ac:picMkLst>
        </pc:picChg>
        <pc:picChg chg="mod">
          <ac:chgData name="Scott E. Downie" userId="399d03e6-b893-43da-8e37-5837929ab6c1" providerId="ADAL" clId="{ABB7C67F-A327-4EFF-AF51-234D00FA91F3}" dt="2023-10-20T12:47:14.360" v="669" actId="1076"/>
          <ac:picMkLst>
            <pc:docMk/>
            <pc:sldMk cId="1308766919" sldId="266"/>
            <ac:picMk id="48" creationId="{BADC3CF4-6609-144A-B0B3-046779B17294}"/>
          </ac:picMkLst>
        </pc:picChg>
      </pc:sldChg>
      <pc:sldChg chg="addSp delSp modSp del mod">
        <pc:chgData name="Scott E. Downie" userId="399d03e6-b893-43da-8e37-5837929ab6c1" providerId="ADAL" clId="{ABB7C67F-A327-4EFF-AF51-234D00FA91F3}" dt="2023-10-20T11:25:30.769" v="58" actId="2696"/>
        <pc:sldMkLst>
          <pc:docMk/>
          <pc:sldMk cId="1767518537" sldId="267"/>
        </pc:sldMkLst>
        <pc:spChg chg="mod topLvl">
          <ac:chgData name="Scott E. Downie" userId="399d03e6-b893-43da-8e37-5837929ab6c1" providerId="ADAL" clId="{ABB7C67F-A327-4EFF-AF51-234D00FA91F3}" dt="2023-10-20T11:25:06.685" v="54" actId="164"/>
          <ac:spMkLst>
            <pc:docMk/>
            <pc:sldMk cId="1767518537" sldId="267"/>
            <ac:spMk id="3" creationId="{862F3972-9EE8-7CB1-D7FD-79E8358893C0}"/>
          </ac:spMkLst>
        </pc:spChg>
        <pc:spChg chg="mod topLvl">
          <ac:chgData name="Scott E. Downie" userId="399d03e6-b893-43da-8e37-5837929ab6c1" providerId="ADAL" clId="{ABB7C67F-A327-4EFF-AF51-234D00FA91F3}" dt="2023-10-20T11:25:06.685" v="54" actId="164"/>
          <ac:spMkLst>
            <pc:docMk/>
            <pc:sldMk cId="1767518537" sldId="267"/>
            <ac:spMk id="17" creationId="{C9571F8F-5FCD-5298-9E2B-A35082E80057}"/>
          </ac:spMkLst>
        </pc:spChg>
        <pc:spChg chg="mod topLvl">
          <ac:chgData name="Scott E. Downie" userId="399d03e6-b893-43da-8e37-5837929ab6c1" providerId="ADAL" clId="{ABB7C67F-A327-4EFF-AF51-234D00FA91F3}" dt="2023-10-20T11:25:06.685" v="54" actId="164"/>
          <ac:spMkLst>
            <pc:docMk/>
            <pc:sldMk cId="1767518537" sldId="267"/>
            <ac:spMk id="18" creationId="{B2C5D70F-2E2C-69DD-A6F6-2C0A78C3BAA6}"/>
          </ac:spMkLst>
        </pc:spChg>
        <pc:grpChg chg="del">
          <ac:chgData name="Scott E. Downie" userId="399d03e6-b893-43da-8e37-5837929ab6c1" providerId="ADAL" clId="{ABB7C67F-A327-4EFF-AF51-234D00FA91F3}" dt="2023-10-20T11:23:37.187" v="47" actId="165"/>
          <ac:grpSpMkLst>
            <pc:docMk/>
            <pc:sldMk cId="1767518537" sldId="267"/>
            <ac:grpSpMk id="4" creationId="{1386FADC-BAC4-4B5F-C688-15B33ED7335A}"/>
          </ac:grpSpMkLst>
        </pc:grpChg>
        <pc:grpChg chg="add mod">
          <ac:chgData name="Scott E. Downie" userId="399d03e6-b893-43da-8e37-5837929ab6c1" providerId="ADAL" clId="{ABB7C67F-A327-4EFF-AF51-234D00FA91F3}" dt="2023-10-20T11:25:06.685" v="54" actId="164"/>
          <ac:grpSpMkLst>
            <pc:docMk/>
            <pc:sldMk cId="1767518537" sldId="267"/>
            <ac:grpSpMk id="6" creationId="{51B448A0-05C8-6D3F-DF39-985B69C09606}"/>
          </ac:grpSpMkLst>
        </pc:grpChg>
        <pc:picChg chg="mod topLvl">
          <ac:chgData name="Scott E. Downie" userId="399d03e6-b893-43da-8e37-5837929ab6c1" providerId="ADAL" clId="{ABB7C67F-A327-4EFF-AF51-234D00FA91F3}" dt="2023-10-20T11:23:37.187" v="47" actId="165"/>
          <ac:picMkLst>
            <pc:docMk/>
            <pc:sldMk cId="1767518537" sldId="267"/>
            <ac:picMk id="16" creationId="{E90A8932-EE4B-1B84-DA06-74EE8AB07031}"/>
          </ac:picMkLst>
        </pc:picChg>
        <pc:cxnChg chg="mod topLvl">
          <ac:chgData name="Scott E. Downie" userId="399d03e6-b893-43da-8e37-5837929ab6c1" providerId="ADAL" clId="{ABB7C67F-A327-4EFF-AF51-234D00FA91F3}" dt="2023-10-20T11:25:06.685" v="54" actId="164"/>
          <ac:cxnSpMkLst>
            <pc:docMk/>
            <pc:sldMk cId="1767518537" sldId="267"/>
            <ac:cxnSpMk id="5" creationId="{FBAA37B2-BA6D-705A-4D79-4ABAE7B87F25}"/>
          </ac:cxnSpMkLst>
        </pc:cxnChg>
      </pc:sldChg>
      <pc:sldChg chg="modSp del mod">
        <pc:chgData name="Scott E. Downie" userId="399d03e6-b893-43da-8e37-5837929ab6c1" providerId="ADAL" clId="{ABB7C67F-A327-4EFF-AF51-234D00FA91F3}" dt="2023-10-20T11:32:36.014" v="130" actId="2696"/>
        <pc:sldMkLst>
          <pc:docMk/>
          <pc:sldMk cId="4092915693" sldId="268"/>
        </pc:sldMkLst>
        <pc:picChg chg="mod">
          <ac:chgData name="Scott E. Downie" userId="399d03e6-b893-43da-8e37-5837929ab6c1" providerId="ADAL" clId="{ABB7C67F-A327-4EFF-AF51-234D00FA91F3}" dt="2023-10-20T11:29:21.625" v="90" actId="14861"/>
          <ac:picMkLst>
            <pc:docMk/>
            <pc:sldMk cId="4092915693" sldId="268"/>
            <ac:picMk id="4" creationId="{9DBB2284-84FD-540F-D569-34EED0FAB253}"/>
          </ac:picMkLst>
        </pc:picChg>
      </pc:sldChg>
      <pc:sldChg chg="del">
        <pc:chgData name="Scott E. Downie" userId="399d03e6-b893-43da-8e37-5837929ab6c1" providerId="ADAL" clId="{ABB7C67F-A327-4EFF-AF51-234D00FA91F3}" dt="2023-10-20T13:29:56.496" v="1115" actId="2696"/>
        <pc:sldMkLst>
          <pc:docMk/>
          <pc:sldMk cId="1570495931" sldId="269"/>
        </pc:sldMkLst>
      </pc:sldChg>
      <pc:sldChg chg="modSp del mod">
        <pc:chgData name="Scott E. Downie" userId="399d03e6-b893-43da-8e37-5837929ab6c1" providerId="ADAL" clId="{ABB7C67F-A327-4EFF-AF51-234D00FA91F3}" dt="2023-10-20T11:29:06.377" v="89" actId="2696"/>
        <pc:sldMkLst>
          <pc:docMk/>
          <pc:sldMk cId="1946698778" sldId="270"/>
        </pc:sldMkLst>
        <pc:spChg chg="mod">
          <ac:chgData name="Scott E. Downie" userId="399d03e6-b893-43da-8e37-5837929ab6c1" providerId="ADAL" clId="{ABB7C67F-A327-4EFF-AF51-234D00FA91F3}" dt="2023-10-20T11:26:13.081" v="66" actId="208"/>
          <ac:spMkLst>
            <pc:docMk/>
            <pc:sldMk cId="1946698778" sldId="270"/>
            <ac:spMk id="5" creationId="{F3F7B7BD-0845-E0A8-FA47-5183F45C426B}"/>
          </ac:spMkLst>
        </pc:spChg>
        <pc:spChg chg="mod">
          <ac:chgData name="Scott E. Downie" userId="399d03e6-b893-43da-8e37-5837929ab6c1" providerId="ADAL" clId="{ABB7C67F-A327-4EFF-AF51-234D00FA91F3}" dt="2023-10-20T11:26:03.885" v="63" actId="208"/>
          <ac:spMkLst>
            <pc:docMk/>
            <pc:sldMk cId="1946698778" sldId="270"/>
            <ac:spMk id="7" creationId="{D8574C1A-721A-C814-0E6A-239B7F586881}"/>
          </ac:spMkLst>
        </pc:spChg>
        <pc:spChg chg="mod">
          <ac:chgData name="Scott E. Downie" userId="399d03e6-b893-43da-8e37-5837929ab6c1" providerId="ADAL" clId="{ABB7C67F-A327-4EFF-AF51-234D00FA91F3}" dt="2023-10-20T11:26:31.526" v="71" actId="208"/>
          <ac:spMkLst>
            <pc:docMk/>
            <pc:sldMk cId="1946698778" sldId="270"/>
            <ac:spMk id="8" creationId="{549F137E-EC64-659F-1B01-61687B3563CC}"/>
          </ac:spMkLst>
        </pc:spChg>
        <pc:spChg chg="mod">
          <ac:chgData name="Scott E. Downie" userId="399d03e6-b893-43da-8e37-5837929ab6c1" providerId="ADAL" clId="{ABB7C67F-A327-4EFF-AF51-234D00FA91F3}" dt="2023-10-20T11:26:40.102" v="74" actId="14100"/>
          <ac:spMkLst>
            <pc:docMk/>
            <pc:sldMk cId="1946698778" sldId="270"/>
            <ac:spMk id="10" creationId="{12AB85A2-BDFD-4610-C301-3044EC3426DE}"/>
          </ac:spMkLst>
        </pc:spChg>
        <pc:grpChg chg="mod">
          <ac:chgData name="Scott E. Downie" userId="399d03e6-b893-43da-8e37-5837929ab6c1" providerId="ADAL" clId="{ABB7C67F-A327-4EFF-AF51-234D00FA91F3}" dt="2023-10-20T11:25:48.259" v="59" actId="1076"/>
          <ac:grpSpMkLst>
            <pc:docMk/>
            <pc:sldMk cId="1946698778" sldId="270"/>
            <ac:grpSpMk id="4" creationId="{102E1AA9-342B-96A1-8616-A7E7B70124E9}"/>
          </ac:grpSpMkLst>
        </pc:grpChg>
      </pc:sldChg>
      <pc:sldChg chg="del">
        <pc:chgData name="Scott E. Downie" userId="399d03e6-b893-43da-8e37-5837929ab6c1" providerId="ADAL" clId="{ABB7C67F-A327-4EFF-AF51-234D00FA91F3}" dt="2023-10-20T13:38:56.392" v="1806" actId="2696"/>
        <pc:sldMkLst>
          <pc:docMk/>
          <pc:sldMk cId="121519998" sldId="271"/>
        </pc:sldMkLst>
      </pc:sldChg>
      <pc:sldChg chg="addSp delSp modSp del mod">
        <pc:chgData name="Scott E. Downie" userId="399d03e6-b893-43da-8e37-5837929ab6c1" providerId="ADAL" clId="{ABB7C67F-A327-4EFF-AF51-234D00FA91F3}" dt="2023-10-20T13:27:30.624" v="1099" actId="2696"/>
        <pc:sldMkLst>
          <pc:docMk/>
          <pc:sldMk cId="974775278" sldId="272"/>
        </pc:sldMkLst>
        <pc:spChg chg="add mod">
          <ac:chgData name="Scott E. Downie" userId="399d03e6-b893-43da-8e37-5837929ab6c1" providerId="ADAL" clId="{ABB7C67F-A327-4EFF-AF51-234D00FA91F3}" dt="2023-10-20T13:25:25.739" v="1079" actId="14100"/>
          <ac:spMkLst>
            <pc:docMk/>
            <pc:sldMk cId="974775278" sldId="272"/>
            <ac:spMk id="6" creationId="{8A0DB19D-8252-F1FE-A98E-8D61B85910FA}"/>
          </ac:spMkLst>
        </pc:spChg>
        <pc:spChg chg="mod">
          <ac:chgData name="Scott E. Downie" userId="399d03e6-b893-43da-8e37-5837929ab6c1" providerId="ADAL" clId="{ABB7C67F-A327-4EFF-AF51-234D00FA91F3}" dt="2023-10-20T13:26:14.046" v="1089" actId="208"/>
          <ac:spMkLst>
            <pc:docMk/>
            <pc:sldMk cId="974775278" sldId="272"/>
            <ac:spMk id="7" creationId="{D8574C1A-721A-C814-0E6A-239B7F586881}"/>
          </ac:spMkLst>
        </pc:spChg>
        <pc:spChg chg="mod">
          <ac:chgData name="Scott E. Downie" userId="399d03e6-b893-43da-8e37-5837929ab6c1" providerId="ADAL" clId="{ABB7C67F-A327-4EFF-AF51-234D00FA91F3}" dt="2023-10-20T13:26:14.046" v="1089" actId="208"/>
          <ac:spMkLst>
            <pc:docMk/>
            <pc:sldMk cId="974775278" sldId="272"/>
            <ac:spMk id="10" creationId="{53F5FE3C-31B3-1CC0-40BB-7AA6B41ED99D}"/>
          </ac:spMkLst>
        </pc:spChg>
        <pc:spChg chg="mod">
          <ac:chgData name="Scott E. Downie" userId="399d03e6-b893-43da-8e37-5837929ab6c1" providerId="ADAL" clId="{ABB7C67F-A327-4EFF-AF51-234D00FA91F3}" dt="2023-10-20T13:26:14.046" v="1089" actId="208"/>
          <ac:spMkLst>
            <pc:docMk/>
            <pc:sldMk cId="974775278" sldId="272"/>
            <ac:spMk id="55" creationId="{4CCA9EE3-F5D2-4429-93D2-06C0CF9002B0}"/>
          </ac:spMkLst>
        </pc:spChg>
        <pc:picChg chg="mod ord">
          <ac:chgData name="Scott E. Downie" userId="399d03e6-b893-43da-8e37-5837929ab6c1" providerId="ADAL" clId="{ABB7C67F-A327-4EFF-AF51-234D00FA91F3}" dt="2023-10-20T13:25:17.891" v="1077" actId="166"/>
          <ac:picMkLst>
            <pc:docMk/>
            <pc:sldMk cId="974775278" sldId="272"/>
            <ac:picMk id="4" creationId="{71A65B9E-207B-BCEB-3A36-5E3E36F1422A}"/>
          </ac:picMkLst>
        </pc:picChg>
        <pc:cxnChg chg="del">
          <ac:chgData name="Scott E. Downie" userId="399d03e6-b893-43da-8e37-5837929ab6c1" providerId="ADAL" clId="{ABB7C67F-A327-4EFF-AF51-234D00FA91F3}" dt="2023-10-20T13:24:52.742" v="1072" actId="478"/>
          <ac:cxnSpMkLst>
            <pc:docMk/>
            <pc:sldMk cId="974775278" sldId="272"/>
            <ac:cxnSpMk id="5" creationId="{FAA81956-247B-C24B-A157-3535AC564D63}"/>
          </ac:cxnSpMkLst>
        </pc:cxnChg>
        <pc:cxnChg chg="mod">
          <ac:chgData name="Scott E. Downie" userId="399d03e6-b893-43da-8e37-5837929ab6c1" providerId="ADAL" clId="{ABB7C67F-A327-4EFF-AF51-234D00FA91F3}" dt="2023-10-20T13:26:16.426" v="1090" actId="208"/>
          <ac:cxnSpMkLst>
            <pc:docMk/>
            <pc:sldMk cId="974775278" sldId="272"/>
            <ac:cxnSpMk id="36" creationId="{02029364-4BCD-ABBD-BB3C-BEBC3FBB8CBA}"/>
          </ac:cxnSpMkLst>
        </pc:cxnChg>
      </pc:sldChg>
      <pc:sldChg chg="addSp delSp modSp del mod">
        <pc:chgData name="Scott E. Downie" userId="399d03e6-b893-43da-8e37-5837929ab6c1" providerId="ADAL" clId="{ABB7C67F-A327-4EFF-AF51-234D00FA91F3}" dt="2023-10-20T12:23:04.108" v="488" actId="2696"/>
        <pc:sldMkLst>
          <pc:docMk/>
          <pc:sldMk cId="3328553493" sldId="273"/>
        </pc:sldMkLst>
        <pc:spChg chg="del">
          <ac:chgData name="Scott E. Downie" userId="399d03e6-b893-43da-8e37-5837929ab6c1" providerId="ADAL" clId="{ABB7C67F-A327-4EFF-AF51-234D00FA91F3}" dt="2023-10-20T12:21:30.609" v="465" actId="478"/>
          <ac:spMkLst>
            <pc:docMk/>
            <pc:sldMk cId="3328553493" sldId="273"/>
            <ac:spMk id="3" creationId="{0263F6F8-8358-5B6D-7471-B61052570FDC}"/>
          </ac:spMkLst>
        </pc:spChg>
        <pc:spChg chg="del">
          <ac:chgData name="Scott E. Downie" userId="399d03e6-b893-43da-8e37-5837929ab6c1" providerId="ADAL" clId="{ABB7C67F-A327-4EFF-AF51-234D00FA91F3}" dt="2023-10-20T12:21:30.609" v="465" actId="478"/>
          <ac:spMkLst>
            <pc:docMk/>
            <pc:sldMk cId="3328553493" sldId="273"/>
            <ac:spMk id="4" creationId="{ABD87346-B9FA-DD27-BA85-833D3FB313BD}"/>
          </ac:spMkLst>
        </pc:spChg>
        <pc:spChg chg="add mod">
          <ac:chgData name="Scott E. Downie" userId="399d03e6-b893-43da-8e37-5837929ab6c1" providerId="ADAL" clId="{ABB7C67F-A327-4EFF-AF51-234D00FA91F3}" dt="2023-10-20T12:21:15.587" v="463" actId="1076"/>
          <ac:spMkLst>
            <pc:docMk/>
            <pc:sldMk cId="3328553493" sldId="273"/>
            <ac:spMk id="14" creationId="{5A3219B3-4667-43D8-C71F-6DA5F45DA17A}"/>
          </ac:spMkLst>
        </pc:spChg>
        <pc:spChg chg="mod">
          <ac:chgData name="Scott E. Downie" userId="399d03e6-b893-43da-8e37-5837929ab6c1" providerId="ADAL" clId="{ABB7C67F-A327-4EFF-AF51-234D00FA91F3}" dt="2023-10-20T12:21:00.017" v="461" actId="14100"/>
          <ac:spMkLst>
            <pc:docMk/>
            <pc:sldMk cId="3328553493" sldId="273"/>
            <ac:spMk id="16" creationId="{D8F228FC-1F59-B0FB-DC13-C0B029143806}"/>
          </ac:spMkLst>
        </pc:spChg>
        <pc:spChg chg="del">
          <ac:chgData name="Scott E. Downie" userId="399d03e6-b893-43da-8e37-5837929ab6c1" providerId="ADAL" clId="{ABB7C67F-A327-4EFF-AF51-234D00FA91F3}" dt="2023-10-20T12:21:30.609" v="465" actId="478"/>
          <ac:spMkLst>
            <pc:docMk/>
            <pc:sldMk cId="3328553493" sldId="273"/>
            <ac:spMk id="23" creationId="{73F60C29-8710-2FD9-F827-BC117316EEB7}"/>
          </ac:spMkLst>
        </pc:spChg>
        <pc:picChg chg="del">
          <ac:chgData name="Scott E. Downie" userId="399d03e6-b893-43da-8e37-5837929ab6c1" providerId="ADAL" clId="{ABB7C67F-A327-4EFF-AF51-234D00FA91F3}" dt="2023-10-20T12:21:30.609" v="465" actId="478"/>
          <ac:picMkLst>
            <pc:docMk/>
            <pc:sldMk cId="3328553493" sldId="273"/>
            <ac:picMk id="7" creationId="{1C10289E-6651-6460-307C-E4A3102B6A44}"/>
          </ac:picMkLst>
        </pc:picChg>
        <pc:picChg chg="del">
          <ac:chgData name="Scott E. Downie" userId="399d03e6-b893-43da-8e37-5837929ab6c1" providerId="ADAL" clId="{ABB7C67F-A327-4EFF-AF51-234D00FA91F3}" dt="2023-10-20T12:21:30.609" v="465" actId="478"/>
          <ac:picMkLst>
            <pc:docMk/>
            <pc:sldMk cId="3328553493" sldId="273"/>
            <ac:picMk id="9" creationId="{1932E670-52F7-8B12-813E-68D422D67305}"/>
          </ac:picMkLst>
        </pc:picChg>
        <pc:picChg chg="del mod">
          <ac:chgData name="Scott E. Downie" userId="399d03e6-b893-43da-8e37-5837929ab6c1" providerId="ADAL" clId="{ABB7C67F-A327-4EFF-AF51-234D00FA91F3}" dt="2023-10-20T12:21:30.609" v="465" actId="478"/>
          <ac:picMkLst>
            <pc:docMk/>
            <pc:sldMk cId="3328553493" sldId="273"/>
            <ac:picMk id="11" creationId="{2E043BA7-F4B7-DD1B-D068-9921CF95D6C1}"/>
          </ac:picMkLst>
        </pc:picChg>
      </pc:sldChg>
      <pc:sldChg chg="modSp del mod">
        <pc:chgData name="Scott E. Downie" userId="399d03e6-b893-43da-8e37-5837929ab6c1" providerId="ADAL" clId="{ABB7C67F-A327-4EFF-AF51-234D00FA91F3}" dt="2023-10-20T12:20:19.629" v="455" actId="2696"/>
        <pc:sldMkLst>
          <pc:docMk/>
          <pc:sldMk cId="139156296" sldId="274"/>
        </pc:sldMkLst>
        <pc:spChg chg="mod">
          <ac:chgData name="Scott E. Downie" userId="399d03e6-b893-43da-8e37-5837929ab6c1" providerId="ADAL" clId="{ABB7C67F-A327-4EFF-AF51-234D00FA91F3}" dt="2023-10-20T12:12:35.345" v="345"/>
          <ac:spMkLst>
            <pc:docMk/>
            <pc:sldMk cId="139156296" sldId="274"/>
            <ac:spMk id="3" creationId="{D361965A-346D-EF84-8D03-0AC4E32B4282}"/>
          </ac:spMkLst>
        </pc:spChg>
        <pc:spChg chg="mod">
          <ac:chgData name="Scott E. Downie" userId="399d03e6-b893-43da-8e37-5837929ab6c1" providerId="ADAL" clId="{ABB7C67F-A327-4EFF-AF51-234D00FA91F3}" dt="2023-10-20T12:12:35.345" v="345"/>
          <ac:spMkLst>
            <pc:docMk/>
            <pc:sldMk cId="139156296" sldId="274"/>
            <ac:spMk id="5" creationId="{14B5369E-F4AC-7B99-236C-D87D33E803DD}"/>
          </ac:spMkLst>
        </pc:spChg>
        <pc:spChg chg="mod">
          <ac:chgData name="Scott E. Downie" userId="399d03e6-b893-43da-8e37-5837929ab6c1" providerId="ADAL" clId="{ABB7C67F-A327-4EFF-AF51-234D00FA91F3}" dt="2023-10-20T12:13:16.082" v="357" actId="14100"/>
          <ac:spMkLst>
            <pc:docMk/>
            <pc:sldMk cId="139156296" sldId="274"/>
            <ac:spMk id="19" creationId="{55B39491-8B18-16C0-3907-E489F3EE45A9}"/>
          </ac:spMkLst>
        </pc:spChg>
        <pc:spChg chg="mod">
          <ac:chgData name="Scott E. Downie" userId="399d03e6-b893-43da-8e37-5837929ab6c1" providerId="ADAL" clId="{ABB7C67F-A327-4EFF-AF51-234D00FA91F3}" dt="2023-10-20T12:12:35.345" v="345"/>
          <ac:spMkLst>
            <pc:docMk/>
            <pc:sldMk cId="139156296" sldId="274"/>
            <ac:spMk id="23" creationId="{73F60C29-8710-2FD9-F827-BC117316EEB7}"/>
          </ac:spMkLst>
        </pc:spChg>
        <pc:spChg chg="mod">
          <ac:chgData name="Scott E. Downie" userId="399d03e6-b893-43da-8e37-5837929ab6c1" providerId="ADAL" clId="{ABB7C67F-A327-4EFF-AF51-234D00FA91F3}" dt="2023-10-20T12:13:05.036" v="352" actId="1038"/>
          <ac:spMkLst>
            <pc:docMk/>
            <pc:sldMk cId="139156296" sldId="274"/>
            <ac:spMk id="24" creationId="{83B2E4BE-C16D-24AF-8B8D-326E890128D2}"/>
          </ac:spMkLst>
        </pc:spChg>
        <pc:spChg chg="mod">
          <ac:chgData name="Scott E. Downie" userId="399d03e6-b893-43da-8e37-5837929ab6c1" providerId="ADAL" clId="{ABB7C67F-A327-4EFF-AF51-234D00FA91F3}" dt="2023-10-20T12:13:10.126" v="355" actId="1037"/>
          <ac:spMkLst>
            <pc:docMk/>
            <pc:sldMk cId="139156296" sldId="274"/>
            <ac:spMk id="25" creationId="{B1B80AC0-0420-1F3E-34A5-F8C033A65AF1}"/>
          </ac:spMkLst>
        </pc:spChg>
        <pc:picChg chg="mod">
          <ac:chgData name="Scott E. Downie" userId="399d03e6-b893-43da-8e37-5837929ab6c1" providerId="ADAL" clId="{ABB7C67F-A327-4EFF-AF51-234D00FA91F3}" dt="2023-10-20T12:12:48.892" v="347" actId="14861"/>
          <ac:picMkLst>
            <pc:docMk/>
            <pc:sldMk cId="139156296" sldId="274"/>
            <ac:picMk id="7" creationId="{1C10289E-6651-6460-307C-E4A3102B6A44}"/>
          </ac:picMkLst>
        </pc:picChg>
        <pc:picChg chg="mod">
          <ac:chgData name="Scott E. Downie" userId="399d03e6-b893-43da-8e37-5837929ab6c1" providerId="ADAL" clId="{ABB7C67F-A327-4EFF-AF51-234D00FA91F3}" dt="2023-10-20T12:12:48.892" v="347" actId="14861"/>
          <ac:picMkLst>
            <pc:docMk/>
            <pc:sldMk cId="139156296" sldId="274"/>
            <ac:picMk id="9" creationId="{1932E670-52F7-8B12-813E-68D422D67305}"/>
          </ac:picMkLst>
        </pc:picChg>
        <pc:picChg chg="mod">
          <ac:chgData name="Scott E. Downie" userId="399d03e6-b893-43da-8e37-5837929ab6c1" providerId="ADAL" clId="{ABB7C67F-A327-4EFF-AF51-234D00FA91F3}" dt="2023-10-20T12:12:48.892" v="347" actId="14861"/>
          <ac:picMkLst>
            <pc:docMk/>
            <pc:sldMk cId="139156296" sldId="274"/>
            <ac:picMk id="11" creationId="{2E043BA7-F4B7-DD1B-D068-9921CF95D6C1}"/>
          </ac:picMkLst>
        </pc:picChg>
      </pc:sldChg>
      <pc:sldChg chg="modSp del mod">
        <pc:chgData name="Scott E. Downie" userId="399d03e6-b893-43da-8e37-5837929ab6c1" providerId="ADAL" clId="{ABB7C67F-A327-4EFF-AF51-234D00FA91F3}" dt="2023-10-20T12:10:15.107" v="317" actId="2696"/>
        <pc:sldMkLst>
          <pc:docMk/>
          <pc:sldMk cId="2511982365" sldId="275"/>
        </pc:sldMkLst>
        <pc:spChg chg="mod">
          <ac:chgData name="Scott E. Downie" userId="399d03e6-b893-43da-8e37-5837929ab6c1" providerId="ADAL" clId="{ABB7C67F-A327-4EFF-AF51-234D00FA91F3}" dt="2023-10-20T12:06:18.057" v="291" actId="14100"/>
          <ac:spMkLst>
            <pc:docMk/>
            <pc:sldMk cId="2511982365" sldId="275"/>
            <ac:spMk id="46" creationId="{B2D99CDC-1CF5-5D98-9882-84C037CDED88}"/>
          </ac:spMkLst>
        </pc:spChg>
        <pc:spChg chg="mod">
          <ac:chgData name="Scott E. Downie" userId="399d03e6-b893-43da-8e37-5837929ab6c1" providerId="ADAL" clId="{ABB7C67F-A327-4EFF-AF51-234D00FA91F3}" dt="2023-10-20T12:06:23.697" v="292" actId="14100"/>
          <ac:spMkLst>
            <pc:docMk/>
            <pc:sldMk cId="2511982365" sldId="275"/>
            <ac:spMk id="59" creationId="{70AEE7E3-DE8A-AD6A-7079-7AB99B27A780}"/>
          </ac:spMkLst>
        </pc:spChg>
      </pc:sldChg>
      <pc:sldChg chg="modSp del mod">
        <pc:chgData name="Scott E. Downie" userId="399d03e6-b893-43da-8e37-5837929ab6c1" providerId="ADAL" clId="{ABB7C67F-A327-4EFF-AF51-234D00FA91F3}" dt="2023-10-20T12:06:05.919" v="289" actId="2696"/>
        <pc:sldMkLst>
          <pc:docMk/>
          <pc:sldMk cId="4273476671" sldId="276"/>
        </pc:sldMkLst>
        <pc:spChg chg="mod">
          <ac:chgData name="Scott E. Downie" userId="399d03e6-b893-43da-8e37-5837929ab6c1" providerId="ADAL" clId="{ABB7C67F-A327-4EFF-AF51-234D00FA91F3}" dt="2023-10-20T12:00:24.151" v="232" actId="14100"/>
          <ac:spMkLst>
            <pc:docMk/>
            <pc:sldMk cId="4273476671" sldId="276"/>
            <ac:spMk id="16" creationId="{D8F228FC-1F59-B0FB-DC13-C0B029143806}"/>
          </ac:spMkLst>
        </pc:spChg>
        <pc:spChg chg="mod">
          <ac:chgData name="Scott E. Downie" userId="399d03e6-b893-43da-8e37-5837929ab6c1" providerId="ADAL" clId="{ABB7C67F-A327-4EFF-AF51-234D00FA91F3}" dt="2023-10-20T12:00:35.725" v="235" actId="14100"/>
          <ac:spMkLst>
            <pc:docMk/>
            <pc:sldMk cId="4273476671" sldId="276"/>
            <ac:spMk id="25" creationId="{3A8491B3-5733-2A9E-3C84-24140BB72FAA}"/>
          </ac:spMkLst>
        </pc:spChg>
        <pc:spChg chg="mod">
          <ac:chgData name="Scott E. Downie" userId="399d03e6-b893-43da-8e37-5837929ab6c1" providerId="ADAL" clId="{ABB7C67F-A327-4EFF-AF51-234D00FA91F3}" dt="2023-10-20T12:00:40.686" v="237" actId="14100"/>
          <ac:spMkLst>
            <pc:docMk/>
            <pc:sldMk cId="4273476671" sldId="276"/>
            <ac:spMk id="27" creationId="{D94DF1F2-14FC-23EE-70CD-0A9971E0811C}"/>
          </ac:spMkLst>
        </pc:spChg>
        <pc:spChg chg="mod">
          <ac:chgData name="Scott E. Downie" userId="399d03e6-b893-43da-8e37-5837929ab6c1" providerId="ADAL" clId="{ABB7C67F-A327-4EFF-AF51-234D00FA91F3}" dt="2023-10-20T12:00:31.546" v="234" actId="14100"/>
          <ac:spMkLst>
            <pc:docMk/>
            <pc:sldMk cId="4273476671" sldId="276"/>
            <ac:spMk id="29" creationId="{8C3D5EB6-E7C8-ACD0-3CBC-B13648354AD0}"/>
          </ac:spMkLst>
        </pc:spChg>
      </pc:sldChg>
      <pc:sldChg chg="modSp del mod">
        <pc:chgData name="Scott E. Downie" userId="399d03e6-b893-43da-8e37-5837929ab6c1" providerId="ADAL" clId="{ABB7C67F-A327-4EFF-AF51-234D00FA91F3}" dt="2023-10-20T12:12:01.045" v="336" actId="2696"/>
        <pc:sldMkLst>
          <pc:docMk/>
          <pc:sldMk cId="983562494" sldId="277"/>
        </pc:sldMkLst>
        <pc:spChg chg="mod">
          <ac:chgData name="Scott E. Downie" userId="399d03e6-b893-43da-8e37-5837929ab6c1" providerId="ADAL" clId="{ABB7C67F-A327-4EFF-AF51-234D00FA91F3}" dt="2023-10-20T12:10:40.694" v="321" actId="14100"/>
          <ac:spMkLst>
            <pc:docMk/>
            <pc:sldMk cId="983562494" sldId="277"/>
            <ac:spMk id="16" creationId="{D8F228FC-1F59-B0FB-DC13-C0B029143806}"/>
          </ac:spMkLst>
        </pc:spChg>
        <pc:spChg chg="mod">
          <ac:chgData name="Scott E. Downie" userId="399d03e6-b893-43da-8e37-5837929ab6c1" providerId="ADAL" clId="{ABB7C67F-A327-4EFF-AF51-234D00FA91F3}" dt="2023-10-20T12:11:12.117" v="330" actId="1076"/>
          <ac:spMkLst>
            <pc:docMk/>
            <pc:sldMk cId="983562494" sldId="277"/>
            <ac:spMk id="23" creationId="{73F60C29-8710-2FD9-F827-BC117316EEB7}"/>
          </ac:spMkLst>
        </pc:spChg>
        <pc:spChg chg="mod">
          <ac:chgData name="Scott E. Downie" userId="399d03e6-b893-43da-8e37-5837929ab6c1" providerId="ADAL" clId="{ABB7C67F-A327-4EFF-AF51-234D00FA91F3}" dt="2023-10-20T12:11:12.117" v="330" actId="1076"/>
          <ac:spMkLst>
            <pc:docMk/>
            <pc:sldMk cId="983562494" sldId="277"/>
            <ac:spMk id="35" creationId="{938B1E78-930E-527E-A7B5-89D6800C01CF}"/>
          </ac:spMkLst>
        </pc:spChg>
        <pc:picChg chg="mod">
          <ac:chgData name="Scott E. Downie" userId="399d03e6-b893-43da-8e37-5837929ab6c1" providerId="ADAL" clId="{ABB7C67F-A327-4EFF-AF51-234D00FA91F3}" dt="2023-10-20T12:11:19.148" v="331" actId="14861"/>
          <ac:picMkLst>
            <pc:docMk/>
            <pc:sldMk cId="983562494" sldId="277"/>
            <ac:picMk id="29" creationId="{1D90EC96-0D46-EC76-5BC7-CA32AB28290E}"/>
          </ac:picMkLst>
        </pc:picChg>
        <pc:picChg chg="mod">
          <ac:chgData name="Scott E. Downie" userId="399d03e6-b893-43da-8e37-5837929ab6c1" providerId="ADAL" clId="{ABB7C67F-A327-4EFF-AF51-234D00FA91F3}" dt="2023-10-20T12:11:19.148" v="331" actId="14861"/>
          <ac:picMkLst>
            <pc:docMk/>
            <pc:sldMk cId="983562494" sldId="277"/>
            <ac:picMk id="33" creationId="{BC740C2E-3A0A-23EB-66FE-83A444CF9B6E}"/>
          </ac:picMkLst>
        </pc:picChg>
      </pc:sldChg>
      <pc:sldChg chg="del">
        <pc:chgData name="Scott E. Downie" userId="399d03e6-b893-43da-8e37-5837929ab6c1" providerId="ADAL" clId="{ABB7C67F-A327-4EFF-AF51-234D00FA91F3}" dt="2023-10-20T13:45:43.874" v="1971" actId="2696"/>
        <pc:sldMkLst>
          <pc:docMk/>
          <pc:sldMk cId="2979887558" sldId="281"/>
        </pc:sldMkLst>
      </pc:sldChg>
      <pc:sldChg chg="del">
        <pc:chgData name="Scott E. Downie" userId="399d03e6-b893-43da-8e37-5837929ab6c1" providerId="ADAL" clId="{ABB7C67F-A327-4EFF-AF51-234D00FA91F3}" dt="2023-10-20T13:23:50.505" v="1043" actId="2696"/>
        <pc:sldMkLst>
          <pc:docMk/>
          <pc:sldMk cId="3625243724" sldId="282"/>
        </pc:sldMkLst>
      </pc:sldChg>
      <pc:sldChg chg="del">
        <pc:chgData name="Scott E. Downie" userId="399d03e6-b893-43da-8e37-5837929ab6c1" providerId="ADAL" clId="{ABB7C67F-A327-4EFF-AF51-234D00FA91F3}" dt="2023-10-20T11:47:32.798" v="139" actId="2696"/>
        <pc:sldMkLst>
          <pc:docMk/>
          <pc:sldMk cId="2816337956" sldId="284"/>
        </pc:sldMkLst>
      </pc:sldChg>
      <pc:sldChg chg="addSp modSp del mod">
        <pc:chgData name="Scott E. Downie" userId="399d03e6-b893-43da-8e37-5837929ab6c1" providerId="ADAL" clId="{ABB7C67F-A327-4EFF-AF51-234D00FA91F3}" dt="2023-10-20T13:44:03.994" v="1928" actId="2696"/>
        <pc:sldMkLst>
          <pc:docMk/>
          <pc:sldMk cId="3294774225" sldId="285"/>
        </pc:sldMkLst>
        <pc:spChg chg="add mod">
          <ac:chgData name="Scott E. Downie" userId="399d03e6-b893-43da-8e37-5837929ab6c1" providerId="ADAL" clId="{ABB7C67F-A327-4EFF-AF51-234D00FA91F3}" dt="2023-10-20T13:41:34.207" v="1866" actId="1035"/>
          <ac:spMkLst>
            <pc:docMk/>
            <pc:sldMk cId="3294774225" sldId="285"/>
            <ac:spMk id="6" creationId="{11690B0B-5BE9-2BE6-FDCE-1348B4A94BC6}"/>
          </ac:spMkLst>
        </pc:spChg>
        <pc:spChg chg="add mod">
          <ac:chgData name="Scott E. Downie" userId="399d03e6-b893-43da-8e37-5837929ab6c1" providerId="ADAL" clId="{ABB7C67F-A327-4EFF-AF51-234D00FA91F3}" dt="2023-10-20T13:41:34.207" v="1866" actId="1035"/>
          <ac:spMkLst>
            <pc:docMk/>
            <pc:sldMk cId="3294774225" sldId="285"/>
            <ac:spMk id="8" creationId="{94321717-D344-DFF0-561B-240046F27DEB}"/>
          </ac:spMkLst>
        </pc:spChg>
        <pc:spChg chg="add mod">
          <ac:chgData name="Scott E. Downie" userId="399d03e6-b893-43da-8e37-5837929ab6c1" providerId="ADAL" clId="{ABB7C67F-A327-4EFF-AF51-234D00FA91F3}" dt="2023-10-20T13:41:34.207" v="1866" actId="1035"/>
          <ac:spMkLst>
            <pc:docMk/>
            <pc:sldMk cId="3294774225" sldId="285"/>
            <ac:spMk id="13" creationId="{F6980E2A-253C-968B-070E-754FEF3FB89C}"/>
          </ac:spMkLst>
        </pc:spChg>
        <pc:picChg chg="mod modCrop">
          <ac:chgData name="Scott E. Downie" userId="399d03e6-b893-43da-8e37-5837929ab6c1" providerId="ADAL" clId="{ABB7C67F-A327-4EFF-AF51-234D00FA91F3}" dt="2023-10-20T13:41:34.207" v="1866" actId="1035"/>
          <ac:picMkLst>
            <pc:docMk/>
            <pc:sldMk cId="3294774225" sldId="285"/>
            <ac:picMk id="29" creationId="{CDE25DF9-A5D8-DFB7-03EA-B4FA36DACBAB}"/>
          </ac:picMkLst>
        </pc:picChg>
        <pc:picChg chg="mod modCrop">
          <ac:chgData name="Scott E. Downie" userId="399d03e6-b893-43da-8e37-5837929ab6c1" providerId="ADAL" clId="{ABB7C67F-A327-4EFF-AF51-234D00FA91F3}" dt="2023-10-20T13:41:34.207" v="1866" actId="1035"/>
          <ac:picMkLst>
            <pc:docMk/>
            <pc:sldMk cId="3294774225" sldId="285"/>
            <ac:picMk id="37" creationId="{E1847A94-A035-3B7B-B97D-7F8592283B8B}"/>
          </ac:picMkLst>
        </pc:picChg>
        <pc:picChg chg="mod modCrop">
          <ac:chgData name="Scott E. Downie" userId="399d03e6-b893-43da-8e37-5837929ab6c1" providerId="ADAL" clId="{ABB7C67F-A327-4EFF-AF51-234D00FA91F3}" dt="2023-10-20T13:41:34.207" v="1866" actId="1035"/>
          <ac:picMkLst>
            <pc:docMk/>
            <pc:sldMk cId="3294774225" sldId="285"/>
            <ac:picMk id="41" creationId="{BD3964D8-F694-BE22-38DE-DA2085236BDA}"/>
          </ac:picMkLst>
        </pc:picChg>
      </pc:sldChg>
      <pc:sldChg chg="modSp del mod">
        <pc:chgData name="Scott E. Downie" userId="399d03e6-b893-43da-8e37-5837929ab6c1" providerId="ADAL" clId="{ABB7C67F-A327-4EFF-AF51-234D00FA91F3}" dt="2023-10-20T13:16:22.425" v="944" actId="2696"/>
        <pc:sldMkLst>
          <pc:docMk/>
          <pc:sldMk cId="1567239639" sldId="286"/>
        </pc:sldMkLst>
        <pc:spChg chg="mod">
          <ac:chgData name="Scott E. Downie" userId="399d03e6-b893-43da-8e37-5837929ab6c1" providerId="ADAL" clId="{ABB7C67F-A327-4EFF-AF51-234D00FA91F3}" dt="2023-10-20T13:13:02.749" v="923" actId="1076"/>
          <ac:spMkLst>
            <pc:docMk/>
            <pc:sldMk cId="1567239639" sldId="286"/>
            <ac:spMk id="5" creationId="{F4E13D46-43F9-7968-09B3-DA5814701D3A}"/>
          </ac:spMkLst>
        </pc:spChg>
        <pc:spChg chg="mod">
          <ac:chgData name="Scott E. Downie" userId="399d03e6-b893-43da-8e37-5837929ab6c1" providerId="ADAL" clId="{ABB7C67F-A327-4EFF-AF51-234D00FA91F3}" dt="2023-10-20T13:12:46.912" v="921" actId="20577"/>
          <ac:spMkLst>
            <pc:docMk/>
            <pc:sldMk cId="1567239639" sldId="286"/>
            <ac:spMk id="9" creationId="{566B275B-EFE1-7131-27AD-490C60E3FA0E}"/>
          </ac:spMkLst>
        </pc:spChg>
        <pc:spChg chg="mod">
          <ac:chgData name="Scott E. Downie" userId="399d03e6-b893-43da-8e37-5837929ab6c1" providerId="ADAL" clId="{ABB7C67F-A327-4EFF-AF51-234D00FA91F3}" dt="2023-10-20T13:12:41.594" v="910" actId="20577"/>
          <ac:spMkLst>
            <pc:docMk/>
            <pc:sldMk cId="1567239639" sldId="286"/>
            <ac:spMk id="10" creationId="{03DE5570-E485-996A-30A4-23362AF6D7CA}"/>
          </ac:spMkLst>
        </pc:spChg>
        <pc:spChg chg="mod">
          <ac:chgData name="Scott E. Downie" userId="399d03e6-b893-43da-8e37-5837929ab6c1" providerId="ADAL" clId="{ABB7C67F-A327-4EFF-AF51-234D00FA91F3}" dt="2023-10-20T13:12:12.619" v="899" actId="14100"/>
          <ac:spMkLst>
            <pc:docMk/>
            <pc:sldMk cId="1567239639" sldId="286"/>
            <ac:spMk id="11" creationId="{1E819C3B-C7A9-77A3-EAB2-C38A1AED2F57}"/>
          </ac:spMkLst>
        </pc:spChg>
        <pc:spChg chg="mod">
          <ac:chgData name="Scott E. Downie" userId="399d03e6-b893-43da-8e37-5837929ab6c1" providerId="ADAL" clId="{ABB7C67F-A327-4EFF-AF51-234D00FA91F3}" dt="2023-10-20T13:13:07.307" v="924" actId="1076"/>
          <ac:spMkLst>
            <pc:docMk/>
            <pc:sldMk cId="1567239639" sldId="286"/>
            <ac:spMk id="27" creationId="{C65F59D4-72C7-9845-86A1-9EEED31D3D67}"/>
          </ac:spMkLst>
        </pc:spChg>
      </pc:sldChg>
      <pc:sldChg chg="del">
        <pc:chgData name="Scott E. Downie" userId="399d03e6-b893-43da-8e37-5837929ab6c1" providerId="ADAL" clId="{ABB7C67F-A327-4EFF-AF51-234D00FA91F3}" dt="2023-10-20T13:11:59.917" v="897" actId="2696"/>
        <pc:sldMkLst>
          <pc:docMk/>
          <pc:sldMk cId="3037648610" sldId="287"/>
        </pc:sldMkLst>
      </pc:sldChg>
      <pc:sldChg chg="del">
        <pc:chgData name="Scott E. Downie" userId="399d03e6-b893-43da-8e37-5837929ab6c1" providerId="ADAL" clId="{ABB7C67F-A327-4EFF-AF51-234D00FA91F3}" dt="2023-10-20T13:47:33.204" v="1995" actId="2696"/>
        <pc:sldMkLst>
          <pc:docMk/>
          <pc:sldMk cId="297299467" sldId="292"/>
        </pc:sldMkLst>
      </pc:sldChg>
      <pc:sldChg chg="addSp delSp modSp add mod">
        <pc:chgData name="Scott E. Downie" userId="399d03e6-b893-43da-8e37-5837929ab6c1" providerId="ADAL" clId="{ABB7C67F-A327-4EFF-AF51-234D00FA91F3}" dt="2023-10-20T13:22:17.825" v="1027" actId="732"/>
        <pc:sldMkLst>
          <pc:docMk/>
          <pc:sldMk cId="196215107" sldId="294"/>
        </pc:sldMkLst>
        <pc:spChg chg="add mod">
          <ac:chgData name="Scott E. Downie" userId="399d03e6-b893-43da-8e37-5837929ab6c1" providerId="ADAL" clId="{ABB7C67F-A327-4EFF-AF51-234D00FA91F3}" dt="2023-10-20T11:32:22.663" v="129" actId="207"/>
          <ac:spMkLst>
            <pc:docMk/>
            <pc:sldMk cId="196215107" sldId="294"/>
            <ac:spMk id="3" creationId="{E5DCF498-C1D6-282D-690B-93B02C7821E2}"/>
          </ac:spMkLst>
        </pc:spChg>
        <pc:spChg chg="del mod ord topLvl">
          <ac:chgData name="Scott E. Downie" userId="399d03e6-b893-43da-8e37-5837929ab6c1" providerId="ADAL" clId="{ABB7C67F-A327-4EFF-AF51-234D00FA91F3}" dt="2023-10-20T11:25:18.361" v="56" actId="478"/>
          <ac:spMkLst>
            <pc:docMk/>
            <pc:sldMk cId="196215107" sldId="294"/>
            <ac:spMk id="6" creationId="{6B249B90-03C9-53C8-302C-B1BF32F3421D}"/>
          </ac:spMkLst>
        </pc:spChg>
        <pc:spChg chg="del mod ord topLvl">
          <ac:chgData name="Scott E. Downie" userId="399d03e6-b893-43da-8e37-5837929ab6c1" providerId="ADAL" clId="{ABB7C67F-A327-4EFF-AF51-234D00FA91F3}" dt="2023-10-20T11:25:18.361" v="56" actId="478"/>
          <ac:spMkLst>
            <pc:docMk/>
            <pc:sldMk cId="196215107" sldId="294"/>
            <ac:spMk id="7" creationId="{15FC79CD-7701-7CE2-DEFB-4E8F8B650800}"/>
          </ac:spMkLst>
        </pc:spChg>
        <pc:spChg chg="del mod ord topLvl">
          <ac:chgData name="Scott E. Downie" userId="399d03e6-b893-43da-8e37-5837929ab6c1" providerId="ADAL" clId="{ABB7C67F-A327-4EFF-AF51-234D00FA91F3}" dt="2023-10-20T11:25:18.361" v="56" actId="478"/>
          <ac:spMkLst>
            <pc:docMk/>
            <pc:sldMk cId="196215107" sldId="294"/>
            <ac:spMk id="8" creationId="{D0EA3ADF-AB55-5CC2-960F-C8B123B02660}"/>
          </ac:spMkLst>
        </pc:spChg>
        <pc:spChg chg="add mod">
          <ac:chgData name="Scott E. Downie" userId="399d03e6-b893-43da-8e37-5837929ab6c1" providerId="ADAL" clId="{ABB7C67F-A327-4EFF-AF51-234D00FA91F3}" dt="2023-10-20T11:22:56.345" v="41" actId="208"/>
          <ac:spMkLst>
            <pc:docMk/>
            <pc:sldMk cId="196215107" sldId="294"/>
            <ac:spMk id="10" creationId="{0593A457-679F-A9CB-015F-14DD23C36FEA}"/>
          </ac:spMkLst>
        </pc:spChg>
        <pc:spChg chg="add mod">
          <ac:chgData name="Scott E. Downie" userId="399d03e6-b893-43da-8e37-5837929ab6c1" providerId="ADAL" clId="{ABB7C67F-A327-4EFF-AF51-234D00FA91F3}" dt="2023-10-20T11:23:02.583" v="43" actId="208"/>
          <ac:spMkLst>
            <pc:docMk/>
            <pc:sldMk cId="196215107" sldId="294"/>
            <ac:spMk id="11" creationId="{0C477DC8-4CD5-C2E7-2A69-FA8DA06D26CD}"/>
          </ac:spMkLst>
        </pc:spChg>
        <pc:spChg chg="add mod">
          <ac:chgData name="Scott E. Downie" userId="399d03e6-b893-43da-8e37-5837929ab6c1" providerId="ADAL" clId="{ABB7C67F-A327-4EFF-AF51-234D00FA91F3}" dt="2023-10-20T11:23:00.077" v="42" actId="208"/>
          <ac:spMkLst>
            <pc:docMk/>
            <pc:sldMk cId="196215107" sldId="294"/>
            <ac:spMk id="12" creationId="{31A268D9-65C4-E5E2-1C31-E977D048CC24}"/>
          </ac:spMkLst>
        </pc:spChg>
        <pc:spChg chg="add del mod">
          <ac:chgData name="Scott E. Downie" userId="399d03e6-b893-43da-8e37-5837929ab6c1" providerId="ADAL" clId="{ABB7C67F-A327-4EFF-AF51-234D00FA91F3}" dt="2023-10-20T11:25:12.570" v="55" actId="478"/>
          <ac:spMkLst>
            <pc:docMk/>
            <pc:sldMk cId="196215107" sldId="294"/>
            <ac:spMk id="14" creationId="{C9E8F347-48EB-CBEC-FCC5-98A260BC92A3}"/>
          </ac:spMkLst>
        </pc:spChg>
        <pc:spChg chg="mod">
          <ac:chgData name="Scott E. Downie" userId="399d03e6-b893-43da-8e37-5837929ab6c1" providerId="ADAL" clId="{ABB7C67F-A327-4EFF-AF51-234D00FA91F3}" dt="2023-10-20T11:25:20.957" v="57"/>
          <ac:spMkLst>
            <pc:docMk/>
            <pc:sldMk cId="196215107" sldId="294"/>
            <ac:spMk id="17" creationId="{B6D03FAD-DDCB-30BD-6E31-5B7B19526DA6}"/>
          </ac:spMkLst>
        </pc:spChg>
        <pc:spChg chg="mod">
          <ac:chgData name="Scott E. Downie" userId="399d03e6-b893-43da-8e37-5837929ab6c1" providerId="ADAL" clId="{ABB7C67F-A327-4EFF-AF51-234D00FA91F3}" dt="2023-10-20T11:25:20.957" v="57"/>
          <ac:spMkLst>
            <pc:docMk/>
            <pc:sldMk cId="196215107" sldId="294"/>
            <ac:spMk id="18" creationId="{3476F779-1904-FCB6-8595-F146C4F932EE}"/>
          </ac:spMkLst>
        </pc:spChg>
        <pc:spChg chg="mod">
          <ac:chgData name="Scott E. Downie" userId="399d03e6-b893-43da-8e37-5837929ab6c1" providerId="ADAL" clId="{ABB7C67F-A327-4EFF-AF51-234D00FA91F3}" dt="2023-10-20T11:25:20.957" v="57"/>
          <ac:spMkLst>
            <pc:docMk/>
            <pc:sldMk cId="196215107" sldId="294"/>
            <ac:spMk id="19" creationId="{1E246B89-2A83-4293-6FDE-CBE6384E6ED6}"/>
          </ac:spMkLst>
        </pc:spChg>
        <pc:spChg chg="add mod">
          <ac:chgData name="Scott E. Downie" userId="399d03e6-b893-43da-8e37-5837929ab6c1" providerId="ADAL" clId="{ABB7C67F-A327-4EFF-AF51-234D00FA91F3}" dt="2023-10-20T13:22:00.278" v="1026" actId="14100"/>
          <ac:spMkLst>
            <pc:docMk/>
            <pc:sldMk cId="196215107" sldId="294"/>
            <ac:spMk id="21" creationId="{E1A2F003-CE86-56E6-2ED7-BDAA4A16B675}"/>
          </ac:spMkLst>
        </pc:spChg>
        <pc:spChg chg="del">
          <ac:chgData name="Scott E. Downie" userId="399d03e6-b893-43da-8e37-5837929ab6c1" providerId="ADAL" clId="{ABB7C67F-A327-4EFF-AF51-234D00FA91F3}" dt="2023-10-20T11:16:21.009" v="1" actId="478"/>
          <ac:spMkLst>
            <pc:docMk/>
            <pc:sldMk cId="196215107" sldId="294"/>
            <ac:spMk id="62" creationId="{00000000-0000-0000-0000-000000000000}"/>
          </ac:spMkLst>
        </pc:spChg>
        <pc:grpChg chg="add del mod">
          <ac:chgData name="Scott E. Downie" userId="399d03e6-b893-43da-8e37-5837929ab6c1" providerId="ADAL" clId="{ABB7C67F-A327-4EFF-AF51-234D00FA91F3}" dt="2023-10-20T11:21:45.513" v="38" actId="165"/>
          <ac:grpSpMkLst>
            <pc:docMk/>
            <pc:sldMk cId="196215107" sldId="294"/>
            <ac:grpSpMk id="4" creationId="{075FD381-304E-DE3C-D3A3-D9E243036AF7}"/>
          </ac:grpSpMkLst>
        </pc:grpChg>
        <pc:grpChg chg="add del mod">
          <ac:chgData name="Scott E. Downie" userId="399d03e6-b893-43da-8e37-5837929ab6c1" providerId="ADAL" clId="{ABB7C67F-A327-4EFF-AF51-234D00FA91F3}" dt="2023-10-20T11:23:08.740" v="44" actId="165"/>
          <ac:grpSpMkLst>
            <pc:docMk/>
            <pc:sldMk cId="196215107" sldId="294"/>
            <ac:grpSpMk id="13" creationId="{C11CAD41-9016-9F9F-E971-AED7A1154FEE}"/>
          </ac:grpSpMkLst>
        </pc:grpChg>
        <pc:grpChg chg="add mod">
          <ac:chgData name="Scott E. Downie" userId="399d03e6-b893-43da-8e37-5837929ab6c1" providerId="ADAL" clId="{ABB7C67F-A327-4EFF-AF51-234D00FA91F3}" dt="2023-10-20T11:25:20.957" v="57"/>
          <ac:grpSpMkLst>
            <pc:docMk/>
            <pc:sldMk cId="196215107" sldId="294"/>
            <ac:grpSpMk id="16" creationId="{FB0491C0-EA52-1C11-B65E-4E4EFE3022A9}"/>
          </ac:grpSpMkLst>
        </pc:grpChg>
        <pc:graphicFrameChg chg="del">
          <ac:chgData name="Scott E. Downie" userId="399d03e6-b893-43da-8e37-5837929ab6c1" providerId="ADAL" clId="{ABB7C67F-A327-4EFF-AF51-234D00FA91F3}" dt="2023-10-20T11:16:21.009" v="1" actId="478"/>
          <ac:graphicFrameMkLst>
            <pc:docMk/>
            <pc:sldMk cId="196215107" sldId="294"/>
            <ac:graphicFrameMk id="2" creationId="{8D63FEC1-C4AD-4D0A-2E2C-C8F0DBF633F5}"/>
          </ac:graphicFrameMkLst>
        </pc:graphicFrameChg>
        <pc:picChg chg="mod ord topLvl modCrop">
          <ac:chgData name="Scott E. Downie" userId="399d03e6-b893-43da-8e37-5837929ab6c1" providerId="ADAL" clId="{ABB7C67F-A327-4EFF-AF51-234D00FA91F3}" dt="2023-10-20T13:22:17.825" v="1027" actId="732"/>
          <ac:picMkLst>
            <pc:docMk/>
            <pc:sldMk cId="196215107" sldId="294"/>
            <ac:picMk id="5" creationId="{F44CD5E8-6DF5-1C40-F0D4-8C0D697F4570}"/>
          </ac:picMkLst>
        </pc:picChg>
        <pc:picChg chg="add del mod modCrop">
          <ac:chgData name="Scott E. Downie" userId="399d03e6-b893-43da-8e37-5837929ab6c1" providerId="ADAL" clId="{ABB7C67F-A327-4EFF-AF51-234D00FA91F3}" dt="2023-10-20T11:17:12.368" v="5" actId="14100"/>
          <ac:picMkLst>
            <pc:docMk/>
            <pc:sldMk cId="196215107" sldId="294"/>
            <ac:picMk id="61" creationId="{00000000-0000-0000-0000-000000000000}"/>
          </ac:picMkLst>
        </pc:picChg>
        <pc:cxnChg chg="del mod ord topLvl">
          <ac:chgData name="Scott E. Downie" userId="399d03e6-b893-43da-8e37-5837929ab6c1" providerId="ADAL" clId="{ABB7C67F-A327-4EFF-AF51-234D00FA91F3}" dt="2023-10-20T11:25:18.361" v="56" actId="478"/>
          <ac:cxnSpMkLst>
            <pc:docMk/>
            <pc:sldMk cId="196215107" sldId="294"/>
            <ac:cxnSpMk id="9" creationId="{FCAC0B98-C81A-2E38-AA70-B527E1704C9A}"/>
          </ac:cxnSpMkLst>
        </pc:cxnChg>
        <pc:cxnChg chg="add del mod">
          <ac:chgData name="Scott E. Downie" userId="399d03e6-b893-43da-8e37-5837929ab6c1" providerId="ADAL" clId="{ABB7C67F-A327-4EFF-AF51-234D00FA91F3}" dt="2023-10-20T11:25:12.570" v="55" actId="478"/>
          <ac:cxnSpMkLst>
            <pc:docMk/>
            <pc:sldMk cId="196215107" sldId="294"/>
            <ac:cxnSpMk id="15" creationId="{4A510AA6-3DC0-7A0B-AAAB-70D22FF135DA}"/>
          </ac:cxnSpMkLst>
        </pc:cxnChg>
        <pc:cxnChg chg="mod">
          <ac:chgData name="Scott E. Downie" userId="399d03e6-b893-43da-8e37-5837929ab6c1" providerId="ADAL" clId="{ABB7C67F-A327-4EFF-AF51-234D00FA91F3}" dt="2023-10-20T11:25:20.957" v="57"/>
          <ac:cxnSpMkLst>
            <pc:docMk/>
            <pc:sldMk cId="196215107" sldId="294"/>
            <ac:cxnSpMk id="20" creationId="{B4CB0ABC-B401-E0DE-7EA8-D3976F766560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1:59:38.421" v="226"/>
        <pc:sldMkLst>
          <pc:docMk/>
          <pc:sldMk cId="262675200" sldId="295"/>
        </pc:sldMkLst>
        <pc:spChg chg="mod">
          <ac:chgData name="Scott E. Downie" userId="399d03e6-b893-43da-8e37-5837929ab6c1" providerId="ADAL" clId="{ABB7C67F-A327-4EFF-AF51-234D00FA91F3}" dt="2023-10-20T11:32:11.960" v="127" actId="207"/>
          <ac:spMkLst>
            <pc:docMk/>
            <pc:sldMk cId="262675200" sldId="295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1:29:34.661" v="91"/>
          <ac:spMkLst>
            <pc:docMk/>
            <pc:sldMk cId="262675200" sldId="295"/>
            <ac:spMk id="6" creationId="{044973A6-4E06-420D-4F97-B99C48EB3478}"/>
          </ac:spMkLst>
        </pc:spChg>
        <pc:spChg chg="mod">
          <ac:chgData name="Scott E. Downie" userId="399d03e6-b893-43da-8e37-5837929ab6c1" providerId="ADAL" clId="{ABB7C67F-A327-4EFF-AF51-234D00FA91F3}" dt="2023-10-20T11:29:34.661" v="91"/>
          <ac:spMkLst>
            <pc:docMk/>
            <pc:sldMk cId="262675200" sldId="295"/>
            <ac:spMk id="7" creationId="{5FB779B8-8F27-55C8-D39E-2BC55AB50672}"/>
          </ac:spMkLst>
        </pc:spChg>
        <pc:spChg chg="add mod">
          <ac:chgData name="Scott E. Downie" userId="399d03e6-b893-43da-8e37-5837929ab6c1" providerId="ADAL" clId="{ABB7C67F-A327-4EFF-AF51-234D00FA91F3}" dt="2023-10-20T11:30:40.003" v="106" actId="208"/>
          <ac:spMkLst>
            <pc:docMk/>
            <pc:sldMk cId="262675200" sldId="295"/>
            <ac:spMk id="8" creationId="{295CE941-7C7E-AC0C-807B-F3ECE0618BD7}"/>
          </ac:spMkLst>
        </pc:spChg>
        <pc:spChg chg="add mod">
          <ac:chgData name="Scott E. Downie" userId="399d03e6-b893-43da-8e37-5837929ab6c1" providerId="ADAL" clId="{ABB7C67F-A327-4EFF-AF51-234D00FA91F3}" dt="2023-10-20T11:30:28.551" v="102" actId="208"/>
          <ac:spMkLst>
            <pc:docMk/>
            <pc:sldMk cId="262675200" sldId="295"/>
            <ac:spMk id="9" creationId="{FFF893F6-8CDA-31AD-BF91-579B706AE837}"/>
          </ac:spMkLst>
        </pc:spChg>
        <pc:spChg chg="del">
          <ac:chgData name="Scott E. Downie" userId="399d03e6-b893-43da-8e37-5837929ab6c1" providerId="ADAL" clId="{ABB7C67F-A327-4EFF-AF51-234D00FA91F3}" dt="2023-10-20T11:27:13.563" v="80" actId="478"/>
          <ac:spMkLst>
            <pc:docMk/>
            <pc:sldMk cId="262675200" sldId="295"/>
            <ac:spMk id="10" creationId="{0593A457-679F-A9CB-015F-14DD23C36FEA}"/>
          </ac:spMkLst>
        </pc:spChg>
        <pc:spChg chg="del">
          <ac:chgData name="Scott E. Downie" userId="399d03e6-b893-43da-8e37-5837929ab6c1" providerId="ADAL" clId="{ABB7C67F-A327-4EFF-AF51-234D00FA91F3}" dt="2023-10-20T11:27:13.563" v="80" actId="478"/>
          <ac:spMkLst>
            <pc:docMk/>
            <pc:sldMk cId="262675200" sldId="295"/>
            <ac:spMk id="11" creationId="{0C477DC8-4CD5-C2E7-2A69-FA8DA06D26CD}"/>
          </ac:spMkLst>
        </pc:spChg>
        <pc:spChg chg="del">
          <ac:chgData name="Scott E. Downie" userId="399d03e6-b893-43da-8e37-5837929ab6c1" providerId="ADAL" clId="{ABB7C67F-A327-4EFF-AF51-234D00FA91F3}" dt="2023-10-20T11:27:13.563" v="80" actId="478"/>
          <ac:spMkLst>
            <pc:docMk/>
            <pc:sldMk cId="262675200" sldId="295"/>
            <ac:spMk id="12" creationId="{31A268D9-65C4-E5E2-1C31-E977D048CC24}"/>
          </ac:spMkLst>
        </pc:spChg>
        <pc:spChg chg="add mod">
          <ac:chgData name="Scott E. Downie" userId="399d03e6-b893-43da-8e37-5837929ab6c1" providerId="ADAL" clId="{ABB7C67F-A327-4EFF-AF51-234D00FA91F3}" dt="2023-10-20T11:30:08.693" v="97" actId="208"/>
          <ac:spMkLst>
            <pc:docMk/>
            <pc:sldMk cId="262675200" sldId="295"/>
            <ac:spMk id="13" creationId="{E7465212-158A-8035-7F78-56C039C987D2}"/>
          </ac:spMkLst>
        </pc:spChg>
        <pc:spChg chg="add mod">
          <ac:chgData name="Scott E. Downie" userId="399d03e6-b893-43da-8e37-5837929ab6c1" providerId="ADAL" clId="{ABB7C67F-A327-4EFF-AF51-234D00FA91F3}" dt="2023-10-20T11:30:14.478" v="99" actId="208"/>
          <ac:spMkLst>
            <pc:docMk/>
            <pc:sldMk cId="262675200" sldId="295"/>
            <ac:spMk id="14" creationId="{B51B9F00-BE09-5338-B2BC-A7399A7792C7}"/>
          </ac:spMkLst>
        </pc:spChg>
        <pc:spChg chg="add mod">
          <ac:chgData name="Scott E. Downie" userId="399d03e6-b893-43da-8e37-5837929ab6c1" providerId="ADAL" clId="{ABB7C67F-A327-4EFF-AF51-234D00FA91F3}" dt="2023-10-20T11:30:05.181" v="96" actId="208"/>
          <ac:spMkLst>
            <pc:docMk/>
            <pc:sldMk cId="262675200" sldId="295"/>
            <ac:spMk id="15" creationId="{B775D3AD-99C5-6135-25FE-601633C5C944}"/>
          </ac:spMkLst>
        </pc:spChg>
        <pc:spChg chg="add mod">
          <ac:chgData name="Scott E. Downie" userId="399d03e6-b893-43da-8e37-5837929ab6c1" providerId="ADAL" clId="{ABB7C67F-A327-4EFF-AF51-234D00FA91F3}" dt="2023-10-20T11:30:11.422" v="98" actId="208"/>
          <ac:spMkLst>
            <pc:docMk/>
            <pc:sldMk cId="262675200" sldId="295"/>
            <ac:spMk id="22" creationId="{146D2CB5-3BAD-0207-F14E-3C8A9E5BEDAB}"/>
          </ac:spMkLst>
        </pc:spChg>
        <pc:spChg chg="add mod">
          <ac:chgData name="Scott E. Downie" userId="399d03e6-b893-43da-8e37-5837929ab6c1" providerId="ADAL" clId="{ABB7C67F-A327-4EFF-AF51-234D00FA91F3}" dt="2023-10-20T11:59:38.421" v="226"/>
          <ac:spMkLst>
            <pc:docMk/>
            <pc:sldMk cId="262675200" sldId="295"/>
            <ac:spMk id="29" creationId="{32D7D7E4-F7EC-90EB-714F-2C8B1DE21129}"/>
          </ac:spMkLst>
        </pc:spChg>
        <pc:grpChg chg="add mod">
          <ac:chgData name="Scott E. Downie" userId="399d03e6-b893-43da-8e37-5837929ab6c1" providerId="ADAL" clId="{ABB7C67F-A327-4EFF-AF51-234D00FA91F3}" dt="2023-10-20T11:29:34.661" v="91"/>
          <ac:grpSpMkLst>
            <pc:docMk/>
            <pc:sldMk cId="262675200" sldId="295"/>
            <ac:grpSpMk id="2" creationId="{571BF261-C2E0-5C86-FC08-076083E35735}"/>
          </ac:grpSpMkLst>
        </pc:grpChg>
        <pc:grpChg chg="del">
          <ac:chgData name="Scott E. Downie" userId="399d03e6-b893-43da-8e37-5837929ab6c1" providerId="ADAL" clId="{ABB7C67F-A327-4EFF-AF51-234D00FA91F3}" dt="2023-10-20T11:27:13.563" v="80" actId="478"/>
          <ac:grpSpMkLst>
            <pc:docMk/>
            <pc:sldMk cId="262675200" sldId="295"/>
            <ac:grpSpMk id="16" creationId="{FB0491C0-EA52-1C11-B65E-4E4EFE3022A9}"/>
          </ac:grpSpMkLst>
        </pc:grpChg>
        <pc:picChg chg="mod">
          <ac:chgData name="Scott E. Downie" userId="399d03e6-b893-43da-8e37-5837929ab6c1" providerId="ADAL" clId="{ABB7C67F-A327-4EFF-AF51-234D00FA91F3}" dt="2023-10-20T11:29:34.661" v="91"/>
          <ac:picMkLst>
            <pc:docMk/>
            <pc:sldMk cId="262675200" sldId="295"/>
            <ac:picMk id="4" creationId="{505ABDC9-209C-EDFD-8320-A1E2B1219023}"/>
          </ac:picMkLst>
        </pc:picChg>
        <pc:picChg chg="del">
          <ac:chgData name="Scott E. Downie" userId="399d03e6-b893-43da-8e37-5837929ab6c1" providerId="ADAL" clId="{ABB7C67F-A327-4EFF-AF51-234D00FA91F3}" dt="2023-10-20T11:27:10.585" v="79" actId="478"/>
          <ac:picMkLst>
            <pc:docMk/>
            <pc:sldMk cId="262675200" sldId="295"/>
            <ac:picMk id="5" creationId="{F44CD5E8-6DF5-1C40-F0D4-8C0D697F4570}"/>
          </ac:picMkLst>
        </pc:picChg>
        <pc:picChg chg="add mod">
          <ac:chgData name="Scott E. Downie" userId="399d03e6-b893-43da-8e37-5837929ab6c1" providerId="ADAL" clId="{ABB7C67F-A327-4EFF-AF51-234D00FA91F3}" dt="2023-10-20T11:29:34.661" v="91"/>
          <ac:picMkLst>
            <pc:docMk/>
            <pc:sldMk cId="262675200" sldId="295"/>
            <ac:picMk id="21" creationId="{F9A66B7B-33FC-4B72-6816-B4385116DEB8}"/>
          </ac:picMkLst>
        </pc:picChg>
        <pc:picChg chg="add del ord">
          <ac:chgData name="Scott E. Downie" userId="399d03e6-b893-43da-8e37-5837929ab6c1" providerId="ADAL" clId="{ABB7C67F-A327-4EFF-AF51-234D00FA91F3}" dt="2023-10-20T11:27:08.031" v="78" actId="167"/>
          <ac:picMkLst>
            <pc:docMk/>
            <pc:sldMk cId="262675200" sldId="295"/>
            <ac:picMk id="61" creationId="{00000000-0000-0000-0000-000000000000}"/>
          </ac:picMkLst>
        </pc:picChg>
        <pc:cxnChg chg="add mod">
          <ac:chgData name="Scott E. Downie" userId="399d03e6-b893-43da-8e37-5837929ab6c1" providerId="ADAL" clId="{ABB7C67F-A327-4EFF-AF51-234D00FA91F3}" dt="2023-10-20T11:31:56.986" v="125" actId="14100"/>
          <ac:cxnSpMkLst>
            <pc:docMk/>
            <pc:sldMk cId="262675200" sldId="295"/>
            <ac:cxnSpMk id="24" creationId="{9941FE2E-EFAE-0C17-C8A3-3C0EA8942E31}"/>
          </ac:cxnSpMkLst>
        </pc:cxnChg>
        <pc:cxnChg chg="add mod">
          <ac:chgData name="Scott E. Downie" userId="399d03e6-b893-43da-8e37-5837929ab6c1" providerId="ADAL" clId="{ABB7C67F-A327-4EFF-AF51-234D00FA91F3}" dt="2023-10-20T11:32:01.866" v="126" actId="14100"/>
          <ac:cxnSpMkLst>
            <pc:docMk/>
            <pc:sldMk cId="262675200" sldId="295"/>
            <ac:cxnSpMk id="26" creationId="{EF4F97FA-BFF7-277D-F4EB-42485D691141}"/>
          </ac:cxnSpMkLst>
        </pc:cxnChg>
      </pc:sldChg>
      <pc:sldChg chg="addSp delSp modSp add mod ord">
        <pc:chgData name="Scott E. Downie" userId="399d03e6-b893-43da-8e37-5837929ab6c1" providerId="ADAL" clId="{ABB7C67F-A327-4EFF-AF51-234D00FA91F3}" dt="2023-10-20T13:23:36.189" v="1042" actId="14100"/>
        <pc:sldMkLst>
          <pc:docMk/>
          <pc:sldMk cId="1831784243" sldId="296"/>
        </pc:sldMkLst>
        <pc:spChg chg="mod">
          <ac:chgData name="Scott E. Downie" userId="399d03e6-b893-43da-8e37-5837929ab6c1" providerId="ADAL" clId="{ABB7C67F-A327-4EFF-AF51-234D00FA91F3}" dt="2023-10-20T11:32:19.133" v="128" actId="207"/>
          <ac:spMkLst>
            <pc:docMk/>
            <pc:sldMk cId="1831784243" sldId="296"/>
            <ac:spMk id="3" creationId="{E5DCF498-C1D6-282D-690B-93B02C7821E2}"/>
          </ac:spMkLst>
        </pc:spChg>
        <pc:spChg chg="mod topLvl">
          <ac:chgData name="Scott E. Downie" userId="399d03e6-b893-43da-8e37-5837929ab6c1" providerId="ADAL" clId="{ABB7C67F-A327-4EFF-AF51-234D00FA91F3}" dt="2023-10-20T13:22:39.899" v="1029" actId="164"/>
          <ac:spMkLst>
            <pc:docMk/>
            <pc:sldMk cId="1831784243" sldId="296"/>
            <ac:spMk id="5" creationId="{B89A274A-1F53-1F37-123D-6782709B1FD3}"/>
          </ac:spMkLst>
        </pc:spChg>
        <pc:spChg chg="mod topLvl">
          <ac:chgData name="Scott E. Downie" userId="399d03e6-b893-43da-8e37-5837929ab6c1" providerId="ADAL" clId="{ABB7C67F-A327-4EFF-AF51-234D00FA91F3}" dt="2023-10-20T13:22:39.899" v="1029" actId="164"/>
          <ac:spMkLst>
            <pc:docMk/>
            <pc:sldMk cId="1831784243" sldId="296"/>
            <ac:spMk id="6" creationId="{7AB270FF-AD66-6CBE-524F-58EDB6C6D913}"/>
          </ac:spMkLst>
        </pc:spChg>
        <pc:spChg chg="mod topLvl">
          <ac:chgData name="Scott E. Downie" userId="399d03e6-b893-43da-8e37-5837929ab6c1" providerId="ADAL" clId="{ABB7C67F-A327-4EFF-AF51-234D00FA91F3}" dt="2023-10-20T13:22:39.899" v="1029" actId="164"/>
          <ac:spMkLst>
            <pc:docMk/>
            <pc:sldMk cId="1831784243" sldId="296"/>
            <ac:spMk id="7" creationId="{B67C3E20-C380-F6D5-E52E-78EA109729B1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9" creationId="{9DF68B06-C28F-C570-7D8D-525AAF2185B6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0" creationId="{9F942817-239C-6CA7-75AD-EA8F4F9EE3F2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1" creationId="{8253A033-3D0C-46EB-C3F8-2C601E9691DC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2" creationId="{06F86765-C7A9-B80F-78AC-67F1915BC5C8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3" creationId="{3BFD9573-40BF-9D71-4A20-4345CAB57EF2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4" creationId="{DD15A0DC-1DDE-795F-756F-552AA767641A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7" creationId="{D211C6F2-E514-D1EF-7CA9-FFF3FB8DBBCD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8" creationId="{2320ABCC-375D-2C56-834A-E930B945B7B0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9" creationId="{1FB3B8BF-6743-CD6A-1228-85CA1769AFA0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20" creationId="{F5863D72-5FAC-00C6-8974-0CC754F8DF5C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21" creationId="{5EB4532B-25E5-B3E1-FB1A-E5F91368D10D}"/>
          </ac:spMkLst>
        </pc:spChg>
        <pc:spChg chg="add mod">
          <ac:chgData name="Scott E. Downie" userId="399d03e6-b893-43da-8e37-5837929ab6c1" providerId="ADAL" clId="{ABB7C67F-A327-4EFF-AF51-234D00FA91F3}" dt="2023-10-20T11:28:55.698" v="88" actId="14100"/>
          <ac:spMkLst>
            <pc:docMk/>
            <pc:sldMk cId="1831784243" sldId="296"/>
            <ac:spMk id="22" creationId="{C6E1ED97-8910-C913-AB1B-68F01131DD02}"/>
          </ac:spMkLst>
        </pc:spChg>
        <pc:spChg chg="add mod">
          <ac:chgData name="Scott E. Downie" userId="399d03e6-b893-43da-8e37-5837929ab6c1" providerId="ADAL" clId="{ABB7C67F-A327-4EFF-AF51-234D00FA91F3}" dt="2023-10-20T11:27:28.629" v="82"/>
          <ac:spMkLst>
            <pc:docMk/>
            <pc:sldMk cId="1831784243" sldId="296"/>
            <ac:spMk id="23" creationId="{A0ED3E5A-5670-5518-6DCD-8F02E56B5FE6}"/>
          </ac:spMkLst>
        </pc:spChg>
        <pc:spChg chg="add mod">
          <ac:chgData name="Scott E. Downie" userId="399d03e6-b893-43da-8e37-5837929ab6c1" providerId="ADAL" clId="{ABB7C67F-A327-4EFF-AF51-234D00FA91F3}" dt="2023-10-20T11:27:28.629" v="82"/>
          <ac:spMkLst>
            <pc:docMk/>
            <pc:sldMk cId="1831784243" sldId="296"/>
            <ac:spMk id="24" creationId="{E19A386B-9075-29D5-C7C8-3EE9B7AA58F6}"/>
          </ac:spMkLst>
        </pc:spChg>
        <pc:spChg chg="add mod">
          <ac:chgData name="Scott E. Downie" userId="399d03e6-b893-43da-8e37-5837929ab6c1" providerId="ADAL" clId="{ABB7C67F-A327-4EFF-AF51-234D00FA91F3}" dt="2023-10-20T11:27:28.629" v="82"/>
          <ac:spMkLst>
            <pc:docMk/>
            <pc:sldMk cId="1831784243" sldId="296"/>
            <ac:spMk id="25" creationId="{C3A2DC8F-E365-1398-C10A-4F1EEFBCDE1F}"/>
          </ac:spMkLst>
        </pc:spChg>
        <pc:spChg chg="add mod">
          <ac:chgData name="Scott E. Downie" userId="399d03e6-b893-43da-8e37-5837929ab6c1" providerId="ADAL" clId="{ABB7C67F-A327-4EFF-AF51-234D00FA91F3}" dt="2023-10-20T13:23:36.189" v="1042" actId="14100"/>
          <ac:spMkLst>
            <pc:docMk/>
            <pc:sldMk cId="1831784243" sldId="296"/>
            <ac:spMk id="26" creationId="{98EB0F89-98DC-50CF-FF20-E8ECB34FFDFA}"/>
          </ac:spMkLst>
        </pc:spChg>
        <pc:grpChg chg="add del mod">
          <ac:chgData name="Scott E. Downie" userId="399d03e6-b893-43da-8e37-5837929ab6c1" providerId="ADAL" clId="{ABB7C67F-A327-4EFF-AF51-234D00FA91F3}" dt="2023-10-20T13:22:28.924" v="1028" actId="165"/>
          <ac:grpSpMkLst>
            <pc:docMk/>
            <pc:sldMk cId="1831784243" sldId="296"/>
            <ac:grpSpMk id="2" creationId="{46984343-C379-24F7-DFE4-B8640BF965A8}"/>
          </ac:grpSpMkLst>
        </pc:grpChg>
        <pc:grpChg chg="del mod topLvl">
          <ac:chgData name="Scott E. Downie" userId="399d03e6-b893-43da-8e37-5837929ab6c1" providerId="ADAL" clId="{ABB7C67F-A327-4EFF-AF51-234D00FA91F3}" dt="2023-10-20T13:22:47.230" v="1030" actId="165"/>
          <ac:grpSpMkLst>
            <pc:docMk/>
            <pc:sldMk cId="1831784243" sldId="296"/>
            <ac:grpSpMk id="4" creationId="{C157A128-A660-5610-EEC8-D972FEEE725D}"/>
          </ac:grpSpMkLst>
        </pc:grpChg>
        <pc:grpChg chg="add mod">
          <ac:chgData name="Scott E. Downie" userId="399d03e6-b893-43da-8e37-5837929ab6c1" providerId="ADAL" clId="{ABB7C67F-A327-4EFF-AF51-234D00FA91F3}" dt="2023-10-20T13:22:55.556" v="1031" actId="164"/>
          <ac:grpSpMkLst>
            <pc:docMk/>
            <pc:sldMk cId="1831784243" sldId="296"/>
            <ac:grpSpMk id="27" creationId="{B6553D64-5415-B87B-9827-DEA707416494}"/>
          </ac:grpSpMkLst>
        </pc:grpChg>
        <pc:grpChg chg="add mod">
          <ac:chgData name="Scott E. Downie" userId="399d03e6-b893-43da-8e37-5837929ab6c1" providerId="ADAL" clId="{ABB7C67F-A327-4EFF-AF51-234D00FA91F3}" dt="2023-10-20T13:22:55.556" v="1031" actId="164"/>
          <ac:grpSpMkLst>
            <pc:docMk/>
            <pc:sldMk cId="1831784243" sldId="296"/>
            <ac:grpSpMk id="28" creationId="{5D830383-AD9A-6425-280E-185E79138B80}"/>
          </ac:grpSpMkLst>
        </pc:grpChg>
        <pc:picChg chg="mod topLvl modCrop">
          <ac:chgData name="Scott E. Downie" userId="399d03e6-b893-43da-8e37-5837929ab6c1" providerId="ADAL" clId="{ABB7C67F-A327-4EFF-AF51-234D00FA91F3}" dt="2023-10-20T13:23:05.928" v="1032" actId="732"/>
          <ac:picMkLst>
            <pc:docMk/>
            <pc:sldMk cId="1831784243" sldId="296"/>
            <ac:picMk id="8" creationId="{C649CDD7-613E-0C82-BF1E-4C23087FF96E}"/>
          </ac:picMkLst>
        </pc:picChg>
        <pc:cxnChg chg="mod topLvl">
          <ac:chgData name="Scott E. Downie" userId="399d03e6-b893-43da-8e37-5837929ab6c1" providerId="ADAL" clId="{ABB7C67F-A327-4EFF-AF51-234D00FA91F3}" dt="2023-10-20T13:22:55.556" v="1031" actId="164"/>
          <ac:cxnSpMkLst>
            <pc:docMk/>
            <pc:sldMk cId="1831784243" sldId="296"/>
            <ac:cxnSpMk id="15" creationId="{D7568943-6046-7EE8-E349-D122584D5961}"/>
          </ac:cxnSpMkLst>
        </pc:cxnChg>
        <pc:cxnChg chg="mod topLvl">
          <ac:chgData name="Scott E. Downie" userId="399d03e6-b893-43da-8e37-5837929ab6c1" providerId="ADAL" clId="{ABB7C67F-A327-4EFF-AF51-234D00FA91F3}" dt="2023-10-20T13:22:55.556" v="1031" actId="164"/>
          <ac:cxnSpMkLst>
            <pc:docMk/>
            <pc:sldMk cId="1831784243" sldId="296"/>
            <ac:cxnSpMk id="16" creationId="{17B37BF8-50FE-F66D-7E1E-88CA5A95A738}"/>
          </ac:cxnSpMkLst>
        </pc:cxnChg>
      </pc:sldChg>
      <pc:sldChg chg="addSp modSp add mod">
        <pc:chgData name="Scott E. Downie" userId="399d03e6-b893-43da-8e37-5837929ab6c1" providerId="ADAL" clId="{ABB7C67F-A327-4EFF-AF51-234D00FA91F3}" dt="2023-10-20T11:59:25.399" v="223" actId="20577"/>
        <pc:sldMkLst>
          <pc:docMk/>
          <pc:sldMk cId="2206004485" sldId="297"/>
        </pc:sldMkLst>
        <pc:spChg chg="mod">
          <ac:chgData name="Scott E. Downie" userId="399d03e6-b893-43da-8e37-5837929ab6c1" providerId="ADAL" clId="{ABB7C67F-A327-4EFF-AF51-234D00FA91F3}" dt="2023-10-20T11:32:48.157" v="132"/>
          <ac:spMkLst>
            <pc:docMk/>
            <pc:sldMk cId="2206004485" sldId="297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1:33:02.396" v="133"/>
          <ac:spMkLst>
            <pc:docMk/>
            <pc:sldMk cId="2206004485" sldId="297"/>
            <ac:spMk id="4" creationId="{67167F88-247F-5899-28FC-604E8A53CEB0}"/>
          </ac:spMkLst>
        </pc:spChg>
        <pc:spChg chg="add mod">
          <ac:chgData name="Scott E. Downie" userId="399d03e6-b893-43da-8e37-5837929ab6c1" providerId="ADAL" clId="{ABB7C67F-A327-4EFF-AF51-234D00FA91F3}" dt="2023-10-20T11:33:02.396" v="133"/>
          <ac:spMkLst>
            <pc:docMk/>
            <pc:sldMk cId="2206004485" sldId="297"/>
            <ac:spMk id="5" creationId="{E08F89EC-F32F-5AD8-99BA-13D2D40E4FB7}"/>
          </ac:spMkLst>
        </pc:spChg>
        <pc:spChg chg="add mod">
          <ac:chgData name="Scott E. Downie" userId="399d03e6-b893-43da-8e37-5837929ab6c1" providerId="ADAL" clId="{ABB7C67F-A327-4EFF-AF51-234D00FA91F3}" dt="2023-10-20T11:33:17.716" v="137" actId="208"/>
          <ac:spMkLst>
            <pc:docMk/>
            <pc:sldMk cId="2206004485" sldId="297"/>
            <ac:spMk id="6" creationId="{3BD2921C-5B90-F32C-1C71-C9E5175D1CF4}"/>
          </ac:spMkLst>
        </pc:spChg>
        <pc:spChg chg="add mod">
          <ac:chgData name="Scott E. Downie" userId="399d03e6-b893-43da-8e37-5837929ab6c1" providerId="ADAL" clId="{ABB7C67F-A327-4EFF-AF51-234D00FA91F3}" dt="2023-10-20T11:33:19.778" v="138" actId="208"/>
          <ac:spMkLst>
            <pc:docMk/>
            <pc:sldMk cId="2206004485" sldId="297"/>
            <ac:spMk id="7" creationId="{0DE192B7-4D2B-FFE9-EFBE-CA29A8973E08}"/>
          </ac:spMkLst>
        </pc:spChg>
        <pc:spChg chg="add mod">
          <ac:chgData name="Scott E. Downie" userId="399d03e6-b893-43da-8e37-5837929ab6c1" providerId="ADAL" clId="{ABB7C67F-A327-4EFF-AF51-234D00FA91F3}" dt="2023-10-20T11:59:25.399" v="223" actId="20577"/>
          <ac:spMkLst>
            <pc:docMk/>
            <pc:sldMk cId="2206004485" sldId="297"/>
            <ac:spMk id="8" creationId="{6CF86052-F57C-BFAB-6D80-28D6AD9A6FD2}"/>
          </ac:spMkLst>
        </pc:spChg>
        <pc:picChg chg="add mod">
          <ac:chgData name="Scott E. Downie" userId="399d03e6-b893-43da-8e37-5837929ab6c1" providerId="ADAL" clId="{ABB7C67F-A327-4EFF-AF51-234D00FA91F3}" dt="2023-10-20T11:33:02.396" v="133"/>
          <ac:picMkLst>
            <pc:docMk/>
            <pc:sldMk cId="2206004485" sldId="297"/>
            <ac:picMk id="2" creationId="{EB030AEE-BD3F-708B-090E-1463D667443E}"/>
          </ac:picMkLst>
        </pc:picChg>
        <pc:picChg chg="mod">
          <ac:chgData name="Scott E. Downie" userId="399d03e6-b893-43da-8e37-5837929ab6c1" providerId="ADAL" clId="{ABB7C67F-A327-4EFF-AF51-234D00FA91F3}" dt="2023-10-20T11:58:53.894" v="210" actId="1076"/>
          <ac:picMkLst>
            <pc:docMk/>
            <pc:sldMk cId="2206004485" sldId="297"/>
            <ac:picMk id="61" creationId="{00000000-0000-0000-0000-000000000000}"/>
          </ac:picMkLst>
        </pc:picChg>
      </pc:sldChg>
      <pc:sldChg chg="addSp modSp add mod">
        <pc:chgData name="Scott E. Downie" userId="399d03e6-b893-43da-8e37-5837929ab6c1" providerId="ADAL" clId="{ABB7C67F-A327-4EFF-AF51-234D00FA91F3}" dt="2023-10-20T11:59:43.713" v="227"/>
        <pc:sldMkLst>
          <pc:docMk/>
          <pc:sldMk cId="2541127733" sldId="298"/>
        </pc:sldMkLst>
        <pc:spChg chg="mod">
          <ac:chgData name="Scott E. Downie" userId="399d03e6-b893-43da-8e37-5837929ab6c1" providerId="ADAL" clId="{ABB7C67F-A327-4EFF-AF51-234D00FA91F3}" dt="2023-10-20T11:49:09.384" v="141"/>
          <ac:spMkLst>
            <pc:docMk/>
            <pc:sldMk cId="2541127733" sldId="298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1:52:53.757" v="155"/>
          <ac:spMkLst>
            <pc:docMk/>
            <pc:sldMk cId="2541127733" sldId="298"/>
            <ac:spMk id="4" creationId="{771EAAD6-7759-BB1B-20EE-A9AD2203D745}"/>
          </ac:spMkLst>
        </pc:spChg>
        <pc:spChg chg="mod">
          <ac:chgData name="Scott E. Downie" userId="399d03e6-b893-43da-8e37-5837929ab6c1" providerId="ADAL" clId="{ABB7C67F-A327-4EFF-AF51-234D00FA91F3}" dt="2023-10-20T11:52:53.757" v="155"/>
          <ac:spMkLst>
            <pc:docMk/>
            <pc:sldMk cId="2541127733" sldId="298"/>
            <ac:spMk id="5" creationId="{F44570DA-D328-86AF-D612-E335F20DFFA0}"/>
          </ac:spMkLst>
        </pc:spChg>
        <pc:spChg chg="add mod">
          <ac:chgData name="Scott E. Downie" userId="399d03e6-b893-43da-8e37-5837929ab6c1" providerId="ADAL" clId="{ABB7C67F-A327-4EFF-AF51-234D00FA91F3}" dt="2023-10-20T11:57:00.515" v="190" actId="14100"/>
          <ac:spMkLst>
            <pc:docMk/>
            <pc:sldMk cId="2541127733" sldId="298"/>
            <ac:spMk id="7" creationId="{48C48318-BF06-9E58-525F-7C3ABAF2EBEC}"/>
          </ac:spMkLst>
        </pc:spChg>
        <pc:spChg chg="add mod">
          <ac:chgData name="Scott E. Downie" userId="399d03e6-b893-43da-8e37-5837929ab6c1" providerId="ADAL" clId="{ABB7C67F-A327-4EFF-AF51-234D00FA91F3}" dt="2023-10-20T11:57:08.723" v="192" actId="14100"/>
          <ac:spMkLst>
            <pc:docMk/>
            <pc:sldMk cId="2541127733" sldId="298"/>
            <ac:spMk id="8" creationId="{456650A6-909C-BAC2-C369-875AECAE5FAC}"/>
          </ac:spMkLst>
        </pc:spChg>
        <pc:spChg chg="add mod">
          <ac:chgData name="Scott E. Downie" userId="399d03e6-b893-43da-8e37-5837929ab6c1" providerId="ADAL" clId="{ABB7C67F-A327-4EFF-AF51-234D00FA91F3}" dt="2023-10-20T11:57:05.332" v="191" actId="14100"/>
          <ac:spMkLst>
            <pc:docMk/>
            <pc:sldMk cId="2541127733" sldId="298"/>
            <ac:spMk id="9" creationId="{5FE24D2E-956E-397F-DC30-403CDF99D43A}"/>
          </ac:spMkLst>
        </pc:spChg>
        <pc:spChg chg="add mod">
          <ac:chgData name="Scott E. Downie" userId="399d03e6-b893-43da-8e37-5837929ab6c1" providerId="ADAL" clId="{ABB7C67F-A327-4EFF-AF51-234D00FA91F3}" dt="2023-10-20T11:56:02.262" v="182" actId="693"/>
          <ac:spMkLst>
            <pc:docMk/>
            <pc:sldMk cId="2541127733" sldId="298"/>
            <ac:spMk id="13" creationId="{1E363F48-0B6F-43C2-11A8-B486CB12499C}"/>
          </ac:spMkLst>
        </pc:spChg>
        <pc:spChg chg="add mod">
          <ac:chgData name="Scott E. Downie" userId="399d03e6-b893-43da-8e37-5837929ab6c1" providerId="ADAL" clId="{ABB7C67F-A327-4EFF-AF51-234D00FA91F3}" dt="2023-10-20T11:59:43.713" v="227"/>
          <ac:spMkLst>
            <pc:docMk/>
            <pc:sldMk cId="2541127733" sldId="298"/>
            <ac:spMk id="16" creationId="{2CC75492-DCDD-DF6B-70F4-A60258BE0541}"/>
          </ac:spMkLst>
        </pc:spChg>
        <pc:grpChg chg="add mod">
          <ac:chgData name="Scott E. Downie" userId="399d03e6-b893-43da-8e37-5837929ab6c1" providerId="ADAL" clId="{ABB7C67F-A327-4EFF-AF51-234D00FA91F3}" dt="2023-10-20T11:53:02.393" v="156" actId="1076"/>
          <ac:grpSpMkLst>
            <pc:docMk/>
            <pc:sldMk cId="2541127733" sldId="298"/>
            <ac:grpSpMk id="2" creationId="{25429581-9477-F7C4-0217-B831056BEC72}"/>
          </ac:grpSpMkLst>
        </pc:grpChg>
        <pc:picChg chg="mod">
          <ac:chgData name="Scott E. Downie" userId="399d03e6-b893-43da-8e37-5837929ab6c1" providerId="ADAL" clId="{ABB7C67F-A327-4EFF-AF51-234D00FA91F3}" dt="2023-10-20T11:52:53.757" v="155"/>
          <ac:picMkLst>
            <pc:docMk/>
            <pc:sldMk cId="2541127733" sldId="298"/>
            <ac:picMk id="6" creationId="{C7E3034F-A13A-2A8A-C598-B4A5EDA7CE4E}"/>
          </ac:picMkLst>
        </pc:picChg>
        <pc:picChg chg="add mod">
          <ac:chgData name="Scott E. Downie" userId="399d03e6-b893-43da-8e37-5837929ab6c1" providerId="ADAL" clId="{ABB7C67F-A327-4EFF-AF51-234D00FA91F3}" dt="2023-10-20T11:55:24.097" v="177" actId="14861"/>
          <ac:picMkLst>
            <pc:docMk/>
            <pc:sldMk cId="2541127733" sldId="298"/>
            <ac:picMk id="10" creationId="{0130AC1C-CD14-4A02-5F1F-144067064A1B}"/>
          </ac:picMkLst>
        </pc:picChg>
        <pc:cxnChg chg="add mod">
          <ac:chgData name="Scott E. Downie" userId="399d03e6-b893-43da-8e37-5837929ab6c1" providerId="ADAL" clId="{ABB7C67F-A327-4EFF-AF51-234D00FA91F3}" dt="2023-10-20T11:56:55.809" v="189" actId="14100"/>
          <ac:cxnSpMkLst>
            <pc:docMk/>
            <pc:sldMk cId="2541127733" sldId="298"/>
            <ac:cxnSpMk id="12" creationId="{236D1F94-3324-5E0E-DCB7-9AECC32226AA}"/>
          </ac:cxnSpMkLst>
        </pc:cxnChg>
      </pc:sldChg>
      <pc:sldChg chg="addSp modSp add mod">
        <pc:chgData name="Scott E. Downie" userId="399d03e6-b893-43da-8e37-5837929ab6c1" providerId="ADAL" clId="{ABB7C67F-A327-4EFF-AF51-234D00FA91F3}" dt="2023-10-20T12:08:09.198" v="315" actId="1076"/>
        <pc:sldMkLst>
          <pc:docMk/>
          <pc:sldMk cId="4121538457" sldId="299"/>
        </pc:sldMkLst>
        <pc:spChg chg="mod">
          <ac:chgData name="Scott E. Downie" userId="399d03e6-b893-43da-8e37-5837929ab6c1" providerId="ADAL" clId="{ABB7C67F-A327-4EFF-AF51-234D00FA91F3}" dt="2023-10-20T12:00:11.583" v="230"/>
          <ac:spMkLst>
            <pc:docMk/>
            <pc:sldMk cId="4121538457" sldId="299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2:00:53.409" v="238"/>
          <ac:spMkLst>
            <pc:docMk/>
            <pc:sldMk cId="4121538457" sldId="299"/>
            <ac:spMk id="5" creationId="{C059E90D-79A3-9CD5-C528-78AB1FBF5CFD}"/>
          </ac:spMkLst>
        </pc:spChg>
        <pc:spChg chg="mod">
          <ac:chgData name="Scott E. Downie" userId="399d03e6-b893-43da-8e37-5837929ab6c1" providerId="ADAL" clId="{ABB7C67F-A327-4EFF-AF51-234D00FA91F3}" dt="2023-10-20T12:00:53.409" v="238"/>
          <ac:spMkLst>
            <pc:docMk/>
            <pc:sldMk cId="4121538457" sldId="299"/>
            <ac:spMk id="6" creationId="{F14F6820-E10C-FB20-1D7E-3F57221A802E}"/>
          </ac:spMkLst>
        </pc:spChg>
        <pc:spChg chg="add mod">
          <ac:chgData name="Scott E. Downie" userId="399d03e6-b893-43da-8e37-5837929ab6c1" providerId="ADAL" clId="{ABB7C67F-A327-4EFF-AF51-234D00FA91F3}" dt="2023-10-20T12:01:00.953" v="239" actId="1076"/>
          <ac:spMkLst>
            <pc:docMk/>
            <pc:sldMk cId="4121538457" sldId="299"/>
            <ac:spMk id="7" creationId="{D34F61E3-EFFC-EE4A-2AC1-0A937947D505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8" creationId="{C76397BC-80A4-75E3-9D78-1CE0C233DA0B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9" creationId="{20C7C6DB-B319-132E-7EE8-70B789751EF4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10" creationId="{47B26863-D060-3043-96CF-0DB1E3A3D2F5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11" creationId="{DCB08B20-3ED7-FCB1-3C15-4C30136EE846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12" creationId="{55A41F4E-29B4-B712-824E-B6C40D8AC254}"/>
          </ac:spMkLst>
        </pc:spChg>
        <pc:spChg chg="add mod">
          <ac:chgData name="Scott E. Downie" userId="399d03e6-b893-43da-8e37-5837929ab6c1" providerId="ADAL" clId="{ABB7C67F-A327-4EFF-AF51-234D00FA91F3}" dt="2023-10-20T12:01:00.953" v="239" actId="1076"/>
          <ac:spMkLst>
            <pc:docMk/>
            <pc:sldMk cId="4121538457" sldId="299"/>
            <ac:spMk id="13" creationId="{154A4215-FB83-17FD-4911-341AEFF7B7B6}"/>
          </ac:spMkLst>
        </pc:spChg>
        <pc:spChg chg="add mod">
          <ac:chgData name="Scott E. Downie" userId="399d03e6-b893-43da-8e37-5837929ab6c1" providerId="ADAL" clId="{ABB7C67F-A327-4EFF-AF51-234D00FA91F3}" dt="2023-10-20T12:01:00.953" v="239" actId="1076"/>
          <ac:spMkLst>
            <pc:docMk/>
            <pc:sldMk cId="4121538457" sldId="299"/>
            <ac:spMk id="14" creationId="{26060CC6-6742-0058-3449-53E189622401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15" creationId="{1891B716-B708-9E9D-8409-66B1494C7DF1}"/>
          </ac:spMkLst>
        </pc:spChg>
        <pc:spChg chg="add mod">
          <ac:chgData name="Scott E. Downie" userId="399d03e6-b893-43da-8e37-5837929ab6c1" providerId="ADAL" clId="{ABB7C67F-A327-4EFF-AF51-234D00FA91F3}" dt="2023-10-20T12:05:37.236" v="273" actId="1076"/>
          <ac:spMkLst>
            <pc:docMk/>
            <pc:sldMk cId="4121538457" sldId="299"/>
            <ac:spMk id="18" creationId="{A97C2C07-AA60-734F-3546-5535BE37EB4C}"/>
          </ac:spMkLst>
        </pc:spChg>
        <pc:spChg chg="add mod">
          <ac:chgData name="Scott E. Downie" userId="399d03e6-b893-43da-8e37-5837929ab6c1" providerId="ADAL" clId="{ABB7C67F-A327-4EFF-AF51-234D00FA91F3}" dt="2023-10-20T12:05:37.236" v="273" actId="1076"/>
          <ac:spMkLst>
            <pc:docMk/>
            <pc:sldMk cId="4121538457" sldId="299"/>
            <ac:spMk id="20" creationId="{EDC21C96-4A13-8FAA-61F2-5E7CD5490C62}"/>
          </ac:spMkLst>
        </pc:spChg>
        <pc:spChg chg="add mod">
          <ac:chgData name="Scott E. Downie" userId="399d03e6-b893-43da-8e37-5837929ab6c1" providerId="ADAL" clId="{ABB7C67F-A327-4EFF-AF51-234D00FA91F3}" dt="2023-10-20T12:03:02.417" v="255" actId="207"/>
          <ac:spMkLst>
            <pc:docMk/>
            <pc:sldMk cId="4121538457" sldId="299"/>
            <ac:spMk id="21" creationId="{722FD972-DE66-7FB8-43DD-448CAC134769}"/>
          </ac:spMkLst>
        </pc:spChg>
        <pc:spChg chg="add mod">
          <ac:chgData name="Scott E. Downie" userId="399d03e6-b893-43da-8e37-5837929ab6c1" providerId="ADAL" clId="{ABB7C67F-A327-4EFF-AF51-234D00FA91F3}" dt="2023-10-20T12:03:35.209" v="259" actId="207"/>
          <ac:spMkLst>
            <pc:docMk/>
            <pc:sldMk cId="4121538457" sldId="299"/>
            <ac:spMk id="22" creationId="{259CF29B-90D2-3263-1530-9F6684CB78B8}"/>
          </ac:spMkLst>
        </pc:spChg>
        <pc:spChg chg="add mod">
          <ac:chgData name="Scott E. Downie" userId="399d03e6-b893-43da-8e37-5837929ab6c1" providerId="ADAL" clId="{ABB7C67F-A327-4EFF-AF51-234D00FA91F3}" dt="2023-10-20T12:03:57.505" v="263" actId="207"/>
          <ac:spMkLst>
            <pc:docMk/>
            <pc:sldMk cId="4121538457" sldId="299"/>
            <ac:spMk id="23" creationId="{7E40F6BC-2387-A04D-8E29-2387234D9877}"/>
          </ac:spMkLst>
        </pc:spChg>
        <pc:spChg chg="add mod">
          <ac:chgData name="Scott E. Downie" userId="399d03e6-b893-43da-8e37-5837929ab6c1" providerId="ADAL" clId="{ABB7C67F-A327-4EFF-AF51-234D00FA91F3}" dt="2023-10-20T12:04:29.817" v="268" actId="207"/>
          <ac:spMkLst>
            <pc:docMk/>
            <pc:sldMk cId="4121538457" sldId="299"/>
            <ac:spMk id="24" creationId="{8D64597F-7E33-8C42-6CDF-33585E2684F4}"/>
          </ac:spMkLst>
        </pc:spChg>
        <pc:spChg chg="add mod">
          <ac:chgData name="Scott E. Downie" userId="399d03e6-b893-43da-8e37-5837929ab6c1" providerId="ADAL" clId="{ABB7C67F-A327-4EFF-AF51-234D00FA91F3}" dt="2023-10-20T12:08:09.198" v="315" actId="1076"/>
          <ac:spMkLst>
            <pc:docMk/>
            <pc:sldMk cId="4121538457" sldId="299"/>
            <ac:spMk id="25" creationId="{544E4C18-D568-5255-E3EB-381585C31A1A}"/>
          </ac:spMkLst>
        </pc:spChg>
        <pc:grpChg chg="add mod ord">
          <ac:chgData name="Scott E. Downie" userId="399d03e6-b893-43da-8e37-5837929ab6c1" providerId="ADAL" clId="{ABB7C67F-A327-4EFF-AF51-234D00FA91F3}" dt="2023-10-20T12:04:56.167" v="270"/>
          <ac:grpSpMkLst>
            <pc:docMk/>
            <pc:sldMk cId="4121538457" sldId="299"/>
            <ac:grpSpMk id="2" creationId="{B29D7FCE-191F-8308-3EB7-D7FF05971FBE}"/>
          </ac:grpSpMkLst>
        </pc:grpChg>
        <pc:picChg chg="mod">
          <ac:chgData name="Scott E. Downie" userId="399d03e6-b893-43da-8e37-5837929ab6c1" providerId="ADAL" clId="{ABB7C67F-A327-4EFF-AF51-234D00FA91F3}" dt="2023-10-20T12:00:53.409" v="238"/>
          <ac:picMkLst>
            <pc:docMk/>
            <pc:sldMk cId="4121538457" sldId="299"/>
            <ac:picMk id="4" creationId="{0D6B963C-79ED-D48B-CB8E-3065580A4FFE}"/>
          </ac:picMkLst>
        </pc:picChg>
        <pc:picChg chg="add mod modCrop">
          <ac:chgData name="Scott E. Downie" userId="399d03e6-b893-43da-8e37-5837929ab6c1" providerId="ADAL" clId="{ABB7C67F-A327-4EFF-AF51-234D00FA91F3}" dt="2023-10-20T12:05:37.236" v="273" actId="1076"/>
          <ac:picMkLst>
            <pc:docMk/>
            <pc:sldMk cId="4121538457" sldId="299"/>
            <ac:picMk id="17" creationId="{C4DC408A-22E4-D0CB-BD57-F648034458EC}"/>
          </ac:picMkLst>
        </pc:picChg>
        <pc:picChg chg="add mod">
          <ac:chgData name="Scott E. Downie" userId="399d03e6-b893-43da-8e37-5837929ab6c1" providerId="ADAL" clId="{ABB7C67F-A327-4EFF-AF51-234D00FA91F3}" dt="2023-10-20T12:05:37.236" v="273" actId="1076"/>
          <ac:picMkLst>
            <pc:docMk/>
            <pc:sldMk cId="4121538457" sldId="299"/>
            <ac:picMk id="19" creationId="{9010D359-6F8C-176F-41FD-90ECC5B1891D}"/>
          </ac:picMkLst>
        </pc:picChg>
        <pc:cxnChg chg="add mod ord">
          <ac:chgData name="Scott E. Downie" userId="399d03e6-b893-43da-8e37-5837929ab6c1" providerId="ADAL" clId="{ABB7C67F-A327-4EFF-AF51-234D00FA91F3}" dt="2023-10-20T12:05:14.584" v="271" actId="166"/>
          <ac:cxnSpMkLst>
            <pc:docMk/>
            <pc:sldMk cId="4121538457" sldId="299"/>
            <ac:cxnSpMk id="16" creationId="{B617DAB1-8815-A64F-EF59-FE9F1588699A}"/>
          </ac:cxnSpMkLst>
        </pc:cxnChg>
      </pc:sldChg>
      <pc:sldChg chg="addSp modSp add mod">
        <pc:chgData name="Scott E. Downie" userId="399d03e6-b893-43da-8e37-5837929ab6c1" providerId="ADAL" clId="{ABB7C67F-A327-4EFF-AF51-234D00FA91F3}" dt="2023-10-20T12:08:12.258" v="316"/>
        <pc:sldMkLst>
          <pc:docMk/>
          <pc:sldMk cId="3106185364" sldId="300"/>
        </pc:sldMkLst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6" creationId="{A111A1CD-A168-179C-9E7F-6CAFD1EE401A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7" creationId="{D10B6E4B-D460-74F9-CDF0-19CF507CF343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8" creationId="{FAB58A46-813A-F141-8491-F6BEE9BC305F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1" creationId="{98A4092F-67E2-61D6-FDF8-F37381EA45CD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2" creationId="{664FB513-9BEA-7CE6-229E-AE858F4A0728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3" creationId="{4CDBD725-5DAB-DB3A-AE3C-C9DBEFEAE35F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4" creationId="{52DE07EB-1A60-756B-E79D-A0C5DDD5212A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5" creationId="{E993E4C8-8BDB-CE74-0E39-76D068F9ECD9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6" creationId="{F7A755B9-B0EE-07C8-E60B-F9BF0BD4F250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7" creationId="{72B22559-EB3C-117C-BAB7-2FD164435939}"/>
          </ac:spMkLst>
        </pc:spChg>
        <pc:spChg chg="add mod">
          <ac:chgData name="Scott E. Downie" userId="399d03e6-b893-43da-8e37-5837929ab6c1" providerId="ADAL" clId="{ABB7C67F-A327-4EFF-AF51-234D00FA91F3}" dt="2023-10-20T12:06:35.954" v="294" actId="1076"/>
          <ac:spMkLst>
            <pc:docMk/>
            <pc:sldMk cId="3106185364" sldId="300"/>
            <ac:spMk id="18" creationId="{0F508B32-54D4-F702-BE4A-D89B9BD894A7}"/>
          </ac:spMkLst>
        </pc:spChg>
        <pc:spChg chg="add mod">
          <ac:chgData name="Scott E. Downie" userId="399d03e6-b893-43da-8e37-5837929ab6c1" providerId="ADAL" clId="{ABB7C67F-A327-4EFF-AF51-234D00FA91F3}" dt="2023-10-20T12:07:25.148" v="310" actId="14100"/>
          <ac:spMkLst>
            <pc:docMk/>
            <pc:sldMk cId="3106185364" sldId="300"/>
            <ac:spMk id="19" creationId="{9FB27BB3-0F89-CC21-BDCB-C91DD65B6C9A}"/>
          </ac:spMkLst>
        </pc:spChg>
        <pc:spChg chg="add mod">
          <ac:chgData name="Scott E. Downie" userId="399d03e6-b893-43da-8e37-5837929ab6c1" providerId="ADAL" clId="{ABB7C67F-A327-4EFF-AF51-234D00FA91F3}" dt="2023-10-20T12:07:19.486" v="308" actId="14100"/>
          <ac:spMkLst>
            <pc:docMk/>
            <pc:sldMk cId="3106185364" sldId="300"/>
            <ac:spMk id="20" creationId="{303D8688-6B41-1007-6EBE-C39BAD3FB47B}"/>
          </ac:spMkLst>
        </pc:spChg>
        <pc:spChg chg="add mod">
          <ac:chgData name="Scott E. Downie" userId="399d03e6-b893-43da-8e37-5837929ab6c1" providerId="ADAL" clId="{ABB7C67F-A327-4EFF-AF51-234D00FA91F3}" dt="2023-10-20T12:06:42.452" v="296" actId="14100"/>
          <ac:spMkLst>
            <pc:docMk/>
            <pc:sldMk cId="3106185364" sldId="300"/>
            <ac:spMk id="21" creationId="{A2979181-BE6F-0CA8-E05A-05EBFA8BB0DD}"/>
          </ac:spMkLst>
        </pc:spChg>
        <pc:spChg chg="add mod">
          <ac:chgData name="Scott E. Downie" userId="399d03e6-b893-43da-8e37-5837929ab6c1" providerId="ADAL" clId="{ABB7C67F-A327-4EFF-AF51-234D00FA91F3}" dt="2023-10-20T12:06:53.404" v="300" actId="14100"/>
          <ac:spMkLst>
            <pc:docMk/>
            <pc:sldMk cId="3106185364" sldId="300"/>
            <ac:spMk id="22" creationId="{DF73964B-3BF8-6347-631C-418E4A8D7E8D}"/>
          </ac:spMkLst>
        </pc:spChg>
        <pc:spChg chg="add mod">
          <ac:chgData name="Scott E. Downie" userId="399d03e6-b893-43da-8e37-5837929ab6c1" providerId="ADAL" clId="{ABB7C67F-A327-4EFF-AF51-234D00FA91F3}" dt="2023-10-20T12:07:01.430" v="302" actId="14100"/>
          <ac:spMkLst>
            <pc:docMk/>
            <pc:sldMk cId="3106185364" sldId="300"/>
            <ac:spMk id="23" creationId="{8FE79EB0-FF44-D6F5-95A1-32CCEBCD2DA0}"/>
          </ac:spMkLst>
        </pc:spChg>
        <pc:spChg chg="add mod">
          <ac:chgData name="Scott E. Downie" userId="399d03e6-b893-43da-8e37-5837929ab6c1" providerId="ADAL" clId="{ABB7C67F-A327-4EFF-AF51-234D00FA91F3}" dt="2023-10-20T12:07:11.784" v="306" actId="14100"/>
          <ac:spMkLst>
            <pc:docMk/>
            <pc:sldMk cId="3106185364" sldId="300"/>
            <ac:spMk id="24" creationId="{1D0BECB0-E7E1-4BEC-D21F-86FFDF592A42}"/>
          </ac:spMkLst>
        </pc:spChg>
        <pc:spChg chg="add mod">
          <ac:chgData name="Scott E. Downie" userId="399d03e6-b893-43da-8e37-5837929ab6c1" providerId="ADAL" clId="{ABB7C67F-A327-4EFF-AF51-234D00FA91F3}" dt="2023-10-20T12:06:48.238" v="298" actId="14100"/>
          <ac:spMkLst>
            <pc:docMk/>
            <pc:sldMk cId="3106185364" sldId="300"/>
            <ac:spMk id="25" creationId="{2AA15BE6-1B5F-0DCE-2D9A-751E66EA2D50}"/>
          </ac:spMkLst>
        </pc:spChg>
        <pc:spChg chg="add mod">
          <ac:chgData name="Scott E. Downie" userId="399d03e6-b893-43da-8e37-5837929ab6c1" providerId="ADAL" clId="{ABB7C67F-A327-4EFF-AF51-234D00FA91F3}" dt="2023-10-20T12:07:05.975" v="304" actId="14100"/>
          <ac:spMkLst>
            <pc:docMk/>
            <pc:sldMk cId="3106185364" sldId="300"/>
            <ac:spMk id="26" creationId="{D2790626-9C5F-501E-0FE8-15F32217DCF9}"/>
          </ac:spMkLst>
        </pc:spChg>
        <pc:spChg chg="add mod">
          <ac:chgData name="Scott E. Downie" userId="399d03e6-b893-43da-8e37-5837929ab6c1" providerId="ADAL" clId="{ABB7C67F-A327-4EFF-AF51-234D00FA91F3}" dt="2023-10-20T12:07:52.124" v="311"/>
          <ac:spMkLst>
            <pc:docMk/>
            <pc:sldMk cId="3106185364" sldId="300"/>
            <ac:spMk id="28" creationId="{5013D2F2-297B-D10F-8E31-6AB9125E1404}"/>
          </ac:spMkLst>
        </pc:spChg>
        <pc:spChg chg="add mod">
          <ac:chgData name="Scott E. Downie" userId="399d03e6-b893-43da-8e37-5837929ab6c1" providerId="ADAL" clId="{ABB7C67F-A327-4EFF-AF51-234D00FA91F3}" dt="2023-10-20T12:07:52.124" v="311"/>
          <ac:spMkLst>
            <pc:docMk/>
            <pc:sldMk cId="3106185364" sldId="300"/>
            <ac:spMk id="30" creationId="{BFA343B8-8F5E-AF0C-3CC4-00B1CECBCD78}"/>
          </ac:spMkLst>
        </pc:spChg>
        <pc:spChg chg="add mod">
          <ac:chgData name="Scott E. Downie" userId="399d03e6-b893-43da-8e37-5837929ab6c1" providerId="ADAL" clId="{ABB7C67F-A327-4EFF-AF51-234D00FA91F3}" dt="2023-10-20T12:08:12.258" v="316"/>
          <ac:spMkLst>
            <pc:docMk/>
            <pc:sldMk cId="3106185364" sldId="300"/>
            <ac:spMk id="31" creationId="{C331AB36-10C1-1069-5790-16452B6BC4F2}"/>
          </ac:spMkLst>
        </pc:spChg>
        <pc:grpChg chg="add mod">
          <ac:chgData name="Scott E. Downie" userId="399d03e6-b893-43da-8e37-5837929ab6c1" providerId="ADAL" clId="{ABB7C67F-A327-4EFF-AF51-234D00FA91F3}" dt="2023-10-20T12:06:35.954" v="294" actId="1076"/>
          <ac:grpSpMkLst>
            <pc:docMk/>
            <pc:sldMk cId="3106185364" sldId="300"/>
            <ac:grpSpMk id="2" creationId="{31BA42BC-6E51-0E22-ED0B-E22FC4E4C46D}"/>
          </ac:grpSpMkLst>
        </pc:grpChg>
        <pc:grpChg chg="mod">
          <ac:chgData name="Scott E. Downie" userId="399d03e6-b893-43da-8e37-5837929ab6c1" providerId="ADAL" clId="{ABB7C67F-A327-4EFF-AF51-234D00FA91F3}" dt="2023-10-20T12:06:33.282" v="293"/>
          <ac:grpSpMkLst>
            <pc:docMk/>
            <pc:sldMk cId="3106185364" sldId="300"/>
            <ac:grpSpMk id="5" creationId="{2C9106D1-025F-F9E0-9CC4-D0668775E4F0}"/>
          </ac:grpSpMkLst>
        </pc:grpChg>
        <pc:picChg chg="mod">
          <ac:chgData name="Scott E. Downie" userId="399d03e6-b893-43da-8e37-5837929ab6c1" providerId="ADAL" clId="{ABB7C67F-A327-4EFF-AF51-234D00FA91F3}" dt="2023-10-20T12:06:33.282" v="293"/>
          <ac:picMkLst>
            <pc:docMk/>
            <pc:sldMk cId="3106185364" sldId="300"/>
            <ac:picMk id="4" creationId="{99DCB74D-942E-862B-7E3E-B0AB5410C8DD}"/>
          </ac:picMkLst>
        </pc:picChg>
        <pc:picChg chg="mod">
          <ac:chgData name="Scott E. Downie" userId="399d03e6-b893-43da-8e37-5837929ab6c1" providerId="ADAL" clId="{ABB7C67F-A327-4EFF-AF51-234D00FA91F3}" dt="2023-10-20T12:06:33.282" v="293"/>
          <ac:picMkLst>
            <pc:docMk/>
            <pc:sldMk cId="3106185364" sldId="300"/>
            <ac:picMk id="9" creationId="{3CC1ACFD-8C46-B954-EACC-A59EDA4FACAC}"/>
          </ac:picMkLst>
        </pc:picChg>
        <pc:picChg chg="mod">
          <ac:chgData name="Scott E. Downie" userId="399d03e6-b893-43da-8e37-5837929ab6c1" providerId="ADAL" clId="{ABB7C67F-A327-4EFF-AF51-234D00FA91F3}" dt="2023-10-20T12:06:33.282" v="293"/>
          <ac:picMkLst>
            <pc:docMk/>
            <pc:sldMk cId="3106185364" sldId="300"/>
            <ac:picMk id="10" creationId="{94B82EAA-820F-08C4-0ACD-978A678A9471}"/>
          </ac:picMkLst>
        </pc:picChg>
        <pc:picChg chg="add mod">
          <ac:chgData name="Scott E. Downie" userId="399d03e6-b893-43da-8e37-5837929ab6c1" providerId="ADAL" clId="{ABB7C67F-A327-4EFF-AF51-234D00FA91F3}" dt="2023-10-20T12:07:52.124" v="311"/>
          <ac:picMkLst>
            <pc:docMk/>
            <pc:sldMk cId="3106185364" sldId="300"/>
            <ac:picMk id="27" creationId="{A13F95C0-DEF6-81CE-F927-DEC1D509E4E3}"/>
          </ac:picMkLst>
        </pc:picChg>
        <pc:picChg chg="add mod">
          <ac:chgData name="Scott E. Downie" userId="399d03e6-b893-43da-8e37-5837929ab6c1" providerId="ADAL" clId="{ABB7C67F-A327-4EFF-AF51-234D00FA91F3}" dt="2023-10-20T12:07:52.124" v="311"/>
          <ac:picMkLst>
            <pc:docMk/>
            <pc:sldMk cId="3106185364" sldId="300"/>
            <ac:picMk id="29" creationId="{6EC86B66-5709-1A1C-2106-81388B429B94}"/>
          </ac:picMkLst>
        </pc:picChg>
      </pc:sldChg>
      <pc:sldChg chg="addSp modSp add mod">
        <pc:chgData name="Scott E. Downie" userId="399d03e6-b893-43da-8e37-5837929ab6c1" providerId="ADAL" clId="{ABB7C67F-A327-4EFF-AF51-234D00FA91F3}" dt="2023-10-20T12:12:40.698" v="346"/>
        <pc:sldMkLst>
          <pc:docMk/>
          <pc:sldMk cId="4164183869" sldId="301"/>
        </pc:sldMkLst>
        <pc:spChg chg="add mod">
          <ac:chgData name="Scott E. Downie" userId="399d03e6-b893-43da-8e37-5837929ab6c1" providerId="ADAL" clId="{ABB7C67F-A327-4EFF-AF51-234D00FA91F3}" dt="2023-10-20T12:10:28.913" v="319"/>
          <ac:spMkLst>
            <pc:docMk/>
            <pc:sldMk cId="4164183869" sldId="301"/>
            <ac:spMk id="2" creationId="{79313A9A-A696-CF4D-B2CB-B25A728C24DF}"/>
          </ac:spMkLst>
        </pc:spChg>
        <pc:spChg chg="mod">
          <ac:chgData name="Scott E. Downie" userId="399d03e6-b893-43da-8e37-5837929ab6c1" providerId="ADAL" clId="{ABB7C67F-A327-4EFF-AF51-234D00FA91F3}" dt="2023-10-20T12:11:39.885" v="333"/>
          <ac:spMkLst>
            <pc:docMk/>
            <pc:sldMk cId="4164183869" sldId="301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4" creationId="{1996C1D0-307B-F229-0040-557EF0EF93B0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5" creationId="{EE40AC3C-AD10-0826-6635-AACAE706892E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6" creationId="{1428AB85-E4B9-4523-CBB3-268CD9EBFBC4}"/>
          </ac:spMkLst>
        </pc:spChg>
        <pc:spChg chg="add mod">
          <ac:chgData name="Scott E. Downie" userId="399d03e6-b893-43da-8e37-5837929ab6c1" providerId="ADAL" clId="{ABB7C67F-A327-4EFF-AF51-234D00FA91F3}" dt="2023-10-20T12:12:40.698" v="346"/>
          <ac:spMkLst>
            <pc:docMk/>
            <pc:sldMk cId="4164183869" sldId="301"/>
            <ac:spMk id="9" creationId="{1931A7DD-A5B8-2979-587D-4D69B5482321}"/>
          </ac:spMkLst>
        </pc:spChg>
        <pc:spChg chg="add mod">
          <ac:chgData name="Scott E. Downie" userId="399d03e6-b893-43da-8e37-5837929ab6c1" providerId="ADAL" clId="{ABB7C67F-A327-4EFF-AF51-234D00FA91F3}" dt="2023-10-20T12:12:40.698" v="346"/>
          <ac:spMkLst>
            <pc:docMk/>
            <pc:sldMk cId="4164183869" sldId="301"/>
            <ac:spMk id="11" creationId="{C716D1B1-6A6E-1F8E-27AF-CAB6073EB788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2" creationId="{5D32F5A5-3332-6FF3-D7E0-65CE2DCCE80A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3" creationId="{678AA13C-DEB6-648F-6903-9015751CEF30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5" creationId="{53979012-ACF4-F30B-CBC1-A35CCA45BA64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6" creationId="{9A2D4B2B-D6C5-A980-3E05-21439B5FE22A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7" creationId="{2AF3B688-E74E-2499-589F-5277E5E52E0E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8" creationId="{A2E4AE51-315F-9B95-E62F-7DF9579F0747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9" creationId="{30D5654E-C81C-CC3A-7054-6C6A9D029DC6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1" creationId="{8A22C45C-C85E-A662-1E2A-49AA3F0A2DFC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3" creationId="{3D897491-021A-D1EF-8019-1665242BC24E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4" creationId="{CA6A953E-A33B-C77C-C80E-C6D51DCD4F9B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5" creationId="{2C931D09-9091-30D7-634A-DF5DFBABD8A2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8" creationId="{8F5E03B8-F7A1-0344-6C65-A34F79626E14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9" creationId="{B29D086C-B1DE-E440-B444-5255B7077EE5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31" creationId="{F74CCD0E-1EC7-597C-A748-1AD66191ED90}"/>
          </ac:spMkLst>
        </pc:spChg>
        <pc:grpChg chg="add mod ord">
          <ac:chgData name="Scott E. Downie" userId="399d03e6-b893-43da-8e37-5837929ab6c1" providerId="ADAL" clId="{ABB7C67F-A327-4EFF-AF51-234D00FA91F3}" dt="2023-10-20T12:11:48.886" v="335" actId="167"/>
          <ac:grpSpMkLst>
            <pc:docMk/>
            <pc:sldMk cId="4164183869" sldId="301"/>
            <ac:grpSpMk id="20" creationId="{612E1B98-41CB-AD1A-3B1D-25FF75DF539F}"/>
          </ac:grpSpMkLst>
        </pc:grpChg>
        <pc:grpChg chg="mod">
          <ac:chgData name="Scott E. Downie" userId="399d03e6-b893-43da-8e37-5837929ab6c1" providerId="ADAL" clId="{ABB7C67F-A327-4EFF-AF51-234D00FA91F3}" dt="2023-10-20T12:11:46.242" v="334"/>
          <ac:grpSpMkLst>
            <pc:docMk/>
            <pc:sldMk cId="4164183869" sldId="301"/>
            <ac:grpSpMk id="22" creationId="{D9851C6B-FC20-926A-AFE5-AF082C4281F8}"/>
          </ac:grpSpMkLst>
        </pc:grpChg>
        <pc:grpChg chg="mod">
          <ac:chgData name="Scott E. Downie" userId="399d03e6-b893-43da-8e37-5837929ab6c1" providerId="ADAL" clId="{ABB7C67F-A327-4EFF-AF51-234D00FA91F3}" dt="2023-10-20T12:11:46.242" v="334"/>
          <ac:grpSpMkLst>
            <pc:docMk/>
            <pc:sldMk cId="4164183869" sldId="301"/>
            <ac:grpSpMk id="26" creationId="{481AE9F8-E314-46EA-683A-66542AE8A379}"/>
          </ac:grpSpMkLst>
        </pc:grpChg>
        <pc:picChg chg="add mod">
          <ac:chgData name="Scott E. Downie" userId="399d03e6-b893-43da-8e37-5837929ab6c1" providerId="ADAL" clId="{ABB7C67F-A327-4EFF-AF51-234D00FA91F3}" dt="2023-10-20T12:11:30.596" v="332"/>
          <ac:picMkLst>
            <pc:docMk/>
            <pc:sldMk cId="4164183869" sldId="301"/>
            <ac:picMk id="8" creationId="{4C4CA7CF-0FCF-BCB8-D2B7-9D3F0DC19E0D}"/>
          </ac:picMkLst>
        </pc:picChg>
        <pc:picChg chg="add mod">
          <ac:chgData name="Scott E. Downie" userId="399d03e6-b893-43da-8e37-5837929ab6c1" providerId="ADAL" clId="{ABB7C67F-A327-4EFF-AF51-234D00FA91F3}" dt="2023-10-20T12:11:30.596" v="332"/>
          <ac:picMkLst>
            <pc:docMk/>
            <pc:sldMk cId="4164183869" sldId="301"/>
            <ac:picMk id="10" creationId="{D71A3ADD-848C-1F05-1586-FC6911180EAB}"/>
          </ac:picMkLst>
        </pc:picChg>
        <pc:picChg chg="mod">
          <ac:chgData name="Scott E. Downie" userId="399d03e6-b893-43da-8e37-5837929ab6c1" providerId="ADAL" clId="{ABB7C67F-A327-4EFF-AF51-234D00FA91F3}" dt="2023-10-20T12:11:46.242" v="334"/>
          <ac:picMkLst>
            <pc:docMk/>
            <pc:sldMk cId="4164183869" sldId="301"/>
            <ac:picMk id="27" creationId="{E102ACCD-06F7-911E-7E49-F13C41E0557F}"/>
          </ac:picMkLst>
        </pc:picChg>
        <pc:picChg chg="mod">
          <ac:chgData name="Scott E. Downie" userId="399d03e6-b893-43da-8e37-5837929ab6c1" providerId="ADAL" clId="{ABB7C67F-A327-4EFF-AF51-234D00FA91F3}" dt="2023-10-20T12:11:46.242" v="334"/>
          <ac:picMkLst>
            <pc:docMk/>
            <pc:sldMk cId="4164183869" sldId="301"/>
            <ac:picMk id="30" creationId="{9CF218A9-3C41-147B-3AEC-3CC69D2A6C39}"/>
          </ac:picMkLst>
        </pc:picChg>
        <pc:cxnChg chg="add mod">
          <ac:chgData name="Scott E. Downie" userId="399d03e6-b893-43da-8e37-5837929ab6c1" providerId="ADAL" clId="{ABB7C67F-A327-4EFF-AF51-234D00FA91F3}" dt="2023-10-20T12:11:30.596" v="332"/>
          <ac:cxnSpMkLst>
            <pc:docMk/>
            <pc:sldMk cId="4164183869" sldId="301"/>
            <ac:cxnSpMk id="7" creationId="{D3A0AF26-A00D-7D41-1767-E967BDA76694}"/>
          </ac:cxnSpMkLst>
        </pc:cxnChg>
        <pc:cxnChg chg="add mod">
          <ac:chgData name="Scott E. Downie" userId="399d03e6-b893-43da-8e37-5837929ab6c1" providerId="ADAL" clId="{ABB7C67F-A327-4EFF-AF51-234D00FA91F3}" dt="2023-10-20T12:11:30.596" v="332"/>
          <ac:cxnSpMkLst>
            <pc:docMk/>
            <pc:sldMk cId="4164183869" sldId="301"/>
            <ac:cxnSpMk id="14" creationId="{D2C972DE-11D4-90DD-F7E1-9137BC5DB862}"/>
          </ac:cxnSpMkLst>
        </pc:cxnChg>
      </pc:sldChg>
      <pc:sldChg chg="addSp delSp modSp add del mod">
        <pc:chgData name="Scott E. Downie" userId="399d03e6-b893-43da-8e37-5837929ab6c1" providerId="ADAL" clId="{ABB7C67F-A327-4EFF-AF51-234D00FA91F3}" dt="2023-10-20T12:19:01.586" v="434" actId="2696"/>
        <pc:sldMkLst>
          <pc:docMk/>
          <pc:sldMk cId="4045645539" sldId="302"/>
        </pc:sldMkLst>
        <pc:spChg chg="mod">
          <ac:chgData name="Scott E. Downie" userId="399d03e6-b893-43da-8e37-5837929ab6c1" providerId="ADAL" clId="{ABB7C67F-A327-4EFF-AF51-234D00FA91F3}" dt="2023-10-20T12:13:28.579" v="358"/>
          <ac:spMkLst>
            <pc:docMk/>
            <pc:sldMk cId="4045645539" sldId="302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5" creationId="{6DA5ECB9-55B3-FE2F-973F-14CBF25CFFD9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6" creationId="{766DC155-E509-B675-4DC2-89196F5E3F79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7" creationId="{95A45FC3-F034-D087-4082-9F46292EB9C7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8" creationId="{FF3FE86E-D567-8B54-5526-43CC9344136C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9" creationId="{4058669C-8C44-9E8D-3535-F15624971275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0" creationId="{CEBC40A2-CF54-702C-DF1B-1A79B707E616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1" creationId="{EEE2C02C-740E-C15C-9A63-71594BBD16A7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2" creationId="{E14F0D3D-D74F-E721-43E1-A1FFE626E6D2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4" creationId="{95284582-4ACF-B2CC-234A-D8E5698A7864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6" creationId="{0A761231-E1D5-3464-BC7C-4612A58D657C}"/>
          </ac:spMkLst>
        </pc:spChg>
        <pc:spChg chg="add 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9" creationId="{8726D559-663D-C077-CB01-182027635D94}"/>
          </ac:spMkLst>
        </pc:spChg>
        <pc:spChg chg="add 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21" creationId="{4D25C37B-1412-E03A-3C43-8E3FD5CA2D2A}"/>
          </ac:spMkLst>
        </pc:spChg>
        <pc:spChg chg="add 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22" creationId="{8324A152-4EAD-5B5E-59A8-20E0B030238F}"/>
          </ac:spMkLst>
        </pc:spChg>
        <pc:spChg chg="add mod">
          <ac:chgData name="Scott E. Downie" userId="399d03e6-b893-43da-8e37-5837929ab6c1" providerId="ADAL" clId="{ABB7C67F-A327-4EFF-AF51-234D00FA91F3}" dt="2023-10-20T12:17:05.141" v="399" actId="1076"/>
          <ac:spMkLst>
            <pc:docMk/>
            <pc:sldMk cId="4045645539" sldId="302"/>
            <ac:spMk id="23" creationId="{B4D105D5-1FF0-B283-EF39-C6557AD2EEEC}"/>
          </ac:spMkLst>
        </pc:spChg>
        <pc:spChg chg="add 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24" creationId="{A56E109B-1C4A-9834-E838-02621C845ABA}"/>
          </ac:spMkLst>
        </pc:spChg>
        <pc:spChg chg="add 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25" creationId="{6A00664F-AC4C-CA56-993E-1A0D23D1B573}"/>
          </ac:spMkLst>
        </pc:spChg>
        <pc:spChg chg="add del mod">
          <ac:chgData name="Scott E. Downie" userId="399d03e6-b893-43da-8e37-5837929ab6c1" providerId="ADAL" clId="{ABB7C67F-A327-4EFF-AF51-234D00FA91F3}" dt="2023-10-20T12:16:10.433" v="389" actId="478"/>
          <ac:spMkLst>
            <pc:docMk/>
            <pc:sldMk cId="4045645539" sldId="302"/>
            <ac:spMk id="26" creationId="{1C1EADB2-D63E-8E04-A8DF-0E86CB60F444}"/>
          </ac:spMkLst>
        </pc:spChg>
        <pc:spChg chg="add mod">
          <ac:chgData name="Scott E. Downie" userId="399d03e6-b893-43da-8e37-5837929ab6c1" providerId="ADAL" clId="{ABB7C67F-A327-4EFF-AF51-234D00FA91F3}" dt="2023-10-20T12:16:04.132" v="388" actId="14100"/>
          <ac:spMkLst>
            <pc:docMk/>
            <pc:sldMk cId="4045645539" sldId="302"/>
            <ac:spMk id="27" creationId="{A738AF94-1866-6B3C-2B91-23B850407D5E}"/>
          </ac:spMkLst>
        </pc:spChg>
        <pc:spChg chg="add mod">
          <ac:chgData name="Scott E. Downie" userId="399d03e6-b893-43da-8e37-5837929ab6c1" providerId="ADAL" clId="{ABB7C67F-A327-4EFF-AF51-234D00FA91F3}" dt="2023-10-20T12:16:28.710" v="392" actId="1076"/>
          <ac:spMkLst>
            <pc:docMk/>
            <pc:sldMk cId="4045645539" sldId="302"/>
            <ac:spMk id="29" creationId="{06E1F196-02E3-D977-C17A-1D96DAA366D0}"/>
          </ac:spMkLst>
        </pc:spChg>
        <pc:spChg chg="add mod">
          <ac:chgData name="Scott E. Downie" userId="399d03e6-b893-43da-8e37-5837929ab6c1" providerId="ADAL" clId="{ABB7C67F-A327-4EFF-AF51-234D00FA91F3}" dt="2023-10-20T12:16:59.890" v="398" actId="1076"/>
          <ac:spMkLst>
            <pc:docMk/>
            <pc:sldMk cId="4045645539" sldId="302"/>
            <ac:spMk id="30" creationId="{7C95317F-4825-76F2-7457-78642CC4D1C1}"/>
          </ac:spMkLst>
        </pc:spChg>
        <pc:spChg chg="add mod">
          <ac:chgData name="Scott E. Downie" userId="399d03e6-b893-43da-8e37-5837929ab6c1" providerId="ADAL" clId="{ABB7C67F-A327-4EFF-AF51-234D00FA91F3}" dt="2023-10-20T12:16:55.061" v="397" actId="14100"/>
          <ac:spMkLst>
            <pc:docMk/>
            <pc:sldMk cId="4045645539" sldId="302"/>
            <ac:spMk id="31" creationId="{D98DBCE7-8DB2-CB73-1755-78860D6ABE76}"/>
          </ac:spMkLst>
        </pc:spChg>
        <pc:spChg chg="add mod">
          <ac:chgData name="Scott E. Downie" userId="399d03e6-b893-43da-8e37-5837929ab6c1" providerId="ADAL" clId="{ABB7C67F-A327-4EFF-AF51-234D00FA91F3}" dt="2023-10-20T12:16:47.588" v="396" actId="14100"/>
          <ac:spMkLst>
            <pc:docMk/>
            <pc:sldMk cId="4045645539" sldId="302"/>
            <ac:spMk id="32" creationId="{28CF36C5-B102-6707-1A5B-CCF391A34A90}"/>
          </ac:spMkLst>
        </pc:spChg>
        <pc:spChg chg="add mod">
          <ac:chgData name="Scott E. Downie" userId="399d03e6-b893-43da-8e37-5837929ab6c1" providerId="ADAL" clId="{ABB7C67F-A327-4EFF-AF51-234D00FA91F3}" dt="2023-10-20T12:16:59.890" v="398" actId="1076"/>
          <ac:spMkLst>
            <pc:docMk/>
            <pc:sldMk cId="4045645539" sldId="302"/>
            <ac:spMk id="33" creationId="{E00BEFF6-20B1-ACAE-C89D-DE38C274501E}"/>
          </ac:spMkLst>
        </pc:spChg>
        <pc:grpChg chg="add mod">
          <ac:chgData name="Scott E. Downie" userId="399d03e6-b893-43da-8e37-5837929ab6c1" providerId="ADAL" clId="{ABB7C67F-A327-4EFF-AF51-234D00FA91F3}" dt="2023-10-20T12:13:40.232" v="359"/>
          <ac:grpSpMkLst>
            <pc:docMk/>
            <pc:sldMk cId="4045645539" sldId="302"/>
            <ac:grpSpMk id="2" creationId="{2CA32304-E93D-C8F7-E83D-7748F9E7347E}"/>
          </ac:grpSpMkLst>
        </pc:grpChg>
        <pc:grpChg chg="mod">
          <ac:chgData name="Scott E. Downie" userId="399d03e6-b893-43da-8e37-5837929ab6c1" providerId="ADAL" clId="{ABB7C67F-A327-4EFF-AF51-234D00FA91F3}" dt="2023-10-20T12:13:40.232" v="359"/>
          <ac:grpSpMkLst>
            <pc:docMk/>
            <pc:sldMk cId="4045645539" sldId="302"/>
            <ac:grpSpMk id="13" creationId="{8E085FEE-985E-D5BF-2E7A-4E1EE2F8BC4F}"/>
          </ac:grpSpMkLst>
        </pc:grpChg>
        <pc:picChg chg="mod">
          <ac:chgData name="Scott E. Downie" userId="399d03e6-b893-43da-8e37-5837929ab6c1" providerId="ADAL" clId="{ABB7C67F-A327-4EFF-AF51-234D00FA91F3}" dt="2023-10-20T12:13:40.232" v="359"/>
          <ac:picMkLst>
            <pc:docMk/>
            <pc:sldMk cId="4045645539" sldId="302"/>
            <ac:picMk id="4" creationId="{537F1F1E-11D5-0420-86CF-DEAFB845A673}"/>
          </ac:picMkLst>
        </pc:picChg>
        <pc:picChg chg="mod">
          <ac:chgData name="Scott E. Downie" userId="399d03e6-b893-43da-8e37-5837929ab6c1" providerId="ADAL" clId="{ABB7C67F-A327-4EFF-AF51-234D00FA91F3}" dt="2023-10-20T12:13:40.232" v="359"/>
          <ac:picMkLst>
            <pc:docMk/>
            <pc:sldMk cId="4045645539" sldId="302"/>
            <ac:picMk id="15" creationId="{622C7F4B-8A0C-6A53-B053-D39EBDFC2369}"/>
          </ac:picMkLst>
        </pc:picChg>
        <pc:picChg chg="add mod">
          <ac:chgData name="Scott E. Downie" userId="399d03e6-b893-43da-8e37-5837929ab6c1" providerId="ADAL" clId="{ABB7C67F-A327-4EFF-AF51-234D00FA91F3}" dt="2023-10-20T12:13:40.232" v="359"/>
          <ac:picMkLst>
            <pc:docMk/>
            <pc:sldMk cId="4045645539" sldId="302"/>
            <ac:picMk id="17" creationId="{BC97FE81-E1F8-3DC7-C64B-67BA8F2D5A25}"/>
          </ac:picMkLst>
        </pc:picChg>
        <pc:picChg chg="add mod">
          <ac:chgData name="Scott E. Downie" userId="399d03e6-b893-43da-8e37-5837929ab6c1" providerId="ADAL" clId="{ABB7C67F-A327-4EFF-AF51-234D00FA91F3}" dt="2023-10-20T12:13:40.232" v="359"/>
          <ac:picMkLst>
            <pc:docMk/>
            <pc:sldMk cId="4045645539" sldId="302"/>
            <ac:picMk id="18" creationId="{1D7B7E29-6339-A83E-0E82-52826DD23596}"/>
          </ac:picMkLst>
        </pc:picChg>
        <pc:picChg chg="add mod">
          <ac:chgData name="Scott E. Downie" userId="399d03e6-b893-43da-8e37-5837929ab6c1" providerId="ADAL" clId="{ABB7C67F-A327-4EFF-AF51-234D00FA91F3}" dt="2023-10-20T12:13:40.232" v="359"/>
          <ac:picMkLst>
            <pc:docMk/>
            <pc:sldMk cId="4045645539" sldId="302"/>
            <ac:picMk id="20" creationId="{006BF0B8-DFA3-5A11-380E-CA9BACB2C9B5}"/>
          </ac:picMkLst>
        </pc:picChg>
        <pc:picChg chg="del">
          <ac:chgData name="Scott E. Downie" userId="399d03e6-b893-43da-8e37-5837929ab6c1" providerId="ADAL" clId="{ABB7C67F-A327-4EFF-AF51-234D00FA91F3}" dt="2023-10-20T12:16:10.433" v="389" actId="478"/>
          <ac:picMkLst>
            <pc:docMk/>
            <pc:sldMk cId="4045645539" sldId="302"/>
            <ac:picMk id="61" creationId="{00000000-0000-0000-0000-000000000000}"/>
          </ac:picMkLst>
        </pc:picChg>
        <pc:cxnChg chg="add del mod">
          <ac:chgData name="Scott E. Downie" userId="399d03e6-b893-43da-8e37-5837929ab6c1" providerId="ADAL" clId="{ABB7C67F-A327-4EFF-AF51-234D00FA91F3}" dt="2023-10-20T12:16:12.625" v="390" actId="478"/>
          <ac:cxnSpMkLst>
            <pc:docMk/>
            <pc:sldMk cId="4045645539" sldId="302"/>
            <ac:cxnSpMk id="28" creationId="{893D85DF-620C-1B40-B0E8-5762550CC078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2:20:02.623" v="454" actId="207"/>
        <pc:sldMkLst>
          <pc:docMk/>
          <pc:sldMk cId="4197200811" sldId="303"/>
        </pc:sldMkLst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2" creationId="{A5BD38B6-574E-295D-A39D-97788B78487D}"/>
          </ac:spMkLst>
        </pc:spChg>
        <pc:spChg chg="del">
          <ac:chgData name="Scott E. Downie" userId="399d03e6-b893-43da-8e37-5837929ab6c1" providerId="ADAL" clId="{ABB7C67F-A327-4EFF-AF51-234D00FA91F3}" dt="2023-10-20T12:17:36.861" v="407" actId="478"/>
          <ac:spMkLst>
            <pc:docMk/>
            <pc:sldMk cId="4197200811" sldId="303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6" creationId="{519B89E1-4F8D-CBD0-D902-E066EC67704D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7" creationId="{C7C7D546-30B0-1069-5833-4931762746E8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8" creationId="{84457B91-A5B8-8AAA-3DF4-5847DE0FDC6B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9" creationId="{B0D2DB40-87D2-565E-B822-D91FD6588BFE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0" creationId="{E3F24ECF-21C7-1C8F-14F1-B9606707583B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1" creationId="{DB1DFEE0-4EB1-C81A-F6D7-CD043200C985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2" creationId="{694FE060-531E-A994-0DD1-AA6E790BEA31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3" creationId="{45C2BA47-7F13-B931-5B79-283061901584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5" creationId="{373679E9-9119-7CC0-B53C-51AF2BF6A8CE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7" creationId="{A8A84E6A-ADF6-E76F-CDB3-4914C59927B8}"/>
          </ac:spMkLst>
        </pc:spChg>
        <pc:spChg chg="add mod">
          <ac:chgData name="Scott E. Downie" userId="399d03e6-b893-43da-8e37-5837929ab6c1" providerId="ADAL" clId="{ABB7C67F-A327-4EFF-AF51-234D00FA91F3}" dt="2023-10-20T12:18:54.775" v="433" actId="1076"/>
          <ac:spMkLst>
            <pc:docMk/>
            <pc:sldMk cId="4197200811" sldId="303"/>
            <ac:spMk id="20" creationId="{D9DE4F8E-7D9E-E457-008F-B050C7EAF1DE}"/>
          </ac:spMkLst>
        </pc:spChg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22" creationId="{09757E37-13B6-834F-F960-655437A0B62D}"/>
          </ac:spMkLst>
        </pc:spChg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23" creationId="{C92AF786-4C4B-9C83-5FA1-887BB25D9FDB}"/>
          </ac:spMkLst>
        </pc:spChg>
        <pc:spChg chg="add mod">
          <ac:chgData name="Scott E. Downie" userId="399d03e6-b893-43da-8e37-5837929ab6c1" providerId="ADAL" clId="{ABB7C67F-A327-4EFF-AF51-234D00FA91F3}" dt="2023-10-20T12:20:02.623" v="454" actId="207"/>
          <ac:spMkLst>
            <pc:docMk/>
            <pc:sldMk cId="4197200811" sldId="303"/>
            <ac:spMk id="24" creationId="{8DF0D9CB-C702-03B0-7AE5-4EC2A82E1591}"/>
          </ac:spMkLst>
        </pc:spChg>
        <pc:spChg chg="add mod">
          <ac:chgData name="Scott E. Downie" userId="399d03e6-b893-43da-8e37-5837929ab6c1" providerId="ADAL" clId="{ABB7C67F-A327-4EFF-AF51-234D00FA91F3}" dt="2023-10-20T12:18:54.775" v="433" actId="1076"/>
          <ac:spMkLst>
            <pc:docMk/>
            <pc:sldMk cId="4197200811" sldId="303"/>
            <ac:spMk id="25" creationId="{AA1CC5B7-403B-0365-E44F-35BCCEF7560C}"/>
          </ac:spMkLst>
        </pc:spChg>
        <pc:spChg chg="add mod">
          <ac:chgData name="Scott E. Downie" userId="399d03e6-b893-43da-8e37-5837929ab6c1" providerId="ADAL" clId="{ABB7C67F-A327-4EFF-AF51-234D00FA91F3}" dt="2023-10-20T12:18:54.775" v="433" actId="1076"/>
          <ac:spMkLst>
            <pc:docMk/>
            <pc:sldMk cId="4197200811" sldId="303"/>
            <ac:spMk id="26" creationId="{64F1FE18-84BA-DE15-ABC7-C9BBEE42E345}"/>
          </ac:spMkLst>
        </pc:spChg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27" creationId="{16A00671-1979-3C18-5516-AC92525A593F}"/>
          </ac:spMkLst>
        </pc:spChg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28" creationId="{3EC7462A-1B8F-FB85-AAE9-2DF8630BBFA5}"/>
          </ac:spMkLst>
        </pc:spChg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29" creationId="{C8E404ED-6F57-FC9B-A0CE-FC83C390CA77}"/>
          </ac:spMkLst>
        </pc:spChg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30" creationId="{CF7A7DCC-D81D-A331-617F-C46AE2F140E1}"/>
          </ac:spMkLst>
        </pc:spChg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31" creationId="{076C3F56-A6E1-F9DF-8E09-C14D24D6277F}"/>
          </ac:spMkLst>
        </pc:spChg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32" creationId="{1F5CE2BA-B5E9-8C7D-FD83-C57AA6719BB3}"/>
          </ac:spMkLst>
        </pc:spChg>
        <pc:spChg chg="add mod">
          <ac:chgData name="Scott E. Downie" userId="399d03e6-b893-43da-8e37-5837929ab6c1" providerId="ADAL" clId="{ABB7C67F-A327-4EFF-AF51-234D00FA91F3}" dt="2023-10-20T12:19:42.191" v="452" actId="20577"/>
          <ac:spMkLst>
            <pc:docMk/>
            <pc:sldMk cId="4197200811" sldId="303"/>
            <ac:spMk id="33" creationId="{41C6051D-D997-FE46-40C6-D9903BBC1AFE}"/>
          </ac:spMkLst>
        </pc:spChg>
        <pc:grpChg chg="add mod">
          <ac:chgData name="Scott E. Downie" userId="399d03e6-b893-43da-8e37-5837929ab6c1" providerId="ADAL" clId="{ABB7C67F-A327-4EFF-AF51-234D00FA91F3}" dt="2023-10-20T12:17:49.229" v="408"/>
          <ac:grpSpMkLst>
            <pc:docMk/>
            <pc:sldMk cId="4197200811" sldId="303"/>
            <ac:grpSpMk id="4" creationId="{B10B8B70-08DA-ED5B-C628-C6F3D903753A}"/>
          </ac:grpSpMkLst>
        </pc:grpChg>
        <pc:grpChg chg="mod">
          <ac:chgData name="Scott E. Downie" userId="399d03e6-b893-43da-8e37-5837929ab6c1" providerId="ADAL" clId="{ABB7C67F-A327-4EFF-AF51-234D00FA91F3}" dt="2023-10-20T12:17:49.229" v="408"/>
          <ac:grpSpMkLst>
            <pc:docMk/>
            <pc:sldMk cId="4197200811" sldId="303"/>
            <ac:grpSpMk id="14" creationId="{8BC3972E-B10C-2CCF-8E74-3133A2E7D59E}"/>
          </ac:grpSpMkLst>
        </pc:grpChg>
        <pc:picChg chg="mod">
          <ac:chgData name="Scott E. Downie" userId="399d03e6-b893-43da-8e37-5837929ab6c1" providerId="ADAL" clId="{ABB7C67F-A327-4EFF-AF51-234D00FA91F3}" dt="2023-10-20T12:17:49.229" v="408"/>
          <ac:picMkLst>
            <pc:docMk/>
            <pc:sldMk cId="4197200811" sldId="303"/>
            <ac:picMk id="5" creationId="{08DC3D31-84F2-F762-4C53-32B5E9004F49}"/>
          </ac:picMkLst>
        </pc:picChg>
        <pc:picChg chg="mod">
          <ac:chgData name="Scott E. Downie" userId="399d03e6-b893-43da-8e37-5837929ab6c1" providerId="ADAL" clId="{ABB7C67F-A327-4EFF-AF51-234D00FA91F3}" dt="2023-10-20T12:17:49.229" v="408"/>
          <ac:picMkLst>
            <pc:docMk/>
            <pc:sldMk cId="4197200811" sldId="303"/>
            <ac:picMk id="16" creationId="{C4365586-3BB2-C433-42B4-7B7DF59DD238}"/>
          </ac:picMkLst>
        </pc:picChg>
        <pc:picChg chg="add mod modCrop">
          <ac:chgData name="Scott E. Downie" userId="399d03e6-b893-43da-8e37-5837929ab6c1" providerId="ADAL" clId="{ABB7C67F-A327-4EFF-AF51-234D00FA91F3}" dt="2023-10-20T12:18:54.775" v="433" actId="1076"/>
          <ac:picMkLst>
            <pc:docMk/>
            <pc:sldMk cId="4197200811" sldId="303"/>
            <ac:picMk id="18" creationId="{7D5C6766-A1AA-2EDB-72FF-B7AD1A75F68D}"/>
          </ac:picMkLst>
        </pc:picChg>
        <pc:picChg chg="add mod modCrop">
          <ac:chgData name="Scott E. Downie" userId="399d03e6-b893-43da-8e37-5837929ab6c1" providerId="ADAL" clId="{ABB7C67F-A327-4EFF-AF51-234D00FA91F3}" dt="2023-10-20T12:18:54.775" v="433" actId="1076"/>
          <ac:picMkLst>
            <pc:docMk/>
            <pc:sldMk cId="4197200811" sldId="303"/>
            <ac:picMk id="19" creationId="{5D72AF75-99BE-E814-8672-0CF6C40A79F3}"/>
          </ac:picMkLst>
        </pc:picChg>
        <pc:picChg chg="add mod modCrop">
          <ac:chgData name="Scott E. Downie" userId="399d03e6-b893-43da-8e37-5837929ab6c1" providerId="ADAL" clId="{ABB7C67F-A327-4EFF-AF51-234D00FA91F3}" dt="2023-10-20T12:18:54.775" v="433" actId="1076"/>
          <ac:picMkLst>
            <pc:docMk/>
            <pc:sldMk cId="4197200811" sldId="303"/>
            <ac:picMk id="21" creationId="{F194AB63-21C7-10AA-ABA5-829E890F2963}"/>
          </ac:picMkLst>
        </pc:picChg>
      </pc:sldChg>
      <pc:sldChg chg="addSp delSp modSp add mod">
        <pc:chgData name="Scott E. Downie" userId="399d03e6-b893-43da-8e37-5837929ab6c1" providerId="ADAL" clId="{ABB7C67F-A327-4EFF-AF51-234D00FA91F3}" dt="2023-10-20T12:22:49.255" v="486"/>
        <pc:sldMkLst>
          <pc:docMk/>
          <pc:sldMk cId="2623371243" sldId="304"/>
        </pc:sldMkLst>
        <pc:spChg chg="add mod">
          <ac:chgData name="Scott E. Downie" userId="399d03e6-b893-43da-8e37-5837929ab6c1" providerId="ADAL" clId="{ABB7C67F-A327-4EFF-AF51-234D00FA91F3}" dt="2023-10-20T12:20:48.123" v="459"/>
          <ac:spMkLst>
            <pc:docMk/>
            <pc:sldMk cId="2623371243" sldId="304"/>
            <ac:spMk id="2" creationId="{C7C8F1C9-7C5E-AAF6-9FD6-9445199B2A0F}"/>
          </ac:spMkLst>
        </pc:spChg>
        <pc:spChg chg="del">
          <ac:chgData name="Scott E. Downie" userId="399d03e6-b893-43da-8e37-5837929ab6c1" providerId="ADAL" clId="{ABB7C67F-A327-4EFF-AF51-234D00FA91F3}" dt="2023-10-20T12:20:35.666" v="457" actId="478"/>
          <ac:spMkLst>
            <pc:docMk/>
            <pc:sldMk cId="2623371243" sldId="304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2:20:36.339" v="458"/>
          <ac:spMkLst>
            <pc:docMk/>
            <pc:sldMk cId="2623371243" sldId="304"/>
            <ac:spMk id="4" creationId="{F8588935-BC8A-0088-BE69-A9A6B9A8CCDA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6" creationId="{115C7C56-3DBD-78D6-A6C4-CC5D5CCFC984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7" creationId="{4190513C-A5B6-DA28-D42B-BB8873269F17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8" creationId="{917E987F-9056-E577-6798-99103697CBD7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9" creationId="{B7916424-1D62-92C2-7F50-7B3DE037EC2C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10" creationId="{0C3AC87E-C526-0842-609C-DDE678FE87E1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11" creationId="{3D366759-B694-7CEA-AC5B-88CC35C33695}"/>
          </ac:spMkLst>
        </pc:spChg>
        <pc:spChg chg="add 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14" creationId="{6589DCB0-4D70-31C4-DD85-B854B5C5FB50}"/>
          </ac:spMkLst>
        </pc:spChg>
        <pc:spChg chg="add 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15" creationId="{AE7CBE58-B099-77F7-475B-710A1C2AB64F}"/>
          </ac:spMkLst>
        </pc:spChg>
        <pc:spChg chg="add mod">
          <ac:chgData name="Scott E. Downie" userId="399d03e6-b893-43da-8e37-5837929ab6c1" providerId="ADAL" clId="{ABB7C67F-A327-4EFF-AF51-234D00FA91F3}" dt="2023-10-20T12:21:48.503" v="469" actId="14100"/>
          <ac:spMkLst>
            <pc:docMk/>
            <pc:sldMk cId="2623371243" sldId="304"/>
            <ac:spMk id="16" creationId="{1083436A-9D48-7AA1-1CFA-E19B89A29AF7}"/>
          </ac:spMkLst>
        </pc:spChg>
        <pc:spChg chg="add mod">
          <ac:chgData name="Scott E. Downie" userId="399d03e6-b893-43da-8e37-5837929ab6c1" providerId="ADAL" clId="{ABB7C67F-A327-4EFF-AF51-234D00FA91F3}" dt="2023-10-20T12:22:33.490" v="484" actId="14100"/>
          <ac:spMkLst>
            <pc:docMk/>
            <pc:sldMk cId="2623371243" sldId="304"/>
            <ac:spMk id="17" creationId="{6D85ACCA-CE69-E0C0-BFCC-5758A0CE1B28}"/>
          </ac:spMkLst>
        </pc:spChg>
        <pc:spChg chg="add del mod">
          <ac:chgData name="Scott E. Downie" userId="399d03e6-b893-43da-8e37-5837929ab6c1" providerId="ADAL" clId="{ABB7C67F-A327-4EFF-AF51-234D00FA91F3}" dt="2023-10-20T12:22:38.957" v="485" actId="478"/>
          <ac:spMkLst>
            <pc:docMk/>
            <pc:sldMk cId="2623371243" sldId="304"/>
            <ac:spMk id="18" creationId="{EC9704A2-3B23-46AD-ED93-BC2F077FDF15}"/>
          </ac:spMkLst>
        </pc:spChg>
        <pc:spChg chg="add mod">
          <ac:chgData name="Scott E. Downie" userId="399d03e6-b893-43da-8e37-5837929ab6c1" providerId="ADAL" clId="{ABB7C67F-A327-4EFF-AF51-234D00FA91F3}" dt="2023-10-20T12:21:56.183" v="471" actId="1076"/>
          <ac:spMkLst>
            <pc:docMk/>
            <pc:sldMk cId="2623371243" sldId="304"/>
            <ac:spMk id="19" creationId="{2757AB1F-B969-A928-4372-E8A0E96136FD}"/>
          </ac:spMkLst>
        </pc:spChg>
        <pc:spChg chg="add mod">
          <ac:chgData name="Scott E. Downie" userId="399d03e6-b893-43da-8e37-5837929ab6c1" providerId="ADAL" clId="{ABB7C67F-A327-4EFF-AF51-234D00FA91F3}" dt="2023-10-20T12:22:05.730" v="474" actId="14100"/>
          <ac:spMkLst>
            <pc:docMk/>
            <pc:sldMk cId="2623371243" sldId="304"/>
            <ac:spMk id="20" creationId="{3E1CE53E-0B12-2112-7D12-FF7121FC4675}"/>
          </ac:spMkLst>
        </pc:spChg>
        <pc:spChg chg="add mod">
          <ac:chgData name="Scott E. Downie" userId="399d03e6-b893-43da-8e37-5837929ab6c1" providerId="ADAL" clId="{ABB7C67F-A327-4EFF-AF51-234D00FA91F3}" dt="2023-10-20T12:22:23.294" v="481" actId="14100"/>
          <ac:spMkLst>
            <pc:docMk/>
            <pc:sldMk cId="2623371243" sldId="304"/>
            <ac:spMk id="21" creationId="{5CFA82FA-FDEA-EF6D-A64D-CCCD66C2381A}"/>
          </ac:spMkLst>
        </pc:spChg>
        <pc:spChg chg="add 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22" creationId="{176ECA7D-4C06-822E-D9F6-A10D4A0988B2}"/>
          </ac:spMkLst>
        </pc:spChg>
        <pc:spChg chg="add mod">
          <ac:chgData name="Scott E. Downie" userId="399d03e6-b893-43da-8e37-5837929ab6c1" providerId="ADAL" clId="{ABB7C67F-A327-4EFF-AF51-234D00FA91F3}" dt="2023-10-20T12:22:49.255" v="486"/>
          <ac:spMkLst>
            <pc:docMk/>
            <pc:sldMk cId="2623371243" sldId="304"/>
            <ac:spMk id="25" creationId="{D3FDEC0C-07E0-994D-DCBE-F090383CD8CF}"/>
          </ac:spMkLst>
        </pc:spChg>
        <pc:spChg chg="add mod">
          <ac:chgData name="Scott E. Downie" userId="399d03e6-b893-43da-8e37-5837929ab6c1" providerId="ADAL" clId="{ABB7C67F-A327-4EFF-AF51-234D00FA91F3}" dt="2023-10-20T12:22:49.255" v="486"/>
          <ac:spMkLst>
            <pc:docMk/>
            <pc:sldMk cId="2623371243" sldId="304"/>
            <ac:spMk id="27" creationId="{22A91A7B-C6FD-04CA-EA41-D1EDE1E8688C}"/>
          </ac:spMkLst>
        </pc:spChg>
        <pc:spChg chg="add mod">
          <ac:chgData name="Scott E. Downie" userId="399d03e6-b893-43da-8e37-5837929ab6c1" providerId="ADAL" clId="{ABB7C67F-A327-4EFF-AF51-234D00FA91F3}" dt="2023-10-20T12:22:49.255" v="486"/>
          <ac:spMkLst>
            <pc:docMk/>
            <pc:sldMk cId="2623371243" sldId="304"/>
            <ac:spMk id="28" creationId="{70721F8C-5624-DA66-BAB3-EFAC716A2A8C}"/>
          </ac:spMkLst>
        </pc:spChg>
        <pc:grpChg chg="add mod">
          <ac:chgData name="Scott E. Downie" userId="399d03e6-b893-43da-8e37-5837929ab6c1" providerId="ADAL" clId="{ABB7C67F-A327-4EFF-AF51-234D00FA91F3}" dt="2023-10-20T12:21:37.861" v="466"/>
          <ac:grpSpMkLst>
            <pc:docMk/>
            <pc:sldMk cId="2623371243" sldId="304"/>
            <ac:grpSpMk id="5" creationId="{F1306EE9-64E8-228A-45A3-CEC2098E0DCE}"/>
          </ac:grpSpMkLst>
        </pc:grpChg>
        <pc:picChg chg="mod">
          <ac:chgData name="Scott E. Downie" userId="399d03e6-b893-43da-8e37-5837929ab6c1" providerId="ADAL" clId="{ABB7C67F-A327-4EFF-AF51-234D00FA91F3}" dt="2023-10-20T12:21:37.861" v="466"/>
          <ac:picMkLst>
            <pc:docMk/>
            <pc:sldMk cId="2623371243" sldId="304"/>
            <ac:picMk id="12" creationId="{B39453AE-9134-22CC-7166-9F34DE8671E9}"/>
          </ac:picMkLst>
        </pc:picChg>
        <pc:picChg chg="mod">
          <ac:chgData name="Scott E. Downie" userId="399d03e6-b893-43da-8e37-5837929ab6c1" providerId="ADAL" clId="{ABB7C67F-A327-4EFF-AF51-234D00FA91F3}" dt="2023-10-20T12:21:37.861" v="466"/>
          <ac:picMkLst>
            <pc:docMk/>
            <pc:sldMk cId="2623371243" sldId="304"/>
            <ac:picMk id="13" creationId="{76265DE6-4B87-1F22-C6E0-4E5620AAA850}"/>
          </ac:picMkLst>
        </pc:picChg>
        <pc:picChg chg="add mod">
          <ac:chgData name="Scott E. Downie" userId="399d03e6-b893-43da-8e37-5837929ab6c1" providerId="ADAL" clId="{ABB7C67F-A327-4EFF-AF51-234D00FA91F3}" dt="2023-10-20T12:22:49.255" v="486"/>
          <ac:picMkLst>
            <pc:docMk/>
            <pc:sldMk cId="2623371243" sldId="304"/>
            <ac:picMk id="23" creationId="{7BE371F9-E6ED-1860-D241-192253F31288}"/>
          </ac:picMkLst>
        </pc:picChg>
        <pc:picChg chg="add mod">
          <ac:chgData name="Scott E. Downie" userId="399d03e6-b893-43da-8e37-5837929ab6c1" providerId="ADAL" clId="{ABB7C67F-A327-4EFF-AF51-234D00FA91F3}" dt="2023-10-20T12:22:49.255" v="486"/>
          <ac:picMkLst>
            <pc:docMk/>
            <pc:sldMk cId="2623371243" sldId="304"/>
            <ac:picMk id="24" creationId="{7D42B9D8-2A0F-8139-5CB0-04F1D71832FB}"/>
          </ac:picMkLst>
        </pc:picChg>
        <pc:picChg chg="add mod">
          <ac:chgData name="Scott E. Downie" userId="399d03e6-b893-43da-8e37-5837929ab6c1" providerId="ADAL" clId="{ABB7C67F-A327-4EFF-AF51-234D00FA91F3}" dt="2023-10-20T12:22:49.255" v="486"/>
          <ac:picMkLst>
            <pc:docMk/>
            <pc:sldMk cId="2623371243" sldId="304"/>
            <ac:picMk id="26" creationId="{74C2EFF3-4332-E9A6-E1AF-158FAE8E222A}"/>
          </ac:picMkLst>
        </pc:picChg>
      </pc:sldChg>
      <pc:sldChg chg="modSp add del mod">
        <pc:chgData name="Scott E. Downie" userId="399d03e6-b893-43da-8e37-5837929ab6c1" providerId="ADAL" clId="{ABB7C67F-A327-4EFF-AF51-234D00FA91F3}" dt="2023-10-20T12:17:27.702" v="405"/>
        <pc:sldMkLst>
          <pc:docMk/>
          <pc:sldMk cId="3525838256" sldId="304"/>
        </pc:sldMkLst>
        <pc:picChg chg="ord">
          <ac:chgData name="Scott E. Downie" userId="399d03e6-b893-43da-8e37-5837929ab6c1" providerId="ADAL" clId="{ABB7C67F-A327-4EFF-AF51-234D00FA91F3}" dt="2023-10-20T12:17:27.070" v="404" actId="167"/>
          <ac:picMkLst>
            <pc:docMk/>
            <pc:sldMk cId="3525838256" sldId="304"/>
            <ac:picMk id="61" creationId="{00000000-0000-0000-0000-000000000000}"/>
          </ac:picMkLst>
        </pc:picChg>
      </pc:sldChg>
      <pc:sldChg chg="addSp delSp modSp add mod">
        <pc:chgData name="Scott E. Downie" userId="399d03e6-b893-43da-8e37-5837929ab6c1" providerId="ADAL" clId="{ABB7C67F-A327-4EFF-AF51-234D00FA91F3}" dt="2023-10-20T12:30:46.667" v="556" actId="14100"/>
        <pc:sldMkLst>
          <pc:docMk/>
          <pc:sldMk cId="837943376" sldId="305"/>
        </pc:sldMkLst>
        <pc:spChg chg="mod">
          <ac:chgData name="Scott E. Downie" userId="399d03e6-b893-43da-8e37-5837929ab6c1" providerId="ADAL" clId="{ABB7C67F-A327-4EFF-AF51-234D00FA91F3}" dt="2023-10-20T12:25:23.157" v="530"/>
          <ac:spMkLst>
            <pc:docMk/>
            <pc:sldMk cId="837943376" sldId="305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2:24:33.566" v="514" actId="1035"/>
          <ac:spMkLst>
            <pc:docMk/>
            <pc:sldMk cId="837943376" sldId="305"/>
            <ac:spMk id="6" creationId="{C6A48805-C977-9682-0170-774706D92D9B}"/>
          </ac:spMkLst>
        </pc:spChg>
        <pc:spChg chg="add mod">
          <ac:chgData name="Scott E. Downie" userId="399d03e6-b893-43da-8e37-5837929ab6c1" providerId="ADAL" clId="{ABB7C67F-A327-4EFF-AF51-234D00FA91F3}" dt="2023-10-20T12:24:33.566" v="514" actId="1035"/>
          <ac:spMkLst>
            <pc:docMk/>
            <pc:sldMk cId="837943376" sldId="305"/>
            <ac:spMk id="7" creationId="{3DD647BD-E029-EA8F-A50C-24A889ADFAC5}"/>
          </ac:spMkLst>
        </pc:spChg>
        <pc:spChg chg="add mod">
          <ac:chgData name="Scott E. Downie" userId="399d03e6-b893-43da-8e37-5837929ab6c1" providerId="ADAL" clId="{ABB7C67F-A327-4EFF-AF51-234D00FA91F3}" dt="2023-10-20T12:24:33.566" v="514" actId="1035"/>
          <ac:spMkLst>
            <pc:docMk/>
            <pc:sldMk cId="837943376" sldId="305"/>
            <ac:spMk id="8" creationId="{99438893-A13A-A5BC-5C84-DFC7E1F46C01}"/>
          </ac:spMkLst>
        </pc:spChg>
        <pc:spChg chg="add mod">
          <ac:chgData name="Scott E. Downie" userId="399d03e6-b893-43da-8e37-5837929ab6c1" providerId="ADAL" clId="{ABB7C67F-A327-4EFF-AF51-234D00FA91F3}" dt="2023-10-20T12:25:11.662" v="529" actId="20577"/>
          <ac:spMkLst>
            <pc:docMk/>
            <pc:sldMk cId="837943376" sldId="305"/>
            <ac:spMk id="9" creationId="{1373FCAF-C271-7DA4-64BF-F3C17624D31C}"/>
          </ac:spMkLst>
        </pc:spChg>
        <pc:spChg chg="mod topLvl">
          <ac:chgData name="Scott E. Downie" userId="399d03e6-b893-43da-8e37-5837929ab6c1" providerId="ADAL" clId="{ABB7C67F-A327-4EFF-AF51-234D00FA91F3}" dt="2023-10-20T12:28:52.811" v="547" actId="207"/>
          <ac:spMkLst>
            <pc:docMk/>
            <pc:sldMk cId="837943376" sldId="305"/>
            <ac:spMk id="11" creationId="{528BF6C5-E3C0-A986-B394-6CFCF2BEC407}"/>
          </ac:spMkLst>
        </pc:spChg>
        <pc:spChg chg="mod topLvl">
          <ac:chgData name="Scott E. Downie" userId="399d03e6-b893-43da-8e37-5837929ab6c1" providerId="ADAL" clId="{ABB7C67F-A327-4EFF-AF51-234D00FA91F3}" dt="2023-10-20T12:26:02.609" v="534" actId="165"/>
          <ac:spMkLst>
            <pc:docMk/>
            <pc:sldMk cId="837943376" sldId="305"/>
            <ac:spMk id="12" creationId="{187C869E-B09B-6FC7-932D-267D5223F4F6}"/>
          </ac:spMkLst>
        </pc:spChg>
        <pc:spChg chg="mod topLvl">
          <ac:chgData name="Scott E. Downie" userId="399d03e6-b893-43da-8e37-5837929ab6c1" providerId="ADAL" clId="{ABB7C67F-A327-4EFF-AF51-234D00FA91F3}" dt="2023-10-20T12:27:51.524" v="540" actId="207"/>
          <ac:spMkLst>
            <pc:docMk/>
            <pc:sldMk cId="837943376" sldId="305"/>
            <ac:spMk id="13" creationId="{1FBCC7AB-311C-5CA6-417B-038920589D00}"/>
          </ac:spMkLst>
        </pc:spChg>
        <pc:spChg chg="mod topLvl">
          <ac:chgData name="Scott E. Downie" userId="399d03e6-b893-43da-8e37-5837929ab6c1" providerId="ADAL" clId="{ABB7C67F-A327-4EFF-AF51-234D00FA91F3}" dt="2023-10-20T12:28:52.811" v="547" actId="207"/>
          <ac:spMkLst>
            <pc:docMk/>
            <pc:sldMk cId="837943376" sldId="305"/>
            <ac:spMk id="14" creationId="{7F99CDC4-B0DB-95C1-4D09-6681E98CBD79}"/>
          </ac:spMkLst>
        </pc:spChg>
        <pc:spChg chg="mod topLvl">
          <ac:chgData name="Scott E. Downie" userId="399d03e6-b893-43da-8e37-5837929ab6c1" providerId="ADAL" clId="{ABB7C67F-A327-4EFF-AF51-234D00FA91F3}" dt="2023-10-20T12:26:02.609" v="534" actId="165"/>
          <ac:spMkLst>
            <pc:docMk/>
            <pc:sldMk cId="837943376" sldId="305"/>
            <ac:spMk id="15" creationId="{2578EBFF-3D47-F463-6266-2E239196E9BF}"/>
          </ac:spMkLst>
        </pc:spChg>
        <pc:spChg chg="mod topLvl">
          <ac:chgData name="Scott E. Downie" userId="399d03e6-b893-43da-8e37-5837929ab6c1" providerId="ADAL" clId="{ABB7C67F-A327-4EFF-AF51-234D00FA91F3}" dt="2023-10-20T12:28:52.811" v="547" actId="207"/>
          <ac:spMkLst>
            <pc:docMk/>
            <pc:sldMk cId="837943376" sldId="305"/>
            <ac:spMk id="16" creationId="{E276AF89-4381-C52B-2BD6-354CB0D4DD51}"/>
          </ac:spMkLst>
        </pc:spChg>
        <pc:spChg chg="mod topLvl">
          <ac:chgData name="Scott E. Downie" userId="399d03e6-b893-43da-8e37-5837929ab6c1" providerId="ADAL" clId="{ABB7C67F-A327-4EFF-AF51-234D00FA91F3}" dt="2023-10-20T12:26:02.609" v="534" actId="165"/>
          <ac:spMkLst>
            <pc:docMk/>
            <pc:sldMk cId="837943376" sldId="305"/>
            <ac:spMk id="17" creationId="{A4CA4F84-96D9-CA06-65F6-17A8DFD5B62C}"/>
          </ac:spMkLst>
        </pc:spChg>
        <pc:spChg chg="mod topLvl">
          <ac:chgData name="Scott E. Downie" userId="399d03e6-b893-43da-8e37-5837929ab6c1" providerId="ADAL" clId="{ABB7C67F-A327-4EFF-AF51-234D00FA91F3}" dt="2023-10-20T12:29:49.624" v="550" actId="1076"/>
          <ac:spMkLst>
            <pc:docMk/>
            <pc:sldMk cId="837943376" sldId="305"/>
            <ac:spMk id="19" creationId="{384DA5E2-2A58-650B-FA77-DEDECAB70432}"/>
          </ac:spMkLst>
        </pc:spChg>
        <pc:spChg chg="add mod">
          <ac:chgData name="Scott E. Downie" userId="399d03e6-b893-43da-8e37-5837929ab6c1" providerId="ADAL" clId="{ABB7C67F-A327-4EFF-AF51-234D00FA91F3}" dt="2023-10-20T12:30:17.352" v="551" actId="1076"/>
          <ac:spMkLst>
            <pc:docMk/>
            <pc:sldMk cId="837943376" sldId="305"/>
            <ac:spMk id="20" creationId="{6C8C23BE-F986-2F8E-FB0B-BFEB1C27D44D}"/>
          </ac:spMkLst>
        </pc:spChg>
        <pc:spChg chg="add mod">
          <ac:chgData name="Scott E. Downie" userId="399d03e6-b893-43da-8e37-5837929ab6c1" providerId="ADAL" clId="{ABB7C67F-A327-4EFF-AF51-234D00FA91F3}" dt="2023-10-20T12:30:17.352" v="551" actId="1076"/>
          <ac:spMkLst>
            <pc:docMk/>
            <pc:sldMk cId="837943376" sldId="305"/>
            <ac:spMk id="21" creationId="{E00E45CF-5281-5045-62C6-06E391CFC39B}"/>
          </ac:spMkLst>
        </pc:spChg>
        <pc:spChg chg="add mod ord">
          <ac:chgData name="Scott E. Downie" userId="399d03e6-b893-43da-8e37-5837929ab6c1" providerId="ADAL" clId="{ABB7C67F-A327-4EFF-AF51-234D00FA91F3}" dt="2023-10-20T12:30:30.918" v="552" actId="166"/>
          <ac:spMkLst>
            <pc:docMk/>
            <pc:sldMk cId="837943376" sldId="305"/>
            <ac:spMk id="22" creationId="{1B7AFF4E-46CC-24FA-1FDB-AB3BB3DD3328}"/>
          </ac:spMkLst>
        </pc:spChg>
        <pc:spChg chg="add mod ord">
          <ac:chgData name="Scott E. Downie" userId="399d03e6-b893-43da-8e37-5837929ab6c1" providerId="ADAL" clId="{ABB7C67F-A327-4EFF-AF51-234D00FA91F3}" dt="2023-10-20T12:30:46.667" v="556" actId="14100"/>
          <ac:spMkLst>
            <pc:docMk/>
            <pc:sldMk cId="837943376" sldId="305"/>
            <ac:spMk id="23" creationId="{8213303F-FF85-9973-A30C-B5410874EFB6}"/>
          </ac:spMkLst>
        </pc:spChg>
        <pc:spChg chg="add mod">
          <ac:chgData name="Scott E. Downie" userId="399d03e6-b893-43da-8e37-5837929ab6c1" providerId="ADAL" clId="{ABB7C67F-A327-4EFF-AF51-234D00FA91F3}" dt="2023-10-20T12:30:17.352" v="551" actId="1076"/>
          <ac:spMkLst>
            <pc:docMk/>
            <pc:sldMk cId="837943376" sldId="305"/>
            <ac:spMk id="24" creationId="{14C6701A-F5CA-D43C-3721-FF4574624F98}"/>
          </ac:spMkLst>
        </pc:spChg>
        <pc:grpChg chg="add del mod">
          <ac:chgData name="Scott E. Downie" userId="399d03e6-b893-43da-8e37-5837929ab6c1" providerId="ADAL" clId="{ABB7C67F-A327-4EFF-AF51-234D00FA91F3}" dt="2023-10-20T12:26:02.609" v="534" actId="165"/>
          <ac:grpSpMkLst>
            <pc:docMk/>
            <pc:sldMk cId="837943376" sldId="305"/>
            <ac:grpSpMk id="10" creationId="{57A2C199-D31C-036E-EF6B-3FABEB6BC501}"/>
          </ac:grpSpMkLst>
        </pc:grpChg>
        <pc:picChg chg="add mod">
          <ac:chgData name="Scott E. Downie" userId="399d03e6-b893-43da-8e37-5837929ab6c1" providerId="ADAL" clId="{ABB7C67F-A327-4EFF-AF51-234D00FA91F3}" dt="2023-10-20T12:24:42.704" v="515" actId="14861"/>
          <ac:picMkLst>
            <pc:docMk/>
            <pc:sldMk cId="837943376" sldId="305"/>
            <ac:picMk id="2" creationId="{DB21B326-3A06-4074-6993-8C655804D7E8}"/>
          </ac:picMkLst>
        </pc:picChg>
        <pc:picChg chg="add mod modCrop">
          <ac:chgData name="Scott E. Downie" userId="399d03e6-b893-43da-8e37-5837929ab6c1" providerId="ADAL" clId="{ABB7C67F-A327-4EFF-AF51-234D00FA91F3}" dt="2023-10-20T12:24:53.338" v="517" actId="1076"/>
          <ac:picMkLst>
            <pc:docMk/>
            <pc:sldMk cId="837943376" sldId="305"/>
            <ac:picMk id="4" creationId="{7870C68E-97CC-61F4-621A-00FFB4299F20}"/>
          </ac:picMkLst>
        </pc:picChg>
        <pc:picChg chg="add mod">
          <ac:chgData name="Scott E. Downie" userId="399d03e6-b893-43da-8e37-5837929ab6c1" providerId="ADAL" clId="{ABB7C67F-A327-4EFF-AF51-234D00FA91F3}" dt="2023-10-20T12:24:42.704" v="515" actId="14861"/>
          <ac:picMkLst>
            <pc:docMk/>
            <pc:sldMk cId="837943376" sldId="305"/>
            <ac:picMk id="5" creationId="{C889DE8C-5C8A-A387-68A0-65759A1683F9}"/>
          </ac:picMkLst>
        </pc:picChg>
        <pc:picChg chg="mod ord topLvl">
          <ac:chgData name="Scott E. Downie" userId="399d03e6-b893-43da-8e37-5837929ab6c1" providerId="ADAL" clId="{ABB7C67F-A327-4EFF-AF51-234D00FA91F3}" dt="2023-10-20T12:29:33.974" v="548" actId="166"/>
          <ac:picMkLst>
            <pc:docMk/>
            <pc:sldMk cId="837943376" sldId="305"/>
            <ac:picMk id="18" creationId="{F021566E-6CF5-E58D-158E-C7A3E2F7F878}"/>
          </ac:picMkLst>
        </pc:picChg>
      </pc:sldChg>
      <pc:sldChg chg="addSp modSp add mod">
        <pc:chgData name="Scott E. Downie" userId="399d03e6-b893-43da-8e37-5837929ab6c1" providerId="ADAL" clId="{ABB7C67F-A327-4EFF-AF51-234D00FA91F3}" dt="2023-10-20T13:21:45.157" v="1016" actId="20577"/>
        <pc:sldMkLst>
          <pc:docMk/>
          <pc:sldMk cId="3428717838" sldId="306"/>
        </pc:sldMkLst>
        <pc:spChg chg="add mod">
          <ac:chgData name="Scott E. Downie" userId="399d03e6-b893-43da-8e37-5837929ab6c1" providerId="ADAL" clId="{ABB7C67F-A327-4EFF-AF51-234D00FA91F3}" dt="2023-10-20T13:21:45.157" v="1016" actId="20577"/>
          <ac:spMkLst>
            <pc:docMk/>
            <pc:sldMk cId="3428717838" sldId="306"/>
            <ac:spMk id="2" creationId="{512B4D9F-ED49-7B08-3E78-41404B5650FD}"/>
          </ac:spMkLst>
        </pc:spChg>
        <pc:spChg chg="mod">
          <ac:chgData name="Scott E. Downie" userId="399d03e6-b893-43da-8e37-5837929ab6c1" providerId="ADAL" clId="{ABB7C67F-A327-4EFF-AF51-234D00FA91F3}" dt="2023-10-20T13:18:28.721" v="946"/>
          <ac:spMkLst>
            <pc:docMk/>
            <pc:sldMk cId="3428717838" sldId="306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3:21:35.063" v="1007" actId="208"/>
          <ac:spMkLst>
            <pc:docMk/>
            <pc:sldMk cId="3428717838" sldId="306"/>
            <ac:spMk id="5" creationId="{C6EC2411-0856-F072-413E-9DCEAC6B938B}"/>
          </ac:spMkLst>
        </pc:spChg>
        <pc:spChg chg="add mod">
          <ac:chgData name="Scott E. Downie" userId="399d03e6-b893-43da-8e37-5837929ab6c1" providerId="ADAL" clId="{ABB7C67F-A327-4EFF-AF51-234D00FA91F3}" dt="2023-10-20T13:21:32.769" v="1006" actId="208"/>
          <ac:spMkLst>
            <pc:docMk/>
            <pc:sldMk cId="3428717838" sldId="306"/>
            <ac:spMk id="6" creationId="{41D8E4C8-E360-9F16-5A5C-FF9127F7C90A}"/>
          </ac:spMkLst>
        </pc:spChg>
        <pc:spChg chg="add mod">
          <ac:chgData name="Scott E. Downie" userId="399d03e6-b893-43da-8e37-5837929ab6c1" providerId="ADAL" clId="{ABB7C67F-A327-4EFF-AF51-234D00FA91F3}" dt="2023-10-20T13:21:30.484" v="1005" actId="208"/>
          <ac:spMkLst>
            <pc:docMk/>
            <pc:sldMk cId="3428717838" sldId="306"/>
            <ac:spMk id="7" creationId="{8DB5F669-4CD2-845D-300F-B9BB1EF64A44}"/>
          </ac:spMkLst>
        </pc:spChg>
        <pc:picChg chg="add mod modCrop">
          <ac:chgData name="Scott E. Downie" userId="399d03e6-b893-43da-8e37-5837929ab6c1" providerId="ADAL" clId="{ABB7C67F-A327-4EFF-AF51-234D00FA91F3}" dt="2023-10-20T13:20:56.270" v="997" actId="1076"/>
          <ac:picMkLst>
            <pc:docMk/>
            <pc:sldMk cId="3428717838" sldId="306"/>
            <ac:picMk id="4" creationId="{FFEE1682-4361-DDE2-648D-27623B88EF54}"/>
          </ac:picMkLst>
        </pc:picChg>
      </pc:sldChg>
      <pc:sldChg chg="addSp delSp modSp add mod">
        <pc:chgData name="Scott E. Downie" userId="399d03e6-b893-43da-8e37-5837929ab6c1" providerId="ADAL" clId="{ABB7C67F-A327-4EFF-AF51-234D00FA91F3}" dt="2023-10-20T12:35:09.944" v="629" actId="1037"/>
        <pc:sldMkLst>
          <pc:docMk/>
          <pc:sldMk cId="2513603679" sldId="307"/>
        </pc:sldMkLst>
        <pc:spChg chg="mod">
          <ac:chgData name="Scott E. Downie" userId="399d03e6-b893-43da-8e37-5837929ab6c1" providerId="ADAL" clId="{ABB7C67F-A327-4EFF-AF51-234D00FA91F3}" dt="2023-10-20T12:32:25.146" v="587" actId="20577"/>
          <ac:spMkLst>
            <pc:docMk/>
            <pc:sldMk cId="2513603679" sldId="307"/>
            <ac:spMk id="3" creationId="{E5DCF498-C1D6-282D-690B-93B02C7821E2}"/>
          </ac:spMkLst>
        </pc:spChg>
        <pc:spChg chg="del">
          <ac:chgData name="Scott E. Downie" userId="399d03e6-b893-43da-8e37-5837929ab6c1" providerId="ADAL" clId="{ABB7C67F-A327-4EFF-AF51-234D00FA91F3}" dt="2023-10-20T12:31:20.550" v="559" actId="478"/>
          <ac:spMkLst>
            <pc:docMk/>
            <pc:sldMk cId="2513603679" sldId="307"/>
            <ac:spMk id="6" creationId="{C6A48805-C977-9682-0170-774706D92D9B}"/>
          </ac:spMkLst>
        </pc:spChg>
        <pc:spChg chg="del">
          <ac:chgData name="Scott E. Downie" userId="399d03e6-b893-43da-8e37-5837929ab6c1" providerId="ADAL" clId="{ABB7C67F-A327-4EFF-AF51-234D00FA91F3}" dt="2023-10-20T12:31:20.550" v="559" actId="478"/>
          <ac:spMkLst>
            <pc:docMk/>
            <pc:sldMk cId="2513603679" sldId="307"/>
            <ac:spMk id="7" creationId="{3DD647BD-E029-EA8F-A50C-24A889ADFAC5}"/>
          </ac:spMkLst>
        </pc:spChg>
        <pc:spChg chg="del">
          <ac:chgData name="Scott E. Downie" userId="399d03e6-b893-43da-8e37-5837929ab6c1" providerId="ADAL" clId="{ABB7C67F-A327-4EFF-AF51-234D00FA91F3}" dt="2023-10-20T12:31:20.550" v="559" actId="478"/>
          <ac:spMkLst>
            <pc:docMk/>
            <pc:sldMk cId="2513603679" sldId="307"/>
            <ac:spMk id="8" creationId="{99438893-A13A-A5BC-5C84-DFC7E1F46C01}"/>
          </ac:spMkLst>
        </pc:spChg>
        <pc:spChg chg="del">
          <ac:chgData name="Scott E. Downie" userId="399d03e6-b893-43da-8e37-5837929ab6c1" providerId="ADAL" clId="{ABB7C67F-A327-4EFF-AF51-234D00FA91F3}" dt="2023-10-20T12:31:26.468" v="565" actId="478"/>
          <ac:spMkLst>
            <pc:docMk/>
            <pc:sldMk cId="2513603679" sldId="307"/>
            <ac:spMk id="11" creationId="{528BF6C5-E3C0-A986-B394-6CFCF2BEC407}"/>
          </ac:spMkLst>
        </pc:spChg>
        <pc:spChg chg="del mod">
          <ac:chgData name="Scott E. Downie" userId="399d03e6-b893-43da-8e37-5837929ab6c1" providerId="ADAL" clId="{ABB7C67F-A327-4EFF-AF51-234D00FA91F3}" dt="2023-10-20T12:31:30.932" v="569" actId="478"/>
          <ac:spMkLst>
            <pc:docMk/>
            <pc:sldMk cId="2513603679" sldId="307"/>
            <ac:spMk id="12" creationId="{187C869E-B09B-6FC7-932D-267D5223F4F6}"/>
          </ac:spMkLst>
        </pc:spChg>
        <pc:spChg chg="del">
          <ac:chgData name="Scott E. Downie" userId="399d03e6-b893-43da-8e37-5837929ab6c1" providerId="ADAL" clId="{ABB7C67F-A327-4EFF-AF51-234D00FA91F3}" dt="2023-10-20T12:31:26.915" v="566" actId="478"/>
          <ac:spMkLst>
            <pc:docMk/>
            <pc:sldMk cId="2513603679" sldId="307"/>
            <ac:spMk id="13" creationId="{1FBCC7AB-311C-5CA6-417B-038920589D00}"/>
          </ac:spMkLst>
        </pc:spChg>
        <pc:spChg chg="del">
          <ac:chgData name="Scott E. Downie" userId="399d03e6-b893-43da-8e37-5837929ab6c1" providerId="ADAL" clId="{ABB7C67F-A327-4EFF-AF51-234D00FA91F3}" dt="2023-10-20T12:31:25.190" v="563" actId="478"/>
          <ac:spMkLst>
            <pc:docMk/>
            <pc:sldMk cId="2513603679" sldId="307"/>
            <ac:spMk id="14" creationId="{7F99CDC4-B0DB-95C1-4D09-6681E98CBD79}"/>
          </ac:spMkLst>
        </pc:spChg>
        <pc:spChg chg="del">
          <ac:chgData name="Scott E. Downie" userId="399d03e6-b893-43da-8e37-5837929ab6c1" providerId="ADAL" clId="{ABB7C67F-A327-4EFF-AF51-234D00FA91F3}" dt="2023-10-20T12:31:24.630" v="562" actId="478"/>
          <ac:spMkLst>
            <pc:docMk/>
            <pc:sldMk cId="2513603679" sldId="307"/>
            <ac:spMk id="15" creationId="{2578EBFF-3D47-F463-6266-2E239196E9BF}"/>
          </ac:spMkLst>
        </pc:spChg>
        <pc:spChg chg="del">
          <ac:chgData name="Scott E. Downie" userId="399d03e6-b893-43da-8e37-5837929ab6c1" providerId="ADAL" clId="{ABB7C67F-A327-4EFF-AF51-234D00FA91F3}" dt="2023-10-20T12:31:24.099" v="561" actId="478"/>
          <ac:spMkLst>
            <pc:docMk/>
            <pc:sldMk cId="2513603679" sldId="307"/>
            <ac:spMk id="16" creationId="{E276AF89-4381-C52B-2BD6-354CB0D4DD51}"/>
          </ac:spMkLst>
        </pc:spChg>
        <pc:spChg chg="del">
          <ac:chgData name="Scott E. Downie" userId="399d03e6-b893-43da-8e37-5837929ab6c1" providerId="ADAL" clId="{ABB7C67F-A327-4EFF-AF51-234D00FA91F3}" dt="2023-10-20T12:31:25.847" v="564" actId="478"/>
          <ac:spMkLst>
            <pc:docMk/>
            <pc:sldMk cId="2513603679" sldId="307"/>
            <ac:spMk id="17" creationId="{A4CA4F84-96D9-CA06-65F6-17A8DFD5B62C}"/>
          </ac:spMkLst>
        </pc:spChg>
        <pc:spChg chg="del">
          <ac:chgData name="Scott E. Downie" userId="399d03e6-b893-43da-8e37-5837929ab6c1" providerId="ADAL" clId="{ABB7C67F-A327-4EFF-AF51-234D00FA91F3}" dt="2023-10-20T12:31:32.316" v="570" actId="478"/>
          <ac:spMkLst>
            <pc:docMk/>
            <pc:sldMk cId="2513603679" sldId="307"/>
            <ac:spMk id="19" creationId="{384DA5E2-2A58-650B-FA77-DEDECAB70432}"/>
          </ac:spMkLst>
        </pc:spChg>
        <pc:spChg chg="del">
          <ac:chgData name="Scott E. Downie" userId="399d03e6-b893-43da-8e37-5837929ab6c1" providerId="ADAL" clId="{ABB7C67F-A327-4EFF-AF51-234D00FA91F3}" dt="2023-10-20T12:31:36.611" v="573" actId="478"/>
          <ac:spMkLst>
            <pc:docMk/>
            <pc:sldMk cId="2513603679" sldId="307"/>
            <ac:spMk id="20" creationId="{6C8C23BE-F986-2F8E-FB0B-BFEB1C27D44D}"/>
          </ac:spMkLst>
        </pc:spChg>
        <pc:spChg chg="del">
          <ac:chgData name="Scott E. Downie" userId="399d03e6-b893-43da-8e37-5837929ab6c1" providerId="ADAL" clId="{ABB7C67F-A327-4EFF-AF51-234D00FA91F3}" dt="2023-10-20T12:31:38.036" v="574" actId="478"/>
          <ac:spMkLst>
            <pc:docMk/>
            <pc:sldMk cId="2513603679" sldId="307"/>
            <ac:spMk id="21" creationId="{E00E45CF-5281-5045-62C6-06E391CFC39B}"/>
          </ac:spMkLst>
        </pc:spChg>
        <pc:spChg chg="del">
          <ac:chgData name="Scott E. Downie" userId="399d03e6-b893-43da-8e37-5837929ab6c1" providerId="ADAL" clId="{ABB7C67F-A327-4EFF-AF51-234D00FA91F3}" dt="2023-10-20T12:31:28.244" v="567" actId="478"/>
          <ac:spMkLst>
            <pc:docMk/>
            <pc:sldMk cId="2513603679" sldId="307"/>
            <ac:spMk id="22" creationId="{1B7AFF4E-46CC-24FA-1FDB-AB3BB3DD3328}"/>
          </ac:spMkLst>
        </pc:spChg>
        <pc:spChg chg="del">
          <ac:chgData name="Scott E. Downie" userId="399d03e6-b893-43da-8e37-5837929ab6c1" providerId="ADAL" clId="{ABB7C67F-A327-4EFF-AF51-234D00FA91F3}" dt="2023-10-20T12:31:39.923" v="575" actId="478"/>
          <ac:spMkLst>
            <pc:docMk/>
            <pc:sldMk cId="2513603679" sldId="307"/>
            <ac:spMk id="23" creationId="{8213303F-FF85-9973-A30C-B5410874EFB6}"/>
          </ac:spMkLst>
        </pc:spChg>
        <pc:spChg chg="del mod">
          <ac:chgData name="Scott E. Downie" userId="399d03e6-b893-43da-8e37-5837929ab6c1" providerId="ADAL" clId="{ABB7C67F-A327-4EFF-AF51-234D00FA91F3}" dt="2023-10-20T12:31:34.675" v="572" actId="478"/>
          <ac:spMkLst>
            <pc:docMk/>
            <pc:sldMk cId="2513603679" sldId="307"/>
            <ac:spMk id="24" creationId="{14C6701A-F5CA-D43C-3721-FF4574624F98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25" creationId="{C839DA09-08AC-8D85-E56D-7D444F5802BB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26" creationId="{3D9C1B71-952A-02CA-54B8-F088352F05E6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27" creationId="{EFBFC9BA-32AB-A72B-44BE-4F235F7B8C58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28" creationId="{7BC9A8D7-91D0-25DC-68DD-2CC3AA0EFD21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29" creationId="{9CBFE273-D7B3-87D1-8C22-478D65EF76B5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0" creationId="{FB2BB1D6-1706-7EC6-9811-DB1EF8C9DE26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1" creationId="{553AD759-3A3C-D0B8-149E-EE687A3E4D40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2" creationId="{047DEC12-02CB-58AC-CB2D-2A2775337B25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3" creationId="{1AA10853-FE98-8E36-6B3E-B02685573A17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4" creationId="{EDE76A9B-36DF-A013-F78E-A0F0512E077D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5" creationId="{837E8B82-42EE-BFBB-B8CD-BB0F0DCAD095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7" creationId="{726E0DED-6404-2E0D-CB05-227F479DA8A1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8" creationId="{0A6712B5-97F1-B1E2-2AFE-FC20D3E9417E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9" creationId="{82E2DA6B-53B4-6F1A-A566-F1947098772E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0" creationId="{FEDB8534-794B-FD9F-B44F-644308E611F8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1" creationId="{B67B13AB-EC74-8046-88D4-D9EDE81DB291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2" creationId="{01FA2956-2B68-C3EC-E8D6-71F04D8776E7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3" creationId="{3CB7D8C7-EB02-CFFF-4AB9-A896A1A7DE98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4" creationId="{E3250FB1-51FE-807C-04E2-761D663988F1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5" creationId="{EFE554EE-5192-885A-46A1-486C37A5C55D}"/>
          </ac:spMkLst>
        </pc:spChg>
        <pc:spChg chg="add mod or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6" creationId="{0DCCC5AC-6DB0-6A4B-53AF-D7EADBEB4758}"/>
          </ac:spMkLst>
        </pc:spChg>
        <pc:spChg chg="add mod or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7" creationId="{C3F37056-5541-23D2-E173-1ED7B6966E89}"/>
          </ac:spMkLst>
        </pc:spChg>
        <pc:picChg chg="del">
          <ac:chgData name="Scott E. Downie" userId="399d03e6-b893-43da-8e37-5837929ab6c1" providerId="ADAL" clId="{ABB7C67F-A327-4EFF-AF51-234D00FA91F3}" dt="2023-10-20T12:31:20.550" v="559" actId="478"/>
          <ac:picMkLst>
            <pc:docMk/>
            <pc:sldMk cId="2513603679" sldId="307"/>
            <ac:picMk id="2" creationId="{DB21B326-3A06-4074-6993-8C655804D7E8}"/>
          </ac:picMkLst>
        </pc:picChg>
        <pc:picChg chg="del">
          <ac:chgData name="Scott E. Downie" userId="399d03e6-b893-43da-8e37-5837929ab6c1" providerId="ADAL" clId="{ABB7C67F-A327-4EFF-AF51-234D00FA91F3}" dt="2023-10-20T12:31:20.550" v="559" actId="478"/>
          <ac:picMkLst>
            <pc:docMk/>
            <pc:sldMk cId="2513603679" sldId="307"/>
            <ac:picMk id="4" creationId="{7870C68E-97CC-61F4-621A-00FFB4299F20}"/>
          </ac:picMkLst>
        </pc:picChg>
        <pc:picChg chg="del">
          <ac:chgData name="Scott E. Downie" userId="399d03e6-b893-43da-8e37-5837929ab6c1" providerId="ADAL" clId="{ABB7C67F-A327-4EFF-AF51-234D00FA91F3}" dt="2023-10-20T12:31:20.550" v="559" actId="478"/>
          <ac:picMkLst>
            <pc:docMk/>
            <pc:sldMk cId="2513603679" sldId="307"/>
            <ac:picMk id="5" creationId="{C889DE8C-5C8A-A387-68A0-65759A1683F9}"/>
          </ac:picMkLst>
        </pc:picChg>
        <pc:picChg chg="add mod ord">
          <ac:chgData name="Scott E. Downie" userId="399d03e6-b893-43da-8e37-5837929ab6c1" providerId="ADAL" clId="{ABB7C67F-A327-4EFF-AF51-234D00FA91F3}" dt="2023-10-20T12:35:09.944" v="629" actId="1037"/>
          <ac:picMkLst>
            <pc:docMk/>
            <pc:sldMk cId="2513603679" sldId="307"/>
            <ac:picMk id="10" creationId="{41416CA2-7CC0-DD1E-6085-232E733A181B}"/>
          </ac:picMkLst>
        </pc:picChg>
        <pc:picChg chg="del">
          <ac:chgData name="Scott E. Downie" userId="399d03e6-b893-43da-8e37-5837929ab6c1" providerId="ADAL" clId="{ABB7C67F-A327-4EFF-AF51-234D00FA91F3}" dt="2023-10-20T12:31:22.919" v="560" actId="478"/>
          <ac:picMkLst>
            <pc:docMk/>
            <pc:sldMk cId="2513603679" sldId="307"/>
            <ac:picMk id="18" creationId="{F021566E-6CF5-E58D-158E-C7A3E2F7F878}"/>
          </ac:picMkLst>
        </pc:picChg>
        <pc:cxnChg chg="add mod">
          <ac:chgData name="Scott E. Downie" userId="399d03e6-b893-43da-8e37-5837929ab6c1" providerId="ADAL" clId="{ABB7C67F-A327-4EFF-AF51-234D00FA91F3}" dt="2023-10-20T12:35:09.944" v="629" actId="1037"/>
          <ac:cxnSpMkLst>
            <pc:docMk/>
            <pc:sldMk cId="2513603679" sldId="307"/>
            <ac:cxnSpMk id="36" creationId="{C924E77A-C867-748C-8882-5406814AA4B7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2:51:27.568" v="710" actId="1582"/>
        <pc:sldMkLst>
          <pc:docMk/>
          <pc:sldMk cId="4097000566" sldId="308"/>
        </pc:sldMkLst>
        <pc:spChg chg="mod">
          <ac:chgData name="Scott E. Downie" userId="399d03e6-b893-43da-8e37-5837929ab6c1" providerId="ADAL" clId="{ABB7C67F-A327-4EFF-AF51-234D00FA91F3}" dt="2023-10-20T12:46:28.585" v="655" actId="20577"/>
          <ac:spMkLst>
            <pc:docMk/>
            <pc:sldMk cId="4097000566" sldId="308"/>
            <ac:spMk id="3" creationId="{E5DCF498-C1D6-282D-690B-93B02C7821E2}"/>
          </ac:spMkLst>
        </pc:spChg>
        <pc:spChg chg="mod ord topLvl">
          <ac:chgData name="Scott E. Downie" userId="399d03e6-b893-43da-8e37-5837929ab6c1" providerId="ADAL" clId="{ABB7C67F-A327-4EFF-AF51-234D00FA91F3}" dt="2023-10-20T12:50:12.740" v="681" actId="207"/>
          <ac:spMkLst>
            <pc:docMk/>
            <pc:sldMk cId="4097000566" sldId="308"/>
            <ac:spMk id="4" creationId="{CE32A5AA-5E87-9A8A-CD73-4B4970DE4318}"/>
          </ac:spMkLst>
        </pc:spChg>
        <pc:spChg chg="mod ord topLvl">
          <ac:chgData name="Scott E. Downie" userId="399d03e6-b893-43da-8e37-5837929ab6c1" providerId="ADAL" clId="{ABB7C67F-A327-4EFF-AF51-234D00FA91F3}" dt="2023-10-20T12:50:08.789" v="680" actId="166"/>
          <ac:spMkLst>
            <pc:docMk/>
            <pc:sldMk cId="4097000566" sldId="308"/>
            <ac:spMk id="5" creationId="{C8E4B107-77E6-5CCE-F96A-64EB81DE019D}"/>
          </ac:spMkLst>
        </pc:spChg>
        <pc:spChg chg="mod topLvl">
          <ac:chgData name="Scott E. Downie" userId="399d03e6-b893-43da-8e37-5837929ab6c1" providerId="ADAL" clId="{ABB7C67F-A327-4EFF-AF51-234D00FA91F3}" dt="2023-10-20T12:49:29.014" v="679" actId="207"/>
          <ac:spMkLst>
            <pc:docMk/>
            <pc:sldMk cId="4097000566" sldId="308"/>
            <ac:spMk id="7" creationId="{4E7CF2A9-6DCD-069F-4ACD-BD4C3320D7BD}"/>
          </ac:spMkLst>
        </pc:spChg>
        <pc:spChg chg="mod topLvl">
          <ac:chgData name="Scott E. Downie" userId="399d03e6-b893-43da-8e37-5837929ab6c1" providerId="ADAL" clId="{ABB7C67F-A327-4EFF-AF51-234D00FA91F3}" dt="2023-10-20T12:49:15.203" v="678" actId="165"/>
          <ac:spMkLst>
            <pc:docMk/>
            <pc:sldMk cId="4097000566" sldId="308"/>
            <ac:spMk id="8" creationId="{73EA02F6-530B-C220-042D-30319C338FDE}"/>
          </ac:spMkLst>
        </pc:spChg>
        <pc:spChg chg="mod">
          <ac:chgData name="Scott E. Downie" userId="399d03e6-b893-43da-8e37-5837929ab6c1" providerId="ADAL" clId="{ABB7C67F-A327-4EFF-AF51-234D00FA91F3}" dt="2023-10-20T12:51:12.349" v="709" actId="20577"/>
          <ac:spMkLst>
            <pc:docMk/>
            <pc:sldMk cId="4097000566" sldId="308"/>
            <ac:spMk id="9" creationId="{1373FCAF-C271-7DA4-64BF-F3C17624D31C}"/>
          </ac:spMkLst>
        </pc:spChg>
        <pc:spChg chg="mod topLvl">
          <ac:chgData name="Scott E. Downie" userId="399d03e6-b893-43da-8e37-5837929ab6c1" providerId="ADAL" clId="{ABB7C67F-A327-4EFF-AF51-234D00FA91F3}" dt="2023-10-20T12:48:47.565" v="675" actId="164"/>
          <ac:spMkLst>
            <pc:docMk/>
            <pc:sldMk cId="4097000566" sldId="308"/>
            <ac:spMk id="20" creationId="{A88DA06E-DC5F-A36C-6B17-DE6ADDC34738}"/>
          </ac:spMkLst>
        </pc:spChg>
        <pc:spChg chg="mod topLvl">
          <ac:chgData name="Scott E. Downie" userId="399d03e6-b893-43da-8e37-5837929ab6c1" providerId="ADAL" clId="{ABB7C67F-A327-4EFF-AF51-234D00FA91F3}" dt="2023-10-20T12:48:47.565" v="675" actId="164"/>
          <ac:spMkLst>
            <pc:docMk/>
            <pc:sldMk cId="4097000566" sldId="308"/>
            <ac:spMk id="21" creationId="{F23069EC-8178-F911-41BA-FCA2D7AC5EEF}"/>
          </ac:spMkLst>
        </pc:spChg>
        <pc:spChg chg="mod ord topLvl">
          <ac:chgData name="Scott E. Downie" userId="399d03e6-b893-43da-8e37-5837929ab6c1" providerId="ADAL" clId="{ABB7C67F-A327-4EFF-AF51-234D00FA91F3}" dt="2023-10-20T12:49:07.726" v="677" actId="166"/>
          <ac:spMkLst>
            <pc:docMk/>
            <pc:sldMk cId="4097000566" sldId="308"/>
            <ac:spMk id="23" creationId="{37F786BF-EB82-B7B7-8810-6458BDFBC404}"/>
          </ac:spMkLst>
        </pc:spChg>
        <pc:spChg chg="mod topLvl">
          <ac:chgData name="Scott E. Downie" userId="399d03e6-b893-43da-8e37-5837929ab6c1" providerId="ADAL" clId="{ABB7C67F-A327-4EFF-AF51-234D00FA91F3}" dt="2023-10-20T12:48:47.565" v="675" actId="164"/>
          <ac:spMkLst>
            <pc:docMk/>
            <pc:sldMk cId="4097000566" sldId="308"/>
            <ac:spMk id="24" creationId="{6D707820-A3B1-B24B-28DF-7617BCC98583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25" creationId="{C839DA09-08AC-8D85-E56D-7D444F5802BB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26" creationId="{3D9C1B71-952A-02CA-54B8-F088352F05E6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27" creationId="{EFBFC9BA-32AB-A72B-44BE-4F235F7B8C58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28" creationId="{7BC9A8D7-91D0-25DC-68DD-2CC3AA0EFD21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29" creationId="{9CBFE273-D7B3-87D1-8C22-478D65EF76B5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0" creationId="{FB2BB1D6-1706-7EC6-9811-DB1EF8C9DE26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1" creationId="{553AD759-3A3C-D0B8-149E-EE687A3E4D40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2" creationId="{047DEC12-02CB-58AC-CB2D-2A2775337B25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3" creationId="{1AA10853-FE98-8E36-6B3E-B02685573A17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4" creationId="{EDE76A9B-36DF-A013-F78E-A0F0512E077D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5" creationId="{837E8B82-42EE-BFBB-B8CD-BB0F0DCAD095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7" creationId="{726E0DED-6404-2E0D-CB05-227F479DA8A1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8" creationId="{0A6712B5-97F1-B1E2-2AFE-FC20D3E9417E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9" creationId="{82E2DA6B-53B4-6F1A-A566-F1947098772E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0" creationId="{FEDB8534-794B-FD9F-B44F-644308E611F8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1" creationId="{B67B13AB-EC74-8046-88D4-D9EDE81DB291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2" creationId="{01FA2956-2B68-C3EC-E8D6-71F04D8776E7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3" creationId="{3CB7D8C7-EB02-CFFF-4AB9-A896A1A7DE98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4" creationId="{E3250FB1-51FE-807C-04E2-761D663988F1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5" creationId="{EFE554EE-5192-885A-46A1-486C37A5C55D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6" creationId="{0DCCC5AC-6DB0-6A4B-53AF-D7EADBEB4758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7" creationId="{C3F37056-5541-23D2-E173-1ED7B6966E89}"/>
          </ac:spMkLst>
        </pc:spChg>
        <pc:spChg chg="mod topLvl">
          <ac:chgData name="Scott E. Downie" userId="399d03e6-b893-43da-8e37-5837929ab6c1" providerId="ADAL" clId="{ABB7C67F-A327-4EFF-AF51-234D00FA91F3}" dt="2023-10-20T12:48:47.565" v="675" actId="164"/>
          <ac:spMkLst>
            <pc:docMk/>
            <pc:sldMk cId="4097000566" sldId="308"/>
            <ac:spMk id="48" creationId="{5AC3407E-9FD8-A9AC-E2A0-B2263E4715D1}"/>
          </ac:spMkLst>
        </pc:spChg>
        <pc:spChg chg="mod topLvl">
          <ac:chgData name="Scott E. Downie" userId="399d03e6-b893-43da-8e37-5837929ab6c1" providerId="ADAL" clId="{ABB7C67F-A327-4EFF-AF51-234D00FA91F3}" dt="2023-10-20T12:47:46.717" v="671" actId="165"/>
          <ac:spMkLst>
            <pc:docMk/>
            <pc:sldMk cId="4097000566" sldId="308"/>
            <ac:spMk id="50" creationId="{E7E5838C-6E53-6DFE-0CAC-AFA3ADEA0DC8}"/>
          </ac:spMkLst>
        </pc:spChg>
        <pc:spChg chg="mod topLvl">
          <ac:chgData name="Scott E. Downie" userId="399d03e6-b893-43da-8e37-5837929ab6c1" providerId="ADAL" clId="{ABB7C67F-A327-4EFF-AF51-234D00FA91F3}" dt="2023-10-20T12:47:46.717" v="671" actId="165"/>
          <ac:spMkLst>
            <pc:docMk/>
            <pc:sldMk cId="4097000566" sldId="308"/>
            <ac:spMk id="51" creationId="{11865A38-1669-5B91-8F52-BC0033BF9F90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52" creationId="{294118FF-2BEF-2CEB-F1A0-1491AC61D8D0}"/>
          </ac:spMkLst>
        </pc:spChg>
        <pc:spChg chg="add mod ord">
          <ac:chgData name="Scott E. Downie" userId="399d03e6-b893-43da-8e37-5837929ab6c1" providerId="ADAL" clId="{ABB7C67F-A327-4EFF-AF51-234D00FA91F3}" dt="2023-10-20T12:50:25.714" v="683" actId="166"/>
          <ac:spMkLst>
            <pc:docMk/>
            <pc:sldMk cId="4097000566" sldId="308"/>
            <ac:spMk id="53" creationId="{57488415-BFDE-BE7F-5904-C5947982DEB1}"/>
          </ac:spMkLst>
        </pc:spChg>
        <pc:spChg chg="add mod">
          <ac:chgData name="Scott E. Downie" userId="399d03e6-b893-43da-8e37-5837929ab6c1" providerId="ADAL" clId="{ABB7C67F-A327-4EFF-AF51-234D00FA91F3}" dt="2023-10-20T12:50:43.121" v="684" actId="1076"/>
          <ac:spMkLst>
            <pc:docMk/>
            <pc:sldMk cId="4097000566" sldId="308"/>
            <ac:spMk id="54" creationId="{333524B1-951E-0520-8E0F-1B7BC7A895C2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55" creationId="{2BF586EC-795F-51E3-9717-077CAB57DD99}"/>
          </ac:spMkLst>
        </pc:spChg>
        <pc:spChg chg="add mod">
          <ac:chgData name="Scott E. Downie" userId="399d03e6-b893-43da-8e37-5837929ab6c1" providerId="ADAL" clId="{ABB7C67F-A327-4EFF-AF51-234D00FA91F3}" dt="2023-10-20T12:50:43.121" v="684" actId="1076"/>
          <ac:spMkLst>
            <pc:docMk/>
            <pc:sldMk cId="4097000566" sldId="308"/>
            <ac:spMk id="56" creationId="{2C132C13-F2C2-2981-75F8-ED9ADA916F1E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58" creationId="{14C7FA23-E13D-3205-9CF5-CFD4416FFEEA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60" creationId="{02D76048-7741-1D07-A986-FE002434989C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62" creationId="{B9431821-91B9-7F07-A96B-D8242A932873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63" creationId="{AEFB3CF1-7F44-9D98-B2E0-B473D7579602}"/>
          </ac:spMkLst>
        </pc:spChg>
        <pc:spChg chg="add mod ord">
          <ac:chgData name="Scott E. Downie" userId="399d03e6-b893-43da-8e37-5837929ab6c1" providerId="ADAL" clId="{ABB7C67F-A327-4EFF-AF51-234D00FA91F3}" dt="2023-10-20T12:48:56.857" v="676" actId="166"/>
          <ac:spMkLst>
            <pc:docMk/>
            <pc:sldMk cId="4097000566" sldId="308"/>
            <ac:spMk id="64" creationId="{4EE383CB-A723-965A-C5C0-6867189C814B}"/>
          </ac:spMkLst>
        </pc:spChg>
        <pc:spChg chg="add mod ord">
          <ac:chgData name="Scott E. Downie" userId="399d03e6-b893-43da-8e37-5837929ab6c1" providerId="ADAL" clId="{ABB7C67F-A327-4EFF-AF51-234D00FA91F3}" dt="2023-10-20T12:50:25.714" v="683" actId="166"/>
          <ac:spMkLst>
            <pc:docMk/>
            <pc:sldMk cId="4097000566" sldId="308"/>
            <ac:spMk id="65" creationId="{46C209C3-E242-76F7-FA89-892B48C9E200}"/>
          </ac:spMkLst>
        </pc:spChg>
        <pc:grpChg chg="add del mod">
          <ac:chgData name="Scott E. Downie" userId="399d03e6-b893-43da-8e37-5837929ab6c1" providerId="ADAL" clId="{ABB7C67F-A327-4EFF-AF51-234D00FA91F3}" dt="2023-10-20T12:49:15.203" v="678" actId="165"/>
          <ac:grpSpMkLst>
            <pc:docMk/>
            <pc:sldMk cId="4097000566" sldId="308"/>
            <ac:grpSpMk id="2" creationId="{D894BDB1-081F-87B1-709B-0EA7E7F52633}"/>
          </ac:grpSpMkLst>
        </pc:grpChg>
        <pc:grpChg chg="add del mod">
          <ac:chgData name="Scott E. Downie" userId="399d03e6-b893-43da-8e37-5837929ab6c1" providerId="ADAL" clId="{ABB7C67F-A327-4EFF-AF51-234D00FA91F3}" dt="2023-10-20T12:47:46.717" v="671" actId="165"/>
          <ac:grpSpMkLst>
            <pc:docMk/>
            <pc:sldMk cId="4097000566" sldId="308"/>
            <ac:grpSpMk id="19" creationId="{17C637BB-7091-57D6-10E8-FE880BD393BB}"/>
          </ac:grpSpMkLst>
        </pc:grpChg>
        <pc:grpChg chg="add mod">
          <ac:chgData name="Scott E. Downie" userId="399d03e6-b893-43da-8e37-5837929ab6c1" providerId="ADAL" clId="{ABB7C67F-A327-4EFF-AF51-234D00FA91F3}" dt="2023-10-20T12:48:47.565" v="675" actId="164"/>
          <ac:grpSpMkLst>
            <pc:docMk/>
            <pc:sldMk cId="4097000566" sldId="308"/>
            <ac:grpSpMk id="66" creationId="{B47BE95E-D243-673A-E2B7-2CC047D15DBF}"/>
          </ac:grpSpMkLst>
        </pc:grpChg>
        <pc:picChg chg="mod ord topLvl">
          <ac:chgData name="Scott E. Downie" userId="399d03e6-b893-43da-8e37-5837929ab6c1" providerId="ADAL" clId="{ABB7C67F-A327-4EFF-AF51-234D00FA91F3}" dt="2023-10-20T12:50:25.714" v="683" actId="166"/>
          <ac:picMkLst>
            <pc:docMk/>
            <pc:sldMk cId="4097000566" sldId="308"/>
            <ac:picMk id="6" creationId="{0DC1653A-1D50-B1D9-96AD-56FA66E48E63}"/>
          </ac:picMkLst>
        </pc:picChg>
        <pc:picChg chg="del">
          <ac:chgData name="Scott E. Downie" userId="399d03e6-b893-43da-8e37-5837929ab6c1" providerId="ADAL" clId="{ABB7C67F-A327-4EFF-AF51-234D00FA91F3}" dt="2023-10-20T12:46:49.387" v="664" actId="478"/>
          <ac:picMkLst>
            <pc:docMk/>
            <pc:sldMk cId="4097000566" sldId="308"/>
            <ac:picMk id="10" creationId="{41416CA2-7CC0-DD1E-6085-232E733A181B}"/>
          </ac:picMkLst>
        </pc:picChg>
        <pc:picChg chg="mod topLvl">
          <ac:chgData name="Scott E. Downie" userId="399d03e6-b893-43da-8e37-5837929ab6c1" providerId="ADAL" clId="{ABB7C67F-A327-4EFF-AF51-234D00FA91F3}" dt="2023-10-20T12:49:15.203" v="678" actId="165"/>
          <ac:picMkLst>
            <pc:docMk/>
            <pc:sldMk cId="4097000566" sldId="308"/>
            <ac:picMk id="11" creationId="{8449F356-6E21-206B-9FAB-98D87E5BCA08}"/>
          </ac:picMkLst>
        </pc:picChg>
        <pc:picChg chg="mod topLvl">
          <ac:chgData name="Scott E. Downie" userId="399d03e6-b893-43da-8e37-5837929ab6c1" providerId="ADAL" clId="{ABB7C67F-A327-4EFF-AF51-234D00FA91F3}" dt="2023-10-20T12:48:47.565" v="675" actId="164"/>
          <ac:picMkLst>
            <pc:docMk/>
            <pc:sldMk cId="4097000566" sldId="308"/>
            <ac:picMk id="22" creationId="{2FEEFF07-1AB9-AD78-BFFB-FA78DB52FE01}"/>
          </ac:picMkLst>
        </pc:picChg>
        <pc:picChg chg="mod topLvl">
          <ac:chgData name="Scott E. Downie" userId="399d03e6-b893-43da-8e37-5837929ab6c1" providerId="ADAL" clId="{ABB7C67F-A327-4EFF-AF51-234D00FA91F3}" dt="2023-10-20T12:47:46.717" v="671" actId="165"/>
          <ac:picMkLst>
            <pc:docMk/>
            <pc:sldMk cId="4097000566" sldId="308"/>
            <ac:picMk id="49" creationId="{1504193A-D760-7D47-6938-FF6D15B30043}"/>
          </ac:picMkLst>
        </pc:picChg>
        <pc:picChg chg="add mod">
          <ac:chgData name="Scott E. Downie" userId="399d03e6-b893-43da-8e37-5837929ab6c1" providerId="ADAL" clId="{ABB7C67F-A327-4EFF-AF51-234D00FA91F3}" dt="2023-10-20T12:47:21.631" v="670"/>
          <ac:picMkLst>
            <pc:docMk/>
            <pc:sldMk cId="4097000566" sldId="308"/>
            <ac:picMk id="57" creationId="{C4BF4F7E-F718-B72C-8FB1-C9768BD9F009}"/>
          </ac:picMkLst>
        </pc:picChg>
        <pc:picChg chg="add mod">
          <ac:chgData name="Scott E. Downie" userId="399d03e6-b893-43da-8e37-5837929ab6c1" providerId="ADAL" clId="{ABB7C67F-A327-4EFF-AF51-234D00FA91F3}" dt="2023-10-20T12:47:21.631" v="670"/>
          <ac:picMkLst>
            <pc:docMk/>
            <pc:sldMk cId="4097000566" sldId="308"/>
            <ac:picMk id="59" creationId="{1D618C89-5509-3907-55C2-0B8D9A0362AB}"/>
          </ac:picMkLst>
        </pc:picChg>
        <pc:cxnChg chg="mod topLvl">
          <ac:chgData name="Scott E. Downie" userId="399d03e6-b893-43da-8e37-5837929ab6c1" providerId="ADAL" clId="{ABB7C67F-A327-4EFF-AF51-234D00FA91F3}" dt="2023-10-20T12:51:27.568" v="710" actId="1582"/>
          <ac:cxnSpMkLst>
            <pc:docMk/>
            <pc:sldMk cId="4097000566" sldId="308"/>
            <ac:cxnSpMk id="12" creationId="{FA7C7557-AE09-DD2E-079F-8036A6ADC0CB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3" creationId="{F0D02029-AF63-461D-0B93-2FB2FA1B1BEB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4" creationId="{C564338E-D92D-522C-5724-9DBB224E5349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5" creationId="{FB6422AC-ADCF-AC72-DF6E-51257D9706BD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6" creationId="{E6568561-A6F3-5F70-3E57-AAE1A5B8F56C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7" creationId="{5B11A062-FABA-4326-FC52-DC1A6274F02F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8" creationId="{BD1FC220-91D8-FE56-C0FE-1EE3CDB61ACD}"/>
          </ac:cxnSpMkLst>
        </pc:cxnChg>
        <pc:cxnChg chg="del">
          <ac:chgData name="Scott E. Downie" userId="399d03e6-b893-43da-8e37-5837929ab6c1" providerId="ADAL" clId="{ABB7C67F-A327-4EFF-AF51-234D00FA91F3}" dt="2023-10-20T12:46:49.387" v="664" actId="478"/>
          <ac:cxnSpMkLst>
            <pc:docMk/>
            <pc:sldMk cId="4097000566" sldId="308"/>
            <ac:cxnSpMk id="36" creationId="{C924E77A-C867-748C-8882-5406814AA4B7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3:11:01.135" v="896" actId="1076"/>
        <pc:sldMkLst>
          <pc:docMk/>
          <pc:sldMk cId="2870364027" sldId="309"/>
        </pc:sldMkLst>
        <pc:spChg chg="mod">
          <ac:chgData name="Scott E. Downie" userId="399d03e6-b893-43da-8e37-5837929ab6c1" providerId="ADAL" clId="{ABB7C67F-A327-4EFF-AF51-234D00FA91F3}" dt="2023-10-20T12:52:14.807" v="727"/>
          <ac:spMkLst>
            <pc:docMk/>
            <pc:sldMk cId="2870364027" sldId="309"/>
            <ac:spMk id="3" creationId="{E5DCF498-C1D6-282D-690B-93B02C7821E2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4" creationId="{CE32A5AA-5E87-9A8A-CD73-4B4970DE4318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" creationId="{C8E4B107-77E6-5CCE-F96A-64EB81DE019D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7" creationId="{4E7CF2A9-6DCD-069F-4ACD-BD4C3320D7BD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8" creationId="{73EA02F6-530B-C220-042D-30319C338FDE}"/>
          </ac:spMkLst>
        </pc:spChg>
        <pc:spChg chg="mod">
          <ac:chgData name="Scott E. Downie" userId="399d03e6-b893-43da-8e37-5837929ab6c1" providerId="ADAL" clId="{ABB7C67F-A327-4EFF-AF51-234D00FA91F3}" dt="2023-10-20T12:52:19.467" v="739" actId="20577"/>
          <ac:spMkLst>
            <pc:docMk/>
            <pc:sldMk cId="2870364027" sldId="309"/>
            <ac:spMk id="9" creationId="{1373FCAF-C271-7DA4-64BF-F3C17624D31C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10" creationId="{54752ABD-6170-5102-07D1-1767D7584A2B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19" creationId="{54A2F497-9949-593A-F80D-1E3B3EBF7F76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23" creationId="{37F786BF-EB82-B7B7-8810-6458BDFBC404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25" creationId="{B7A1227B-17BA-A2B3-422E-B9ED6E32291C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26" creationId="{803EA884-DB17-3EC1-A9C2-86AF28E05E61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27" creationId="{B2859385-2626-C250-4566-F4A4BE839D99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28" creationId="{C867EE1E-4A0B-F25C-35A3-9641964CAA57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29" creationId="{0D09003D-F796-5624-DAAD-0D1C9EA74357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0" creationId="{CD0377F4-51D1-6011-B925-9C3C79BE542C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1" creationId="{02A1BB35-3A2D-7F68-69E6-7369A1118738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2" creationId="{D625AAEF-9AE6-1B1E-FD92-02ACD793C271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3" creationId="{6CA28D54-CFD9-8EDA-AA52-F20DEDABA6D9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4" creationId="{93F27325-0443-F9AF-E101-2C7DE6EDAB09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5" creationId="{D4EB6961-3A27-F621-F150-B4FCEE568137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6" creationId="{B2A4FDBE-B0E6-382A-7A3A-0AF6D1D93CDA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7" creationId="{F380D177-517C-D4B2-39C1-F220DBBFB1DA}"/>
          </ac:spMkLst>
        </pc:spChg>
        <pc:spChg chg="mod topLvl">
          <ac:chgData name="Scott E. Downie" userId="399d03e6-b893-43da-8e37-5837929ab6c1" providerId="ADAL" clId="{ABB7C67F-A327-4EFF-AF51-234D00FA91F3}" dt="2023-10-20T13:00:02.670" v="781" actId="255"/>
          <ac:spMkLst>
            <pc:docMk/>
            <pc:sldMk cId="2870364027" sldId="309"/>
            <ac:spMk id="39" creationId="{E84ED6B0-67ED-4D40-1A0B-93C846265FE6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40" creationId="{50591EB7-41D5-6BCE-3F97-5C0172974FD4}"/>
          </ac:spMkLst>
        </pc:spChg>
        <pc:spChg chg="mod topLvl">
          <ac:chgData name="Scott E. Downie" userId="399d03e6-b893-43da-8e37-5837929ab6c1" providerId="ADAL" clId="{ABB7C67F-A327-4EFF-AF51-234D00FA91F3}" dt="2023-10-20T12:59:57.485" v="780" actId="20577"/>
          <ac:spMkLst>
            <pc:docMk/>
            <pc:sldMk cId="2870364027" sldId="309"/>
            <ac:spMk id="41" creationId="{2F836125-05D1-3680-6991-F96BB6791FAA}"/>
          </ac:spMkLst>
        </pc:spChg>
        <pc:spChg chg="mod topLvl">
          <ac:chgData name="Scott E. Downie" userId="399d03e6-b893-43da-8e37-5837929ab6c1" providerId="ADAL" clId="{ABB7C67F-A327-4EFF-AF51-234D00FA91F3}" dt="2023-10-20T13:00:07.041" v="782" actId="255"/>
          <ac:spMkLst>
            <pc:docMk/>
            <pc:sldMk cId="2870364027" sldId="309"/>
            <ac:spMk id="42" creationId="{D5FA2DB0-59B7-E001-C1E7-DD2092AB36B8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43" creationId="{918C52BE-21C1-A20A-A170-F1DF31F2724D}"/>
          </ac:spMkLst>
        </pc:spChg>
        <pc:spChg chg="mod topLvl">
          <ac:chgData name="Scott E. Downie" userId="399d03e6-b893-43da-8e37-5837929ab6c1" providerId="ADAL" clId="{ABB7C67F-A327-4EFF-AF51-234D00FA91F3}" dt="2023-10-20T13:11:01.135" v="896" actId="1076"/>
          <ac:spMkLst>
            <pc:docMk/>
            <pc:sldMk cId="2870364027" sldId="309"/>
            <ac:spMk id="44" creationId="{121093C2-4AAA-5B2C-366F-A6373B9CFA8C}"/>
          </ac:spMkLst>
        </pc:spChg>
        <pc:spChg chg="mod topLvl">
          <ac:chgData name="Scott E. Downie" userId="399d03e6-b893-43da-8e37-5837929ab6c1" providerId="ADAL" clId="{ABB7C67F-A327-4EFF-AF51-234D00FA91F3}" dt="2023-10-20T13:11:01.135" v="896" actId="1076"/>
          <ac:spMkLst>
            <pc:docMk/>
            <pc:sldMk cId="2870364027" sldId="309"/>
            <ac:spMk id="45" creationId="{C0E73AC8-5495-51EA-0267-3B36F815A3DF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46" creationId="{D5704D02-F9E6-43E0-E366-0DB095F73232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47" creationId="{B329CD05-FDA2-CD7E-8676-F866B492805F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0" creationId="{E7E5838C-6E53-6DFE-0CAC-AFA3ADEA0DC8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1" creationId="{11865A38-1669-5B91-8F52-BC0033BF9F90}"/>
          </ac:spMkLst>
        </pc:spChg>
        <pc:spChg chg="mod topLvl">
          <ac:chgData name="Scott E. Downie" userId="399d03e6-b893-43da-8e37-5837929ab6c1" providerId="ADAL" clId="{ABB7C67F-A327-4EFF-AF51-234D00FA91F3}" dt="2023-10-20T13:06:54.685" v="810" actId="164"/>
          <ac:spMkLst>
            <pc:docMk/>
            <pc:sldMk cId="2870364027" sldId="309"/>
            <ac:spMk id="52" creationId="{294118FF-2BEF-2CEB-F1A0-1491AC61D8D0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3" creationId="{57488415-BFDE-BE7F-5904-C5947982DEB1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4" creationId="{333524B1-951E-0520-8E0F-1B7BC7A895C2}"/>
          </ac:spMkLst>
        </pc:spChg>
        <pc:spChg chg="del">
          <ac:chgData name="Scott E. Downie" userId="399d03e6-b893-43da-8e37-5837929ab6c1" providerId="ADAL" clId="{ABB7C67F-A327-4EFF-AF51-234D00FA91F3}" dt="2023-10-20T12:51:50.172" v="714" actId="478"/>
          <ac:spMkLst>
            <pc:docMk/>
            <pc:sldMk cId="2870364027" sldId="309"/>
            <ac:spMk id="55" creationId="{2BF586EC-795F-51E3-9717-077CAB57DD99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6" creationId="{2C132C13-F2C2-2981-75F8-ED9ADA916F1E}"/>
          </ac:spMkLst>
        </pc:spChg>
        <pc:spChg chg="del mod">
          <ac:chgData name="Scott E. Downie" userId="399d03e6-b893-43da-8e37-5837929ab6c1" providerId="ADAL" clId="{ABB7C67F-A327-4EFF-AF51-234D00FA91F3}" dt="2023-10-20T12:51:54.907" v="718" actId="478"/>
          <ac:spMkLst>
            <pc:docMk/>
            <pc:sldMk cId="2870364027" sldId="309"/>
            <ac:spMk id="58" creationId="{14C7FA23-E13D-3205-9CF5-CFD4416FFEEA}"/>
          </ac:spMkLst>
        </pc:spChg>
        <pc:spChg chg="del">
          <ac:chgData name="Scott E. Downie" userId="399d03e6-b893-43da-8e37-5837929ab6c1" providerId="ADAL" clId="{ABB7C67F-A327-4EFF-AF51-234D00FA91F3}" dt="2023-10-20T12:51:58.319" v="719" actId="478"/>
          <ac:spMkLst>
            <pc:docMk/>
            <pc:sldMk cId="2870364027" sldId="309"/>
            <ac:spMk id="60" creationId="{02D76048-7741-1D07-A986-FE002434989C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62" creationId="{B9431821-91B9-7F07-A96B-D8242A932873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63" creationId="{AEFB3CF1-7F44-9D98-B2E0-B473D7579602}"/>
          </ac:spMkLst>
        </pc:spChg>
        <pc:spChg chg="del">
          <ac:chgData name="Scott E. Downie" userId="399d03e6-b893-43da-8e37-5837929ab6c1" providerId="ADAL" clId="{ABB7C67F-A327-4EFF-AF51-234D00FA91F3}" dt="2023-10-20T12:51:51.855" v="715" actId="478"/>
          <ac:spMkLst>
            <pc:docMk/>
            <pc:sldMk cId="2870364027" sldId="309"/>
            <ac:spMk id="64" creationId="{4EE383CB-A723-965A-C5C0-6867189C814B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65" creationId="{46C209C3-E242-76F7-FA89-892B48C9E200}"/>
          </ac:spMkLst>
        </pc:spChg>
        <pc:spChg chg="mod or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67" creationId="{548159DB-175E-43B0-6D1C-85A85A28BF75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68" creationId="{456E744C-F232-86F9-A3B8-C8E42845A3D7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69" creationId="{B9276152-013F-2580-3ACC-FC12E98ECC54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70" creationId="{CCCC9D2C-851D-A36F-9220-5682C52BC279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71" creationId="{C03D7AB0-45CF-08CF-0AB1-85D21F2559A6}"/>
          </ac:spMkLst>
        </pc:spChg>
        <pc:spChg chg="mod topLvl">
          <ac:chgData name="Scott E. Downie" userId="399d03e6-b893-43da-8e37-5837929ab6c1" providerId="ADAL" clId="{ABB7C67F-A327-4EFF-AF51-234D00FA91F3}" dt="2023-10-20T13:09:36.477" v="888" actId="14100"/>
          <ac:spMkLst>
            <pc:docMk/>
            <pc:sldMk cId="2870364027" sldId="309"/>
            <ac:spMk id="72" creationId="{E9CD4A39-743C-E5D9-BDC7-BDFDC918FF01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73" creationId="{5916A25A-5C10-F836-1FB6-34BB5F403545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74" creationId="{CBCD28DA-3E6D-F603-E3A4-66224AFE3797}"/>
          </ac:spMkLst>
        </pc:spChg>
        <pc:spChg chg="mod topLvl">
          <ac:chgData name="Scott E. Downie" userId="399d03e6-b893-43da-8e37-5837929ab6c1" providerId="ADAL" clId="{ABB7C67F-A327-4EFF-AF51-234D00FA91F3}" dt="2023-10-20T12:59:32.216" v="770" actId="1038"/>
          <ac:spMkLst>
            <pc:docMk/>
            <pc:sldMk cId="2870364027" sldId="309"/>
            <ac:spMk id="75" creationId="{2691AEF4-FB3B-9ECD-865E-675A3102A499}"/>
          </ac:spMkLst>
        </pc:spChg>
        <pc:spChg chg="mod topLvl">
          <ac:chgData name="Scott E. Downie" userId="399d03e6-b893-43da-8e37-5837929ab6c1" providerId="ADAL" clId="{ABB7C67F-A327-4EFF-AF51-234D00FA91F3}" dt="2023-10-20T13:06:54.685" v="810" actId="164"/>
          <ac:spMkLst>
            <pc:docMk/>
            <pc:sldMk cId="2870364027" sldId="309"/>
            <ac:spMk id="77" creationId="{33F8CE5A-B5A1-2DF0-BEC4-208F3483390B}"/>
          </ac:spMkLst>
        </pc:spChg>
        <pc:spChg chg="mod topLvl">
          <ac:chgData name="Scott E. Downie" userId="399d03e6-b893-43da-8e37-5837929ab6c1" providerId="ADAL" clId="{ABB7C67F-A327-4EFF-AF51-234D00FA91F3}" dt="2023-10-20T13:06:54.685" v="810" actId="164"/>
          <ac:spMkLst>
            <pc:docMk/>
            <pc:sldMk cId="2870364027" sldId="309"/>
            <ac:spMk id="78" creationId="{81EDBBB3-4933-D356-9533-0D3078CEE264}"/>
          </ac:spMkLst>
        </pc:spChg>
        <pc:spChg chg="mod topLvl">
          <ac:chgData name="Scott E. Downie" userId="399d03e6-b893-43da-8e37-5837929ab6c1" providerId="ADAL" clId="{ABB7C67F-A327-4EFF-AF51-234D00FA91F3}" dt="2023-10-20T13:06:54.685" v="810" actId="164"/>
          <ac:spMkLst>
            <pc:docMk/>
            <pc:sldMk cId="2870364027" sldId="309"/>
            <ac:spMk id="79" creationId="{1A98BA25-0FED-D919-5D60-D1196C96E1EE}"/>
          </ac:spMkLst>
        </pc:spChg>
        <pc:spChg chg="mod topLvl">
          <ac:chgData name="Scott E. Downie" userId="399d03e6-b893-43da-8e37-5837929ab6c1" providerId="ADAL" clId="{ABB7C67F-A327-4EFF-AF51-234D00FA91F3}" dt="2023-10-20T13:06:54.685" v="810" actId="164"/>
          <ac:spMkLst>
            <pc:docMk/>
            <pc:sldMk cId="2870364027" sldId="309"/>
            <ac:spMk id="80" creationId="{274CEA94-8A1D-2397-2F52-1CFF2A9F10FC}"/>
          </ac:spMkLst>
        </pc:spChg>
        <pc:spChg chg="add mod">
          <ac:chgData name="Scott E. Downie" userId="399d03e6-b893-43da-8e37-5837929ab6c1" providerId="ADAL" clId="{ABB7C67F-A327-4EFF-AF51-234D00FA91F3}" dt="2023-10-20T13:10:19.173" v="891" actId="1076"/>
          <ac:spMkLst>
            <pc:docMk/>
            <pc:sldMk cId="2870364027" sldId="309"/>
            <ac:spMk id="82" creationId="{4C110E66-CAA3-9E69-810B-75921F46B9D8}"/>
          </ac:spMkLst>
        </pc:spChg>
        <pc:spChg chg="add mod ord">
          <ac:chgData name="Scott E. Downie" userId="399d03e6-b893-43da-8e37-5837929ab6c1" providerId="ADAL" clId="{ABB7C67F-A327-4EFF-AF51-234D00FA91F3}" dt="2023-10-20T13:10:05.954" v="889" actId="113"/>
          <ac:spMkLst>
            <pc:docMk/>
            <pc:sldMk cId="2870364027" sldId="309"/>
            <ac:spMk id="83" creationId="{F3888823-9C00-B549-F656-284C08D859A3}"/>
          </ac:spMkLst>
        </pc:spChg>
        <pc:spChg chg="add mod ord">
          <ac:chgData name="Scott E. Downie" userId="399d03e6-b893-43da-8e37-5837929ab6c1" providerId="ADAL" clId="{ABB7C67F-A327-4EFF-AF51-234D00FA91F3}" dt="2023-10-20T13:09:20.166" v="887" actId="1076"/>
          <ac:spMkLst>
            <pc:docMk/>
            <pc:sldMk cId="2870364027" sldId="309"/>
            <ac:spMk id="84" creationId="{A5F1A497-F332-51F5-3F8A-8A172A4C664F}"/>
          </ac:spMkLst>
        </pc:spChg>
        <pc:spChg chg="add mod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88" creationId="{1110E65E-7354-3195-754A-5A7CEA8A8128}"/>
          </ac:spMkLst>
        </pc:spChg>
        <pc:spChg chg="add mod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91" creationId="{F8C6BE14-A187-6C0B-A32B-E11CCA19969E}"/>
          </ac:spMkLst>
        </pc:spChg>
        <pc:grpChg chg="add del mod">
          <ac:chgData name="Scott E. Downie" userId="399d03e6-b893-43da-8e37-5837929ab6c1" providerId="ADAL" clId="{ABB7C67F-A327-4EFF-AF51-234D00FA91F3}" dt="2023-10-20T12:53:08.765" v="741" actId="165"/>
          <ac:grpSpMkLst>
            <pc:docMk/>
            <pc:sldMk cId="2870364027" sldId="309"/>
            <ac:grpSpMk id="2" creationId="{AB6CAF7C-40C7-CBE2-27D2-A894AC803FE8}"/>
          </ac:grpSpMkLst>
        </pc:grpChg>
        <pc:grpChg chg="del">
          <ac:chgData name="Scott E. Downie" userId="399d03e6-b893-43da-8e37-5837929ab6c1" providerId="ADAL" clId="{ABB7C67F-A327-4EFF-AF51-234D00FA91F3}" dt="2023-10-20T12:51:47.842" v="713" actId="478"/>
          <ac:grpSpMkLst>
            <pc:docMk/>
            <pc:sldMk cId="2870364027" sldId="309"/>
            <ac:grpSpMk id="66" creationId="{B47BE95E-D243-673A-E2B7-2CC047D15DBF}"/>
          </ac:grpSpMkLst>
        </pc:grpChg>
        <pc:grpChg chg="add del mod">
          <ac:chgData name="Scott E. Downie" userId="399d03e6-b893-43da-8e37-5837929ab6c1" providerId="ADAL" clId="{ABB7C67F-A327-4EFF-AF51-234D00FA91F3}" dt="2023-10-20T13:03:09.204" v="800" actId="165"/>
          <ac:grpSpMkLst>
            <pc:docMk/>
            <pc:sldMk cId="2870364027" sldId="309"/>
            <ac:grpSpMk id="76" creationId="{EE248029-C304-07C1-8E22-786A1B47FDA0}"/>
          </ac:grpSpMkLst>
        </pc:grpChg>
        <pc:grpChg chg="add del mod">
          <ac:chgData name="Scott E. Downie" userId="399d03e6-b893-43da-8e37-5837929ab6c1" providerId="ADAL" clId="{ABB7C67F-A327-4EFF-AF51-234D00FA91F3}" dt="2023-10-20T12:55:50.519" v="745" actId="165"/>
          <ac:grpSpMkLst>
            <pc:docMk/>
            <pc:sldMk cId="2870364027" sldId="309"/>
            <ac:grpSpMk id="85" creationId="{36D10C2F-0204-F98C-11D5-76F23DFBC654}"/>
          </ac:grpSpMkLst>
        </pc:grpChg>
        <pc:grpChg chg="add del mod">
          <ac:chgData name="Scott E. Downie" userId="399d03e6-b893-43da-8e37-5837929ab6c1" providerId="ADAL" clId="{ABB7C67F-A327-4EFF-AF51-234D00FA91F3}" dt="2023-10-20T12:56:13.345" v="749" actId="165"/>
          <ac:grpSpMkLst>
            <pc:docMk/>
            <pc:sldMk cId="2870364027" sldId="309"/>
            <ac:grpSpMk id="86" creationId="{7AC52DCD-FF16-B244-3238-0FA8E0B7E4F0}"/>
          </ac:grpSpMkLst>
        </pc:grpChg>
        <pc:grpChg chg="add mod">
          <ac:chgData name="Scott E. Downie" userId="399d03e6-b893-43da-8e37-5837929ab6c1" providerId="ADAL" clId="{ABB7C67F-A327-4EFF-AF51-234D00FA91F3}" dt="2023-10-20T13:08:56.455" v="883" actId="164"/>
          <ac:grpSpMkLst>
            <pc:docMk/>
            <pc:sldMk cId="2870364027" sldId="309"/>
            <ac:grpSpMk id="87" creationId="{D24B7C8B-4F43-49F8-2C7F-1306701FF953}"/>
          </ac:grpSpMkLst>
        </pc:grpChg>
        <pc:grpChg chg="add del mod">
          <ac:chgData name="Scott E. Downie" userId="399d03e6-b893-43da-8e37-5837929ab6c1" providerId="ADAL" clId="{ABB7C67F-A327-4EFF-AF51-234D00FA91F3}" dt="2023-10-20T13:06:40.027" v="808" actId="165"/>
          <ac:grpSpMkLst>
            <pc:docMk/>
            <pc:sldMk cId="2870364027" sldId="309"/>
            <ac:grpSpMk id="89" creationId="{CD8C26B0-B730-87C7-6F7C-3144C03218F6}"/>
          </ac:grpSpMkLst>
        </pc:grpChg>
        <pc:grpChg chg="add mod">
          <ac:chgData name="Scott E. Downie" userId="399d03e6-b893-43da-8e37-5837929ab6c1" providerId="ADAL" clId="{ABB7C67F-A327-4EFF-AF51-234D00FA91F3}" dt="2023-10-20T13:10:27.314" v="893" actId="1076"/>
          <ac:grpSpMkLst>
            <pc:docMk/>
            <pc:sldMk cId="2870364027" sldId="309"/>
            <ac:grpSpMk id="90" creationId="{C288811A-5DAE-42A5-B980-2F45F687D51B}"/>
          </ac:grpSpMkLst>
        </pc:grpChg>
        <pc:grpChg chg="add mod">
          <ac:chgData name="Scott E. Downie" userId="399d03e6-b893-43da-8e37-5837929ab6c1" providerId="ADAL" clId="{ABB7C67F-A327-4EFF-AF51-234D00FA91F3}" dt="2023-10-20T13:09:01.725" v="884" actId="1076"/>
          <ac:grpSpMkLst>
            <pc:docMk/>
            <pc:sldMk cId="2870364027" sldId="309"/>
            <ac:grpSpMk id="92" creationId="{50FCA9C5-81F3-12A4-DBA2-50B0E7A184C2}"/>
          </ac:grpSpMkLst>
        </pc:grpChg>
        <pc:picChg chg="del">
          <ac:chgData name="Scott E. Downie" userId="399d03e6-b893-43da-8e37-5837929ab6c1" providerId="ADAL" clId="{ABB7C67F-A327-4EFF-AF51-234D00FA91F3}" dt="2023-10-20T12:51:47.842" v="713" actId="478"/>
          <ac:picMkLst>
            <pc:docMk/>
            <pc:sldMk cId="2870364027" sldId="309"/>
            <ac:picMk id="6" creationId="{0DC1653A-1D50-B1D9-96AD-56FA66E48E63}"/>
          </ac:picMkLst>
        </pc:picChg>
        <pc:picChg chg="del">
          <ac:chgData name="Scott E. Downie" userId="399d03e6-b893-43da-8e37-5837929ab6c1" providerId="ADAL" clId="{ABB7C67F-A327-4EFF-AF51-234D00FA91F3}" dt="2023-10-20T12:51:47.842" v="713" actId="478"/>
          <ac:picMkLst>
            <pc:docMk/>
            <pc:sldMk cId="2870364027" sldId="309"/>
            <ac:picMk id="11" creationId="{8449F356-6E21-206B-9FAB-98D87E5BCA08}"/>
          </ac:picMkLst>
        </pc:picChg>
        <pc:picChg chg="mod topLvl">
          <ac:chgData name="Scott E. Downie" userId="399d03e6-b893-43da-8e37-5837929ab6c1" providerId="ADAL" clId="{ABB7C67F-A327-4EFF-AF51-234D00FA91F3}" dt="2023-10-20T13:08:56.455" v="883" actId="164"/>
          <ac:picMkLst>
            <pc:docMk/>
            <pc:sldMk cId="2870364027" sldId="309"/>
            <ac:picMk id="38" creationId="{D1097FFB-6114-31F1-1C90-920F93BEE381}"/>
          </ac:picMkLst>
        </pc:picChg>
        <pc:picChg chg="del">
          <ac:chgData name="Scott E. Downie" userId="399d03e6-b893-43da-8e37-5837929ab6c1" providerId="ADAL" clId="{ABB7C67F-A327-4EFF-AF51-234D00FA91F3}" dt="2023-10-20T12:51:47.842" v="713" actId="478"/>
          <ac:picMkLst>
            <pc:docMk/>
            <pc:sldMk cId="2870364027" sldId="309"/>
            <ac:picMk id="49" creationId="{1504193A-D760-7D47-6938-FF6D15B30043}"/>
          </ac:picMkLst>
        </pc:picChg>
        <pc:picChg chg="del">
          <ac:chgData name="Scott E. Downie" userId="399d03e6-b893-43da-8e37-5837929ab6c1" providerId="ADAL" clId="{ABB7C67F-A327-4EFF-AF51-234D00FA91F3}" dt="2023-10-20T12:51:52.636" v="716" actId="478"/>
          <ac:picMkLst>
            <pc:docMk/>
            <pc:sldMk cId="2870364027" sldId="309"/>
            <ac:picMk id="57" creationId="{C4BF4F7E-F718-B72C-8FB1-C9768BD9F009}"/>
          </ac:picMkLst>
        </pc:picChg>
        <pc:picChg chg="del">
          <ac:chgData name="Scott E. Downie" userId="399d03e6-b893-43da-8e37-5837929ab6c1" providerId="ADAL" clId="{ABB7C67F-A327-4EFF-AF51-234D00FA91F3}" dt="2023-10-20T12:51:58.319" v="719" actId="478"/>
          <ac:picMkLst>
            <pc:docMk/>
            <pc:sldMk cId="2870364027" sldId="309"/>
            <ac:picMk id="59" creationId="{1D618C89-5509-3907-55C2-0B8D9A0362AB}"/>
          </ac:picMkLst>
        </pc:picChg>
        <pc:picChg chg="mod topLvl modCrop">
          <ac:chgData name="Scott E. Downie" userId="399d03e6-b893-43da-8e37-5837929ab6c1" providerId="ADAL" clId="{ABB7C67F-A327-4EFF-AF51-234D00FA91F3}" dt="2023-10-20T13:06:54.685" v="810" actId="164"/>
          <ac:picMkLst>
            <pc:docMk/>
            <pc:sldMk cId="2870364027" sldId="309"/>
            <ac:picMk id="81" creationId="{BB23CFEB-796C-FF2E-B9CC-D2F3CC72F163}"/>
          </ac:picMkLst>
        </pc:pic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2" creationId="{FA7C7557-AE09-DD2E-079F-8036A6ADC0CB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3" creationId="{F0D02029-AF63-461D-0B93-2FB2FA1B1BEB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4" creationId="{C564338E-D92D-522C-5724-9DBB224E5349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5" creationId="{FB6422AC-ADCF-AC72-DF6E-51257D9706BD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6" creationId="{E6568561-A6F3-5F70-3E57-AAE1A5B8F56C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7" creationId="{5B11A062-FABA-4326-FC52-DC1A6274F02F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8" creationId="{BD1FC220-91D8-FE56-C0FE-1EE3CDB61ACD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3:20:09.317" v="987" actId="20577"/>
        <pc:sldMkLst>
          <pc:docMk/>
          <pc:sldMk cId="2434854673" sldId="310"/>
        </pc:sldMkLst>
        <pc:spChg chg="mod">
          <ac:chgData name="Scott E. Downie" userId="399d03e6-b893-43da-8e37-5837929ab6c1" providerId="ADAL" clId="{ABB7C67F-A327-4EFF-AF51-234D00FA91F3}" dt="2023-10-20T13:13:27.883" v="926"/>
          <ac:spMkLst>
            <pc:docMk/>
            <pc:sldMk cId="2434854673" sldId="310"/>
            <ac:spMk id="3" creationId="{E5DCF498-C1D6-282D-690B-93B02C7821E2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5" creationId="{527ECC83-2E1E-2FB3-670F-F39B66481452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6" creationId="{874C6EDF-F414-EFEC-6D31-B69C0A8A2DB3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7" creationId="{6617302B-D170-70B0-D17C-F068A2005F7A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8" creationId="{0395019A-E9E7-9C3C-9C2F-6AB472C9F515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9" creationId="{49849AD0-1C72-5A8C-C3BC-FAF35BB8C040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0" creationId="{14A65345-B7C9-B777-2A28-385DEA79F402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1" creationId="{A192A06A-672B-1E66-CB0D-EFE83F57DEB4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2" creationId="{18570118-83C1-A4C7-3025-C21B4038E4FD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3" creationId="{D6D9B189-4C5E-E885-E99E-707F469D9987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4" creationId="{12165333-3972-1056-3F07-309E45EC8C3D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5" creationId="{08E5A8CA-6234-D0D1-D031-06CCFF3F6FCB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6" creationId="{8B2560A3-E370-6F10-A565-166C2E9C7174}"/>
          </ac:spMkLst>
        </pc:spChg>
        <pc:spChg chg="add mod">
          <ac:chgData name="Scott E. Downie" userId="399d03e6-b893-43da-8e37-5837929ab6c1" providerId="ADAL" clId="{ABB7C67F-A327-4EFF-AF51-234D00FA91F3}" dt="2023-10-20T13:13:49.026" v="928" actId="208"/>
          <ac:spMkLst>
            <pc:docMk/>
            <pc:sldMk cId="2434854673" sldId="310"/>
            <ac:spMk id="17" creationId="{C01F1676-0ED8-0321-05A9-4585186D0356}"/>
          </ac:spMkLst>
        </pc:spChg>
        <pc:spChg chg="add mod">
          <ac:chgData name="Scott E. Downie" userId="399d03e6-b893-43da-8e37-5837929ab6c1" providerId="ADAL" clId="{ABB7C67F-A327-4EFF-AF51-234D00FA91F3}" dt="2023-10-20T13:13:49.026" v="928" actId="208"/>
          <ac:spMkLst>
            <pc:docMk/>
            <pc:sldMk cId="2434854673" sldId="310"/>
            <ac:spMk id="18" creationId="{180107DD-DFF8-7AAC-863A-B33311AD83D4}"/>
          </ac:spMkLst>
        </pc:spChg>
        <pc:spChg chg="add mod">
          <ac:chgData name="Scott E. Downie" userId="399d03e6-b893-43da-8e37-5837929ab6c1" providerId="ADAL" clId="{ABB7C67F-A327-4EFF-AF51-234D00FA91F3}" dt="2023-10-20T13:13:49.026" v="928" actId="208"/>
          <ac:spMkLst>
            <pc:docMk/>
            <pc:sldMk cId="2434854673" sldId="310"/>
            <ac:spMk id="19" creationId="{42F1987B-B30F-9BBF-6FFF-E3B3397CE6F1}"/>
          </ac:spMkLst>
        </pc:spChg>
        <pc:spChg chg="add mod">
          <ac:chgData name="Scott E. Downie" userId="399d03e6-b893-43da-8e37-5837929ab6c1" providerId="ADAL" clId="{ABB7C67F-A327-4EFF-AF51-234D00FA91F3}" dt="2023-10-20T13:13:49.026" v="928" actId="208"/>
          <ac:spMkLst>
            <pc:docMk/>
            <pc:sldMk cId="2434854673" sldId="310"/>
            <ac:spMk id="20" creationId="{90106DCD-1F3C-9397-DD4A-363B295DC05A}"/>
          </ac:spMkLst>
        </pc:spChg>
        <pc:spChg chg="add mod ord">
          <ac:chgData name="Scott E. Downie" userId="399d03e6-b893-43da-8e37-5837929ab6c1" providerId="ADAL" clId="{ABB7C67F-A327-4EFF-AF51-234D00FA91F3}" dt="2023-10-20T13:16:04.828" v="942" actId="166"/>
          <ac:spMkLst>
            <pc:docMk/>
            <pc:sldMk cId="2434854673" sldId="310"/>
            <ac:spMk id="22" creationId="{31EB304D-C55B-FAA3-B4FC-E4B7C83811AF}"/>
          </ac:spMkLst>
        </pc:spChg>
        <pc:spChg chg="add mod ord">
          <ac:chgData name="Scott E. Downie" userId="399d03e6-b893-43da-8e37-5837929ab6c1" providerId="ADAL" clId="{ABB7C67F-A327-4EFF-AF51-234D00FA91F3}" dt="2023-10-20T13:15:18.456" v="934" actId="166"/>
          <ac:spMkLst>
            <pc:docMk/>
            <pc:sldMk cId="2434854673" sldId="310"/>
            <ac:spMk id="24" creationId="{1A15AECB-8B86-1767-4318-CAC68A9B9C15}"/>
          </ac:spMkLst>
        </pc:spChg>
        <pc:spChg chg="add mod">
          <ac:chgData name="Scott E. Downie" userId="399d03e6-b893-43da-8e37-5837929ab6c1" providerId="ADAL" clId="{ABB7C67F-A327-4EFF-AF51-234D00FA91F3}" dt="2023-10-20T13:15:35.415" v="937" actId="1076"/>
          <ac:spMkLst>
            <pc:docMk/>
            <pc:sldMk cId="2434854673" sldId="310"/>
            <ac:spMk id="25" creationId="{14095876-F584-CADA-B2E9-68BAC0A0E064}"/>
          </ac:spMkLst>
        </pc:spChg>
        <pc:spChg chg="add mod">
          <ac:chgData name="Scott E. Downie" userId="399d03e6-b893-43da-8e37-5837929ab6c1" providerId="ADAL" clId="{ABB7C67F-A327-4EFF-AF51-234D00FA91F3}" dt="2023-10-20T13:16:10.039" v="943" actId="14100"/>
          <ac:spMkLst>
            <pc:docMk/>
            <pc:sldMk cId="2434854673" sldId="310"/>
            <ac:spMk id="26" creationId="{31D7DC4D-D36C-9F4E-C4E4-75176E166C62}"/>
          </ac:spMkLst>
        </pc:spChg>
        <pc:spChg chg="add mod">
          <ac:chgData name="Scott E. Downie" userId="399d03e6-b893-43da-8e37-5837929ab6c1" providerId="ADAL" clId="{ABB7C67F-A327-4EFF-AF51-234D00FA91F3}" dt="2023-10-20T13:20:09.317" v="987" actId="20577"/>
          <ac:spMkLst>
            <pc:docMk/>
            <pc:sldMk cId="2434854673" sldId="310"/>
            <ac:spMk id="27" creationId="{B6025CA8-5056-21DC-0F3E-40FB1EA46F53}"/>
          </ac:spMkLst>
        </pc:spChg>
        <pc:grpChg chg="add del mod">
          <ac:chgData name="Scott E. Downie" userId="399d03e6-b893-43da-8e37-5837929ab6c1" providerId="ADAL" clId="{ABB7C67F-A327-4EFF-AF51-234D00FA91F3}" dt="2023-10-20T13:18:49.182" v="948" actId="165"/>
          <ac:grpSpMkLst>
            <pc:docMk/>
            <pc:sldMk cId="2434854673" sldId="310"/>
            <ac:grpSpMk id="2" creationId="{31920770-8BDA-D9DE-39F4-DC2ABC9E7541}"/>
          </ac:grpSpMkLst>
        </pc:grpChg>
        <pc:grpChg chg="add mod">
          <ac:chgData name="Scott E. Downie" userId="399d03e6-b893-43da-8e37-5837929ab6c1" providerId="ADAL" clId="{ABB7C67F-A327-4EFF-AF51-234D00FA91F3}" dt="2023-10-20T13:19:15.313" v="949" actId="164"/>
          <ac:grpSpMkLst>
            <pc:docMk/>
            <pc:sldMk cId="2434854673" sldId="310"/>
            <ac:grpSpMk id="28" creationId="{7EB2EBE1-AB65-E5E6-22F7-BCA8271B6CE5}"/>
          </ac:grpSpMkLst>
        </pc:grpChg>
        <pc:picChg chg="mod topLvl modCrop">
          <ac:chgData name="Scott E. Downie" userId="399d03e6-b893-43da-8e37-5837929ab6c1" providerId="ADAL" clId="{ABB7C67F-A327-4EFF-AF51-234D00FA91F3}" dt="2023-10-20T13:19:29.269" v="951" actId="732"/>
          <ac:picMkLst>
            <pc:docMk/>
            <pc:sldMk cId="2434854673" sldId="310"/>
            <ac:picMk id="4" creationId="{02B5A41D-5287-1B56-33B2-53A323CDFF82}"/>
          </ac:picMkLst>
        </pc:picChg>
        <pc:picChg chg="add mod">
          <ac:chgData name="Scott E. Downie" userId="399d03e6-b893-43da-8e37-5837929ab6c1" providerId="ADAL" clId="{ABB7C67F-A327-4EFF-AF51-234D00FA91F3}" dt="2023-10-20T13:15:57.096" v="941" actId="166"/>
          <ac:picMkLst>
            <pc:docMk/>
            <pc:sldMk cId="2434854673" sldId="310"/>
            <ac:picMk id="21" creationId="{D20CBFD2-83C9-C2AA-FC2D-12806A7AD096}"/>
          </ac:picMkLst>
        </pc:picChg>
        <pc:picChg chg="add mod ord">
          <ac:chgData name="Scott E. Downie" userId="399d03e6-b893-43da-8e37-5837929ab6c1" providerId="ADAL" clId="{ABB7C67F-A327-4EFF-AF51-234D00FA91F3}" dt="2023-10-20T13:15:18.456" v="934" actId="166"/>
          <ac:picMkLst>
            <pc:docMk/>
            <pc:sldMk cId="2434854673" sldId="310"/>
            <ac:picMk id="23" creationId="{39856817-9661-4B5C-ABF5-F04C53DED091}"/>
          </ac:picMkLst>
        </pc:picChg>
      </pc:sldChg>
      <pc:sldChg chg="addSp modSp add mod">
        <pc:chgData name="Scott E. Downie" userId="399d03e6-b893-43da-8e37-5837929ab6c1" providerId="ADAL" clId="{ABB7C67F-A327-4EFF-AF51-234D00FA91F3}" dt="2023-10-20T13:47:27.968" v="1994" actId="1036"/>
        <pc:sldMkLst>
          <pc:docMk/>
          <pc:sldMk cId="869266379" sldId="311"/>
        </pc:sldMkLst>
        <pc:spChg chg="add mod">
          <ac:chgData name="Scott E. Downie" userId="399d03e6-b893-43da-8e37-5837929ab6c1" providerId="ADAL" clId="{ABB7C67F-A327-4EFF-AF51-234D00FA91F3}" dt="2023-10-20T13:46:26.288" v="1976" actId="1076"/>
          <ac:spMkLst>
            <pc:docMk/>
            <pc:sldMk cId="869266379" sldId="311"/>
            <ac:spMk id="2" creationId="{6499C7AC-5268-EFEB-D03B-DAD2EA3E3C89}"/>
          </ac:spMkLst>
        </pc:spChg>
        <pc:spChg chg="mod">
          <ac:chgData name="Scott E. Downie" userId="399d03e6-b893-43da-8e37-5837929ab6c1" providerId="ADAL" clId="{ABB7C67F-A327-4EFF-AF51-234D00FA91F3}" dt="2023-10-20T13:45:57.259" v="1973"/>
          <ac:spMkLst>
            <pc:docMk/>
            <pc:sldMk cId="869266379" sldId="311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3:47:27.968" v="1994" actId="1036"/>
          <ac:spMkLst>
            <pc:docMk/>
            <pc:sldMk cId="869266379" sldId="311"/>
            <ac:spMk id="4" creationId="{997575F7-EB3B-605E-3C80-1EB39D5ABF81}"/>
          </ac:spMkLst>
        </pc:spChg>
        <pc:spChg chg="add mod">
          <ac:chgData name="Scott E. Downie" userId="399d03e6-b893-43da-8e37-5837929ab6c1" providerId="ADAL" clId="{ABB7C67F-A327-4EFF-AF51-234D00FA91F3}" dt="2023-10-20T13:46:26.288" v="1976" actId="1076"/>
          <ac:spMkLst>
            <pc:docMk/>
            <pc:sldMk cId="869266379" sldId="311"/>
            <ac:spMk id="5" creationId="{ADAF807C-9652-D218-0DBC-E262A13049CF}"/>
          </ac:spMkLst>
        </pc:spChg>
        <pc:spChg chg="add mod">
          <ac:chgData name="Scott E. Downie" userId="399d03e6-b893-43da-8e37-5837929ab6c1" providerId="ADAL" clId="{ABB7C67F-A327-4EFF-AF51-234D00FA91F3}" dt="2023-10-20T13:47:27.968" v="1994" actId="1036"/>
          <ac:spMkLst>
            <pc:docMk/>
            <pc:sldMk cId="869266379" sldId="311"/>
            <ac:spMk id="6" creationId="{E9AECEE0-2CF7-8E1A-9EB5-C88E23017F39}"/>
          </ac:spMkLst>
        </pc:spChg>
        <pc:spChg chg="add mod">
          <ac:chgData name="Scott E. Downie" userId="399d03e6-b893-43da-8e37-5837929ab6c1" providerId="ADAL" clId="{ABB7C67F-A327-4EFF-AF51-234D00FA91F3}" dt="2023-10-20T13:47:27.968" v="1994" actId="1036"/>
          <ac:spMkLst>
            <pc:docMk/>
            <pc:sldMk cId="869266379" sldId="311"/>
            <ac:spMk id="7" creationId="{F3AA0EBD-37E3-52CD-9C8B-CCC20B5F4553}"/>
          </ac:spMkLst>
        </pc:spChg>
        <pc:spChg chg="add mod">
          <ac:chgData name="Scott E. Downie" userId="399d03e6-b893-43da-8e37-5837929ab6c1" providerId="ADAL" clId="{ABB7C67F-A327-4EFF-AF51-234D00FA91F3}" dt="2023-10-20T13:46:26.288" v="1976" actId="1076"/>
          <ac:spMkLst>
            <pc:docMk/>
            <pc:sldMk cId="869266379" sldId="311"/>
            <ac:spMk id="8" creationId="{FB4EA160-8DF5-583C-0CF0-34C8CEE58A88}"/>
          </ac:spMkLst>
        </pc:spChg>
        <pc:spChg chg="add mod">
          <ac:chgData name="Scott E. Downie" userId="399d03e6-b893-43da-8e37-5837929ab6c1" providerId="ADAL" clId="{ABB7C67F-A327-4EFF-AF51-234D00FA91F3}" dt="2023-10-20T13:46:16.567" v="1975" actId="1076"/>
          <ac:spMkLst>
            <pc:docMk/>
            <pc:sldMk cId="869266379" sldId="311"/>
            <ac:spMk id="9" creationId="{C69DF707-7BEE-26E7-0E5F-3D14B2980FD6}"/>
          </ac:spMkLst>
        </pc:spChg>
      </pc:sldChg>
      <pc:sldChg chg="addSp delSp modSp add mod">
        <pc:chgData name="Scott E. Downie" userId="399d03e6-b893-43da-8e37-5837929ab6c1" providerId="ADAL" clId="{ABB7C67F-A327-4EFF-AF51-234D00FA91F3}" dt="2023-10-20T13:27:16.606" v="1098" actId="14100"/>
        <pc:sldMkLst>
          <pc:docMk/>
          <pc:sldMk cId="849454620" sldId="312"/>
        </pc:sldMkLst>
        <pc:spChg chg="mod">
          <ac:chgData name="Scott E. Downie" userId="399d03e6-b893-43da-8e37-5837929ab6c1" providerId="ADAL" clId="{ABB7C67F-A327-4EFF-AF51-234D00FA91F3}" dt="2023-10-20T13:24:16.073" v="1069" actId="20577"/>
          <ac:spMkLst>
            <pc:docMk/>
            <pc:sldMk cId="849454620" sldId="312"/>
            <ac:spMk id="2" creationId="{512B4D9F-ED49-7B08-3E78-41404B5650FD}"/>
          </ac:spMkLst>
        </pc:spChg>
        <pc:spChg chg="mod">
          <ac:chgData name="Scott E. Downie" userId="399d03e6-b893-43da-8e37-5837929ab6c1" providerId="ADAL" clId="{ABB7C67F-A327-4EFF-AF51-234D00FA91F3}" dt="2023-10-20T13:24:26.404" v="1070"/>
          <ac:spMkLst>
            <pc:docMk/>
            <pc:sldMk cId="849454620" sldId="312"/>
            <ac:spMk id="3" creationId="{E5DCF498-C1D6-282D-690B-93B02C7821E2}"/>
          </ac:spMkLst>
        </pc:spChg>
        <pc:spChg chg="del">
          <ac:chgData name="Scott E. Downie" userId="399d03e6-b893-43da-8e37-5837929ab6c1" providerId="ADAL" clId="{ABB7C67F-A327-4EFF-AF51-234D00FA91F3}" dt="2023-10-20T13:24:05.399" v="1046" actId="478"/>
          <ac:spMkLst>
            <pc:docMk/>
            <pc:sldMk cId="849454620" sldId="312"/>
            <ac:spMk id="5" creationId="{C6EC2411-0856-F072-413E-9DCEAC6B938B}"/>
          </ac:spMkLst>
        </pc:spChg>
        <pc:spChg chg="del">
          <ac:chgData name="Scott E. Downie" userId="399d03e6-b893-43da-8e37-5837929ab6c1" providerId="ADAL" clId="{ABB7C67F-A327-4EFF-AF51-234D00FA91F3}" dt="2023-10-20T13:24:05.399" v="1046" actId="478"/>
          <ac:spMkLst>
            <pc:docMk/>
            <pc:sldMk cId="849454620" sldId="312"/>
            <ac:spMk id="6" creationId="{41D8E4C8-E360-9F16-5A5C-FF9127F7C90A}"/>
          </ac:spMkLst>
        </pc:spChg>
        <pc:spChg chg="del">
          <ac:chgData name="Scott E. Downie" userId="399d03e6-b893-43da-8e37-5837929ab6c1" providerId="ADAL" clId="{ABB7C67F-A327-4EFF-AF51-234D00FA91F3}" dt="2023-10-20T13:24:05.399" v="1046" actId="478"/>
          <ac:spMkLst>
            <pc:docMk/>
            <pc:sldMk cId="849454620" sldId="312"/>
            <ac:spMk id="7" creationId="{8DB5F669-4CD2-845D-300F-B9BB1EF64A44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0" creationId="{D21D87FD-CFFF-7D0C-259A-771248C23DEE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1" creationId="{6AF1710B-F28D-504B-51D4-652ABCC2E5DE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2" creationId="{38829A31-FCA3-7DE9-6438-E51D7B5EA135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3" creationId="{A647721C-343D-D3CE-77F1-D6157B453B0B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7" creationId="{06577B31-4289-3CD2-5BBC-0BE5E355B893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8" creationId="{FE8FDA5B-0318-2CA7-BA6C-36D0314DDBD0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9" creationId="{2F5F8D53-19D8-54A9-9148-E16BA839B2FA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20" creationId="{8791EE97-7FD7-9C87-E4F3-BEDB7160D5BE}"/>
          </ac:spMkLst>
        </pc:spChg>
        <pc:spChg chg="add mod">
          <ac:chgData name="Scott E. Downie" userId="399d03e6-b893-43da-8e37-5837929ab6c1" providerId="ADAL" clId="{ABB7C67F-A327-4EFF-AF51-234D00FA91F3}" dt="2023-10-20T13:27:16.606" v="1098" actId="14100"/>
          <ac:spMkLst>
            <pc:docMk/>
            <pc:sldMk cId="849454620" sldId="312"/>
            <ac:spMk id="21" creationId="{9D19F977-EC18-593B-3D72-732617BF4117}"/>
          </ac:spMkLst>
        </pc:spChg>
        <pc:spChg chg="add 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23" creationId="{57E0C664-4310-99ED-1D3F-13F03D24CD4B}"/>
          </ac:spMkLst>
        </pc:spChg>
        <pc:spChg chg="add 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24" creationId="{118A558D-642C-D808-18DD-3BCF9F4BE96E}"/>
          </ac:spMkLst>
        </pc:spChg>
        <pc:spChg chg="add mod">
          <ac:chgData name="Scott E. Downie" userId="399d03e6-b893-43da-8e37-5837929ab6c1" providerId="ADAL" clId="{ABB7C67F-A327-4EFF-AF51-234D00FA91F3}" dt="2023-10-20T13:26:55.281" v="1096" actId="14100"/>
          <ac:spMkLst>
            <pc:docMk/>
            <pc:sldMk cId="849454620" sldId="312"/>
            <ac:spMk id="25" creationId="{F34DF084-75BD-2E01-9F15-42C58103A79A}"/>
          </ac:spMkLst>
        </pc:spChg>
        <pc:grpChg chg="add mod">
          <ac:chgData name="Scott E. Downie" userId="399d03e6-b893-43da-8e37-5837929ab6c1" providerId="ADAL" clId="{ABB7C67F-A327-4EFF-AF51-234D00FA91F3}" dt="2023-10-20T13:26:38.776" v="1092" actId="14100"/>
          <ac:grpSpMkLst>
            <pc:docMk/>
            <pc:sldMk cId="849454620" sldId="312"/>
            <ac:grpSpMk id="8" creationId="{007F36C4-278B-ADD4-5A43-C4925FC392EB}"/>
          </ac:grpSpMkLst>
        </pc:grpChg>
        <pc:picChg chg="del">
          <ac:chgData name="Scott E. Downie" userId="399d03e6-b893-43da-8e37-5837929ab6c1" providerId="ADAL" clId="{ABB7C67F-A327-4EFF-AF51-234D00FA91F3}" dt="2023-10-20T13:24:02.183" v="1045" actId="478"/>
          <ac:picMkLst>
            <pc:docMk/>
            <pc:sldMk cId="849454620" sldId="312"/>
            <ac:picMk id="4" creationId="{FFEE1682-4361-DDE2-648D-27623B88EF54}"/>
          </ac:picMkLst>
        </pc:picChg>
        <pc:picChg chg="mod">
          <ac:chgData name="Scott E. Downie" userId="399d03e6-b893-43da-8e37-5837929ab6c1" providerId="ADAL" clId="{ABB7C67F-A327-4EFF-AF51-234D00FA91F3}" dt="2023-10-20T13:26:26.784" v="1091"/>
          <ac:picMkLst>
            <pc:docMk/>
            <pc:sldMk cId="849454620" sldId="312"/>
            <ac:picMk id="9" creationId="{13DA590E-8582-0C13-CD09-6BE64330F755}"/>
          </ac:picMkLst>
        </pc:picChg>
        <pc:picChg chg="add mod">
          <ac:chgData name="Scott E. Downie" userId="399d03e6-b893-43da-8e37-5837929ab6c1" providerId="ADAL" clId="{ABB7C67F-A327-4EFF-AF51-234D00FA91F3}" dt="2023-10-20T13:26:48.895" v="1095" actId="1076"/>
          <ac:picMkLst>
            <pc:docMk/>
            <pc:sldMk cId="849454620" sldId="312"/>
            <ac:picMk id="26" creationId="{93412AAA-DA5E-34D1-889F-893D4F221E89}"/>
          </ac:picMkLst>
        </pc:picChg>
        <pc:cxnChg chg="mod">
          <ac:chgData name="Scott E. Downie" userId="399d03e6-b893-43da-8e37-5837929ab6c1" providerId="ADAL" clId="{ABB7C67F-A327-4EFF-AF51-234D00FA91F3}" dt="2023-10-20T13:26:26.784" v="1091"/>
          <ac:cxnSpMkLst>
            <pc:docMk/>
            <pc:sldMk cId="849454620" sldId="312"/>
            <ac:cxnSpMk id="14" creationId="{BCC7A2DD-6A0E-E741-E82E-7AF2E3F9E887}"/>
          </ac:cxnSpMkLst>
        </pc:cxnChg>
        <pc:cxnChg chg="mod">
          <ac:chgData name="Scott E. Downie" userId="399d03e6-b893-43da-8e37-5837929ab6c1" providerId="ADAL" clId="{ABB7C67F-A327-4EFF-AF51-234D00FA91F3}" dt="2023-10-20T13:26:26.784" v="1091"/>
          <ac:cxnSpMkLst>
            <pc:docMk/>
            <pc:sldMk cId="849454620" sldId="312"/>
            <ac:cxnSpMk id="15" creationId="{3DF600D1-68BD-CB0F-9031-AFBDD63FECE5}"/>
          </ac:cxnSpMkLst>
        </pc:cxnChg>
        <pc:cxnChg chg="mod">
          <ac:chgData name="Scott E. Downie" userId="399d03e6-b893-43da-8e37-5837929ab6c1" providerId="ADAL" clId="{ABB7C67F-A327-4EFF-AF51-234D00FA91F3}" dt="2023-10-20T13:26:26.784" v="1091"/>
          <ac:cxnSpMkLst>
            <pc:docMk/>
            <pc:sldMk cId="849454620" sldId="312"/>
            <ac:cxnSpMk id="16" creationId="{42A85317-7922-ECD2-A3FB-97CFD1C63383}"/>
          </ac:cxnSpMkLst>
        </pc:cxnChg>
        <pc:cxnChg chg="add mod">
          <ac:chgData name="Scott E. Downie" userId="399d03e6-b893-43da-8e37-5837929ab6c1" providerId="ADAL" clId="{ABB7C67F-A327-4EFF-AF51-234D00FA91F3}" dt="2023-10-20T13:27:09.442" v="1097" actId="14100"/>
          <ac:cxnSpMkLst>
            <pc:docMk/>
            <pc:sldMk cId="849454620" sldId="312"/>
            <ac:cxnSpMk id="22" creationId="{62B7007B-5B03-A892-54B3-8333516E2D07}"/>
          </ac:cxnSpMkLst>
        </pc:cxnChg>
      </pc:sldChg>
      <pc:sldChg chg="addSp delSp modSp add mod ord">
        <pc:chgData name="Scott E. Downie" userId="399d03e6-b893-43da-8e37-5837929ab6c1" providerId="ADAL" clId="{ABB7C67F-A327-4EFF-AF51-234D00FA91F3}" dt="2023-10-20T13:32:47.216" v="1399"/>
        <pc:sldMkLst>
          <pc:docMk/>
          <pc:sldMk cId="2423531800" sldId="313"/>
        </pc:sldMkLst>
        <pc:spChg chg="mod">
          <ac:chgData name="Scott E. Downie" userId="399d03e6-b893-43da-8e37-5837929ab6c1" providerId="ADAL" clId="{ABB7C67F-A327-4EFF-AF51-234D00FA91F3}" dt="2023-10-20T13:27:51.913" v="1102"/>
          <ac:spMkLst>
            <pc:docMk/>
            <pc:sldMk cId="2423531800" sldId="313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6" creationId="{10317D5A-095A-2528-62B5-3272F6E3C3F7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7" creationId="{67BECE42-FED8-F5E1-BB61-3B9106A17AB6}"/>
          </ac:spMkLst>
        </pc:spChg>
        <pc:spChg chg="del">
          <ac:chgData name="Scott E. Downie" userId="399d03e6-b893-43da-8e37-5837929ab6c1" providerId="ADAL" clId="{ABB7C67F-A327-4EFF-AF51-234D00FA91F3}" dt="2023-10-20T13:27:38.679" v="1101" actId="478"/>
          <ac:spMkLst>
            <pc:docMk/>
            <pc:sldMk cId="2423531800" sldId="313"/>
            <ac:spMk id="21" creationId="{9D19F977-EC18-593B-3D72-732617BF4117}"/>
          </ac:spMkLst>
        </pc:spChg>
        <pc:spChg chg="del">
          <ac:chgData name="Scott E. Downie" userId="399d03e6-b893-43da-8e37-5837929ab6c1" providerId="ADAL" clId="{ABB7C67F-A327-4EFF-AF51-234D00FA91F3}" dt="2023-10-20T13:27:38.679" v="1101" actId="478"/>
          <ac:spMkLst>
            <pc:docMk/>
            <pc:sldMk cId="2423531800" sldId="313"/>
            <ac:spMk id="23" creationId="{57E0C664-4310-99ED-1D3F-13F03D24CD4B}"/>
          </ac:spMkLst>
        </pc:spChg>
        <pc:spChg chg="del">
          <ac:chgData name="Scott E. Downie" userId="399d03e6-b893-43da-8e37-5837929ab6c1" providerId="ADAL" clId="{ABB7C67F-A327-4EFF-AF51-234D00FA91F3}" dt="2023-10-20T13:27:38.679" v="1101" actId="478"/>
          <ac:spMkLst>
            <pc:docMk/>
            <pc:sldMk cId="2423531800" sldId="313"/>
            <ac:spMk id="24" creationId="{118A558D-642C-D808-18DD-3BCF9F4BE96E}"/>
          </ac:spMkLst>
        </pc:spChg>
        <pc:spChg chg="del">
          <ac:chgData name="Scott E. Downie" userId="399d03e6-b893-43da-8e37-5837929ab6c1" providerId="ADAL" clId="{ABB7C67F-A327-4EFF-AF51-234D00FA91F3}" dt="2023-10-20T13:27:38.679" v="1101" actId="478"/>
          <ac:spMkLst>
            <pc:docMk/>
            <pc:sldMk cId="2423531800" sldId="313"/>
            <ac:spMk id="25" creationId="{F34DF084-75BD-2E01-9F15-42C58103A79A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27" creationId="{A9EE90B3-7BD3-0563-AD3D-7A866FE6EAE0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28" creationId="{3A617E9D-F5A5-AA2A-60F8-4CEE3B16DA71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29" creationId="{612A1FAA-DB29-1895-7ABB-4EEE193B50CE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0" creationId="{80270392-9886-F9FD-BF89-604BEB8F99AC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1" creationId="{5E297B9D-516B-B014-1750-13A426282A4F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2" creationId="{7F59FDA1-CEF1-7C1B-7BBF-EC6AB58C67DB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3" creationId="{BBA7C197-8BC8-0515-EBE5-E510CD3C1F0F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5" creationId="{770CC43B-A291-BF14-4744-38550620F738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7" creationId="{751AA0C6-6A38-2488-1FBE-1FE80A4C91D7}"/>
          </ac:spMkLst>
        </pc:spChg>
        <pc:spChg chg="add mod">
          <ac:chgData name="Scott E. Downie" userId="399d03e6-b893-43da-8e37-5837929ab6c1" providerId="ADAL" clId="{ABB7C67F-A327-4EFF-AF51-234D00FA91F3}" dt="2023-10-20T13:29:07.788" v="1112" actId="208"/>
          <ac:spMkLst>
            <pc:docMk/>
            <pc:sldMk cId="2423531800" sldId="313"/>
            <ac:spMk id="39" creationId="{FAAEB240-452B-38F6-6933-E2BC9C82EB54}"/>
          </ac:spMkLst>
        </pc:spChg>
        <pc:spChg chg="add mod">
          <ac:chgData name="Scott E. Downie" userId="399d03e6-b893-43da-8e37-5837929ab6c1" providerId="ADAL" clId="{ABB7C67F-A327-4EFF-AF51-234D00FA91F3}" dt="2023-10-20T13:30:12.363" v="1118" actId="14100"/>
          <ac:spMkLst>
            <pc:docMk/>
            <pc:sldMk cId="2423531800" sldId="313"/>
            <ac:spMk id="40" creationId="{AA431325-B09F-09D0-81E1-EF310EC1AD57}"/>
          </ac:spMkLst>
        </pc:spChg>
        <pc:spChg chg="add mod">
          <ac:chgData name="Scott E. Downie" userId="399d03e6-b893-43da-8e37-5837929ab6c1" providerId="ADAL" clId="{ABB7C67F-A327-4EFF-AF51-234D00FA91F3}" dt="2023-10-20T13:30:08.305" v="1117" actId="14100"/>
          <ac:spMkLst>
            <pc:docMk/>
            <pc:sldMk cId="2423531800" sldId="313"/>
            <ac:spMk id="41" creationId="{E3AE5FA7-464D-B8E5-B044-AE445FF28A0F}"/>
          </ac:spMkLst>
        </pc:spChg>
        <pc:spChg chg="add mod">
          <ac:chgData name="Scott E. Downie" userId="399d03e6-b893-43da-8e37-5837929ab6c1" providerId="ADAL" clId="{ABB7C67F-A327-4EFF-AF51-234D00FA91F3}" dt="2023-10-20T13:32:35.063" v="1397" actId="20577"/>
          <ac:spMkLst>
            <pc:docMk/>
            <pc:sldMk cId="2423531800" sldId="313"/>
            <ac:spMk id="42" creationId="{ED711A05-AAEF-1DEE-C107-5CB542194F1D}"/>
          </ac:spMkLst>
        </pc:spChg>
        <pc:grpChg chg="add mod">
          <ac:chgData name="Scott E. Downie" userId="399d03e6-b893-43da-8e37-5837929ab6c1" providerId="ADAL" clId="{ABB7C67F-A327-4EFF-AF51-234D00FA91F3}" dt="2023-10-20T13:28:04.964" v="1103"/>
          <ac:grpSpMkLst>
            <pc:docMk/>
            <pc:sldMk cId="2423531800" sldId="313"/>
            <ac:grpSpMk id="4" creationId="{A7E74A3E-D862-5562-3C66-F354E8AA25BD}"/>
          </ac:grpSpMkLst>
        </pc:grpChg>
        <pc:grpChg chg="del">
          <ac:chgData name="Scott E. Downie" userId="399d03e6-b893-43da-8e37-5837929ab6c1" providerId="ADAL" clId="{ABB7C67F-A327-4EFF-AF51-234D00FA91F3}" dt="2023-10-20T13:27:38.679" v="1101" actId="478"/>
          <ac:grpSpMkLst>
            <pc:docMk/>
            <pc:sldMk cId="2423531800" sldId="313"/>
            <ac:grpSpMk id="8" creationId="{007F36C4-278B-ADD4-5A43-C4925FC392EB}"/>
          </ac:grpSpMkLst>
        </pc:grpChg>
        <pc:picChg chg="mod modCrop">
          <ac:chgData name="Scott E. Downie" userId="399d03e6-b893-43da-8e37-5837929ab6c1" providerId="ADAL" clId="{ABB7C67F-A327-4EFF-AF51-234D00FA91F3}" dt="2023-10-20T13:29:28.976" v="1114"/>
          <ac:picMkLst>
            <pc:docMk/>
            <pc:sldMk cId="2423531800" sldId="313"/>
            <ac:picMk id="5" creationId="{6304D756-4D68-DB40-D727-6A7617B012B0}"/>
          </ac:picMkLst>
        </pc:picChg>
        <pc:picChg chg="del">
          <ac:chgData name="Scott E. Downie" userId="399d03e6-b893-43da-8e37-5837929ab6c1" providerId="ADAL" clId="{ABB7C67F-A327-4EFF-AF51-234D00FA91F3}" dt="2023-10-20T13:27:38.679" v="1101" actId="478"/>
          <ac:picMkLst>
            <pc:docMk/>
            <pc:sldMk cId="2423531800" sldId="313"/>
            <ac:picMk id="26" creationId="{93412AAA-DA5E-34D1-889F-893D4F221E89}"/>
          </ac:picMkLst>
        </pc:picChg>
        <pc:cxnChg chg="mod">
          <ac:chgData name="Scott E. Downie" userId="399d03e6-b893-43da-8e37-5837929ab6c1" providerId="ADAL" clId="{ABB7C67F-A327-4EFF-AF51-234D00FA91F3}" dt="2023-10-20T13:27:38.679" v="1101" actId="478"/>
          <ac:cxnSpMkLst>
            <pc:docMk/>
            <pc:sldMk cId="2423531800" sldId="313"/>
            <ac:cxnSpMk id="14" creationId="{BCC7A2DD-6A0E-E741-E82E-7AF2E3F9E887}"/>
          </ac:cxnSpMkLst>
        </pc:cxnChg>
        <pc:cxnChg chg="mod">
          <ac:chgData name="Scott E. Downie" userId="399d03e6-b893-43da-8e37-5837929ab6c1" providerId="ADAL" clId="{ABB7C67F-A327-4EFF-AF51-234D00FA91F3}" dt="2023-10-20T13:27:38.679" v="1101" actId="478"/>
          <ac:cxnSpMkLst>
            <pc:docMk/>
            <pc:sldMk cId="2423531800" sldId="313"/>
            <ac:cxnSpMk id="16" creationId="{42A85317-7922-ECD2-A3FB-97CFD1C63383}"/>
          </ac:cxnSpMkLst>
        </pc:cxnChg>
        <pc:cxnChg chg="del">
          <ac:chgData name="Scott E. Downie" userId="399d03e6-b893-43da-8e37-5837929ab6c1" providerId="ADAL" clId="{ABB7C67F-A327-4EFF-AF51-234D00FA91F3}" dt="2023-10-20T13:27:38.679" v="1101" actId="478"/>
          <ac:cxnSpMkLst>
            <pc:docMk/>
            <pc:sldMk cId="2423531800" sldId="313"/>
            <ac:cxnSpMk id="22" creationId="{62B7007B-5B03-A892-54B3-8333516E2D07}"/>
          </ac:cxnSpMkLst>
        </pc:cxnChg>
        <pc:cxnChg chg="mod">
          <ac:chgData name="Scott E. Downie" userId="399d03e6-b893-43da-8e37-5837929ab6c1" providerId="ADAL" clId="{ABB7C67F-A327-4EFF-AF51-234D00FA91F3}" dt="2023-10-20T13:28:04.964" v="1103"/>
          <ac:cxnSpMkLst>
            <pc:docMk/>
            <pc:sldMk cId="2423531800" sldId="313"/>
            <ac:cxnSpMk id="34" creationId="{983D98E6-1827-5788-31F7-9440E7F5E62A}"/>
          </ac:cxnSpMkLst>
        </pc:cxnChg>
        <pc:cxnChg chg="mod">
          <ac:chgData name="Scott E. Downie" userId="399d03e6-b893-43da-8e37-5837929ab6c1" providerId="ADAL" clId="{ABB7C67F-A327-4EFF-AF51-234D00FA91F3}" dt="2023-10-20T13:28:04.964" v="1103"/>
          <ac:cxnSpMkLst>
            <pc:docMk/>
            <pc:sldMk cId="2423531800" sldId="313"/>
            <ac:cxnSpMk id="36" creationId="{33693756-2B52-3BA2-C296-81C634169529}"/>
          </ac:cxnSpMkLst>
        </pc:cxnChg>
        <pc:cxnChg chg="add mod">
          <ac:chgData name="Scott E. Downie" userId="399d03e6-b893-43da-8e37-5837929ab6c1" providerId="ADAL" clId="{ABB7C67F-A327-4EFF-AF51-234D00FA91F3}" dt="2023-10-20T13:29:10.223" v="1113" actId="208"/>
          <ac:cxnSpMkLst>
            <pc:docMk/>
            <pc:sldMk cId="2423531800" sldId="313"/>
            <ac:cxnSpMk id="38" creationId="{5AFDB1BD-035F-1E0D-9CE6-46A0D439C447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3:38:44.096" v="1805" actId="6549"/>
        <pc:sldMkLst>
          <pc:docMk/>
          <pc:sldMk cId="4142244107" sldId="314"/>
        </pc:sldMkLst>
        <pc:spChg chg="mod">
          <ac:chgData name="Scott E. Downie" userId="399d03e6-b893-43da-8e37-5837929ab6c1" providerId="ADAL" clId="{ABB7C67F-A327-4EFF-AF51-234D00FA91F3}" dt="2023-10-20T13:33:21.984" v="1406"/>
          <ac:spMkLst>
            <pc:docMk/>
            <pc:sldMk cId="4142244107" sldId="314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3:36:00.709" v="1476" actId="14100"/>
          <ac:spMkLst>
            <pc:docMk/>
            <pc:sldMk cId="4142244107" sldId="314"/>
            <ac:spMk id="9" creationId="{FD325DC0-9112-60C2-FB16-0E4B65A73B3C}"/>
          </ac:spMkLst>
        </pc:spChg>
        <pc:spChg chg="add mod">
          <ac:chgData name="Scott E. Downie" userId="399d03e6-b893-43da-8e37-5837929ab6c1" providerId="ADAL" clId="{ABB7C67F-A327-4EFF-AF51-234D00FA91F3}" dt="2023-10-20T13:36:33.513" v="1482" actId="14100"/>
          <ac:spMkLst>
            <pc:docMk/>
            <pc:sldMk cId="4142244107" sldId="314"/>
            <ac:spMk id="10" creationId="{402AECD0-428D-C7A7-F3C0-F1153AEEC3BE}"/>
          </ac:spMkLst>
        </pc:spChg>
        <pc:spChg chg="add mod">
          <ac:chgData name="Scott E. Downie" userId="399d03e6-b893-43da-8e37-5837929ab6c1" providerId="ADAL" clId="{ABB7C67F-A327-4EFF-AF51-234D00FA91F3}" dt="2023-10-20T13:36:18.494" v="1480" actId="14100"/>
          <ac:spMkLst>
            <pc:docMk/>
            <pc:sldMk cId="4142244107" sldId="314"/>
            <ac:spMk id="11" creationId="{1B0B6DA3-6D1C-A90A-9EF7-36240C7F3DF7}"/>
          </ac:spMkLst>
        </pc:spChg>
        <pc:spChg chg="add mod">
          <ac:chgData name="Scott E. Downie" userId="399d03e6-b893-43da-8e37-5837929ab6c1" providerId="ADAL" clId="{ABB7C67F-A327-4EFF-AF51-234D00FA91F3}" dt="2023-10-20T13:38:44.096" v="1805" actId="6549"/>
          <ac:spMkLst>
            <pc:docMk/>
            <pc:sldMk cId="4142244107" sldId="314"/>
            <ac:spMk id="20" creationId="{4E86110D-2A59-24D6-9E3A-2204B3F7CF5A}"/>
          </ac:spMkLst>
        </pc:spChg>
        <pc:spChg chg="del">
          <ac:chgData name="Scott E. Downie" userId="399d03e6-b893-43da-8e37-5837929ab6c1" providerId="ADAL" clId="{ABB7C67F-A327-4EFF-AF51-234D00FA91F3}" dt="2023-10-20T13:32:57.351" v="1402" actId="478"/>
          <ac:spMkLst>
            <pc:docMk/>
            <pc:sldMk cId="4142244107" sldId="314"/>
            <ac:spMk id="39" creationId="{FAAEB240-452B-38F6-6933-E2BC9C82EB54}"/>
          </ac:spMkLst>
        </pc:spChg>
        <pc:spChg chg="del">
          <ac:chgData name="Scott E. Downie" userId="399d03e6-b893-43da-8e37-5837929ab6c1" providerId="ADAL" clId="{ABB7C67F-A327-4EFF-AF51-234D00FA91F3}" dt="2023-10-20T13:32:57.351" v="1402" actId="478"/>
          <ac:spMkLst>
            <pc:docMk/>
            <pc:sldMk cId="4142244107" sldId="314"/>
            <ac:spMk id="40" creationId="{AA431325-B09F-09D0-81E1-EF310EC1AD57}"/>
          </ac:spMkLst>
        </pc:spChg>
        <pc:spChg chg="del">
          <ac:chgData name="Scott E. Downie" userId="399d03e6-b893-43da-8e37-5837929ab6c1" providerId="ADAL" clId="{ABB7C67F-A327-4EFF-AF51-234D00FA91F3}" dt="2023-10-20T13:32:57.351" v="1402" actId="478"/>
          <ac:spMkLst>
            <pc:docMk/>
            <pc:sldMk cId="4142244107" sldId="314"/>
            <ac:spMk id="41" creationId="{E3AE5FA7-464D-B8E5-B044-AE445FF28A0F}"/>
          </ac:spMkLst>
        </pc:spChg>
        <pc:spChg chg="del">
          <ac:chgData name="Scott E. Downie" userId="399d03e6-b893-43da-8e37-5837929ab6c1" providerId="ADAL" clId="{ABB7C67F-A327-4EFF-AF51-234D00FA91F3}" dt="2023-10-20T13:33:01.367" v="1404" actId="478"/>
          <ac:spMkLst>
            <pc:docMk/>
            <pc:sldMk cId="4142244107" sldId="314"/>
            <ac:spMk id="42" creationId="{ED711A05-AAEF-1DEE-C107-5CB542194F1D}"/>
          </ac:spMkLst>
        </pc:spChg>
        <pc:grpChg chg="del">
          <ac:chgData name="Scott E. Downie" userId="399d03e6-b893-43da-8e37-5837929ab6c1" providerId="ADAL" clId="{ABB7C67F-A327-4EFF-AF51-234D00FA91F3}" dt="2023-10-20T13:32:51.736" v="1401" actId="478"/>
          <ac:grpSpMkLst>
            <pc:docMk/>
            <pc:sldMk cId="4142244107" sldId="314"/>
            <ac:grpSpMk id="4" creationId="{A7E74A3E-D862-5562-3C66-F354E8AA25BD}"/>
          </ac:grpSpMkLst>
        </pc:grpChg>
        <pc:picChg chg="add mod modCrop">
          <ac:chgData name="Scott E. Downie" userId="399d03e6-b893-43da-8e37-5837929ab6c1" providerId="ADAL" clId="{ABB7C67F-A327-4EFF-AF51-234D00FA91F3}" dt="2023-10-20T13:33:45.207" v="1409" actId="1035"/>
          <ac:picMkLst>
            <pc:docMk/>
            <pc:sldMk cId="4142244107" sldId="314"/>
            <ac:picMk id="8" creationId="{49E67BB2-687C-033B-F4D5-24FAB0E4C50C}"/>
          </ac:picMkLst>
        </pc:picChg>
        <pc:cxnChg chg="add mod">
          <ac:chgData name="Scott E. Downie" userId="399d03e6-b893-43da-8e37-5837929ab6c1" providerId="ADAL" clId="{ABB7C67F-A327-4EFF-AF51-234D00FA91F3}" dt="2023-10-20T13:36:13.358" v="1479" actId="14100"/>
          <ac:cxnSpMkLst>
            <pc:docMk/>
            <pc:sldMk cId="4142244107" sldId="314"/>
            <ac:cxnSpMk id="12" creationId="{64C906DA-8FCD-5BB2-70C7-730D43D9C4FB}"/>
          </ac:cxnSpMkLst>
        </pc:cxnChg>
        <pc:cxnChg chg="mod">
          <ac:chgData name="Scott E. Downie" userId="399d03e6-b893-43da-8e37-5837929ab6c1" providerId="ADAL" clId="{ABB7C67F-A327-4EFF-AF51-234D00FA91F3}" dt="2023-10-20T13:32:51.736" v="1401" actId="478"/>
          <ac:cxnSpMkLst>
            <pc:docMk/>
            <pc:sldMk cId="4142244107" sldId="314"/>
            <ac:cxnSpMk id="34" creationId="{983D98E6-1827-5788-31F7-9440E7F5E62A}"/>
          </ac:cxnSpMkLst>
        </pc:cxnChg>
        <pc:cxnChg chg="mod">
          <ac:chgData name="Scott E. Downie" userId="399d03e6-b893-43da-8e37-5837929ab6c1" providerId="ADAL" clId="{ABB7C67F-A327-4EFF-AF51-234D00FA91F3}" dt="2023-10-20T13:32:51.736" v="1401" actId="478"/>
          <ac:cxnSpMkLst>
            <pc:docMk/>
            <pc:sldMk cId="4142244107" sldId="314"/>
            <ac:cxnSpMk id="36" creationId="{33693756-2B52-3BA2-C296-81C634169529}"/>
          </ac:cxnSpMkLst>
        </pc:cxnChg>
        <pc:cxnChg chg="del">
          <ac:chgData name="Scott E. Downie" userId="399d03e6-b893-43da-8e37-5837929ab6c1" providerId="ADAL" clId="{ABB7C67F-A327-4EFF-AF51-234D00FA91F3}" dt="2023-10-20T13:32:59.576" v="1403" actId="478"/>
          <ac:cxnSpMkLst>
            <pc:docMk/>
            <pc:sldMk cId="4142244107" sldId="314"/>
            <ac:cxnSpMk id="38" creationId="{5AFDB1BD-035F-1E0D-9CE6-46A0D439C447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3:43:55.376" v="1927" actId="1035"/>
        <pc:sldMkLst>
          <pc:docMk/>
          <pc:sldMk cId="301794360" sldId="315"/>
        </pc:sldMkLst>
        <pc:spChg chg="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5" creationId="{4FDA88EF-5BB8-4135-9006-4BB0B3AC2D04}"/>
          </ac:spMkLst>
        </pc:spChg>
        <pc:spChg chg="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6" creationId="{93DE4075-8EF5-35AB-068A-98F4860CC4A1}"/>
          </ac:spMkLst>
        </pc:spChg>
        <pc:spChg chg="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7" creationId="{131C57A1-357C-7258-E09B-EFE5952258D8}"/>
          </ac:spMkLst>
        </pc:spChg>
        <pc:spChg chg="del">
          <ac:chgData name="Scott E. Downie" userId="399d03e6-b893-43da-8e37-5837929ab6c1" providerId="ADAL" clId="{ABB7C67F-A327-4EFF-AF51-234D00FA91F3}" dt="2023-10-20T13:39:08.509" v="1808" actId="478"/>
          <ac:spMkLst>
            <pc:docMk/>
            <pc:sldMk cId="301794360" sldId="315"/>
            <ac:spMk id="9" creationId="{FD325DC0-9112-60C2-FB16-0E4B65A73B3C}"/>
          </ac:spMkLst>
        </pc:spChg>
        <pc:spChg chg="del">
          <ac:chgData name="Scott E. Downie" userId="399d03e6-b893-43da-8e37-5837929ab6c1" providerId="ADAL" clId="{ABB7C67F-A327-4EFF-AF51-234D00FA91F3}" dt="2023-10-20T13:39:08.509" v="1808" actId="478"/>
          <ac:spMkLst>
            <pc:docMk/>
            <pc:sldMk cId="301794360" sldId="315"/>
            <ac:spMk id="10" creationId="{402AECD0-428D-C7A7-F3C0-F1153AEEC3BE}"/>
          </ac:spMkLst>
        </pc:spChg>
        <pc:spChg chg="del">
          <ac:chgData name="Scott E. Downie" userId="399d03e6-b893-43da-8e37-5837929ab6c1" providerId="ADAL" clId="{ABB7C67F-A327-4EFF-AF51-234D00FA91F3}" dt="2023-10-20T13:39:08.509" v="1808" actId="478"/>
          <ac:spMkLst>
            <pc:docMk/>
            <pc:sldMk cId="301794360" sldId="315"/>
            <ac:spMk id="11" creationId="{1B0B6DA3-6D1C-A90A-9EF7-36240C7F3DF7}"/>
          </ac:spMkLst>
        </pc:spChg>
        <pc:spChg chg="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13" creationId="{FC3DAED0-2A8C-226C-4CD1-4234B11C8EC4}"/>
          </ac:spMkLst>
        </pc:spChg>
        <pc:spChg chg="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15" creationId="{C377D7C3-6629-B057-0076-7356D0D663F6}"/>
          </ac:spMkLst>
        </pc:spChg>
        <pc:spChg chg="add mod">
          <ac:chgData name="Scott E. Downie" userId="399d03e6-b893-43da-8e37-5837929ab6c1" providerId="ADAL" clId="{ABB7C67F-A327-4EFF-AF51-234D00FA91F3}" dt="2023-10-20T13:42:17.126" v="1905" actId="14100"/>
          <ac:spMkLst>
            <pc:docMk/>
            <pc:sldMk cId="301794360" sldId="315"/>
            <ac:spMk id="16" creationId="{D687917B-D4A8-4FE2-BEA2-BB107F60E8D9}"/>
          </ac:spMkLst>
        </pc:spChg>
        <pc:spChg chg="add mod">
          <ac:chgData name="Scott E. Downie" userId="399d03e6-b893-43da-8e37-5837929ab6c1" providerId="ADAL" clId="{ABB7C67F-A327-4EFF-AF51-234D00FA91F3}" dt="2023-10-20T13:42:30.624" v="1908" actId="14100"/>
          <ac:spMkLst>
            <pc:docMk/>
            <pc:sldMk cId="301794360" sldId="315"/>
            <ac:spMk id="17" creationId="{053279F6-1DC5-866B-B21B-0211FEF2B62A}"/>
          </ac:spMkLst>
        </pc:spChg>
        <pc:spChg chg="add mod">
          <ac:chgData name="Scott E. Downie" userId="399d03e6-b893-43da-8e37-5837929ab6c1" providerId="ADAL" clId="{ABB7C67F-A327-4EFF-AF51-234D00FA91F3}" dt="2023-10-20T13:42:37.836" v="1911" actId="14100"/>
          <ac:spMkLst>
            <pc:docMk/>
            <pc:sldMk cId="301794360" sldId="315"/>
            <ac:spMk id="18" creationId="{2365BD04-D20A-1C40-1F85-8D171E5B02E9}"/>
          </ac:spMkLst>
        </pc:spChg>
        <pc:spChg chg="add mod">
          <ac:chgData name="Scott E. Downie" userId="399d03e6-b893-43da-8e37-5837929ab6c1" providerId="ADAL" clId="{ABB7C67F-A327-4EFF-AF51-234D00FA91F3}" dt="2023-10-20T13:42:48.494" v="1915" actId="14100"/>
          <ac:spMkLst>
            <pc:docMk/>
            <pc:sldMk cId="301794360" sldId="315"/>
            <ac:spMk id="19" creationId="{58C5C899-C807-82A1-F5FB-EB06D5A36773}"/>
          </ac:spMkLst>
        </pc:spChg>
        <pc:spChg chg="del">
          <ac:chgData name="Scott E. Downie" userId="399d03e6-b893-43da-8e37-5837929ab6c1" providerId="ADAL" clId="{ABB7C67F-A327-4EFF-AF51-234D00FA91F3}" dt="2023-10-20T13:39:08.509" v="1808" actId="478"/>
          <ac:spMkLst>
            <pc:docMk/>
            <pc:sldMk cId="301794360" sldId="315"/>
            <ac:spMk id="20" creationId="{4E86110D-2A59-24D6-9E3A-2204B3F7CF5A}"/>
          </ac:spMkLst>
        </pc:spChg>
        <pc:spChg chg="add mod">
          <ac:chgData name="Scott E. Downie" userId="399d03e6-b893-43da-8e37-5837929ab6c1" providerId="ADAL" clId="{ABB7C67F-A327-4EFF-AF51-234D00FA91F3}" dt="2023-10-20T13:42:55.197" v="1917" actId="14100"/>
          <ac:spMkLst>
            <pc:docMk/>
            <pc:sldMk cId="301794360" sldId="315"/>
            <ac:spMk id="21" creationId="{8784B478-BCFE-5145-B4D9-43D1B547B211}"/>
          </ac:spMkLst>
        </pc:spChg>
        <pc:spChg chg="add mod">
          <ac:chgData name="Scott E. Downie" userId="399d03e6-b893-43da-8e37-5837929ab6c1" providerId="ADAL" clId="{ABB7C67F-A327-4EFF-AF51-234D00FA91F3}" dt="2023-10-20T13:43:14.636" v="1922" actId="14100"/>
          <ac:spMkLst>
            <pc:docMk/>
            <pc:sldMk cId="301794360" sldId="315"/>
            <ac:spMk id="25" creationId="{C480896C-484E-BEBA-70D1-435D6AAB61A9}"/>
          </ac:spMkLst>
        </pc:spChg>
        <pc:spChg chg="add 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26" creationId="{8B364CAE-0D5E-AABA-1776-F456FF5277F2}"/>
          </ac:spMkLst>
        </pc:spChg>
        <pc:spChg chg="add 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27" creationId="{7275576D-1198-4415-4041-D2C5F2081483}"/>
          </ac:spMkLst>
        </pc:spChg>
        <pc:spChg chg="add mod">
          <ac:chgData name="Scott E. Downie" userId="399d03e6-b893-43da-8e37-5837929ab6c1" providerId="ADAL" clId="{ABB7C67F-A327-4EFF-AF51-234D00FA91F3}" dt="2023-10-20T13:43:55.376" v="1927" actId="1035"/>
          <ac:spMkLst>
            <pc:docMk/>
            <pc:sldMk cId="301794360" sldId="315"/>
            <ac:spMk id="28" creationId="{C2008205-706D-0C8F-EA5E-81ADE50471C2}"/>
          </ac:spMkLst>
        </pc:spChg>
        <pc:grpChg chg="add mod">
          <ac:chgData name="Scott E. Downie" userId="399d03e6-b893-43da-8e37-5837929ab6c1" providerId="ADAL" clId="{ABB7C67F-A327-4EFF-AF51-234D00FA91F3}" dt="2023-10-20T13:42:07.439" v="1902" actId="1037"/>
          <ac:grpSpMkLst>
            <pc:docMk/>
            <pc:sldMk cId="301794360" sldId="315"/>
            <ac:grpSpMk id="4" creationId="{A5298F7C-BC4E-25C2-F46A-192219340A89}"/>
          </ac:grpSpMkLst>
        </pc:grpChg>
        <pc:picChg chg="del">
          <ac:chgData name="Scott E. Downie" userId="399d03e6-b893-43da-8e37-5837929ab6c1" providerId="ADAL" clId="{ABB7C67F-A327-4EFF-AF51-234D00FA91F3}" dt="2023-10-20T13:39:08.509" v="1808" actId="478"/>
          <ac:picMkLst>
            <pc:docMk/>
            <pc:sldMk cId="301794360" sldId="315"/>
            <ac:picMk id="8" creationId="{49E67BB2-687C-033B-F4D5-24FAB0E4C50C}"/>
          </ac:picMkLst>
        </pc:picChg>
        <pc:picChg chg="mod">
          <ac:chgData name="Scott E. Downie" userId="399d03e6-b893-43da-8e37-5837929ab6c1" providerId="ADAL" clId="{ABB7C67F-A327-4EFF-AF51-234D00FA91F3}" dt="2023-10-20T13:41:45.134" v="1867"/>
          <ac:picMkLst>
            <pc:docMk/>
            <pc:sldMk cId="301794360" sldId="315"/>
            <ac:picMk id="14" creationId="{175FF707-A54E-F1EE-47CF-2F10D9988FB1}"/>
          </ac:picMkLst>
        </pc:picChg>
        <pc:picChg chg="add mod modCrop">
          <ac:chgData name="Scott E. Downie" userId="399d03e6-b893-43da-8e37-5837929ab6c1" providerId="ADAL" clId="{ABB7C67F-A327-4EFF-AF51-234D00FA91F3}" dt="2023-10-20T13:43:51.483" v="1924" actId="732"/>
          <ac:picMkLst>
            <pc:docMk/>
            <pc:sldMk cId="301794360" sldId="315"/>
            <ac:picMk id="22" creationId="{7B0D5999-C55A-7C22-D403-ADB75BBC3696}"/>
          </ac:picMkLst>
        </pc:picChg>
        <pc:picChg chg="add mod">
          <ac:chgData name="Scott E. Downie" userId="399d03e6-b893-43da-8e37-5837929ab6c1" providerId="ADAL" clId="{ABB7C67F-A327-4EFF-AF51-234D00FA91F3}" dt="2023-10-20T13:43:30.009" v="1923" actId="14861"/>
          <ac:picMkLst>
            <pc:docMk/>
            <pc:sldMk cId="301794360" sldId="315"/>
            <ac:picMk id="23" creationId="{477C022F-A51A-25AA-67B1-38E682869138}"/>
          </ac:picMkLst>
        </pc:picChg>
        <pc:picChg chg="add mod">
          <ac:chgData name="Scott E. Downie" userId="399d03e6-b893-43da-8e37-5837929ab6c1" providerId="ADAL" clId="{ABB7C67F-A327-4EFF-AF51-234D00FA91F3}" dt="2023-10-20T13:43:30.009" v="1923" actId="14861"/>
          <ac:picMkLst>
            <pc:docMk/>
            <pc:sldMk cId="301794360" sldId="315"/>
            <ac:picMk id="24" creationId="{CDD8ED32-0906-5395-80B7-1510DA4933BA}"/>
          </ac:picMkLst>
        </pc:picChg>
        <pc:cxnChg chg="del">
          <ac:chgData name="Scott E. Downie" userId="399d03e6-b893-43da-8e37-5837929ab6c1" providerId="ADAL" clId="{ABB7C67F-A327-4EFF-AF51-234D00FA91F3}" dt="2023-10-20T13:39:10.701" v="1809" actId="478"/>
          <ac:cxnSpMkLst>
            <pc:docMk/>
            <pc:sldMk cId="301794360" sldId="315"/>
            <ac:cxnSpMk id="12" creationId="{64C906DA-8FCD-5BB2-70C7-730D43D9C4FB}"/>
          </ac:cxnSpMkLst>
        </pc:cxnChg>
      </pc:sldChg>
      <pc:sldChg chg="addSp modSp add mod ord">
        <pc:chgData name="Scott E. Downie" userId="399d03e6-b893-43da-8e37-5837929ab6c1" providerId="ADAL" clId="{ABB7C67F-A327-4EFF-AF51-234D00FA91F3}" dt="2023-10-20T13:45:37.967" v="1970" actId="1035"/>
        <pc:sldMkLst>
          <pc:docMk/>
          <pc:sldMk cId="3702334504" sldId="316"/>
        </pc:sldMkLst>
        <pc:spChg chg="mod">
          <ac:chgData name="Scott E. Downie" userId="399d03e6-b893-43da-8e37-5837929ab6c1" providerId="ADAL" clId="{ABB7C67F-A327-4EFF-AF51-234D00FA91F3}" dt="2023-10-20T13:44:15.628" v="1930"/>
          <ac:spMkLst>
            <pc:docMk/>
            <pc:sldMk cId="3702334504" sldId="316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3:45:21.783" v="1946" actId="1076"/>
          <ac:spMkLst>
            <pc:docMk/>
            <pc:sldMk cId="3702334504" sldId="316"/>
            <ac:spMk id="6" creationId="{45985D86-7E1F-84BE-56D2-5BF3236A9AE2}"/>
          </ac:spMkLst>
        </pc:spChg>
        <pc:spChg chg="add mod">
          <ac:chgData name="Scott E. Downie" userId="399d03e6-b893-43da-8e37-5837929ab6c1" providerId="ADAL" clId="{ABB7C67F-A327-4EFF-AF51-234D00FA91F3}" dt="2023-10-20T13:45:14.703" v="1945" actId="20577"/>
          <ac:spMkLst>
            <pc:docMk/>
            <pc:sldMk cId="3702334504" sldId="316"/>
            <ac:spMk id="7" creationId="{E8EFB873-DD70-5C2E-7CB9-4697811FBCC9}"/>
          </ac:spMkLst>
        </pc:spChg>
        <pc:grpChg chg="add mod">
          <ac:chgData name="Scott E. Downie" userId="399d03e6-b893-43da-8e37-5837929ab6c1" providerId="ADAL" clId="{ABB7C67F-A327-4EFF-AF51-234D00FA91F3}" dt="2023-10-20T13:45:37.967" v="1970" actId="1035"/>
          <ac:grpSpMkLst>
            <pc:docMk/>
            <pc:sldMk cId="3702334504" sldId="316"/>
            <ac:grpSpMk id="2" creationId="{AAFDF050-5C10-4FA6-7218-D254E50E4BF7}"/>
          </ac:grpSpMkLst>
        </pc:grpChg>
        <pc:picChg chg="mod">
          <ac:chgData name="Scott E. Downie" userId="399d03e6-b893-43da-8e37-5837929ab6c1" providerId="ADAL" clId="{ABB7C67F-A327-4EFF-AF51-234D00FA91F3}" dt="2023-10-20T13:44:26.969" v="1931"/>
          <ac:picMkLst>
            <pc:docMk/>
            <pc:sldMk cId="3702334504" sldId="316"/>
            <ac:picMk id="4" creationId="{F0108BE0-9B28-1DF0-8A00-5DD1419C5AED}"/>
          </ac:picMkLst>
        </pc:picChg>
        <pc:picChg chg="mod">
          <ac:chgData name="Scott E. Downie" userId="399d03e6-b893-43da-8e37-5837929ab6c1" providerId="ADAL" clId="{ABB7C67F-A327-4EFF-AF51-234D00FA91F3}" dt="2023-10-20T13:44:26.969" v="1931"/>
          <ac:picMkLst>
            <pc:docMk/>
            <pc:sldMk cId="3702334504" sldId="316"/>
            <ac:picMk id="5" creationId="{C34016EE-F98B-3DF8-BAF0-D92095366FBF}"/>
          </ac:picMkLst>
        </pc:picChg>
        <pc:picChg chg="mod">
          <ac:chgData name="Scott E. Downie" userId="399d03e6-b893-43da-8e37-5837929ab6c1" providerId="ADAL" clId="{ABB7C67F-A327-4EFF-AF51-234D00FA91F3}" dt="2023-10-20T13:45:26.303" v="1948" actId="1035"/>
          <ac:picMkLst>
            <pc:docMk/>
            <pc:sldMk cId="3702334504" sldId="316"/>
            <ac:picMk id="61" creationId="{00000000-0000-0000-0000-000000000000}"/>
          </ac:picMkLst>
        </pc:picChg>
      </pc:sldChg>
      <pc:sldChg chg="addSp modSp add mod">
        <pc:chgData name="Scott E. Downie" userId="399d03e6-b893-43da-8e37-5837929ab6c1" providerId="ADAL" clId="{ABB7C67F-A327-4EFF-AF51-234D00FA91F3}" dt="2023-10-20T13:50:06.340" v="2226" actId="313"/>
        <pc:sldMkLst>
          <pc:docMk/>
          <pc:sldMk cId="3955456422" sldId="317"/>
        </pc:sldMkLst>
        <pc:spChg chg="add mod">
          <ac:chgData name="Scott E. Downie" userId="399d03e6-b893-43da-8e37-5837929ab6c1" providerId="ADAL" clId="{ABB7C67F-A327-4EFF-AF51-234D00FA91F3}" dt="2023-10-20T13:47:57.642" v="1997"/>
          <ac:spMkLst>
            <pc:docMk/>
            <pc:sldMk cId="3955456422" sldId="317"/>
            <ac:spMk id="2" creationId="{B64D556E-7DF9-5B7D-4F23-683C261BED49}"/>
          </ac:spMkLst>
        </pc:spChg>
        <pc:spChg chg="mod">
          <ac:chgData name="Scott E. Downie" userId="399d03e6-b893-43da-8e37-5837929ab6c1" providerId="ADAL" clId="{ABB7C67F-A327-4EFF-AF51-234D00FA91F3}" dt="2023-10-20T13:50:06.340" v="2226" actId="313"/>
          <ac:spMkLst>
            <pc:docMk/>
            <pc:sldMk cId="3955456422" sldId="317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3:49:39.056" v="2147" actId="20577"/>
          <ac:spMkLst>
            <pc:docMk/>
            <pc:sldMk cId="3955456422" sldId="317"/>
            <ac:spMk id="4" creationId="{43C51188-6245-F70B-243C-0C4D6EA989F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CB2EEE-95A3-CA4D-B1C0-9A09FB7D869C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245D3C-B568-B94C-9625-E7627771D8CF}">
      <dgm:prSet phldrT="[Text]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en-US" dirty="0"/>
            <a:t>2021</a:t>
          </a:r>
        </a:p>
      </dgm:t>
    </dgm:pt>
    <dgm:pt modelId="{3EBE53F9-F49C-DA4F-9AC9-3C5C9C3F9AC4}" type="parTrans" cxnId="{6A0E7711-E12F-0343-804C-F2561F583CD5}">
      <dgm:prSet/>
      <dgm:spPr/>
      <dgm:t>
        <a:bodyPr/>
        <a:lstStyle/>
        <a:p>
          <a:endParaRPr lang="en-US"/>
        </a:p>
      </dgm:t>
    </dgm:pt>
    <dgm:pt modelId="{9BF46328-B91A-2841-84E4-ACF886CF59A2}" type="sibTrans" cxnId="{6A0E7711-E12F-0343-804C-F2561F583CD5}">
      <dgm:prSet/>
      <dgm:spPr/>
      <dgm:t>
        <a:bodyPr/>
        <a:lstStyle/>
        <a:p>
          <a:endParaRPr lang="en-US"/>
        </a:p>
      </dgm:t>
    </dgm:pt>
    <dgm:pt modelId="{28B4E156-1A8A-774A-B6C4-548012FC969A}">
      <dgm:prSet phldrT="[Text]" custT="1"/>
      <dgm:spPr>
        <a:ln>
          <a:solidFill>
            <a:schemeClr val="accent2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District Demographic Study </a:t>
          </a:r>
        </a:p>
      </dgm:t>
    </dgm:pt>
    <dgm:pt modelId="{6A75C3A5-C08D-C44B-ADAB-56AB1F045E75}" type="parTrans" cxnId="{FEC011AA-8422-0047-B964-73384AAAF623}">
      <dgm:prSet/>
      <dgm:spPr/>
      <dgm:t>
        <a:bodyPr/>
        <a:lstStyle/>
        <a:p>
          <a:endParaRPr lang="en-US"/>
        </a:p>
      </dgm:t>
    </dgm:pt>
    <dgm:pt modelId="{B264052F-8F43-FB41-A73B-B25C2BD117FB}" type="sibTrans" cxnId="{FEC011AA-8422-0047-B964-73384AAAF623}">
      <dgm:prSet/>
      <dgm:spPr/>
      <dgm:t>
        <a:bodyPr/>
        <a:lstStyle/>
        <a:p>
          <a:endParaRPr lang="en-US"/>
        </a:p>
      </dgm:t>
    </dgm:pt>
    <dgm:pt modelId="{9D146D9E-5230-3B4B-B7AF-41816DC8B6AB}">
      <dgm:prSet phldrT="[Text]" custT="1"/>
      <dgm:spPr>
        <a:ln>
          <a:solidFill>
            <a:schemeClr val="accent2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Community Surveys </a:t>
          </a:r>
        </a:p>
      </dgm:t>
    </dgm:pt>
    <dgm:pt modelId="{1D6655A9-D14B-AF42-9E48-7811CE442831}" type="parTrans" cxnId="{3C740B69-D9B7-0B4A-BDDE-4F365926794E}">
      <dgm:prSet/>
      <dgm:spPr/>
      <dgm:t>
        <a:bodyPr/>
        <a:lstStyle/>
        <a:p>
          <a:endParaRPr lang="en-US"/>
        </a:p>
      </dgm:t>
    </dgm:pt>
    <dgm:pt modelId="{A4A69C71-A385-1044-9C33-E7C0AE02C7B3}" type="sibTrans" cxnId="{3C740B69-D9B7-0B4A-BDDE-4F365926794E}">
      <dgm:prSet/>
      <dgm:spPr/>
      <dgm:t>
        <a:bodyPr/>
        <a:lstStyle/>
        <a:p>
          <a:endParaRPr lang="en-US"/>
        </a:p>
      </dgm:t>
    </dgm:pt>
    <dgm:pt modelId="{ECBD6F12-0C2B-6E45-AF95-7B0A33222417}">
      <dgm:prSet phldrT="[Text]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en-US" dirty="0"/>
            <a:t>2022</a:t>
          </a:r>
        </a:p>
      </dgm:t>
    </dgm:pt>
    <dgm:pt modelId="{9A415AC4-6F0D-CE48-AE55-43C067FA28B4}" type="parTrans" cxnId="{DAA3270E-38FA-BF47-9298-5CF612680238}">
      <dgm:prSet/>
      <dgm:spPr/>
      <dgm:t>
        <a:bodyPr/>
        <a:lstStyle/>
        <a:p>
          <a:endParaRPr lang="en-US"/>
        </a:p>
      </dgm:t>
    </dgm:pt>
    <dgm:pt modelId="{550D406C-3270-3A47-8E6C-58038223E86B}" type="sibTrans" cxnId="{DAA3270E-38FA-BF47-9298-5CF612680238}">
      <dgm:prSet/>
      <dgm:spPr/>
      <dgm:t>
        <a:bodyPr/>
        <a:lstStyle/>
        <a:p>
          <a:endParaRPr lang="en-US"/>
        </a:p>
      </dgm:t>
    </dgm:pt>
    <dgm:pt modelId="{6129738E-53CB-4B44-8644-7FE9DC315CBA}">
      <dgm:prSet phldrT="[Text]" custT="1"/>
      <dgm:spPr>
        <a:ln>
          <a:solidFill>
            <a:schemeClr val="accent2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Shared Vision </a:t>
          </a:r>
        </a:p>
      </dgm:t>
    </dgm:pt>
    <dgm:pt modelId="{95D4A0C5-2983-1246-912B-680D5CAB780D}" type="parTrans" cxnId="{56A247E0-E733-6F4C-A368-1CF79A32CC86}">
      <dgm:prSet/>
      <dgm:spPr/>
      <dgm:t>
        <a:bodyPr/>
        <a:lstStyle/>
        <a:p>
          <a:endParaRPr lang="en-US"/>
        </a:p>
      </dgm:t>
    </dgm:pt>
    <dgm:pt modelId="{61B0B966-D594-C342-94EC-F2F8FA13B680}" type="sibTrans" cxnId="{56A247E0-E733-6F4C-A368-1CF79A32CC86}">
      <dgm:prSet/>
      <dgm:spPr/>
      <dgm:t>
        <a:bodyPr/>
        <a:lstStyle/>
        <a:p>
          <a:endParaRPr lang="en-US"/>
        </a:p>
      </dgm:t>
    </dgm:pt>
    <dgm:pt modelId="{3A173138-C7FA-8A40-989F-76D18660EA96}">
      <dgm:prSet phldrT="[Text]" custT="1"/>
      <dgm:spPr>
        <a:ln>
          <a:solidFill>
            <a:schemeClr val="accent2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Focus Groups </a:t>
          </a:r>
        </a:p>
      </dgm:t>
    </dgm:pt>
    <dgm:pt modelId="{46CA1DF5-EC5D-8F49-B22D-805820C2207D}" type="parTrans" cxnId="{AA3F6176-45D7-FB46-BC9D-E91B9FA022D3}">
      <dgm:prSet/>
      <dgm:spPr/>
      <dgm:t>
        <a:bodyPr/>
        <a:lstStyle/>
        <a:p>
          <a:endParaRPr lang="en-US"/>
        </a:p>
      </dgm:t>
    </dgm:pt>
    <dgm:pt modelId="{511C0400-03F0-FC49-AF45-80E4EEE2BA8B}" type="sibTrans" cxnId="{AA3F6176-45D7-FB46-BC9D-E91B9FA022D3}">
      <dgm:prSet/>
      <dgm:spPr/>
      <dgm:t>
        <a:bodyPr/>
        <a:lstStyle/>
        <a:p>
          <a:endParaRPr lang="en-US"/>
        </a:p>
      </dgm:t>
    </dgm:pt>
    <dgm:pt modelId="{F8752B87-7680-754B-8CD4-3BBB1E037E6C}">
      <dgm:prSet phldrT="[Text]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en-US" dirty="0"/>
            <a:t>2023</a:t>
          </a:r>
        </a:p>
      </dgm:t>
    </dgm:pt>
    <dgm:pt modelId="{37AC1C84-E9A9-A946-9B9E-26A2A57889CE}" type="parTrans" cxnId="{FDF481AB-8F39-3F4F-9598-32B6DCA3F23A}">
      <dgm:prSet/>
      <dgm:spPr/>
      <dgm:t>
        <a:bodyPr/>
        <a:lstStyle/>
        <a:p>
          <a:endParaRPr lang="en-US"/>
        </a:p>
      </dgm:t>
    </dgm:pt>
    <dgm:pt modelId="{B41C7544-C5B1-544B-A871-1C3D0C3B7299}" type="sibTrans" cxnId="{FDF481AB-8F39-3F4F-9598-32B6DCA3F23A}">
      <dgm:prSet/>
      <dgm:spPr/>
      <dgm:t>
        <a:bodyPr/>
        <a:lstStyle/>
        <a:p>
          <a:endParaRPr lang="en-US"/>
        </a:p>
      </dgm:t>
    </dgm:pt>
    <dgm:pt modelId="{50FF5E78-D67D-D646-9164-69E5040D7797}">
      <dgm:prSet phldrT="[Text]" custT="1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School Board/District Level Planning </a:t>
          </a:r>
        </a:p>
      </dgm:t>
    </dgm:pt>
    <dgm:pt modelId="{EC0CD37D-7483-174B-AB60-6AD48192B8D6}" type="parTrans" cxnId="{5DC7828E-9161-D04B-B290-D7685707B426}">
      <dgm:prSet/>
      <dgm:spPr/>
      <dgm:t>
        <a:bodyPr/>
        <a:lstStyle/>
        <a:p>
          <a:endParaRPr lang="en-US"/>
        </a:p>
      </dgm:t>
    </dgm:pt>
    <dgm:pt modelId="{B1DB4F35-5544-AC4E-9E74-5E13DEC158D4}" type="sibTrans" cxnId="{5DC7828E-9161-D04B-B290-D7685707B426}">
      <dgm:prSet/>
      <dgm:spPr/>
      <dgm:t>
        <a:bodyPr/>
        <a:lstStyle/>
        <a:p>
          <a:endParaRPr lang="en-US"/>
        </a:p>
      </dgm:t>
    </dgm:pt>
    <dgm:pt modelId="{B7A2945A-62FD-3049-ACC9-6A13697F2269}">
      <dgm:prSet phldrT="[Text]" custT="1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Architect Engagement </a:t>
          </a:r>
        </a:p>
      </dgm:t>
    </dgm:pt>
    <dgm:pt modelId="{CBB2F228-C361-7349-9883-73E307262EBB}" type="parTrans" cxnId="{47D23D6B-BCD4-8D4D-BAD8-E5CC77928A3D}">
      <dgm:prSet/>
      <dgm:spPr/>
      <dgm:t>
        <a:bodyPr/>
        <a:lstStyle/>
        <a:p>
          <a:endParaRPr lang="en-US"/>
        </a:p>
      </dgm:t>
    </dgm:pt>
    <dgm:pt modelId="{C29AEC8F-36AE-C442-9340-C420E218DEDC}" type="sibTrans" cxnId="{47D23D6B-BCD4-8D4D-BAD8-E5CC77928A3D}">
      <dgm:prSet/>
      <dgm:spPr/>
      <dgm:t>
        <a:bodyPr/>
        <a:lstStyle/>
        <a:p>
          <a:endParaRPr lang="en-US"/>
        </a:p>
      </dgm:t>
    </dgm:pt>
    <dgm:pt modelId="{A33FD180-5BBF-6C42-91AC-BBC1983B5479}" type="pres">
      <dgm:prSet presAssocID="{13CB2EEE-95A3-CA4D-B1C0-9A09FB7D869C}" presName="linearFlow" presStyleCnt="0">
        <dgm:presLayoutVars>
          <dgm:dir/>
          <dgm:animLvl val="lvl"/>
          <dgm:resizeHandles val="exact"/>
        </dgm:presLayoutVars>
      </dgm:prSet>
      <dgm:spPr/>
    </dgm:pt>
    <dgm:pt modelId="{8B13C2EB-C05B-3049-A40C-F18453746171}" type="pres">
      <dgm:prSet presAssocID="{67245D3C-B568-B94C-9625-E7627771D8CF}" presName="composite" presStyleCnt="0"/>
      <dgm:spPr/>
    </dgm:pt>
    <dgm:pt modelId="{84520375-7764-3C47-B1A3-CECD52849941}" type="pres">
      <dgm:prSet presAssocID="{67245D3C-B568-B94C-9625-E7627771D8C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7274646-C4E3-3346-9775-1937DDCE106A}" type="pres">
      <dgm:prSet presAssocID="{67245D3C-B568-B94C-9625-E7627771D8CF}" presName="descendantText" presStyleLbl="alignAcc1" presStyleIdx="0" presStyleCnt="3">
        <dgm:presLayoutVars>
          <dgm:bulletEnabled val="1"/>
        </dgm:presLayoutVars>
      </dgm:prSet>
      <dgm:spPr/>
    </dgm:pt>
    <dgm:pt modelId="{24C55AA8-ED00-9B46-980E-3AE8DF503503}" type="pres">
      <dgm:prSet presAssocID="{9BF46328-B91A-2841-84E4-ACF886CF59A2}" presName="sp" presStyleCnt="0"/>
      <dgm:spPr/>
    </dgm:pt>
    <dgm:pt modelId="{2CD78D6A-658B-3945-8615-C09D27C79251}" type="pres">
      <dgm:prSet presAssocID="{ECBD6F12-0C2B-6E45-AF95-7B0A33222417}" presName="composite" presStyleCnt="0"/>
      <dgm:spPr/>
    </dgm:pt>
    <dgm:pt modelId="{DD9C4A06-DFB8-CB40-A9C5-2FD5E8923518}" type="pres">
      <dgm:prSet presAssocID="{ECBD6F12-0C2B-6E45-AF95-7B0A3322241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23B2DEA-7BDD-B24B-83CC-56BCAB265771}" type="pres">
      <dgm:prSet presAssocID="{ECBD6F12-0C2B-6E45-AF95-7B0A33222417}" presName="descendantText" presStyleLbl="alignAcc1" presStyleIdx="1" presStyleCnt="3">
        <dgm:presLayoutVars>
          <dgm:bulletEnabled val="1"/>
        </dgm:presLayoutVars>
      </dgm:prSet>
      <dgm:spPr/>
    </dgm:pt>
    <dgm:pt modelId="{69753DFE-B924-C743-A015-EB17B934717D}" type="pres">
      <dgm:prSet presAssocID="{550D406C-3270-3A47-8E6C-58038223E86B}" presName="sp" presStyleCnt="0"/>
      <dgm:spPr/>
    </dgm:pt>
    <dgm:pt modelId="{567379AE-D157-5743-B066-93BD37302B49}" type="pres">
      <dgm:prSet presAssocID="{F8752B87-7680-754B-8CD4-3BBB1E037E6C}" presName="composite" presStyleCnt="0"/>
      <dgm:spPr/>
    </dgm:pt>
    <dgm:pt modelId="{144DC559-78C4-1B4D-9F21-F1E5FEA7EE2C}" type="pres">
      <dgm:prSet presAssocID="{F8752B87-7680-754B-8CD4-3BBB1E037E6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234F156-37DB-C349-86FB-ECB50AF4FEA9}" type="pres">
      <dgm:prSet presAssocID="{F8752B87-7680-754B-8CD4-3BBB1E037E6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890C5603-3BDA-D54E-ABD5-22B7C627976F}" type="presOf" srcId="{13CB2EEE-95A3-CA4D-B1C0-9A09FB7D869C}" destId="{A33FD180-5BBF-6C42-91AC-BBC1983B5479}" srcOrd="0" destOrd="0" presId="urn:microsoft.com/office/officeart/2005/8/layout/chevron2"/>
    <dgm:cxn modelId="{DAA3270E-38FA-BF47-9298-5CF612680238}" srcId="{13CB2EEE-95A3-CA4D-B1C0-9A09FB7D869C}" destId="{ECBD6F12-0C2B-6E45-AF95-7B0A33222417}" srcOrd="1" destOrd="0" parTransId="{9A415AC4-6F0D-CE48-AE55-43C067FA28B4}" sibTransId="{550D406C-3270-3A47-8E6C-58038223E86B}"/>
    <dgm:cxn modelId="{6A0E7711-E12F-0343-804C-F2561F583CD5}" srcId="{13CB2EEE-95A3-CA4D-B1C0-9A09FB7D869C}" destId="{67245D3C-B568-B94C-9625-E7627771D8CF}" srcOrd="0" destOrd="0" parTransId="{3EBE53F9-F49C-DA4F-9AC9-3C5C9C3F9AC4}" sibTransId="{9BF46328-B91A-2841-84E4-ACF886CF59A2}"/>
    <dgm:cxn modelId="{52D53F14-1316-BD47-BC3D-9C5BF0CD3971}" type="presOf" srcId="{F8752B87-7680-754B-8CD4-3BBB1E037E6C}" destId="{144DC559-78C4-1B4D-9F21-F1E5FEA7EE2C}" srcOrd="0" destOrd="0" presId="urn:microsoft.com/office/officeart/2005/8/layout/chevron2"/>
    <dgm:cxn modelId="{B3505260-7F96-4F47-BF1D-06442DDB4ED1}" type="presOf" srcId="{3A173138-C7FA-8A40-989F-76D18660EA96}" destId="{723B2DEA-7BDD-B24B-83CC-56BCAB265771}" srcOrd="0" destOrd="1" presId="urn:microsoft.com/office/officeart/2005/8/layout/chevron2"/>
    <dgm:cxn modelId="{3C740B69-D9B7-0B4A-BDDE-4F365926794E}" srcId="{67245D3C-B568-B94C-9625-E7627771D8CF}" destId="{9D146D9E-5230-3B4B-B7AF-41816DC8B6AB}" srcOrd="1" destOrd="0" parTransId="{1D6655A9-D14B-AF42-9E48-7811CE442831}" sibTransId="{A4A69C71-A385-1044-9C33-E7C0AE02C7B3}"/>
    <dgm:cxn modelId="{AE94044A-04BC-864A-AAA9-B7A5C1EB2A8D}" type="presOf" srcId="{50FF5E78-D67D-D646-9164-69E5040D7797}" destId="{C234F156-37DB-C349-86FB-ECB50AF4FEA9}" srcOrd="0" destOrd="0" presId="urn:microsoft.com/office/officeart/2005/8/layout/chevron2"/>
    <dgm:cxn modelId="{47D23D6B-BCD4-8D4D-BAD8-E5CC77928A3D}" srcId="{F8752B87-7680-754B-8CD4-3BBB1E037E6C}" destId="{B7A2945A-62FD-3049-ACC9-6A13697F2269}" srcOrd="1" destOrd="0" parTransId="{CBB2F228-C361-7349-9883-73E307262EBB}" sibTransId="{C29AEC8F-36AE-C442-9340-C420E218DEDC}"/>
    <dgm:cxn modelId="{AA3F6176-45D7-FB46-BC9D-E91B9FA022D3}" srcId="{ECBD6F12-0C2B-6E45-AF95-7B0A33222417}" destId="{3A173138-C7FA-8A40-989F-76D18660EA96}" srcOrd="1" destOrd="0" parTransId="{46CA1DF5-EC5D-8F49-B22D-805820C2207D}" sibTransId="{511C0400-03F0-FC49-AF45-80E4EEE2BA8B}"/>
    <dgm:cxn modelId="{55B84277-D1C0-DA43-9C67-EF2F2B63F3A3}" type="presOf" srcId="{B7A2945A-62FD-3049-ACC9-6A13697F2269}" destId="{C234F156-37DB-C349-86FB-ECB50AF4FEA9}" srcOrd="0" destOrd="1" presId="urn:microsoft.com/office/officeart/2005/8/layout/chevron2"/>
    <dgm:cxn modelId="{9EDB8B84-31AB-8749-A419-DD8DD827E5F6}" type="presOf" srcId="{28B4E156-1A8A-774A-B6C4-548012FC969A}" destId="{17274646-C4E3-3346-9775-1937DDCE106A}" srcOrd="0" destOrd="0" presId="urn:microsoft.com/office/officeart/2005/8/layout/chevron2"/>
    <dgm:cxn modelId="{5DC7828E-9161-D04B-B290-D7685707B426}" srcId="{F8752B87-7680-754B-8CD4-3BBB1E037E6C}" destId="{50FF5E78-D67D-D646-9164-69E5040D7797}" srcOrd="0" destOrd="0" parTransId="{EC0CD37D-7483-174B-AB60-6AD48192B8D6}" sibTransId="{B1DB4F35-5544-AC4E-9E74-5E13DEC158D4}"/>
    <dgm:cxn modelId="{1134B997-303C-C74C-8342-93B9C53ABF50}" type="presOf" srcId="{9D146D9E-5230-3B4B-B7AF-41816DC8B6AB}" destId="{17274646-C4E3-3346-9775-1937DDCE106A}" srcOrd="0" destOrd="1" presId="urn:microsoft.com/office/officeart/2005/8/layout/chevron2"/>
    <dgm:cxn modelId="{FEC011AA-8422-0047-B964-73384AAAF623}" srcId="{67245D3C-B568-B94C-9625-E7627771D8CF}" destId="{28B4E156-1A8A-774A-B6C4-548012FC969A}" srcOrd="0" destOrd="0" parTransId="{6A75C3A5-C08D-C44B-ADAB-56AB1F045E75}" sibTransId="{B264052F-8F43-FB41-A73B-B25C2BD117FB}"/>
    <dgm:cxn modelId="{FDF481AB-8F39-3F4F-9598-32B6DCA3F23A}" srcId="{13CB2EEE-95A3-CA4D-B1C0-9A09FB7D869C}" destId="{F8752B87-7680-754B-8CD4-3BBB1E037E6C}" srcOrd="2" destOrd="0" parTransId="{37AC1C84-E9A9-A946-9B9E-26A2A57889CE}" sibTransId="{B41C7544-C5B1-544B-A871-1C3D0C3B7299}"/>
    <dgm:cxn modelId="{9EC9FDBC-6DE1-E54F-8299-1BFA6DDDFA67}" type="presOf" srcId="{ECBD6F12-0C2B-6E45-AF95-7B0A33222417}" destId="{DD9C4A06-DFB8-CB40-A9C5-2FD5E8923518}" srcOrd="0" destOrd="0" presId="urn:microsoft.com/office/officeart/2005/8/layout/chevron2"/>
    <dgm:cxn modelId="{56A247E0-E733-6F4C-A368-1CF79A32CC86}" srcId="{ECBD6F12-0C2B-6E45-AF95-7B0A33222417}" destId="{6129738E-53CB-4B44-8644-7FE9DC315CBA}" srcOrd="0" destOrd="0" parTransId="{95D4A0C5-2983-1246-912B-680D5CAB780D}" sibTransId="{61B0B966-D594-C342-94EC-F2F8FA13B680}"/>
    <dgm:cxn modelId="{DFD089E7-8FF8-4245-9151-B678563A0934}" type="presOf" srcId="{6129738E-53CB-4B44-8644-7FE9DC315CBA}" destId="{723B2DEA-7BDD-B24B-83CC-56BCAB265771}" srcOrd="0" destOrd="0" presId="urn:microsoft.com/office/officeart/2005/8/layout/chevron2"/>
    <dgm:cxn modelId="{144613F5-ABA9-8945-A86A-605A84FA2276}" type="presOf" srcId="{67245D3C-B568-B94C-9625-E7627771D8CF}" destId="{84520375-7764-3C47-B1A3-CECD52849941}" srcOrd="0" destOrd="0" presId="urn:microsoft.com/office/officeart/2005/8/layout/chevron2"/>
    <dgm:cxn modelId="{3974A276-237B-AE41-B2A6-80D37D0F6B7F}" type="presParOf" srcId="{A33FD180-5BBF-6C42-91AC-BBC1983B5479}" destId="{8B13C2EB-C05B-3049-A40C-F18453746171}" srcOrd="0" destOrd="0" presId="urn:microsoft.com/office/officeart/2005/8/layout/chevron2"/>
    <dgm:cxn modelId="{CDF34A4B-DE46-7843-88D8-B6129B9437B0}" type="presParOf" srcId="{8B13C2EB-C05B-3049-A40C-F18453746171}" destId="{84520375-7764-3C47-B1A3-CECD52849941}" srcOrd="0" destOrd="0" presId="urn:microsoft.com/office/officeart/2005/8/layout/chevron2"/>
    <dgm:cxn modelId="{5F885FAC-7E14-0241-8890-D545546EB285}" type="presParOf" srcId="{8B13C2EB-C05B-3049-A40C-F18453746171}" destId="{17274646-C4E3-3346-9775-1937DDCE106A}" srcOrd="1" destOrd="0" presId="urn:microsoft.com/office/officeart/2005/8/layout/chevron2"/>
    <dgm:cxn modelId="{E3D41DE1-1474-D94F-AE7E-C3D77DC84473}" type="presParOf" srcId="{A33FD180-5BBF-6C42-91AC-BBC1983B5479}" destId="{24C55AA8-ED00-9B46-980E-3AE8DF503503}" srcOrd="1" destOrd="0" presId="urn:microsoft.com/office/officeart/2005/8/layout/chevron2"/>
    <dgm:cxn modelId="{6F2B87F0-76C5-9743-9566-2B8B7B9671B0}" type="presParOf" srcId="{A33FD180-5BBF-6C42-91AC-BBC1983B5479}" destId="{2CD78D6A-658B-3945-8615-C09D27C79251}" srcOrd="2" destOrd="0" presId="urn:microsoft.com/office/officeart/2005/8/layout/chevron2"/>
    <dgm:cxn modelId="{B305734E-E9CB-604E-AA1C-78D9F47E0559}" type="presParOf" srcId="{2CD78D6A-658B-3945-8615-C09D27C79251}" destId="{DD9C4A06-DFB8-CB40-A9C5-2FD5E8923518}" srcOrd="0" destOrd="0" presId="urn:microsoft.com/office/officeart/2005/8/layout/chevron2"/>
    <dgm:cxn modelId="{20CFEE29-3BA7-584E-BBB4-D4AD3DF85C2D}" type="presParOf" srcId="{2CD78D6A-658B-3945-8615-C09D27C79251}" destId="{723B2DEA-7BDD-B24B-83CC-56BCAB265771}" srcOrd="1" destOrd="0" presId="urn:microsoft.com/office/officeart/2005/8/layout/chevron2"/>
    <dgm:cxn modelId="{DC732A88-C3EB-1F44-891A-6CC6EB3DE48A}" type="presParOf" srcId="{A33FD180-5BBF-6C42-91AC-BBC1983B5479}" destId="{69753DFE-B924-C743-A015-EB17B934717D}" srcOrd="3" destOrd="0" presId="urn:microsoft.com/office/officeart/2005/8/layout/chevron2"/>
    <dgm:cxn modelId="{5B27EB12-29E5-594A-9D43-64C54B2F84A7}" type="presParOf" srcId="{A33FD180-5BBF-6C42-91AC-BBC1983B5479}" destId="{567379AE-D157-5743-B066-93BD37302B49}" srcOrd="4" destOrd="0" presId="urn:microsoft.com/office/officeart/2005/8/layout/chevron2"/>
    <dgm:cxn modelId="{93A72A33-97C8-F047-B1FE-7367D57BBC9B}" type="presParOf" srcId="{567379AE-D157-5743-B066-93BD37302B49}" destId="{144DC559-78C4-1B4D-9F21-F1E5FEA7EE2C}" srcOrd="0" destOrd="0" presId="urn:microsoft.com/office/officeart/2005/8/layout/chevron2"/>
    <dgm:cxn modelId="{E16C36DE-AE54-DD47-81F8-198E58BB948D}" type="presParOf" srcId="{567379AE-D157-5743-B066-93BD37302B49}" destId="{C234F156-37DB-C349-86FB-ECB50AF4FEA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83AADB-4B95-3641-8AE8-0D32C80F191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75F184C-8591-8148-8C66-EB8AFC9142DA}">
      <dgm:prSet phldrT="[Text]"/>
      <dgm:spPr>
        <a:solidFill>
          <a:srgbClr val="C00000"/>
        </a:solidFill>
      </dgm:spPr>
      <dgm:t>
        <a:bodyPr/>
        <a:lstStyle/>
        <a:p>
          <a:r>
            <a:rPr lang="en-US" u="sng" dirty="0"/>
            <a:t>October </a:t>
          </a:r>
        </a:p>
        <a:p>
          <a:r>
            <a:rPr lang="en-US" dirty="0"/>
            <a:t>Scope of Work Review</a:t>
          </a:r>
        </a:p>
      </dgm:t>
    </dgm:pt>
    <dgm:pt modelId="{D24421F0-F950-D244-B062-959A1AAFA019}" type="parTrans" cxnId="{EEAE1F1E-EE4B-F54C-B29B-42DDD2255D77}">
      <dgm:prSet/>
      <dgm:spPr/>
      <dgm:t>
        <a:bodyPr/>
        <a:lstStyle/>
        <a:p>
          <a:endParaRPr lang="en-US"/>
        </a:p>
      </dgm:t>
    </dgm:pt>
    <dgm:pt modelId="{4BA0420D-A118-EF4B-8321-6B0C8FC92170}" type="sibTrans" cxnId="{EEAE1F1E-EE4B-F54C-B29B-42DDD2255D77}">
      <dgm:prSet/>
      <dgm:spPr/>
      <dgm:t>
        <a:bodyPr/>
        <a:lstStyle/>
        <a:p>
          <a:endParaRPr lang="en-US"/>
        </a:p>
      </dgm:t>
    </dgm:pt>
    <dgm:pt modelId="{9DF73CD6-BEC4-8143-8559-A88A683557E4}">
      <dgm:prSet phldrT="[Text]"/>
      <dgm:spPr>
        <a:solidFill>
          <a:srgbClr val="C00000"/>
        </a:solidFill>
      </dgm:spPr>
      <dgm:t>
        <a:bodyPr/>
        <a:lstStyle/>
        <a:p>
          <a:r>
            <a:rPr lang="en-US" u="sng" dirty="0"/>
            <a:t>November-January</a:t>
          </a:r>
          <a:r>
            <a:rPr lang="en-US" dirty="0"/>
            <a:t> </a:t>
          </a:r>
        </a:p>
        <a:p>
          <a:r>
            <a:rPr lang="en-US" dirty="0"/>
            <a:t>Survey Development /Public Presentations</a:t>
          </a:r>
        </a:p>
      </dgm:t>
    </dgm:pt>
    <dgm:pt modelId="{EF277565-725D-8D44-AB98-25F8345A15F8}" type="parTrans" cxnId="{C8C42349-EFAA-D748-BB75-8E3A7FA932FA}">
      <dgm:prSet/>
      <dgm:spPr/>
      <dgm:t>
        <a:bodyPr/>
        <a:lstStyle/>
        <a:p>
          <a:endParaRPr lang="en-US"/>
        </a:p>
      </dgm:t>
    </dgm:pt>
    <dgm:pt modelId="{EA773A04-CEC1-6F47-9A71-67A0470330E0}" type="sibTrans" cxnId="{C8C42349-EFAA-D748-BB75-8E3A7FA932FA}">
      <dgm:prSet/>
      <dgm:spPr/>
      <dgm:t>
        <a:bodyPr/>
        <a:lstStyle/>
        <a:p>
          <a:endParaRPr lang="en-US"/>
        </a:p>
      </dgm:t>
    </dgm:pt>
    <dgm:pt modelId="{64CF4007-F1C1-CA48-9715-438A5E5FBDC2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6 months to 60 Days Campaign</a:t>
          </a:r>
        </a:p>
      </dgm:t>
    </dgm:pt>
    <dgm:pt modelId="{63E6CE2D-D335-6E43-8217-535506E0B8A4}" type="parTrans" cxnId="{8A82A1AC-6077-D446-A6AE-1EA6A3C69991}">
      <dgm:prSet/>
      <dgm:spPr/>
      <dgm:t>
        <a:bodyPr/>
        <a:lstStyle/>
        <a:p>
          <a:endParaRPr lang="en-US"/>
        </a:p>
      </dgm:t>
    </dgm:pt>
    <dgm:pt modelId="{871A5136-39D6-BB44-8741-5E7B0BE0414C}" type="sibTrans" cxnId="{8A82A1AC-6077-D446-A6AE-1EA6A3C69991}">
      <dgm:prSet/>
      <dgm:spPr/>
      <dgm:t>
        <a:bodyPr/>
        <a:lstStyle/>
        <a:p>
          <a:endParaRPr lang="en-US"/>
        </a:p>
      </dgm:t>
    </dgm:pt>
    <dgm:pt modelId="{A6F8FC85-0D8E-8B49-8887-775DFDBC9D4C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Adjustments/Decisions  </a:t>
          </a:r>
        </a:p>
      </dgm:t>
    </dgm:pt>
    <dgm:pt modelId="{8B4047BB-C55D-D746-AE61-9315FC1DAACC}" type="parTrans" cxnId="{77343065-19F5-BA41-80F8-3419E77DFECC}">
      <dgm:prSet/>
      <dgm:spPr/>
      <dgm:t>
        <a:bodyPr/>
        <a:lstStyle/>
        <a:p>
          <a:endParaRPr lang="en-US"/>
        </a:p>
      </dgm:t>
    </dgm:pt>
    <dgm:pt modelId="{630F2B79-64DD-8842-8E8B-1DE8FAB6D9A3}" type="sibTrans" cxnId="{77343065-19F5-BA41-80F8-3419E77DFECC}">
      <dgm:prSet/>
      <dgm:spPr/>
      <dgm:t>
        <a:bodyPr/>
        <a:lstStyle/>
        <a:p>
          <a:endParaRPr lang="en-US"/>
        </a:p>
      </dgm:t>
    </dgm:pt>
    <dgm:pt modelId="{74CE9A5A-139F-0047-B130-588D8E8D50AA}" type="pres">
      <dgm:prSet presAssocID="{C483AADB-4B95-3641-8AE8-0D32C80F1910}" presName="CompostProcess" presStyleCnt="0">
        <dgm:presLayoutVars>
          <dgm:dir/>
          <dgm:resizeHandles val="exact"/>
        </dgm:presLayoutVars>
      </dgm:prSet>
      <dgm:spPr/>
    </dgm:pt>
    <dgm:pt modelId="{474BEE84-5C09-4E4E-B372-48101CAA7063}" type="pres">
      <dgm:prSet presAssocID="{C483AADB-4B95-3641-8AE8-0D32C80F1910}" presName="arrow" presStyleLbl="bgShp" presStyleIdx="0" presStyleCnt="1"/>
      <dgm:spPr>
        <a:solidFill>
          <a:schemeClr val="bg1">
            <a:lumMod val="50000"/>
          </a:schemeClr>
        </a:solidFill>
      </dgm:spPr>
    </dgm:pt>
    <dgm:pt modelId="{E1885BB4-BC27-5445-A20A-8D3208B48E84}" type="pres">
      <dgm:prSet presAssocID="{C483AADB-4B95-3641-8AE8-0D32C80F1910}" presName="linearProcess" presStyleCnt="0"/>
      <dgm:spPr/>
    </dgm:pt>
    <dgm:pt modelId="{E2BC73AC-4A59-1F49-89D8-02A9FAF22EDD}" type="pres">
      <dgm:prSet presAssocID="{875F184C-8591-8148-8C66-EB8AFC9142DA}" presName="textNode" presStyleLbl="node1" presStyleIdx="0" presStyleCnt="4">
        <dgm:presLayoutVars>
          <dgm:bulletEnabled val="1"/>
        </dgm:presLayoutVars>
      </dgm:prSet>
      <dgm:spPr/>
    </dgm:pt>
    <dgm:pt modelId="{4E2E03B3-3C03-8943-88FC-727180893203}" type="pres">
      <dgm:prSet presAssocID="{4BA0420D-A118-EF4B-8321-6B0C8FC92170}" presName="sibTrans" presStyleCnt="0"/>
      <dgm:spPr/>
    </dgm:pt>
    <dgm:pt modelId="{DB285987-434A-F446-A885-2CB120EB07A9}" type="pres">
      <dgm:prSet presAssocID="{9DF73CD6-BEC4-8143-8559-A88A683557E4}" presName="textNode" presStyleLbl="node1" presStyleIdx="1" presStyleCnt="4">
        <dgm:presLayoutVars>
          <dgm:bulletEnabled val="1"/>
        </dgm:presLayoutVars>
      </dgm:prSet>
      <dgm:spPr/>
    </dgm:pt>
    <dgm:pt modelId="{BBCFA1B8-7C7A-EA43-8B80-110B0EC7A5E1}" type="pres">
      <dgm:prSet presAssocID="{EA773A04-CEC1-6F47-9A71-67A0470330E0}" presName="sibTrans" presStyleCnt="0"/>
      <dgm:spPr/>
    </dgm:pt>
    <dgm:pt modelId="{A8323551-4BE5-0944-8026-EFAA7EBE5D63}" type="pres">
      <dgm:prSet presAssocID="{A6F8FC85-0D8E-8B49-8887-775DFDBC9D4C}" presName="textNode" presStyleLbl="node1" presStyleIdx="2" presStyleCnt="4">
        <dgm:presLayoutVars>
          <dgm:bulletEnabled val="1"/>
        </dgm:presLayoutVars>
      </dgm:prSet>
      <dgm:spPr/>
    </dgm:pt>
    <dgm:pt modelId="{73CC311A-FDA1-7A4B-A214-363E5EE3312B}" type="pres">
      <dgm:prSet presAssocID="{630F2B79-64DD-8842-8E8B-1DE8FAB6D9A3}" presName="sibTrans" presStyleCnt="0"/>
      <dgm:spPr/>
    </dgm:pt>
    <dgm:pt modelId="{5D59F6A6-9DF8-554F-99EE-2ABE1F78352E}" type="pres">
      <dgm:prSet presAssocID="{64CF4007-F1C1-CA48-9715-438A5E5FBDC2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190D1409-B364-5D46-B358-F79EA3BD58FE}" type="presOf" srcId="{9DF73CD6-BEC4-8143-8559-A88A683557E4}" destId="{DB285987-434A-F446-A885-2CB120EB07A9}" srcOrd="0" destOrd="0" presId="urn:microsoft.com/office/officeart/2005/8/layout/hProcess9"/>
    <dgm:cxn modelId="{EEAE1F1E-EE4B-F54C-B29B-42DDD2255D77}" srcId="{C483AADB-4B95-3641-8AE8-0D32C80F1910}" destId="{875F184C-8591-8148-8C66-EB8AFC9142DA}" srcOrd="0" destOrd="0" parTransId="{D24421F0-F950-D244-B062-959A1AAFA019}" sibTransId="{4BA0420D-A118-EF4B-8321-6B0C8FC92170}"/>
    <dgm:cxn modelId="{77343065-19F5-BA41-80F8-3419E77DFECC}" srcId="{C483AADB-4B95-3641-8AE8-0D32C80F1910}" destId="{A6F8FC85-0D8E-8B49-8887-775DFDBC9D4C}" srcOrd="2" destOrd="0" parTransId="{8B4047BB-C55D-D746-AE61-9315FC1DAACC}" sibTransId="{630F2B79-64DD-8842-8E8B-1DE8FAB6D9A3}"/>
    <dgm:cxn modelId="{C8C42349-EFAA-D748-BB75-8E3A7FA932FA}" srcId="{C483AADB-4B95-3641-8AE8-0D32C80F1910}" destId="{9DF73CD6-BEC4-8143-8559-A88A683557E4}" srcOrd="1" destOrd="0" parTransId="{EF277565-725D-8D44-AB98-25F8345A15F8}" sibTransId="{EA773A04-CEC1-6F47-9A71-67A0470330E0}"/>
    <dgm:cxn modelId="{4637954B-CECD-8541-B1FB-F6950CA09911}" type="presOf" srcId="{A6F8FC85-0D8E-8B49-8887-775DFDBC9D4C}" destId="{A8323551-4BE5-0944-8026-EFAA7EBE5D63}" srcOrd="0" destOrd="0" presId="urn:microsoft.com/office/officeart/2005/8/layout/hProcess9"/>
    <dgm:cxn modelId="{8FE1108C-B792-7140-8183-CCA2C9FA922D}" type="presOf" srcId="{C483AADB-4B95-3641-8AE8-0D32C80F1910}" destId="{74CE9A5A-139F-0047-B130-588D8E8D50AA}" srcOrd="0" destOrd="0" presId="urn:microsoft.com/office/officeart/2005/8/layout/hProcess9"/>
    <dgm:cxn modelId="{3C4388AC-83D9-7446-BADF-6D1ED1E4F933}" type="presOf" srcId="{875F184C-8591-8148-8C66-EB8AFC9142DA}" destId="{E2BC73AC-4A59-1F49-89D8-02A9FAF22EDD}" srcOrd="0" destOrd="0" presId="urn:microsoft.com/office/officeart/2005/8/layout/hProcess9"/>
    <dgm:cxn modelId="{8A82A1AC-6077-D446-A6AE-1EA6A3C69991}" srcId="{C483AADB-4B95-3641-8AE8-0D32C80F1910}" destId="{64CF4007-F1C1-CA48-9715-438A5E5FBDC2}" srcOrd="3" destOrd="0" parTransId="{63E6CE2D-D335-6E43-8217-535506E0B8A4}" sibTransId="{871A5136-39D6-BB44-8741-5E7B0BE0414C}"/>
    <dgm:cxn modelId="{0F1685CD-956E-6249-AB09-8721669868DF}" type="presOf" srcId="{64CF4007-F1C1-CA48-9715-438A5E5FBDC2}" destId="{5D59F6A6-9DF8-554F-99EE-2ABE1F78352E}" srcOrd="0" destOrd="0" presId="urn:microsoft.com/office/officeart/2005/8/layout/hProcess9"/>
    <dgm:cxn modelId="{885FE157-A187-8341-AA59-36B71BD69422}" type="presParOf" srcId="{74CE9A5A-139F-0047-B130-588D8E8D50AA}" destId="{474BEE84-5C09-4E4E-B372-48101CAA7063}" srcOrd="0" destOrd="0" presId="urn:microsoft.com/office/officeart/2005/8/layout/hProcess9"/>
    <dgm:cxn modelId="{72861A57-70BE-364A-81AB-D4068CF65BA7}" type="presParOf" srcId="{74CE9A5A-139F-0047-B130-588D8E8D50AA}" destId="{E1885BB4-BC27-5445-A20A-8D3208B48E84}" srcOrd="1" destOrd="0" presId="urn:microsoft.com/office/officeart/2005/8/layout/hProcess9"/>
    <dgm:cxn modelId="{BBE434EF-731A-DC49-9B46-BFBF04F72AA8}" type="presParOf" srcId="{E1885BB4-BC27-5445-A20A-8D3208B48E84}" destId="{E2BC73AC-4A59-1F49-89D8-02A9FAF22EDD}" srcOrd="0" destOrd="0" presId="urn:microsoft.com/office/officeart/2005/8/layout/hProcess9"/>
    <dgm:cxn modelId="{0AE4F0AA-CBEE-E94A-AD3C-9C2C2878F78D}" type="presParOf" srcId="{E1885BB4-BC27-5445-A20A-8D3208B48E84}" destId="{4E2E03B3-3C03-8943-88FC-727180893203}" srcOrd="1" destOrd="0" presId="urn:microsoft.com/office/officeart/2005/8/layout/hProcess9"/>
    <dgm:cxn modelId="{7D9738E6-3A1D-B64E-9B2C-74B9ABD62886}" type="presParOf" srcId="{E1885BB4-BC27-5445-A20A-8D3208B48E84}" destId="{DB285987-434A-F446-A885-2CB120EB07A9}" srcOrd="2" destOrd="0" presId="urn:microsoft.com/office/officeart/2005/8/layout/hProcess9"/>
    <dgm:cxn modelId="{BF5F2814-249E-4148-9B00-2A4A8E5EA277}" type="presParOf" srcId="{E1885BB4-BC27-5445-A20A-8D3208B48E84}" destId="{BBCFA1B8-7C7A-EA43-8B80-110B0EC7A5E1}" srcOrd="3" destOrd="0" presId="urn:microsoft.com/office/officeart/2005/8/layout/hProcess9"/>
    <dgm:cxn modelId="{3AF26FDB-A289-D841-9754-41A4730DEBA3}" type="presParOf" srcId="{E1885BB4-BC27-5445-A20A-8D3208B48E84}" destId="{A8323551-4BE5-0944-8026-EFAA7EBE5D63}" srcOrd="4" destOrd="0" presId="urn:microsoft.com/office/officeart/2005/8/layout/hProcess9"/>
    <dgm:cxn modelId="{B8200987-A338-7741-89C8-856284EBAA9F}" type="presParOf" srcId="{E1885BB4-BC27-5445-A20A-8D3208B48E84}" destId="{73CC311A-FDA1-7A4B-A214-363E5EE3312B}" srcOrd="5" destOrd="0" presId="urn:microsoft.com/office/officeart/2005/8/layout/hProcess9"/>
    <dgm:cxn modelId="{E97EFDD7-E691-6248-8222-31169FA6C886}" type="presParOf" srcId="{E1885BB4-BC27-5445-A20A-8D3208B48E84}" destId="{5D59F6A6-9DF8-554F-99EE-2ABE1F78352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20375-7764-3C47-B1A3-CECD52849941}">
      <dsp:nvSpPr>
        <dsp:cNvPr id="0" name=""/>
        <dsp:cNvSpPr/>
      </dsp:nvSpPr>
      <dsp:spPr>
        <a:xfrm rot="5400000">
          <a:off x="-229490" y="229784"/>
          <a:ext cx="1529934" cy="1070953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2021</a:t>
          </a:r>
        </a:p>
      </dsp:txBody>
      <dsp:txXfrm rot="-5400000">
        <a:off x="1" y="535771"/>
        <a:ext cx="1070953" cy="458981"/>
      </dsp:txXfrm>
    </dsp:sp>
    <dsp:sp modelId="{17274646-C4E3-3346-9775-1937DDCE106A}">
      <dsp:nvSpPr>
        <dsp:cNvPr id="0" name=""/>
        <dsp:cNvSpPr/>
      </dsp:nvSpPr>
      <dsp:spPr>
        <a:xfrm rot="5400000">
          <a:off x="5393944" y="-4322695"/>
          <a:ext cx="994457" cy="96404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District Demographic Study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Community Surveys </a:t>
          </a:r>
        </a:p>
      </dsp:txBody>
      <dsp:txXfrm rot="-5400000">
        <a:off x="1070954" y="48840"/>
        <a:ext cx="9591893" cy="897367"/>
      </dsp:txXfrm>
    </dsp:sp>
    <dsp:sp modelId="{DD9C4A06-DFB8-CB40-A9C5-2FD5E8923518}">
      <dsp:nvSpPr>
        <dsp:cNvPr id="0" name=""/>
        <dsp:cNvSpPr/>
      </dsp:nvSpPr>
      <dsp:spPr>
        <a:xfrm rot="5400000">
          <a:off x="-229490" y="1564593"/>
          <a:ext cx="1529934" cy="1070953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2022</a:t>
          </a:r>
        </a:p>
      </dsp:txBody>
      <dsp:txXfrm rot="-5400000">
        <a:off x="1" y="1870580"/>
        <a:ext cx="1070953" cy="458981"/>
      </dsp:txXfrm>
    </dsp:sp>
    <dsp:sp modelId="{723B2DEA-7BDD-B24B-83CC-56BCAB265771}">
      <dsp:nvSpPr>
        <dsp:cNvPr id="0" name=""/>
        <dsp:cNvSpPr/>
      </dsp:nvSpPr>
      <dsp:spPr>
        <a:xfrm rot="5400000">
          <a:off x="5393944" y="-2987887"/>
          <a:ext cx="994457" cy="96404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Shared Vision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Focus Groups </a:t>
          </a:r>
        </a:p>
      </dsp:txBody>
      <dsp:txXfrm rot="-5400000">
        <a:off x="1070954" y="1383648"/>
        <a:ext cx="9591893" cy="897367"/>
      </dsp:txXfrm>
    </dsp:sp>
    <dsp:sp modelId="{144DC559-78C4-1B4D-9F21-F1E5FEA7EE2C}">
      <dsp:nvSpPr>
        <dsp:cNvPr id="0" name=""/>
        <dsp:cNvSpPr/>
      </dsp:nvSpPr>
      <dsp:spPr>
        <a:xfrm rot="5400000">
          <a:off x="-229490" y="2899402"/>
          <a:ext cx="1529934" cy="1070953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2023</a:t>
          </a:r>
        </a:p>
      </dsp:txBody>
      <dsp:txXfrm rot="-5400000">
        <a:off x="1" y="3205389"/>
        <a:ext cx="1070953" cy="458981"/>
      </dsp:txXfrm>
    </dsp:sp>
    <dsp:sp modelId="{C234F156-37DB-C349-86FB-ECB50AF4FEA9}">
      <dsp:nvSpPr>
        <dsp:cNvPr id="0" name=""/>
        <dsp:cNvSpPr/>
      </dsp:nvSpPr>
      <dsp:spPr>
        <a:xfrm rot="5400000">
          <a:off x="5393944" y="-1653078"/>
          <a:ext cx="994457" cy="96404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School Board/District Level Planning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Architect Engagement </a:t>
          </a:r>
        </a:p>
      </dsp:txBody>
      <dsp:txXfrm rot="-5400000">
        <a:off x="1070954" y="2718457"/>
        <a:ext cx="9591893" cy="8973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BEE84-5C09-4E4E-B372-48101CAA7063}">
      <dsp:nvSpPr>
        <dsp:cNvPr id="0" name=""/>
        <dsp:cNvSpPr/>
      </dsp:nvSpPr>
      <dsp:spPr>
        <a:xfrm>
          <a:off x="754439" y="0"/>
          <a:ext cx="8550320" cy="3770400"/>
        </a:xfrm>
        <a:prstGeom prst="rightArrow">
          <a:avLst/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BC73AC-4A59-1F49-89D8-02A9FAF22EDD}">
      <dsp:nvSpPr>
        <dsp:cNvPr id="0" name=""/>
        <dsp:cNvSpPr/>
      </dsp:nvSpPr>
      <dsp:spPr>
        <a:xfrm>
          <a:off x="8841" y="1131120"/>
          <a:ext cx="2411285" cy="15081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u="sng" kern="1200" dirty="0"/>
            <a:t>October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Scope of Work Review</a:t>
          </a:r>
        </a:p>
      </dsp:txBody>
      <dsp:txXfrm>
        <a:off x="82463" y="1204742"/>
        <a:ext cx="2264041" cy="1360916"/>
      </dsp:txXfrm>
    </dsp:sp>
    <dsp:sp modelId="{DB285987-434A-F446-A885-2CB120EB07A9}">
      <dsp:nvSpPr>
        <dsp:cNvPr id="0" name=""/>
        <dsp:cNvSpPr/>
      </dsp:nvSpPr>
      <dsp:spPr>
        <a:xfrm>
          <a:off x="2552251" y="1131120"/>
          <a:ext cx="2411285" cy="15081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u="sng" kern="1200" dirty="0"/>
            <a:t>November-January</a:t>
          </a:r>
          <a:r>
            <a:rPr lang="en-US" sz="1600" kern="1200" dirty="0"/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Survey Development /Public Presentations</a:t>
          </a:r>
        </a:p>
      </dsp:txBody>
      <dsp:txXfrm>
        <a:off x="2625873" y="1204742"/>
        <a:ext cx="2264041" cy="1360916"/>
      </dsp:txXfrm>
    </dsp:sp>
    <dsp:sp modelId="{A8323551-4BE5-0944-8026-EFAA7EBE5D63}">
      <dsp:nvSpPr>
        <dsp:cNvPr id="0" name=""/>
        <dsp:cNvSpPr/>
      </dsp:nvSpPr>
      <dsp:spPr>
        <a:xfrm>
          <a:off x="5095662" y="1131120"/>
          <a:ext cx="2411285" cy="15081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Adjustments/Decisions  </a:t>
          </a:r>
        </a:p>
      </dsp:txBody>
      <dsp:txXfrm>
        <a:off x="5169284" y="1204742"/>
        <a:ext cx="2264041" cy="1360916"/>
      </dsp:txXfrm>
    </dsp:sp>
    <dsp:sp modelId="{5D59F6A6-9DF8-554F-99EE-2ABE1F78352E}">
      <dsp:nvSpPr>
        <dsp:cNvPr id="0" name=""/>
        <dsp:cNvSpPr/>
      </dsp:nvSpPr>
      <dsp:spPr>
        <a:xfrm>
          <a:off x="7639073" y="1131120"/>
          <a:ext cx="2411285" cy="15081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6 months to 60 Days Campaign</a:t>
          </a:r>
        </a:p>
      </dsp:txBody>
      <dsp:txXfrm>
        <a:off x="7712695" y="1204742"/>
        <a:ext cx="2264041" cy="1360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603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603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F3DD6-BF23-4868-B5EF-5B1AC1DE8355}" type="datetimeFigureOut">
              <a:t>11/15/2023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06363" y="1504950"/>
            <a:ext cx="7223126" cy="4064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5794375"/>
            <a:ext cx="5607050" cy="4740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436350"/>
            <a:ext cx="3038475" cy="603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11436350"/>
            <a:ext cx="3038475" cy="603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43D5E-FF61-434B-AEA7-F4EC3E0A322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84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94fae2bc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94fae2bc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6510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9076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9929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4729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161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6419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419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5580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13138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7295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4419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6153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9770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52637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05308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755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5085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77991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64606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36604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6504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4817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64605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827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5559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21.png"/><Relationship Id="rId9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microsoft.com/office/2007/relationships/hdphoto" Target="../media/hdphoto7.wdp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8.wdp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2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eg"/><Relationship Id="rId5" Type="http://schemas.microsoft.com/office/2007/relationships/hdphoto" Target="../media/hdphoto9.wdp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38200" y="1931120"/>
            <a:ext cx="6715600" cy="299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dirty="0">
                <a:solidFill>
                  <a:schemeClr val="lt1"/>
                </a:solidFill>
                <a:latin typeface="Verdana"/>
                <a:ea typeface="Verdana"/>
                <a:cs typeface="Verdana" panose="020B0604030504040204" pitchFamily="34" charset="0"/>
                <a:sym typeface="Montserrat"/>
              </a:rPr>
              <a:t>Bond Referendum Planning</a:t>
            </a:r>
          </a:p>
          <a:p>
            <a:r>
              <a:rPr lang="en" sz="2400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October 2, 2023 </a:t>
            </a:r>
          </a:p>
          <a:p>
            <a:endParaRPr lang="en" sz="2400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serrat"/>
            </a:endParaRPr>
          </a:p>
          <a:p>
            <a:r>
              <a:rPr lang="en-US" sz="2133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Presented By:</a:t>
            </a:r>
          </a:p>
          <a:p>
            <a:r>
              <a:rPr lang="en-US" sz="2100" i="1" dirty="0">
                <a:solidFill>
                  <a:schemeClr val="lt1"/>
                </a:solidFill>
                <a:latin typeface="Verdana"/>
                <a:ea typeface="Verdana"/>
                <a:cs typeface="Verdana" panose="020B0604030504040204" pitchFamily="34" charset="0"/>
                <a:sym typeface="Montserrat"/>
              </a:rPr>
              <a:t>Robert J. Fisicaro, Ed. D.</a:t>
            </a:r>
            <a:endParaRPr lang="en-US" sz="2100" i="1" dirty="0">
              <a:solidFill>
                <a:schemeClr val="lt1"/>
              </a:solidFill>
              <a:latin typeface="Verdana"/>
              <a:ea typeface="Verdana"/>
              <a:cs typeface="Verdana" panose="020B0604030504040204" pitchFamily="34" charset="0"/>
            </a:endParaRPr>
          </a:p>
          <a:p>
            <a:r>
              <a:rPr lang="en-US" sz="2133" i="1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Superintendent </a:t>
            </a:r>
          </a:p>
          <a:p>
            <a:r>
              <a:rPr lang="en-US" sz="2133" i="1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Haddon Township School District </a:t>
            </a:r>
          </a:p>
          <a:p>
            <a:endParaRPr lang="en-US" sz="2400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966517" y="212489"/>
            <a:ext cx="4477600" cy="6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Date: October 2</a:t>
            </a:r>
            <a:r>
              <a:rPr lang="en" sz="2400" baseline="30000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nd</a:t>
            </a:r>
            <a:r>
              <a:rPr lang="en" sz="2400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 2023</a:t>
            </a:r>
            <a:endParaRPr sz="2400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13282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90592" y="89161"/>
            <a:ext cx="9276800" cy="10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4267" u="sng" dirty="0">
                <a:solidFill>
                  <a:srgbClr val="98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Years in Review </a:t>
            </a:r>
            <a:endParaRPr sz="4267" u="sng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20350D7-E74E-C3D6-9999-EB19C7972B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0387369"/>
              </p:ext>
            </p:extLst>
          </p:nvPr>
        </p:nvGraphicFramePr>
        <p:xfrm>
          <a:off x="590592" y="1188723"/>
          <a:ext cx="10711392" cy="4200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09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685800" y="280417"/>
            <a:ext cx="9276800" cy="980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endParaRPr sz="4267" dirty="0"/>
          </a:p>
        </p:txBody>
      </p:sp>
      <p:sp>
        <p:nvSpPr>
          <p:cNvPr id="63" name="Google Shape;63;p14"/>
          <p:cNvSpPr txBox="1"/>
          <p:nvPr/>
        </p:nvSpPr>
        <p:spPr>
          <a:xfrm>
            <a:off x="685800" y="1826900"/>
            <a:ext cx="10059200" cy="3770400"/>
          </a:xfrm>
          <a:prstGeom prst="rect">
            <a:avLst/>
          </a:prstGeom>
          <a:noFill/>
          <a:ln>
            <a:noFill/>
          </a:ln>
          <a:effectLst>
            <a:reflection dist="38100" dir="5400000" fadeDir="5400012" sy="-100000" algn="bl" rotWithShape="0"/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86262">
              <a:buClr>
                <a:schemeClr val="accent2"/>
              </a:buClr>
              <a:buSzPts val="1400"/>
            </a:pPr>
            <a:endParaRPr sz="2533" dirty="0">
              <a:solidFill>
                <a:schemeClr val="accent2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68DC30-B477-04F6-BFBB-20DB44DC1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00" y="280417"/>
            <a:ext cx="5393600" cy="1841751"/>
          </a:xfrm>
        </p:spPr>
        <p:txBody>
          <a:bodyPr>
            <a:normAutofit fontScale="90000"/>
          </a:bodyPr>
          <a:lstStyle/>
          <a:p>
            <a:br>
              <a:rPr lang="en-US" sz="5867" dirty="0">
                <a:solidFill>
                  <a:srgbClr val="980000"/>
                </a:solidFill>
              </a:rPr>
            </a:br>
            <a:r>
              <a:rPr lang="en-US" sz="4800" u="sng" dirty="0">
                <a:solidFill>
                  <a:srgbClr val="980000"/>
                </a:solidFill>
              </a:rPr>
              <a:t>Areas Identified </a:t>
            </a:r>
            <a:br>
              <a:rPr lang="en-US" sz="5867" dirty="0"/>
            </a:b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C965A7A-8DBE-5C13-6911-0BCB63018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200" y="1377696"/>
            <a:ext cx="4682936" cy="43647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Full Day Kindergarten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Facilities &amp;Safety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Future Ready Programs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Vocational Education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Wellness/Extra Curricular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C0784A-9AE6-7BB1-E520-116C733F8C4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586000" y="-748"/>
            <a:ext cx="5116000" cy="5598048"/>
          </a:xfrm>
        </p:spPr>
        <p:txBody>
          <a:bodyPr>
            <a:noAutofit/>
          </a:bodyPr>
          <a:lstStyle/>
          <a:p>
            <a:pPr marL="151765" indent="0">
              <a:buNone/>
            </a:pPr>
            <a:r>
              <a:rPr lang="en-US" sz="3700" u="sng" dirty="0">
                <a:solidFill>
                  <a:srgbClr val="980000"/>
                </a:solidFill>
              </a:rPr>
              <a:t>Bottom Line Up Front</a:t>
            </a:r>
            <a:endParaRPr lang="en-US" sz="3700" dirty="0"/>
          </a:p>
          <a:p>
            <a:pPr marL="151765" indent="0">
              <a:buNone/>
            </a:pPr>
            <a:endParaRPr lang="en-US" sz="2100" dirty="0">
              <a:solidFill>
                <a:schemeClr val="tx1"/>
              </a:solidFill>
              <a:latin typeface="Verdana"/>
              <a:ea typeface="Verdana"/>
              <a:cs typeface="Verdana" panose="020B0604030504040204" pitchFamily="34" charset="0"/>
            </a:endParaRPr>
          </a:p>
          <a:p>
            <a:pPr marL="151765" indent="0">
              <a:lnSpc>
                <a:spcPct val="114999"/>
              </a:lnSpc>
              <a:buNone/>
            </a:pPr>
            <a:r>
              <a:rPr lang="en-US" sz="2100" dirty="0">
                <a:solidFill>
                  <a:schemeClr val="tx1"/>
                </a:solidFill>
                <a:latin typeface="Verdana"/>
                <a:ea typeface="Verdana"/>
                <a:cs typeface="Verdana" panose="020B0604030504040204" pitchFamily="34" charset="0"/>
              </a:rPr>
              <a:t>$30 Million Referendum </a:t>
            </a:r>
            <a:endParaRPr lang="en-US" dirty="0">
              <a:solidFill>
                <a:schemeClr val="tx1"/>
              </a:solidFill>
            </a:endParaRPr>
          </a:p>
          <a:p>
            <a:pPr marL="151765" indent="0">
              <a:buNone/>
            </a:pPr>
            <a:r>
              <a:rPr lang="en-US" sz="2133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(26% Reimbursed by NJDOE)  </a:t>
            </a:r>
          </a:p>
          <a:p>
            <a:pPr marL="151765" indent="0">
              <a:buNone/>
            </a:pPr>
            <a:endParaRPr lang="en-US" sz="2133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1765" indent="0">
              <a:buNone/>
            </a:pPr>
            <a:r>
              <a:rPr lang="en-US" sz="2133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Cost</a:t>
            </a:r>
            <a:r>
              <a:rPr lang="en-US" sz="2133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Approximately  $220 Annually</a:t>
            </a:r>
          </a:p>
          <a:p>
            <a:pPr marL="151765" indent="0">
              <a:buNone/>
            </a:pPr>
            <a:endParaRPr lang="en-US" sz="2133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1765" indent="0">
              <a:buNone/>
            </a:pPr>
            <a:r>
              <a:rPr lang="en-US" sz="2133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Simplified: $20 per month </a:t>
            </a:r>
          </a:p>
          <a:p>
            <a:pPr marL="151765" indent="0">
              <a:buNone/>
            </a:pPr>
            <a:endParaRPr lang="en-US" sz="2133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1765" indent="0">
              <a:buNone/>
            </a:pPr>
            <a:r>
              <a:rPr lang="en-US" sz="2133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Vote: March 2024  </a:t>
            </a:r>
          </a:p>
        </p:txBody>
      </p:sp>
    </p:spTree>
    <p:extLst>
      <p:ext uri="{BB962C8B-B14F-4D97-AF65-F5344CB8AC3E}">
        <p14:creationId xmlns:p14="http://schemas.microsoft.com/office/powerpoint/2010/main" val="2495825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685800" y="390145"/>
            <a:ext cx="9276800" cy="1209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4267" u="sng" dirty="0">
                <a:solidFill>
                  <a:srgbClr val="980000"/>
                </a:solidFill>
              </a:rPr>
              <a:t>Next Steps </a:t>
            </a:r>
            <a:endParaRPr sz="4267" u="sng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D63FEC1-C4AD-4D0A-2E2C-C8F0DBF63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407602"/>
              </p:ext>
            </p:extLst>
          </p:nvPr>
        </p:nvGraphicFramePr>
        <p:xfrm>
          <a:off x="685800" y="1826900"/>
          <a:ext cx="10059200" cy="37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51716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4CD5E8-6DF5-1C40-F0D4-8C0D697F45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117" t="18931" r="21765" b="40943"/>
          <a:stretch/>
        </p:blipFill>
        <p:spPr>
          <a:xfrm>
            <a:off x="1" y="0"/>
            <a:ext cx="8129392" cy="5692175"/>
          </a:xfrm>
          <a:prstGeom prst="rect">
            <a:avLst/>
          </a:prstGeom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Entry drive EXISTING </a:t>
            </a:r>
          </a:p>
        </p:txBody>
      </p:sp>
      <p:sp>
        <p:nvSpPr>
          <p:cNvPr id="10" name="Callout: Line with Accent Bar 9">
            <a:extLst>
              <a:ext uri="{FF2B5EF4-FFF2-40B4-BE49-F238E27FC236}">
                <a16:creationId xmlns:a16="http://schemas.microsoft.com/office/drawing/2014/main" id="{0593A457-679F-A9CB-015F-14DD23C36FEA}"/>
              </a:ext>
            </a:extLst>
          </p:cNvPr>
          <p:cNvSpPr/>
          <p:nvPr/>
        </p:nvSpPr>
        <p:spPr>
          <a:xfrm>
            <a:off x="8998079" y="490665"/>
            <a:ext cx="2963626" cy="774463"/>
          </a:xfrm>
          <a:prstGeom prst="accentCallout1">
            <a:avLst>
              <a:gd name="adj1" fmla="val 18750"/>
              <a:gd name="adj2" fmla="val -8333"/>
              <a:gd name="adj3" fmla="val 205660"/>
              <a:gd name="adj4" fmla="val -163808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Reconfigure sharp turn at entry. Impact: 2 spaces but no impact on utility pole</a:t>
            </a:r>
          </a:p>
        </p:txBody>
      </p:sp>
      <p:sp>
        <p:nvSpPr>
          <p:cNvPr id="11" name="Callout: Line with Accent Bar 10">
            <a:extLst>
              <a:ext uri="{FF2B5EF4-FFF2-40B4-BE49-F238E27FC236}">
                <a16:creationId xmlns:a16="http://schemas.microsoft.com/office/drawing/2014/main" id="{0C477DC8-4CD5-C2E7-2A69-FA8DA06D26CD}"/>
              </a:ext>
            </a:extLst>
          </p:cNvPr>
          <p:cNvSpPr/>
          <p:nvPr/>
        </p:nvSpPr>
        <p:spPr>
          <a:xfrm>
            <a:off x="8998079" y="4153012"/>
            <a:ext cx="2963626" cy="774464"/>
          </a:xfrm>
          <a:prstGeom prst="accentCallout1">
            <a:avLst>
              <a:gd name="adj1" fmla="val 18750"/>
              <a:gd name="adj2" fmla="val -8333"/>
              <a:gd name="adj3" fmla="val -214954"/>
              <a:gd name="adj4" fmla="val -193321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Replace stair with accessible ramp from walk to plaza</a:t>
            </a:r>
          </a:p>
        </p:txBody>
      </p:sp>
      <p:sp>
        <p:nvSpPr>
          <p:cNvPr id="12" name="Callout: Line with Accent Bar 11">
            <a:extLst>
              <a:ext uri="{FF2B5EF4-FFF2-40B4-BE49-F238E27FC236}">
                <a16:creationId xmlns:a16="http://schemas.microsoft.com/office/drawing/2014/main" id="{31A268D9-65C4-E5E2-1C31-E977D048CC24}"/>
              </a:ext>
            </a:extLst>
          </p:cNvPr>
          <p:cNvSpPr/>
          <p:nvPr/>
        </p:nvSpPr>
        <p:spPr>
          <a:xfrm>
            <a:off x="8998079" y="1723123"/>
            <a:ext cx="2963626" cy="774464"/>
          </a:xfrm>
          <a:prstGeom prst="accentCallout1">
            <a:avLst>
              <a:gd name="adj1" fmla="val 39933"/>
              <a:gd name="adj2" fmla="val -9601"/>
              <a:gd name="adj3" fmla="val 101008"/>
              <a:gd name="adj4" fmla="val -174078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Widen entry width, reduce plaza slightly to create larger width for entry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0491C0-EA52-1C11-B65E-4E4EFE3022A9}"/>
              </a:ext>
            </a:extLst>
          </p:cNvPr>
          <p:cNvGrpSpPr/>
          <p:nvPr/>
        </p:nvGrpSpPr>
        <p:grpSpPr>
          <a:xfrm>
            <a:off x="3051310" y="1888331"/>
            <a:ext cx="1462008" cy="1016830"/>
            <a:chOff x="3051310" y="1888331"/>
            <a:chExt cx="1462008" cy="10168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D03FAD-DDCB-30BD-6E31-5B7B19526DA6}"/>
                </a:ext>
              </a:extLst>
            </p:cNvPr>
            <p:cNvSpPr/>
            <p:nvPr/>
          </p:nvSpPr>
          <p:spPr>
            <a:xfrm rot="20668572">
              <a:off x="3051310" y="2154478"/>
              <a:ext cx="230510" cy="45093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476F779-1904-FCB6-8595-F146C4F932EE}"/>
                </a:ext>
              </a:extLst>
            </p:cNvPr>
            <p:cNvSpPr/>
            <p:nvPr/>
          </p:nvSpPr>
          <p:spPr>
            <a:xfrm>
              <a:off x="3269294" y="2365270"/>
              <a:ext cx="1244024" cy="539891"/>
            </a:xfrm>
            <a:custGeom>
              <a:avLst/>
              <a:gdLst>
                <a:gd name="connsiteX0" fmla="*/ 0 w 1127343"/>
                <a:gd name="connsiteY0" fmla="*/ 0 h 388307"/>
                <a:gd name="connsiteX1" fmla="*/ 926926 w 1127343"/>
                <a:gd name="connsiteY1" fmla="*/ 375781 h 388307"/>
                <a:gd name="connsiteX2" fmla="*/ 1027134 w 1127343"/>
                <a:gd name="connsiteY2" fmla="*/ 388307 h 388307"/>
                <a:gd name="connsiteX3" fmla="*/ 1077239 w 1127343"/>
                <a:gd name="connsiteY3" fmla="*/ 363255 h 388307"/>
                <a:gd name="connsiteX4" fmla="*/ 1127343 w 1127343"/>
                <a:gd name="connsiteY4" fmla="*/ 275573 h 388307"/>
                <a:gd name="connsiteX0" fmla="*/ 0 w 1127343"/>
                <a:gd name="connsiteY0" fmla="*/ 0 h 424025"/>
                <a:gd name="connsiteX1" fmla="*/ 926926 w 1127343"/>
                <a:gd name="connsiteY1" fmla="*/ 375781 h 424025"/>
                <a:gd name="connsiteX2" fmla="*/ 1029515 w 1127343"/>
                <a:gd name="connsiteY2" fmla="*/ 424025 h 424025"/>
                <a:gd name="connsiteX3" fmla="*/ 1077239 w 1127343"/>
                <a:gd name="connsiteY3" fmla="*/ 363255 h 424025"/>
                <a:gd name="connsiteX4" fmla="*/ 1127343 w 1127343"/>
                <a:gd name="connsiteY4" fmla="*/ 275573 h 424025"/>
                <a:gd name="connsiteX0" fmla="*/ 0 w 1127343"/>
                <a:gd name="connsiteY0" fmla="*/ 0 h 465648"/>
                <a:gd name="connsiteX1" fmla="*/ 926926 w 1127343"/>
                <a:gd name="connsiteY1" fmla="*/ 375781 h 465648"/>
                <a:gd name="connsiteX2" fmla="*/ 1029515 w 1127343"/>
                <a:gd name="connsiteY2" fmla="*/ 424025 h 465648"/>
                <a:gd name="connsiteX3" fmla="*/ 1122483 w 1127343"/>
                <a:gd name="connsiteY3" fmla="*/ 465648 h 465648"/>
                <a:gd name="connsiteX4" fmla="*/ 1127343 w 1127343"/>
                <a:gd name="connsiteY4" fmla="*/ 275573 h 465648"/>
                <a:gd name="connsiteX0" fmla="*/ 0 w 1244024"/>
                <a:gd name="connsiteY0" fmla="*/ 0 h 539891"/>
                <a:gd name="connsiteX1" fmla="*/ 926926 w 1244024"/>
                <a:gd name="connsiteY1" fmla="*/ 375781 h 539891"/>
                <a:gd name="connsiteX2" fmla="*/ 1029515 w 1244024"/>
                <a:gd name="connsiteY2" fmla="*/ 424025 h 539891"/>
                <a:gd name="connsiteX3" fmla="*/ 1122483 w 1244024"/>
                <a:gd name="connsiteY3" fmla="*/ 465648 h 539891"/>
                <a:gd name="connsiteX4" fmla="*/ 1244024 w 1244024"/>
                <a:gd name="connsiteY4" fmla="*/ 539891 h 53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4024" h="539891">
                  <a:moveTo>
                    <a:pt x="0" y="0"/>
                  </a:moveTo>
                  <a:lnTo>
                    <a:pt x="926926" y="375781"/>
                  </a:lnTo>
                  <a:lnTo>
                    <a:pt x="1029515" y="424025"/>
                  </a:lnTo>
                  <a:lnTo>
                    <a:pt x="1122483" y="465648"/>
                  </a:lnTo>
                  <a:lnTo>
                    <a:pt x="1244024" y="539891"/>
                  </a:lnTo>
                </a:path>
              </a:pathLst>
            </a:custGeom>
            <a:noFill/>
            <a:ln w="28575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E246B89-2A83-4293-6FDE-CBE6384E6ED6}"/>
                </a:ext>
              </a:extLst>
            </p:cNvPr>
            <p:cNvSpPr/>
            <p:nvPr/>
          </p:nvSpPr>
          <p:spPr>
            <a:xfrm>
              <a:off x="3633788" y="1888331"/>
              <a:ext cx="571500" cy="278607"/>
            </a:xfrm>
            <a:custGeom>
              <a:avLst/>
              <a:gdLst>
                <a:gd name="connsiteX0" fmla="*/ 538162 w 571500"/>
                <a:gd name="connsiteY0" fmla="*/ 28575 h 278607"/>
                <a:gd name="connsiteX1" fmla="*/ 569118 w 571500"/>
                <a:gd name="connsiteY1" fmla="*/ 121444 h 278607"/>
                <a:gd name="connsiteX2" fmla="*/ 571500 w 571500"/>
                <a:gd name="connsiteY2" fmla="*/ 188119 h 278607"/>
                <a:gd name="connsiteX3" fmla="*/ 547687 w 571500"/>
                <a:gd name="connsiteY3" fmla="*/ 233363 h 278607"/>
                <a:gd name="connsiteX4" fmla="*/ 504825 w 571500"/>
                <a:gd name="connsiteY4" fmla="*/ 261938 h 278607"/>
                <a:gd name="connsiteX5" fmla="*/ 419100 w 571500"/>
                <a:gd name="connsiteY5" fmla="*/ 278607 h 278607"/>
                <a:gd name="connsiteX6" fmla="*/ 326231 w 571500"/>
                <a:gd name="connsiteY6" fmla="*/ 273844 h 278607"/>
                <a:gd name="connsiteX7" fmla="*/ 195262 w 571500"/>
                <a:gd name="connsiteY7" fmla="*/ 250032 h 278607"/>
                <a:gd name="connsiteX8" fmla="*/ 78581 w 571500"/>
                <a:gd name="connsiteY8" fmla="*/ 202407 h 278607"/>
                <a:gd name="connsiteX9" fmla="*/ 0 w 571500"/>
                <a:gd name="connsiteY9" fmla="*/ 154782 h 278607"/>
                <a:gd name="connsiteX10" fmla="*/ 133350 w 571500"/>
                <a:gd name="connsiteY10" fmla="*/ 0 h 278607"/>
                <a:gd name="connsiteX11" fmla="*/ 359568 w 571500"/>
                <a:gd name="connsiteY11" fmla="*/ 200025 h 278607"/>
                <a:gd name="connsiteX12" fmla="*/ 461962 w 571500"/>
                <a:gd name="connsiteY12" fmla="*/ 42863 h 278607"/>
                <a:gd name="connsiteX13" fmla="*/ 538162 w 571500"/>
                <a:gd name="connsiteY13" fmla="*/ 28575 h 27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1500" h="278607">
                  <a:moveTo>
                    <a:pt x="538162" y="28575"/>
                  </a:moveTo>
                  <a:lnTo>
                    <a:pt x="569118" y="121444"/>
                  </a:lnTo>
                  <a:lnTo>
                    <a:pt x="571500" y="188119"/>
                  </a:lnTo>
                  <a:lnTo>
                    <a:pt x="547687" y="233363"/>
                  </a:lnTo>
                  <a:lnTo>
                    <a:pt x="504825" y="261938"/>
                  </a:lnTo>
                  <a:lnTo>
                    <a:pt x="419100" y="278607"/>
                  </a:lnTo>
                  <a:lnTo>
                    <a:pt x="326231" y="273844"/>
                  </a:lnTo>
                  <a:lnTo>
                    <a:pt x="195262" y="250032"/>
                  </a:lnTo>
                  <a:lnTo>
                    <a:pt x="78581" y="202407"/>
                  </a:lnTo>
                  <a:lnTo>
                    <a:pt x="0" y="154782"/>
                  </a:lnTo>
                  <a:lnTo>
                    <a:pt x="133350" y="0"/>
                  </a:lnTo>
                  <a:lnTo>
                    <a:pt x="359568" y="200025"/>
                  </a:lnTo>
                  <a:lnTo>
                    <a:pt x="461962" y="42863"/>
                  </a:lnTo>
                  <a:lnTo>
                    <a:pt x="538162" y="285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4CB0ABC-B401-E0DE-7EA8-D3976F7665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62717" y="2138704"/>
              <a:ext cx="106814" cy="446845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1A2F003-CE86-56E6-2ED7-BDAA4A16B675}"/>
              </a:ext>
            </a:extLst>
          </p:cNvPr>
          <p:cNvSpPr txBox="1"/>
          <p:nvPr/>
        </p:nvSpPr>
        <p:spPr>
          <a:xfrm>
            <a:off x="4947781" y="5470578"/>
            <a:ext cx="73235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 &amp; Access</a:t>
            </a:r>
          </a:p>
        </p:txBody>
      </p:sp>
    </p:spTree>
    <p:extLst>
      <p:ext uri="{BB962C8B-B14F-4D97-AF65-F5344CB8AC3E}">
        <p14:creationId xmlns:p14="http://schemas.microsoft.com/office/powerpoint/2010/main" val="196215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Entry drive NEW (Safety/ADA Improvements)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49CDD7-613E-0C82-BF1E-4C23087FF9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29" t="34931" r="17357" b="15803"/>
          <a:stretch/>
        </p:blipFill>
        <p:spPr>
          <a:xfrm>
            <a:off x="-576197" y="0"/>
            <a:ext cx="8920298" cy="569217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5D830383-AD9A-6425-280E-185E79138B80}"/>
              </a:ext>
            </a:extLst>
          </p:cNvPr>
          <p:cNvGrpSpPr/>
          <p:nvPr/>
        </p:nvGrpSpPr>
        <p:grpSpPr>
          <a:xfrm>
            <a:off x="137787" y="1547813"/>
            <a:ext cx="6882204" cy="3326606"/>
            <a:chOff x="137787" y="1547813"/>
            <a:chExt cx="6882204" cy="332660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DF68B06-C28F-C570-7D8D-525AAF2185B6}"/>
                </a:ext>
              </a:extLst>
            </p:cNvPr>
            <p:cNvSpPr/>
            <p:nvPr/>
          </p:nvSpPr>
          <p:spPr>
            <a:xfrm>
              <a:off x="4316479" y="1735931"/>
              <a:ext cx="1605756" cy="783432"/>
            </a:xfrm>
            <a:custGeom>
              <a:avLst/>
              <a:gdLst>
                <a:gd name="connsiteX0" fmla="*/ 1535906 w 1621631"/>
                <a:gd name="connsiteY0" fmla="*/ 123825 h 783432"/>
                <a:gd name="connsiteX1" fmla="*/ 1621631 w 1621631"/>
                <a:gd name="connsiteY1" fmla="*/ 454819 h 783432"/>
                <a:gd name="connsiteX2" fmla="*/ 1619250 w 1621631"/>
                <a:gd name="connsiteY2" fmla="*/ 566738 h 783432"/>
                <a:gd name="connsiteX3" fmla="*/ 1585913 w 1621631"/>
                <a:gd name="connsiteY3" fmla="*/ 657225 h 783432"/>
                <a:gd name="connsiteX4" fmla="*/ 1519238 w 1621631"/>
                <a:gd name="connsiteY4" fmla="*/ 728663 h 783432"/>
                <a:gd name="connsiteX5" fmla="*/ 1447800 w 1621631"/>
                <a:gd name="connsiteY5" fmla="*/ 769144 h 783432"/>
                <a:gd name="connsiteX6" fmla="*/ 1345406 w 1621631"/>
                <a:gd name="connsiteY6" fmla="*/ 783432 h 783432"/>
                <a:gd name="connsiteX7" fmla="*/ 1221581 w 1621631"/>
                <a:gd name="connsiteY7" fmla="*/ 776288 h 783432"/>
                <a:gd name="connsiteX8" fmla="*/ 1152525 w 1621631"/>
                <a:gd name="connsiteY8" fmla="*/ 766763 h 783432"/>
                <a:gd name="connsiteX9" fmla="*/ 528638 w 1621631"/>
                <a:gd name="connsiteY9" fmla="*/ 702469 h 783432"/>
                <a:gd name="connsiteX10" fmla="*/ 295275 w 1621631"/>
                <a:gd name="connsiteY10" fmla="*/ 647700 h 783432"/>
                <a:gd name="connsiteX11" fmla="*/ 142875 w 1621631"/>
                <a:gd name="connsiteY11" fmla="*/ 595313 h 783432"/>
                <a:gd name="connsiteX12" fmla="*/ 54769 w 1621631"/>
                <a:gd name="connsiteY12" fmla="*/ 545307 h 783432"/>
                <a:gd name="connsiteX13" fmla="*/ 0 w 1621631"/>
                <a:gd name="connsiteY13" fmla="*/ 504825 h 783432"/>
                <a:gd name="connsiteX14" fmla="*/ 438150 w 1621631"/>
                <a:gd name="connsiteY14" fmla="*/ 0 h 783432"/>
                <a:gd name="connsiteX15" fmla="*/ 1085850 w 1621631"/>
                <a:gd name="connsiteY15" fmla="*/ 502444 h 783432"/>
                <a:gd name="connsiteX16" fmla="*/ 1257300 w 1621631"/>
                <a:gd name="connsiteY16" fmla="*/ 188119 h 783432"/>
                <a:gd name="connsiteX17" fmla="*/ 1535906 w 1621631"/>
                <a:gd name="connsiteY17" fmla="*/ 123825 h 783432"/>
                <a:gd name="connsiteX0" fmla="*/ 1535906 w 1621631"/>
                <a:gd name="connsiteY0" fmla="*/ 123825 h 783432"/>
                <a:gd name="connsiteX1" fmla="*/ 1621631 w 1621631"/>
                <a:gd name="connsiteY1" fmla="*/ 454819 h 783432"/>
                <a:gd name="connsiteX2" fmla="*/ 1619250 w 1621631"/>
                <a:gd name="connsiteY2" fmla="*/ 566738 h 783432"/>
                <a:gd name="connsiteX3" fmla="*/ 1585913 w 1621631"/>
                <a:gd name="connsiteY3" fmla="*/ 657225 h 783432"/>
                <a:gd name="connsiteX4" fmla="*/ 1519238 w 1621631"/>
                <a:gd name="connsiteY4" fmla="*/ 728663 h 783432"/>
                <a:gd name="connsiteX5" fmla="*/ 1447800 w 1621631"/>
                <a:gd name="connsiteY5" fmla="*/ 769144 h 783432"/>
                <a:gd name="connsiteX6" fmla="*/ 1345406 w 1621631"/>
                <a:gd name="connsiteY6" fmla="*/ 783432 h 783432"/>
                <a:gd name="connsiteX7" fmla="*/ 1221581 w 1621631"/>
                <a:gd name="connsiteY7" fmla="*/ 776288 h 783432"/>
                <a:gd name="connsiteX8" fmla="*/ 1152525 w 1621631"/>
                <a:gd name="connsiteY8" fmla="*/ 766763 h 783432"/>
                <a:gd name="connsiteX9" fmla="*/ 528638 w 1621631"/>
                <a:gd name="connsiteY9" fmla="*/ 702469 h 783432"/>
                <a:gd name="connsiteX10" fmla="*/ 295275 w 1621631"/>
                <a:gd name="connsiteY10" fmla="*/ 647700 h 783432"/>
                <a:gd name="connsiteX11" fmla="*/ 142875 w 1621631"/>
                <a:gd name="connsiteY11" fmla="*/ 595313 h 783432"/>
                <a:gd name="connsiteX12" fmla="*/ 83344 w 1621631"/>
                <a:gd name="connsiteY12" fmla="*/ 529432 h 783432"/>
                <a:gd name="connsiteX13" fmla="*/ 0 w 1621631"/>
                <a:gd name="connsiteY13" fmla="*/ 504825 h 783432"/>
                <a:gd name="connsiteX14" fmla="*/ 438150 w 1621631"/>
                <a:gd name="connsiteY14" fmla="*/ 0 h 783432"/>
                <a:gd name="connsiteX15" fmla="*/ 1085850 w 1621631"/>
                <a:gd name="connsiteY15" fmla="*/ 502444 h 783432"/>
                <a:gd name="connsiteX16" fmla="*/ 1257300 w 1621631"/>
                <a:gd name="connsiteY16" fmla="*/ 188119 h 783432"/>
                <a:gd name="connsiteX17" fmla="*/ 1535906 w 1621631"/>
                <a:gd name="connsiteY17" fmla="*/ 123825 h 783432"/>
                <a:gd name="connsiteX0" fmla="*/ 1535906 w 1621631"/>
                <a:gd name="connsiteY0" fmla="*/ 123825 h 783432"/>
                <a:gd name="connsiteX1" fmla="*/ 1621631 w 1621631"/>
                <a:gd name="connsiteY1" fmla="*/ 454819 h 783432"/>
                <a:gd name="connsiteX2" fmla="*/ 1619250 w 1621631"/>
                <a:gd name="connsiteY2" fmla="*/ 566738 h 783432"/>
                <a:gd name="connsiteX3" fmla="*/ 1585913 w 1621631"/>
                <a:gd name="connsiteY3" fmla="*/ 657225 h 783432"/>
                <a:gd name="connsiteX4" fmla="*/ 1519238 w 1621631"/>
                <a:gd name="connsiteY4" fmla="*/ 728663 h 783432"/>
                <a:gd name="connsiteX5" fmla="*/ 1447800 w 1621631"/>
                <a:gd name="connsiteY5" fmla="*/ 769144 h 783432"/>
                <a:gd name="connsiteX6" fmla="*/ 1345406 w 1621631"/>
                <a:gd name="connsiteY6" fmla="*/ 783432 h 783432"/>
                <a:gd name="connsiteX7" fmla="*/ 1221581 w 1621631"/>
                <a:gd name="connsiteY7" fmla="*/ 776288 h 783432"/>
                <a:gd name="connsiteX8" fmla="*/ 1152525 w 1621631"/>
                <a:gd name="connsiteY8" fmla="*/ 766763 h 783432"/>
                <a:gd name="connsiteX9" fmla="*/ 528638 w 1621631"/>
                <a:gd name="connsiteY9" fmla="*/ 702469 h 783432"/>
                <a:gd name="connsiteX10" fmla="*/ 295275 w 1621631"/>
                <a:gd name="connsiteY10" fmla="*/ 647700 h 783432"/>
                <a:gd name="connsiteX11" fmla="*/ 184150 w 1621631"/>
                <a:gd name="connsiteY11" fmla="*/ 582613 h 783432"/>
                <a:gd name="connsiteX12" fmla="*/ 83344 w 1621631"/>
                <a:gd name="connsiteY12" fmla="*/ 529432 h 783432"/>
                <a:gd name="connsiteX13" fmla="*/ 0 w 1621631"/>
                <a:gd name="connsiteY13" fmla="*/ 504825 h 783432"/>
                <a:gd name="connsiteX14" fmla="*/ 438150 w 1621631"/>
                <a:gd name="connsiteY14" fmla="*/ 0 h 783432"/>
                <a:gd name="connsiteX15" fmla="*/ 1085850 w 1621631"/>
                <a:gd name="connsiteY15" fmla="*/ 502444 h 783432"/>
                <a:gd name="connsiteX16" fmla="*/ 1257300 w 1621631"/>
                <a:gd name="connsiteY16" fmla="*/ 188119 h 783432"/>
                <a:gd name="connsiteX17" fmla="*/ 1535906 w 1621631"/>
                <a:gd name="connsiteY17" fmla="*/ 123825 h 783432"/>
                <a:gd name="connsiteX0" fmla="*/ 1535906 w 1621631"/>
                <a:gd name="connsiteY0" fmla="*/ 123825 h 783432"/>
                <a:gd name="connsiteX1" fmla="*/ 1621631 w 1621631"/>
                <a:gd name="connsiteY1" fmla="*/ 454819 h 783432"/>
                <a:gd name="connsiteX2" fmla="*/ 1619250 w 1621631"/>
                <a:gd name="connsiteY2" fmla="*/ 566738 h 783432"/>
                <a:gd name="connsiteX3" fmla="*/ 1585913 w 1621631"/>
                <a:gd name="connsiteY3" fmla="*/ 657225 h 783432"/>
                <a:gd name="connsiteX4" fmla="*/ 1519238 w 1621631"/>
                <a:gd name="connsiteY4" fmla="*/ 728663 h 783432"/>
                <a:gd name="connsiteX5" fmla="*/ 1447800 w 1621631"/>
                <a:gd name="connsiteY5" fmla="*/ 769144 h 783432"/>
                <a:gd name="connsiteX6" fmla="*/ 1345406 w 1621631"/>
                <a:gd name="connsiteY6" fmla="*/ 783432 h 783432"/>
                <a:gd name="connsiteX7" fmla="*/ 1221581 w 1621631"/>
                <a:gd name="connsiteY7" fmla="*/ 776288 h 783432"/>
                <a:gd name="connsiteX8" fmla="*/ 1152525 w 1621631"/>
                <a:gd name="connsiteY8" fmla="*/ 766763 h 783432"/>
                <a:gd name="connsiteX9" fmla="*/ 528638 w 1621631"/>
                <a:gd name="connsiteY9" fmla="*/ 702469 h 783432"/>
                <a:gd name="connsiteX10" fmla="*/ 333375 w 1621631"/>
                <a:gd name="connsiteY10" fmla="*/ 631825 h 783432"/>
                <a:gd name="connsiteX11" fmla="*/ 184150 w 1621631"/>
                <a:gd name="connsiteY11" fmla="*/ 582613 h 783432"/>
                <a:gd name="connsiteX12" fmla="*/ 83344 w 1621631"/>
                <a:gd name="connsiteY12" fmla="*/ 529432 h 783432"/>
                <a:gd name="connsiteX13" fmla="*/ 0 w 1621631"/>
                <a:gd name="connsiteY13" fmla="*/ 504825 h 783432"/>
                <a:gd name="connsiteX14" fmla="*/ 438150 w 1621631"/>
                <a:gd name="connsiteY14" fmla="*/ 0 h 783432"/>
                <a:gd name="connsiteX15" fmla="*/ 1085850 w 1621631"/>
                <a:gd name="connsiteY15" fmla="*/ 502444 h 783432"/>
                <a:gd name="connsiteX16" fmla="*/ 1257300 w 1621631"/>
                <a:gd name="connsiteY16" fmla="*/ 188119 h 783432"/>
                <a:gd name="connsiteX17" fmla="*/ 1535906 w 1621631"/>
                <a:gd name="connsiteY17" fmla="*/ 123825 h 783432"/>
                <a:gd name="connsiteX0" fmla="*/ 1520031 w 1605756"/>
                <a:gd name="connsiteY0" fmla="*/ 123825 h 783432"/>
                <a:gd name="connsiteX1" fmla="*/ 1605756 w 1605756"/>
                <a:gd name="connsiteY1" fmla="*/ 454819 h 783432"/>
                <a:gd name="connsiteX2" fmla="*/ 1603375 w 1605756"/>
                <a:gd name="connsiteY2" fmla="*/ 566738 h 783432"/>
                <a:gd name="connsiteX3" fmla="*/ 1570038 w 1605756"/>
                <a:gd name="connsiteY3" fmla="*/ 657225 h 783432"/>
                <a:gd name="connsiteX4" fmla="*/ 1503363 w 1605756"/>
                <a:gd name="connsiteY4" fmla="*/ 728663 h 783432"/>
                <a:gd name="connsiteX5" fmla="*/ 1431925 w 1605756"/>
                <a:gd name="connsiteY5" fmla="*/ 769144 h 783432"/>
                <a:gd name="connsiteX6" fmla="*/ 1329531 w 1605756"/>
                <a:gd name="connsiteY6" fmla="*/ 783432 h 783432"/>
                <a:gd name="connsiteX7" fmla="*/ 1205706 w 1605756"/>
                <a:gd name="connsiteY7" fmla="*/ 776288 h 783432"/>
                <a:gd name="connsiteX8" fmla="*/ 1136650 w 1605756"/>
                <a:gd name="connsiteY8" fmla="*/ 766763 h 783432"/>
                <a:gd name="connsiteX9" fmla="*/ 512763 w 1605756"/>
                <a:gd name="connsiteY9" fmla="*/ 702469 h 783432"/>
                <a:gd name="connsiteX10" fmla="*/ 317500 w 1605756"/>
                <a:gd name="connsiteY10" fmla="*/ 631825 h 783432"/>
                <a:gd name="connsiteX11" fmla="*/ 168275 w 1605756"/>
                <a:gd name="connsiteY11" fmla="*/ 582613 h 783432"/>
                <a:gd name="connsiteX12" fmla="*/ 67469 w 1605756"/>
                <a:gd name="connsiteY12" fmla="*/ 529432 h 783432"/>
                <a:gd name="connsiteX13" fmla="*/ 0 w 1605756"/>
                <a:gd name="connsiteY13" fmla="*/ 482600 h 783432"/>
                <a:gd name="connsiteX14" fmla="*/ 422275 w 1605756"/>
                <a:gd name="connsiteY14" fmla="*/ 0 h 783432"/>
                <a:gd name="connsiteX15" fmla="*/ 1069975 w 1605756"/>
                <a:gd name="connsiteY15" fmla="*/ 502444 h 783432"/>
                <a:gd name="connsiteX16" fmla="*/ 1241425 w 1605756"/>
                <a:gd name="connsiteY16" fmla="*/ 188119 h 783432"/>
                <a:gd name="connsiteX17" fmla="*/ 1520031 w 1605756"/>
                <a:gd name="connsiteY17" fmla="*/ 123825 h 78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05756" h="783432">
                  <a:moveTo>
                    <a:pt x="1520031" y="123825"/>
                  </a:moveTo>
                  <a:lnTo>
                    <a:pt x="1605756" y="454819"/>
                  </a:lnTo>
                  <a:cubicBezTo>
                    <a:pt x="1604962" y="492125"/>
                    <a:pt x="1604169" y="529432"/>
                    <a:pt x="1603375" y="566738"/>
                  </a:cubicBezTo>
                  <a:lnTo>
                    <a:pt x="1570038" y="657225"/>
                  </a:lnTo>
                  <a:lnTo>
                    <a:pt x="1503363" y="728663"/>
                  </a:lnTo>
                  <a:lnTo>
                    <a:pt x="1431925" y="769144"/>
                  </a:lnTo>
                  <a:lnTo>
                    <a:pt x="1329531" y="783432"/>
                  </a:lnTo>
                  <a:lnTo>
                    <a:pt x="1205706" y="776288"/>
                  </a:lnTo>
                  <a:lnTo>
                    <a:pt x="1136650" y="766763"/>
                  </a:lnTo>
                  <a:lnTo>
                    <a:pt x="512763" y="702469"/>
                  </a:lnTo>
                  <a:lnTo>
                    <a:pt x="317500" y="631825"/>
                  </a:lnTo>
                  <a:lnTo>
                    <a:pt x="168275" y="582613"/>
                  </a:lnTo>
                  <a:lnTo>
                    <a:pt x="67469" y="529432"/>
                  </a:lnTo>
                  <a:lnTo>
                    <a:pt x="0" y="482600"/>
                  </a:lnTo>
                  <a:lnTo>
                    <a:pt x="422275" y="0"/>
                  </a:lnTo>
                  <a:lnTo>
                    <a:pt x="1069975" y="502444"/>
                  </a:lnTo>
                  <a:lnTo>
                    <a:pt x="1241425" y="188119"/>
                  </a:lnTo>
                  <a:lnTo>
                    <a:pt x="1520031" y="123825"/>
                  </a:lnTo>
                  <a:close/>
                </a:path>
              </a:pathLst>
            </a:custGeom>
            <a:solidFill>
              <a:srgbClr val="F3E6E0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F942817-239C-6CA7-75AD-EA8F4F9EE3F2}"/>
                </a:ext>
              </a:extLst>
            </p:cNvPr>
            <p:cNvSpPr/>
            <p:nvPr/>
          </p:nvSpPr>
          <p:spPr>
            <a:xfrm>
              <a:off x="4323622" y="1547813"/>
              <a:ext cx="1600994" cy="973931"/>
            </a:xfrm>
            <a:custGeom>
              <a:avLst/>
              <a:gdLst>
                <a:gd name="connsiteX0" fmla="*/ 1488281 w 1626394"/>
                <a:gd name="connsiteY0" fmla="*/ 0 h 973931"/>
                <a:gd name="connsiteX1" fmla="*/ 1514475 w 1626394"/>
                <a:gd name="connsiteY1" fmla="*/ 200025 h 973931"/>
                <a:gd name="connsiteX2" fmla="*/ 1538287 w 1626394"/>
                <a:gd name="connsiteY2" fmla="*/ 319087 h 973931"/>
                <a:gd name="connsiteX3" fmla="*/ 1578769 w 1626394"/>
                <a:gd name="connsiteY3" fmla="*/ 466725 h 973931"/>
                <a:gd name="connsiteX4" fmla="*/ 1609725 w 1626394"/>
                <a:gd name="connsiteY4" fmla="*/ 597693 h 973931"/>
                <a:gd name="connsiteX5" fmla="*/ 1626394 w 1626394"/>
                <a:gd name="connsiteY5" fmla="*/ 654843 h 973931"/>
                <a:gd name="connsiteX6" fmla="*/ 1619250 w 1626394"/>
                <a:gd name="connsiteY6" fmla="*/ 766762 h 973931"/>
                <a:gd name="connsiteX7" fmla="*/ 1585912 w 1626394"/>
                <a:gd name="connsiteY7" fmla="*/ 857250 h 973931"/>
                <a:gd name="connsiteX8" fmla="*/ 1528762 w 1626394"/>
                <a:gd name="connsiteY8" fmla="*/ 926306 h 973931"/>
                <a:gd name="connsiteX9" fmla="*/ 1431131 w 1626394"/>
                <a:gd name="connsiteY9" fmla="*/ 966787 h 973931"/>
                <a:gd name="connsiteX10" fmla="*/ 1304925 w 1626394"/>
                <a:gd name="connsiteY10" fmla="*/ 973931 h 973931"/>
                <a:gd name="connsiteX11" fmla="*/ 981075 w 1626394"/>
                <a:gd name="connsiteY11" fmla="*/ 940593 h 973931"/>
                <a:gd name="connsiteX12" fmla="*/ 571500 w 1626394"/>
                <a:gd name="connsiteY12" fmla="*/ 895350 h 973931"/>
                <a:gd name="connsiteX13" fmla="*/ 342900 w 1626394"/>
                <a:gd name="connsiteY13" fmla="*/ 845343 h 973931"/>
                <a:gd name="connsiteX14" fmla="*/ 192881 w 1626394"/>
                <a:gd name="connsiteY14" fmla="*/ 802481 h 973931"/>
                <a:gd name="connsiteX15" fmla="*/ 85725 w 1626394"/>
                <a:gd name="connsiteY15" fmla="*/ 747712 h 973931"/>
                <a:gd name="connsiteX16" fmla="*/ 0 w 1626394"/>
                <a:gd name="connsiteY16" fmla="*/ 692943 h 973931"/>
                <a:gd name="connsiteX17" fmla="*/ 435769 w 1626394"/>
                <a:gd name="connsiteY17" fmla="*/ 178593 h 973931"/>
                <a:gd name="connsiteX0" fmla="*/ 1462881 w 1600994"/>
                <a:gd name="connsiteY0" fmla="*/ 0 h 973931"/>
                <a:gd name="connsiteX1" fmla="*/ 1489075 w 1600994"/>
                <a:gd name="connsiteY1" fmla="*/ 200025 h 973931"/>
                <a:gd name="connsiteX2" fmla="*/ 1512887 w 1600994"/>
                <a:gd name="connsiteY2" fmla="*/ 319087 h 973931"/>
                <a:gd name="connsiteX3" fmla="*/ 1553369 w 1600994"/>
                <a:gd name="connsiteY3" fmla="*/ 466725 h 973931"/>
                <a:gd name="connsiteX4" fmla="*/ 1584325 w 1600994"/>
                <a:gd name="connsiteY4" fmla="*/ 597693 h 973931"/>
                <a:gd name="connsiteX5" fmla="*/ 1600994 w 1600994"/>
                <a:gd name="connsiteY5" fmla="*/ 654843 h 973931"/>
                <a:gd name="connsiteX6" fmla="*/ 1593850 w 1600994"/>
                <a:gd name="connsiteY6" fmla="*/ 766762 h 973931"/>
                <a:gd name="connsiteX7" fmla="*/ 1560512 w 1600994"/>
                <a:gd name="connsiteY7" fmla="*/ 857250 h 973931"/>
                <a:gd name="connsiteX8" fmla="*/ 1503362 w 1600994"/>
                <a:gd name="connsiteY8" fmla="*/ 926306 h 973931"/>
                <a:gd name="connsiteX9" fmla="*/ 1405731 w 1600994"/>
                <a:gd name="connsiteY9" fmla="*/ 966787 h 973931"/>
                <a:gd name="connsiteX10" fmla="*/ 1279525 w 1600994"/>
                <a:gd name="connsiteY10" fmla="*/ 973931 h 973931"/>
                <a:gd name="connsiteX11" fmla="*/ 955675 w 1600994"/>
                <a:gd name="connsiteY11" fmla="*/ 940593 h 973931"/>
                <a:gd name="connsiteX12" fmla="*/ 546100 w 1600994"/>
                <a:gd name="connsiteY12" fmla="*/ 895350 h 973931"/>
                <a:gd name="connsiteX13" fmla="*/ 317500 w 1600994"/>
                <a:gd name="connsiteY13" fmla="*/ 845343 h 973931"/>
                <a:gd name="connsiteX14" fmla="*/ 167481 w 1600994"/>
                <a:gd name="connsiteY14" fmla="*/ 802481 h 973931"/>
                <a:gd name="connsiteX15" fmla="*/ 60325 w 1600994"/>
                <a:gd name="connsiteY15" fmla="*/ 747712 h 973931"/>
                <a:gd name="connsiteX16" fmla="*/ 0 w 1600994"/>
                <a:gd name="connsiteY16" fmla="*/ 664368 h 973931"/>
                <a:gd name="connsiteX17" fmla="*/ 410369 w 1600994"/>
                <a:gd name="connsiteY17" fmla="*/ 178593 h 973931"/>
                <a:gd name="connsiteX0" fmla="*/ 1462881 w 1600994"/>
                <a:gd name="connsiteY0" fmla="*/ 0 h 973931"/>
                <a:gd name="connsiteX1" fmla="*/ 1489075 w 1600994"/>
                <a:gd name="connsiteY1" fmla="*/ 200025 h 973931"/>
                <a:gd name="connsiteX2" fmla="*/ 1512887 w 1600994"/>
                <a:gd name="connsiteY2" fmla="*/ 319087 h 973931"/>
                <a:gd name="connsiteX3" fmla="*/ 1553369 w 1600994"/>
                <a:gd name="connsiteY3" fmla="*/ 466725 h 973931"/>
                <a:gd name="connsiteX4" fmla="*/ 1584325 w 1600994"/>
                <a:gd name="connsiteY4" fmla="*/ 597693 h 973931"/>
                <a:gd name="connsiteX5" fmla="*/ 1600994 w 1600994"/>
                <a:gd name="connsiteY5" fmla="*/ 654843 h 973931"/>
                <a:gd name="connsiteX6" fmla="*/ 1593850 w 1600994"/>
                <a:gd name="connsiteY6" fmla="*/ 766762 h 973931"/>
                <a:gd name="connsiteX7" fmla="*/ 1560512 w 1600994"/>
                <a:gd name="connsiteY7" fmla="*/ 857250 h 973931"/>
                <a:gd name="connsiteX8" fmla="*/ 1503362 w 1600994"/>
                <a:gd name="connsiteY8" fmla="*/ 926306 h 973931"/>
                <a:gd name="connsiteX9" fmla="*/ 1405731 w 1600994"/>
                <a:gd name="connsiteY9" fmla="*/ 966787 h 973931"/>
                <a:gd name="connsiteX10" fmla="*/ 1279525 w 1600994"/>
                <a:gd name="connsiteY10" fmla="*/ 973931 h 973931"/>
                <a:gd name="connsiteX11" fmla="*/ 955675 w 1600994"/>
                <a:gd name="connsiteY11" fmla="*/ 940593 h 973931"/>
                <a:gd name="connsiteX12" fmla="*/ 546100 w 1600994"/>
                <a:gd name="connsiteY12" fmla="*/ 895350 h 973931"/>
                <a:gd name="connsiteX13" fmla="*/ 317500 w 1600994"/>
                <a:gd name="connsiteY13" fmla="*/ 845343 h 973931"/>
                <a:gd name="connsiteX14" fmla="*/ 167481 w 1600994"/>
                <a:gd name="connsiteY14" fmla="*/ 802481 h 973931"/>
                <a:gd name="connsiteX15" fmla="*/ 73025 w 1600994"/>
                <a:gd name="connsiteY15" fmla="*/ 722312 h 973931"/>
                <a:gd name="connsiteX16" fmla="*/ 0 w 1600994"/>
                <a:gd name="connsiteY16" fmla="*/ 664368 h 973931"/>
                <a:gd name="connsiteX17" fmla="*/ 410369 w 1600994"/>
                <a:gd name="connsiteY17" fmla="*/ 178593 h 973931"/>
                <a:gd name="connsiteX0" fmla="*/ 1462881 w 1600994"/>
                <a:gd name="connsiteY0" fmla="*/ 0 h 973931"/>
                <a:gd name="connsiteX1" fmla="*/ 1489075 w 1600994"/>
                <a:gd name="connsiteY1" fmla="*/ 200025 h 973931"/>
                <a:gd name="connsiteX2" fmla="*/ 1512887 w 1600994"/>
                <a:gd name="connsiteY2" fmla="*/ 319087 h 973931"/>
                <a:gd name="connsiteX3" fmla="*/ 1553369 w 1600994"/>
                <a:gd name="connsiteY3" fmla="*/ 466725 h 973931"/>
                <a:gd name="connsiteX4" fmla="*/ 1584325 w 1600994"/>
                <a:gd name="connsiteY4" fmla="*/ 597693 h 973931"/>
                <a:gd name="connsiteX5" fmla="*/ 1600994 w 1600994"/>
                <a:gd name="connsiteY5" fmla="*/ 654843 h 973931"/>
                <a:gd name="connsiteX6" fmla="*/ 1593850 w 1600994"/>
                <a:gd name="connsiteY6" fmla="*/ 766762 h 973931"/>
                <a:gd name="connsiteX7" fmla="*/ 1560512 w 1600994"/>
                <a:gd name="connsiteY7" fmla="*/ 857250 h 973931"/>
                <a:gd name="connsiteX8" fmla="*/ 1503362 w 1600994"/>
                <a:gd name="connsiteY8" fmla="*/ 926306 h 973931"/>
                <a:gd name="connsiteX9" fmla="*/ 1405731 w 1600994"/>
                <a:gd name="connsiteY9" fmla="*/ 966787 h 973931"/>
                <a:gd name="connsiteX10" fmla="*/ 1279525 w 1600994"/>
                <a:gd name="connsiteY10" fmla="*/ 973931 h 973931"/>
                <a:gd name="connsiteX11" fmla="*/ 955675 w 1600994"/>
                <a:gd name="connsiteY11" fmla="*/ 940593 h 973931"/>
                <a:gd name="connsiteX12" fmla="*/ 546100 w 1600994"/>
                <a:gd name="connsiteY12" fmla="*/ 895350 h 973931"/>
                <a:gd name="connsiteX13" fmla="*/ 317500 w 1600994"/>
                <a:gd name="connsiteY13" fmla="*/ 845343 h 973931"/>
                <a:gd name="connsiteX14" fmla="*/ 173831 w 1600994"/>
                <a:gd name="connsiteY14" fmla="*/ 767556 h 973931"/>
                <a:gd name="connsiteX15" fmla="*/ 73025 w 1600994"/>
                <a:gd name="connsiteY15" fmla="*/ 722312 h 973931"/>
                <a:gd name="connsiteX16" fmla="*/ 0 w 1600994"/>
                <a:gd name="connsiteY16" fmla="*/ 664368 h 973931"/>
                <a:gd name="connsiteX17" fmla="*/ 410369 w 1600994"/>
                <a:gd name="connsiteY17" fmla="*/ 178593 h 973931"/>
                <a:gd name="connsiteX0" fmla="*/ 1462881 w 1600994"/>
                <a:gd name="connsiteY0" fmla="*/ 0 h 973931"/>
                <a:gd name="connsiteX1" fmla="*/ 1489075 w 1600994"/>
                <a:gd name="connsiteY1" fmla="*/ 200025 h 973931"/>
                <a:gd name="connsiteX2" fmla="*/ 1512887 w 1600994"/>
                <a:gd name="connsiteY2" fmla="*/ 319087 h 973931"/>
                <a:gd name="connsiteX3" fmla="*/ 1553369 w 1600994"/>
                <a:gd name="connsiteY3" fmla="*/ 466725 h 973931"/>
                <a:gd name="connsiteX4" fmla="*/ 1584325 w 1600994"/>
                <a:gd name="connsiteY4" fmla="*/ 597693 h 973931"/>
                <a:gd name="connsiteX5" fmla="*/ 1600994 w 1600994"/>
                <a:gd name="connsiteY5" fmla="*/ 654843 h 973931"/>
                <a:gd name="connsiteX6" fmla="*/ 1593850 w 1600994"/>
                <a:gd name="connsiteY6" fmla="*/ 766762 h 973931"/>
                <a:gd name="connsiteX7" fmla="*/ 1560512 w 1600994"/>
                <a:gd name="connsiteY7" fmla="*/ 857250 h 973931"/>
                <a:gd name="connsiteX8" fmla="*/ 1503362 w 1600994"/>
                <a:gd name="connsiteY8" fmla="*/ 926306 h 973931"/>
                <a:gd name="connsiteX9" fmla="*/ 1405731 w 1600994"/>
                <a:gd name="connsiteY9" fmla="*/ 966787 h 973931"/>
                <a:gd name="connsiteX10" fmla="*/ 1279525 w 1600994"/>
                <a:gd name="connsiteY10" fmla="*/ 973931 h 973931"/>
                <a:gd name="connsiteX11" fmla="*/ 955675 w 1600994"/>
                <a:gd name="connsiteY11" fmla="*/ 940593 h 973931"/>
                <a:gd name="connsiteX12" fmla="*/ 546100 w 1600994"/>
                <a:gd name="connsiteY12" fmla="*/ 895350 h 973931"/>
                <a:gd name="connsiteX13" fmla="*/ 317500 w 1600994"/>
                <a:gd name="connsiteY13" fmla="*/ 829468 h 973931"/>
                <a:gd name="connsiteX14" fmla="*/ 173831 w 1600994"/>
                <a:gd name="connsiteY14" fmla="*/ 767556 h 973931"/>
                <a:gd name="connsiteX15" fmla="*/ 73025 w 1600994"/>
                <a:gd name="connsiteY15" fmla="*/ 722312 h 973931"/>
                <a:gd name="connsiteX16" fmla="*/ 0 w 1600994"/>
                <a:gd name="connsiteY16" fmla="*/ 664368 h 973931"/>
                <a:gd name="connsiteX17" fmla="*/ 410369 w 1600994"/>
                <a:gd name="connsiteY17" fmla="*/ 178593 h 97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00994" h="973931">
                  <a:moveTo>
                    <a:pt x="1462881" y="0"/>
                  </a:moveTo>
                  <a:lnTo>
                    <a:pt x="1489075" y="200025"/>
                  </a:lnTo>
                  <a:lnTo>
                    <a:pt x="1512887" y="319087"/>
                  </a:lnTo>
                  <a:lnTo>
                    <a:pt x="1553369" y="466725"/>
                  </a:lnTo>
                  <a:lnTo>
                    <a:pt x="1584325" y="597693"/>
                  </a:lnTo>
                  <a:lnTo>
                    <a:pt x="1600994" y="654843"/>
                  </a:lnTo>
                  <a:lnTo>
                    <a:pt x="1593850" y="766762"/>
                  </a:lnTo>
                  <a:lnTo>
                    <a:pt x="1560512" y="857250"/>
                  </a:lnTo>
                  <a:lnTo>
                    <a:pt x="1503362" y="926306"/>
                  </a:lnTo>
                  <a:lnTo>
                    <a:pt x="1405731" y="966787"/>
                  </a:lnTo>
                  <a:lnTo>
                    <a:pt x="1279525" y="973931"/>
                  </a:lnTo>
                  <a:lnTo>
                    <a:pt x="955675" y="940593"/>
                  </a:lnTo>
                  <a:lnTo>
                    <a:pt x="546100" y="895350"/>
                  </a:lnTo>
                  <a:lnTo>
                    <a:pt x="317500" y="829468"/>
                  </a:lnTo>
                  <a:lnTo>
                    <a:pt x="173831" y="767556"/>
                  </a:lnTo>
                  <a:lnTo>
                    <a:pt x="73025" y="722312"/>
                  </a:lnTo>
                  <a:lnTo>
                    <a:pt x="0" y="664368"/>
                  </a:lnTo>
                  <a:lnTo>
                    <a:pt x="410369" y="178593"/>
                  </a:lnTo>
                </a:path>
              </a:pathLst>
            </a:cu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253A033-3D0C-46EB-C3F8-2C601E9691DC}"/>
                </a:ext>
              </a:extLst>
            </p:cNvPr>
            <p:cNvSpPr/>
            <p:nvPr/>
          </p:nvSpPr>
          <p:spPr>
            <a:xfrm>
              <a:off x="4291078" y="2212181"/>
              <a:ext cx="2014538" cy="1092994"/>
            </a:xfrm>
            <a:custGeom>
              <a:avLst/>
              <a:gdLst>
                <a:gd name="connsiteX0" fmla="*/ 0 w 2014538"/>
                <a:gd name="connsiteY0" fmla="*/ 35719 h 1092994"/>
                <a:gd name="connsiteX1" fmla="*/ 157163 w 2014538"/>
                <a:gd name="connsiteY1" fmla="*/ 133350 h 1092994"/>
                <a:gd name="connsiteX2" fmla="*/ 223838 w 2014538"/>
                <a:gd name="connsiteY2" fmla="*/ 159544 h 1092994"/>
                <a:gd name="connsiteX3" fmla="*/ 366713 w 2014538"/>
                <a:gd name="connsiteY3" fmla="*/ 195263 h 1092994"/>
                <a:gd name="connsiteX4" fmla="*/ 576263 w 2014538"/>
                <a:gd name="connsiteY4" fmla="*/ 240507 h 1092994"/>
                <a:gd name="connsiteX5" fmla="*/ 750094 w 2014538"/>
                <a:gd name="connsiteY5" fmla="*/ 259557 h 1092994"/>
                <a:gd name="connsiteX6" fmla="*/ 942975 w 2014538"/>
                <a:gd name="connsiteY6" fmla="*/ 283369 h 1092994"/>
                <a:gd name="connsiteX7" fmla="*/ 1273969 w 2014538"/>
                <a:gd name="connsiteY7" fmla="*/ 316707 h 1092994"/>
                <a:gd name="connsiteX8" fmla="*/ 1381125 w 2014538"/>
                <a:gd name="connsiteY8" fmla="*/ 319088 h 1092994"/>
                <a:gd name="connsiteX9" fmla="*/ 1457325 w 2014538"/>
                <a:gd name="connsiteY9" fmla="*/ 309563 h 1092994"/>
                <a:gd name="connsiteX10" fmla="*/ 1538288 w 2014538"/>
                <a:gd name="connsiteY10" fmla="*/ 271463 h 1092994"/>
                <a:gd name="connsiteX11" fmla="*/ 1585913 w 2014538"/>
                <a:gd name="connsiteY11" fmla="*/ 230982 h 1092994"/>
                <a:gd name="connsiteX12" fmla="*/ 1614488 w 2014538"/>
                <a:gd name="connsiteY12" fmla="*/ 176213 h 1092994"/>
                <a:gd name="connsiteX13" fmla="*/ 1635919 w 2014538"/>
                <a:gd name="connsiteY13" fmla="*/ 102394 h 1092994"/>
                <a:gd name="connsiteX14" fmla="*/ 1645444 w 2014538"/>
                <a:gd name="connsiteY14" fmla="*/ 0 h 1092994"/>
                <a:gd name="connsiteX15" fmla="*/ 2014538 w 2014538"/>
                <a:gd name="connsiteY15" fmla="*/ 1047750 h 1092994"/>
                <a:gd name="connsiteX16" fmla="*/ 1757363 w 2014538"/>
                <a:gd name="connsiteY16" fmla="*/ 1092994 h 1092994"/>
                <a:gd name="connsiteX17" fmla="*/ 1521619 w 2014538"/>
                <a:gd name="connsiteY17" fmla="*/ 466725 h 1092994"/>
                <a:gd name="connsiteX18" fmla="*/ 495300 w 2014538"/>
                <a:gd name="connsiteY18" fmla="*/ 476250 h 1092994"/>
                <a:gd name="connsiteX19" fmla="*/ 0 w 2014538"/>
                <a:gd name="connsiteY19" fmla="*/ 35719 h 109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14538" h="1092994">
                  <a:moveTo>
                    <a:pt x="0" y="35719"/>
                  </a:moveTo>
                  <a:lnTo>
                    <a:pt x="157163" y="133350"/>
                  </a:lnTo>
                  <a:lnTo>
                    <a:pt x="223838" y="159544"/>
                  </a:lnTo>
                  <a:lnTo>
                    <a:pt x="366713" y="195263"/>
                  </a:lnTo>
                  <a:lnTo>
                    <a:pt x="576263" y="240507"/>
                  </a:lnTo>
                  <a:lnTo>
                    <a:pt x="750094" y="259557"/>
                  </a:lnTo>
                  <a:lnTo>
                    <a:pt x="942975" y="283369"/>
                  </a:lnTo>
                  <a:lnTo>
                    <a:pt x="1273969" y="316707"/>
                  </a:lnTo>
                  <a:lnTo>
                    <a:pt x="1381125" y="319088"/>
                  </a:lnTo>
                  <a:lnTo>
                    <a:pt x="1457325" y="309563"/>
                  </a:lnTo>
                  <a:lnTo>
                    <a:pt x="1538288" y="271463"/>
                  </a:lnTo>
                  <a:lnTo>
                    <a:pt x="1585913" y="230982"/>
                  </a:lnTo>
                  <a:lnTo>
                    <a:pt x="1614488" y="176213"/>
                  </a:lnTo>
                  <a:lnTo>
                    <a:pt x="1635919" y="102394"/>
                  </a:lnTo>
                  <a:lnTo>
                    <a:pt x="1645444" y="0"/>
                  </a:lnTo>
                  <a:lnTo>
                    <a:pt x="2014538" y="1047750"/>
                  </a:lnTo>
                  <a:lnTo>
                    <a:pt x="1757363" y="1092994"/>
                  </a:lnTo>
                  <a:lnTo>
                    <a:pt x="1521619" y="466725"/>
                  </a:lnTo>
                  <a:lnTo>
                    <a:pt x="495300" y="476250"/>
                  </a:lnTo>
                  <a:lnTo>
                    <a:pt x="0" y="35719"/>
                  </a:lnTo>
                  <a:close/>
                </a:path>
              </a:pathLst>
            </a:custGeom>
            <a:solidFill>
              <a:srgbClr val="878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6F86765-C7A9-B80F-78AC-67F1915BC5C8}"/>
                </a:ext>
              </a:extLst>
            </p:cNvPr>
            <p:cNvSpPr/>
            <p:nvPr/>
          </p:nvSpPr>
          <p:spPr>
            <a:xfrm>
              <a:off x="5929378" y="2133600"/>
              <a:ext cx="581025" cy="1123950"/>
            </a:xfrm>
            <a:custGeom>
              <a:avLst/>
              <a:gdLst>
                <a:gd name="connsiteX0" fmla="*/ 0 w 581025"/>
                <a:gd name="connsiteY0" fmla="*/ 66675 h 1123950"/>
                <a:gd name="connsiteX1" fmla="*/ 190500 w 581025"/>
                <a:gd name="connsiteY1" fmla="*/ 0 h 1123950"/>
                <a:gd name="connsiteX2" fmla="*/ 581025 w 581025"/>
                <a:gd name="connsiteY2" fmla="*/ 1102519 h 1123950"/>
                <a:gd name="connsiteX3" fmla="*/ 373856 w 581025"/>
                <a:gd name="connsiteY3" fmla="*/ 1123950 h 1123950"/>
                <a:gd name="connsiteX4" fmla="*/ 0 w 581025"/>
                <a:gd name="connsiteY4" fmla="*/ 66675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025" h="1123950">
                  <a:moveTo>
                    <a:pt x="0" y="66675"/>
                  </a:moveTo>
                  <a:lnTo>
                    <a:pt x="190500" y="0"/>
                  </a:lnTo>
                  <a:lnTo>
                    <a:pt x="581025" y="1102519"/>
                  </a:lnTo>
                  <a:lnTo>
                    <a:pt x="373856" y="11239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878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BFD9573-40BF-9D71-4A20-4345CAB57EF2}"/>
                </a:ext>
              </a:extLst>
            </p:cNvPr>
            <p:cNvSpPr/>
            <p:nvPr/>
          </p:nvSpPr>
          <p:spPr>
            <a:xfrm>
              <a:off x="3788634" y="2990850"/>
              <a:ext cx="3231357" cy="1883569"/>
            </a:xfrm>
            <a:custGeom>
              <a:avLst/>
              <a:gdLst>
                <a:gd name="connsiteX0" fmla="*/ 0 w 3231357"/>
                <a:gd name="connsiteY0" fmla="*/ 147638 h 1883569"/>
                <a:gd name="connsiteX1" fmla="*/ 2540794 w 3231357"/>
                <a:gd name="connsiteY1" fmla="*/ 1314450 h 1883569"/>
                <a:gd name="connsiteX2" fmla="*/ 2705100 w 3231357"/>
                <a:gd name="connsiteY2" fmla="*/ 1412081 h 1883569"/>
                <a:gd name="connsiteX3" fmla="*/ 2814638 w 3231357"/>
                <a:gd name="connsiteY3" fmla="*/ 1502569 h 1883569"/>
                <a:gd name="connsiteX4" fmla="*/ 2917032 w 3231357"/>
                <a:gd name="connsiteY4" fmla="*/ 1624013 h 1883569"/>
                <a:gd name="connsiteX5" fmla="*/ 3014663 w 3231357"/>
                <a:gd name="connsiteY5" fmla="*/ 1788319 h 1883569"/>
                <a:gd name="connsiteX6" fmla="*/ 3036094 w 3231357"/>
                <a:gd name="connsiteY6" fmla="*/ 1831181 h 1883569"/>
                <a:gd name="connsiteX7" fmla="*/ 3052763 w 3231357"/>
                <a:gd name="connsiteY7" fmla="*/ 1883569 h 1883569"/>
                <a:gd name="connsiteX8" fmla="*/ 3231357 w 3231357"/>
                <a:gd name="connsiteY8" fmla="*/ 1847850 h 1883569"/>
                <a:gd name="connsiteX9" fmla="*/ 2712244 w 3231357"/>
                <a:gd name="connsiteY9" fmla="*/ 242888 h 1883569"/>
                <a:gd name="connsiteX10" fmla="*/ 2257425 w 3231357"/>
                <a:gd name="connsiteY10" fmla="*/ 304800 h 1883569"/>
                <a:gd name="connsiteX11" fmla="*/ 1119188 w 3231357"/>
                <a:gd name="connsiteY11" fmla="*/ 0 h 1883569"/>
                <a:gd name="connsiteX12" fmla="*/ 0 w 3231357"/>
                <a:gd name="connsiteY12" fmla="*/ 147638 h 188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1357" h="1883569">
                  <a:moveTo>
                    <a:pt x="0" y="147638"/>
                  </a:moveTo>
                  <a:lnTo>
                    <a:pt x="2540794" y="1314450"/>
                  </a:lnTo>
                  <a:lnTo>
                    <a:pt x="2705100" y="1412081"/>
                  </a:lnTo>
                  <a:lnTo>
                    <a:pt x="2814638" y="1502569"/>
                  </a:lnTo>
                  <a:lnTo>
                    <a:pt x="2917032" y="1624013"/>
                  </a:lnTo>
                  <a:lnTo>
                    <a:pt x="3014663" y="1788319"/>
                  </a:lnTo>
                  <a:lnTo>
                    <a:pt x="3036094" y="1831181"/>
                  </a:lnTo>
                  <a:lnTo>
                    <a:pt x="3052763" y="1883569"/>
                  </a:lnTo>
                  <a:lnTo>
                    <a:pt x="3231357" y="1847850"/>
                  </a:lnTo>
                  <a:lnTo>
                    <a:pt x="2712244" y="242888"/>
                  </a:lnTo>
                  <a:lnTo>
                    <a:pt x="2257425" y="304800"/>
                  </a:lnTo>
                  <a:lnTo>
                    <a:pt x="1119188" y="0"/>
                  </a:lnTo>
                  <a:lnTo>
                    <a:pt x="0" y="147638"/>
                  </a:lnTo>
                  <a:close/>
                </a:path>
              </a:pathLst>
            </a:custGeom>
            <a:solidFill>
              <a:srgbClr val="878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D15A0DC-1DDE-795F-756F-552AA767641A}"/>
                </a:ext>
              </a:extLst>
            </p:cNvPr>
            <p:cNvSpPr/>
            <p:nvPr/>
          </p:nvSpPr>
          <p:spPr>
            <a:xfrm>
              <a:off x="3074259" y="3155157"/>
              <a:ext cx="595313" cy="976312"/>
            </a:xfrm>
            <a:custGeom>
              <a:avLst/>
              <a:gdLst>
                <a:gd name="connsiteX0" fmla="*/ 0 w 595313"/>
                <a:gd name="connsiteY0" fmla="*/ 109538 h 985838"/>
                <a:gd name="connsiteX1" fmla="*/ 300038 w 595313"/>
                <a:gd name="connsiteY1" fmla="*/ 985838 h 985838"/>
                <a:gd name="connsiteX2" fmla="*/ 595313 w 595313"/>
                <a:gd name="connsiteY2" fmla="*/ 895350 h 985838"/>
                <a:gd name="connsiteX3" fmla="*/ 321469 w 595313"/>
                <a:gd name="connsiteY3" fmla="*/ 0 h 985838"/>
                <a:gd name="connsiteX4" fmla="*/ 0 w 595313"/>
                <a:gd name="connsiteY4" fmla="*/ 109538 h 985838"/>
                <a:gd name="connsiteX0" fmla="*/ 0 w 595313"/>
                <a:gd name="connsiteY0" fmla="*/ 97631 h 973931"/>
                <a:gd name="connsiteX1" fmla="*/ 300038 w 595313"/>
                <a:gd name="connsiteY1" fmla="*/ 973931 h 973931"/>
                <a:gd name="connsiteX2" fmla="*/ 595313 w 595313"/>
                <a:gd name="connsiteY2" fmla="*/ 883443 h 973931"/>
                <a:gd name="connsiteX3" fmla="*/ 290513 w 595313"/>
                <a:gd name="connsiteY3" fmla="*/ 0 h 973931"/>
                <a:gd name="connsiteX4" fmla="*/ 0 w 595313"/>
                <a:gd name="connsiteY4" fmla="*/ 97631 h 973931"/>
                <a:gd name="connsiteX0" fmla="*/ 0 w 595313"/>
                <a:gd name="connsiteY0" fmla="*/ 100012 h 976312"/>
                <a:gd name="connsiteX1" fmla="*/ 300038 w 595313"/>
                <a:gd name="connsiteY1" fmla="*/ 976312 h 976312"/>
                <a:gd name="connsiteX2" fmla="*/ 595313 w 595313"/>
                <a:gd name="connsiteY2" fmla="*/ 885824 h 976312"/>
                <a:gd name="connsiteX3" fmla="*/ 297657 w 595313"/>
                <a:gd name="connsiteY3" fmla="*/ 0 h 976312"/>
                <a:gd name="connsiteX4" fmla="*/ 0 w 595313"/>
                <a:gd name="connsiteY4" fmla="*/ 100012 h 976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313" h="976312">
                  <a:moveTo>
                    <a:pt x="0" y="100012"/>
                  </a:moveTo>
                  <a:lnTo>
                    <a:pt x="300038" y="976312"/>
                  </a:lnTo>
                  <a:lnTo>
                    <a:pt x="595313" y="885824"/>
                  </a:lnTo>
                  <a:lnTo>
                    <a:pt x="297657" y="0"/>
                  </a:lnTo>
                  <a:lnTo>
                    <a:pt x="0" y="100012"/>
                  </a:lnTo>
                  <a:close/>
                </a:path>
              </a:pathLst>
            </a:custGeom>
            <a:solidFill>
              <a:srgbClr val="EDE0D0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568943-6046-7EE8-E349-D122584D5961}"/>
                </a:ext>
              </a:extLst>
            </p:cNvPr>
            <p:cNvCxnSpPr>
              <a:cxnSpLocks/>
            </p:cNvCxnSpPr>
            <p:nvPr/>
          </p:nvCxnSpPr>
          <p:spPr>
            <a:xfrm>
              <a:off x="3074259" y="3205163"/>
              <a:ext cx="324302" cy="9477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7B37BF8-50FE-F66D-7E1E-88CA5A95A738}"/>
                </a:ext>
              </a:extLst>
            </p:cNvPr>
            <p:cNvCxnSpPr>
              <a:cxnSpLocks/>
            </p:cNvCxnSpPr>
            <p:nvPr/>
          </p:nvCxnSpPr>
          <p:spPr>
            <a:xfrm>
              <a:off x="3348329" y="3125008"/>
              <a:ext cx="324302" cy="9477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211C6F2-E514-D1EF-7CA9-FFF3FB8DBBCD}"/>
                </a:ext>
              </a:extLst>
            </p:cNvPr>
            <p:cNvSpPr/>
            <p:nvPr/>
          </p:nvSpPr>
          <p:spPr>
            <a:xfrm>
              <a:off x="2276541" y="2147888"/>
              <a:ext cx="2650331" cy="988218"/>
            </a:xfrm>
            <a:custGeom>
              <a:avLst/>
              <a:gdLst>
                <a:gd name="connsiteX0" fmla="*/ 1297781 w 2650331"/>
                <a:gd name="connsiteY0" fmla="*/ 892968 h 988218"/>
                <a:gd name="connsiteX1" fmla="*/ 0 w 2650331"/>
                <a:gd name="connsiteY1" fmla="*/ 228600 h 988218"/>
                <a:gd name="connsiteX2" fmla="*/ 192881 w 2650331"/>
                <a:gd name="connsiteY2" fmla="*/ 0 h 988218"/>
                <a:gd name="connsiteX3" fmla="*/ 647700 w 2650331"/>
                <a:gd name="connsiteY3" fmla="*/ 178593 h 988218"/>
                <a:gd name="connsiteX4" fmla="*/ 2650331 w 2650331"/>
                <a:gd name="connsiteY4" fmla="*/ 859631 h 988218"/>
                <a:gd name="connsiteX5" fmla="*/ 1507331 w 2650331"/>
                <a:gd name="connsiteY5" fmla="*/ 988218 h 988218"/>
                <a:gd name="connsiteX6" fmla="*/ 1559718 w 2650331"/>
                <a:gd name="connsiteY6" fmla="*/ 921543 h 988218"/>
                <a:gd name="connsiteX7" fmla="*/ 1540668 w 2650331"/>
                <a:gd name="connsiteY7" fmla="*/ 873918 h 988218"/>
                <a:gd name="connsiteX8" fmla="*/ 1507331 w 2650331"/>
                <a:gd name="connsiteY8" fmla="*/ 873918 h 988218"/>
                <a:gd name="connsiteX9" fmla="*/ 1562100 w 2650331"/>
                <a:gd name="connsiteY9" fmla="*/ 754856 h 988218"/>
                <a:gd name="connsiteX10" fmla="*/ 1528762 w 2650331"/>
                <a:gd name="connsiteY10" fmla="*/ 738187 h 988218"/>
                <a:gd name="connsiteX11" fmla="*/ 1531143 w 2650331"/>
                <a:gd name="connsiteY11" fmla="*/ 704850 h 988218"/>
                <a:gd name="connsiteX12" fmla="*/ 1443037 w 2650331"/>
                <a:gd name="connsiteY12" fmla="*/ 673893 h 988218"/>
                <a:gd name="connsiteX13" fmla="*/ 1443037 w 2650331"/>
                <a:gd name="connsiteY13" fmla="*/ 728662 h 988218"/>
                <a:gd name="connsiteX14" fmla="*/ 1390650 w 2650331"/>
                <a:gd name="connsiteY14" fmla="*/ 792956 h 988218"/>
                <a:gd name="connsiteX15" fmla="*/ 1347787 w 2650331"/>
                <a:gd name="connsiteY15" fmla="*/ 754856 h 988218"/>
                <a:gd name="connsiteX16" fmla="*/ 1297781 w 2650331"/>
                <a:gd name="connsiteY16" fmla="*/ 892968 h 988218"/>
                <a:gd name="connsiteX0" fmla="*/ 1297781 w 2650331"/>
                <a:gd name="connsiteY0" fmla="*/ 892968 h 988218"/>
                <a:gd name="connsiteX1" fmla="*/ 0 w 2650331"/>
                <a:gd name="connsiteY1" fmla="*/ 228600 h 988218"/>
                <a:gd name="connsiteX2" fmla="*/ 192881 w 2650331"/>
                <a:gd name="connsiteY2" fmla="*/ 0 h 988218"/>
                <a:gd name="connsiteX3" fmla="*/ 652462 w 2650331"/>
                <a:gd name="connsiteY3" fmla="*/ 169068 h 988218"/>
                <a:gd name="connsiteX4" fmla="*/ 2650331 w 2650331"/>
                <a:gd name="connsiteY4" fmla="*/ 859631 h 988218"/>
                <a:gd name="connsiteX5" fmla="*/ 1507331 w 2650331"/>
                <a:gd name="connsiteY5" fmla="*/ 988218 h 988218"/>
                <a:gd name="connsiteX6" fmla="*/ 1559718 w 2650331"/>
                <a:gd name="connsiteY6" fmla="*/ 921543 h 988218"/>
                <a:gd name="connsiteX7" fmla="*/ 1540668 w 2650331"/>
                <a:gd name="connsiteY7" fmla="*/ 873918 h 988218"/>
                <a:gd name="connsiteX8" fmla="*/ 1507331 w 2650331"/>
                <a:gd name="connsiteY8" fmla="*/ 873918 h 988218"/>
                <a:gd name="connsiteX9" fmla="*/ 1562100 w 2650331"/>
                <a:gd name="connsiteY9" fmla="*/ 754856 h 988218"/>
                <a:gd name="connsiteX10" fmla="*/ 1528762 w 2650331"/>
                <a:gd name="connsiteY10" fmla="*/ 738187 h 988218"/>
                <a:gd name="connsiteX11" fmla="*/ 1531143 w 2650331"/>
                <a:gd name="connsiteY11" fmla="*/ 704850 h 988218"/>
                <a:gd name="connsiteX12" fmla="*/ 1443037 w 2650331"/>
                <a:gd name="connsiteY12" fmla="*/ 673893 h 988218"/>
                <a:gd name="connsiteX13" fmla="*/ 1443037 w 2650331"/>
                <a:gd name="connsiteY13" fmla="*/ 728662 h 988218"/>
                <a:gd name="connsiteX14" fmla="*/ 1390650 w 2650331"/>
                <a:gd name="connsiteY14" fmla="*/ 792956 h 988218"/>
                <a:gd name="connsiteX15" fmla="*/ 1347787 w 2650331"/>
                <a:gd name="connsiteY15" fmla="*/ 754856 h 988218"/>
                <a:gd name="connsiteX16" fmla="*/ 1297781 w 2650331"/>
                <a:gd name="connsiteY16" fmla="*/ 892968 h 988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50331" h="988218">
                  <a:moveTo>
                    <a:pt x="1297781" y="892968"/>
                  </a:moveTo>
                  <a:lnTo>
                    <a:pt x="0" y="228600"/>
                  </a:lnTo>
                  <a:lnTo>
                    <a:pt x="192881" y="0"/>
                  </a:lnTo>
                  <a:lnTo>
                    <a:pt x="652462" y="169068"/>
                  </a:lnTo>
                  <a:lnTo>
                    <a:pt x="2650331" y="859631"/>
                  </a:lnTo>
                  <a:lnTo>
                    <a:pt x="1507331" y="988218"/>
                  </a:lnTo>
                  <a:lnTo>
                    <a:pt x="1559718" y="921543"/>
                  </a:lnTo>
                  <a:lnTo>
                    <a:pt x="1540668" y="873918"/>
                  </a:lnTo>
                  <a:lnTo>
                    <a:pt x="1507331" y="873918"/>
                  </a:lnTo>
                  <a:lnTo>
                    <a:pt x="1562100" y="754856"/>
                  </a:lnTo>
                  <a:lnTo>
                    <a:pt x="1528762" y="738187"/>
                  </a:lnTo>
                  <a:lnTo>
                    <a:pt x="1531143" y="704850"/>
                  </a:lnTo>
                  <a:lnTo>
                    <a:pt x="1443037" y="673893"/>
                  </a:lnTo>
                  <a:lnTo>
                    <a:pt x="1443037" y="728662"/>
                  </a:lnTo>
                  <a:lnTo>
                    <a:pt x="1390650" y="792956"/>
                  </a:lnTo>
                  <a:lnTo>
                    <a:pt x="1347787" y="754856"/>
                  </a:lnTo>
                  <a:lnTo>
                    <a:pt x="1297781" y="892968"/>
                  </a:lnTo>
                  <a:close/>
                </a:path>
              </a:pathLst>
            </a:custGeom>
            <a:solidFill>
              <a:srgbClr val="878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320ABCC-375D-2C56-834A-E930B945B7B0}"/>
                </a:ext>
              </a:extLst>
            </p:cNvPr>
            <p:cNvSpPr/>
            <p:nvPr/>
          </p:nvSpPr>
          <p:spPr>
            <a:xfrm>
              <a:off x="2467041" y="1659731"/>
              <a:ext cx="3574256" cy="1647825"/>
            </a:xfrm>
            <a:custGeom>
              <a:avLst/>
              <a:gdLst>
                <a:gd name="connsiteX0" fmla="*/ 0 w 3574256"/>
                <a:gd name="connsiteY0" fmla="*/ 488157 h 1647825"/>
                <a:gd name="connsiteX1" fmla="*/ 1054893 w 3574256"/>
                <a:gd name="connsiteY1" fmla="*/ 0 h 1647825"/>
                <a:gd name="connsiteX2" fmla="*/ 1816893 w 3574256"/>
                <a:gd name="connsiteY2" fmla="*/ 585788 h 1647825"/>
                <a:gd name="connsiteX3" fmla="*/ 2316956 w 3574256"/>
                <a:gd name="connsiteY3" fmla="*/ 1035844 h 1647825"/>
                <a:gd name="connsiteX4" fmla="*/ 3345656 w 3574256"/>
                <a:gd name="connsiteY4" fmla="*/ 1014413 h 1647825"/>
                <a:gd name="connsiteX5" fmla="*/ 3574256 w 3574256"/>
                <a:gd name="connsiteY5" fmla="*/ 1647825 h 1647825"/>
                <a:gd name="connsiteX6" fmla="*/ 2345531 w 3574256"/>
                <a:gd name="connsiteY6" fmla="*/ 1312069 h 1647825"/>
                <a:gd name="connsiteX7" fmla="*/ 0 w 3574256"/>
                <a:gd name="connsiteY7" fmla="*/ 488157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74256" h="1647825">
                  <a:moveTo>
                    <a:pt x="0" y="488157"/>
                  </a:moveTo>
                  <a:lnTo>
                    <a:pt x="1054893" y="0"/>
                  </a:lnTo>
                  <a:lnTo>
                    <a:pt x="1816893" y="585788"/>
                  </a:lnTo>
                  <a:lnTo>
                    <a:pt x="2316956" y="1035844"/>
                  </a:lnTo>
                  <a:lnTo>
                    <a:pt x="3345656" y="1014413"/>
                  </a:lnTo>
                  <a:lnTo>
                    <a:pt x="3574256" y="1647825"/>
                  </a:lnTo>
                  <a:lnTo>
                    <a:pt x="2345531" y="1312069"/>
                  </a:lnTo>
                  <a:lnTo>
                    <a:pt x="0" y="488157"/>
                  </a:lnTo>
                  <a:close/>
                </a:path>
              </a:pathLst>
            </a:custGeom>
            <a:solidFill>
              <a:srgbClr val="878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FB3B8BF-6743-CD6A-1228-85CA1769AFA0}"/>
                </a:ext>
              </a:extLst>
            </p:cNvPr>
            <p:cNvSpPr/>
            <p:nvPr/>
          </p:nvSpPr>
          <p:spPr>
            <a:xfrm>
              <a:off x="3619566" y="2490788"/>
              <a:ext cx="2550318" cy="1062037"/>
            </a:xfrm>
            <a:custGeom>
              <a:avLst/>
              <a:gdLst>
                <a:gd name="connsiteX0" fmla="*/ 0 w 2550318"/>
                <a:gd name="connsiteY0" fmla="*/ 0 h 1062037"/>
                <a:gd name="connsiteX1" fmla="*/ 676275 w 2550318"/>
                <a:gd name="connsiteY1" fmla="*/ 319087 h 1062037"/>
                <a:gd name="connsiteX2" fmla="*/ 1197768 w 2550318"/>
                <a:gd name="connsiteY2" fmla="*/ 540543 h 1062037"/>
                <a:gd name="connsiteX3" fmla="*/ 2378868 w 2550318"/>
                <a:gd name="connsiteY3" fmla="*/ 1057275 h 1062037"/>
                <a:gd name="connsiteX4" fmla="*/ 2486025 w 2550318"/>
                <a:gd name="connsiteY4" fmla="*/ 1062037 h 1062037"/>
                <a:gd name="connsiteX5" fmla="*/ 2550318 w 2550318"/>
                <a:gd name="connsiteY5" fmla="*/ 1000125 h 1062037"/>
                <a:gd name="connsiteX6" fmla="*/ 2407443 w 2550318"/>
                <a:gd name="connsiteY6" fmla="*/ 588168 h 1062037"/>
                <a:gd name="connsiteX7" fmla="*/ 2250281 w 2550318"/>
                <a:gd name="connsiteY7" fmla="*/ 645318 h 1062037"/>
                <a:gd name="connsiteX8" fmla="*/ 1902618 w 2550318"/>
                <a:gd name="connsiteY8" fmla="*/ 642937 h 1062037"/>
                <a:gd name="connsiteX9" fmla="*/ 1557337 w 2550318"/>
                <a:gd name="connsiteY9" fmla="*/ 604837 h 1062037"/>
                <a:gd name="connsiteX10" fmla="*/ 1143000 w 2550318"/>
                <a:gd name="connsiteY10" fmla="*/ 511968 h 106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50318" h="1062037">
                  <a:moveTo>
                    <a:pt x="0" y="0"/>
                  </a:moveTo>
                  <a:lnTo>
                    <a:pt x="676275" y="319087"/>
                  </a:lnTo>
                  <a:lnTo>
                    <a:pt x="1197768" y="540543"/>
                  </a:lnTo>
                  <a:lnTo>
                    <a:pt x="2378868" y="1057275"/>
                  </a:lnTo>
                  <a:lnTo>
                    <a:pt x="2486025" y="1062037"/>
                  </a:lnTo>
                  <a:lnTo>
                    <a:pt x="2550318" y="1000125"/>
                  </a:lnTo>
                  <a:lnTo>
                    <a:pt x="2407443" y="588168"/>
                  </a:lnTo>
                  <a:lnTo>
                    <a:pt x="2250281" y="645318"/>
                  </a:lnTo>
                  <a:lnTo>
                    <a:pt x="1902618" y="642937"/>
                  </a:lnTo>
                  <a:lnTo>
                    <a:pt x="1557337" y="604837"/>
                  </a:lnTo>
                  <a:lnTo>
                    <a:pt x="1143000" y="511968"/>
                  </a:lnTo>
                </a:path>
              </a:pathLst>
            </a:custGeom>
            <a:noFill/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F5863D72-5FAC-00C6-8974-0CC754F8DF5C}"/>
                </a:ext>
              </a:extLst>
            </p:cNvPr>
            <p:cNvSpPr/>
            <p:nvPr/>
          </p:nvSpPr>
          <p:spPr>
            <a:xfrm rot="17877360">
              <a:off x="4003605" y="2836690"/>
              <a:ext cx="106067" cy="275035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Arrow: Down 20">
              <a:extLst>
                <a:ext uri="{FF2B5EF4-FFF2-40B4-BE49-F238E27FC236}">
                  <a16:creationId xmlns:a16="http://schemas.microsoft.com/office/drawing/2014/main" id="{5EB4532B-25E5-B3E1-FB1A-E5F91368D10D}"/>
                </a:ext>
              </a:extLst>
            </p:cNvPr>
            <p:cNvSpPr/>
            <p:nvPr/>
          </p:nvSpPr>
          <p:spPr>
            <a:xfrm rot="7099679" flipH="1">
              <a:off x="4149938" y="2374936"/>
              <a:ext cx="106067" cy="275035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6553D64-5415-B87B-9827-DEA707416494}"/>
                </a:ext>
              </a:extLst>
            </p:cNvPr>
            <p:cNvGrpSpPr/>
            <p:nvPr/>
          </p:nvGrpSpPr>
          <p:grpSpPr>
            <a:xfrm>
              <a:off x="137787" y="2209800"/>
              <a:ext cx="6278999" cy="2587668"/>
              <a:chOff x="137787" y="2209800"/>
              <a:chExt cx="6278999" cy="2587668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B89A274A-1F53-1F37-123D-6782709B1FD3}"/>
                  </a:ext>
                </a:extLst>
              </p:cNvPr>
              <p:cNvSpPr/>
              <p:nvPr/>
            </p:nvSpPr>
            <p:spPr>
              <a:xfrm>
                <a:off x="137787" y="2379945"/>
                <a:ext cx="2317315" cy="2417523"/>
              </a:xfrm>
              <a:custGeom>
                <a:avLst/>
                <a:gdLst>
                  <a:gd name="connsiteX0" fmla="*/ 2317315 w 2317315"/>
                  <a:gd name="connsiteY0" fmla="*/ 0 h 2417523"/>
                  <a:gd name="connsiteX1" fmla="*/ 1991638 w 2317315"/>
                  <a:gd name="connsiteY1" fmla="*/ 0 h 2417523"/>
                  <a:gd name="connsiteX2" fmla="*/ 1828800 w 2317315"/>
                  <a:gd name="connsiteY2" fmla="*/ 187891 h 2417523"/>
                  <a:gd name="connsiteX3" fmla="*/ 338202 w 2317315"/>
                  <a:gd name="connsiteY3" fmla="*/ 1778696 h 2417523"/>
                  <a:gd name="connsiteX4" fmla="*/ 0 w 2317315"/>
                  <a:gd name="connsiteY4" fmla="*/ 2417523 h 2417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7315" h="2417523">
                    <a:moveTo>
                      <a:pt x="2317315" y="0"/>
                    </a:moveTo>
                    <a:lnTo>
                      <a:pt x="1991638" y="0"/>
                    </a:lnTo>
                    <a:lnTo>
                      <a:pt x="1828800" y="187891"/>
                    </a:lnTo>
                    <a:lnTo>
                      <a:pt x="338202" y="1778696"/>
                    </a:lnTo>
                    <a:lnTo>
                      <a:pt x="0" y="2417523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7AB270FF-AD66-6CBE-524F-58EDB6C6D913}"/>
                  </a:ext>
                </a:extLst>
              </p:cNvPr>
              <p:cNvSpPr/>
              <p:nvPr/>
            </p:nvSpPr>
            <p:spPr>
              <a:xfrm>
                <a:off x="5450134" y="2499360"/>
                <a:ext cx="966652" cy="1854926"/>
              </a:xfrm>
              <a:custGeom>
                <a:avLst/>
                <a:gdLst>
                  <a:gd name="connsiteX0" fmla="*/ 365760 w 966652"/>
                  <a:gd name="connsiteY0" fmla="*/ 0 h 1854926"/>
                  <a:gd name="connsiteX1" fmla="*/ 966652 w 966652"/>
                  <a:gd name="connsiteY1" fmla="*/ 1854926 h 1854926"/>
                  <a:gd name="connsiteX2" fmla="*/ 496389 w 966652"/>
                  <a:gd name="connsiteY2" fmla="*/ 1593669 h 1854926"/>
                  <a:gd name="connsiteX3" fmla="*/ 0 w 966652"/>
                  <a:gd name="connsiteY3" fmla="*/ 17417 h 1854926"/>
                  <a:gd name="connsiteX4" fmla="*/ 269966 w 966652"/>
                  <a:gd name="connsiteY4" fmla="*/ 52251 h 1854926"/>
                  <a:gd name="connsiteX5" fmla="*/ 365760 w 966652"/>
                  <a:gd name="connsiteY5" fmla="*/ 0 h 1854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6652" h="1854926">
                    <a:moveTo>
                      <a:pt x="365760" y="0"/>
                    </a:moveTo>
                    <a:lnTo>
                      <a:pt x="966652" y="1854926"/>
                    </a:lnTo>
                    <a:lnTo>
                      <a:pt x="496389" y="1593669"/>
                    </a:lnTo>
                    <a:lnTo>
                      <a:pt x="0" y="17417"/>
                    </a:lnTo>
                    <a:lnTo>
                      <a:pt x="269966" y="52251"/>
                    </a:lnTo>
                    <a:lnTo>
                      <a:pt x="365760" y="0"/>
                    </a:lnTo>
                    <a:close/>
                  </a:path>
                </a:pathLst>
              </a:custGeom>
              <a:pattFill prst="wdUpDiag">
                <a:fgClr>
                  <a:schemeClr val="accent1"/>
                </a:fgClr>
                <a:bgClr>
                  <a:schemeClr val="accent4">
                    <a:lumMod val="60000"/>
                    <a:lumOff val="40000"/>
                  </a:schemeClr>
                </a:bgClr>
              </a:patt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B67C3E20-C380-F6D5-E52E-78EA109729B1}"/>
                  </a:ext>
                </a:extLst>
              </p:cNvPr>
              <p:cNvSpPr/>
              <p:nvPr/>
            </p:nvSpPr>
            <p:spPr>
              <a:xfrm>
                <a:off x="4179953" y="2209800"/>
                <a:ext cx="514350" cy="304800"/>
              </a:xfrm>
              <a:custGeom>
                <a:avLst/>
                <a:gdLst>
                  <a:gd name="connsiteX0" fmla="*/ 85725 w 514350"/>
                  <a:gd name="connsiteY0" fmla="*/ 0 h 304800"/>
                  <a:gd name="connsiteX1" fmla="*/ 244475 w 514350"/>
                  <a:gd name="connsiteY1" fmla="*/ 88900 h 304800"/>
                  <a:gd name="connsiteX2" fmla="*/ 447675 w 514350"/>
                  <a:gd name="connsiteY2" fmla="*/ 184150 h 304800"/>
                  <a:gd name="connsiteX3" fmla="*/ 514350 w 514350"/>
                  <a:gd name="connsiteY3" fmla="*/ 225425 h 304800"/>
                  <a:gd name="connsiteX4" fmla="*/ 352425 w 514350"/>
                  <a:gd name="connsiteY4" fmla="*/ 304800 h 304800"/>
                  <a:gd name="connsiteX5" fmla="*/ 0 w 514350"/>
                  <a:gd name="connsiteY5" fmla="*/ 79375 h 304800"/>
                  <a:gd name="connsiteX6" fmla="*/ 85725 w 514350"/>
                  <a:gd name="connsiteY6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4350" h="304800">
                    <a:moveTo>
                      <a:pt x="85725" y="0"/>
                    </a:moveTo>
                    <a:lnTo>
                      <a:pt x="244475" y="88900"/>
                    </a:lnTo>
                    <a:lnTo>
                      <a:pt x="447675" y="184150"/>
                    </a:lnTo>
                    <a:lnTo>
                      <a:pt x="514350" y="225425"/>
                    </a:lnTo>
                    <a:lnTo>
                      <a:pt x="352425" y="304800"/>
                    </a:lnTo>
                    <a:lnTo>
                      <a:pt x="0" y="79375"/>
                    </a:lnTo>
                    <a:lnTo>
                      <a:pt x="85725" y="0"/>
                    </a:lnTo>
                    <a:close/>
                  </a:path>
                </a:pathLst>
              </a:custGeom>
              <a:solidFill>
                <a:srgbClr val="8785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2" name="Callout: Line with Accent Bar 21">
            <a:extLst>
              <a:ext uri="{FF2B5EF4-FFF2-40B4-BE49-F238E27FC236}">
                <a16:creationId xmlns:a16="http://schemas.microsoft.com/office/drawing/2014/main" id="{C6E1ED97-8910-C913-AB1B-68F01131DD02}"/>
              </a:ext>
            </a:extLst>
          </p:cNvPr>
          <p:cNvSpPr/>
          <p:nvPr/>
        </p:nvSpPr>
        <p:spPr>
          <a:xfrm>
            <a:off x="8998078" y="455473"/>
            <a:ext cx="3102063" cy="355250"/>
          </a:xfrm>
          <a:prstGeom prst="accentCallout1">
            <a:avLst>
              <a:gd name="adj1" fmla="val 18750"/>
              <a:gd name="adj2" fmla="val -8333"/>
              <a:gd name="adj3" fmla="val 523006"/>
              <a:gd name="adj4" fmla="val -110819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paved and eased corner condition (- 2 spaces)</a:t>
            </a:r>
          </a:p>
        </p:txBody>
      </p:sp>
      <p:sp>
        <p:nvSpPr>
          <p:cNvPr id="23" name="Callout: Line with Accent Bar 22">
            <a:extLst>
              <a:ext uri="{FF2B5EF4-FFF2-40B4-BE49-F238E27FC236}">
                <a16:creationId xmlns:a16="http://schemas.microsoft.com/office/drawing/2014/main" id="{A0ED3E5A-5670-5518-6DCD-8F02E56B5FE6}"/>
              </a:ext>
            </a:extLst>
          </p:cNvPr>
          <p:cNvSpPr/>
          <p:nvPr/>
        </p:nvSpPr>
        <p:spPr>
          <a:xfrm>
            <a:off x="8998079" y="1745381"/>
            <a:ext cx="2963626" cy="555500"/>
          </a:xfrm>
          <a:prstGeom prst="accentCallout1">
            <a:avLst>
              <a:gd name="adj1" fmla="val 18750"/>
              <a:gd name="adj2" fmla="val -8333"/>
              <a:gd name="adj3" fmla="val 188755"/>
              <a:gd name="adj4" fmla="val -111656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Widened entry with in/out lane markings and crosswalk</a:t>
            </a:r>
          </a:p>
        </p:txBody>
      </p:sp>
      <p:sp>
        <p:nvSpPr>
          <p:cNvPr id="24" name="Callout: Line with Accent Bar 23">
            <a:extLst>
              <a:ext uri="{FF2B5EF4-FFF2-40B4-BE49-F238E27FC236}">
                <a16:creationId xmlns:a16="http://schemas.microsoft.com/office/drawing/2014/main" id="{E19A386B-9075-29D5-C7C8-3EE9B7AA58F6}"/>
              </a:ext>
            </a:extLst>
          </p:cNvPr>
          <p:cNvSpPr/>
          <p:nvPr/>
        </p:nvSpPr>
        <p:spPr>
          <a:xfrm>
            <a:off x="8998079" y="2803492"/>
            <a:ext cx="2963626" cy="564056"/>
          </a:xfrm>
          <a:prstGeom prst="accentCallout1">
            <a:avLst>
              <a:gd name="adj1" fmla="val 18750"/>
              <a:gd name="adj2" fmla="val -8333"/>
              <a:gd name="adj3" fmla="val 70205"/>
              <a:gd name="adj4" fmla="val -141081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Widened drive with 2-way flow traffic</a:t>
            </a:r>
          </a:p>
        </p:txBody>
      </p:sp>
      <p:sp>
        <p:nvSpPr>
          <p:cNvPr id="25" name="Callout: Line with Accent Bar 24">
            <a:extLst>
              <a:ext uri="{FF2B5EF4-FFF2-40B4-BE49-F238E27FC236}">
                <a16:creationId xmlns:a16="http://schemas.microsoft.com/office/drawing/2014/main" id="{C3A2DC8F-E365-1398-C10A-4F1EEFBCDE1F}"/>
              </a:ext>
            </a:extLst>
          </p:cNvPr>
          <p:cNvSpPr/>
          <p:nvPr/>
        </p:nvSpPr>
        <p:spPr>
          <a:xfrm>
            <a:off x="8998079" y="4383907"/>
            <a:ext cx="2963626" cy="564056"/>
          </a:xfrm>
          <a:prstGeom prst="accentCallout1">
            <a:avLst>
              <a:gd name="adj1" fmla="val 18750"/>
              <a:gd name="adj2" fmla="val -8333"/>
              <a:gd name="adj3" fmla="val -117270"/>
              <a:gd name="adj4" fmla="val -190982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accessible ramp from walk to main entry plaza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EB0F89-98DC-50CF-FF20-E8ECB34FFDFA}"/>
              </a:ext>
            </a:extLst>
          </p:cNvPr>
          <p:cNvSpPr txBox="1"/>
          <p:nvPr/>
        </p:nvSpPr>
        <p:spPr>
          <a:xfrm>
            <a:off x="4572000" y="5470578"/>
            <a:ext cx="76993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 &amp; Access</a:t>
            </a:r>
          </a:p>
        </p:txBody>
      </p:sp>
    </p:spTree>
    <p:extLst>
      <p:ext uri="{BB962C8B-B14F-4D97-AF65-F5344CB8AC3E}">
        <p14:creationId xmlns:p14="http://schemas.microsoft.com/office/powerpoint/2010/main" val="1831784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VMR/IMR/Auditorium Stage Site Drainage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1BF261-C2E0-5C86-FC08-076083E35735}"/>
              </a:ext>
            </a:extLst>
          </p:cNvPr>
          <p:cNvGrpSpPr/>
          <p:nvPr/>
        </p:nvGrpSpPr>
        <p:grpSpPr>
          <a:xfrm>
            <a:off x="0" y="-1"/>
            <a:ext cx="8377137" cy="5961519"/>
            <a:chOff x="0" y="-1"/>
            <a:chExt cx="8377137" cy="596151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05ABDC9-209C-EDFD-8320-A1E2B12190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158" t="55206" r="23150" b="7619"/>
            <a:stretch/>
          </p:blipFill>
          <p:spPr>
            <a:xfrm>
              <a:off x="0" y="-1"/>
              <a:ext cx="8377137" cy="5961519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44973A6-4E06-420D-4F97-B99C48EB3478}"/>
                </a:ext>
              </a:extLst>
            </p:cNvPr>
            <p:cNvSpPr/>
            <p:nvPr/>
          </p:nvSpPr>
          <p:spPr>
            <a:xfrm>
              <a:off x="3469710" y="1002082"/>
              <a:ext cx="3670126" cy="3958225"/>
            </a:xfrm>
            <a:custGeom>
              <a:avLst/>
              <a:gdLst>
                <a:gd name="connsiteX0" fmla="*/ 3670126 w 3670126"/>
                <a:gd name="connsiteY0" fmla="*/ 0 h 3958225"/>
                <a:gd name="connsiteX1" fmla="*/ 3607495 w 3670126"/>
                <a:gd name="connsiteY1" fmla="*/ 1966586 h 3958225"/>
                <a:gd name="connsiteX2" fmla="*/ 3056350 w 3670126"/>
                <a:gd name="connsiteY2" fmla="*/ 1941534 h 3958225"/>
                <a:gd name="connsiteX3" fmla="*/ 2242158 w 3670126"/>
                <a:gd name="connsiteY3" fmla="*/ 2116899 h 3958225"/>
                <a:gd name="connsiteX4" fmla="*/ 2605413 w 3670126"/>
                <a:gd name="connsiteY4" fmla="*/ 3244241 h 3958225"/>
                <a:gd name="connsiteX5" fmla="*/ 275572 w 3670126"/>
                <a:gd name="connsiteY5" fmla="*/ 3945699 h 3958225"/>
                <a:gd name="connsiteX6" fmla="*/ 0 w 3670126"/>
                <a:gd name="connsiteY6" fmla="*/ 3958225 h 395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0126" h="3958225">
                  <a:moveTo>
                    <a:pt x="3670126" y="0"/>
                  </a:moveTo>
                  <a:lnTo>
                    <a:pt x="3607495" y="1966586"/>
                  </a:lnTo>
                  <a:lnTo>
                    <a:pt x="3056350" y="1941534"/>
                  </a:lnTo>
                  <a:lnTo>
                    <a:pt x="2242158" y="2116899"/>
                  </a:lnTo>
                  <a:lnTo>
                    <a:pt x="2605413" y="3244241"/>
                  </a:lnTo>
                  <a:lnTo>
                    <a:pt x="275572" y="3945699"/>
                  </a:lnTo>
                  <a:lnTo>
                    <a:pt x="0" y="3958225"/>
                  </a:lnTo>
                </a:path>
              </a:pathLst>
            </a:custGeom>
            <a:noFill/>
            <a:ln w="57150">
              <a:solidFill>
                <a:schemeClr val="accent4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FB779B8-8F27-55C8-D39E-2BC55AB50672}"/>
                </a:ext>
              </a:extLst>
            </p:cNvPr>
            <p:cNvSpPr/>
            <p:nvPr/>
          </p:nvSpPr>
          <p:spPr>
            <a:xfrm rot="15275904">
              <a:off x="7186712" y="3487939"/>
              <a:ext cx="480180" cy="463031"/>
            </a:xfrm>
            <a:prstGeom prst="right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Callout: Line with Accent Bar 7">
            <a:extLst>
              <a:ext uri="{FF2B5EF4-FFF2-40B4-BE49-F238E27FC236}">
                <a16:creationId xmlns:a16="http://schemas.microsoft.com/office/drawing/2014/main" id="{295CE941-7C7E-AC0C-807B-F3ECE0618BD7}"/>
              </a:ext>
            </a:extLst>
          </p:cNvPr>
          <p:cNvSpPr/>
          <p:nvPr/>
        </p:nvSpPr>
        <p:spPr>
          <a:xfrm>
            <a:off x="8998079" y="345043"/>
            <a:ext cx="2963626" cy="487515"/>
          </a:xfrm>
          <a:prstGeom prst="accentCallout1">
            <a:avLst>
              <a:gd name="adj1" fmla="val 18750"/>
              <a:gd name="adj2" fmla="val -8333"/>
              <a:gd name="adj3" fmla="val 179082"/>
              <a:gd name="adj4" fmla="val -61524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drainage line to MS driver inlet</a:t>
            </a:r>
          </a:p>
        </p:txBody>
      </p:sp>
      <p:sp>
        <p:nvSpPr>
          <p:cNvPr id="9" name="Callout: Line with Accent Bar 8">
            <a:extLst>
              <a:ext uri="{FF2B5EF4-FFF2-40B4-BE49-F238E27FC236}">
                <a16:creationId xmlns:a16="http://schemas.microsoft.com/office/drawing/2014/main" id="{FFF893F6-8CDA-31AD-BF91-579B706AE837}"/>
              </a:ext>
            </a:extLst>
          </p:cNvPr>
          <p:cNvSpPr/>
          <p:nvPr/>
        </p:nvSpPr>
        <p:spPr>
          <a:xfrm>
            <a:off x="8998079" y="1173694"/>
            <a:ext cx="2963626" cy="731099"/>
          </a:xfrm>
          <a:prstGeom prst="accentCallout1">
            <a:avLst>
              <a:gd name="adj1" fmla="val 18750"/>
              <a:gd name="adj2" fmla="val -8333"/>
              <a:gd name="adj3" fmla="val 153796"/>
              <a:gd name="adj4" fmla="val -62792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Re-grade and repave @ IMR/VMR and around stage</a:t>
            </a:r>
          </a:p>
        </p:txBody>
      </p:sp>
      <p:sp>
        <p:nvSpPr>
          <p:cNvPr id="13" name="Callout: Line with Accent Bar 12">
            <a:extLst>
              <a:ext uri="{FF2B5EF4-FFF2-40B4-BE49-F238E27FC236}">
                <a16:creationId xmlns:a16="http://schemas.microsoft.com/office/drawing/2014/main" id="{E7465212-158A-8035-7F78-56C039C987D2}"/>
              </a:ext>
            </a:extLst>
          </p:cNvPr>
          <p:cNvSpPr/>
          <p:nvPr/>
        </p:nvSpPr>
        <p:spPr>
          <a:xfrm>
            <a:off x="8998079" y="4012410"/>
            <a:ext cx="2963626" cy="177400"/>
          </a:xfrm>
          <a:prstGeom prst="accentCallout1">
            <a:avLst>
              <a:gd name="adj1" fmla="val 18750"/>
              <a:gd name="adj2" fmla="val -8333"/>
              <a:gd name="adj3" fmla="val 105411"/>
              <a:gd name="adj4" fmla="val -94491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Re-grade and repave</a:t>
            </a:r>
          </a:p>
        </p:txBody>
      </p:sp>
      <p:sp>
        <p:nvSpPr>
          <p:cNvPr id="14" name="Callout: Line with Accent Bar 13">
            <a:extLst>
              <a:ext uri="{FF2B5EF4-FFF2-40B4-BE49-F238E27FC236}">
                <a16:creationId xmlns:a16="http://schemas.microsoft.com/office/drawing/2014/main" id="{B51B9F00-BE09-5338-B2BC-A7399A7792C7}"/>
              </a:ext>
            </a:extLst>
          </p:cNvPr>
          <p:cNvSpPr/>
          <p:nvPr/>
        </p:nvSpPr>
        <p:spPr>
          <a:xfrm>
            <a:off x="8998079" y="2206417"/>
            <a:ext cx="2963626" cy="177400"/>
          </a:xfrm>
          <a:prstGeom prst="accentCallout1">
            <a:avLst>
              <a:gd name="adj1" fmla="val 18750"/>
              <a:gd name="adj2" fmla="val -8333"/>
              <a:gd name="adj3" fmla="val 444335"/>
              <a:gd name="adj4" fmla="val -101254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inlet collection system</a:t>
            </a:r>
          </a:p>
        </p:txBody>
      </p:sp>
      <p:sp>
        <p:nvSpPr>
          <p:cNvPr id="15" name="Callout: Line with Accent Bar 14">
            <a:extLst>
              <a:ext uri="{FF2B5EF4-FFF2-40B4-BE49-F238E27FC236}">
                <a16:creationId xmlns:a16="http://schemas.microsoft.com/office/drawing/2014/main" id="{B775D3AD-99C5-6135-25FE-601633C5C944}"/>
              </a:ext>
            </a:extLst>
          </p:cNvPr>
          <p:cNvSpPr/>
          <p:nvPr/>
        </p:nvSpPr>
        <p:spPr>
          <a:xfrm>
            <a:off x="8998079" y="4713717"/>
            <a:ext cx="2963626" cy="534688"/>
          </a:xfrm>
          <a:prstGeom prst="accentCallout1">
            <a:avLst>
              <a:gd name="adj1" fmla="val 18750"/>
              <a:gd name="adj2" fmla="val -8333"/>
              <a:gd name="adj3" fmla="val 68421"/>
              <a:gd name="adj4" fmla="val -186631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Tie into existing inlet at MS entry and drive area</a:t>
            </a:r>
          </a:p>
        </p:txBody>
      </p:sp>
      <p:pic>
        <p:nvPicPr>
          <p:cNvPr id="21" name="Picture 20" descr="A sidewalk and brick buildings&#10;&#10;Description automatically generated with medium confidence">
            <a:extLst>
              <a:ext uri="{FF2B5EF4-FFF2-40B4-BE49-F238E27FC236}">
                <a16:creationId xmlns:a16="http://schemas.microsoft.com/office/drawing/2014/main" id="{F9A66B7B-33FC-4B72-6816-B4385116DE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07" t="25910" r="16073" b="34954"/>
          <a:stretch/>
        </p:blipFill>
        <p:spPr>
          <a:xfrm>
            <a:off x="263047" y="296883"/>
            <a:ext cx="3586064" cy="2683875"/>
          </a:xfrm>
          <a:prstGeom prst="rect">
            <a:avLst/>
          </a:prstGeom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Callout: Line with Accent Bar 21">
            <a:extLst>
              <a:ext uri="{FF2B5EF4-FFF2-40B4-BE49-F238E27FC236}">
                <a16:creationId xmlns:a16="http://schemas.microsoft.com/office/drawing/2014/main" id="{146D2CB5-3BAD-0207-F14E-3C8A9E5BEDAB}"/>
              </a:ext>
            </a:extLst>
          </p:cNvPr>
          <p:cNvSpPr/>
          <p:nvPr/>
        </p:nvSpPr>
        <p:spPr>
          <a:xfrm>
            <a:off x="8998079" y="3337800"/>
            <a:ext cx="2963626" cy="177400"/>
          </a:xfrm>
          <a:prstGeom prst="accentCallout1">
            <a:avLst>
              <a:gd name="adj1" fmla="val 18750"/>
              <a:gd name="adj2" fmla="val -8333"/>
              <a:gd name="adj3" fmla="val 237136"/>
              <a:gd name="adj4" fmla="val -53009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Inset photo location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941FE2E-EFAE-0C17-C8A3-3C0EA8942E31}"/>
              </a:ext>
            </a:extLst>
          </p:cNvPr>
          <p:cNvCxnSpPr>
            <a:cxnSpLocks/>
          </p:cNvCxnSpPr>
          <p:nvPr/>
        </p:nvCxnSpPr>
        <p:spPr>
          <a:xfrm flipH="1">
            <a:off x="2267211" y="1638820"/>
            <a:ext cx="444674" cy="891438"/>
          </a:xfrm>
          <a:prstGeom prst="line">
            <a:avLst/>
          </a:prstGeom>
          <a:ln w="381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F4F97FA-BFF7-277D-F4EB-42485D691141}"/>
              </a:ext>
            </a:extLst>
          </p:cNvPr>
          <p:cNvCxnSpPr>
            <a:cxnSpLocks/>
          </p:cNvCxnSpPr>
          <p:nvPr/>
        </p:nvCxnSpPr>
        <p:spPr>
          <a:xfrm flipH="1">
            <a:off x="263047" y="2530258"/>
            <a:ext cx="2016690" cy="0"/>
          </a:xfrm>
          <a:prstGeom prst="line">
            <a:avLst/>
          </a:prstGeom>
          <a:ln w="381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2D7D7E4-F7EC-90EB-714F-2C8B1DE21129}"/>
              </a:ext>
            </a:extLst>
          </p:cNvPr>
          <p:cNvSpPr txBox="1"/>
          <p:nvPr/>
        </p:nvSpPr>
        <p:spPr>
          <a:xfrm>
            <a:off x="7599124" y="5470578"/>
            <a:ext cx="46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262675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Middle School – Roof Replacement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030AEE-BD3F-708B-090E-1463D66744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158" t="55206" r="23150" b="7619"/>
          <a:stretch/>
        </p:blipFill>
        <p:spPr>
          <a:xfrm>
            <a:off x="0" y="-1"/>
            <a:ext cx="8377137" cy="5961519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7167F88-247F-5899-28FC-604E8A53CEB0}"/>
              </a:ext>
            </a:extLst>
          </p:cNvPr>
          <p:cNvSpPr/>
          <p:nvPr/>
        </p:nvSpPr>
        <p:spPr>
          <a:xfrm>
            <a:off x="3213463" y="1471749"/>
            <a:ext cx="2734491" cy="3361508"/>
          </a:xfrm>
          <a:custGeom>
            <a:avLst/>
            <a:gdLst>
              <a:gd name="connsiteX0" fmla="*/ 209006 w 2734491"/>
              <a:gd name="connsiteY0" fmla="*/ 583474 h 3361508"/>
              <a:gd name="connsiteX1" fmla="*/ 696686 w 2734491"/>
              <a:gd name="connsiteY1" fmla="*/ 1976845 h 3361508"/>
              <a:gd name="connsiteX2" fmla="*/ 426720 w 2734491"/>
              <a:gd name="connsiteY2" fmla="*/ 2063931 h 3361508"/>
              <a:gd name="connsiteX3" fmla="*/ 513806 w 2734491"/>
              <a:gd name="connsiteY3" fmla="*/ 2281645 h 3361508"/>
              <a:gd name="connsiteX4" fmla="*/ 0 w 2734491"/>
              <a:gd name="connsiteY4" fmla="*/ 2438400 h 3361508"/>
              <a:gd name="connsiteX5" fmla="*/ 322217 w 2734491"/>
              <a:gd name="connsiteY5" fmla="*/ 3361508 h 3361508"/>
              <a:gd name="connsiteX6" fmla="*/ 923108 w 2734491"/>
              <a:gd name="connsiteY6" fmla="*/ 3152502 h 3361508"/>
              <a:gd name="connsiteX7" fmla="*/ 966651 w 2734491"/>
              <a:gd name="connsiteY7" fmla="*/ 3222171 h 3361508"/>
              <a:gd name="connsiteX8" fmla="*/ 1079863 w 2734491"/>
              <a:gd name="connsiteY8" fmla="*/ 3169920 h 3361508"/>
              <a:gd name="connsiteX9" fmla="*/ 1123406 w 2734491"/>
              <a:gd name="connsiteY9" fmla="*/ 3265714 h 3361508"/>
              <a:gd name="connsiteX10" fmla="*/ 1280160 w 2734491"/>
              <a:gd name="connsiteY10" fmla="*/ 3178628 h 3361508"/>
              <a:gd name="connsiteX11" fmla="*/ 2734491 w 2734491"/>
              <a:gd name="connsiteY11" fmla="*/ 2699657 h 3361508"/>
              <a:gd name="connsiteX12" fmla="*/ 2499360 w 2734491"/>
              <a:gd name="connsiteY12" fmla="*/ 1976845 h 3361508"/>
              <a:gd name="connsiteX13" fmla="*/ 2473234 w 2734491"/>
              <a:gd name="connsiteY13" fmla="*/ 1985554 h 3361508"/>
              <a:gd name="connsiteX14" fmla="*/ 2142308 w 2734491"/>
              <a:gd name="connsiteY14" fmla="*/ 1062445 h 3361508"/>
              <a:gd name="connsiteX15" fmla="*/ 2333897 w 2734491"/>
              <a:gd name="connsiteY15" fmla="*/ 975360 h 3361508"/>
              <a:gd name="connsiteX16" fmla="*/ 1985554 w 2734491"/>
              <a:gd name="connsiteY16" fmla="*/ 0 h 3361508"/>
              <a:gd name="connsiteX17" fmla="*/ 209006 w 2734491"/>
              <a:gd name="connsiteY17" fmla="*/ 583474 h 336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34491" h="3361508">
                <a:moveTo>
                  <a:pt x="209006" y="583474"/>
                </a:moveTo>
                <a:lnTo>
                  <a:pt x="696686" y="1976845"/>
                </a:lnTo>
                <a:lnTo>
                  <a:pt x="426720" y="2063931"/>
                </a:lnTo>
                <a:lnTo>
                  <a:pt x="513806" y="2281645"/>
                </a:lnTo>
                <a:lnTo>
                  <a:pt x="0" y="2438400"/>
                </a:lnTo>
                <a:lnTo>
                  <a:pt x="322217" y="3361508"/>
                </a:lnTo>
                <a:lnTo>
                  <a:pt x="923108" y="3152502"/>
                </a:lnTo>
                <a:lnTo>
                  <a:pt x="966651" y="3222171"/>
                </a:lnTo>
                <a:lnTo>
                  <a:pt x="1079863" y="3169920"/>
                </a:lnTo>
                <a:lnTo>
                  <a:pt x="1123406" y="3265714"/>
                </a:lnTo>
                <a:lnTo>
                  <a:pt x="1280160" y="3178628"/>
                </a:lnTo>
                <a:lnTo>
                  <a:pt x="2734491" y="2699657"/>
                </a:lnTo>
                <a:lnTo>
                  <a:pt x="2499360" y="1976845"/>
                </a:lnTo>
                <a:lnTo>
                  <a:pt x="2473234" y="1985554"/>
                </a:lnTo>
                <a:lnTo>
                  <a:pt x="2142308" y="1062445"/>
                </a:lnTo>
                <a:lnTo>
                  <a:pt x="2333897" y="975360"/>
                </a:lnTo>
                <a:lnTo>
                  <a:pt x="1985554" y="0"/>
                </a:lnTo>
                <a:lnTo>
                  <a:pt x="209006" y="583474"/>
                </a:lnTo>
                <a:close/>
              </a:path>
            </a:pathLst>
          </a:custGeom>
          <a:pattFill prst="wdDn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08F89EC-F32F-5AD8-99BA-13D2D40E4FB7}"/>
              </a:ext>
            </a:extLst>
          </p:cNvPr>
          <p:cNvSpPr/>
          <p:nvPr/>
        </p:nvSpPr>
        <p:spPr>
          <a:xfrm>
            <a:off x="5590903" y="2481943"/>
            <a:ext cx="923108" cy="496388"/>
          </a:xfrm>
          <a:custGeom>
            <a:avLst/>
            <a:gdLst>
              <a:gd name="connsiteX0" fmla="*/ 0 w 923108"/>
              <a:gd name="connsiteY0" fmla="*/ 95794 h 496388"/>
              <a:gd name="connsiteX1" fmla="*/ 357051 w 923108"/>
              <a:gd name="connsiteY1" fmla="*/ 26126 h 496388"/>
              <a:gd name="connsiteX2" fmla="*/ 609600 w 923108"/>
              <a:gd name="connsiteY2" fmla="*/ 8708 h 496388"/>
              <a:gd name="connsiteX3" fmla="*/ 923108 w 923108"/>
              <a:gd name="connsiteY3" fmla="*/ 0 h 496388"/>
              <a:gd name="connsiteX4" fmla="*/ 914400 w 923108"/>
              <a:gd name="connsiteY4" fmla="*/ 383177 h 496388"/>
              <a:gd name="connsiteX5" fmla="*/ 148046 w 923108"/>
              <a:gd name="connsiteY5" fmla="*/ 496388 h 496388"/>
              <a:gd name="connsiteX6" fmla="*/ 0 w 923108"/>
              <a:gd name="connsiteY6" fmla="*/ 95794 h 49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3108" h="496388">
                <a:moveTo>
                  <a:pt x="0" y="95794"/>
                </a:moveTo>
                <a:lnTo>
                  <a:pt x="357051" y="26126"/>
                </a:lnTo>
                <a:lnTo>
                  <a:pt x="609600" y="8708"/>
                </a:lnTo>
                <a:lnTo>
                  <a:pt x="923108" y="0"/>
                </a:lnTo>
                <a:lnTo>
                  <a:pt x="914400" y="383177"/>
                </a:lnTo>
                <a:lnTo>
                  <a:pt x="148046" y="496388"/>
                </a:lnTo>
                <a:lnTo>
                  <a:pt x="0" y="95794"/>
                </a:lnTo>
                <a:close/>
              </a:path>
            </a:pathLst>
          </a:custGeom>
          <a:pattFill prst="wdDn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llout: Line with Accent Bar 5">
            <a:extLst>
              <a:ext uri="{FF2B5EF4-FFF2-40B4-BE49-F238E27FC236}">
                <a16:creationId xmlns:a16="http://schemas.microsoft.com/office/drawing/2014/main" id="{3BD2921C-5B90-F32C-1C71-C9E5175D1CF4}"/>
              </a:ext>
            </a:extLst>
          </p:cNvPr>
          <p:cNvSpPr/>
          <p:nvPr/>
        </p:nvSpPr>
        <p:spPr>
          <a:xfrm>
            <a:off x="8998079" y="1765702"/>
            <a:ext cx="2963626" cy="225935"/>
          </a:xfrm>
          <a:prstGeom prst="accentCallout1">
            <a:avLst>
              <a:gd name="adj1" fmla="val 18750"/>
              <a:gd name="adj2" fmla="val -8333"/>
              <a:gd name="adj3" fmla="val 422247"/>
              <a:gd name="adj4" fmla="val -104413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Stage roof replacement</a:t>
            </a:r>
          </a:p>
        </p:txBody>
      </p:sp>
      <p:sp>
        <p:nvSpPr>
          <p:cNvPr id="7" name="Callout: Line with Accent Bar 6">
            <a:extLst>
              <a:ext uri="{FF2B5EF4-FFF2-40B4-BE49-F238E27FC236}">
                <a16:creationId xmlns:a16="http://schemas.microsoft.com/office/drawing/2014/main" id="{0DE192B7-4D2B-FFE9-EFBE-CA29A8973E08}"/>
              </a:ext>
            </a:extLst>
          </p:cNvPr>
          <p:cNvSpPr/>
          <p:nvPr/>
        </p:nvSpPr>
        <p:spPr>
          <a:xfrm>
            <a:off x="8998079" y="3069456"/>
            <a:ext cx="2963626" cy="400109"/>
          </a:xfrm>
          <a:prstGeom prst="accentCallout1">
            <a:avLst>
              <a:gd name="adj1" fmla="val 18750"/>
              <a:gd name="adj2" fmla="val -8333"/>
              <a:gd name="adj3" fmla="val 213612"/>
              <a:gd name="adj4" fmla="val -145037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Middle School roof replacement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F86052-F57C-BFAB-6D80-28D6AD9A6FD2}"/>
              </a:ext>
            </a:extLst>
          </p:cNvPr>
          <p:cNvSpPr txBox="1"/>
          <p:nvPr/>
        </p:nvSpPr>
        <p:spPr>
          <a:xfrm>
            <a:off x="7599124" y="5470578"/>
            <a:ext cx="46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2206004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Security Vestibule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5429581-9477-F7C4-0217-B831056BEC72}"/>
              </a:ext>
            </a:extLst>
          </p:cNvPr>
          <p:cNvGrpSpPr/>
          <p:nvPr/>
        </p:nvGrpSpPr>
        <p:grpSpPr>
          <a:xfrm>
            <a:off x="339635" y="580655"/>
            <a:ext cx="5353253" cy="4771069"/>
            <a:chOff x="904672" y="823144"/>
            <a:chExt cx="5353253" cy="477106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71EAAD6-7759-BB1B-20EE-A9AD2203D745}"/>
                </a:ext>
              </a:extLst>
            </p:cNvPr>
            <p:cNvSpPr/>
            <p:nvPr/>
          </p:nvSpPr>
          <p:spPr>
            <a:xfrm>
              <a:off x="2966224" y="2375210"/>
              <a:ext cx="981308" cy="43489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44570DA-D328-86AF-D612-E335F20DFFA0}"/>
                </a:ext>
              </a:extLst>
            </p:cNvPr>
            <p:cNvSpPr/>
            <p:nvPr/>
          </p:nvSpPr>
          <p:spPr>
            <a:xfrm>
              <a:off x="4030815" y="2286001"/>
              <a:ext cx="1017840" cy="60216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E3034F-A13A-2A8A-C598-B4A5EDA7C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04672" y="823144"/>
              <a:ext cx="5353253" cy="4771069"/>
            </a:xfrm>
            <a:prstGeom prst="rect">
              <a:avLst/>
            </a:prstGeom>
          </p:spPr>
        </p:pic>
      </p:grpSp>
      <p:sp>
        <p:nvSpPr>
          <p:cNvPr id="7" name="Callout: Line with Accent Bar 6">
            <a:extLst>
              <a:ext uri="{FF2B5EF4-FFF2-40B4-BE49-F238E27FC236}">
                <a16:creationId xmlns:a16="http://schemas.microsoft.com/office/drawing/2014/main" id="{48C48318-BF06-9E58-525F-7C3ABAF2EBEC}"/>
              </a:ext>
            </a:extLst>
          </p:cNvPr>
          <p:cNvSpPr/>
          <p:nvPr/>
        </p:nvSpPr>
        <p:spPr>
          <a:xfrm>
            <a:off x="8788564" y="3355389"/>
            <a:ext cx="2004498" cy="467253"/>
          </a:xfrm>
          <a:prstGeom prst="accentCallout1">
            <a:avLst>
              <a:gd name="adj1" fmla="val 18750"/>
              <a:gd name="adj2" fmla="val -8333"/>
              <a:gd name="adj3" fmla="val -125551"/>
              <a:gd name="adj4" fmla="val -22439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Modify door for controlled entry</a:t>
            </a:r>
          </a:p>
        </p:txBody>
      </p:sp>
      <p:sp>
        <p:nvSpPr>
          <p:cNvPr id="8" name="Callout: Line with Accent Bar 7">
            <a:extLst>
              <a:ext uri="{FF2B5EF4-FFF2-40B4-BE49-F238E27FC236}">
                <a16:creationId xmlns:a16="http://schemas.microsoft.com/office/drawing/2014/main" id="{456650A6-909C-BAC2-C369-875AECAE5FAC}"/>
              </a:ext>
            </a:extLst>
          </p:cNvPr>
          <p:cNvSpPr/>
          <p:nvPr/>
        </p:nvSpPr>
        <p:spPr>
          <a:xfrm>
            <a:off x="7513897" y="5414917"/>
            <a:ext cx="2209745" cy="371060"/>
          </a:xfrm>
          <a:prstGeom prst="accentCallout1">
            <a:avLst>
              <a:gd name="adj1" fmla="val 18750"/>
              <a:gd name="adj2" fmla="val -8333"/>
              <a:gd name="adj3" fmla="val -774362"/>
              <a:gd name="adj4" fmla="val -184877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Separate Secure Vestibule &amp; Window</a:t>
            </a:r>
          </a:p>
        </p:txBody>
      </p:sp>
      <p:sp>
        <p:nvSpPr>
          <p:cNvPr id="9" name="Callout: Line with Accent Bar 8">
            <a:extLst>
              <a:ext uri="{FF2B5EF4-FFF2-40B4-BE49-F238E27FC236}">
                <a16:creationId xmlns:a16="http://schemas.microsoft.com/office/drawing/2014/main" id="{5FE24D2E-956E-397F-DC30-403CDF99D43A}"/>
              </a:ext>
            </a:extLst>
          </p:cNvPr>
          <p:cNvSpPr/>
          <p:nvPr/>
        </p:nvSpPr>
        <p:spPr>
          <a:xfrm>
            <a:off x="8174789" y="4246693"/>
            <a:ext cx="2209744" cy="467253"/>
          </a:xfrm>
          <a:prstGeom prst="accentCallout1">
            <a:avLst>
              <a:gd name="adj1" fmla="val 18750"/>
              <a:gd name="adj2" fmla="val -8333"/>
              <a:gd name="adj3" fmla="val -347641"/>
              <a:gd name="adj4" fmla="val -19707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Renovated office area wall &amp; window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30AC1C-CD14-4A02-5F1F-144067064A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55554" t="41109" r="28094" b="33093"/>
          <a:stretch/>
        </p:blipFill>
        <p:spPr>
          <a:xfrm>
            <a:off x="6563638" y="307301"/>
            <a:ext cx="5156548" cy="22879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36D1F94-3324-5E0E-DCB7-9AECC32226AA}"/>
              </a:ext>
            </a:extLst>
          </p:cNvPr>
          <p:cNvCxnSpPr>
            <a:cxnSpLocks/>
          </p:cNvCxnSpPr>
          <p:nvPr/>
        </p:nvCxnSpPr>
        <p:spPr>
          <a:xfrm flipV="1">
            <a:off x="8283165" y="2132721"/>
            <a:ext cx="1507648" cy="12671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E363F48-0B6F-43C2-11A8-B486CB12499C}"/>
              </a:ext>
            </a:extLst>
          </p:cNvPr>
          <p:cNvSpPr/>
          <p:nvPr/>
        </p:nvSpPr>
        <p:spPr>
          <a:xfrm>
            <a:off x="9682103" y="1574469"/>
            <a:ext cx="308610" cy="583068"/>
          </a:xfrm>
          <a:prstGeom prst="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C75492-DCDD-DF6B-70F4-A60258BE0541}"/>
              </a:ext>
            </a:extLst>
          </p:cNvPr>
          <p:cNvSpPr txBox="1"/>
          <p:nvPr/>
        </p:nvSpPr>
        <p:spPr>
          <a:xfrm>
            <a:off x="7599124" y="5470578"/>
            <a:ext cx="46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2541127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HS Auditorium Lobby Bathrooms - EXISTING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4F61E3-EFFC-EE4A-2AC1-0A937947D505}"/>
              </a:ext>
            </a:extLst>
          </p:cNvPr>
          <p:cNvSpPr txBox="1"/>
          <p:nvPr/>
        </p:nvSpPr>
        <p:spPr>
          <a:xfrm>
            <a:off x="2413021" y="4908645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Existing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54A4215-FB83-17FD-4911-341AEFF7B7B6}"/>
              </a:ext>
            </a:extLst>
          </p:cNvPr>
          <p:cNvSpPr/>
          <p:nvPr/>
        </p:nvSpPr>
        <p:spPr>
          <a:xfrm>
            <a:off x="1678227" y="3304143"/>
            <a:ext cx="488950" cy="250825"/>
          </a:xfrm>
          <a:custGeom>
            <a:avLst/>
            <a:gdLst>
              <a:gd name="connsiteX0" fmla="*/ 520700 w 520700"/>
              <a:gd name="connsiteY0" fmla="*/ 190500 h 292100"/>
              <a:gd name="connsiteX1" fmla="*/ 438150 w 520700"/>
              <a:gd name="connsiteY1" fmla="*/ 114300 h 292100"/>
              <a:gd name="connsiteX2" fmla="*/ 101600 w 520700"/>
              <a:gd name="connsiteY2" fmla="*/ 0 h 292100"/>
              <a:gd name="connsiteX3" fmla="*/ 0 w 520700"/>
              <a:gd name="connsiteY3" fmla="*/ 29210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00" h="292100">
                <a:moveTo>
                  <a:pt x="520700" y="190500"/>
                </a:moveTo>
                <a:lnTo>
                  <a:pt x="438150" y="114300"/>
                </a:lnTo>
                <a:lnTo>
                  <a:pt x="101600" y="0"/>
                </a:lnTo>
                <a:lnTo>
                  <a:pt x="0" y="292100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6060CC6-6742-0058-3449-53E189622401}"/>
              </a:ext>
            </a:extLst>
          </p:cNvPr>
          <p:cNvSpPr/>
          <p:nvPr/>
        </p:nvSpPr>
        <p:spPr>
          <a:xfrm>
            <a:off x="3100627" y="1227694"/>
            <a:ext cx="669925" cy="1028700"/>
          </a:xfrm>
          <a:custGeom>
            <a:avLst/>
            <a:gdLst>
              <a:gd name="connsiteX0" fmla="*/ 688975 w 688975"/>
              <a:gd name="connsiteY0" fmla="*/ 736600 h 1050925"/>
              <a:gd name="connsiteX1" fmla="*/ 428625 w 688975"/>
              <a:gd name="connsiteY1" fmla="*/ 1050925 h 1050925"/>
              <a:gd name="connsiteX2" fmla="*/ 146050 w 688975"/>
              <a:gd name="connsiteY2" fmla="*/ 825500 h 1050925"/>
              <a:gd name="connsiteX3" fmla="*/ 0 w 688975"/>
              <a:gd name="connsiteY3" fmla="*/ 520700 h 1050925"/>
              <a:gd name="connsiteX4" fmla="*/ 457200 w 688975"/>
              <a:gd name="connsiteY4" fmla="*/ 0 h 105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975" h="1050925">
                <a:moveTo>
                  <a:pt x="688975" y="736600"/>
                </a:moveTo>
                <a:lnTo>
                  <a:pt x="428625" y="1050925"/>
                </a:lnTo>
                <a:lnTo>
                  <a:pt x="146050" y="825500"/>
                </a:lnTo>
                <a:lnTo>
                  <a:pt x="0" y="520700"/>
                </a:lnTo>
                <a:lnTo>
                  <a:pt x="457200" y="0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bathroom with a sink and cabinets&#10;&#10;Description automatically generated">
            <a:extLst>
              <a:ext uri="{FF2B5EF4-FFF2-40B4-BE49-F238E27FC236}">
                <a16:creationId xmlns:a16="http://schemas.microsoft.com/office/drawing/2014/main" id="{C4DC408A-22E4-D0CB-BD57-F648034458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4" r="21892"/>
          <a:stretch/>
        </p:blipFill>
        <p:spPr>
          <a:xfrm rot="5400000">
            <a:off x="9231214" y="34157"/>
            <a:ext cx="2730924" cy="29631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97C2C07-AA60-734F-3546-5535BE37EB4C}"/>
              </a:ext>
            </a:extLst>
          </p:cNvPr>
          <p:cNvSpPr txBox="1"/>
          <p:nvPr/>
        </p:nvSpPr>
        <p:spPr>
          <a:xfrm>
            <a:off x="9148861" y="2464389"/>
            <a:ext cx="264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Men’s room</a:t>
            </a:r>
          </a:p>
        </p:txBody>
      </p:sp>
      <p:pic>
        <p:nvPicPr>
          <p:cNvPr id="19" name="Picture 18" descr="A hallway with doors and a red sign&#10;&#10;Description automatically generated with medium confidence">
            <a:extLst>
              <a:ext uri="{FF2B5EF4-FFF2-40B4-BE49-F238E27FC236}">
                <a16:creationId xmlns:a16="http://schemas.microsoft.com/office/drawing/2014/main" id="{9010D359-6F8C-176F-41FD-90ECC5B18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117" y="2977156"/>
            <a:ext cx="2977865" cy="22333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DC21C96-4A13-8FAA-61F2-5E7CD5490C62}"/>
              </a:ext>
            </a:extLst>
          </p:cNvPr>
          <p:cNvSpPr txBox="1"/>
          <p:nvPr/>
        </p:nvSpPr>
        <p:spPr>
          <a:xfrm>
            <a:off x="9148861" y="3019027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Lobby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22FD972-DE66-7FB8-43DD-448CAC134769}"/>
              </a:ext>
            </a:extLst>
          </p:cNvPr>
          <p:cNvSpPr/>
          <p:nvPr/>
        </p:nvSpPr>
        <p:spPr>
          <a:xfrm>
            <a:off x="1514475" y="4086225"/>
            <a:ext cx="609600" cy="638175"/>
          </a:xfrm>
          <a:custGeom>
            <a:avLst/>
            <a:gdLst>
              <a:gd name="connsiteX0" fmla="*/ 71438 w 609600"/>
              <a:gd name="connsiteY0" fmla="*/ 0 h 638175"/>
              <a:gd name="connsiteX1" fmla="*/ 609600 w 609600"/>
              <a:gd name="connsiteY1" fmla="*/ 185738 h 638175"/>
              <a:gd name="connsiteX2" fmla="*/ 447675 w 609600"/>
              <a:gd name="connsiteY2" fmla="*/ 638175 h 638175"/>
              <a:gd name="connsiteX3" fmla="*/ 90488 w 609600"/>
              <a:gd name="connsiteY3" fmla="*/ 509588 h 638175"/>
              <a:gd name="connsiteX4" fmla="*/ 176213 w 609600"/>
              <a:gd name="connsiteY4" fmla="*/ 257175 h 638175"/>
              <a:gd name="connsiteX5" fmla="*/ 0 w 609600"/>
              <a:gd name="connsiteY5" fmla="*/ 180975 h 638175"/>
              <a:gd name="connsiteX6" fmla="*/ 71438 w 609600"/>
              <a:gd name="connsiteY6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" h="638175">
                <a:moveTo>
                  <a:pt x="71438" y="0"/>
                </a:moveTo>
                <a:lnTo>
                  <a:pt x="609600" y="185738"/>
                </a:lnTo>
                <a:lnTo>
                  <a:pt x="447675" y="638175"/>
                </a:lnTo>
                <a:lnTo>
                  <a:pt x="90488" y="509588"/>
                </a:lnTo>
                <a:lnTo>
                  <a:pt x="176213" y="257175"/>
                </a:lnTo>
                <a:lnTo>
                  <a:pt x="0" y="180975"/>
                </a:lnTo>
                <a:lnTo>
                  <a:pt x="71438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59CF29B-90D2-3263-1530-9F6684CB78B8}"/>
              </a:ext>
            </a:extLst>
          </p:cNvPr>
          <p:cNvSpPr/>
          <p:nvPr/>
        </p:nvSpPr>
        <p:spPr>
          <a:xfrm>
            <a:off x="1604963" y="3576638"/>
            <a:ext cx="542925" cy="666750"/>
          </a:xfrm>
          <a:custGeom>
            <a:avLst/>
            <a:gdLst>
              <a:gd name="connsiteX0" fmla="*/ 161925 w 542925"/>
              <a:gd name="connsiteY0" fmla="*/ 0 h 666750"/>
              <a:gd name="connsiteX1" fmla="*/ 0 w 542925"/>
              <a:gd name="connsiteY1" fmla="*/ 485775 h 666750"/>
              <a:gd name="connsiteX2" fmla="*/ 528637 w 542925"/>
              <a:gd name="connsiteY2" fmla="*/ 666750 h 666750"/>
              <a:gd name="connsiteX3" fmla="*/ 542925 w 542925"/>
              <a:gd name="connsiteY3" fmla="*/ 538162 h 666750"/>
              <a:gd name="connsiteX4" fmla="*/ 523875 w 542925"/>
              <a:gd name="connsiteY4" fmla="*/ 419100 h 666750"/>
              <a:gd name="connsiteX5" fmla="*/ 490537 w 542925"/>
              <a:gd name="connsiteY5" fmla="*/ 328612 h 666750"/>
              <a:gd name="connsiteX6" fmla="*/ 447675 w 542925"/>
              <a:gd name="connsiteY6" fmla="*/ 238125 h 666750"/>
              <a:gd name="connsiteX7" fmla="*/ 390525 w 542925"/>
              <a:gd name="connsiteY7" fmla="*/ 157162 h 666750"/>
              <a:gd name="connsiteX8" fmla="*/ 314325 w 542925"/>
              <a:gd name="connsiteY8" fmla="*/ 85725 h 666750"/>
              <a:gd name="connsiteX9" fmla="*/ 247650 w 542925"/>
              <a:gd name="connsiteY9" fmla="*/ 47625 h 666750"/>
              <a:gd name="connsiteX10" fmla="*/ 161925 w 542925"/>
              <a:gd name="connsiteY10" fmla="*/ 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2925" h="666750">
                <a:moveTo>
                  <a:pt x="161925" y="0"/>
                </a:moveTo>
                <a:lnTo>
                  <a:pt x="0" y="485775"/>
                </a:lnTo>
                <a:lnTo>
                  <a:pt x="528637" y="666750"/>
                </a:lnTo>
                <a:lnTo>
                  <a:pt x="542925" y="538162"/>
                </a:lnTo>
                <a:lnTo>
                  <a:pt x="523875" y="419100"/>
                </a:lnTo>
                <a:lnTo>
                  <a:pt x="490537" y="328612"/>
                </a:lnTo>
                <a:lnTo>
                  <a:pt x="447675" y="238125"/>
                </a:lnTo>
                <a:lnTo>
                  <a:pt x="390525" y="157162"/>
                </a:lnTo>
                <a:lnTo>
                  <a:pt x="314325" y="85725"/>
                </a:lnTo>
                <a:lnTo>
                  <a:pt x="247650" y="47625"/>
                </a:lnTo>
                <a:lnTo>
                  <a:pt x="161925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E40F6BC-2387-A04D-8E29-2387234D9877}"/>
              </a:ext>
            </a:extLst>
          </p:cNvPr>
          <p:cNvSpPr/>
          <p:nvPr/>
        </p:nvSpPr>
        <p:spPr>
          <a:xfrm>
            <a:off x="3548063" y="1390650"/>
            <a:ext cx="614362" cy="557213"/>
          </a:xfrm>
          <a:custGeom>
            <a:avLst/>
            <a:gdLst>
              <a:gd name="connsiteX0" fmla="*/ 42862 w 614362"/>
              <a:gd name="connsiteY0" fmla="*/ 0 h 557213"/>
              <a:gd name="connsiteX1" fmla="*/ 585787 w 614362"/>
              <a:gd name="connsiteY1" fmla="*/ 0 h 557213"/>
              <a:gd name="connsiteX2" fmla="*/ 614362 w 614362"/>
              <a:gd name="connsiteY2" fmla="*/ 38100 h 557213"/>
              <a:gd name="connsiteX3" fmla="*/ 138112 w 614362"/>
              <a:gd name="connsiteY3" fmla="*/ 557213 h 557213"/>
              <a:gd name="connsiteX4" fmla="*/ 0 w 614362"/>
              <a:gd name="connsiteY4" fmla="*/ 433388 h 557213"/>
              <a:gd name="connsiteX5" fmla="*/ 0 w 614362"/>
              <a:gd name="connsiteY5" fmla="*/ 176213 h 557213"/>
              <a:gd name="connsiteX6" fmla="*/ 38100 w 614362"/>
              <a:gd name="connsiteY6" fmla="*/ 176213 h 557213"/>
              <a:gd name="connsiteX7" fmla="*/ 42862 w 614362"/>
              <a:gd name="connsiteY7" fmla="*/ 0 h 5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362" h="557213">
                <a:moveTo>
                  <a:pt x="42862" y="0"/>
                </a:moveTo>
                <a:lnTo>
                  <a:pt x="585787" y="0"/>
                </a:lnTo>
                <a:lnTo>
                  <a:pt x="614362" y="38100"/>
                </a:lnTo>
                <a:lnTo>
                  <a:pt x="138112" y="557213"/>
                </a:lnTo>
                <a:lnTo>
                  <a:pt x="0" y="433388"/>
                </a:lnTo>
                <a:lnTo>
                  <a:pt x="0" y="176213"/>
                </a:lnTo>
                <a:lnTo>
                  <a:pt x="38100" y="176213"/>
                </a:lnTo>
                <a:lnTo>
                  <a:pt x="42862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D64597F-7E33-8C42-6CDF-33585E2684F4}"/>
              </a:ext>
            </a:extLst>
          </p:cNvPr>
          <p:cNvSpPr/>
          <p:nvPr/>
        </p:nvSpPr>
        <p:spPr>
          <a:xfrm>
            <a:off x="3552825" y="947738"/>
            <a:ext cx="866775" cy="414337"/>
          </a:xfrm>
          <a:custGeom>
            <a:avLst/>
            <a:gdLst>
              <a:gd name="connsiteX0" fmla="*/ 261938 w 866775"/>
              <a:gd name="connsiteY0" fmla="*/ 0 h 414337"/>
              <a:gd name="connsiteX1" fmla="*/ 257175 w 866775"/>
              <a:gd name="connsiteY1" fmla="*/ 238125 h 414337"/>
              <a:gd name="connsiteX2" fmla="*/ 0 w 866775"/>
              <a:gd name="connsiteY2" fmla="*/ 233362 h 414337"/>
              <a:gd name="connsiteX3" fmla="*/ 0 w 866775"/>
              <a:gd name="connsiteY3" fmla="*/ 414337 h 414337"/>
              <a:gd name="connsiteX4" fmla="*/ 638175 w 866775"/>
              <a:gd name="connsiteY4" fmla="*/ 414337 h 414337"/>
              <a:gd name="connsiteX5" fmla="*/ 866775 w 866775"/>
              <a:gd name="connsiteY5" fmla="*/ 180975 h 414337"/>
              <a:gd name="connsiteX6" fmla="*/ 852488 w 866775"/>
              <a:gd name="connsiteY6" fmla="*/ 0 h 414337"/>
              <a:gd name="connsiteX7" fmla="*/ 261938 w 866775"/>
              <a:gd name="connsiteY7" fmla="*/ 0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6775" h="414337">
                <a:moveTo>
                  <a:pt x="261938" y="0"/>
                </a:moveTo>
                <a:cubicBezTo>
                  <a:pt x="260350" y="79375"/>
                  <a:pt x="258763" y="158750"/>
                  <a:pt x="257175" y="238125"/>
                </a:cubicBezTo>
                <a:lnTo>
                  <a:pt x="0" y="233362"/>
                </a:lnTo>
                <a:lnTo>
                  <a:pt x="0" y="414337"/>
                </a:lnTo>
                <a:lnTo>
                  <a:pt x="638175" y="414337"/>
                </a:lnTo>
                <a:lnTo>
                  <a:pt x="866775" y="180975"/>
                </a:lnTo>
                <a:lnTo>
                  <a:pt x="852488" y="0"/>
                </a:lnTo>
                <a:lnTo>
                  <a:pt x="261938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9D7FCE-191F-8308-3EB7-D7FF05971FBE}"/>
              </a:ext>
            </a:extLst>
          </p:cNvPr>
          <p:cNvGrpSpPr/>
          <p:nvPr/>
        </p:nvGrpSpPr>
        <p:grpSpPr>
          <a:xfrm>
            <a:off x="194004" y="0"/>
            <a:ext cx="5054402" cy="4948702"/>
            <a:chOff x="782727" y="369332"/>
            <a:chExt cx="5054402" cy="49487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D6B963C-79ED-D48B-CB8E-3065580A4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82727" y="369332"/>
              <a:ext cx="4879461" cy="4948702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059E90D-79A3-9CD5-C528-78AB1FBF5CFD}"/>
                </a:ext>
              </a:extLst>
            </p:cNvPr>
            <p:cNvSpPr/>
            <p:nvPr/>
          </p:nvSpPr>
          <p:spPr>
            <a:xfrm>
              <a:off x="3457184" y="2304789"/>
              <a:ext cx="2379945" cy="1665962"/>
            </a:xfrm>
            <a:custGeom>
              <a:avLst/>
              <a:gdLst>
                <a:gd name="connsiteX0" fmla="*/ 651353 w 2379945"/>
                <a:gd name="connsiteY0" fmla="*/ 0 h 1665962"/>
                <a:gd name="connsiteX1" fmla="*/ 839243 w 2379945"/>
                <a:gd name="connsiteY1" fmla="*/ 100208 h 1665962"/>
                <a:gd name="connsiteX2" fmla="*/ 1089764 w 2379945"/>
                <a:gd name="connsiteY2" fmla="*/ 75156 h 1665962"/>
                <a:gd name="connsiteX3" fmla="*/ 1227550 w 2379945"/>
                <a:gd name="connsiteY3" fmla="*/ 100208 h 1665962"/>
                <a:gd name="connsiteX4" fmla="*/ 2379945 w 2379945"/>
                <a:gd name="connsiteY4" fmla="*/ 463463 h 1665962"/>
                <a:gd name="connsiteX5" fmla="*/ 2079320 w 2379945"/>
                <a:gd name="connsiteY5" fmla="*/ 1665962 h 1665962"/>
                <a:gd name="connsiteX6" fmla="*/ 0 w 2379945"/>
                <a:gd name="connsiteY6" fmla="*/ 876822 h 1665962"/>
                <a:gd name="connsiteX7" fmla="*/ 112734 w 2379945"/>
                <a:gd name="connsiteY7" fmla="*/ 688932 h 1665962"/>
                <a:gd name="connsiteX8" fmla="*/ 613775 w 2379945"/>
                <a:gd name="connsiteY8" fmla="*/ 701458 h 1665962"/>
                <a:gd name="connsiteX9" fmla="*/ 713983 w 2379945"/>
                <a:gd name="connsiteY9" fmla="*/ 162838 h 1665962"/>
                <a:gd name="connsiteX10" fmla="*/ 651353 w 2379945"/>
                <a:gd name="connsiteY10" fmla="*/ 0 h 166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79945" h="1665962">
                  <a:moveTo>
                    <a:pt x="651353" y="0"/>
                  </a:moveTo>
                  <a:lnTo>
                    <a:pt x="839243" y="100208"/>
                  </a:lnTo>
                  <a:lnTo>
                    <a:pt x="1089764" y="75156"/>
                  </a:lnTo>
                  <a:lnTo>
                    <a:pt x="1227550" y="100208"/>
                  </a:lnTo>
                  <a:lnTo>
                    <a:pt x="2379945" y="463463"/>
                  </a:lnTo>
                  <a:lnTo>
                    <a:pt x="2079320" y="1665962"/>
                  </a:lnTo>
                  <a:lnTo>
                    <a:pt x="0" y="876822"/>
                  </a:lnTo>
                  <a:lnTo>
                    <a:pt x="112734" y="688932"/>
                  </a:lnTo>
                  <a:lnTo>
                    <a:pt x="613775" y="701458"/>
                  </a:lnTo>
                  <a:lnTo>
                    <a:pt x="713983" y="162838"/>
                  </a:lnTo>
                  <a:lnTo>
                    <a:pt x="6513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4F6820-E10C-FB20-1D7E-3F57221A802E}"/>
                </a:ext>
              </a:extLst>
            </p:cNvPr>
            <p:cNvSpPr/>
            <p:nvPr/>
          </p:nvSpPr>
          <p:spPr>
            <a:xfrm>
              <a:off x="2242159" y="1766170"/>
              <a:ext cx="1816274" cy="1315233"/>
            </a:xfrm>
            <a:custGeom>
              <a:avLst/>
              <a:gdLst>
                <a:gd name="connsiteX0" fmla="*/ 150312 w 1816274"/>
                <a:gd name="connsiteY0" fmla="*/ 0 h 1315233"/>
                <a:gd name="connsiteX1" fmla="*/ 112734 w 1816274"/>
                <a:gd name="connsiteY1" fmla="*/ 526093 h 1315233"/>
                <a:gd name="connsiteX2" fmla="*/ 0 w 1816274"/>
                <a:gd name="connsiteY2" fmla="*/ 989556 h 1315233"/>
                <a:gd name="connsiteX3" fmla="*/ 1089764 w 1816274"/>
                <a:gd name="connsiteY3" fmla="*/ 1315233 h 1315233"/>
                <a:gd name="connsiteX4" fmla="*/ 1816274 w 1816274"/>
                <a:gd name="connsiteY4" fmla="*/ 526093 h 1315233"/>
                <a:gd name="connsiteX5" fmla="*/ 150312 w 1816274"/>
                <a:gd name="connsiteY5" fmla="*/ 0 h 131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6274" h="1315233">
                  <a:moveTo>
                    <a:pt x="150312" y="0"/>
                  </a:moveTo>
                  <a:lnTo>
                    <a:pt x="112734" y="526093"/>
                  </a:lnTo>
                  <a:lnTo>
                    <a:pt x="0" y="989556"/>
                  </a:lnTo>
                  <a:lnTo>
                    <a:pt x="1089764" y="1315233"/>
                  </a:lnTo>
                  <a:lnTo>
                    <a:pt x="1816274" y="526093"/>
                  </a:lnTo>
                  <a:lnTo>
                    <a:pt x="1503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Callout: Line with Accent Bar 7">
            <a:extLst>
              <a:ext uri="{FF2B5EF4-FFF2-40B4-BE49-F238E27FC236}">
                <a16:creationId xmlns:a16="http://schemas.microsoft.com/office/drawing/2014/main" id="{C76397BC-80A4-75E3-9D78-1CE0C233DA0B}"/>
              </a:ext>
            </a:extLst>
          </p:cNvPr>
          <p:cNvSpPr/>
          <p:nvPr/>
        </p:nvSpPr>
        <p:spPr>
          <a:xfrm>
            <a:off x="6092042" y="1539306"/>
            <a:ext cx="2004498" cy="396151"/>
          </a:xfrm>
          <a:prstGeom prst="accentCallout1">
            <a:avLst>
              <a:gd name="adj1" fmla="val 18750"/>
              <a:gd name="adj2" fmla="val -8333"/>
              <a:gd name="adj3" fmla="val -65776"/>
              <a:gd name="adj4" fmla="val -11758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Men’s room</a:t>
            </a:r>
          </a:p>
        </p:txBody>
      </p:sp>
      <p:sp>
        <p:nvSpPr>
          <p:cNvPr id="9" name="Callout: Line with Accent Bar 8">
            <a:extLst>
              <a:ext uri="{FF2B5EF4-FFF2-40B4-BE49-F238E27FC236}">
                <a16:creationId xmlns:a16="http://schemas.microsoft.com/office/drawing/2014/main" id="{20C7C6DB-B319-132E-7EE8-70B789751EF4}"/>
              </a:ext>
            </a:extLst>
          </p:cNvPr>
          <p:cNvSpPr/>
          <p:nvPr/>
        </p:nvSpPr>
        <p:spPr>
          <a:xfrm>
            <a:off x="6092042" y="2315920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-213879"/>
              <a:gd name="adj4" fmla="val -11883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office area</a:t>
            </a:r>
          </a:p>
        </p:txBody>
      </p:sp>
      <p:sp>
        <p:nvSpPr>
          <p:cNvPr id="10" name="Callout: Line with Accent Bar 9">
            <a:extLst>
              <a:ext uri="{FF2B5EF4-FFF2-40B4-BE49-F238E27FC236}">
                <a16:creationId xmlns:a16="http://schemas.microsoft.com/office/drawing/2014/main" id="{47B26863-D060-3043-96CF-0DB1E3A3D2F5}"/>
              </a:ext>
            </a:extLst>
          </p:cNvPr>
          <p:cNvSpPr/>
          <p:nvPr/>
        </p:nvSpPr>
        <p:spPr>
          <a:xfrm>
            <a:off x="6092042" y="3701777"/>
            <a:ext cx="2004498" cy="369100"/>
          </a:xfrm>
          <a:prstGeom prst="accentCallout1">
            <a:avLst>
              <a:gd name="adj1" fmla="val 18750"/>
              <a:gd name="adj2" fmla="val -8333"/>
              <a:gd name="adj3" fmla="val 117820"/>
              <a:gd name="adj4" fmla="val -20319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dressing area</a:t>
            </a:r>
          </a:p>
        </p:txBody>
      </p:sp>
      <p:sp>
        <p:nvSpPr>
          <p:cNvPr id="11" name="Callout: Line with Accent Bar 10">
            <a:extLst>
              <a:ext uri="{FF2B5EF4-FFF2-40B4-BE49-F238E27FC236}">
                <a16:creationId xmlns:a16="http://schemas.microsoft.com/office/drawing/2014/main" id="{DCB08B20-3ED7-FCB1-3C15-4C30136EE846}"/>
              </a:ext>
            </a:extLst>
          </p:cNvPr>
          <p:cNvSpPr/>
          <p:nvPr/>
        </p:nvSpPr>
        <p:spPr>
          <a:xfrm>
            <a:off x="6092042" y="4549327"/>
            <a:ext cx="2004498" cy="369100"/>
          </a:xfrm>
          <a:prstGeom prst="accentCallout1">
            <a:avLst>
              <a:gd name="adj1" fmla="val 18750"/>
              <a:gd name="adj2" fmla="val -8333"/>
              <a:gd name="adj3" fmla="val -43662"/>
              <a:gd name="adj4" fmla="val -21194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women’s bathroom</a:t>
            </a:r>
          </a:p>
        </p:txBody>
      </p:sp>
      <p:sp>
        <p:nvSpPr>
          <p:cNvPr id="12" name="Callout: Line with Accent Bar 11">
            <a:extLst>
              <a:ext uri="{FF2B5EF4-FFF2-40B4-BE49-F238E27FC236}">
                <a16:creationId xmlns:a16="http://schemas.microsoft.com/office/drawing/2014/main" id="{55A41F4E-29B4-B712-824E-B6C40D8AC254}"/>
              </a:ext>
            </a:extLst>
          </p:cNvPr>
          <p:cNvSpPr/>
          <p:nvPr/>
        </p:nvSpPr>
        <p:spPr>
          <a:xfrm>
            <a:off x="6092042" y="740489"/>
            <a:ext cx="2004498" cy="418353"/>
          </a:xfrm>
          <a:prstGeom prst="accentCallout1">
            <a:avLst>
              <a:gd name="adj1" fmla="val 18750"/>
              <a:gd name="adj2" fmla="val -8333"/>
              <a:gd name="adj3" fmla="val 83387"/>
              <a:gd name="adj4" fmla="val -12320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custodial room</a:t>
            </a:r>
          </a:p>
        </p:txBody>
      </p:sp>
      <p:sp>
        <p:nvSpPr>
          <p:cNvPr id="15" name="Callout: Line with Accent Bar 14">
            <a:extLst>
              <a:ext uri="{FF2B5EF4-FFF2-40B4-BE49-F238E27FC236}">
                <a16:creationId xmlns:a16="http://schemas.microsoft.com/office/drawing/2014/main" id="{1891B716-B708-9E9D-8409-66B1494C7DF1}"/>
              </a:ext>
            </a:extLst>
          </p:cNvPr>
          <p:cNvSpPr/>
          <p:nvPr/>
        </p:nvSpPr>
        <p:spPr>
          <a:xfrm>
            <a:off x="6092042" y="2902961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-355950"/>
              <a:gd name="adj4" fmla="val -145191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layout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617DAB1-8815-A64F-EF59-FE9F1588699A}"/>
              </a:ext>
            </a:extLst>
          </p:cNvPr>
          <p:cNvCxnSpPr>
            <a:endCxn id="13" idx="1"/>
          </p:cNvCxnSpPr>
          <p:nvPr/>
        </p:nvCxnSpPr>
        <p:spPr>
          <a:xfrm flipH="1">
            <a:off x="2089661" y="2975285"/>
            <a:ext cx="3827440" cy="4270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44E4C18-D568-5255-E3EB-381585C31A1A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Access &amp; Arts</a:t>
            </a:r>
          </a:p>
        </p:txBody>
      </p:sp>
    </p:spTree>
    <p:extLst>
      <p:ext uri="{BB962C8B-B14F-4D97-AF65-F5344CB8AC3E}">
        <p14:creationId xmlns:p14="http://schemas.microsoft.com/office/powerpoint/2010/main" val="4121538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High/Middle School – Entry drive EXISTING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BA42BC-6E51-0E22-ED0B-E22FC4E4C46D}"/>
              </a:ext>
            </a:extLst>
          </p:cNvPr>
          <p:cNvGrpSpPr/>
          <p:nvPr/>
        </p:nvGrpSpPr>
        <p:grpSpPr>
          <a:xfrm>
            <a:off x="178726" y="301615"/>
            <a:ext cx="5681697" cy="5003625"/>
            <a:chOff x="253882" y="822960"/>
            <a:chExt cx="5681697" cy="500362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9DCB74D-942E-862B-7E3E-B0AB5410C8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429" t="11754" b="16412"/>
            <a:stretch/>
          </p:blipFill>
          <p:spPr>
            <a:xfrm>
              <a:off x="253882" y="822960"/>
              <a:ext cx="5681697" cy="5003625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9106D1-025F-F9E0-9CC4-D0668775E4F0}"/>
                </a:ext>
              </a:extLst>
            </p:cNvPr>
            <p:cNvGrpSpPr/>
            <p:nvPr/>
          </p:nvGrpSpPr>
          <p:grpSpPr>
            <a:xfrm>
              <a:off x="2282825" y="1597025"/>
              <a:ext cx="2100263" cy="3762375"/>
              <a:chOff x="2282825" y="1597025"/>
              <a:chExt cx="2100263" cy="3762375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10B6E4B-D460-74F9-CDF0-19CF507CF343}"/>
                  </a:ext>
                </a:extLst>
              </p:cNvPr>
              <p:cNvSpPr/>
              <p:nvPr/>
            </p:nvSpPr>
            <p:spPr>
              <a:xfrm>
                <a:off x="2282825" y="3733800"/>
                <a:ext cx="403225" cy="317500"/>
              </a:xfrm>
              <a:custGeom>
                <a:avLst/>
                <a:gdLst>
                  <a:gd name="connsiteX0" fmla="*/ 79375 w 403225"/>
                  <a:gd name="connsiteY0" fmla="*/ 0 h 317500"/>
                  <a:gd name="connsiteX1" fmla="*/ 0 w 403225"/>
                  <a:gd name="connsiteY1" fmla="*/ 225425 h 317500"/>
                  <a:gd name="connsiteX2" fmla="*/ 263525 w 403225"/>
                  <a:gd name="connsiteY2" fmla="*/ 317500 h 317500"/>
                  <a:gd name="connsiteX3" fmla="*/ 403225 w 403225"/>
                  <a:gd name="connsiteY3" fmla="*/ 142875 h 317500"/>
                  <a:gd name="connsiteX4" fmla="*/ 320675 w 403225"/>
                  <a:gd name="connsiteY4" fmla="*/ 66675 h 317500"/>
                  <a:gd name="connsiteX5" fmla="*/ 79375 w 403225"/>
                  <a:gd name="connsiteY5" fmla="*/ 0 h 31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3225" h="317500">
                    <a:moveTo>
                      <a:pt x="79375" y="0"/>
                    </a:moveTo>
                    <a:lnTo>
                      <a:pt x="0" y="225425"/>
                    </a:lnTo>
                    <a:lnTo>
                      <a:pt x="263525" y="317500"/>
                    </a:lnTo>
                    <a:lnTo>
                      <a:pt x="403225" y="142875"/>
                    </a:lnTo>
                    <a:lnTo>
                      <a:pt x="320675" y="66675"/>
                    </a:lnTo>
                    <a:lnTo>
                      <a:pt x="79375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FAB58A46-813A-F141-8491-F6BEE9BC305F}"/>
                  </a:ext>
                </a:extLst>
              </p:cNvPr>
              <p:cNvSpPr/>
              <p:nvPr/>
            </p:nvSpPr>
            <p:spPr>
              <a:xfrm>
                <a:off x="2552700" y="3879850"/>
                <a:ext cx="584200" cy="1479550"/>
              </a:xfrm>
              <a:custGeom>
                <a:avLst/>
                <a:gdLst>
                  <a:gd name="connsiteX0" fmla="*/ 127000 w 584200"/>
                  <a:gd name="connsiteY0" fmla="*/ 0 h 1479550"/>
                  <a:gd name="connsiteX1" fmla="*/ 584200 w 584200"/>
                  <a:gd name="connsiteY1" fmla="*/ 368300 h 1479550"/>
                  <a:gd name="connsiteX2" fmla="*/ 190500 w 584200"/>
                  <a:gd name="connsiteY2" fmla="*/ 1479550 h 1479550"/>
                  <a:gd name="connsiteX3" fmla="*/ 0 w 584200"/>
                  <a:gd name="connsiteY3" fmla="*/ 1406525 h 1479550"/>
                  <a:gd name="connsiteX4" fmla="*/ 254000 w 584200"/>
                  <a:gd name="connsiteY4" fmla="*/ 708025 h 1479550"/>
                  <a:gd name="connsiteX5" fmla="*/ 263525 w 584200"/>
                  <a:gd name="connsiteY5" fmla="*/ 574675 h 1479550"/>
                  <a:gd name="connsiteX6" fmla="*/ 250825 w 584200"/>
                  <a:gd name="connsiteY6" fmla="*/ 441325 h 1479550"/>
                  <a:gd name="connsiteX7" fmla="*/ 209550 w 584200"/>
                  <a:gd name="connsiteY7" fmla="*/ 320675 h 1479550"/>
                  <a:gd name="connsiteX8" fmla="*/ 158750 w 584200"/>
                  <a:gd name="connsiteY8" fmla="*/ 222250 h 1479550"/>
                  <a:gd name="connsiteX9" fmla="*/ 101600 w 584200"/>
                  <a:gd name="connsiteY9" fmla="*/ 155575 h 1479550"/>
                  <a:gd name="connsiteX10" fmla="*/ 44450 w 584200"/>
                  <a:gd name="connsiteY10" fmla="*/ 104775 h 1479550"/>
                  <a:gd name="connsiteX11" fmla="*/ 127000 w 584200"/>
                  <a:gd name="connsiteY11" fmla="*/ 0 h 147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84200" h="1479550">
                    <a:moveTo>
                      <a:pt x="127000" y="0"/>
                    </a:moveTo>
                    <a:lnTo>
                      <a:pt x="584200" y="368300"/>
                    </a:lnTo>
                    <a:lnTo>
                      <a:pt x="190500" y="1479550"/>
                    </a:lnTo>
                    <a:lnTo>
                      <a:pt x="0" y="1406525"/>
                    </a:lnTo>
                    <a:lnTo>
                      <a:pt x="254000" y="708025"/>
                    </a:lnTo>
                    <a:lnTo>
                      <a:pt x="263525" y="574675"/>
                    </a:lnTo>
                    <a:lnTo>
                      <a:pt x="250825" y="441325"/>
                    </a:lnTo>
                    <a:lnTo>
                      <a:pt x="209550" y="320675"/>
                    </a:lnTo>
                    <a:lnTo>
                      <a:pt x="158750" y="222250"/>
                    </a:lnTo>
                    <a:lnTo>
                      <a:pt x="101600" y="155575"/>
                    </a:lnTo>
                    <a:lnTo>
                      <a:pt x="44450" y="104775"/>
                    </a:lnTo>
                    <a:lnTo>
                      <a:pt x="12700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CC1ACFD-8C46-B954-EACC-A59EDA4FAC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71717" t="31053" r="23644" b="63294"/>
              <a:stretch/>
            </p:blipFill>
            <p:spPr>
              <a:xfrm>
                <a:off x="3903662" y="2031998"/>
                <a:ext cx="307976" cy="39370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94B82EAA-820F-08C4-0ACD-978A678A94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67343" t="26335" r="28018" b="69858"/>
              <a:stretch/>
            </p:blipFill>
            <p:spPr>
              <a:xfrm rot="10800000">
                <a:off x="3808411" y="2160586"/>
                <a:ext cx="307976" cy="265112"/>
              </a:xfrm>
              <a:prstGeom prst="rect">
                <a:avLst/>
              </a:prstGeom>
            </p:spPr>
          </p:pic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8A4092F-67E2-61D6-FDF8-F37381EA45CD}"/>
                  </a:ext>
                </a:extLst>
              </p:cNvPr>
              <p:cNvSpPr/>
              <p:nvPr/>
            </p:nvSpPr>
            <p:spPr>
              <a:xfrm>
                <a:off x="3941763" y="2116138"/>
                <a:ext cx="441325" cy="457200"/>
              </a:xfrm>
              <a:custGeom>
                <a:avLst/>
                <a:gdLst>
                  <a:gd name="connsiteX0" fmla="*/ 271462 w 441325"/>
                  <a:gd name="connsiteY0" fmla="*/ 0 h 457200"/>
                  <a:gd name="connsiteX1" fmla="*/ 441325 w 441325"/>
                  <a:gd name="connsiteY1" fmla="*/ 146050 h 457200"/>
                  <a:gd name="connsiteX2" fmla="*/ 168275 w 441325"/>
                  <a:gd name="connsiteY2" fmla="*/ 457200 h 457200"/>
                  <a:gd name="connsiteX3" fmla="*/ 0 w 441325"/>
                  <a:gd name="connsiteY3" fmla="*/ 315912 h 457200"/>
                  <a:gd name="connsiteX4" fmla="*/ 271462 w 441325"/>
                  <a:gd name="connsiteY4" fmla="*/ 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1325" h="457200">
                    <a:moveTo>
                      <a:pt x="271462" y="0"/>
                    </a:moveTo>
                    <a:lnTo>
                      <a:pt x="441325" y="146050"/>
                    </a:lnTo>
                    <a:lnTo>
                      <a:pt x="168275" y="457200"/>
                    </a:lnTo>
                    <a:lnTo>
                      <a:pt x="0" y="315912"/>
                    </a:lnTo>
                    <a:lnTo>
                      <a:pt x="27146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64FB513-9BEA-7CE6-229E-AE858F4A0728}"/>
                  </a:ext>
                </a:extLst>
              </p:cNvPr>
              <p:cNvSpPr/>
              <p:nvPr/>
            </p:nvSpPr>
            <p:spPr>
              <a:xfrm>
                <a:off x="3733800" y="1668463"/>
                <a:ext cx="461963" cy="785812"/>
              </a:xfrm>
              <a:custGeom>
                <a:avLst/>
                <a:gdLst>
                  <a:gd name="connsiteX0" fmla="*/ 461963 w 461963"/>
                  <a:gd name="connsiteY0" fmla="*/ 517525 h 785812"/>
                  <a:gd name="connsiteX1" fmla="*/ 461963 w 461963"/>
                  <a:gd name="connsiteY1" fmla="*/ 30162 h 785812"/>
                  <a:gd name="connsiteX2" fmla="*/ 403225 w 461963"/>
                  <a:gd name="connsiteY2" fmla="*/ 0 h 785812"/>
                  <a:gd name="connsiteX3" fmla="*/ 0 w 461963"/>
                  <a:gd name="connsiteY3" fmla="*/ 458787 h 785812"/>
                  <a:gd name="connsiteX4" fmla="*/ 130175 w 461963"/>
                  <a:gd name="connsiteY4" fmla="*/ 738187 h 785812"/>
                  <a:gd name="connsiteX5" fmla="*/ 231775 w 461963"/>
                  <a:gd name="connsiteY5" fmla="*/ 785812 h 785812"/>
                  <a:gd name="connsiteX6" fmla="*/ 461963 w 461963"/>
                  <a:gd name="connsiteY6" fmla="*/ 517525 h 7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1963" h="785812">
                    <a:moveTo>
                      <a:pt x="461963" y="517525"/>
                    </a:moveTo>
                    <a:lnTo>
                      <a:pt x="461963" y="30162"/>
                    </a:lnTo>
                    <a:lnTo>
                      <a:pt x="403225" y="0"/>
                    </a:lnTo>
                    <a:lnTo>
                      <a:pt x="0" y="458787"/>
                    </a:lnTo>
                    <a:lnTo>
                      <a:pt x="130175" y="738187"/>
                    </a:lnTo>
                    <a:lnTo>
                      <a:pt x="231775" y="785812"/>
                    </a:lnTo>
                    <a:lnTo>
                      <a:pt x="461963" y="517525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CDBD725-5DAB-DB3A-AE3C-C9DBEFEAE35F}"/>
                  </a:ext>
                </a:extLst>
              </p:cNvPr>
              <p:cNvSpPr/>
              <p:nvPr/>
            </p:nvSpPr>
            <p:spPr>
              <a:xfrm>
                <a:off x="3962400" y="2244725"/>
                <a:ext cx="128588" cy="138113"/>
              </a:xfrm>
              <a:custGeom>
                <a:avLst/>
                <a:gdLst>
                  <a:gd name="connsiteX0" fmla="*/ 0 w 128588"/>
                  <a:gd name="connsiteY0" fmla="*/ 109538 h 138113"/>
                  <a:gd name="connsiteX1" fmla="*/ 41275 w 128588"/>
                  <a:gd name="connsiteY1" fmla="*/ 138113 h 138113"/>
                  <a:gd name="connsiteX2" fmla="*/ 128588 w 128588"/>
                  <a:gd name="connsiteY2" fmla="*/ 39688 h 138113"/>
                  <a:gd name="connsiteX3" fmla="*/ 77788 w 128588"/>
                  <a:gd name="connsiteY3" fmla="*/ 0 h 138113"/>
                  <a:gd name="connsiteX4" fmla="*/ 0 w 128588"/>
                  <a:gd name="connsiteY4" fmla="*/ 109538 h 13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588" h="138113">
                    <a:moveTo>
                      <a:pt x="0" y="109538"/>
                    </a:moveTo>
                    <a:lnTo>
                      <a:pt x="41275" y="138113"/>
                    </a:lnTo>
                    <a:lnTo>
                      <a:pt x="128588" y="39688"/>
                    </a:lnTo>
                    <a:lnTo>
                      <a:pt x="77788" y="0"/>
                    </a:lnTo>
                    <a:lnTo>
                      <a:pt x="0" y="1095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2DE07EB-1A60-756B-E79D-A0C5DDD5212A}"/>
                  </a:ext>
                </a:extLst>
              </p:cNvPr>
              <p:cNvSpPr/>
              <p:nvPr/>
            </p:nvSpPr>
            <p:spPr>
              <a:xfrm>
                <a:off x="3962400" y="2185988"/>
                <a:ext cx="384175" cy="388937"/>
              </a:xfrm>
              <a:custGeom>
                <a:avLst/>
                <a:gdLst>
                  <a:gd name="connsiteX0" fmla="*/ 384175 w 384175"/>
                  <a:gd name="connsiteY0" fmla="*/ 128587 h 388937"/>
                  <a:gd name="connsiteX1" fmla="*/ 146050 w 384175"/>
                  <a:gd name="connsiteY1" fmla="*/ 388937 h 388937"/>
                  <a:gd name="connsiteX2" fmla="*/ 0 w 384175"/>
                  <a:gd name="connsiteY2" fmla="*/ 269875 h 388937"/>
                  <a:gd name="connsiteX3" fmla="*/ 236538 w 384175"/>
                  <a:gd name="connsiteY3" fmla="*/ 0 h 388937"/>
                  <a:gd name="connsiteX4" fmla="*/ 384175 w 384175"/>
                  <a:gd name="connsiteY4" fmla="*/ 128587 h 388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4175" h="388937">
                    <a:moveTo>
                      <a:pt x="384175" y="128587"/>
                    </a:moveTo>
                    <a:lnTo>
                      <a:pt x="146050" y="388937"/>
                    </a:lnTo>
                    <a:lnTo>
                      <a:pt x="0" y="269875"/>
                    </a:lnTo>
                    <a:lnTo>
                      <a:pt x="236538" y="0"/>
                    </a:lnTo>
                    <a:lnTo>
                      <a:pt x="384175" y="12858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993E4C8-8BDB-CE74-0E39-76D068F9ECD9}"/>
                  </a:ext>
                </a:extLst>
              </p:cNvPr>
              <p:cNvSpPr/>
              <p:nvPr/>
            </p:nvSpPr>
            <p:spPr>
              <a:xfrm>
                <a:off x="3963191" y="2243135"/>
                <a:ext cx="128588" cy="138113"/>
              </a:xfrm>
              <a:custGeom>
                <a:avLst/>
                <a:gdLst>
                  <a:gd name="connsiteX0" fmla="*/ 0 w 128588"/>
                  <a:gd name="connsiteY0" fmla="*/ 109538 h 138113"/>
                  <a:gd name="connsiteX1" fmla="*/ 41275 w 128588"/>
                  <a:gd name="connsiteY1" fmla="*/ 138113 h 138113"/>
                  <a:gd name="connsiteX2" fmla="*/ 128588 w 128588"/>
                  <a:gd name="connsiteY2" fmla="*/ 39688 h 138113"/>
                  <a:gd name="connsiteX3" fmla="*/ 77788 w 128588"/>
                  <a:gd name="connsiteY3" fmla="*/ 0 h 138113"/>
                  <a:gd name="connsiteX4" fmla="*/ 0 w 128588"/>
                  <a:gd name="connsiteY4" fmla="*/ 109538 h 13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588" h="138113">
                    <a:moveTo>
                      <a:pt x="0" y="109538"/>
                    </a:moveTo>
                    <a:lnTo>
                      <a:pt x="41275" y="138113"/>
                    </a:lnTo>
                    <a:lnTo>
                      <a:pt x="128588" y="39688"/>
                    </a:lnTo>
                    <a:lnTo>
                      <a:pt x="77788" y="0"/>
                    </a:lnTo>
                    <a:lnTo>
                      <a:pt x="0" y="109538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7A755B9-B0EE-07C8-E60B-F9BF0BD4F250}"/>
                  </a:ext>
                </a:extLst>
              </p:cNvPr>
              <p:cNvSpPr/>
              <p:nvPr/>
            </p:nvSpPr>
            <p:spPr>
              <a:xfrm>
                <a:off x="3689350" y="1597025"/>
                <a:ext cx="688975" cy="1050925"/>
              </a:xfrm>
              <a:custGeom>
                <a:avLst/>
                <a:gdLst>
                  <a:gd name="connsiteX0" fmla="*/ 688975 w 688975"/>
                  <a:gd name="connsiteY0" fmla="*/ 736600 h 1050925"/>
                  <a:gd name="connsiteX1" fmla="*/ 428625 w 688975"/>
                  <a:gd name="connsiteY1" fmla="*/ 1050925 h 1050925"/>
                  <a:gd name="connsiteX2" fmla="*/ 146050 w 688975"/>
                  <a:gd name="connsiteY2" fmla="*/ 825500 h 1050925"/>
                  <a:gd name="connsiteX3" fmla="*/ 0 w 688975"/>
                  <a:gd name="connsiteY3" fmla="*/ 520700 h 1050925"/>
                  <a:gd name="connsiteX4" fmla="*/ 457200 w 688975"/>
                  <a:gd name="connsiteY4" fmla="*/ 0 h 105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8975" h="1050925">
                    <a:moveTo>
                      <a:pt x="688975" y="736600"/>
                    </a:moveTo>
                    <a:lnTo>
                      <a:pt x="428625" y="1050925"/>
                    </a:lnTo>
                    <a:lnTo>
                      <a:pt x="146050" y="825500"/>
                    </a:lnTo>
                    <a:lnTo>
                      <a:pt x="0" y="520700"/>
                    </a:lnTo>
                    <a:lnTo>
                      <a:pt x="457200" y="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2B22559-EB3C-117C-BAB7-2FD164435939}"/>
                  </a:ext>
                </a:extLst>
              </p:cNvPr>
              <p:cNvSpPr/>
              <p:nvPr/>
            </p:nvSpPr>
            <p:spPr>
              <a:xfrm>
                <a:off x="3609975" y="3121025"/>
                <a:ext cx="542925" cy="187325"/>
              </a:xfrm>
              <a:custGeom>
                <a:avLst/>
                <a:gdLst>
                  <a:gd name="connsiteX0" fmla="*/ 0 w 542925"/>
                  <a:gd name="connsiteY0" fmla="*/ 47625 h 187325"/>
                  <a:gd name="connsiteX1" fmla="*/ 457200 w 542925"/>
                  <a:gd name="connsiteY1" fmla="*/ 187325 h 187325"/>
                  <a:gd name="connsiteX2" fmla="*/ 542925 w 542925"/>
                  <a:gd name="connsiteY2" fmla="*/ 152400 h 187325"/>
                  <a:gd name="connsiteX3" fmla="*/ 34925 w 542925"/>
                  <a:gd name="connsiteY3" fmla="*/ 0 h 187325"/>
                  <a:gd name="connsiteX4" fmla="*/ 0 w 542925"/>
                  <a:gd name="connsiteY4" fmla="*/ 47625 h 187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25" h="187325">
                    <a:moveTo>
                      <a:pt x="0" y="47625"/>
                    </a:moveTo>
                    <a:lnTo>
                      <a:pt x="457200" y="187325"/>
                    </a:lnTo>
                    <a:lnTo>
                      <a:pt x="542925" y="152400"/>
                    </a:lnTo>
                    <a:lnTo>
                      <a:pt x="34925" y="0"/>
                    </a:lnTo>
                    <a:lnTo>
                      <a:pt x="0" y="476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111A1CD-A168-179C-9E7F-6CAFD1EE401A}"/>
                </a:ext>
              </a:extLst>
            </p:cNvPr>
            <p:cNvSpPr/>
            <p:nvPr/>
          </p:nvSpPr>
          <p:spPr>
            <a:xfrm>
              <a:off x="4270375" y="2413000"/>
              <a:ext cx="1619250" cy="1438275"/>
            </a:xfrm>
            <a:custGeom>
              <a:avLst/>
              <a:gdLst>
                <a:gd name="connsiteX0" fmla="*/ 419100 w 1619250"/>
                <a:gd name="connsiteY0" fmla="*/ 0 h 1438275"/>
                <a:gd name="connsiteX1" fmla="*/ 282575 w 1619250"/>
                <a:gd name="connsiteY1" fmla="*/ 19050 h 1438275"/>
                <a:gd name="connsiteX2" fmla="*/ 0 w 1619250"/>
                <a:gd name="connsiteY2" fmla="*/ 974725 h 1438275"/>
                <a:gd name="connsiteX3" fmla="*/ 1355725 w 1619250"/>
                <a:gd name="connsiteY3" fmla="*/ 1438275 h 1438275"/>
                <a:gd name="connsiteX4" fmla="*/ 1619250 w 1619250"/>
                <a:gd name="connsiteY4" fmla="*/ 695325 h 1438275"/>
                <a:gd name="connsiteX5" fmla="*/ 1546225 w 1619250"/>
                <a:gd name="connsiteY5" fmla="*/ 257175 h 1438275"/>
                <a:gd name="connsiteX6" fmla="*/ 419100 w 1619250"/>
                <a:gd name="connsiteY6" fmla="*/ 0 h 143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0" h="1438275">
                  <a:moveTo>
                    <a:pt x="419100" y="0"/>
                  </a:moveTo>
                  <a:lnTo>
                    <a:pt x="282575" y="19050"/>
                  </a:lnTo>
                  <a:lnTo>
                    <a:pt x="0" y="974725"/>
                  </a:lnTo>
                  <a:lnTo>
                    <a:pt x="1355725" y="1438275"/>
                  </a:lnTo>
                  <a:lnTo>
                    <a:pt x="1619250" y="695325"/>
                  </a:lnTo>
                  <a:lnTo>
                    <a:pt x="1546225" y="257175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F508B32-54D4-F702-BE4A-D89B9BD894A7}"/>
              </a:ext>
            </a:extLst>
          </p:cNvPr>
          <p:cNvSpPr txBox="1"/>
          <p:nvPr/>
        </p:nvSpPr>
        <p:spPr>
          <a:xfrm>
            <a:off x="2926588" y="4875815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</a:t>
            </a:r>
          </a:p>
        </p:txBody>
      </p:sp>
      <p:sp>
        <p:nvSpPr>
          <p:cNvPr id="19" name="Callout: Line with Accent Bar 18">
            <a:extLst>
              <a:ext uri="{FF2B5EF4-FFF2-40B4-BE49-F238E27FC236}">
                <a16:creationId xmlns:a16="http://schemas.microsoft.com/office/drawing/2014/main" id="{9FB27BB3-0F89-CC21-BDCB-C91DD65B6C9A}"/>
              </a:ext>
            </a:extLst>
          </p:cNvPr>
          <p:cNvSpPr/>
          <p:nvPr/>
        </p:nvSpPr>
        <p:spPr>
          <a:xfrm>
            <a:off x="6216766" y="245272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238854"/>
              <a:gd name="adj4" fmla="val -74191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women’s bathroom - expanded</a:t>
            </a:r>
          </a:p>
        </p:txBody>
      </p:sp>
      <p:sp>
        <p:nvSpPr>
          <p:cNvPr id="20" name="Callout: Line with Accent Bar 19">
            <a:extLst>
              <a:ext uri="{FF2B5EF4-FFF2-40B4-BE49-F238E27FC236}">
                <a16:creationId xmlns:a16="http://schemas.microsoft.com/office/drawing/2014/main" id="{303D8688-6B41-1007-6EBE-C39BAD3FB47B}"/>
              </a:ext>
            </a:extLst>
          </p:cNvPr>
          <p:cNvSpPr/>
          <p:nvPr/>
        </p:nvSpPr>
        <p:spPr>
          <a:xfrm>
            <a:off x="6216765" y="946379"/>
            <a:ext cx="2625655" cy="401478"/>
          </a:xfrm>
          <a:prstGeom prst="accentCallout1">
            <a:avLst>
              <a:gd name="adj1" fmla="val 18750"/>
              <a:gd name="adj2" fmla="val -8333"/>
              <a:gd name="adj3" fmla="val 186602"/>
              <a:gd name="adj4" fmla="val -9254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Custodial room</a:t>
            </a:r>
          </a:p>
        </p:txBody>
      </p:sp>
      <p:sp>
        <p:nvSpPr>
          <p:cNvPr id="21" name="Callout: Line with Accent Bar 20">
            <a:extLst>
              <a:ext uri="{FF2B5EF4-FFF2-40B4-BE49-F238E27FC236}">
                <a16:creationId xmlns:a16="http://schemas.microsoft.com/office/drawing/2014/main" id="{A2979181-BE6F-0CA8-E05A-05EBFA8BB0DD}"/>
              </a:ext>
            </a:extLst>
          </p:cNvPr>
          <p:cNvSpPr/>
          <p:nvPr/>
        </p:nvSpPr>
        <p:spPr>
          <a:xfrm>
            <a:off x="6216766" y="4903762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-76607"/>
              <a:gd name="adj4" fmla="val -15708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dressing area w/ bathroom</a:t>
            </a:r>
          </a:p>
        </p:txBody>
      </p:sp>
      <p:sp>
        <p:nvSpPr>
          <p:cNvPr id="22" name="Callout: Line with Accent Bar 21">
            <a:extLst>
              <a:ext uri="{FF2B5EF4-FFF2-40B4-BE49-F238E27FC236}">
                <a16:creationId xmlns:a16="http://schemas.microsoft.com/office/drawing/2014/main" id="{DF73964B-3BF8-6347-631C-418E4A8D7E8D}"/>
              </a:ext>
            </a:extLst>
          </p:cNvPr>
          <p:cNvSpPr/>
          <p:nvPr/>
        </p:nvSpPr>
        <p:spPr>
          <a:xfrm>
            <a:off x="6216766" y="3604053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47730"/>
              <a:gd name="adj4" fmla="val -14386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men’s bathroom – expanded</a:t>
            </a:r>
          </a:p>
        </p:txBody>
      </p:sp>
      <p:sp>
        <p:nvSpPr>
          <p:cNvPr id="23" name="Callout: Line with Accent Bar 22">
            <a:extLst>
              <a:ext uri="{FF2B5EF4-FFF2-40B4-BE49-F238E27FC236}">
                <a16:creationId xmlns:a16="http://schemas.microsoft.com/office/drawing/2014/main" id="{8FE79EB0-FF44-D6F5-95A1-32CCEBCD2DA0}"/>
              </a:ext>
            </a:extLst>
          </p:cNvPr>
          <p:cNvSpPr/>
          <p:nvPr/>
        </p:nvSpPr>
        <p:spPr>
          <a:xfrm>
            <a:off x="6216766" y="2630391"/>
            <a:ext cx="2515826" cy="578970"/>
          </a:xfrm>
          <a:prstGeom prst="accentCallout1">
            <a:avLst>
              <a:gd name="adj1" fmla="val 18750"/>
              <a:gd name="adj2" fmla="val -8333"/>
              <a:gd name="adj3" fmla="val 90856"/>
              <a:gd name="adj4" fmla="val -11879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overhang/entry and doors; both bathrooms expanded</a:t>
            </a:r>
          </a:p>
        </p:txBody>
      </p:sp>
      <p:sp>
        <p:nvSpPr>
          <p:cNvPr id="24" name="Callout: Line with Accent Bar 23">
            <a:extLst>
              <a:ext uri="{FF2B5EF4-FFF2-40B4-BE49-F238E27FC236}">
                <a16:creationId xmlns:a16="http://schemas.microsoft.com/office/drawing/2014/main" id="{1D0BECB0-E7E1-4BEC-D21F-86FFDF592A42}"/>
              </a:ext>
            </a:extLst>
          </p:cNvPr>
          <p:cNvSpPr/>
          <p:nvPr/>
        </p:nvSpPr>
        <p:spPr>
          <a:xfrm>
            <a:off x="6216766" y="1559581"/>
            <a:ext cx="2515826" cy="248131"/>
          </a:xfrm>
          <a:prstGeom prst="accentCallout1">
            <a:avLst>
              <a:gd name="adj1" fmla="val 18750"/>
              <a:gd name="adj2" fmla="val -8333"/>
              <a:gd name="adj3" fmla="val 170127"/>
              <a:gd name="adj4" fmla="val -86656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Expanded footprint</a:t>
            </a:r>
          </a:p>
        </p:txBody>
      </p:sp>
      <p:sp>
        <p:nvSpPr>
          <p:cNvPr id="25" name="Callout: Line with Accent Bar 24">
            <a:extLst>
              <a:ext uri="{FF2B5EF4-FFF2-40B4-BE49-F238E27FC236}">
                <a16:creationId xmlns:a16="http://schemas.microsoft.com/office/drawing/2014/main" id="{2AA15BE6-1B5F-0DCE-2D9A-751E66EA2D50}"/>
              </a:ext>
            </a:extLst>
          </p:cNvPr>
          <p:cNvSpPr/>
          <p:nvPr/>
        </p:nvSpPr>
        <p:spPr>
          <a:xfrm>
            <a:off x="6216766" y="4392624"/>
            <a:ext cx="2515826" cy="301599"/>
          </a:xfrm>
          <a:prstGeom prst="accentCallout1">
            <a:avLst>
              <a:gd name="adj1" fmla="val 18750"/>
              <a:gd name="adj2" fmla="val -8333"/>
              <a:gd name="adj3" fmla="val -88563"/>
              <a:gd name="adj4" fmla="val -13638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Expanded footprint</a:t>
            </a:r>
          </a:p>
        </p:txBody>
      </p:sp>
      <p:sp>
        <p:nvSpPr>
          <p:cNvPr id="26" name="Callout: Line with Accent Bar 25">
            <a:extLst>
              <a:ext uri="{FF2B5EF4-FFF2-40B4-BE49-F238E27FC236}">
                <a16:creationId xmlns:a16="http://schemas.microsoft.com/office/drawing/2014/main" id="{D2790626-9C5F-501E-0FE8-15F32217DCF9}"/>
              </a:ext>
            </a:extLst>
          </p:cNvPr>
          <p:cNvSpPr/>
          <p:nvPr/>
        </p:nvSpPr>
        <p:spPr>
          <a:xfrm>
            <a:off x="6216766" y="2094986"/>
            <a:ext cx="2515826" cy="248131"/>
          </a:xfrm>
          <a:prstGeom prst="accentCallout1">
            <a:avLst>
              <a:gd name="adj1" fmla="val 18750"/>
              <a:gd name="adj2" fmla="val -8333"/>
              <a:gd name="adj3" fmla="val 185833"/>
              <a:gd name="adj4" fmla="val -12421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Concession location</a:t>
            </a:r>
          </a:p>
        </p:txBody>
      </p:sp>
      <p:pic>
        <p:nvPicPr>
          <p:cNvPr id="27" name="Picture 26" descr="A bathroom with a sink and cabinets&#10;&#10;Description automatically generated">
            <a:extLst>
              <a:ext uri="{FF2B5EF4-FFF2-40B4-BE49-F238E27FC236}">
                <a16:creationId xmlns:a16="http://schemas.microsoft.com/office/drawing/2014/main" id="{A13F95C0-DEF6-81CE-F927-DEC1D509E4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4" r="21892"/>
          <a:stretch/>
        </p:blipFill>
        <p:spPr>
          <a:xfrm rot="5400000">
            <a:off x="9231214" y="34157"/>
            <a:ext cx="2730924" cy="29631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013D2F2-297B-D10F-8E31-6AB9125E1404}"/>
              </a:ext>
            </a:extLst>
          </p:cNvPr>
          <p:cNvSpPr txBox="1"/>
          <p:nvPr/>
        </p:nvSpPr>
        <p:spPr>
          <a:xfrm>
            <a:off x="9148861" y="2464389"/>
            <a:ext cx="264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Men’s room</a:t>
            </a:r>
          </a:p>
        </p:txBody>
      </p:sp>
      <p:pic>
        <p:nvPicPr>
          <p:cNvPr id="29" name="Picture 28" descr="A hallway with doors and a red sign&#10;&#10;Description automatically generated with medium confidence">
            <a:extLst>
              <a:ext uri="{FF2B5EF4-FFF2-40B4-BE49-F238E27FC236}">
                <a16:creationId xmlns:a16="http://schemas.microsoft.com/office/drawing/2014/main" id="{6EC86B66-5709-1A1C-2106-81388B429B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117" y="2977156"/>
            <a:ext cx="2977865" cy="22333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FA343B8-8F5E-AF0C-3CC4-00B1CECBCD78}"/>
              </a:ext>
            </a:extLst>
          </p:cNvPr>
          <p:cNvSpPr txBox="1"/>
          <p:nvPr/>
        </p:nvSpPr>
        <p:spPr>
          <a:xfrm>
            <a:off x="9148861" y="3019027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Lobby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31AB36-10C1-1069-5790-16452B6BC4F2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Access &amp; Arts</a:t>
            </a:r>
          </a:p>
        </p:txBody>
      </p:sp>
    </p:spTree>
    <p:extLst>
      <p:ext uri="{BB962C8B-B14F-4D97-AF65-F5344CB8AC3E}">
        <p14:creationId xmlns:p14="http://schemas.microsoft.com/office/powerpoint/2010/main" val="3106185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612E1B98-41CB-AD1A-3B1D-25FF75DF539F}"/>
              </a:ext>
            </a:extLst>
          </p:cNvPr>
          <p:cNvGrpSpPr/>
          <p:nvPr/>
        </p:nvGrpSpPr>
        <p:grpSpPr>
          <a:xfrm>
            <a:off x="257433" y="57622"/>
            <a:ext cx="6217528" cy="6132499"/>
            <a:chOff x="257433" y="57622"/>
            <a:chExt cx="6217528" cy="613249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A22C45C-C85E-A662-1E2A-49AA3F0A2DFC}"/>
                </a:ext>
              </a:extLst>
            </p:cNvPr>
            <p:cNvSpPr/>
            <p:nvPr/>
          </p:nvSpPr>
          <p:spPr>
            <a:xfrm>
              <a:off x="3948113" y="3467100"/>
              <a:ext cx="1052512" cy="614363"/>
            </a:xfrm>
            <a:custGeom>
              <a:avLst/>
              <a:gdLst>
                <a:gd name="connsiteX0" fmla="*/ 85725 w 1052512"/>
                <a:gd name="connsiteY0" fmla="*/ 0 h 614363"/>
                <a:gd name="connsiteX1" fmla="*/ 0 w 1052512"/>
                <a:gd name="connsiteY1" fmla="*/ 271463 h 614363"/>
                <a:gd name="connsiteX2" fmla="*/ 957262 w 1052512"/>
                <a:gd name="connsiteY2" fmla="*/ 614363 h 614363"/>
                <a:gd name="connsiteX3" fmla="*/ 1052512 w 1052512"/>
                <a:gd name="connsiteY3" fmla="*/ 347663 h 614363"/>
                <a:gd name="connsiteX4" fmla="*/ 85725 w 1052512"/>
                <a:gd name="connsiteY4" fmla="*/ 0 h 614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512" h="614363">
                  <a:moveTo>
                    <a:pt x="85725" y="0"/>
                  </a:moveTo>
                  <a:lnTo>
                    <a:pt x="0" y="271463"/>
                  </a:lnTo>
                  <a:lnTo>
                    <a:pt x="957262" y="614363"/>
                  </a:lnTo>
                  <a:lnTo>
                    <a:pt x="1052512" y="347663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9851C6B-FC20-926A-AFE5-AF082C4281F8}"/>
                </a:ext>
              </a:extLst>
            </p:cNvPr>
            <p:cNvGrpSpPr/>
            <p:nvPr/>
          </p:nvGrpSpPr>
          <p:grpSpPr>
            <a:xfrm>
              <a:off x="257433" y="57622"/>
              <a:ext cx="6034490" cy="2978933"/>
              <a:chOff x="257433" y="57622"/>
              <a:chExt cx="6034490" cy="2978933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9CF218A9-3C41-147B-3AEC-3CC69D2A6C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7010"/>
              <a:stretch/>
            </p:blipFill>
            <p:spPr>
              <a:xfrm>
                <a:off x="257433" y="95338"/>
                <a:ext cx="6034490" cy="2941217"/>
              </a:xfrm>
              <a:prstGeom prst="rect">
                <a:avLst/>
              </a:prstGeom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74CCD0E-1EC7-597C-A748-1AD66191ED90}"/>
                  </a:ext>
                </a:extLst>
              </p:cNvPr>
              <p:cNvSpPr/>
              <p:nvPr/>
            </p:nvSpPr>
            <p:spPr>
              <a:xfrm rot="1348090">
                <a:off x="4479369" y="57622"/>
                <a:ext cx="1812099" cy="8552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D897491-021A-D1EF-8019-1665242BC24E}"/>
                </a:ext>
              </a:extLst>
            </p:cNvPr>
            <p:cNvSpPr/>
            <p:nvPr/>
          </p:nvSpPr>
          <p:spPr>
            <a:xfrm>
              <a:off x="3405188" y="3624263"/>
              <a:ext cx="1000125" cy="604837"/>
            </a:xfrm>
            <a:custGeom>
              <a:avLst/>
              <a:gdLst>
                <a:gd name="connsiteX0" fmla="*/ 95250 w 1000125"/>
                <a:gd name="connsiteY0" fmla="*/ 0 h 604837"/>
                <a:gd name="connsiteX1" fmla="*/ 0 w 1000125"/>
                <a:gd name="connsiteY1" fmla="*/ 290512 h 604837"/>
                <a:gd name="connsiteX2" fmla="*/ 904875 w 1000125"/>
                <a:gd name="connsiteY2" fmla="*/ 604837 h 604837"/>
                <a:gd name="connsiteX3" fmla="*/ 1000125 w 1000125"/>
                <a:gd name="connsiteY3" fmla="*/ 314325 h 604837"/>
                <a:gd name="connsiteX4" fmla="*/ 95250 w 1000125"/>
                <a:gd name="connsiteY4" fmla="*/ 0 h 60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5" h="604837">
                  <a:moveTo>
                    <a:pt x="95250" y="0"/>
                  </a:moveTo>
                  <a:lnTo>
                    <a:pt x="0" y="290512"/>
                  </a:lnTo>
                  <a:lnTo>
                    <a:pt x="904875" y="604837"/>
                  </a:lnTo>
                  <a:lnTo>
                    <a:pt x="1000125" y="314325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A6A953E-A33B-C77C-C80E-C6D51DCD4F9B}"/>
                </a:ext>
              </a:extLst>
            </p:cNvPr>
            <p:cNvSpPr/>
            <p:nvPr/>
          </p:nvSpPr>
          <p:spPr>
            <a:xfrm>
              <a:off x="3248025" y="3938588"/>
              <a:ext cx="547688" cy="576262"/>
            </a:xfrm>
            <a:custGeom>
              <a:avLst/>
              <a:gdLst>
                <a:gd name="connsiteX0" fmla="*/ 142875 w 547688"/>
                <a:gd name="connsiteY0" fmla="*/ 0 h 576262"/>
                <a:gd name="connsiteX1" fmla="*/ 0 w 547688"/>
                <a:gd name="connsiteY1" fmla="*/ 438150 h 576262"/>
                <a:gd name="connsiteX2" fmla="*/ 390525 w 547688"/>
                <a:gd name="connsiteY2" fmla="*/ 576262 h 576262"/>
                <a:gd name="connsiteX3" fmla="*/ 547688 w 547688"/>
                <a:gd name="connsiteY3" fmla="*/ 138112 h 576262"/>
                <a:gd name="connsiteX4" fmla="*/ 142875 w 547688"/>
                <a:gd name="connsiteY4" fmla="*/ 0 h 57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688" h="576262">
                  <a:moveTo>
                    <a:pt x="142875" y="0"/>
                  </a:moveTo>
                  <a:lnTo>
                    <a:pt x="0" y="438150"/>
                  </a:lnTo>
                  <a:lnTo>
                    <a:pt x="390525" y="576262"/>
                  </a:lnTo>
                  <a:lnTo>
                    <a:pt x="547688" y="138112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931D09-9091-30D7-634A-DF5DFBABD8A2}"/>
                </a:ext>
              </a:extLst>
            </p:cNvPr>
            <p:cNvSpPr/>
            <p:nvPr/>
          </p:nvSpPr>
          <p:spPr>
            <a:xfrm>
              <a:off x="3167063" y="4400550"/>
              <a:ext cx="971550" cy="933450"/>
            </a:xfrm>
            <a:custGeom>
              <a:avLst/>
              <a:gdLst>
                <a:gd name="connsiteX0" fmla="*/ 971550 w 971550"/>
                <a:gd name="connsiteY0" fmla="*/ 314325 h 933450"/>
                <a:gd name="connsiteX1" fmla="*/ 752475 w 971550"/>
                <a:gd name="connsiteY1" fmla="*/ 933450 h 933450"/>
                <a:gd name="connsiteX2" fmla="*/ 9525 w 971550"/>
                <a:gd name="connsiteY2" fmla="*/ 671513 h 933450"/>
                <a:gd name="connsiteX3" fmla="*/ 157162 w 971550"/>
                <a:gd name="connsiteY3" fmla="*/ 223838 h 933450"/>
                <a:gd name="connsiteX4" fmla="*/ 0 w 971550"/>
                <a:gd name="connsiteY4" fmla="*/ 176213 h 933450"/>
                <a:gd name="connsiteX5" fmla="*/ 66675 w 971550"/>
                <a:gd name="connsiteY5" fmla="*/ 0 h 933450"/>
                <a:gd name="connsiteX6" fmla="*/ 971550 w 971550"/>
                <a:gd name="connsiteY6" fmla="*/ 314325 h 93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550" h="933450">
                  <a:moveTo>
                    <a:pt x="971550" y="314325"/>
                  </a:moveTo>
                  <a:lnTo>
                    <a:pt x="752475" y="933450"/>
                  </a:lnTo>
                  <a:lnTo>
                    <a:pt x="9525" y="671513"/>
                  </a:lnTo>
                  <a:lnTo>
                    <a:pt x="157162" y="223838"/>
                  </a:lnTo>
                  <a:lnTo>
                    <a:pt x="0" y="176213"/>
                  </a:lnTo>
                  <a:lnTo>
                    <a:pt x="66675" y="0"/>
                  </a:lnTo>
                  <a:lnTo>
                    <a:pt x="971550" y="31432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81AE9F8-E314-46EA-683A-66542AE8A379}"/>
                </a:ext>
              </a:extLst>
            </p:cNvPr>
            <p:cNvGrpSpPr/>
            <p:nvPr/>
          </p:nvGrpSpPr>
          <p:grpSpPr>
            <a:xfrm>
              <a:off x="417889" y="2547835"/>
              <a:ext cx="6057072" cy="3642286"/>
              <a:chOff x="417889" y="2547835"/>
              <a:chExt cx="6057072" cy="3642286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E102ACCD-06F7-911E-7E49-F13C41E055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28919" b="1"/>
              <a:stretch/>
            </p:blipFill>
            <p:spPr>
              <a:xfrm>
                <a:off x="417889" y="2986471"/>
                <a:ext cx="5643738" cy="3203650"/>
              </a:xfrm>
              <a:prstGeom prst="rect">
                <a:avLst/>
              </a:prstGeom>
            </p:spPr>
          </p:pic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F5E03B8-F7A1-0344-6C65-A34F79626E14}"/>
                  </a:ext>
                </a:extLst>
              </p:cNvPr>
              <p:cNvSpPr/>
              <p:nvPr/>
            </p:nvSpPr>
            <p:spPr>
              <a:xfrm rot="1214700">
                <a:off x="2137806" y="2583628"/>
                <a:ext cx="4337155" cy="7087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29D086C-B1DE-E440-B444-5255B7077EE5}"/>
                  </a:ext>
                </a:extLst>
              </p:cNvPr>
              <p:cNvSpPr/>
              <p:nvPr/>
            </p:nvSpPr>
            <p:spPr>
              <a:xfrm rot="1214700">
                <a:off x="5779870" y="2547835"/>
                <a:ext cx="543701" cy="7087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61" name="Google Shape;61;p14"/>
          <p:cNvPicPr preferRelativeResize="0"/>
          <p:nvPr/>
        </p:nvPicPr>
        <p:blipFill rotWithShape="1">
          <a:blip r:embed="rId5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HS Music Wing upgrades and ADA Accessibility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313A9A-A696-CF4D-B2CB-B25A728C24DF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Access &amp; Arts</a:t>
            </a:r>
          </a:p>
        </p:txBody>
      </p:sp>
      <p:sp>
        <p:nvSpPr>
          <p:cNvPr id="4" name="Callout: Line with Accent Bar 3">
            <a:extLst>
              <a:ext uri="{FF2B5EF4-FFF2-40B4-BE49-F238E27FC236}">
                <a16:creationId xmlns:a16="http://schemas.microsoft.com/office/drawing/2014/main" id="{1996C1D0-307B-F229-0040-557EF0EF93B0}"/>
              </a:ext>
            </a:extLst>
          </p:cNvPr>
          <p:cNvSpPr/>
          <p:nvPr/>
        </p:nvSpPr>
        <p:spPr>
          <a:xfrm>
            <a:off x="6291922" y="384555"/>
            <a:ext cx="2515826" cy="695112"/>
          </a:xfrm>
          <a:prstGeom prst="accentCallout1">
            <a:avLst>
              <a:gd name="adj1" fmla="val 18750"/>
              <a:gd name="adj2" fmla="val -8333"/>
              <a:gd name="adj3" fmla="val 124277"/>
              <a:gd name="adj4" fmla="val -57761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stairs. Current IMR/VMR are not accessible</a:t>
            </a:r>
          </a:p>
        </p:txBody>
      </p:sp>
      <p:sp>
        <p:nvSpPr>
          <p:cNvPr id="5" name="Callout: Line with Accent Bar 4">
            <a:extLst>
              <a:ext uri="{FF2B5EF4-FFF2-40B4-BE49-F238E27FC236}">
                <a16:creationId xmlns:a16="http://schemas.microsoft.com/office/drawing/2014/main" id="{EE40AC3C-AD10-0826-6635-AACAE706892E}"/>
              </a:ext>
            </a:extLst>
          </p:cNvPr>
          <p:cNvSpPr/>
          <p:nvPr/>
        </p:nvSpPr>
        <p:spPr>
          <a:xfrm>
            <a:off x="6291922" y="1377475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-29464"/>
              <a:gd name="adj4" fmla="val -8514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office</a:t>
            </a:r>
          </a:p>
        </p:txBody>
      </p:sp>
      <p:sp>
        <p:nvSpPr>
          <p:cNvPr id="6" name="Callout: Line with Accent Bar 5">
            <a:extLst>
              <a:ext uri="{FF2B5EF4-FFF2-40B4-BE49-F238E27FC236}">
                <a16:creationId xmlns:a16="http://schemas.microsoft.com/office/drawing/2014/main" id="{1428AB85-E4B9-4523-CBB3-268CD9EBFBC4}"/>
              </a:ext>
            </a:extLst>
          </p:cNvPr>
          <p:cNvSpPr/>
          <p:nvPr/>
        </p:nvSpPr>
        <p:spPr>
          <a:xfrm>
            <a:off x="6291922" y="1766649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-76264"/>
              <a:gd name="adj4" fmla="val -6970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Storage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A0AF26-A00D-7D41-1767-E967BDA76694}"/>
              </a:ext>
            </a:extLst>
          </p:cNvPr>
          <p:cNvCxnSpPr/>
          <p:nvPr/>
        </p:nvCxnSpPr>
        <p:spPr>
          <a:xfrm flipH="1" flipV="1">
            <a:off x="4083485" y="1718314"/>
            <a:ext cx="1991637" cy="11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room with blue chairs and a bucket&#10;&#10;Description automatically generated">
            <a:extLst>
              <a:ext uri="{FF2B5EF4-FFF2-40B4-BE49-F238E27FC236}">
                <a16:creationId xmlns:a16="http://schemas.microsoft.com/office/drawing/2014/main" id="{4C4CA7CF-0FCF-BCB8-D2B7-9D3F0DC19E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059" y="129488"/>
            <a:ext cx="2914023" cy="21855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31A7DD-A5B8-2979-587D-4D69B5482321}"/>
              </a:ext>
            </a:extLst>
          </p:cNvPr>
          <p:cNvSpPr txBox="1"/>
          <p:nvPr/>
        </p:nvSpPr>
        <p:spPr>
          <a:xfrm>
            <a:off x="9199553" y="1867646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VMR</a:t>
            </a:r>
          </a:p>
        </p:txBody>
      </p:sp>
      <p:pic>
        <p:nvPicPr>
          <p:cNvPr id="10" name="Picture 9" descr="A hallway with stairs and chairs&#10;&#10;Description automatically generated">
            <a:extLst>
              <a:ext uri="{FF2B5EF4-FFF2-40B4-BE49-F238E27FC236}">
                <a16:creationId xmlns:a16="http://schemas.microsoft.com/office/drawing/2014/main" id="{D71A3ADD-848C-1F05-1586-FC6911180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059" y="2443201"/>
            <a:ext cx="2914021" cy="21855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16D1B1-6A6E-1F8E-27AF-CAB6073EB788}"/>
              </a:ext>
            </a:extLst>
          </p:cNvPr>
          <p:cNvSpPr txBox="1"/>
          <p:nvPr/>
        </p:nvSpPr>
        <p:spPr>
          <a:xfrm>
            <a:off x="9199553" y="2444286"/>
            <a:ext cx="273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Corridor/stair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32F5A5-3332-6FF3-D7E0-65CE2DCCE80A}"/>
              </a:ext>
            </a:extLst>
          </p:cNvPr>
          <p:cNvSpPr txBox="1"/>
          <p:nvPr/>
        </p:nvSpPr>
        <p:spPr>
          <a:xfrm>
            <a:off x="701456" y="1994478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8AA13C-DEB6-648F-6903-9015751CEF30}"/>
              </a:ext>
            </a:extLst>
          </p:cNvPr>
          <p:cNvSpPr txBox="1"/>
          <p:nvPr/>
        </p:nvSpPr>
        <p:spPr>
          <a:xfrm>
            <a:off x="701456" y="5214197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C972DE-11D4-90DD-F7E1-9137BC5DB862}"/>
              </a:ext>
            </a:extLst>
          </p:cNvPr>
          <p:cNvCxnSpPr>
            <a:cxnSpLocks/>
          </p:cNvCxnSpPr>
          <p:nvPr/>
        </p:nvCxnSpPr>
        <p:spPr>
          <a:xfrm flipH="1" flipV="1">
            <a:off x="2646693" y="4759450"/>
            <a:ext cx="3465425" cy="8234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llout: Line with Accent Bar 14">
            <a:extLst>
              <a:ext uri="{FF2B5EF4-FFF2-40B4-BE49-F238E27FC236}">
                <a16:creationId xmlns:a16="http://schemas.microsoft.com/office/drawing/2014/main" id="{53979012-ACF4-F30B-CBC1-A35CCA45BA64}"/>
              </a:ext>
            </a:extLst>
          </p:cNvPr>
          <p:cNvSpPr/>
          <p:nvPr/>
        </p:nvSpPr>
        <p:spPr>
          <a:xfrm>
            <a:off x="6291922" y="2747892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226040"/>
              <a:gd name="adj4" fmla="val -8165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ADA ramp to access IMR/VMR</a:t>
            </a:r>
          </a:p>
        </p:txBody>
      </p:sp>
      <p:sp>
        <p:nvSpPr>
          <p:cNvPr id="16" name="Callout: Line with Accent Bar 15">
            <a:extLst>
              <a:ext uri="{FF2B5EF4-FFF2-40B4-BE49-F238E27FC236}">
                <a16:creationId xmlns:a16="http://schemas.microsoft.com/office/drawing/2014/main" id="{9A2D4B2B-D6C5-A980-3E05-21439B5FE22A}"/>
              </a:ext>
            </a:extLst>
          </p:cNvPr>
          <p:cNvSpPr/>
          <p:nvPr/>
        </p:nvSpPr>
        <p:spPr>
          <a:xfrm>
            <a:off x="6291922" y="3387221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131359"/>
              <a:gd name="adj4" fmla="val -10330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Reconfigure storage to provide room access</a:t>
            </a:r>
          </a:p>
        </p:txBody>
      </p:sp>
      <p:sp>
        <p:nvSpPr>
          <p:cNvPr id="17" name="Callout: Line with Accent Bar 16">
            <a:extLst>
              <a:ext uri="{FF2B5EF4-FFF2-40B4-BE49-F238E27FC236}">
                <a16:creationId xmlns:a16="http://schemas.microsoft.com/office/drawing/2014/main" id="{2AF3B688-E74E-2499-589F-5277E5E52E0E}"/>
              </a:ext>
            </a:extLst>
          </p:cNvPr>
          <p:cNvSpPr/>
          <p:nvPr/>
        </p:nvSpPr>
        <p:spPr>
          <a:xfrm>
            <a:off x="6291922" y="4105510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60404"/>
              <a:gd name="adj4" fmla="val -111062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Reconfigure Office to provide access</a:t>
            </a:r>
          </a:p>
        </p:txBody>
      </p:sp>
      <p:sp>
        <p:nvSpPr>
          <p:cNvPr id="18" name="Callout: Line with Accent Bar 17">
            <a:extLst>
              <a:ext uri="{FF2B5EF4-FFF2-40B4-BE49-F238E27FC236}">
                <a16:creationId xmlns:a16="http://schemas.microsoft.com/office/drawing/2014/main" id="{A2E4AE51-315F-9B95-E62F-7DF9579F0747}"/>
              </a:ext>
            </a:extLst>
          </p:cNvPr>
          <p:cNvSpPr/>
          <p:nvPr/>
        </p:nvSpPr>
        <p:spPr>
          <a:xfrm>
            <a:off x="6291922" y="5463127"/>
            <a:ext cx="2772010" cy="454959"/>
          </a:xfrm>
          <a:prstGeom prst="accentCallout1">
            <a:avLst>
              <a:gd name="adj1" fmla="val 25450"/>
              <a:gd name="adj2" fmla="val -6134"/>
              <a:gd name="adj3" fmla="val -93437"/>
              <a:gd name="adj4" fmla="val -5422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Upgrade IMR/VMR rooms</a:t>
            </a:r>
          </a:p>
        </p:txBody>
      </p:sp>
      <p:sp>
        <p:nvSpPr>
          <p:cNvPr id="19" name="Callout: Line with Accent Bar 18">
            <a:extLst>
              <a:ext uri="{FF2B5EF4-FFF2-40B4-BE49-F238E27FC236}">
                <a16:creationId xmlns:a16="http://schemas.microsoft.com/office/drawing/2014/main" id="{30D5654E-C81C-CC3A-7054-6C6A9D029DC6}"/>
              </a:ext>
            </a:extLst>
          </p:cNvPr>
          <p:cNvSpPr/>
          <p:nvPr/>
        </p:nvSpPr>
        <p:spPr>
          <a:xfrm>
            <a:off x="6291922" y="4796333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-9862"/>
              <a:gd name="adj4" fmla="val -10719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Reconfigure practice &amp; storage rooms</a:t>
            </a:r>
          </a:p>
        </p:txBody>
      </p:sp>
    </p:spTree>
    <p:extLst>
      <p:ext uri="{BB962C8B-B14F-4D97-AF65-F5344CB8AC3E}">
        <p14:creationId xmlns:p14="http://schemas.microsoft.com/office/powerpoint/2010/main" val="4164183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BD38B6-574E-295D-A39D-97788B78487D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HS/MS Locker Rooms – First Floor (Boys)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10B8B70-08DA-ED5B-C628-C6F3D903753A}"/>
              </a:ext>
            </a:extLst>
          </p:cNvPr>
          <p:cNvGrpSpPr/>
          <p:nvPr/>
        </p:nvGrpSpPr>
        <p:grpSpPr>
          <a:xfrm>
            <a:off x="108524" y="-5188"/>
            <a:ext cx="5511507" cy="5983078"/>
            <a:chOff x="108524" y="-5188"/>
            <a:chExt cx="5511507" cy="59830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8DC3D31-84F2-F762-4C53-32B5E9004F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rcRect r="52973"/>
            <a:stretch/>
          </p:blipFill>
          <p:spPr>
            <a:xfrm>
              <a:off x="108524" y="4661"/>
              <a:ext cx="2464252" cy="588886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19B89E1-4F8D-CBD0-D902-E066EC67704D}"/>
                </a:ext>
              </a:extLst>
            </p:cNvPr>
            <p:cNvSpPr/>
            <p:nvPr/>
          </p:nvSpPr>
          <p:spPr>
            <a:xfrm>
              <a:off x="3844963" y="2663825"/>
              <a:ext cx="401812" cy="1908348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7C7D546-30B0-1069-5833-4931762746E8}"/>
                </a:ext>
              </a:extLst>
            </p:cNvPr>
            <p:cNvSpPr/>
            <p:nvPr/>
          </p:nvSpPr>
          <p:spPr>
            <a:xfrm>
              <a:off x="3859346" y="4609507"/>
              <a:ext cx="361756" cy="854038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4457B91-A5B8-8AAA-3DF4-5847DE0FDC6B}"/>
                </a:ext>
              </a:extLst>
            </p:cNvPr>
            <p:cNvSpPr/>
            <p:nvPr/>
          </p:nvSpPr>
          <p:spPr>
            <a:xfrm>
              <a:off x="4248150" y="2236449"/>
              <a:ext cx="708025" cy="2919751"/>
            </a:xfrm>
            <a:custGeom>
              <a:avLst/>
              <a:gdLst>
                <a:gd name="connsiteX0" fmla="*/ 708025 w 708025"/>
                <a:gd name="connsiteY0" fmla="*/ 1987550 h 1987550"/>
                <a:gd name="connsiteX1" fmla="*/ 0 w 708025"/>
                <a:gd name="connsiteY1" fmla="*/ 1987550 h 1987550"/>
                <a:gd name="connsiteX2" fmla="*/ 0 w 708025"/>
                <a:gd name="connsiteY2" fmla="*/ 0 h 1987550"/>
                <a:gd name="connsiteX3" fmla="*/ 701675 w 708025"/>
                <a:gd name="connsiteY3" fmla="*/ 0 h 1987550"/>
                <a:gd name="connsiteX4" fmla="*/ 708025 w 708025"/>
                <a:gd name="connsiteY4" fmla="*/ 1987550 h 198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8025" h="1987550">
                  <a:moveTo>
                    <a:pt x="708025" y="1987550"/>
                  </a:moveTo>
                  <a:lnTo>
                    <a:pt x="0" y="1987550"/>
                  </a:lnTo>
                  <a:lnTo>
                    <a:pt x="0" y="0"/>
                  </a:lnTo>
                  <a:lnTo>
                    <a:pt x="701675" y="0"/>
                  </a:lnTo>
                  <a:cubicBezTo>
                    <a:pt x="703792" y="662517"/>
                    <a:pt x="705908" y="1325033"/>
                    <a:pt x="708025" y="198755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0D2DB40-87D2-565E-B822-D91FD6588BFE}"/>
                </a:ext>
              </a:extLst>
            </p:cNvPr>
            <p:cNvSpPr/>
            <p:nvPr/>
          </p:nvSpPr>
          <p:spPr>
            <a:xfrm>
              <a:off x="3844962" y="1512977"/>
              <a:ext cx="390525" cy="1150848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3F24ECF-21C7-1C8F-14F1-B9606707583B}"/>
                </a:ext>
              </a:extLst>
            </p:cNvPr>
            <p:cNvSpPr/>
            <p:nvPr/>
          </p:nvSpPr>
          <p:spPr>
            <a:xfrm>
              <a:off x="4248150" y="1512977"/>
              <a:ext cx="189782" cy="72347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B1DFEE0-4EB1-C81A-F6D7-CD043200C985}"/>
                </a:ext>
              </a:extLst>
            </p:cNvPr>
            <p:cNvSpPr/>
            <p:nvPr/>
          </p:nvSpPr>
          <p:spPr>
            <a:xfrm>
              <a:off x="3212306" y="411956"/>
              <a:ext cx="1628775" cy="1031082"/>
            </a:xfrm>
            <a:custGeom>
              <a:avLst/>
              <a:gdLst>
                <a:gd name="connsiteX0" fmla="*/ 204788 w 1628775"/>
                <a:gd name="connsiteY0" fmla="*/ 0 h 1031082"/>
                <a:gd name="connsiteX1" fmla="*/ 202407 w 1628775"/>
                <a:gd name="connsiteY1" fmla="*/ 321469 h 1031082"/>
                <a:gd name="connsiteX2" fmla="*/ 0 w 1628775"/>
                <a:gd name="connsiteY2" fmla="*/ 316707 h 1031082"/>
                <a:gd name="connsiteX3" fmla="*/ 0 w 1628775"/>
                <a:gd name="connsiteY3" fmla="*/ 526257 h 1031082"/>
                <a:gd name="connsiteX4" fmla="*/ 381000 w 1628775"/>
                <a:gd name="connsiteY4" fmla="*/ 528638 h 1031082"/>
                <a:gd name="connsiteX5" fmla="*/ 381000 w 1628775"/>
                <a:gd name="connsiteY5" fmla="*/ 988219 h 1031082"/>
                <a:gd name="connsiteX6" fmla="*/ 547688 w 1628775"/>
                <a:gd name="connsiteY6" fmla="*/ 992982 h 1031082"/>
                <a:gd name="connsiteX7" fmla="*/ 554832 w 1628775"/>
                <a:gd name="connsiteY7" fmla="*/ 1031082 h 1031082"/>
                <a:gd name="connsiteX8" fmla="*/ 1628775 w 1628775"/>
                <a:gd name="connsiteY8" fmla="*/ 1026319 h 1031082"/>
                <a:gd name="connsiteX9" fmla="*/ 1626394 w 1628775"/>
                <a:gd name="connsiteY9" fmla="*/ 869157 h 1031082"/>
                <a:gd name="connsiteX10" fmla="*/ 1588294 w 1628775"/>
                <a:gd name="connsiteY10" fmla="*/ 869157 h 1031082"/>
                <a:gd name="connsiteX11" fmla="*/ 1590675 w 1628775"/>
                <a:gd name="connsiteY11" fmla="*/ 812007 h 1031082"/>
                <a:gd name="connsiteX12" fmla="*/ 1238250 w 1628775"/>
                <a:gd name="connsiteY12" fmla="*/ 802482 h 1031082"/>
                <a:gd name="connsiteX13" fmla="*/ 1240632 w 1628775"/>
                <a:gd name="connsiteY13" fmla="*/ 4763 h 1031082"/>
                <a:gd name="connsiteX14" fmla="*/ 204788 w 1628775"/>
                <a:gd name="connsiteY14" fmla="*/ 0 h 103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28775" h="1031082">
                  <a:moveTo>
                    <a:pt x="204788" y="0"/>
                  </a:moveTo>
                  <a:cubicBezTo>
                    <a:pt x="203994" y="107156"/>
                    <a:pt x="203201" y="214313"/>
                    <a:pt x="202407" y="321469"/>
                  </a:cubicBezTo>
                  <a:lnTo>
                    <a:pt x="0" y="316707"/>
                  </a:lnTo>
                  <a:lnTo>
                    <a:pt x="0" y="526257"/>
                  </a:lnTo>
                  <a:lnTo>
                    <a:pt x="381000" y="528638"/>
                  </a:lnTo>
                  <a:lnTo>
                    <a:pt x="381000" y="988219"/>
                  </a:lnTo>
                  <a:lnTo>
                    <a:pt x="547688" y="992982"/>
                  </a:lnTo>
                  <a:lnTo>
                    <a:pt x="554832" y="1031082"/>
                  </a:lnTo>
                  <a:lnTo>
                    <a:pt x="1628775" y="1026319"/>
                  </a:lnTo>
                  <a:cubicBezTo>
                    <a:pt x="1627981" y="973932"/>
                    <a:pt x="1627188" y="921544"/>
                    <a:pt x="1626394" y="869157"/>
                  </a:cubicBezTo>
                  <a:lnTo>
                    <a:pt x="1588294" y="869157"/>
                  </a:lnTo>
                  <a:cubicBezTo>
                    <a:pt x="1589088" y="850107"/>
                    <a:pt x="1589881" y="831057"/>
                    <a:pt x="1590675" y="812007"/>
                  </a:cubicBezTo>
                  <a:lnTo>
                    <a:pt x="1238250" y="802482"/>
                  </a:lnTo>
                  <a:lnTo>
                    <a:pt x="1240632" y="4763"/>
                  </a:lnTo>
                  <a:lnTo>
                    <a:pt x="204788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4FE060-531E-A994-0DD1-AA6E790BEA31}"/>
                </a:ext>
              </a:extLst>
            </p:cNvPr>
            <p:cNvSpPr/>
            <p:nvPr/>
          </p:nvSpPr>
          <p:spPr>
            <a:xfrm>
              <a:off x="3212306" y="985838"/>
              <a:ext cx="361950" cy="409575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C2BA47-7F13-B931-5B79-283061901584}"/>
                </a:ext>
              </a:extLst>
            </p:cNvPr>
            <p:cNvSpPr txBox="1"/>
            <p:nvPr/>
          </p:nvSpPr>
          <p:spPr>
            <a:xfrm>
              <a:off x="3798879" y="2593797"/>
              <a:ext cx="5148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Cust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BC3972E-B10C-2CCF-8E74-3133A2E7D59E}"/>
                </a:ext>
              </a:extLst>
            </p:cNvPr>
            <p:cNvGrpSpPr/>
            <p:nvPr/>
          </p:nvGrpSpPr>
          <p:grpSpPr>
            <a:xfrm>
              <a:off x="2926080" y="-5188"/>
              <a:ext cx="2693951" cy="5983078"/>
              <a:chOff x="2926080" y="-5188"/>
              <a:chExt cx="2693951" cy="5983078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4365586-3BB2-C433-42B4-7B7DF59DD2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26080" y="-5188"/>
                <a:ext cx="2693951" cy="5983078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8A84E6A-ADF6-E76F-CDB3-4914C59927B8}"/>
                  </a:ext>
                </a:extLst>
              </p:cNvPr>
              <p:cNvSpPr/>
              <p:nvPr/>
            </p:nvSpPr>
            <p:spPr>
              <a:xfrm>
                <a:off x="4106367" y="4605337"/>
                <a:ext cx="160833" cy="4667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73679E9-9119-7CC0-B53C-51AF2BF6A8CE}"/>
                </a:ext>
              </a:extLst>
            </p:cNvPr>
            <p:cNvSpPr/>
            <p:nvPr/>
          </p:nvSpPr>
          <p:spPr>
            <a:xfrm>
              <a:off x="4103957" y="4609507"/>
              <a:ext cx="153718" cy="45779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 descr="A hallway with red lockers&#10;&#10;Description automatically generated">
            <a:extLst>
              <a:ext uri="{FF2B5EF4-FFF2-40B4-BE49-F238E27FC236}">
                <a16:creationId xmlns:a16="http://schemas.microsoft.com/office/drawing/2014/main" id="{7D5C6766-A1AA-2EDB-72FF-B7AD1A75F68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42" b="7457"/>
          <a:stretch/>
        </p:blipFill>
        <p:spPr>
          <a:xfrm>
            <a:off x="9146295" y="154853"/>
            <a:ext cx="2867809" cy="13916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 group of red lockers in a room&#10;&#10;Description automatically generated">
            <a:extLst>
              <a:ext uri="{FF2B5EF4-FFF2-40B4-BE49-F238E27FC236}">
                <a16:creationId xmlns:a16="http://schemas.microsoft.com/office/drawing/2014/main" id="{5D72AF75-99BE-E814-8672-0CF6C40A79F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42"/>
          <a:stretch/>
        </p:blipFill>
        <p:spPr>
          <a:xfrm>
            <a:off x="9146295" y="1724320"/>
            <a:ext cx="2867809" cy="15520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9DE4F8E-7D9E-E457-008F-B050C7EAF1DE}"/>
              </a:ext>
            </a:extLst>
          </p:cNvPr>
          <p:cNvSpPr txBox="1"/>
          <p:nvPr/>
        </p:nvSpPr>
        <p:spPr>
          <a:xfrm>
            <a:off x="9210952" y="1167164"/>
            <a:ext cx="267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locker room</a:t>
            </a:r>
          </a:p>
        </p:txBody>
      </p:sp>
      <p:pic>
        <p:nvPicPr>
          <p:cNvPr id="21" name="Picture 20" descr="A hallway with a tile floor&#10;&#10;Description automatically generated">
            <a:extLst>
              <a:ext uri="{FF2B5EF4-FFF2-40B4-BE49-F238E27FC236}">
                <a16:creationId xmlns:a16="http://schemas.microsoft.com/office/drawing/2014/main" id="{F194AB63-21C7-10AA-ABA5-829E890F296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88"/>
          <a:stretch/>
        </p:blipFill>
        <p:spPr>
          <a:xfrm>
            <a:off x="9146296" y="3401545"/>
            <a:ext cx="2869082" cy="16657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9757E37-13B6-834F-F960-655437A0B62D}"/>
              </a:ext>
            </a:extLst>
          </p:cNvPr>
          <p:cNvSpPr txBox="1"/>
          <p:nvPr/>
        </p:nvSpPr>
        <p:spPr>
          <a:xfrm>
            <a:off x="2350390" y="4948702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Existing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2AF786-4C4B-9C83-5FA1-887BB25D9FDB}"/>
              </a:ext>
            </a:extLst>
          </p:cNvPr>
          <p:cNvSpPr txBox="1"/>
          <p:nvPr/>
        </p:nvSpPr>
        <p:spPr>
          <a:xfrm>
            <a:off x="5137391" y="4948702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F0D9CB-C702-03B0-7AE5-4EC2A82E1591}"/>
              </a:ext>
            </a:extLst>
          </p:cNvPr>
          <p:cNvSpPr txBox="1"/>
          <p:nvPr/>
        </p:nvSpPr>
        <p:spPr>
          <a:xfrm>
            <a:off x="1523415" y="2348928"/>
            <a:ext cx="2275345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General renovations: incl. finishes and mech-elec for new layouts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1CC5B7-403B-0365-E44F-35BCCEF7560C}"/>
              </a:ext>
            </a:extLst>
          </p:cNvPr>
          <p:cNvSpPr txBox="1"/>
          <p:nvPr/>
        </p:nvSpPr>
        <p:spPr>
          <a:xfrm>
            <a:off x="9210952" y="2904573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lockers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F1FE18-84BA-DE15-ABC7-C9BBEE42E345}"/>
              </a:ext>
            </a:extLst>
          </p:cNvPr>
          <p:cNvSpPr txBox="1"/>
          <p:nvPr/>
        </p:nvSpPr>
        <p:spPr>
          <a:xfrm>
            <a:off x="9210952" y="4661368"/>
            <a:ext cx="267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shower area</a:t>
            </a:r>
          </a:p>
        </p:txBody>
      </p:sp>
      <p:sp>
        <p:nvSpPr>
          <p:cNvPr id="27" name="Callout: Line with Accent Bar 26">
            <a:extLst>
              <a:ext uri="{FF2B5EF4-FFF2-40B4-BE49-F238E27FC236}">
                <a16:creationId xmlns:a16="http://schemas.microsoft.com/office/drawing/2014/main" id="{16A00671-1979-3C18-5516-AC92525A593F}"/>
              </a:ext>
            </a:extLst>
          </p:cNvPr>
          <p:cNvSpPr/>
          <p:nvPr/>
        </p:nvSpPr>
        <p:spPr>
          <a:xfrm>
            <a:off x="6548846" y="373759"/>
            <a:ext cx="2545050" cy="278901"/>
          </a:xfrm>
          <a:prstGeom prst="accentCallout1">
            <a:avLst>
              <a:gd name="adj1" fmla="val 18750"/>
              <a:gd name="adj2" fmla="val -8333"/>
              <a:gd name="adj3" fmla="val 247811"/>
              <a:gd name="adj4" fmla="val -10916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Home team room</a:t>
            </a:r>
          </a:p>
        </p:txBody>
      </p:sp>
      <p:sp>
        <p:nvSpPr>
          <p:cNvPr id="28" name="Callout: Line with Accent Bar 27">
            <a:extLst>
              <a:ext uri="{FF2B5EF4-FFF2-40B4-BE49-F238E27FC236}">
                <a16:creationId xmlns:a16="http://schemas.microsoft.com/office/drawing/2014/main" id="{3EC7462A-1B8F-FB85-AAE9-2DF8630BBFA5}"/>
              </a:ext>
            </a:extLst>
          </p:cNvPr>
          <p:cNvSpPr/>
          <p:nvPr/>
        </p:nvSpPr>
        <p:spPr>
          <a:xfrm>
            <a:off x="6548846" y="953269"/>
            <a:ext cx="2545050" cy="820578"/>
          </a:xfrm>
          <a:prstGeom prst="accentCallout1">
            <a:avLst>
              <a:gd name="adj1" fmla="val 18750"/>
              <a:gd name="adj2" fmla="val -8333"/>
              <a:gd name="adj3" fmla="val 137656"/>
              <a:gd name="adj4" fmla="val -85481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Renovated locker areas; MEP, Lights, bottle fillers, benches (some lockers)</a:t>
            </a:r>
          </a:p>
        </p:txBody>
      </p:sp>
      <p:sp>
        <p:nvSpPr>
          <p:cNvPr id="29" name="Callout: Line with Accent Bar 28">
            <a:extLst>
              <a:ext uri="{FF2B5EF4-FFF2-40B4-BE49-F238E27FC236}">
                <a16:creationId xmlns:a16="http://schemas.microsoft.com/office/drawing/2014/main" id="{C8E404ED-6F57-FC9B-A0CE-FC83C390CA77}"/>
              </a:ext>
            </a:extLst>
          </p:cNvPr>
          <p:cNvSpPr/>
          <p:nvPr/>
        </p:nvSpPr>
        <p:spPr>
          <a:xfrm>
            <a:off x="6548846" y="3261086"/>
            <a:ext cx="2342605" cy="278902"/>
          </a:xfrm>
          <a:prstGeom prst="accentCallout1">
            <a:avLst>
              <a:gd name="adj1" fmla="val 18750"/>
              <a:gd name="adj2" fmla="val -8333"/>
              <a:gd name="adj3" fmla="val 302129"/>
              <a:gd name="adj4" fmla="val -10838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Individual shower areas</a:t>
            </a:r>
          </a:p>
        </p:txBody>
      </p:sp>
      <p:sp>
        <p:nvSpPr>
          <p:cNvPr id="30" name="Callout: Line with Accent Bar 29">
            <a:extLst>
              <a:ext uri="{FF2B5EF4-FFF2-40B4-BE49-F238E27FC236}">
                <a16:creationId xmlns:a16="http://schemas.microsoft.com/office/drawing/2014/main" id="{CF7A7DCC-D81D-A331-617F-C46AE2F140E1}"/>
              </a:ext>
            </a:extLst>
          </p:cNvPr>
          <p:cNvSpPr/>
          <p:nvPr/>
        </p:nvSpPr>
        <p:spPr>
          <a:xfrm>
            <a:off x="6548846" y="2674253"/>
            <a:ext cx="2342605" cy="278902"/>
          </a:xfrm>
          <a:prstGeom prst="accentCallout1">
            <a:avLst>
              <a:gd name="adj1" fmla="val 18750"/>
              <a:gd name="adj2" fmla="val -8333"/>
              <a:gd name="adj3" fmla="val 367124"/>
              <a:gd name="adj4" fmla="val -10892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Accessible toilet and shower</a:t>
            </a:r>
          </a:p>
        </p:txBody>
      </p:sp>
      <p:sp>
        <p:nvSpPr>
          <p:cNvPr id="31" name="Callout: Line with Accent Bar 30">
            <a:extLst>
              <a:ext uri="{FF2B5EF4-FFF2-40B4-BE49-F238E27FC236}">
                <a16:creationId xmlns:a16="http://schemas.microsoft.com/office/drawing/2014/main" id="{076C3F56-A6E1-F9DF-8E09-C14D24D6277F}"/>
              </a:ext>
            </a:extLst>
          </p:cNvPr>
          <p:cNvSpPr/>
          <p:nvPr/>
        </p:nvSpPr>
        <p:spPr>
          <a:xfrm>
            <a:off x="6568598" y="2097436"/>
            <a:ext cx="2659137" cy="278902"/>
          </a:xfrm>
          <a:prstGeom prst="accentCallout1">
            <a:avLst>
              <a:gd name="adj1" fmla="val 18750"/>
              <a:gd name="adj2" fmla="val -8333"/>
              <a:gd name="adj3" fmla="val 318762"/>
              <a:gd name="adj4" fmla="val -9475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Expanded upgraded bathrooms</a:t>
            </a:r>
          </a:p>
        </p:txBody>
      </p:sp>
      <p:sp>
        <p:nvSpPr>
          <p:cNvPr id="32" name="Callout: Line with Accent Bar 31">
            <a:extLst>
              <a:ext uri="{FF2B5EF4-FFF2-40B4-BE49-F238E27FC236}">
                <a16:creationId xmlns:a16="http://schemas.microsoft.com/office/drawing/2014/main" id="{1F5CE2BA-B5E9-8C7D-FD83-C57AA6719BB3}"/>
              </a:ext>
            </a:extLst>
          </p:cNvPr>
          <p:cNvSpPr/>
          <p:nvPr/>
        </p:nvSpPr>
        <p:spPr>
          <a:xfrm>
            <a:off x="6561372" y="3859327"/>
            <a:ext cx="2342605" cy="578013"/>
          </a:xfrm>
          <a:prstGeom prst="accentCallout1">
            <a:avLst>
              <a:gd name="adj1" fmla="val 18750"/>
              <a:gd name="adj2" fmla="val -8333"/>
              <a:gd name="adj3" fmla="val 135437"/>
              <a:gd name="adj4" fmla="val -9425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Renovated locker areas &amp; added benches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1C6051D-D997-FE46-40C6-D9903BBC1AFE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Access &amp; Athletics</a:t>
            </a:r>
          </a:p>
        </p:txBody>
      </p:sp>
    </p:spTree>
    <p:extLst>
      <p:ext uri="{BB962C8B-B14F-4D97-AF65-F5344CB8AC3E}">
        <p14:creationId xmlns:p14="http://schemas.microsoft.com/office/powerpoint/2010/main" val="4197200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C8F1C9-7C5E-AAF6-9FD6-9445199B2A0F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HS/MS Locker Rooms – Second Floor (Girls)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588935-BC8A-0088-BE69-A9A6B9A8CCDA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Access &amp; Athletics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1306EE9-64E8-228A-45A3-CEC2098E0DCE}"/>
              </a:ext>
            </a:extLst>
          </p:cNvPr>
          <p:cNvGrpSpPr/>
          <p:nvPr/>
        </p:nvGrpSpPr>
        <p:grpSpPr>
          <a:xfrm>
            <a:off x="171253" y="251888"/>
            <a:ext cx="4748914" cy="5752715"/>
            <a:chOff x="171253" y="251888"/>
            <a:chExt cx="4748914" cy="575271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C7C56-3DBD-78D6-A6C4-CC5D5CCFC984}"/>
                </a:ext>
              </a:extLst>
            </p:cNvPr>
            <p:cNvSpPr/>
            <p:nvPr/>
          </p:nvSpPr>
          <p:spPr>
            <a:xfrm>
              <a:off x="4438651" y="1951268"/>
              <a:ext cx="390525" cy="2273070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190513C-A5B6-DA28-D42B-BB8873269F17}"/>
                </a:ext>
              </a:extLst>
            </p:cNvPr>
            <p:cNvSpPr/>
            <p:nvPr/>
          </p:nvSpPr>
          <p:spPr>
            <a:xfrm>
              <a:off x="3825229" y="1028700"/>
              <a:ext cx="1003947" cy="922568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17E987F-9056-E577-6798-99103697CBD7}"/>
                </a:ext>
              </a:extLst>
            </p:cNvPr>
            <p:cNvSpPr/>
            <p:nvPr/>
          </p:nvSpPr>
          <p:spPr>
            <a:xfrm>
              <a:off x="3825230" y="1951268"/>
              <a:ext cx="612046" cy="2296882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7916424-1D62-92C2-7F50-7B3DE037EC2C}"/>
                </a:ext>
              </a:extLst>
            </p:cNvPr>
            <p:cNvSpPr/>
            <p:nvPr/>
          </p:nvSpPr>
          <p:spPr>
            <a:xfrm>
              <a:off x="3833812" y="4248150"/>
              <a:ext cx="995363" cy="723219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C3AC87E-C526-0842-609C-DDE678FE87E1}"/>
                </a:ext>
              </a:extLst>
            </p:cNvPr>
            <p:cNvSpPr/>
            <p:nvPr/>
          </p:nvSpPr>
          <p:spPr>
            <a:xfrm>
              <a:off x="4067175" y="4984750"/>
              <a:ext cx="762000" cy="771525"/>
            </a:xfrm>
            <a:custGeom>
              <a:avLst/>
              <a:gdLst>
                <a:gd name="connsiteX0" fmla="*/ 285750 w 762000"/>
                <a:gd name="connsiteY0" fmla="*/ 9525 h 771525"/>
                <a:gd name="connsiteX1" fmla="*/ 285750 w 762000"/>
                <a:gd name="connsiteY1" fmla="*/ 304800 h 771525"/>
                <a:gd name="connsiteX2" fmla="*/ 0 w 762000"/>
                <a:gd name="connsiteY2" fmla="*/ 304800 h 771525"/>
                <a:gd name="connsiteX3" fmla="*/ 22225 w 762000"/>
                <a:gd name="connsiteY3" fmla="*/ 368300 h 771525"/>
                <a:gd name="connsiteX4" fmla="*/ 22225 w 762000"/>
                <a:gd name="connsiteY4" fmla="*/ 771525 h 771525"/>
                <a:gd name="connsiteX5" fmla="*/ 247650 w 762000"/>
                <a:gd name="connsiteY5" fmla="*/ 752475 h 771525"/>
                <a:gd name="connsiteX6" fmla="*/ 762000 w 762000"/>
                <a:gd name="connsiteY6" fmla="*/ 752475 h 771525"/>
                <a:gd name="connsiteX7" fmla="*/ 762000 w 762000"/>
                <a:gd name="connsiteY7" fmla="*/ 0 h 771525"/>
                <a:gd name="connsiteX8" fmla="*/ 285750 w 762000"/>
                <a:gd name="connsiteY8" fmla="*/ 9525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0" h="771525">
                  <a:moveTo>
                    <a:pt x="285750" y="9525"/>
                  </a:moveTo>
                  <a:lnTo>
                    <a:pt x="285750" y="304800"/>
                  </a:lnTo>
                  <a:lnTo>
                    <a:pt x="0" y="304800"/>
                  </a:lnTo>
                  <a:lnTo>
                    <a:pt x="22225" y="368300"/>
                  </a:lnTo>
                  <a:lnTo>
                    <a:pt x="22225" y="771525"/>
                  </a:lnTo>
                  <a:cubicBezTo>
                    <a:pt x="209613" y="757383"/>
                    <a:pt x="134593" y="765037"/>
                    <a:pt x="247650" y="752475"/>
                  </a:cubicBezTo>
                  <a:lnTo>
                    <a:pt x="762000" y="752475"/>
                  </a:lnTo>
                  <a:lnTo>
                    <a:pt x="762000" y="0"/>
                  </a:lnTo>
                  <a:lnTo>
                    <a:pt x="285750" y="952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D366759-B694-7CEA-AC5B-88CC35C33695}"/>
                </a:ext>
              </a:extLst>
            </p:cNvPr>
            <p:cNvSpPr/>
            <p:nvPr/>
          </p:nvSpPr>
          <p:spPr>
            <a:xfrm>
              <a:off x="3813175" y="504825"/>
              <a:ext cx="762000" cy="523875"/>
            </a:xfrm>
            <a:custGeom>
              <a:avLst/>
              <a:gdLst>
                <a:gd name="connsiteX0" fmla="*/ 0 w 762000"/>
                <a:gd name="connsiteY0" fmla="*/ 523875 h 523875"/>
                <a:gd name="connsiteX1" fmla="*/ 0 w 762000"/>
                <a:gd name="connsiteY1" fmla="*/ 0 h 523875"/>
                <a:gd name="connsiteX2" fmla="*/ 758825 w 762000"/>
                <a:gd name="connsiteY2" fmla="*/ 0 h 523875"/>
                <a:gd name="connsiteX3" fmla="*/ 762000 w 762000"/>
                <a:gd name="connsiteY3" fmla="*/ 47625 h 523875"/>
                <a:gd name="connsiteX4" fmla="*/ 762000 w 762000"/>
                <a:gd name="connsiteY4" fmla="*/ 514350 h 523875"/>
                <a:gd name="connsiteX5" fmla="*/ 0 w 762000"/>
                <a:gd name="connsiteY5" fmla="*/ 52387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0" h="523875">
                  <a:moveTo>
                    <a:pt x="0" y="523875"/>
                  </a:moveTo>
                  <a:lnTo>
                    <a:pt x="0" y="0"/>
                  </a:lnTo>
                  <a:lnTo>
                    <a:pt x="758825" y="0"/>
                  </a:lnTo>
                  <a:lnTo>
                    <a:pt x="762000" y="47625"/>
                  </a:lnTo>
                  <a:lnTo>
                    <a:pt x="762000" y="514350"/>
                  </a:lnTo>
                  <a:lnTo>
                    <a:pt x="0" y="52387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39453AE-9134-22CC-7166-9F34DE8671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rcRect r="46185"/>
            <a:stretch/>
          </p:blipFill>
          <p:spPr>
            <a:xfrm>
              <a:off x="171253" y="251888"/>
              <a:ext cx="2705297" cy="575271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6265DE6-4B87-1F22-C6E0-4E5620AAA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63710" y="260350"/>
              <a:ext cx="1456457" cy="567152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589DCB0-4D70-31C4-DD85-B854B5C5FB50}"/>
              </a:ext>
            </a:extLst>
          </p:cNvPr>
          <p:cNvSpPr txBox="1"/>
          <p:nvPr/>
        </p:nvSpPr>
        <p:spPr>
          <a:xfrm>
            <a:off x="2187552" y="5072306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Existing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7CBE58-B099-77F7-475B-710A1C2AB64F}"/>
              </a:ext>
            </a:extLst>
          </p:cNvPr>
          <p:cNvSpPr txBox="1"/>
          <p:nvPr/>
        </p:nvSpPr>
        <p:spPr>
          <a:xfrm>
            <a:off x="4974553" y="5072306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</a:t>
            </a:r>
          </a:p>
        </p:txBody>
      </p:sp>
      <p:sp>
        <p:nvSpPr>
          <p:cNvPr id="16" name="Callout: Line with Accent Bar 15">
            <a:extLst>
              <a:ext uri="{FF2B5EF4-FFF2-40B4-BE49-F238E27FC236}">
                <a16:creationId xmlns:a16="http://schemas.microsoft.com/office/drawing/2014/main" id="{1083436A-9D48-7AA1-1CFA-E19B89A29AF7}"/>
              </a:ext>
            </a:extLst>
          </p:cNvPr>
          <p:cNvSpPr/>
          <p:nvPr/>
        </p:nvSpPr>
        <p:spPr>
          <a:xfrm>
            <a:off x="6548846" y="447692"/>
            <a:ext cx="2545050" cy="1208931"/>
          </a:xfrm>
          <a:prstGeom prst="accentCallout1">
            <a:avLst>
              <a:gd name="adj1" fmla="val 18750"/>
              <a:gd name="adj2" fmla="val -8333"/>
              <a:gd name="adj3" fmla="val 96035"/>
              <a:gd name="adj4" fmla="val -9631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Renovated locker areas; MEP, Lights, bottle fillers, add benches (selective locker replacements)</a:t>
            </a:r>
          </a:p>
        </p:txBody>
      </p:sp>
      <p:sp>
        <p:nvSpPr>
          <p:cNvPr id="17" name="Callout: Line with Accent Bar 16">
            <a:extLst>
              <a:ext uri="{FF2B5EF4-FFF2-40B4-BE49-F238E27FC236}">
                <a16:creationId xmlns:a16="http://schemas.microsoft.com/office/drawing/2014/main" id="{6D85ACCA-CE69-E0C0-BFCC-5758A0CE1B28}"/>
              </a:ext>
            </a:extLst>
          </p:cNvPr>
          <p:cNvSpPr/>
          <p:nvPr/>
        </p:nvSpPr>
        <p:spPr>
          <a:xfrm>
            <a:off x="6548846" y="4010949"/>
            <a:ext cx="2342605" cy="469903"/>
          </a:xfrm>
          <a:prstGeom prst="accentCallout1">
            <a:avLst>
              <a:gd name="adj1" fmla="val 18750"/>
              <a:gd name="adj2" fmla="val -8333"/>
              <a:gd name="adj3" fmla="val 256967"/>
              <a:gd name="adj4" fmla="val -86756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Expanded team room</a:t>
            </a:r>
          </a:p>
        </p:txBody>
      </p:sp>
      <p:sp>
        <p:nvSpPr>
          <p:cNvPr id="19" name="Callout: Line with Accent Bar 18">
            <a:extLst>
              <a:ext uri="{FF2B5EF4-FFF2-40B4-BE49-F238E27FC236}">
                <a16:creationId xmlns:a16="http://schemas.microsoft.com/office/drawing/2014/main" id="{2757AB1F-B969-A928-4372-E8A0E96136FD}"/>
              </a:ext>
            </a:extLst>
          </p:cNvPr>
          <p:cNvSpPr/>
          <p:nvPr/>
        </p:nvSpPr>
        <p:spPr>
          <a:xfrm>
            <a:off x="6548846" y="2022184"/>
            <a:ext cx="2342605" cy="428428"/>
          </a:xfrm>
          <a:prstGeom prst="accentCallout1">
            <a:avLst>
              <a:gd name="adj1" fmla="val 18750"/>
              <a:gd name="adj2" fmla="val -8333"/>
              <a:gd name="adj3" fmla="val 40885"/>
              <a:gd name="adj4" fmla="val -8632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Individual shower areas</a:t>
            </a:r>
          </a:p>
        </p:txBody>
      </p:sp>
      <p:sp>
        <p:nvSpPr>
          <p:cNvPr id="20" name="Callout: Line with Accent Bar 19">
            <a:extLst>
              <a:ext uri="{FF2B5EF4-FFF2-40B4-BE49-F238E27FC236}">
                <a16:creationId xmlns:a16="http://schemas.microsoft.com/office/drawing/2014/main" id="{3E1CE53E-0B12-2112-7D12-FF7121FC4675}"/>
              </a:ext>
            </a:extLst>
          </p:cNvPr>
          <p:cNvSpPr/>
          <p:nvPr/>
        </p:nvSpPr>
        <p:spPr>
          <a:xfrm>
            <a:off x="6548846" y="2736371"/>
            <a:ext cx="2342605" cy="359743"/>
          </a:xfrm>
          <a:prstGeom prst="accentCallout1">
            <a:avLst>
              <a:gd name="adj1" fmla="val 18750"/>
              <a:gd name="adj2" fmla="val -8333"/>
              <a:gd name="adj3" fmla="val 72188"/>
              <a:gd name="adj4" fmla="val -8499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Accessible toilet and shower</a:t>
            </a:r>
          </a:p>
        </p:txBody>
      </p:sp>
      <p:sp>
        <p:nvSpPr>
          <p:cNvPr id="21" name="Callout: Line with Accent Bar 20">
            <a:extLst>
              <a:ext uri="{FF2B5EF4-FFF2-40B4-BE49-F238E27FC236}">
                <a16:creationId xmlns:a16="http://schemas.microsoft.com/office/drawing/2014/main" id="{5CFA82FA-FDEA-EF6D-A64D-CCCD66C2381A}"/>
              </a:ext>
            </a:extLst>
          </p:cNvPr>
          <p:cNvSpPr/>
          <p:nvPr/>
        </p:nvSpPr>
        <p:spPr>
          <a:xfrm>
            <a:off x="6568598" y="3432020"/>
            <a:ext cx="2545051" cy="359743"/>
          </a:xfrm>
          <a:prstGeom prst="accentCallout1">
            <a:avLst>
              <a:gd name="adj1" fmla="val 18750"/>
              <a:gd name="adj2" fmla="val -8333"/>
              <a:gd name="adj3" fmla="val 47225"/>
              <a:gd name="adj4" fmla="val -78457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Expanded upgraded bathrooms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6ECA7D-4C06-822E-D9F6-A10D4A0988B2}"/>
              </a:ext>
            </a:extLst>
          </p:cNvPr>
          <p:cNvSpPr txBox="1"/>
          <p:nvPr/>
        </p:nvSpPr>
        <p:spPr>
          <a:xfrm>
            <a:off x="1495499" y="2472701"/>
            <a:ext cx="2275345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General renovations: incl. finishes and mech-elec for new layouts</a:t>
            </a:r>
          </a:p>
        </p:txBody>
      </p:sp>
      <p:pic>
        <p:nvPicPr>
          <p:cNvPr id="23" name="Picture 22" descr="A hallway with red lockers&#10;&#10;Description automatically generated">
            <a:extLst>
              <a:ext uri="{FF2B5EF4-FFF2-40B4-BE49-F238E27FC236}">
                <a16:creationId xmlns:a16="http://schemas.microsoft.com/office/drawing/2014/main" id="{7BE371F9-E6ED-1860-D241-192253F3128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42" b="7457"/>
          <a:stretch/>
        </p:blipFill>
        <p:spPr>
          <a:xfrm>
            <a:off x="9146295" y="154853"/>
            <a:ext cx="2867809" cy="13916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 descr="A group of red lockers in a room&#10;&#10;Description automatically generated">
            <a:extLst>
              <a:ext uri="{FF2B5EF4-FFF2-40B4-BE49-F238E27FC236}">
                <a16:creationId xmlns:a16="http://schemas.microsoft.com/office/drawing/2014/main" id="{7D42B9D8-2A0F-8139-5CB0-04F1D71832F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42"/>
          <a:stretch/>
        </p:blipFill>
        <p:spPr>
          <a:xfrm>
            <a:off x="9146295" y="1724320"/>
            <a:ext cx="2867809" cy="15520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3FDEC0C-07E0-994D-DCBE-F090383CD8CF}"/>
              </a:ext>
            </a:extLst>
          </p:cNvPr>
          <p:cNvSpPr txBox="1"/>
          <p:nvPr/>
        </p:nvSpPr>
        <p:spPr>
          <a:xfrm>
            <a:off x="9210952" y="1167164"/>
            <a:ext cx="267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locker room</a:t>
            </a:r>
          </a:p>
        </p:txBody>
      </p:sp>
      <p:pic>
        <p:nvPicPr>
          <p:cNvPr id="26" name="Picture 25" descr="A hallway with a tile floor&#10;&#10;Description automatically generated">
            <a:extLst>
              <a:ext uri="{FF2B5EF4-FFF2-40B4-BE49-F238E27FC236}">
                <a16:creationId xmlns:a16="http://schemas.microsoft.com/office/drawing/2014/main" id="{74C2EFF3-4332-E9A6-E1AF-158FAE8E222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88"/>
          <a:stretch/>
        </p:blipFill>
        <p:spPr>
          <a:xfrm>
            <a:off x="9146296" y="3401545"/>
            <a:ext cx="2869082" cy="16657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2A91A7B-C6FD-04CA-EA41-D1EDE1E8688C}"/>
              </a:ext>
            </a:extLst>
          </p:cNvPr>
          <p:cNvSpPr txBox="1"/>
          <p:nvPr/>
        </p:nvSpPr>
        <p:spPr>
          <a:xfrm>
            <a:off x="9210952" y="2904573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lockers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721F8C-5624-DA66-BAB3-EFAC716A2A8C}"/>
              </a:ext>
            </a:extLst>
          </p:cNvPr>
          <p:cNvSpPr txBox="1"/>
          <p:nvPr/>
        </p:nvSpPr>
        <p:spPr>
          <a:xfrm>
            <a:off x="9210952" y="4661368"/>
            <a:ext cx="267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shower area</a:t>
            </a:r>
          </a:p>
        </p:txBody>
      </p:sp>
    </p:spTree>
    <p:extLst>
      <p:ext uri="{BB962C8B-B14F-4D97-AF65-F5344CB8AC3E}">
        <p14:creationId xmlns:p14="http://schemas.microsoft.com/office/powerpoint/2010/main" val="2623371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Wood / CADD / Robotics / Auto shop areas (existing) </a:t>
            </a:r>
          </a:p>
        </p:txBody>
      </p:sp>
      <p:pic>
        <p:nvPicPr>
          <p:cNvPr id="2" name="Picture 1" descr="A large workshop with many tools&#10;&#10;Description automatically generated with medium confidence">
            <a:extLst>
              <a:ext uri="{FF2B5EF4-FFF2-40B4-BE49-F238E27FC236}">
                <a16:creationId xmlns:a16="http://schemas.microsoft.com/office/drawing/2014/main" id="{DB21B326-3A06-4074-6993-8C655804D7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68" r="8604"/>
          <a:stretch/>
        </p:blipFill>
        <p:spPr>
          <a:xfrm>
            <a:off x="9469915" y="132304"/>
            <a:ext cx="2579472" cy="17173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room with tables and chairs&#10;&#10;Description automatically generated">
            <a:extLst>
              <a:ext uri="{FF2B5EF4-FFF2-40B4-BE49-F238E27FC236}">
                <a16:creationId xmlns:a16="http://schemas.microsoft.com/office/drawing/2014/main" id="{7870C68E-97CC-61F4-621A-00FFB4299F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5" r="8220" b="9738"/>
          <a:stretch/>
        </p:blipFill>
        <p:spPr>
          <a:xfrm>
            <a:off x="9469183" y="3673894"/>
            <a:ext cx="2579473" cy="15808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A room with a table and stools&#10;&#10;Description automatically generated">
            <a:extLst>
              <a:ext uri="{FF2B5EF4-FFF2-40B4-BE49-F238E27FC236}">
                <a16:creationId xmlns:a16="http://schemas.microsoft.com/office/drawing/2014/main" id="{C889DE8C-5C8A-A387-68A0-65759A1683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0" r="8003" b="14476"/>
          <a:stretch/>
        </p:blipFill>
        <p:spPr>
          <a:xfrm>
            <a:off x="9482442" y="1992724"/>
            <a:ext cx="2579472" cy="15488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A48805-C977-9682-0170-774706D92D9B}"/>
              </a:ext>
            </a:extLst>
          </p:cNvPr>
          <p:cNvSpPr txBox="1"/>
          <p:nvPr/>
        </p:nvSpPr>
        <p:spPr>
          <a:xfrm>
            <a:off x="9500098" y="1443226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 shop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647BD-E029-EA8F-A50C-24A889ADFAC5}"/>
              </a:ext>
            </a:extLst>
          </p:cNvPr>
          <p:cNvSpPr txBox="1"/>
          <p:nvPr/>
        </p:nvSpPr>
        <p:spPr>
          <a:xfrm>
            <a:off x="9500098" y="3123354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 shop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438893-A13A-A5BC-5C84-DFC7E1F46C01}"/>
              </a:ext>
            </a:extLst>
          </p:cNvPr>
          <p:cNvSpPr txBox="1"/>
          <p:nvPr/>
        </p:nvSpPr>
        <p:spPr>
          <a:xfrm>
            <a:off x="9500098" y="3676744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CADD lab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3FCAF-C271-7DA4-64BF-F3C17624D31C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Tech &amp; Arts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8BF6C5-E3C0-A986-B394-6CFCF2BEC407}"/>
              </a:ext>
            </a:extLst>
          </p:cNvPr>
          <p:cNvSpPr/>
          <p:nvPr/>
        </p:nvSpPr>
        <p:spPr>
          <a:xfrm>
            <a:off x="3728330" y="2623180"/>
            <a:ext cx="1311855" cy="1179796"/>
          </a:xfrm>
          <a:prstGeom prst="rect">
            <a:avLst/>
          </a:pr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7C869E-B09B-6FC7-932D-267D5223F4F6}"/>
              </a:ext>
            </a:extLst>
          </p:cNvPr>
          <p:cNvSpPr txBox="1"/>
          <p:nvPr/>
        </p:nvSpPr>
        <p:spPr>
          <a:xfrm>
            <a:off x="1912967" y="1364147"/>
            <a:ext cx="89561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Existing Auto Shop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FBCC7AB-311C-5CA6-417B-038920589D00}"/>
              </a:ext>
            </a:extLst>
          </p:cNvPr>
          <p:cNvSpPr/>
          <p:nvPr/>
        </p:nvSpPr>
        <p:spPr>
          <a:xfrm>
            <a:off x="1515083" y="502785"/>
            <a:ext cx="2167002" cy="3832965"/>
          </a:xfrm>
          <a:custGeom>
            <a:avLst/>
            <a:gdLst>
              <a:gd name="connsiteX0" fmla="*/ 12526 w 2167002"/>
              <a:gd name="connsiteY0" fmla="*/ 0 h 3832965"/>
              <a:gd name="connsiteX1" fmla="*/ 0 w 2167002"/>
              <a:gd name="connsiteY1" fmla="*/ 3832965 h 3832965"/>
              <a:gd name="connsiteX2" fmla="*/ 1139868 w 2167002"/>
              <a:gd name="connsiteY2" fmla="*/ 3832965 h 3832965"/>
              <a:gd name="connsiteX3" fmla="*/ 1139868 w 2167002"/>
              <a:gd name="connsiteY3" fmla="*/ 3369502 h 3832965"/>
              <a:gd name="connsiteX4" fmla="*/ 2167002 w 2167002"/>
              <a:gd name="connsiteY4" fmla="*/ 3356976 h 3832965"/>
              <a:gd name="connsiteX5" fmla="*/ 2167002 w 2167002"/>
              <a:gd name="connsiteY5" fmla="*/ 12526 h 3832965"/>
              <a:gd name="connsiteX6" fmla="*/ 12526 w 2167002"/>
              <a:gd name="connsiteY6" fmla="*/ 0 h 383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7002" h="3832965">
                <a:moveTo>
                  <a:pt x="12526" y="0"/>
                </a:moveTo>
                <a:cubicBezTo>
                  <a:pt x="8351" y="1277655"/>
                  <a:pt x="4175" y="2555310"/>
                  <a:pt x="0" y="3832965"/>
                </a:cubicBezTo>
                <a:lnTo>
                  <a:pt x="1139868" y="3832965"/>
                </a:lnTo>
                <a:lnTo>
                  <a:pt x="1139868" y="3369502"/>
                </a:lnTo>
                <a:lnTo>
                  <a:pt x="2167002" y="3356976"/>
                </a:lnTo>
                <a:lnTo>
                  <a:pt x="2167002" y="12526"/>
                </a:lnTo>
                <a:lnTo>
                  <a:pt x="12526" y="0"/>
                </a:lnTo>
                <a:close/>
              </a:path>
            </a:pathLst>
          </a:custGeom>
          <a:solidFill>
            <a:srgbClr val="BDD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99CDC4-B0DB-95C1-4D09-6681E98CBD79}"/>
              </a:ext>
            </a:extLst>
          </p:cNvPr>
          <p:cNvSpPr/>
          <p:nvPr/>
        </p:nvSpPr>
        <p:spPr>
          <a:xfrm>
            <a:off x="3694611" y="1529920"/>
            <a:ext cx="1615858" cy="1089764"/>
          </a:xfrm>
          <a:prstGeom prst="rect">
            <a:avLst/>
          </a:pr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578EBFF-3D47-F463-6266-2E239196E9BF}"/>
              </a:ext>
            </a:extLst>
          </p:cNvPr>
          <p:cNvSpPr/>
          <p:nvPr/>
        </p:nvSpPr>
        <p:spPr>
          <a:xfrm>
            <a:off x="5322995" y="1504868"/>
            <a:ext cx="1377863" cy="1741117"/>
          </a:xfrm>
          <a:custGeom>
            <a:avLst/>
            <a:gdLst>
              <a:gd name="connsiteX0" fmla="*/ 0 w 1377863"/>
              <a:gd name="connsiteY0" fmla="*/ 0 h 1741117"/>
              <a:gd name="connsiteX1" fmla="*/ 0 w 1377863"/>
              <a:gd name="connsiteY1" fmla="*/ 1089764 h 1741117"/>
              <a:gd name="connsiteX2" fmla="*/ 237994 w 1377863"/>
              <a:gd name="connsiteY2" fmla="*/ 1089764 h 1741117"/>
              <a:gd name="connsiteX3" fmla="*/ 237994 w 1377863"/>
              <a:gd name="connsiteY3" fmla="*/ 1741117 h 1741117"/>
              <a:gd name="connsiteX4" fmla="*/ 338203 w 1377863"/>
              <a:gd name="connsiteY4" fmla="*/ 1703539 h 1741117"/>
              <a:gd name="connsiteX5" fmla="*/ 1202498 w 1377863"/>
              <a:gd name="connsiteY5" fmla="*/ 1728591 h 1741117"/>
              <a:gd name="connsiteX6" fmla="*/ 1189972 w 1377863"/>
              <a:gd name="connsiteY6" fmla="*/ 1077238 h 1741117"/>
              <a:gd name="connsiteX7" fmla="*/ 1365337 w 1377863"/>
              <a:gd name="connsiteY7" fmla="*/ 1077238 h 1741117"/>
              <a:gd name="connsiteX8" fmla="*/ 1377863 w 1377863"/>
              <a:gd name="connsiteY8" fmla="*/ 0 h 1741117"/>
              <a:gd name="connsiteX9" fmla="*/ 37578 w 1377863"/>
              <a:gd name="connsiteY9" fmla="*/ 50104 h 1741117"/>
              <a:gd name="connsiteX10" fmla="*/ 0 w 1377863"/>
              <a:gd name="connsiteY10" fmla="*/ 0 h 174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7863" h="1741117">
                <a:moveTo>
                  <a:pt x="0" y="0"/>
                </a:moveTo>
                <a:lnTo>
                  <a:pt x="0" y="1089764"/>
                </a:lnTo>
                <a:lnTo>
                  <a:pt x="237994" y="1089764"/>
                </a:lnTo>
                <a:lnTo>
                  <a:pt x="237994" y="1741117"/>
                </a:lnTo>
                <a:lnTo>
                  <a:pt x="338203" y="1703539"/>
                </a:lnTo>
                <a:lnTo>
                  <a:pt x="1202498" y="1728591"/>
                </a:lnTo>
                <a:lnTo>
                  <a:pt x="1189972" y="1077238"/>
                </a:lnTo>
                <a:lnTo>
                  <a:pt x="1365337" y="1077238"/>
                </a:lnTo>
                <a:lnTo>
                  <a:pt x="1377863" y="0"/>
                </a:lnTo>
                <a:lnTo>
                  <a:pt x="37578" y="501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276AF89-4381-C52B-2BD6-354CB0D4DD51}"/>
              </a:ext>
            </a:extLst>
          </p:cNvPr>
          <p:cNvSpPr/>
          <p:nvPr/>
        </p:nvSpPr>
        <p:spPr>
          <a:xfrm>
            <a:off x="6525493" y="1517394"/>
            <a:ext cx="2417524" cy="2354893"/>
          </a:xfrm>
          <a:custGeom>
            <a:avLst/>
            <a:gdLst>
              <a:gd name="connsiteX0" fmla="*/ 187891 w 2417524"/>
              <a:gd name="connsiteY0" fmla="*/ 0 h 2354893"/>
              <a:gd name="connsiteX1" fmla="*/ 212943 w 2417524"/>
              <a:gd name="connsiteY1" fmla="*/ 1114816 h 2354893"/>
              <a:gd name="connsiteX2" fmla="*/ 0 w 2417524"/>
              <a:gd name="connsiteY2" fmla="*/ 1114816 h 2354893"/>
              <a:gd name="connsiteX3" fmla="*/ 37579 w 2417524"/>
              <a:gd name="connsiteY3" fmla="*/ 2217106 h 2354893"/>
              <a:gd name="connsiteX4" fmla="*/ 450937 w 2417524"/>
              <a:gd name="connsiteY4" fmla="*/ 2229632 h 2354893"/>
              <a:gd name="connsiteX5" fmla="*/ 501042 w 2417524"/>
              <a:gd name="connsiteY5" fmla="*/ 2292263 h 2354893"/>
              <a:gd name="connsiteX6" fmla="*/ 801666 w 2417524"/>
              <a:gd name="connsiteY6" fmla="*/ 2354893 h 2354893"/>
              <a:gd name="connsiteX7" fmla="*/ 2417524 w 2417524"/>
              <a:gd name="connsiteY7" fmla="*/ 2279737 h 2354893"/>
              <a:gd name="connsiteX8" fmla="*/ 2392472 w 2417524"/>
              <a:gd name="connsiteY8" fmla="*/ 1089764 h 2354893"/>
              <a:gd name="connsiteX9" fmla="*/ 1866379 w 2417524"/>
              <a:gd name="connsiteY9" fmla="*/ 1102290 h 2354893"/>
              <a:gd name="connsiteX10" fmla="*/ 1866379 w 2417524"/>
              <a:gd name="connsiteY10" fmla="*/ 37578 h 2354893"/>
              <a:gd name="connsiteX11" fmla="*/ 187891 w 2417524"/>
              <a:gd name="connsiteY11" fmla="*/ 0 h 23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17524" h="2354893">
                <a:moveTo>
                  <a:pt x="187891" y="0"/>
                </a:moveTo>
                <a:lnTo>
                  <a:pt x="212943" y="1114816"/>
                </a:lnTo>
                <a:lnTo>
                  <a:pt x="0" y="1114816"/>
                </a:lnTo>
                <a:lnTo>
                  <a:pt x="37579" y="2217106"/>
                </a:lnTo>
                <a:lnTo>
                  <a:pt x="450937" y="2229632"/>
                </a:lnTo>
                <a:lnTo>
                  <a:pt x="501042" y="2292263"/>
                </a:lnTo>
                <a:cubicBezTo>
                  <a:pt x="718041" y="2338763"/>
                  <a:pt x="617785" y="2318117"/>
                  <a:pt x="801666" y="2354893"/>
                </a:cubicBezTo>
                <a:lnTo>
                  <a:pt x="2417524" y="2279737"/>
                </a:lnTo>
                <a:lnTo>
                  <a:pt x="2392472" y="1089764"/>
                </a:lnTo>
                <a:lnTo>
                  <a:pt x="1866379" y="1102290"/>
                </a:lnTo>
                <a:lnTo>
                  <a:pt x="1866379" y="37578"/>
                </a:lnTo>
                <a:lnTo>
                  <a:pt x="187891" y="0"/>
                </a:lnTo>
                <a:close/>
              </a:path>
            </a:pathLst>
          </a:cu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CA4F84-96D9-CA06-65F6-17A8DFD5B62C}"/>
              </a:ext>
            </a:extLst>
          </p:cNvPr>
          <p:cNvSpPr/>
          <p:nvPr/>
        </p:nvSpPr>
        <p:spPr>
          <a:xfrm>
            <a:off x="5560989" y="3258511"/>
            <a:ext cx="977031" cy="4885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4DA5E2-2A58-650B-FA77-DEDECAB70432}"/>
              </a:ext>
            </a:extLst>
          </p:cNvPr>
          <p:cNvSpPr txBox="1"/>
          <p:nvPr/>
        </p:nvSpPr>
        <p:spPr>
          <a:xfrm>
            <a:off x="466702" y="1843825"/>
            <a:ext cx="99263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Existing Bus Garage</a:t>
            </a:r>
          </a:p>
        </p:txBody>
      </p:sp>
      <p:sp>
        <p:nvSpPr>
          <p:cNvPr id="20" name="Callout: Line with Accent Bar 19">
            <a:extLst>
              <a:ext uri="{FF2B5EF4-FFF2-40B4-BE49-F238E27FC236}">
                <a16:creationId xmlns:a16="http://schemas.microsoft.com/office/drawing/2014/main" id="{6C8C23BE-F986-2F8E-FB0B-BFEB1C27D44D}"/>
              </a:ext>
            </a:extLst>
          </p:cNvPr>
          <p:cNvSpPr/>
          <p:nvPr/>
        </p:nvSpPr>
        <p:spPr>
          <a:xfrm>
            <a:off x="6444334" y="649706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505088"/>
              <a:gd name="adj4" fmla="val -9396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Robotics room</a:t>
            </a:r>
          </a:p>
        </p:txBody>
      </p:sp>
      <p:sp>
        <p:nvSpPr>
          <p:cNvPr id="21" name="Callout: Line with Accent Bar 20">
            <a:extLst>
              <a:ext uri="{FF2B5EF4-FFF2-40B4-BE49-F238E27FC236}">
                <a16:creationId xmlns:a16="http://schemas.microsoft.com/office/drawing/2014/main" id="{E00E45CF-5281-5045-62C6-06E391CFC39B}"/>
              </a:ext>
            </a:extLst>
          </p:cNvPr>
          <p:cNvSpPr/>
          <p:nvPr/>
        </p:nvSpPr>
        <p:spPr>
          <a:xfrm>
            <a:off x="6891699" y="1013322"/>
            <a:ext cx="2419942" cy="278902"/>
          </a:xfrm>
          <a:prstGeom prst="accentCallout1">
            <a:avLst>
              <a:gd name="adj1" fmla="val 18750"/>
              <a:gd name="adj2" fmla="val -8333"/>
              <a:gd name="adj3" fmla="val 393707"/>
              <a:gd name="adj4" fmla="val -39260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CADD room</a:t>
            </a:r>
          </a:p>
        </p:txBody>
      </p:sp>
      <p:sp>
        <p:nvSpPr>
          <p:cNvPr id="24" name="Callout: Line with Accent Bar 23">
            <a:extLst>
              <a:ext uri="{FF2B5EF4-FFF2-40B4-BE49-F238E27FC236}">
                <a16:creationId xmlns:a16="http://schemas.microsoft.com/office/drawing/2014/main" id="{14C6701A-F5CA-D43C-3721-FF4574624F98}"/>
              </a:ext>
            </a:extLst>
          </p:cNvPr>
          <p:cNvSpPr/>
          <p:nvPr/>
        </p:nvSpPr>
        <p:spPr>
          <a:xfrm>
            <a:off x="5799899" y="207055"/>
            <a:ext cx="2416012" cy="278902"/>
          </a:xfrm>
          <a:prstGeom prst="accentCallout1">
            <a:avLst>
              <a:gd name="adj1" fmla="val 18750"/>
              <a:gd name="adj2" fmla="val -8333"/>
              <a:gd name="adj3" fmla="val 458251"/>
              <a:gd name="adj4" fmla="val -13070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auto shop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21566E-6CF5-E58D-158E-C7A3E2F7F87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01615"/>
            <a:ext cx="8993687" cy="5594099"/>
          </a:xfrm>
          <a:prstGeom prst="rect">
            <a:avLst/>
          </a:prstGeom>
        </p:spPr>
      </p:pic>
      <p:sp>
        <p:nvSpPr>
          <p:cNvPr id="22" name="Callout: Line with Accent Bar 21">
            <a:extLst>
              <a:ext uri="{FF2B5EF4-FFF2-40B4-BE49-F238E27FC236}">
                <a16:creationId xmlns:a16="http://schemas.microsoft.com/office/drawing/2014/main" id="{1B7AFF4E-46CC-24FA-1FDB-AB3BB3DD3328}"/>
              </a:ext>
            </a:extLst>
          </p:cNvPr>
          <p:cNvSpPr/>
          <p:nvPr/>
        </p:nvSpPr>
        <p:spPr>
          <a:xfrm flipH="1">
            <a:off x="431580" y="4644674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-704069"/>
              <a:gd name="adj4" fmla="val -23631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Existing wood shop</a:t>
            </a:r>
          </a:p>
        </p:txBody>
      </p:sp>
      <p:sp>
        <p:nvSpPr>
          <p:cNvPr id="23" name="Callout: Line with Accent Bar 22">
            <a:extLst>
              <a:ext uri="{FF2B5EF4-FFF2-40B4-BE49-F238E27FC236}">
                <a16:creationId xmlns:a16="http://schemas.microsoft.com/office/drawing/2014/main" id="{8213303F-FF85-9973-A30C-B5410874EFB6}"/>
              </a:ext>
            </a:extLst>
          </p:cNvPr>
          <p:cNvSpPr/>
          <p:nvPr/>
        </p:nvSpPr>
        <p:spPr>
          <a:xfrm flipH="1">
            <a:off x="372501" y="5216814"/>
            <a:ext cx="2436078" cy="364290"/>
          </a:xfrm>
          <a:prstGeom prst="accentCallout1">
            <a:avLst>
              <a:gd name="adj1" fmla="val 18750"/>
              <a:gd name="adj2" fmla="val -8333"/>
              <a:gd name="adj3" fmla="val -455022"/>
              <a:gd name="adj4" fmla="val -128132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Existing office/storage</a:t>
            </a:r>
          </a:p>
        </p:txBody>
      </p:sp>
    </p:spTree>
    <p:extLst>
      <p:ext uri="{BB962C8B-B14F-4D97-AF65-F5344CB8AC3E}">
        <p14:creationId xmlns:p14="http://schemas.microsoft.com/office/powerpoint/2010/main" val="837943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Emerging Tech/Shops/Vocational and Fitness/Wellness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3FCAF-C271-7DA4-64BF-F3C17624D31C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Tech &amp; Arts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839DA09-08AC-8D85-E56D-7D444F5802BB}"/>
              </a:ext>
            </a:extLst>
          </p:cNvPr>
          <p:cNvSpPr/>
          <p:nvPr/>
        </p:nvSpPr>
        <p:spPr>
          <a:xfrm>
            <a:off x="1593320" y="2290454"/>
            <a:ext cx="1589151" cy="2026535"/>
          </a:xfrm>
          <a:custGeom>
            <a:avLst/>
            <a:gdLst>
              <a:gd name="connsiteX0" fmla="*/ 0 w 1164921"/>
              <a:gd name="connsiteY0" fmla="*/ 25052 h 1853852"/>
              <a:gd name="connsiteX1" fmla="*/ 0 w 1164921"/>
              <a:gd name="connsiteY1" fmla="*/ 25052 h 1853852"/>
              <a:gd name="connsiteX2" fmla="*/ 50104 w 1164921"/>
              <a:gd name="connsiteY2" fmla="*/ 1853852 h 1853852"/>
              <a:gd name="connsiteX3" fmla="*/ 1139869 w 1164921"/>
              <a:gd name="connsiteY3" fmla="*/ 1816274 h 1853852"/>
              <a:gd name="connsiteX4" fmla="*/ 1164921 w 1164921"/>
              <a:gd name="connsiteY4" fmla="*/ 0 h 1853852"/>
              <a:gd name="connsiteX5" fmla="*/ 0 w 1164921"/>
              <a:gd name="connsiteY5" fmla="*/ 25052 h 185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921" h="1853852">
                <a:moveTo>
                  <a:pt x="0" y="25052"/>
                </a:moveTo>
                <a:lnTo>
                  <a:pt x="0" y="25052"/>
                </a:lnTo>
                <a:lnTo>
                  <a:pt x="50104" y="1853852"/>
                </a:lnTo>
                <a:lnTo>
                  <a:pt x="1139869" y="1816274"/>
                </a:lnTo>
                <a:lnTo>
                  <a:pt x="1164921" y="0"/>
                </a:lnTo>
                <a:lnTo>
                  <a:pt x="0" y="2505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D9C1B71-952A-02CA-54B8-F088352F05E6}"/>
              </a:ext>
            </a:extLst>
          </p:cNvPr>
          <p:cNvSpPr/>
          <p:nvPr/>
        </p:nvSpPr>
        <p:spPr>
          <a:xfrm>
            <a:off x="3691569" y="1473580"/>
            <a:ext cx="1691014" cy="1114817"/>
          </a:xfrm>
          <a:custGeom>
            <a:avLst/>
            <a:gdLst>
              <a:gd name="connsiteX0" fmla="*/ 37578 w 1691014"/>
              <a:gd name="connsiteY0" fmla="*/ 0 h 1114817"/>
              <a:gd name="connsiteX1" fmla="*/ 37578 w 1691014"/>
              <a:gd name="connsiteY1" fmla="*/ 0 h 1114817"/>
              <a:gd name="connsiteX2" fmla="*/ 0 w 1691014"/>
              <a:gd name="connsiteY2" fmla="*/ 1102291 h 1114817"/>
              <a:gd name="connsiteX3" fmla="*/ 1691014 w 1691014"/>
              <a:gd name="connsiteY3" fmla="*/ 1114817 h 1114817"/>
              <a:gd name="connsiteX4" fmla="*/ 1678487 w 1691014"/>
              <a:gd name="connsiteY4" fmla="*/ 12526 h 1114817"/>
              <a:gd name="connsiteX5" fmla="*/ 37578 w 1691014"/>
              <a:gd name="connsiteY5" fmla="*/ 0 h 111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1014" h="1114817">
                <a:moveTo>
                  <a:pt x="37578" y="0"/>
                </a:moveTo>
                <a:lnTo>
                  <a:pt x="37578" y="0"/>
                </a:lnTo>
                <a:lnTo>
                  <a:pt x="0" y="1102291"/>
                </a:lnTo>
                <a:lnTo>
                  <a:pt x="1691014" y="1114817"/>
                </a:lnTo>
                <a:lnTo>
                  <a:pt x="1678487" y="12526"/>
                </a:lnTo>
                <a:lnTo>
                  <a:pt x="37578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FBFC9BA-32AB-A72B-44BE-4F235F7B8C58}"/>
              </a:ext>
            </a:extLst>
          </p:cNvPr>
          <p:cNvSpPr/>
          <p:nvPr/>
        </p:nvSpPr>
        <p:spPr>
          <a:xfrm>
            <a:off x="3718745" y="1474517"/>
            <a:ext cx="1691014" cy="1114817"/>
          </a:xfrm>
          <a:custGeom>
            <a:avLst/>
            <a:gdLst>
              <a:gd name="connsiteX0" fmla="*/ 37578 w 1691014"/>
              <a:gd name="connsiteY0" fmla="*/ 0 h 1114817"/>
              <a:gd name="connsiteX1" fmla="*/ 37578 w 1691014"/>
              <a:gd name="connsiteY1" fmla="*/ 0 h 1114817"/>
              <a:gd name="connsiteX2" fmla="*/ 0 w 1691014"/>
              <a:gd name="connsiteY2" fmla="*/ 1102291 h 1114817"/>
              <a:gd name="connsiteX3" fmla="*/ 1691014 w 1691014"/>
              <a:gd name="connsiteY3" fmla="*/ 1114817 h 1114817"/>
              <a:gd name="connsiteX4" fmla="*/ 1678487 w 1691014"/>
              <a:gd name="connsiteY4" fmla="*/ 12526 h 1114817"/>
              <a:gd name="connsiteX5" fmla="*/ 37578 w 1691014"/>
              <a:gd name="connsiteY5" fmla="*/ 0 h 111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1014" h="1114817">
                <a:moveTo>
                  <a:pt x="37578" y="0"/>
                </a:moveTo>
                <a:lnTo>
                  <a:pt x="37578" y="0"/>
                </a:lnTo>
                <a:lnTo>
                  <a:pt x="0" y="1102291"/>
                </a:lnTo>
                <a:lnTo>
                  <a:pt x="1691014" y="1114817"/>
                </a:lnTo>
                <a:lnTo>
                  <a:pt x="1678487" y="12526"/>
                </a:lnTo>
                <a:lnTo>
                  <a:pt x="37578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C9A8D7-91D0-25DC-68DD-2CC3AA0EFD21}"/>
              </a:ext>
            </a:extLst>
          </p:cNvPr>
          <p:cNvSpPr/>
          <p:nvPr/>
        </p:nvSpPr>
        <p:spPr>
          <a:xfrm>
            <a:off x="5094484" y="1461054"/>
            <a:ext cx="1691014" cy="1791222"/>
          </a:xfrm>
          <a:custGeom>
            <a:avLst/>
            <a:gdLst>
              <a:gd name="connsiteX0" fmla="*/ 338203 w 1691014"/>
              <a:gd name="connsiteY0" fmla="*/ 0 h 1791222"/>
              <a:gd name="connsiteX1" fmla="*/ 313151 w 1691014"/>
              <a:gd name="connsiteY1" fmla="*/ 1164921 h 1791222"/>
              <a:gd name="connsiteX2" fmla="*/ 0 w 1691014"/>
              <a:gd name="connsiteY2" fmla="*/ 1164921 h 1791222"/>
              <a:gd name="connsiteX3" fmla="*/ 37578 w 1691014"/>
              <a:gd name="connsiteY3" fmla="*/ 1791222 h 1791222"/>
              <a:gd name="connsiteX4" fmla="*/ 1528175 w 1691014"/>
              <a:gd name="connsiteY4" fmla="*/ 1728592 h 1791222"/>
              <a:gd name="connsiteX5" fmla="*/ 1490597 w 1691014"/>
              <a:gd name="connsiteY5" fmla="*/ 1127343 h 1791222"/>
              <a:gd name="connsiteX6" fmla="*/ 1678488 w 1691014"/>
              <a:gd name="connsiteY6" fmla="*/ 1139869 h 1791222"/>
              <a:gd name="connsiteX7" fmla="*/ 1691014 w 1691014"/>
              <a:gd name="connsiteY7" fmla="*/ 25052 h 1791222"/>
              <a:gd name="connsiteX8" fmla="*/ 338203 w 1691014"/>
              <a:gd name="connsiteY8" fmla="*/ 50105 h 1791222"/>
              <a:gd name="connsiteX9" fmla="*/ 350729 w 1691014"/>
              <a:gd name="connsiteY9" fmla="*/ 75157 h 1791222"/>
              <a:gd name="connsiteX10" fmla="*/ 338203 w 1691014"/>
              <a:gd name="connsiteY10" fmla="*/ 0 h 179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1014" h="1791222">
                <a:moveTo>
                  <a:pt x="338203" y="0"/>
                </a:moveTo>
                <a:lnTo>
                  <a:pt x="313151" y="1164921"/>
                </a:lnTo>
                <a:lnTo>
                  <a:pt x="0" y="1164921"/>
                </a:lnTo>
                <a:lnTo>
                  <a:pt x="37578" y="1791222"/>
                </a:lnTo>
                <a:lnTo>
                  <a:pt x="1528175" y="1728592"/>
                </a:lnTo>
                <a:lnTo>
                  <a:pt x="1490597" y="1127343"/>
                </a:lnTo>
                <a:lnTo>
                  <a:pt x="1678488" y="1139869"/>
                </a:lnTo>
                <a:lnTo>
                  <a:pt x="1691014" y="25052"/>
                </a:lnTo>
                <a:lnTo>
                  <a:pt x="338203" y="50105"/>
                </a:lnTo>
                <a:lnTo>
                  <a:pt x="350729" y="75157"/>
                </a:lnTo>
                <a:lnTo>
                  <a:pt x="338203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CBFE273-D7B3-87D1-8C22-478D65EF76B5}"/>
              </a:ext>
            </a:extLst>
          </p:cNvPr>
          <p:cNvSpPr/>
          <p:nvPr/>
        </p:nvSpPr>
        <p:spPr>
          <a:xfrm>
            <a:off x="6585081" y="1461054"/>
            <a:ext cx="1903956" cy="2354894"/>
          </a:xfrm>
          <a:custGeom>
            <a:avLst/>
            <a:gdLst>
              <a:gd name="connsiteX0" fmla="*/ 212943 w 1903956"/>
              <a:gd name="connsiteY0" fmla="*/ 0 h 2354894"/>
              <a:gd name="connsiteX1" fmla="*/ 200417 w 1903956"/>
              <a:gd name="connsiteY1" fmla="*/ 1152395 h 2354894"/>
              <a:gd name="connsiteX2" fmla="*/ 12526 w 1903956"/>
              <a:gd name="connsiteY2" fmla="*/ 1152395 h 2354894"/>
              <a:gd name="connsiteX3" fmla="*/ 0 w 1903956"/>
              <a:gd name="connsiteY3" fmla="*/ 2354894 h 2354894"/>
              <a:gd name="connsiteX4" fmla="*/ 1891430 w 1903956"/>
              <a:gd name="connsiteY4" fmla="*/ 2342368 h 2354894"/>
              <a:gd name="connsiteX5" fmla="*/ 1903956 w 1903956"/>
              <a:gd name="connsiteY5" fmla="*/ 0 h 2354894"/>
              <a:gd name="connsiteX6" fmla="*/ 212943 w 1903956"/>
              <a:gd name="connsiteY6" fmla="*/ 0 h 235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3956" h="2354894">
                <a:moveTo>
                  <a:pt x="212943" y="0"/>
                </a:moveTo>
                <a:lnTo>
                  <a:pt x="200417" y="1152395"/>
                </a:lnTo>
                <a:lnTo>
                  <a:pt x="12526" y="1152395"/>
                </a:lnTo>
                <a:lnTo>
                  <a:pt x="0" y="2354894"/>
                </a:lnTo>
                <a:lnTo>
                  <a:pt x="1891430" y="2342368"/>
                </a:lnTo>
                <a:cubicBezTo>
                  <a:pt x="1895605" y="1561579"/>
                  <a:pt x="1899781" y="780789"/>
                  <a:pt x="1903956" y="0"/>
                </a:cubicBezTo>
                <a:lnTo>
                  <a:pt x="212943" y="0"/>
                </a:lnTo>
                <a:close/>
              </a:path>
            </a:pathLst>
          </a:cu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B2BB1D6-1706-7EC6-9811-DB1EF8C9DE26}"/>
              </a:ext>
            </a:extLst>
          </p:cNvPr>
          <p:cNvSpPr/>
          <p:nvPr/>
        </p:nvSpPr>
        <p:spPr>
          <a:xfrm>
            <a:off x="8480953" y="2500352"/>
            <a:ext cx="544358" cy="1315596"/>
          </a:xfrm>
          <a:custGeom>
            <a:avLst/>
            <a:gdLst>
              <a:gd name="connsiteX0" fmla="*/ 0 w 1164921"/>
              <a:gd name="connsiteY0" fmla="*/ 25052 h 1853852"/>
              <a:gd name="connsiteX1" fmla="*/ 0 w 1164921"/>
              <a:gd name="connsiteY1" fmla="*/ 25052 h 1853852"/>
              <a:gd name="connsiteX2" fmla="*/ 50104 w 1164921"/>
              <a:gd name="connsiteY2" fmla="*/ 1853852 h 1853852"/>
              <a:gd name="connsiteX3" fmla="*/ 1139869 w 1164921"/>
              <a:gd name="connsiteY3" fmla="*/ 1816274 h 1853852"/>
              <a:gd name="connsiteX4" fmla="*/ 1164921 w 1164921"/>
              <a:gd name="connsiteY4" fmla="*/ 0 h 1853852"/>
              <a:gd name="connsiteX5" fmla="*/ 0 w 1164921"/>
              <a:gd name="connsiteY5" fmla="*/ 25052 h 185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921" h="1853852">
                <a:moveTo>
                  <a:pt x="0" y="25052"/>
                </a:moveTo>
                <a:lnTo>
                  <a:pt x="0" y="25052"/>
                </a:lnTo>
                <a:lnTo>
                  <a:pt x="50104" y="1853852"/>
                </a:lnTo>
                <a:lnTo>
                  <a:pt x="1139869" y="1816274"/>
                </a:lnTo>
                <a:lnTo>
                  <a:pt x="1164921" y="0"/>
                </a:lnTo>
                <a:lnTo>
                  <a:pt x="0" y="25052"/>
                </a:lnTo>
                <a:close/>
              </a:path>
            </a:pathLst>
          </a:custGeom>
          <a:solidFill>
            <a:schemeClr val="accent3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53AD759-3A3C-D0B8-149E-EE687A3E4D40}"/>
              </a:ext>
            </a:extLst>
          </p:cNvPr>
          <p:cNvSpPr/>
          <p:nvPr/>
        </p:nvSpPr>
        <p:spPr>
          <a:xfrm>
            <a:off x="5601931" y="3227224"/>
            <a:ext cx="983149" cy="563672"/>
          </a:xfrm>
          <a:custGeom>
            <a:avLst/>
            <a:gdLst>
              <a:gd name="connsiteX0" fmla="*/ 0 w 1164921"/>
              <a:gd name="connsiteY0" fmla="*/ 25052 h 1853852"/>
              <a:gd name="connsiteX1" fmla="*/ 0 w 1164921"/>
              <a:gd name="connsiteY1" fmla="*/ 25052 h 1853852"/>
              <a:gd name="connsiteX2" fmla="*/ 50104 w 1164921"/>
              <a:gd name="connsiteY2" fmla="*/ 1853852 h 1853852"/>
              <a:gd name="connsiteX3" fmla="*/ 1139869 w 1164921"/>
              <a:gd name="connsiteY3" fmla="*/ 1816274 h 1853852"/>
              <a:gd name="connsiteX4" fmla="*/ 1164921 w 1164921"/>
              <a:gd name="connsiteY4" fmla="*/ 0 h 1853852"/>
              <a:gd name="connsiteX5" fmla="*/ 0 w 1164921"/>
              <a:gd name="connsiteY5" fmla="*/ 25052 h 185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921" h="1853852">
                <a:moveTo>
                  <a:pt x="0" y="25052"/>
                </a:moveTo>
                <a:lnTo>
                  <a:pt x="0" y="25052"/>
                </a:lnTo>
                <a:lnTo>
                  <a:pt x="50104" y="1853852"/>
                </a:lnTo>
                <a:lnTo>
                  <a:pt x="1139869" y="1816274"/>
                </a:lnTo>
                <a:lnTo>
                  <a:pt x="1164921" y="0"/>
                </a:lnTo>
                <a:lnTo>
                  <a:pt x="0" y="2505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7DEC12-02CB-58AC-CB2D-2A2775337B25}"/>
              </a:ext>
            </a:extLst>
          </p:cNvPr>
          <p:cNvSpPr txBox="1"/>
          <p:nvPr/>
        </p:nvSpPr>
        <p:spPr>
          <a:xfrm>
            <a:off x="424207" y="1803183"/>
            <a:ext cx="1135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Existing Bus Garage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AA10853-FE98-8E36-6B3E-B02685573A17}"/>
              </a:ext>
            </a:extLst>
          </p:cNvPr>
          <p:cNvSpPr/>
          <p:nvPr/>
        </p:nvSpPr>
        <p:spPr>
          <a:xfrm>
            <a:off x="3769677" y="2583711"/>
            <a:ext cx="1324808" cy="1207186"/>
          </a:xfrm>
          <a:custGeom>
            <a:avLst/>
            <a:gdLst>
              <a:gd name="connsiteX0" fmla="*/ 0 w 1164921"/>
              <a:gd name="connsiteY0" fmla="*/ 25052 h 1853852"/>
              <a:gd name="connsiteX1" fmla="*/ 0 w 1164921"/>
              <a:gd name="connsiteY1" fmla="*/ 25052 h 1853852"/>
              <a:gd name="connsiteX2" fmla="*/ 50104 w 1164921"/>
              <a:gd name="connsiteY2" fmla="*/ 1853852 h 1853852"/>
              <a:gd name="connsiteX3" fmla="*/ 1139869 w 1164921"/>
              <a:gd name="connsiteY3" fmla="*/ 1816274 h 1853852"/>
              <a:gd name="connsiteX4" fmla="*/ 1164921 w 1164921"/>
              <a:gd name="connsiteY4" fmla="*/ 0 h 1853852"/>
              <a:gd name="connsiteX5" fmla="*/ 0 w 1164921"/>
              <a:gd name="connsiteY5" fmla="*/ 25052 h 185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921" h="1853852">
                <a:moveTo>
                  <a:pt x="0" y="25052"/>
                </a:moveTo>
                <a:lnTo>
                  <a:pt x="0" y="25052"/>
                </a:lnTo>
                <a:lnTo>
                  <a:pt x="50104" y="1853852"/>
                </a:lnTo>
                <a:lnTo>
                  <a:pt x="1139869" y="1816274"/>
                </a:lnTo>
                <a:lnTo>
                  <a:pt x="1164921" y="0"/>
                </a:lnTo>
                <a:lnTo>
                  <a:pt x="0" y="2505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DE76A9B-36DF-A013-F78E-A0F0512E077D}"/>
              </a:ext>
            </a:extLst>
          </p:cNvPr>
          <p:cNvSpPr/>
          <p:nvPr/>
        </p:nvSpPr>
        <p:spPr>
          <a:xfrm>
            <a:off x="1570068" y="471814"/>
            <a:ext cx="2174240" cy="2194560"/>
          </a:xfrm>
          <a:custGeom>
            <a:avLst/>
            <a:gdLst>
              <a:gd name="connsiteX0" fmla="*/ 30480 w 2174240"/>
              <a:gd name="connsiteY0" fmla="*/ 10160 h 2194560"/>
              <a:gd name="connsiteX1" fmla="*/ 0 w 2174240"/>
              <a:gd name="connsiteY1" fmla="*/ 1808480 h 2194560"/>
              <a:gd name="connsiteX2" fmla="*/ 1666240 w 2174240"/>
              <a:gd name="connsiteY2" fmla="*/ 1818640 h 2194560"/>
              <a:gd name="connsiteX3" fmla="*/ 1635760 w 2174240"/>
              <a:gd name="connsiteY3" fmla="*/ 2194560 h 2194560"/>
              <a:gd name="connsiteX4" fmla="*/ 2143760 w 2174240"/>
              <a:gd name="connsiteY4" fmla="*/ 2164080 h 2194560"/>
              <a:gd name="connsiteX5" fmla="*/ 2174240 w 2174240"/>
              <a:gd name="connsiteY5" fmla="*/ 0 h 2194560"/>
              <a:gd name="connsiteX6" fmla="*/ 30480 w 2174240"/>
              <a:gd name="connsiteY6" fmla="*/ 101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4240" h="2194560">
                <a:moveTo>
                  <a:pt x="30480" y="10160"/>
                </a:moveTo>
                <a:lnTo>
                  <a:pt x="0" y="1808480"/>
                </a:lnTo>
                <a:lnTo>
                  <a:pt x="1666240" y="1818640"/>
                </a:lnTo>
                <a:lnTo>
                  <a:pt x="1635760" y="2194560"/>
                </a:lnTo>
                <a:lnTo>
                  <a:pt x="2143760" y="2164080"/>
                </a:lnTo>
                <a:lnTo>
                  <a:pt x="2174240" y="0"/>
                </a:lnTo>
                <a:lnTo>
                  <a:pt x="30480" y="1016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7E8B82-42EE-BFBB-B8CD-BB0F0DCAD095}"/>
              </a:ext>
            </a:extLst>
          </p:cNvPr>
          <p:cNvSpPr txBox="1"/>
          <p:nvPr/>
        </p:nvSpPr>
        <p:spPr>
          <a:xfrm>
            <a:off x="1769703" y="3611857"/>
            <a:ext cx="131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Classroom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924E77A-C867-748C-8882-5406814AA4B7}"/>
              </a:ext>
            </a:extLst>
          </p:cNvPr>
          <p:cNvCxnSpPr>
            <a:cxnSpLocks/>
          </p:cNvCxnSpPr>
          <p:nvPr/>
        </p:nvCxnSpPr>
        <p:spPr>
          <a:xfrm flipH="1">
            <a:off x="6797734" y="650961"/>
            <a:ext cx="2609313" cy="116159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26E0DED-6404-2E0D-CB05-227F479DA8A1}"/>
              </a:ext>
            </a:extLst>
          </p:cNvPr>
          <p:cNvSpPr txBox="1"/>
          <p:nvPr/>
        </p:nvSpPr>
        <p:spPr>
          <a:xfrm>
            <a:off x="1728706" y="2626631"/>
            <a:ext cx="131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Classroom</a:t>
            </a:r>
          </a:p>
        </p:txBody>
      </p:sp>
      <p:sp>
        <p:nvSpPr>
          <p:cNvPr id="38" name="Callout: Line with Accent Bar 37">
            <a:extLst>
              <a:ext uri="{FF2B5EF4-FFF2-40B4-BE49-F238E27FC236}">
                <a16:creationId xmlns:a16="http://schemas.microsoft.com/office/drawing/2014/main" id="{0A6712B5-97F1-B1E2-2AFE-FC20D3E9417E}"/>
              </a:ext>
            </a:extLst>
          </p:cNvPr>
          <p:cNvSpPr/>
          <p:nvPr/>
        </p:nvSpPr>
        <p:spPr>
          <a:xfrm>
            <a:off x="9617568" y="415673"/>
            <a:ext cx="2419943" cy="359764"/>
          </a:xfrm>
          <a:prstGeom prst="accentCallout1">
            <a:avLst>
              <a:gd name="adj1" fmla="val 18750"/>
              <a:gd name="adj2" fmla="val -8333"/>
              <a:gd name="adj3" fmla="val 435241"/>
              <a:gd name="adj4" fmla="val -17527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Movable glass walls between spaces</a:t>
            </a:r>
          </a:p>
        </p:txBody>
      </p:sp>
      <p:sp>
        <p:nvSpPr>
          <p:cNvPr id="39" name="Callout: Line with Accent Bar 38">
            <a:extLst>
              <a:ext uri="{FF2B5EF4-FFF2-40B4-BE49-F238E27FC236}">
                <a16:creationId xmlns:a16="http://schemas.microsoft.com/office/drawing/2014/main" id="{82E2DA6B-53B4-6F1A-A566-F1947098772E}"/>
              </a:ext>
            </a:extLst>
          </p:cNvPr>
          <p:cNvSpPr/>
          <p:nvPr/>
        </p:nvSpPr>
        <p:spPr>
          <a:xfrm>
            <a:off x="9617569" y="1088073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481820"/>
              <a:gd name="adj4" fmla="val -229411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Robotics room</a:t>
            </a:r>
          </a:p>
        </p:txBody>
      </p:sp>
      <p:sp>
        <p:nvSpPr>
          <p:cNvPr id="40" name="Callout: Line with Accent Bar 39">
            <a:extLst>
              <a:ext uri="{FF2B5EF4-FFF2-40B4-BE49-F238E27FC236}">
                <a16:creationId xmlns:a16="http://schemas.microsoft.com/office/drawing/2014/main" id="{FEDB8534-794B-FD9F-B44F-644308E611F8}"/>
              </a:ext>
            </a:extLst>
          </p:cNvPr>
          <p:cNvSpPr/>
          <p:nvPr/>
        </p:nvSpPr>
        <p:spPr>
          <a:xfrm>
            <a:off x="9617569" y="1658884"/>
            <a:ext cx="2419942" cy="914967"/>
          </a:xfrm>
          <a:prstGeom prst="accentCallout1">
            <a:avLst>
              <a:gd name="adj1" fmla="val 18750"/>
              <a:gd name="adj2" fmla="val -8333"/>
              <a:gd name="adj3" fmla="val 125438"/>
              <a:gd name="adj4" fmla="val -161220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Shared “clean” CADD, computer, CNC, printing area for Tech Ed spaces</a:t>
            </a:r>
          </a:p>
        </p:txBody>
      </p:sp>
      <p:sp>
        <p:nvSpPr>
          <p:cNvPr id="41" name="Callout: Line with Accent Bar 40">
            <a:extLst>
              <a:ext uri="{FF2B5EF4-FFF2-40B4-BE49-F238E27FC236}">
                <a16:creationId xmlns:a16="http://schemas.microsoft.com/office/drawing/2014/main" id="{B67B13AB-EC74-8046-88D4-D9EDE81DB291}"/>
              </a:ext>
            </a:extLst>
          </p:cNvPr>
          <p:cNvSpPr/>
          <p:nvPr/>
        </p:nvSpPr>
        <p:spPr>
          <a:xfrm>
            <a:off x="9617569" y="3807475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-139634"/>
              <a:gd name="adj4" fmla="val -9203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Wood shop, fabrication area</a:t>
            </a:r>
          </a:p>
        </p:txBody>
      </p:sp>
      <p:sp>
        <p:nvSpPr>
          <p:cNvPr id="42" name="Callout: Line with Accent Bar 41">
            <a:extLst>
              <a:ext uri="{FF2B5EF4-FFF2-40B4-BE49-F238E27FC236}">
                <a16:creationId xmlns:a16="http://schemas.microsoft.com/office/drawing/2014/main" id="{01FA2956-2B68-C3EC-E8D6-71F04D8776E7}"/>
              </a:ext>
            </a:extLst>
          </p:cNvPr>
          <p:cNvSpPr/>
          <p:nvPr/>
        </p:nvSpPr>
        <p:spPr>
          <a:xfrm>
            <a:off x="9617569" y="2767785"/>
            <a:ext cx="2274078" cy="632895"/>
          </a:xfrm>
          <a:prstGeom prst="accentCallout1">
            <a:avLst>
              <a:gd name="adj1" fmla="val 18750"/>
              <a:gd name="adj2" fmla="val -8333"/>
              <a:gd name="adj3" fmla="val 119042"/>
              <a:gd name="adj4" fmla="val -15555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Shared print, CNC/3D print area</a:t>
            </a:r>
          </a:p>
        </p:txBody>
      </p:sp>
      <p:sp>
        <p:nvSpPr>
          <p:cNvPr id="43" name="Callout: Line with Accent Bar 42">
            <a:extLst>
              <a:ext uri="{FF2B5EF4-FFF2-40B4-BE49-F238E27FC236}">
                <a16:creationId xmlns:a16="http://schemas.microsoft.com/office/drawing/2014/main" id="{3CB7D8C7-EB02-CFFF-4AB9-A896A1A7DE98}"/>
              </a:ext>
            </a:extLst>
          </p:cNvPr>
          <p:cNvSpPr/>
          <p:nvPr/>
        </p:nvSpPr>
        <p:spPr>
          <a:xfrm>
            <a:off x="9617569" y="4591846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77569"/>
              <a:gd name="adj4" fmla="val -10354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Replace sinks in  Art Room</a:t>
            </a:r>
          </a:p>
        </p:txBody>
      </p:sp>
      <p:sp>
        <p:nvSpPr>
          <p:cNvPr id="44" name="Callout: Line with Accent Bar 43">
            <a:extLst>
              <a:ext uri="{FF2B5EF4-FFF2-40B4-BE49-F238E27FC236}">
                <a16:creationId xmlns:a16="http://schemas.microsoft.com/office/drawing/2014/main" id="{E3250FB1-51FE-807C-04E2-761D663988F1}"/>
              </a:ext>
            </a:extLst>
          </p:cNvPr>
          <p:cNvSpPr/>
          <p:nvPr/>
        </p:nvSpPr>
        <p:spPr>
          <a:xfrm>
            <a:off x="4317107" y="836155"/>
            <a:ext cx="4535946" cy="244602"/>
          </a:xfrm>
          <a:prstGeom prst="accentCallout1">
            <a:avLst>
              <a:gd name="adj1" fmla="val 15190"/>
              <a:gd name="adj2" fmla="val -2573"/>
              <a:gd name="adj3" fmla="val 346006"/>
              <a:gd name="adj4" fmla="val -2748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Multi-use athletic/wellness space</a:t>
            </a:r>
          </a:p>
        </p:txBody>
      </p:sp>
      <p:sp>
        <p:nvSpPr>
          <p:cNvPr id="45" name="Callout: Line with Accent Bar 44">
            <a:extLst>
              <a:ext uri="{FF2B5EF4-FFF2-40B4-BE49-F238E27FC236}">
                <a16:creationId xmlns:a16="http://schemas.microsoft.com/office/drawing/2014/main" id="{EFE554EE-5192-885A-46A1-486C37A5C55D}"/>
              </a:ext>
            </a:extLst>
          </p:cNvPr>
          <p:cNvSpPr/>
          <p:nvPr/>
        </p:nvSpPr>
        <p:spPr>
          <a:xfrm>
            <a:off x="4317107" y="356264"/>
            <a:ext cx="4535946" cy="244602"/>
          </a:xfrm>
          <a:prstGeom prst="accentCallout1">
            <a:avLst>
              <a:gd name="adj1" fmla="val 8069"/>
              <a:gd name="adj2" fmla="val -2957"/>
              <a:gd name="adj3" fmla="val 488418"/>
              <a:gd name="adj4" fmla="val -53977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Vocational educational space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416CA2-7CC0-DD1E-6085-232E733A18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003" y="122190"/>
            <a:ext cx="9028997" cy="5773942"/>
          </a:xfrm>
          <a:prstGeom prst="rect">
            <a:avLst/>
          </a:prstGeom>
        </p:spPr>
      </p:pic>
      <p:sp>
        <p:nvSpPr>
          <p:cNvPr id="46" name="Callout: Line with Accent Bar 45">
            <a:extLst>
              <a:ext uri="{FF2B5EF4-FFF2-40B4-BE49-F238E27FC236}">
                <a16:creationId xmlns:a16="http://schemas.microsoft.com/office/drawing/2014/main" id="{0DCCC5AC-6DB0-6A4B-53AF-D7EADBEB4758}"/>
              </a:ext>
            </a:extLst>
          </p:cNvPr>
          <p:cNvSpPr/>
          <p:nvPr/>
        </p:nvSpPr>
        <p:spPr>
          <a:xfrm flipH="1">
            <a:off x="83471" y="4536024"/>
            <a:ext cx="1571010" cy="554356"/>
          </a:xfrm>
          <a:prstGeom prst="accentCallout1">
            <a:avLst>
              <a:gd name="adj1" fmla="val 27096"/>
              <a:gd name="adj2" fmla="val -1782"/>
              <a:gd name="adj3" fmla="val -254261"/>
              <a:gd name="adj4" fmla="val -75036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New Classrooms</a:t>
            </a:r>
          </a:p>
        </p:txBody>
      </p:sp>
      <p:sp>
        <p:nvSpPr>
          <p:cNvPr id="47" name="Callout: Line with Accent Bar 46">
            <a:extLst>
              <a:ext uri="{FF2B5EF4-FFF2-40B4-BE49-F238E27FC236}">
                <a16:creationId xmlns:a16="http://schemas.microsoft.com/office/drawing/2014/main" id="{C3F37056-5541-23D2-E173-1ED7B6966E89}"/>
              </a:ext>
            </a:extLst>
          </p:cNvPr>
          <p:cNvSpPr/>
          <p:nvPr/>
        </p:nvSpPr>
        <p:spPr>
          <a:xfrm flipH="1">
            <a:off x="701496" y="5219912"/>
            <a:ext cx="2062581" cy="554356"/>
          </a:xfrm>
          <a:prstGeom prst="accentCallout1">
            <a:avLst>
              <a:gd name="adj1" fmla="val 27096"/>
              <a:gd name="adj2" fmla="val -34"/>
              <a:gd name="adj3" fmla="val -297469"/>
              <a:gd name="adj4" fmla="val -41922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Art/STEAM Room</a:t>
            </a:r>
          </a:p>
        </p:txBody>
      </p:sp>
    </p:spTree>
    <p:extLst>
      <p:ext uri="{BB962C8B-B14F-4D97-AF65-F5344CB8AC3E}">
        <p14:creationId xmlns:p14="http://schemas.microsoft.com/office/powerpoint/2010/main" val="2513603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Middle School – Classroom re-configurations to gain MS stations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3FCAF-C271-7DA4-64BF-F3C17624D31C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Efficiency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E7CF2A9-6DCD-069F-4ACD-BD4C3320D7BD}"/>
              </a:ext>
            </a:extLst>
          </p:cNvPr>
          <p:cNvSpPr/>
          <p:nvPr/>
        </p:nvSpPr>
        <p:spPr>
          <a:xfrm>
            <a:off x="6062597" y="3515019"/>
            <a:ext cx="1074803" cy="899733"/>
          </a:xfrm>
          <a:custGeom>
            <a:avLst/>
            <a:gdLst>
              <a:gd name="connsiteX0" fmla="*/ 0 w 1114817"/>
              <a:gd name="connsiteY0" fmla="*/ 0 h 977030"/>
              <a:gd name="connsiteX1" fmla="*/ 25052 w 1114817"/>
              <a:gd name="connsiteY1" fmla="*/ 977030 h 977030"/>
              <a:gd name="connsiteX2" fmla="*/ 1102291 w 1114817"/>
              <a:gd name="connsiteY2" fmla="*/ 951978 h 977030"/>
              <a:gd name="connsiteX3" fmla="*/ 1114817 w 1114817"/>
              <a:gd name="connsiteY3" fmla="*/ 0 h 977030"/>
              <a:gd name="connsiteX4" fmla="*/ 0 w 1114817"/>
              <a:gd name="connsiteY4" fmla="*/ 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817" h="977030">
                <a:moveTo>
                  <a:pt x="0" y="0"/>
                </a:moveTo>
                <a:lnTo>
                  <a:pt x="25052" y="977030"/>
                </a:lnTo>
                <a:lnTo>
                  <a:pt x="1102291" y="951978"/>
                </a:lnTo>
                <a:lnTo>
                  <a:pt x="1114817" y="0"/>
                </a:lnTo>
                <a:lnTo>
                  <a:pt x="0" y="0"/>
                </a:lnTo>
                <a:close/>
              </a:path>
            </a:pathLst>
          </a:cu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3EA02F6-530B-C220-042D-30319C338FDE}"/>
              </a:ext>
            </a:extLst>
          </p:cNvPr>
          <p:cNvSpPr/>
          <p:nvPr/>
        </p:nvSpPr>
        <p:spPr>
          <a:xfrm>
            <a:off x="6075123" y="4419402"/>
            <a:ext cx="1062277" cy="603535"/>
          </a:xfrm>
          <a:custGeom>
            <a:avLst/>
            <a:gdLst>
              <a:gd name="connsiteX0" fmla="*/ 0 w 1102291"/>
              <a:gd name="connsiteY0" fmla="*/ 0 h 576197"/>
              <a:gd name="connsiteX1" fmla="*/ 0 w 1102291"/>
              <a:gd name="connsiteY1" fmla="*/ 563671 h 576197"/>
              <a:gd name="connsiteX2" fmla="*/ 1089765 w 1102291"/>
              <a:gd name="connsiteY2" fmla="*/ 576197 h 576197"/>
              <a:gd name="connsiteX3" fmla="*/ 1102291 w 1102291"/>
              <a:gd name="connsiteY3" fmla="*/ 25052 h 576197"/>
              <a:gd name="connsiteX4" fmla="*/ 0 w 1102291"/>
              <a:gd name="connsiteY4" fmla="*/ 0 h 576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291" h="576197">
                <a:moveTo>
                  <a:pt x="0" y="0"/>
                </a:moveTo>
                <a:lnTo>
                  <a:pt x="0" y="563671"/>
                </a:lnTo>
                <a:lnTo>
                  <a:pt x="1089765" y="576197"/>
                </a:lnTo>
                <a:lnTo>
                  <a:pt x="1102291" y="250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49F356-6E21-206B-9FAB-98D87E5BCA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9778" b="14298"/>
          <a:stretch/>
        </p:blipFill>
        <p:spPr>
          <a:xfrm>
            <a:off x="5035550" y="2911809"/>
            <a:ext cx="2588056" cy="2724937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A7C7557-AE09-DD2E-079F-8036A6ADC0CB}"/>
              </a:ext>
            </a:extLst>
          </p:cNvPr>
          <p:cNvCxnSpPr>
            <a:cxnSpLocks/>
          </p:cNvCxnSpPr>
          <p:nvPr/>
        </p:nvCxnSpPr>
        <p:spPr>
          <a:xfrm flipH="1">
            <a:off x="6607991" y="4014255"/>
            <a:ext cx="880823" cy="81029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47BE95E-D243-673A-E2B7-2CC047D15DBF}"/>
              </a:ext>
            </a:extLst>
          </p:cNvPr>
          <p:cNvGrpSpPr/>
          <p:nvPr/>
        </p:nvGrpSpPr>
        <p:grpSpPr>
          <a:xfrm>
            <a:off x="1587500" y="118577"/>
            <a:ext cx="6002033" cy="2371725"/>
            <a:chOff x="1587500" y="118577"/>
            <a:chExt cx="6002033" cy="23717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8DA06E-DC5F-A36C-6B17-DE6ADDC34738}"/>
                </a:ext>
              </a:extLst>
            </p:cNvPr>
            <p:cNvSpPr/>
            <p:nvPr/>
          </p:nvSpPr>
          <p:spPr>
            <a:xfrm>
              <a:off x="6096000" y="497101"/>
              <a:ext cx="1041400" cy="1255499"/>
            </a:xfrm>
            <a:prstGeom prst="rect">
              <a:avLst/>
            </a:prstGeom>
            <a:solidFill>
              <a:srgbClr val="D6E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23069EC-8178-F911-41BA-FCA2D7AC5EEF}"/>
                </a:ext>
              </a:extLst>
            </p:cNvPr>
            <p:cNvSpPr/>
            <p:nvPr/>
          </p:nvSpPr>
          <p:spPr>
            <a:xfrm>
              <a:off x="6096000" y="1807613"/>
              <a:ext cx="1041400" cy="249933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FEEFF07-1AB9-AD78-BFFB-FA78DB52F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3508" y="118577"/>
              <a:ext cx="2486025" cy="2371725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D707820-A3B1-B24B-28DF-7617BCC98583}"/>
                </a:ext>
              </a:extLst>
            </p:cNvPr>
            <p:cNvSpPr/>
            <p:nvPr/>
          </p:nvSpPr>
          <p:spPr>
            <a:xfrm>
              <a:off x="1587500" y="571500"/>
              <a:ext cx="546100" cy="9063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AC3407E-9FD8-A9AC-E2A0-B2263E4715D1}"/>
                </a:ext>
              </a:extLst>
            </p:cNvPr>
            <p:cNvSpPr/>
            <p:nvPr/>
          </p:nvSpPr>
          <p:spPr>
            <a:xfrm>
              <a:off x="2133600" y="571500"/>
              <a:ext cx="1460500" cy="906335"/>
            </a:xfrm>
            <a:prstGeom prst="rect">
              <a:avLst/>
            </a:prstGeom>
            <a:solidFill>
              <a:srgbClr val="D6E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1504193A-D760-7D47-6938-FF6D15B300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281"/>
          <a:stretch/>
        </p:blipFill>
        <p:spPr>
          <a:xfrm>
            <a:off x="1316277" y="219617"/>
            <a:ext cx="2895600" cy="275836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E7E5838C-6E53-6DFE-0CAC-AFA3ADEA0DC8}"/>
              </a:ext>
            </a:extLst>
          </p:cNvPr>
          <p:cNvSpPr txBox="1"/>
          <p:nvPr/>
        </p:nvSpPr>
        <p:spPr>
          <a:xfrm>
            <a:off x="2188171" y="711126"/>
            <a:ext cx="1279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Sci</a:t>
            </a:r>
          </a:p>
          <a:p>
            <a:pPr algn="ctr"/>
            <a:r>
              <a:rPr lang="en-US" dirty="0"/>
              <a:t>M111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1865A38-1669-5B91-8F52-BC0033BF9F90}"/>
              </a:ext>
            </a:extLst>
          </p:cNvPr>
          <p:cNvSpPr txBox="1"/>
          <p:nvPr/>
        </p:nvSpPr>
        <p:spPr>
          <a:xfrm>
            <a:off x="1198424" y="711126"/>
            <a:ext cx="1279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Conf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94118FF-2BEF-2CEB-F1A0-1491AC61D8D0}"/>
              </a:ext>
            </a:extLst>
          </p:cNvPr>
          <p:cNvSpPr txBox="1"/>
          <p:nvPr/>
        </p:nvSpPr>
        <p:spPr>
          <a:xfrm>
            <a:off x="9479253" y="2296335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CADD lab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33524B1-951E-0520-8E0F-1B7BC7A895C2}"/>
              </a:ext>
            </a:extLst>
          </p:cNvPr>
          <p:cNvSpPr txBox="1"/>
          <p:nvPr/>
        </p:nvSpPr>
        <p:spPr>
          <a:xfrm>
            <a:off x="146070" y="2762056"/>
            <a:ext cx="144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Main Floor</a:t>
            </a:r>
          </a:p>
          <a:p>
            <a:r>
              <a:rPr lang="en-US" dirty="0"/>
              <a:t>Near Library</a:t>
            </a:r>
          </a:p>
        </p:txBody>
      </p:sp>
      <p:sp>
        <p:nvSpPr>
          <p:cNvPr id="55" name="Callout: Line with Accent Bar 54">
            <a:extLst>
              <a:ext uri="{FF2B5EF4-FFF2-40B4-BE49-F238E27FC236}">
                <a16:creationId xmlns:a16="http://schemas.microsoft.com/office/drawing/2014/main" id="{2BF586EC-795F-51E3-9717-077CAB57DD99}"/>
              </a:ext>
            </a:extLst>
          </p:cNvPr>
          <p:cNvSpPr/>
          <p:nvPr/>
        </p:nvSpPr>
        <p:spPr>
          <a:xfrm>
            <a:off x="7497523" y="3874804"/>
            <a:ext cx="1466018" cy="278902"/>
          </a:xfrm>
          <a:prstGeom prst="accentCallout1">
            <a:avLst>
              <a:gd name="adj1" fmla="val 15627"/>
              <a:gd name="adj2" fmla="val -947"/>
              <a:gd name="adj3" fmla="val 65593"/>
              <a:gd name="adj4" fmla="val -6250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Create </a:t>
            </a:r>
          </a:p>
          <a:p>
            <a:r>
              <a:rPr lang="en-US" dirty="0">
                <a:solidFill>
                  <a:schemeClr val="tx1"/>
                </a:solidFill>
              </a:rPr>
              <a:t>(1) clrm + </a:t>
            </a:r>
          </a:p>
          <a:p>
            <a:r>
              <a:rPr lang="en-US" dirty="0">
                <a:solidFill>
                  <a:schemeClr val="tx1"/>
                </a:solidFill>
              </a:rPr>
              <a:t>(1) SGI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C132C13-F2C2-2981-75F8-ED9ADA916F1E}"/>
              </a:ext>
            </a:extLst>
          </p:cNvPr>
          <p:cNvSpPr txBox="1"/>
          <p:nvPr/>
        </p:nvSpPr>
        <p:spPr>
          <a:xfrm>
            <a:off x="4468026" y="2844066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Upper Floor</a:t>
            </a:r>
          </a:p>
        </p:txBody>
      </p:sp>
      <p:pic>
        <p:nvPicPr>
          <p:cNvPr id="57" name="Picture 56" descr="A classroom with desks and tables&#10;&#10;Description automatically generated">
            <a:extLst>
              <a:ext uri="{FF2B5EF4-FFF2-40B4-BE49-F238E27FC236}">
                <a16:creationId xmlns:a16="http://schemas.microsoft.com/office/drawing/2014/main" id="{C4BF4F7E-F718-B72C-8FB1-C9768BD9F0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826" y="182409"/>
            <a:ext cx="3098104" cy="23235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14C7FA23-E13D-3205-9CF5-CFD4416FFEEA}"/>
              </a:ext>
            </a:extLst>
          </p:cNvPr>
          <p:cNvSpPr txBox="1"/>
          <p:nvPr/>
        </p:nvSpPr>
        <p:spPr>
          <a:xfrm>
            <a:off x="9082812" y="1990022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 (M118)</a:t>
            </a:r>
          </a:p>
        </p:txBody>
      </p:sp>
      <p:pic>
        <p:nvPicPr>
          <p:cNvPr id="59" name="Picture 58" descr="A classroom with desks and cabinets&#10;&#10;Description automatically generated">
            <a:extLst>
              <a:ext uri="{FF2B5EF4-FFF2-40B4-BE49-F238E27FC236}">
                <a16:creationId xmlns:a16="http://schemas.microsoft.com/office/drawing/2014/main" id="{1D618C89-5509-3907-55C2-0B8D9A0362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826" y="2617696"/>
            <a:ext cx="3098104" cy="2323578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02D76048-7741-1D07-A986-FE002434989C}"/>
              </a:ext>
            </a:extLst>
          </p:cNvPr>
          <p:cNvSpPr txBox="1"/>
          <p:nvPr/>
        </p:nvSpPr>
        <p:spPr>
          <a:xfrm>
            <a:off x="9082812" y="2775119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B9431821-91B9-7F07-A96B-D8242A932873}"/>
              </a:ext>
            </a:extLst>
          </p:cNvPr>
          <p:cNvSpPr/>
          <p:nvPr/>
        </p:nvSpPr>
        <p:spPr>
          <a:xfrm>
            <a:off x="6268720" y="2912385"/>
            <a:ext cx="365760" cy="226400"/>
          </a:xfrm>
          <a:prstGeom prst="down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Arrow: Down 62">
            <a:extLst>
              <a:ext uri="{FF2B5EF4-FFF2-40B4-BE49-F238E27FC236}">
                <a16:creationId xmlns:a16="http://schemas.microsoft.com/office/drawing/2014/main" id="{AEFB3CF1-7F44-9D98-B2E0-B473D7579602}"/>
              </a:ext>
            </a:extLst>
          </p:cNvPr>
          <p:cNvSpPr/>
          <p:nvPr/>
        </p:nvSpPr>
        <p:spPr>
          <a:xfrm>
            <a:off x="2352361" y="2942958"/>
            <a:ext cx="365760" cy="226400"/>
          </a:xfrm>
          <a:prstGeom prst="down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Callout: Line with Accent Bar 63">
            <a:extLst>
              <a:ext uri="{FF2B5EF4-FFF2-40B4-BE49-F238E27FC236}">
                <a16:creationId xmlns:a16="http://schemas.microsoft.com/office/drawing/2014/main" id="{4EE383CB-A723-965A-C5C0-6867189C814B}"/>
              </a:ext>
            </a:extLst>
          </p:cNvPr>
          <p:cNvSpPr/>
          <p:nvPr/>
        </p:nvSpPr>
        <p:spPr>
          <a:xfrm>
            <a:off x="7497523" y="1175434"/>
            <a:ext cx="1466018" cy="278902"/>
          </a:xfrm>
          <a:prstGeom prst="accentCallout1">
            <a:avLst>
              <a:gd name="adj1" fmla="val 15627"/>
              <a:gd name="adj2" fmla="val -947"/>
              <a:gd name="adj3" fmla="val 131164"/>
              <a:gd name="adj4" fmla="val -50627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Oversized room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F786BF-EB82-B7B7-8810-6458BDFBC404}"/>
              </a:ext>
            </a:extLst>
          </p:cNvPr>
          <p:cNvSpPr txBox="1"/>
          <p:nvPr/>
        </p:nvSpPr>
        <p:spPr>
          <a:xfrm>
            <a:off x="6191858" y="869604"/>
            <a:ext cx="895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Math M218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32A5AA-5E87-9A8A-CD73-4B4970DE4318}"/>
              </a:ext>
            </a:extLst>
          </p:cNvPr>
          <p:cNvSpPr/>
          <p:nvPr/>
        </p:nvSpPr>
        <p:spPr>
          <a:xfrm>
            <a:off x="2251075" y="3548261"/>
            <a:ext cx="1355725" cy="977681"/>
          </a:xfrm>
          <a:prstGeom prst="rect">
            <a:avLst/>
          </a:pr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E4B107-77E6-5CCE-F96A-64EB81DE019D}"/>
              </a:ext>
            </a:extLst>
          </p:cNvPr>
          <p:cNvSpPr/>
          <p:nvPr/>
        </p:nvSpPr>
        <p:spPr>
          <a:xfrm>
            <a:off x="1546436" y="3548261"/>
            <a:ext cx="664060" cy="9776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D02029-AF63-461D-0B93-2FB2FA1B1BEB}"/>
              </a:ext>
            </a:extLst>
          </p:cNvPr>
          <p:cNvCxnSpPr/>
          <p:nvPr/>
        </p:nvCxnSpPr>
        <p:spPr>
          <a:xfrm>
            <a:off x="3525838" y="3548261"/>
            <a:ext cx="0" cy="888802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64338E-D92D-522C-5724-9DBB224E5349}"/>
              </a:ext>
            </a:extLst>
          </p:cNvPr>
          <p:cNvCxnSpPr>
            <a:cxnSpLocks/>
          </p:cNvCxnSpPr>
          <p:nvPr/>
        </p:nvCxnSpPr>
        <p:spPr>
          <a:xfrm>
            <a:off x="2560638" y="4437063"/>
            <a:ext cx="965200" cy="0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6422AC-ADCF-AC72-DF6E-51257D9706BD}"/>
              </a:ext>
            </a:extLst>
          </p:cNvPr>
          <p:cNvCxnSpPr>
            <a:cxnSpLocks/>
          </p:cNvCxnSpPr>
          <p:nvPr/>
        </p:nvCxnSpPr>
        <p:spPr>
          <a:xfrm>
            <a:off x="2560638" y="4437063"/>
            <a:ext cx="0" cy="74613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6568561-A6F3-5F70-3E57-AAE1A5B8F56C}"/>
              </a:ext>
            </a:extLst>
          </p:cNvPr>
          <p:cNvCxnSpPr>
            <a:cxnSpLocks/>
          </p:cNvCxnSpPr>
          <p:nvPr/>
        </p:nvCxnSpPr>
        <p:spPr>
          <a:xfrm>
            <a:off x="2560638" y="3548261"/>
            <a:ext cx="0" cy="74613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B11A062-FABA-4326-FC52-DC1A6274F02F}"/>
              </a:ext>
            </a:extLst>
          </p:cNvPr>
          <p:cNvCxnSpPr>
            <a:cxnSpLocks/>
          </p:cNvCxnSpPr>
          <p:nvPr/>
        </p:nvCxnSpPr>
        <p:spPr>
          <a:xfrm>
            <a:off x="2560638" y="3622874"/>
            <a:ext cx="784225" cy="0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1FC220-91D8-FE56-C0FE-1EE3CDB61ACD}"/>
              </a:ext>
            </a:extLst>
          </p:cNvPr>
          <p:cNvCxnSpPr>
            <a:cxnSpLocks/>
          </p:cNvCxnSpPr>
          <p:nvPr/>
        </p:nvCxnSpPr>
        <p:spPr>
          <a:xfrm>
            <a:off x="3343276" y="3548261"/>
            <a:ext cx="0" cy="74613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DC1653A-1D50-B1D9-96AD-56FA66E48E6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683" t="15215" r="50390" b="47212"/>
          <a:stretch/>
        </p:blipFill>
        <p:spPr>
          <a:xfrm>
            <a:off x="1225305" y="3417734"/>
            <a:ext cx="2486025" cy="1665929"/>
          </a:xfrm>
          <a:prstGeom prst="rect">
            <a:avLst/>
          </a:prstGeom>
        </p:spPr>
      </p:pic>
      <p:sp>
        <p:nvSpPr>
          <p:cNvPr id="53" name="Callout: Line with Accent Bar 52">
            <a:extLst>
              <a:ext uri="{FF2B5EF4-FFF2-40B4-BE49-F238E27FC236}">
                <a16:creationId xmlns:a16="http://schemas.microsoft.com/office/drawing/2014/main" id="{57488415-BFDE-BE7F-5904-C5947982DEB1}"/>
              </a:ext>
            </a:extLst>
          </p:cNvPr>
          <p:cNvSpPr/>
          <p:nvPr/>
        </p:nvSpPr>
        <p:spPr>
          <a:xfrm flipH="1">
            <a:off x="453416" y="5454049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-506984"/>
              <a:gd name="adj4" fmla="val -4400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Classroom w/science counters</a:t>
            </a:r>
          </a:p>
        </p:txBody>
      </p:sp>
      <p:sp>
        <p:nvSpPr>
          <p:cNvPr id="65" name="Callout: Line with Accent Bar 64">
            <a:extLst>
              <a:ext uri="{FF2B5EF4-FFF2-40B4-BE49-F238E27FC236}">
                <a16:creationId xmlns:a16="http://schemas.microsoft.com/office/drawing/2014/main" id="{46C209C3-E242-76F7-FA89-892B48C9E200}"/>
              </a:ext>
            </a:extLst>
          </p:cNvPr>
          <p:cNvSpPr/>
          <p:nvPr/>
        </p:nvSpPr>
        <p:spPr>
          <a:xfrm flipH="1">
            <a:off x="9587" y="4140500"/>
            <a:ext cx="1175138" cy="278902"/>
          </a:xfrm>
          <a:prstGeom prst="accentCallout1">
            <a:avLst>
              <a:gd name="adj1" fmla="val 28117"/>
              <a:gd name="adj2" fmla="val 356"/>
              <a:gd name="adj3" fmla="val -46944"/>
              <a:gd name="adj4" fmla="val -55076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Conf. Rm</a:t>
            </a:r>
          </a:p>
        </p:txBody>
      </p:sp>
    </p:spTree>
    <p:extLst>
      <p:ext uri="{BB962C8B-B14F-4D97-AF65-F5344CB8AC3E}">
        <p14:creationId xmlns:p14="http://schemas.microsoft.com/office/powerpoint/2010/main" val="4097000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NEW Paul Gilligan Media Center Concept – Expansion/Renovation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3FCAF-C271-7DA4-64BF-F3C17624D31C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Media Center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288811A-5DAE-42A5-B980-2F45F687D51B}"/>
              </a:ext>
            </a:extLst>
          </p:cNvPr>
          <p:cNvGrpSpPr/>
          <p:nvPr/>
        </p:nvGrpSpPr>
        <p:grpSpPr>
          <a:xfrm>
            <a:off x="8459465" y="187918"/>
            <a:ext cx="3189608" cy="2788006"/>
            <a:chOff x="8516351" y="156639"/>
            <a:chExt cx="3189608" cy="278800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94118FF-2BEF-2CEB-F1A0-1491AC61D8D0}"/>
                </a:ext>
              </a:extLst>
            </p:cNvPr>
            <p:cNvSpPr txBox="1"/>
            <p:nvPr/>
          </p:nvSpPr>
          <p:spPr>
            <a:xfrm>
              <a:off x="9223507" y="2068419"/>
              <a:ext cx="21803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CADD lab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3F8CE5A-B5A1-2DF0-BEC4-208F3483390B}"/>
                </a:ext>
              </a:extLst>
            </p:cNvPr>
            <p:cNvSpPr/>
            <p:nvPr/>
          </p:nvSpPr>
          <p:spPr>
            <a:xfrm rot="10800000">
              <a:off x="8819715" y="357234"/>
              <a:ext cx="2214562" cy="1647825"/>
            </a:xfrm>
            <a:custGeom>
              <a:avLst/>
              <a:gdLst>
                <a:gd name="connsiteX0" fmla="*/ 1195387 w 2214562"/>
                <a:gd name="connsiteY0" fmla="*/ 0 h 1647825"/>
                <a:gd name="connsiteX1" fmla="*/ 1190625 w 2214562"/>
                <a:gd name="connsiteY1" fmla="*/ 1114425 h 1647825"/>
                <a:gd name="connsiteX2" fmla="*/ 9525 w 2214562"/>
                <a:gd name="connsiteY2" fmla="*/ 1119188 h 1647825"/>
                <a:gd name="connsiteX3" fmla="*/ 0 w 2214562"/>
                <a:gd name="connsiteY3" fmla="*/ 1381125 h 1647825"/>
                <a:gd name="connsiteX4" fmla="*/ 509587 w 2214562"/>
                <a:gd name="connsiteY4" fmla="*/ 1376363 h 1647825"/>
                <a:gd name="connsiteX5" fmla="*/ 509587 w 2214562"/>
                <a:gd name="connsiteY5" fmla="*/ 1628775 h 1647825"/>
                <a:gd name="connsiteX6" fmla="*/ 600075 w 2214562"/>
                <a:gd name="connsiteY6" fmla="*/ 1647825 h 1647825"/>
                <a:gd name="connsiteX7" fmla="*/ 2209800 w 2214562"/>
                <a:gd name="connsiteY7" fmla="*/ 1619250 h 1647825"/>
                <a:gd name="connsiteX8" fmla="*/ 2214562 w 2214562"/>
                <a:gd name="connsiteY8" fmla="*/ 742950 h 1647825"/>
                <a:gd name="connsiteX9" fmla="*/ 1766887 w 2214562"/>
                <a:gd name="connsiteY9" fmla="*/ 742950 h 1647825"/>
                <a:gd name="connsiteX10" fmla="*/ 1762125 w 2214562"/>
                <a:gd name="connsiteY10" fmla="*/ 4763 h 1647825"/>
                <a:gd name="connsiteX11" fmla="*/ 1195387 w 2214562"/>
                <a:gd name="connsiteY11" fmla="*/ 0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4562" h="1647825">
                  <a:moveTo>
                    <a:pt x="1195387" y="0"/>
                  </a:moveTo>
                  <a:cubicBezTo>
                    <a:pt x="1193800" y="371475"/>
                    <a:pt x="1192212" y="742950"/>
                    <a:pt x="1190625" y="1114425"/>
                  </a:cubicBezTo>
                  <a:lnTo>
                    <a:pt x="9525" y="1119188"/>
                  </a:lnTo>
                  <a:lnTo>
                    <a:pt x="0" y="1381125"/>
                  </a:lnTo>
                  <a:lnTo>
                    <a:pt x="509587" y="1376363"/>
                  </a:lnTo>
                  <a:lnTo>
                    <a:pt x="509587" y="1628775"/>
                  </a:lnTo>
                  <a:lnTo>
                    <a:pt x="600075" y="1647825"/>
                  </a:lnTo>
                  <a:lnTo>
                    <a:pt x="2209800" y="1619250"/>
                  </a:lnTo>
                  <a:cubicBezTo>
                    <a:pt x="2211387" y="1327150"/>
                    <a:pt x="2212975" y="1035050"/>
                    <a:pt x="2214562" y="742950"/>
                  </a:cubicBezTo>
                  <a:lnTo>
                    <a:pt x="1766887" y="742950"/>
                  </a:lnTo>
                  <a:cubicBezTo>
                    <a:pt x="1765300" y="496888"/>
                    <a:pt x="1763712" y="250825"/>
                    <a:pt x="1762125" y="4763"/>
                  </a:cubicBezTo>
                  <a:lnTo>
                    <a:pt x="1195387" y="0"/>
                  </a:lnTo>
                  <a:close/>
                </a:path>
              </a:pathLst>
            </a:cu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1EDBBB3-4933-D356-9533-0D3078CEE264}"/>
                </a:ext>
              </a:extLst>
            </p:cNvPr>
            <p:cNvSpPr/>
            <p:nvPr/>
          </p:nvSpPr>
          <p:spPr>
            <a:xfrm rot="10800000">
              <a:off x="9857940" y="904921"/>
              <a:ext cx="1176337" cy="1109663"/>
            </a:xfrm>
            <a:custGeom>
              <a:avLst/>
              <a:gdLst>
                <a:gd name="connsiteX0" fmla="*/ 1014412 w 1176337"/>
                <a:gd name="connsiteY0" fmla="*/ 0 h 1109663"/>
                <a:gd name="connsiteX1" fmla="*/ 1176337 w 1176337"/>
                <a:gd name="connsiteY1" fmla="*/ 4763 h 1109663"/>
                <a:gd name="connsiteX2" fmla="*/ 1176337 w 1176337"/>
                <a:gd name="connsiteY2" fmla="*/ 1109663 h 1109663"/>
                <a:gd name="connsiteX3" fmla="*/ 4762 w 1176337"/>
                <a:gd name="connsiteY3" fmla="*/ 1100138 h 1109663"/>
                <a:gd name="connsiteX4" fmla="*/ 0 w 1176337"/>
                <a:gd name="connsiteY4" fmla="*/ 971550 h 1109663"/>
                <a:gd name="connsiteX5" fmla="*/ 1028700 w 1176337"/>
                <a:gd name="connsiteY5" fmla="*/ 971550 h 1109663"/>
                <a:gd name="connsiteX6" fmla="*/ 1014412 w 1176337"/>
                <a:gd name="connsiteY6" fmla="*/ 0 h 110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6337" h="1109663">
                  <a:moveTo>
                    <a:pt x="1014412" y="0"/>
                  </a:moveTo>
                  <a:lnTo>
                    <a:pt x="1176337" y="4763"/>
                  </a:lnTo>
                  <a:lnTo>
                    <a:pt x="1176337" y="1109663"/>
                  </a:lnTo>
                  <a:lnTo>
                    <a:pt x="4762" y="1100138"/>
                  </a:lnTo>
                  <a:lnTo>
                    <a:pt x="0" y="971550"/>
                  </a:lnTo>
                  <a:lnTo>
                    <a:pt x="1028700" y="971550"/>
                  </a:lnTo>
                  <a:lnTo>
                    <a:pt x="1014412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A98BA25-0FED-D919-5D60-D1196C96E1EE}"/>
                </a:ext>
              </a:extLst>
            </p:cNvPr>
            <p:cNvSpPr/>
            <p:nvPr/>
          </p:nvSpPr>
          <p:spPr>
            <a:xfrm rot="10800000">
              <a:off x="9267390" y="2033634"/>
              <a:ext cx="566737" cy="485775"/>
            </a:xfrm>
            <a:prstGeom prst="rect">
              <a:avLst/>
            </a:prstGeom>
            <a:solidFill>
              <a:srgbClr val="D6E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74CEA94-8A1D-2397-2F52-1CFF2A9F10FC}"/>
                </a:ext>
              </a:extLst>
            </p:cNvPr>
            <p:cNvSpPr/>
            <p:nvPr/>
          </p:nvSpPr>
          <p:spPr>
            <a:xfrm rot="10800000">
              <a:off x="10029389" y="1066563"/>
              <a:ext cx="488742" cy="443196"/>
            </a:xfrm>
            <a:prstGeom prst="rect">
              <a:avLst/>
            </a:prstGeom>
            <a:solidFill>
              <a:srgbClr val="D6E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BB23CFEB-796C-FF2E-B9CC-D2F3CC72F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985"/>
            <a:stretch/>
          </p:blipFill>
          <p:spPr>
            <a:xfrm rot="10800000">
              <a:off x="8516351" y="156639"/>
              <a:ext cx="3189608" cy="2788006"/>
            </a:xfrm>
            <a:prstGeom prst="rect">
              <a:avLst/>
            </a:prstGeom>
          </p:spPr>
        </p:pic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4C110E66-CAA3-9E69-810B-75921F46B9D8}"/>
              </a:ext>
            </a:extLst>
          </p:cNvPr>
          <p:cNvSpPr txBox="1"/>
          <p:nvPr/>
        </p:nvSpPr>
        <p:spPr>
          <a:xfrm>
            <a:off x="8085337" y="3045973"/>
            <a:ext cx="4238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Existing Paul Gilligan Media Center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0FCA9C5-81F3-12A4-DBA2-50B0E7A184C2}"/>
              </a:ext>
            </a:extLst>
          </p:cNvPr>
          <p:cNvGrpSpPr/>
          <p:nvPr/>
        </p:nvGrpSpPr>
        <p:grpSpPr>
          <a:xfrm>
            <a:off x="146850" y="138421"/>
            <a:ext cx="7428514" cy="5675005"/>
            <a:chOff x="322378" y="277806"/>
            <a:chExt cx="7428514" cy="567500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4A2F497-9949-593A-F80D-1E3B3EBF7F76}"/>
                </a:ext>
              </a:extLst>
            </p:cNvPr>
            <p:cNvSpPr/>
            <p:nvPr/>
          </p:nvSpPr>
          <p:spPr>
            <a:xfrm rot="10800000">
              <a:off x="6108522" y="2058667"/>
              <a:ext cx="904875" cy="488950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03EA884-DB17-3EC1-A9C2-86AF28E05E61}"/>
                </a:ext>
              </a:extLst>
            </p:cNvPr>
            <p:cNvSpPr/>
            <p:nvPr/>
          </p:nvSpPr>
          <p:spPr>
            <a:xfrm rot="10800000">
              <a:off x="5962472" y="1347468"/>
              <a:ext cx="1050925" cy="679451"/>
            </a:xfrm>
            <a:prstGeom prst="rect">
              <a:avLst/>
            </a:pr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2859385-2626-C250-4566-F4A4BE839D99}"/>
                </a:ext>
              </a:extLst>
            </p:cNvPr>
            <p:cNvSpPr/>
            <p:nvPr/>
          </p:nvSpPr>
          <p:spPr>
            <a:xfrm rot="10800000">
              <a:off x="5263972" y="1347467"/>
              <a:ext cx="663575" cy="946150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867EE1E-4A0B-F25C-35A3-9641964CAA57}"/>
                </a:ext>
              </a:extLst>
            </p:cNvPr>
            <p:cNvSpPr/>
            <p:nvPr/>
          </p:nvSpPr>
          <p:spPr>
            <a:xfrm rot="10800000">
              <a:off x="5263972" y="2290443"/>
              <a:ext cx="822325" cy="257175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D09003D-F796-5624-DAAD-0D1C9EA74357}"/>
                </a:ext>
              </a:extLst>
            </p:cNvPr>
            <p:cNvSpPr/>
            <p:nvPr/>
          </p:nvSpPr>
          <p:spPr>
            <a:xfrm rot="10800000">
              <a:off x="4219397" y="2569842"/>
              <a:ext cx="1333500" cy="1317624"/>
            </a:xfrm>
            <a:prstGeom prst="rect">
              <a:avLst/>
            </a:prstGeom>
            <a:solidFill>
              <a:srgbClr val="D6E9C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0377F4-51D1-6011-B925-9C3C79BE542C}"/>
                </a:ext>
              </a:extLst>
            </p:cNvPr>
            <p:cNvSpPr/>
            <p:nvPr/>
          </p:nvSpPr>
          <p:spPr>
            <a:xfrm rot="10800000">
              <a:off x="1965147" y="3823967"/>
              <a:ext cx="1660525" cy="1473200"/>
            </a:xfrm>
            <a:custGeom>
              <a:avLst/>
              <a:gdLst>
                <a:gd name="connsiteX0" fmla="*/ 0 w 1660525"/>
                <a:gd name="connsiteY0" fmla="*/ 6350 h 1473200"/>
                <a:gd name="connsiteX1" fmla="*/ 19050 w 1660525"/>
                <a:gd name="connsiteY1" fmla="*/ 339725 h 1473200"/>
                <a:gd name="connsiteX2" fmla="*/ 225425 w 1660525"/>
                <a:gd name="connsiteY2" fmla="*/ 1473200 h 1473200"/>
                <a:gd name="connsiteX3" fmla="*/ 1660525 w 1660525"/>
                <a:gd name="connsiteY3" fmla="*/ 1466850 h 1473200"/>
                <a:gd name="connsiteX4" fmla="*/ 1660525 w 1660525"/>
                <a:gd name="connsiteY4" fmla="*/ 0 h 1473200"/>
                <a:gd name="connsiteX5" fmla="*/ 0 w 1660525"/>
                <a:gd name="connsiteY5" fmla="*/ 635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60525" h="1473200">
                  <a:moveTo>
                    <a:pt x="0" y="6350"/>
                  </a:moveTo>
                  <a:lnTo>
                    <a:pt x="19050" y="339725"/>
                  </a:lnTo>
                  <a:lnTo>
                    <a:pt x="225425" y="1473200"/>
                  </a:lnTo>
                  <a:lnTo>
                    <a:pt x="1660525" y="1466850"/>
                  </a:lnTo>
                  <a:lnTo>
                    <a:pt x="1660525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D6E9C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625AAEF-9AE6-1B1E-FD92-02ACD793C271}"/>
                </a:ext>
              </a:extLst>
            </p:cNvPr>
            <p:cNvSpPr/>
            <p:nvPr/>
          </p:nvSpPr>
          <p:spPr>
            <a:xfrm rot="10800000">
              <a:off x="2028647" y="2357117"/>
              <a:ext cx="3209925" cy="1390650"/>
            </a:xfrm>
            <a:custGeom>
              <a:avLst/>
              <a:gdLst>
                <a:gd name="connsiteX0" fmla="*/ 1968500 w 3209925"/>
                <a:gd name="connsiteY0" fmla="*/ 0 h 1390650"/>
                <a:gd name="connsiteX1" fmla="*/ 3206750 w 3209925"/>
                <a:gd name="connsiteY1" fmla="*/ 3175 h 1390650"/>
                <a:gd name="connsiteX2" fmla="*/ 3209925 w 3209925"/>
                <a:gd name="connsiteY2" fmla="*/ 1390650 h 1390650"/>
                <a:gd name="connsiteX3" fmla="*/ 0 w 3209925"/>
                <a:gd name="connsiteY3" fmla="*/ 1390650 h 1390650"/>
                <a:gd name="connsiteX4" fmla="*/ 0 w 3209925"/>
                <a:gd name="connsiteY4" fmla="*/ 1196975 h 1390650"/>
                <a:gd name="connsiteX5" fmla="*/ 361950 w 3209925"/>
                <a:gd name="connsiteY5" fmla="*/ 1196975 h 1390650"/>
                <a:gd name="connsiteX6" fmla="*/ 361950 w 3209925"/>
                <a:gd name="connsiteY6" fmla="*/ 1266825 h 1390650"/>
                <a:gd name="connsiteX7" fmla="*/ 1104900 w 3209925"/>
                <a:gd name="connsiteY7" fmla="*/ 1266825 h 1390650"/>
                <a:gd name="connsiteX8" fmla="*/ 1104900 w 3209925"/>
                <a:gd name="connsiteY8" fmla="*/ 212725 h 1390650"/>
                <a:gd name="connsiteX9" fmla="*/ 1908175 w 3209925"/>
                <a:gd name="connsiteY9" fmla="*/ 333375 h 1390650"/>
                <a:gd name="connsiteX10" fmla="*/ 1809750 w 3209925"/>
                <a:gd name="connsiteY10" fmla="*/ 422275 h 1390650"/>
                <a:gd name="connsiteX11" fmla="*/ 1720850 w 3209925"/>
                <a:gd name="connsiteY11" fmla="*/ 584200 h 1390650"/>
                <a:gd name="connsiteX12" fmla="*/ 1701800 w 3209925"/>
                <a:gd name="connsiteY12" fmla="*/ 758825 h 1390650"/>
                <a:gd name="connsiteX13" fmla="*/ 1746250 w 3209925"/>
                <a:gd name="connsiteY13" fmla="*/ 882650 h 1390650"/>
                <a:gd name="connsiteX14" fmla="*/ 1800225 w 3209925"/>
                <a:gd name="connsiteY14" fmla="*/ 974725 h 1390650"/>
                <a:gd name="connsiteX15" fmla="*/ 1917700 w 3209925"/>
                <a:gd name="connsiteY15" fmla="*/ 1069975 h 1390650"/>
                <a:gd name="connsiteX16" fmla="*/ 2025650 w 3209925"/>
                <a:gd name="connsiteY16" fmla="*/ 1117600 h 1390650"/>
                <a:gd name="connsiteX17" fmla="*/ 2171700 w 3209925"/>
                <a:gd name="connsiteY17" fmla="*/ 1133475 h 1390650"/>
                <a:gd name="connsiteX18" fmla="*/ 2298700 w 3209925"/>
                <a:gd name="connsiteY18" fmla="*/ 1104900 h 1390650"/>
                <a:gd name="connsiteX19" fmla="*/ 2390775 w 3209925"/>
                <a:gd name="connsiteY19" fmla="*/ 1047750 h 1390650"/>
                <a:gd name="connsiteX20" fmla="*/ 2454275 w 3209925"/>
                <a:gd name="connsiteY20" fmla="*/ 990600 h 1390650"/>
                <a:gd name="connsiteX21" fmla="*/ 2520950 w 3209925"/>
                <a:gd name="connsiteY21" fmla="*/ 911225 h 1390650"/>
                <a:gd name="connsiteX22" fmla="*/ 2546350 w 3209925"/>
                <a:gd name="connsiteY22" fmla="*/ 847725 h 1390650"/>
                <a:gd name="connsiteX23" fmla="*/ 2946400 w 3209925"/>
                <a:gd name="connsiteY23" fmla="*/ 847725 h 1390650"/>
                <a:gd name="connsiteX24" fmla="*/ 2946400 w 3209925"/>
                <a:gd name="connsiteY24" fmla="*/ 730250 h 1390650"/>
                <a:gd name="connsiteX25" fmla="*/ 2447925 w 3209925"/>
                <a:gd name="connsiteY25" fmla="*/ 730250 h 1390650"/>
                <a:gd name="connsiteX26" fmla="*/ 2438400 w 3209925"/>
                <a:gd name="connsiteY26" fmla="*/ 790575 h 1390650"/>
                <a:gd name="connsiteX27" fmla="*/ 2400300 w 3209925"/>
                <a:gd name="connsiteY27" fmla="*/ 876300 h 1390650"/>
                <a:gd name="connsiteX28" fmla="*/ 2352675 w 3209925"/>
                <a:gd name="connsiteY28" fmla="*/ 930275 h 1390650"/>
                <a:gd name="connsiteX29" fmla="*/ 2270125 w 3209925"/>
                <a:gd name="connsiteY29" fmla="*/ 984250 h 1390650"/>
                <a:gd name="connsiteX30" fmla="*/ 2206625 w 3209925"/>
                <a:gd name="connsiteY30" fmla="*/ 1006475 h 1390650"/>
                <a:gd name="connsiteX31" fmla="*/ 2111375 w 3209925"/>
                <a:gd name="connsiteY31" fmla="*/ 1016000 h 1390650"/>
                <a:gd name="connsiteX32" fmla="*/ 2012950 w 3209925"/>
                <a:gd name="connsiteY32" fmla="*/ 990600 h 1390650"/>
                <a:gd name="connsiteX33" fmla="*/ 1914525 w 3209925"/>
                <a:gd name="connsiteY33" fmla="*/ 923925 h 1390650"/>
                <a:gd name="connsiteX34" fmla="*/ 1863725 w 3209925"/>
                <a:gd name="connsiteY34" fmla="*/ 838200 h 1390650"/>
                <a:gd name="connsiteX35" fmla="*/ 1831975 w 3209925"/>
                <a:gd name="connsiteY35" fmla="*/ 752475 h 1390650"/>
                <a:gd name="connsiteX36" fmla="*/ 1835150 w 3209925"/>
                <a:gd name="connsiteY36" fmla="*/ 663575 h 1390650"/>
                <a:gd name="connsiteX37" fmla="*/ 1857375 w 3209925"/>
                <a:gd name="connsiteY37" fmla="*/ 561975 h 1390650"/>
                <a:gd name="connsiteX38" fmla="*/ 1905000 w 3209925"/>
                <a:gd name="connsiteY38" fmla="*/ 504825 h 1390650"/>
                <a:gd name="connsiteX39" fmla="*/ 1968500 w 3209925"/>
                <a:gd name="connsiteY39" fmla="*/ 441325 h 1390650"/>
                <a:gd name="connsiteX40" fmla="*/ 2044700 w 3209925"/>
                <a:gd name="connsiteY40" fmla="*/ 400050 h 1390650"/>
                <a:gd name="connsiteX41" fmla="*/ 1968500 w 3209925"/>
                <a:gd name="connsiteY41" fmla="*/ 0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209925" h="1390650">
                  <a:moveTo>
                    <a:pt x="1968500" y="0"/>
                  </a:moveTo>
                  <a:lnTo>
                    <a:pt x="3206750" y="3175"/>
                  </a:lnTo>
                  <a:cubicBezTo>
                    <a:pt x="3207808" y="465667"/>
                    <a:pt x="3208867" y="928158"/>
                    <a:pt x="3209925" y="1390650"/>
                  </a:cubicBezTo>
                  <a:lnTo>
                    <a:pt x="0" y="1390650"/>
                  </a:lnTo>
                  <a:lnTo>
                    <a:pt x="0" y="1196975"/>
                  </a:lnTo>
                  <a:lnTo>
                    <a:pt x="361950" y="1196975"/>
                  </a:lnTo>
                  <a:lnTo>
                    <a:pt x="361950" y="1266825"/>
                  </a:lnTo>
                  <a:lnTo>
                    <a:pt x="1104900" y="1266825"/>
                  </a:lnTo>
                  <a:lnTo>
                    <a:pt x="1104900" y="212725"/>
                  </a:lnTo>
                  <a:lnTo>
                    <a:pt x="1908175" y="333375"/>
                  </a:lnTo>
                  <a:lnTo>
                    <a:pt x="1809750" y="422275"/>
                  </a:lnTo>
                  <a:lnTo>
                    <a:pt x="1720850" y="584200"/>
                  </a:lnTo>
                  <a:lnTo>
                    <a:pt x="1701800" y="758825"/>
                  </a:lnTo>
                  <a:lnTo>
                    <a:pt x="1746250" y="882650"/>
                  </a:lnTo>
                  <a:lnTo>
                    <a:pt x="1800225" y="974725"/>
                  </a:lnTo>
                  <a:lnTo>
                    <a:pt x="1917700" y="1069975"/>
                  </a:lnTo>
                  <a:lnTo>
                    <a:pt x="2025650" y="1117600"/>
                  </a:lnTo>
                  <a:lnTo>
                    <a:pt x="2171700" y="1133475"/>
                  </a:lnTo>
                  <a:lnTo>
                    <a:pt x="2298700" y="1104900"/>
                  </a:lnTo>
                  <a:lnTo>
                    <a:pt x="2390775" y="1047750"/>
                  </a:lnTo>
                  <a:lnTo>
                    <a:pt x="2454275" y="990600"/>
                  </a:lnTo>
                  <a:lnTo>
                    <a:pt x="2520950" y="911225"/>
                  </a:lnTo>
                  <a:lnTo>
                    <a:pt x="2546350" y="847725"/>
                  </a:lnTo>
                  <a:lnTo>
                    <a:pt x="2946400" y="847725"/>
                  </a:lnTo>
                  <a:lnTo>
                    <a:pt x="2946400" y="730250"/>
                  </a:lnTo>
                  <a:lnTo>
                    <a:pt x="2447925" y="730250"/>
                  </a:lnTo>
                  <a:lnTo>
                    <a:pt x="2438400" y="790575"/>
                  </a:lnTo>
                  <a:lnTo>
                    <a:pt x="2400300" y="876300"/>
                  </a:lnTo>
                  <a:lnTo>
                    <a:pt x="2352675" y="930275"/>
                  </a:lnTo>
                  <a:lnTo>
                    <a:pt x="2270125" y="984250"/>
                  </a:lnTo>
                  <a:lnTo>
                    <a:pt x="2206625" y="1006475"/>
                  </a:lnTo>
                  <a:lnTo>
                    <a:pt x="2111375" y="1016000"/>
                  </a:lnTo>
                  <a:lnTo>
                    <a:pt x="2012950" y="990600"/>
                  </a:lnTo>
                  <a:lnTo>
                    <a:pt x="1914525" y="923925"/>
                  </a:lnTo>
                  <a:lnTo>
                    <a:pt x="1863725" y="838200"/>
                  </a:lnTo>
                  <a:lnTo>
                    <a:pt x="1831975" y="752475"/>
                  </a:lnTo>
                  <a:lnTo>
                    <a:pt x="1835150" y="663575"/>
                  </a:lnTo>
                  <a:lnTo>
                    <a:pt x="1857375" y="561975"/>
                  </a:lnTo>
                  <a:lnTo>
                    <a:pt x="1905000" y="504825"/>
                  </a:lnTo>
                  <a:lnTo>
                    <a:pt x="1968500" y="441325"/>
                  </a:lnTo>
                  <a:lnTo>
                    <a:pt x="2044700" y="400050"/>
                  </a:lnTo>
                  <a:lnTo>
                    <a:pt x="1968500" y="0"/>
                  </a:lnTo>
                  <a:close/>
                </a:path>
              </a:pathLst>
            </a:cu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A28D54-CFD9-8EDA-AA52-F20DEDABA6D9}"/>
                </a:ext>
              </a:extLst>
            </p:cNvPr>
            <p:cNvSpPr/>
            <p:nvPr/>
          </p:nvSpPr>
          <p:spPr>
            <a:xfrm rot="10800000">
              <a:off x="1526997" y="702942"/>
              <a:ext cx="3714750" cy="1654175"/>
            </a:xfrm>
            <a:prstGeom prst="rect">
              <a:avLst/>
            </a:pr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F27325-0443-F9AF-E101-2C7DE6EDAB09}"/>
                </a:ext>
              </a:extLst>
            </p:cNvPr>
            <p:cNvSpPr/>
            <p:nvPr/>
          </p:nvSpPr>
          <p:spPr>
            <a:xfrm rot="10800000">
              <a:off x="5241747" y="702942"/>
              <a:ext cx="260058" cy="552450"/>
            </a:xfrm>
            <a:prstGeom prst="rect">
              <a:avLst/>
            </a:pr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4EB6961-3A27-F621-F150-B4FCEE568137}"/>
                </a:ext>
              </a:extLst>
            </p:cNvPr>
            <p:cNvSpPr/>
            <p:nvPr/>
          </p:nvSpPr>
          <p:spPr>
            <a:xfrm rot="10800000">
              <a:off x="714197" y="636267"/>
              <a:ext cx="812800" cy="1793875"/>
            </a:xfrm>
            <a:custGeom>
              <a:avLst/>
              <a:gdLst>
                <a:gd name="connsiteX0" fmla="*/ 0 w 812800"/>
                <a:gd name="connsiteY0" fmla="*/ 6350 h 1793875"/>
                <a:gd name="connsiteX1" fmla="*/ 0 w 812800"/>
                <a:gd name="connsiteY1" fmla="*/ 1727200 h 1793875"/>
                <a:gd name="connsiteX2" fmla="*/ 488950 w 812800"/>
                <a:gd name="connsiteY2" fmla="*/ 1727200 h 1793875"/>
                <a:gd name="connsiteX3" fmla="*/ 488950 w 812800"/>
                <a:gd name="connsiteY3" fmla="*/ 1793875 h 1793875"/>
                <a:gd name="connsiteX4" fmla="*/ 812800 w 812800"/>
                <a:gd name="connsiteY4" fmla="*/ 1793875 h 1793875"/>
                <a:gd name="connsiteX5" fmla="*/ 812800 w 812800"/>
                <a:gd name="connsiteY5" fmla="*/ 850900 h 1793875"/>
                <a:gd name="connsiteX6" fmla="*/ 742950 w 812800"/>
                <a:gd name="connsiteY6" fmla="*/ 850900 h 1793875"/>
                <a:gd name="connsiteX7" fmla="*/ 742950 w 812800"/>
                <a:gd name="connsiteY7" fmla="*/ 73025 h 1793875"/>
                <a:gd name="connsiteX8" fmla="*/ 568325 w 812800"/>
                <a:gd name="connsiteY8" fmla="*/ 73025 h 1793875"/>
                <a:gd name="connsiteX9" fmla="*/ 568325 w 812800"/>
                <a:gd name="connsiteY9" fmla="*/ 0 h 1793875"/>
                <a:gd name="connsiteX10" fmla="*/ 0 w 812800"/>
                <a:gd name="connsiteY10" fmla="*/ 6350 h 179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2800" h="1793875">
                  <a:moveTo>
                    <a:pt x="0" y="6350"/>
                  </a:moveTo>
                  <a:lnTo>
                    <a:pt x="0" y="1727200"/>
                  </a:lnTo>
                  <a:lnTo>
                    <a:pt x="488950" y="1727200"/>
                  </a:lnTo>
                  <a:lnTo>
                    <a:pt x="488950" y="1793875"/>
                  </a:lnTo>
                  <a:lnTo>
                    <a:pt x="812800" y="1793875"/>
                  </a:lnTo>
                  <a:lnTo>
                    <a:pt x="812800" y="850900"/>
                  </a:lnTo>
                  <a:lnTo>
                    <a:pt x="742950" y="850900"/>
                  </a:lnTo>
                  <a:lnTo>
                    <a:pt x="742950" y="73025"/>
                  </a:lnTo>
                  <a:lnTo>
                    <a:pt x="568325" y="73025"/>
                  </a:lnTo>
                  <a:lnTo>
                    <a:pt x="568325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A4FDBE-B0E6-382A-7A3A-0AF6D1D93CDA}"/>
                </a:ext>
              </a:extLst>
            </p:cNvPr>
            <p:cNvSpPr/>
            <p:nvPr/>
          </p:nvSpPr>
          <p:spPr>
            <a:xfrm rot="10800000">
              <a:off x="1282522" y="2528089"/>
              <a:ext cx="565150" cy="648178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380D177-517C-D4B2-39C1-F220DBBFB1DA}"/>
                </a:ext>
              </a:extLst>
            </p:cNvPr>
            <p:cNvSpPr/>
            <p:nvPr/>
          </p:nvSpPr>
          <p:spPr>
            <a:xfrm rot="10800000">
              <a:off x="680737" y="2528089"/>
              <a:ext cx="565150" cy="648178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D1097FFB-6114-31F1-1C90-920F93BEE3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683" t="7226" r="5175"/>
            <a:stretch/>
          </p:blipFill>
          <p:spPr>
            <a:xfrm rot="10800000">
              <a:off x="322378" y="277806"/>
              <a:ext cx="7128534" cy="5675005"/>
            </a:xfrm>
            <a:prstGeom prst="rect">
              <a:avLst/>
            </a:prstGeom>
          </p:spPr>
        </p:pic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5704D02-F9E6-43E0-E366-0DB095F73232}"/>
                </a:ext>
              </a:extLst>
            </p:cNvPr>
            <p:cNvSpPr/>
            <p:nvPr/>
          </p:nvSpPr>
          <p:spPr>
            <a:xfrm rot="10800000">
              <a:off x="2706192" y="754377"/>
              <a:ext cx="772160" cy="1158240"/>
            </a:xfrm>
            <a:custGeom>
              <a:avLst/>
              <a:gdLst>
                <a:gd name="connsiteX0" fmla="*/ 386080 w 772160"/>
                <a:gd name="connsiteY0" fmla="*/ 0 h 1158240"/>
                <a:gd name="connsiteX1" fmla="*/ 0 w 772160"/>
                <a:gd name="connsiteY1" fmla="*/ 1158240 h 1158240"/>
                <a:gd name="connsiteX2" fmla="*/ 772160 w 772160"/>
                <a:gd name="connsiteY2" fmla="*/ 1137920 h 1158240"/>
                <a:gd name="connsiteX3" fmla="*/ 386080 w 772160"/>
                <a:gd name="connsiteY3" fmla="*/ 0 h 1158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2160" h="1158240">
                  <a:moveTo>
                    <a:pt x="386080" y="0"/>
                  </a:moveTo>
                  <a:lnTo>
                    <a:pt x="0" y="1158240"/>
                  </a:lnTo>
                  <a:lnTo>
                    <a:pt x="772160" y="1137920"/>
                  </a:lnTo>
                  <a:lnTo>
                    <a:pt x="38608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9276152-013F-2580-3ACC-FC12E98ECC54}"/>
                </a:ext>
              </a:extLst>
            </p:cNvPr>
            <p:cNvSpPr/>
            <p:nvPr/>
          </p:nvSpPr>
          <p:spPr>
            <a:xfrm rot="16200000">
              <a:off x="4669589" y="2733383"/>
              <a:ext cx="666643" cy="999964"/>
            </a:xfrm>
            <a:custGeom>
              <a:avLst/>
              <a:gdLst>
                <a:gd name="connsiteX0" fmla="*/ 386080 w 772160"/>
                <a:gd name="connsiteY0" fmla="*/ 0 h 1158240"/>
                <a:gd name="connsiteX1" fmla="*/ 0 w 772160"/>
                <a:gd name="connsiteY1" fmla="*/ 1158240 h 1158240"/>
                <a:gd name="connsiteX2" fmla="*/ 772160 w 772160"/>
                <a:gd name="connsiteY2" fmla="*/ 1137920 h 1158240"/>
                <a:gd name="connsiteX3" fmla="*/ 386080 w 772160"/>
                <a:gd name="connsiteY3" fmla="*/ 0 h 1158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2160" h="1158240">
                  <a:moveTo>
                    <a:pt x="386080" y="0"/>
                  </a:moveTo>
                  <a:lnTo>
                    <a:pt x="0" y="1158240"/>
                  </a:lnTo>
                  <a:lnTo>
                    <a:pt x="772160" y="1137920"/>
                  </a:lnTo>
                  <a:lnTo>
                    <a:pt x="38608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2A1BB35-3A2D-7F68-69E6-7369A1118738}"/>
                </a:ext>
              </a:extLst>
            </p:cNvPr>
            <p:cNvSpPr/>
            <p:nvPr/>
          </p:nvSpPr>
          <p:spPr>
            <a:xfrm rot="10800000">
              <a:off x="3327222" y="3411217"/>
              <a:ext cx="879475" cy="1593850"/>
            </a:xfrm>
            <a:custGeom>
              <a:avLst/>
              <a:gdLst>
                <a:gd name="connsiteX0" fmla="*/ 152400 w 879475"/>
                <a:gd name="connsiteY0" fmla="*/ 19050 h 1593850"/>
                <a:gd name="connsiteX1" fmla="*/ 158750 w 879475"/>
                <a:gd name="connsiteY1" fmla="*/ 1101725 h 1593850"/>
                <a:gd name="connsiteX2" fmla="*/ 0 w 879475"/>
                <a:gd name="connsiteY2" fmla="*/ 1108075 h 1593850"/>
                <a:gd name="connsiteX3" fmla="*/ 0 w 879475"/>
                <a:gd name="connsiteY3" fmla="*/ 1463675 h 1593850"/>
                <a:gd name="connsiteX4" fmla="*/ 879475 w 879475"/>
                <a:gd name="connsiteY4" fmla="*/ 1593850 h 1593850"/>
                <a:gd name="connsiteX5" fmla="*/ 577850 w 879475"/>
                <a:gd name="connsiteY5" fmla="*/ 0 h 1593850"/>
                <a:gd name="connsiteX6" fmla="*/ 152400 w 879475"/>
                <a:gd name="connsiteY6" fmla="*/ 19050 h 159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9475" h="1593850">
                  <a:moveTo>
                    <a:pt x="152400" y="19050"/>
                  </a:moveTo>
                  <a:cubicBezTo>
                    <a:pt x="154517" y="379942"/>
                    <a:pt x="156633" y="740833"/>
                    <a:pt x="158750" y="1101725"/>
                  </a:cubicBezTo>
                  <a:lnTo>
                    <a:pt x="0" y="1108075"/>
                  </a:lnTo>
                  <a:lnTo>
                    <a:pt x="0" y="1463675"/>
                  </a:lnTo>
                  <a:lnTo>
                    <a:pt x="879475" y="1593850"/>
                  </a:lnTo>
                  <a:lnTo>
                    <a:pt x="577850" y="0"/>
                  </a:lnTo>
                  <a:lnTo>
                    <a:pt x="152400" y="19050"/>
                  </a:lnTo>
                  <a:close/>
                </a:path>
              </a:pathLst>
            </a:cu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7A1227B-17BA-A2B3-422E-B9ED6E32291C}"/>
                </a:ext>
              </a:extLst>
            </p:cNvPr>
            <p:cNvSpPr/>
            <p:nvPr/>
          </p:nvSpPr>
          <p:spPr>
            <a:xfrm rot="10800000">
              <a:off x="5962472" y="2058668"/>
              <a:ext cx="146050" cy="200025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24B7C8B-4F43-49F8-2C7F-1306701FF953}"/>
                </a:ext>
              </a:extLst>
            </p:cNvPr>
            <p:cNvGrpSpPr/>
            <p:nvPr/>
          </p:nvGrpSpPr>
          <p:grpSpPr>
            <a:xfrm>
              <a:off x="560553" y="563242"/>
              <a:ext cx="6541744" cy="5275903"/>
              <a:chOff x="582434" y="563242"/>
              <a:chExt cx="6541744" cy="5275903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4752ABD-6170-5102-07D1-1767D7584A2B}"/>
                  </a:ext>
                </a:extLst>
              </p:cNvPr>
              <p:cNvSpPr/>
              <p:nvPr/>
            </p:nvSpPr>
            <p:spPr>
              <a:xfrm rot="10800000">
                <a:off x="582434" y="563242"/>
                <a:ext cx="5167313" cy="457200"/>
              </a:xfrm>
              <a:custGeom>
                <a:avLst/>
                <a:gdLst>
                  <a:gd name="connsiteX0" fmla="*/ 0 w 5167313"/>
                  <a:gd name="connsiteY0" fmla="*/ 357188 h 457200"/>
                  <a:gd name="connsiteX1" fmla="*/ 942975 w 5167313"/>
                  <a:gd name="connsiteY1" fmla="*/ 371475 h 457200"/>
                  <a:gd name="connsiteX2" fmla="*/ 1676400 w 5167313"/>
                  <a:gd name="connsiteY2" fmla="*/ 371475 h 457200"/>
                  <a:gd name="connsiteX3" fmla="*/ 2405063 w 5167313"/>
                  <a:gd name="connsiteY3" fmla="*/ 333375 h 457200"/>
                  <a:gd name="connsiteX4" fmla="*/ 3119438 w 5167313"/>
                  <a:gd name="connsiteY4" fmla="*/ 338138 h 457200"/>
                  <a:gd name="connsiteX5" fmla="*/ 4067175 w 5167313"/>
                  <a:gd name="connsiteY5" fmla="*/ 295275 h 457200"/>
                  <a:gd name="connsiteX6" fmla="*/ 4481513 w 5167313"/>
                  <a:gd name="connsiteY6" fmla="*/ 319088 h 457200"/>
                  <a:gd name="connsiteX7" fmla="*/ 4767263 w 5167313"/>
                  <a:gd name="connsiteY7" fmla="*/ 280988 h 457200"/>
                  <a:gd name="connsiteX8" fmla="*/ 4943475 w 5167313"/>
                  <a:gd name="connsiteY8" fmla="*/ 309563 h 457200"/>
                  <a:gd name="connsiteX9" fmla="*/ 5043488 w 5167313"/>
                  <a:gd name="connsiteY9" fmla="*/ 300038 h 457200"/>
                  <a:gd name="connsiteX10" fmla="*/ 5033963 w 5167313"/>
                  <a:gd name="connsiteY10" fmla="*/ 0 h 457200"/>
                  <a:gd name="connsiteX11" fmla="*/ 5157788 w 5167313"/>
                  <a:gd name="connsiteY11" fmla="*/ 4763 h 457200"/>
                  <a:gd name="connsiteX12" fmla="*/ 5167313 w 5167313"/>
                  <a:gd name="connsiteY12" fmla="*/ 390525 h 457200"/>
                  <a:gd name="connsiteX13" fmla="*/ 3462338 w 5167313"/>
                  <a:gd name="connsiteY13" fmla="*/ 381000 h 457200"/>
                  <a:gd name="connsiteX14" fmla="*/ 2162175 w 5167313"/>
                  <a:gd name="connsiteY14" fmla="*/ 433388 h 457200"/>
                  <a:gd name="connsiteX15" fmla="*/ 1433513 w 5167313"/>
                  <a:gd name="connsiteY15" fmla="*/ 423863 h 457200"/>
                  <a:gd name="connsiteX16" fmla="*/ 623888 w 5167313"/>
                  <a:gd name="connsiteY16" fmla="*/ 447675 h 457200"/>
                  <a:gd name="connsiteX17" fmla="*/ 0 w 5167313"/>
                  <a:gd name="connsiteY17" fmla="*/ 457200 h 457200"/>
                  <a:gd name="connsiteX18" fmla="*/ 0 w 5167313"/>
                  <a:gd name="connsiteY18" fmla="*/ 357188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167313" h="457200">
                    <a:moveTo>
                      <a:pt x="0" y="357188"/>
                    </a:moveTo>
                    <a:lnTo>
                      <a:pt x="942975" y="371475"/>
                    </a:lnTo>
                    <a:lnTo>
                      <a:pt x="1676400" y="371475"/>
                    </a:lnTo>
                    <a:lnTo>
                      <a:pt x="2405063" y="333375"/>
                    </a:lnTo>
                    <a:lnTo>
                      <a:pt x="3119438" y="338138"/>
                    </a:lnTo>
                    <a:lnTo>
                      <a:pt x="4067175" y="295275"/>
                    </a:lnTo>
                    <a:lnTo>
                      <a:pt x="4481513" y="319088"/>
                    </a:lnTo>
                    <a:lnTo>
                      <a:pt x="4767263" y="280988"/>
                    </a:lnTo>
                    <a:lnTo>
                      <a:pt x="4943475" y="309563"/>
                    </a:lnTo>
                    <a:lnTo>
                      <a:pt x="5043488" y="300038"/>
                    </a:lnTo>
                    <a:lnTo>
                      <a:pt x="5033963" y="0"/>
                    </a:lnTo>
                    <a:lnTo>
                      <a:pt x="5157788" y="4763"/>
                    </a:lnTo>
                    <a:lnTo>
                      <a:pt x="5167313" y="390525"/>
                    </a:lnTo>
                    <a:lnTo>
                      <a:pt x="3462338" y="381000"/>
                    </a:lnTo>
                    <a:lnTo>
                      <a:pt x="2162175" y="433388"/>
                    </a:lnTo>
                    <a:lnTo>
                      <a:pt x="1433513" y="423863"/>
                    </a:lnTo>
                    <a:lnTo>
                      <a:pt x="623888" y="447675"/>
                    </a:lnTo>
                    <a:lnTo>
                      <a:pt x="0" y="457200"/>
                    </a:lnTo>
                    <a:lnTo>
                      <a:pt x="0" y="3571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84ED6B0-67ED-4D40-1A0B-93C846265FE6}"/>
                  </a:ext>
                </a:extLst>
              </p:cNvPr>
              <p:cNvSpPr txBox="1"/>
              <p:nvPr/>
            </p:nvSpPr>
            <p:spPr>
              <a:xfrm>
                <a:off x="5966507" y="1499828"/>
                <a:ext cx="5238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Ofc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0591EB7-41D5-6BCE-3F97-5C0172974FD4}"/>
                  </a:ext>
                </a:extLst>
              </p:cNvPr>
              <p:cNvSpPr txBox="1"/>
              <p:nvPr/>
            </p:nvSpPr>
            <p:spPr>
              <a:xfrm>
                <a:off x="5269687" y="1600275"/>
                <a:ext cx="666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Conf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F836125-05D1-3680-6991-F96BB6791FAA}"/>
                  </a:ext>
                </a:extLst>
              </p:cNvPr>
              <p:cNvSpPr txBox="1"/>
              <p:nvPr/>
            </p:nvSpPr>
            <p:spPr>
              <a:xfrm>
                <a:off x="6231119" y="2151178"/>
                <a:ext cx="8930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Waiting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5FA2DB0-59B7-E001-C1E7-DD2092AB36B8}"/>
                  </a:ext>
                </a:extLst>
              </p:cNvPr>
              <p:cNvSpPr txBox="1"/>
              <p:nvPr/>
            </p:nvSpPr>
            <p:spPr>
              <a:xfrm>
                <a:off x="6494415" y="1499828"/>
                <a:ext cx="5238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Ofc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18C52BE-21C1-A20A-A170-F1DF31F2724D}"/>
                  </a:ext>
                </a:extLst>
              </p:cNvPr>
              <p:cNvSpPr txBox="1"/>
              <p:nvPr/>
            </p:nvSpPr>
            <p:spPr>
              <a:xfrm>
                <a:off x="2050872" y="4235704"/>
                <a:ext cx="13335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Classroom/Study </a:t>
                </a:r>
                <a:r>
                  <a:rPr lang="en-US" dirty="0" err="1"/>
                  <a:t>Cntr</a:t>
                </a:r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21093C2-4AAA-5B2C-366F-A6373B9CFA8C}"/>
                  </a:ext>
                </a:extLst>
              </p:cNvPr>
              <p:cNvSpPr txBox="1"/>
              <p:nvPr/>
            </p:nvSpPr>
            <p:spPr>
              <a:xfrm>
                <a:off x="1361871" y="2589739"/>
                <a:ext cx="5238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Ofc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0E73AC8-5495-51EA-0267-3B36F815A3DF}"/>
                  </a:ext>
                </a:extLst>
              </p:cNvPr>
              <p:cNvSpPr txBox="1"/>
              <p:nvPr/>
            </p:nvSpPr>
            <p:spPr>
              <a:xfrm>
                <a:off x="739448" y="2589739"/>
                <a:ext cx="5238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AV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329CD05-FDA2-CD7E-8676-F866B492805F}"/>
                  </a:ext>
                </a:extLst>
              </p:cNvPr>
              <p:cNvSpPr txBox="1"/>
              <p:nvPr/>
            </p:nvSpPr>
            <p:spPr>
              <a:xfrm>
                <a:off x="2339798" y="880820"/>
                <a:ext cx="21980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Assembly Area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56E744C-F232-86F9-A3B8-C8E42845A3D7}"/>
                  </a:ext>
                </a:extLst>
              </p:cNvPr>
              <p:cNvSpPr txBox="1"/>
              <p:nvPr/>
            </p:nvSpPr>
            <p:spPr>
              <a:xfrm>
                <a:off x="2306356" y="3130139"/>
                <a:ext cx="7043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Desk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CCC9D2C-851D-A36F-9220-5682C52BC279}"/>
                  </a:ext>
                </a:extLst>
              </p:cNvPr>
              <p:cNvSpPr txBox="1"/>
              <p:nvPr/>
            </p:nvSpPr>
            <p:spPr>
              <a:xfrm>
                <a:off x="4254536" y="2998945"/>
                <a:ext cx="1333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Classroom</a:t>
                </a:r>
              </a:p>
            </p:txBody>
          </p:sp>
          <p:sp>
            <p:nvSpPr>
              <p:cNvPr id="71" name="Arrow: Left 70">
                <a:extLst>
                  <a:ext uri="{FF2B5EF4-FFF2-40B4-BE49-F238E27FC236}">
                    <a16:creationId xmlns:a16="http://schemas.microsoft.com/office/drawing/2014/main" id="{C03D7AB0-45CF-08CF-0AB1-85D21F2559A6}"/>
                  </a:ext>
                </a:extLst>
              </p:cNvPr>
              <p:cNvSpPr/>
              <p:nvPr/>
            </p:nvSpPr>
            <p:spPr>
              <a:xfrm>
                <a:off x="696118" y="1093469"/>
                <a:ext cx="344921" cy="390209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9CD4A39-743C-E5D9-BDC7-BDFDC918FF01}"/>
                  </a:ext>
                </a:extLst>
              </p:cNvPr>
              <p:cNvSpPr txBox="1"/>
              <p:nvPr/>
            </p:nvSpPr>
            <p:spPr>
              <a:xfrm>
                <a:off x="1036057" y="993177"/>
                <a:ext cx="10776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To/From HS</a:t>
                </a:r>
              </a:p>
            </p:txBody>
          </p:sp>
          <p:sp>
            <p:nvSpPr>
              <p:cNvPr id="73" name="Arrow: Left 72">
                <a:extLst>
                  <a:ext uri="{FF2B5EF4-FFF2-40B4-BE49-F238E27FC236}">
                    <a16:creationId xmlns:a16="http://schemas.microsoft.com/office/drawing/2014/main" id="{5916A25A-5C10-F836-1FB6-34BB5F403545}"/>
                  </a:ext>
                </a:extLst>
              </p:cNvPr>
              <p:cNvSpPr/>
              <p:nvPr/>
            </p:nvSpPr>
            <p:spPr>
              <a:xfrm rot="16200000">
                <a:off x="3714183" y="5471580"/>
                <a:ext cx="344921" cy="390209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BCD28DA-3E6D-F603-E3A4-66224AFE3797}"/>
                  </a:ext>
                </a:extLst>
              </p:cNvPr>
              <p:cNvSpPr txBox="1"/>
              <p:nvPr/>
            </p:nvSpPr>
            <p:spPr>
              <a:xfrm>
                <a:off x="4041509" y="5364212"/>
                <a:ext cx="20447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To/From MS</a:t>
                </a:r>
              </a:p>
            </p:txBody>
          </p:sp>
          <p:sp>
            <p:nvSpPr>
              <p:cNvPr id="75" name="Arrow: Left 74">
                <a:extLst>
                  <a:ext uri="{FF2B5EF4-FFF2-40B4-BE49-F238E27FC236}">
                    <a16:creationId xmlns:a16="http://schemas.microsoft.com/office/drawing/2014/main" id="{2691AEF4-FB3B-9ECD-865E-675A3102A499}"/>
                  </a:ext>
                </a:extLst>
              </p:cNvPr>
              <p:cNvSpPr/>
              <p:nvPr/>
            </p:nvSpPr>
            <p:spPr>
              <a:xfrm rot="10800000">
                <a:off x="5459458" y="5364568"/>
                <a:ext cx="344921" cy="390209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1110E65E-7354-3195-754A-5A7CEA8A8128}"/>
                </a:ext>
              </a:extLst>
            </p:cNvPr>
            <p:cNvSpPr/>
            <p:nvPr/>
          </p:nvSpPr>
          <p:spPr>
            <a:xfrm>
              <a:off x="5148197" y="1218906"/>
              <a:ext cx="2602695" cy="1426962"/>
            </a:xfrm>
            <a:prstGeom prst="roundRect">
              <a:avLst/>
            </a:prstGeom>
            <a:noFill/>
            <a:ln w="28575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48159DB-175E-43B0-6D1C-85A85A28BF75}"/>
                </a:ext>
              </a:extLst>
            </p:cNvPr>
            <p:cNvSpPr/>
            <p:nvPr/>
          </p:nvSpPr>
          <p:spPr>
            <a:xfrm rot="10800000">
              <a:off x="3630752" y="2044697"/>
              <a:ext cx="3393440" cy="2946400"/>
            </a:xfrm>
            <a:custGeom>
              <a:avLst/>
              <a:gdLst>
                <a:gd name="connsiteX0" fmla="*/ 3393440 w 3393440"/>
                <a:gd name="connsiteY0" fmla="*/ 0 h 2946400"/>
                <a:gd name="connsiteX1" fmla="*/ 3393440 w 3393440"/>
                <a:gd name="connsiteY1" fmla="*/ 2946400 h 2946400"/>
                <a:gd name="connsiteX2" fmla="*/ 0 w 3393440"/>
                <a:gd name="connsiteY2" fmla="*/ 2946400 h 294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93440" h="2946400">
                  <a:moveTo>
                    <a:pt x="3393440" y="0"/>
                  </a:moveTo>
                  <a:lnTo>
                    <a:pt x="3393440" y="2946400"/>
                  </a:lnTo>
                  <a:lnTo>
                    <a:pt x="0" y="2946400"/>
                  </a:lnTo>
                </a:path>
              </a:pathLst>
            </a:custGeom>
            <a:noFill/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8C6BE14-A187-6C0B-A32B-E11CCA19969E}"/>
                </a:ext>
              </a:extLst>
            </p:cNvPr>
            <p:cNvSpPr/>
            <p:nvPr/>
          </p:nvSpPr>
          <p:spPr>
            <a:xfrm>
              <a:off x="7059742" y="4008697"/>
              <a:ext cx="691150" cy="923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F3888823-9C00-B549-F656-284C08D859A3}"/>
              </a:ext>
            </a:extLst>
          </p:cNvPr>
          <p:cNvSpPr txBox="1"/>
          <p:nvPr/>
        </p:nvSpPr>
        <p:spPr>
          <a:xfrm>
            <a:off x="7363473" y="3684038"/>
            <a:ext cx="492563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New Paul Gilligan Media Center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Diverse, mobile furniture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Mobile bookshelves that can flow into school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Multiple projection areas &amp; schedulable rooms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Group/Individual work areas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AV/Recording room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New MS Counseling Center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5F1A497-F332-51F5-3F8A-8A172A4C664F}"/>
              </a:ext>
            </a:extLst>
          </p:cNvPr>
          <p:cNvSpPr txBox="1"/>
          <p:nvPr/>
        </p:nvSpPr>
        <p:spPr>
          <a:xfrm>
            <a:off x="6992328" y="1292912"/>
            <a:ext cx="137142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New MS Counseling center</a:t>
            </a:r>
          </a:p>
        </p:txBody>
      </p:sp>
    </p:spTree>
    <p:extLst>
      <p:ext uri="{BB962C8B-B14F-4D97-AF65-F5344CB8AC3E}">
        <p14:creationId xmlns:p14="http://schemas.microsoft.com/office/powerpoint/2010/main" val="2870364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Courtyard Program Enhancements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B5A41D-5287-1B56-33B2-53A323CDFF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435" t="42222" r="41101" b="30519"/>
          <a:stretch/>
        </p:blipFill>
        <p:spPr>
          <a:xfrm rot="5400000">
            <a:off x="2345542" y="-658030"/>
            <a:ext cx="4336296" cy="702564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EB2EBE1-AB65-E5E6-22F7-BCA8271B6CE5}"/>
              </a:ext>
            </a:extLst>
          </p:cNvPr>
          <p:cNvGrpSpPr/>
          <p:nvPr/>
        </p:nvGrpSpPr>
        <p:grpSpPr>
          <a:xfrm>
            <a:off x="2556242" y="1877696"/>
            <a:ext cx="3655329" cy="1630679"/>
            <a:chOff x="2556242" y="1877696"/>
            <a:chExt cx="3655329" cy="163067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27ECC83-2E1E-2FB3-670F-F39B66481452}"/>
                </a:ext>
              </a:extLst>
            </p:cNvPr>
            <p:cNvSpPr/>
            <p:nvPr/>
          </p:nvSpPr>
          <p:spPr>
            <a:xfrm>
              <a:off x="5386071" y="1877696"/>
              <a:ext cx="825500" cy="702945"/>
            </a:xfrm>
            <a:custGeom>
              <a:avLst/>
              <a:gdLst>
                <a:gd name="connsiteX0" fmla="*/ 0 w 812800"/>
                <a:gd name="connsiteY0" fmla="*/ 264160 h 782320"/>
                <a:gd name="connsiteX1" fmla="*/ 152400 w 812800"/>
                <a:gd name="connsiteY1" fmla="*/ 782320 h 782320"/>
                <a:gd name="connsiteX2" fmla="*/ 284480 w 812800"/>
                <a:gd name="connsiteY2" fmla="*/ 731520 h 782320"/>
                <a:gd name="connsiteX3" fmla="*/ 812800 w 812800"/>
                <a:gd name="connsiteY3" fmla="*/ 589280 h 782320"/>
                <a:gd name="connsiteX4" fmla="*/ 650240 w 812800"/>
                <a:gd name="connsiteY4" fmla="*/ 0 h 782320"/>
                <a:gd name="connsiteX5" fmla="*/ 0 w 812800"/>
                <a:gd name="connsiteY5" fmla="*/ 264160 h 782320"/>
                <a:gd name="connsiteX0" fmla="*/ 0 w 812800"/>
                <a:gd name="connsiteY0" fmla="*/ 172085 h 690245"/>
                <a:gd name="connsiteX1" fmla="*/ 152400 w 812800"/>
                <a:gd name="connsiteY1" fmla="*/ 690245 h 690245"/>
                <a:gd name="connsiteX2" fmla="*/ 284480 w 812800"/>
                <a:gd name="connsiteY2" fmla="*/ 639445 h 690245"/>
                <a:gd name="connsiteX3" fmla="*/ 812800 w 812800"/>
                <a:gd name="connsiteY3" fmla="*/ 497205 h 690245"/>
                <a:gd name="connsiteX4" fmla="*/ 669290 w 812800"/>
                <a:gd name="connsiteY4" fmla="*/ 0 h 690245"/>
                <a:gd name="connsiteX5" fmla="*/ 0 w 812800"/>
                <a:gd name="connsiteY5" fmla="*/ 172085 h 690245"/>
                <a:gd name="connsiteX0" fmla="*/ 0 w 831850"/>
                <a:gd name="connsiteY0" fmla="*/ 181610 h 690245"/>
                <a:gd name="connsiteX1" fmla="*/ 171450 w 831850"/>
                <a:gd name="connsiteY1" fmla="*/ 690245 h 690245"/>
                <a:gd name="connsiteX2" fmla="*/ 303530 w 831850"/>
                <a:gd name="connsiteY2" fmla="*/ 639445 h 690245"/>
                <a:gd name="connsiteX3" fmla="*/ 831850 w 831850"/>
                <a:gd name="connsiteY3" fmla="*/ 497205 h 690245"/>
                <a:gd name="connsiteX4" fmla="*/ 688340 w 831850"/>
                <a:gd name="connsiteY4" fmla="*/ 0 h 690245"/>
                <a:gd name="connsiteX5" fmla="*/ 0 w 831850"/>
                <a:gd name="connsiteY5" fmla="*/ 181610 h 690245"/>
                <a:gd name="connsiteX0" fmla="*/ 0 w 831850"/>
                <a:gd name="connsiteY0" fmla="*/ 194310 h 702945"/>
                <a:gd name="connsiteX1" fmla="*/ 171450 w 831850"/>
                <a:gd name="connsiteY1" fmla="*/ 702945 h 702945"/>
                <a:gd name="connsiteX2" fmla="*/ 303530 w 831850"/>
                <a:gd name="connsiteY2" fmla="*/ 652145 h 702945"/>
                <a:gd name="connsiteX3" fmla="*/ 831850 w 831850"/>
                <a:gd name="connsiteY3" fmla="*/ 509905 h 702945"/>
                <a:gd name="connsiteX4" fmla="*/ 647065 w 831850"/>
                <a:gd name="connsiteY4" fmla="*/ 0 h 702945"/>
                <a:gd name="connsiteX5" fmla="*/ 0 w 831850"/>
                <a:gd name="connsiteY5" fmla="*/ 194310 h 702945"/>
                <a:gd name="connsiteX0" fmla="*/ 0 w 825500"/>
                <a:gd name="connsiteY0" fmla="*/ 194310 h 702945"/>
                <a:gd name="connsiteX1" fmla="*/ 171450 w 825500"/>
                <a:gd name="connsiteY1" fmla="*/ 702945 h 702945"/>
                <a:gd name="connsiteX2" fmla="*/ 303530 w 825500"/>
                <a:gd name="connsiteY2" fmla="*/ 652145 h 702945"/>
                <a:gd name="connsiteX3" fmla="*/ 825500 w 825500"/>
                <a:gd name="connsiteY3" fmla="*/ 494030 h 702945"/>
                <a:gd name="connsiteX4" fmla="*/ 647065 w 825500"/>
                <a:gd name="connsiteY4" fmla="*/ 0 h 702945"/>
                <a:gd name="connsiteX5" fmla="*/ 0 w 825500"/>
                <a:gd name="connsiteY5" fmla="*/ 194310 h 70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5500" h="702945">
                  <a:moveTo>
                    <a:pt x="0" y="194310"/>
                  </a:moveTo>
                  <a:lnTo>
                    <a:pt x="171450" y="702945"/>
                  </a:lnTo>
                  <a:lnTo>
                    <a:pt x="303530" y="652145"/>
                  </a:lnTo>
                  <a:lnTo>
                    <a:pt x="825500" y="494030"/>
                  </a:lnTo>
                  <a:lnTo>
                    <a:pt x="647065" y="0"/>
                  </a:lnTo>
                  <a:lnTo>
                    <a:pt x="0" y="19431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874C6EDF-F414-EFEC-6D31-B69C0A8A2DB3}"/>
                </a:ext>
              </a:extLst>
            </p:cNvPr>
            <p:cNvSpPr/>
            <p:nvPr/>
          </p:nvSpPr>
          <p:spPr>
            <a:xfrm rot="6627537">
              <a:off x="2703830" y="2593975"/>
              <a:ext cx="914400" cy="914400"/>
            </a:xfrm>
            <a:prstGeom prst="arc">
              <a:avLst/>
            </a:prstGeom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6617302B-D170-70B0-D17C-F068A2005F7A}"/>
                </a:ext>
              </a:extLst>
            </p:cNvPr>
            <p:cNvSpPr/>
            <p:nvPr/>
          </p:nvSpPr>
          <p:spPr>
            <a:xfrm rot="6627537">
              <a:off x="2556242" y="2191905"/>
              <a:ext cx="914400" cy="914400"/>
            </a:xfrm>
            <a:prstGeom prst="arc">
              <a:avLst/>
            </a:prstGeom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395019A-E9E7-9C3C-9C2F-6AB472C9F515}"/>
                </a:ext>
              </a:extLst>
            </p:cNvPr>
            <p:cNvSpPr/>
            <p:nvPr/>
          </p:nvSpPr>
          <p:spPr>
            <a:xfrm>
              <a:off x="2817496" y="2803526"/>
              <a:ext cx="765175" cy="695325"/>
            </a:xfrm>
            <a:custGeom>
              <a:avLst/>
              <a:gdLst>
                <a:gd name="connsiteX0" fmla="*/ 590550 w 765175"/>
                <a:gd name="connsiteY0" fmla="*/ 0 h 695325"/>
                <a:gd name="connsiteX1" fmla="*/ 765175 w 765175"/>
                <a:gd name="connsiteY1" fmla="*/ 406400 h 695325"/>
                <a:gd name="connsiteX2" fmla="*/ 704850 w 765175"/>
                <a:gd name="connsiteY2" fmla="*/ 501650 h 695325"/>
                <a:gd name="connsiteX3" fmla="*/ 628650 w 765175"/>
                <a:gd name="connsiteY3" fmla="*/ 587375 h 695325"/>
                <a:gd name="connsiteX4" fmla="*/ 517525 w 765175"/>
                <a:gd name="connsiteY4" fmla="*/ 660400 h 695325"/>
                <a:gd name="connsiteX5" fmla="*/ 431800 w 765175"/>
                <a:gd name="connsiteY5" fmla="*/ 685800 h 695325"/>
                <a:gd name="connsiteX6" fmla="*/ 330200 w 765175"/>
                <a:gd name="connsiteY6" fmla="*/ 695325 h 695325"/>
                <a:gd name="connsiteX7" fmla="*/ 257175 w 765175"/>
                <a:gd name="connsiteY7" fmla="*/ 682625 h 695325"/>
                <a:gd name="connsiteX8" fmla="*/ 177800 w 765175"/>
                <a:gd name="connsiteY8" fmla="*/ 663575 h 695325"/>
                <a:gd name="connsiteX9" fmla="*/ 0 w 765175"/>
                <a:gd name="connsiteY9" fmla="*/ 260350 h 695325"/>
                <a:gd name="connsiteX10" fmla="*/ 104775 w 765175"/>
                <a:gd name="connsiteY10" fmla="*/ 288925 h 695325"/>
                <a:gd name="connsiteX11" fmla="*/ 234950 w 765175"/>
                <a:gd name="connsiteY11" fmla="*/ 292100 h 695325"/>
                <a:gd name="connsiteX12" fmla="*/ 336550 w 765175"/>
                <a:gd name="connsiteY12" fmla="*/ 254000 h 695325"/>
                <a:gd name="connsiteX13" fmla="*/ 441325 w 765175"/>
                <a:gd name="connsiteY13" fmla="*/ 196850 h 695325"/>
                <a:gd name="connsiteX14" fmla="*/ 514350 w 765175"/>
                <a:gd name="connsiteY14" fmla="*/ 120650 h 695325"/>
                <a:gd name="connsiteX15" fmla="*/ 568325 w 765175"/>
                <a:gd name="connsiteY15" fmla="*/ 50800 h 695325"/>
                <a:gd name="connsiteX16" fmla="*/ 590550 w 765175"/>
                <a:gd name="connsiteY16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5175" h="695325">
                  <a:moveTo>
                    <a:pt x="590550" y="0"/>
                  </a:moveTo>
                  <a:lnTo>
                    <a:pt x="765175" y="406400"/>
                  </a:lnTo>
                  <a:lnTo>
                    <a:pt x="704850" y="501650"/>
                  </a:lnTo>
                  <a:lnTo>
                    <a:pt x="628650" y="587375"/>
                  </a:lnTo>
                  <a:lnTo>
                    <a:pt x="517525" y="660400"/>
                  </a:lnTo>
                  <a:lnTo>
                    <a:pt x="431800" y="685800"/>
                  </a:lnTo>
                  <a:lnTo>
                    <a:pt x="330200" y="695325"/>
                  </a:lnTo>
                  <a:lnTo>
                    <a:pt x="257175" y="682625"/>
                  </a:lnTo>
                  <a:lnTo>
                    <a:pt x="177800" y="663575"/>
                  </a:lnTo>
                  <a:lnTo>
                    <a:pt x="0" y="260350"/>
                  </a:lnTo>
                  <a:lnTo>
                    <a:pt x="104775" y="288925"/>
                  </a:lnTo>
                  <a:lnTo>
                    <a:pt x="234950" y="292100"/>
                  </a:lnTo>
                  <a:lnTo>
                    <a:pt x="336550" y="254000"/>
                  </a:lnTo>
                  <a:lnTo>
                    <a:pt x="441325" y="196850"/>
                  </a:lnTo>
                  <a:lnTo>
                    <a:pt x="514350" y="120650"/>
                  </a:lnTo>
                  <a:lnTo>
                    <a:pt x="568325" y="50800"/>
                  </a:lnTo>
                  <a:lnTo>
                    <a:pt x="590550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7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849AD0-1C72-5A8C-C3BC-FAF35BB8C040}"/>
                </a:ext>
              </a:extLst>
            </p:cNvPr>
            <p:cNvSpPr/>
            <p:nvPr/>
          </p:nvSpPr>
          <p:spPr>
            <a:xfrm rot="4310971">
              <a:off x="5533921" y="2117517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4A65345-B7C9-B777-2A28-385DEA79F402}"/>
                </a:ext>
              </a:extLst>
            </p:cNvPr>
            <p:cNvSpPr/>
            <p:nvPr/>
          </p:nvSpPr>
          <p:spPr>
            <a:xfrm rot="4310971">
              <a:off x="5638696" y="2082155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192A06A-672B-1E66-CB0D-EFE83F57DEB4}"/>
                </a:ext>
              </a:extLst>
            </p:cNvPr>
            <p:cNvSpPr/>
            <p:nvPr/>
          </p:nvSpPr>
          <p:spPr>
            <a:xfrm rot="4310971">
              <a:off x="5738793" y="2050403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8570118-83C1-A4C7-3025-C21B4038E4FD}"/>
                </a:ext>
              </a:extLst>
            </p:cNvPr>
            <p:cNvSpPr/>
            <p:nvPr/>
          </p:nvSpPr>
          <p:spPr>
            <a:xfrm rot="4310971">
              <a:off x="5833680" y="2020184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6D9B189-4C5E-E885-E99E-707F469D9987}"/>
                </a:ext>
              </a:extLst>
            </p:cNvPr>
            <p:cNvSpPr/>
            <p:nvPr/>
          </p:nvSpPr>
          <p:spPr>
            <a:xfrm rot="4310971">
              <a:off x="5567759" y="2236798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2165333-3972-1056-3F07-309E45EC8C3D}"/>
                </a:ext>
              </a:extLst>
            </p:cNvPr>
            <p:cNvSpPr/>
            <p:nvPr/>
          </p:nvSpPr>
          <p:spPr>
            <a:xfrm rot="4310971">
              <a:off x="5672534" y="2201436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E5A8CA-6234-D0D1-D031-06CCFF3F6FCB}"/>
                </a:ext>
              </a:extLst>
            </p:cNvPr>
            <p:cNvSpPr/>
            <p:nvPr/>
          </p:nvSpPr>
          <p:spPr>
            <a:xfrm rot="4310971">
              <a:off x="5772631" y="2169684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B2560A3-E370-6F10-A565-166C2E9C7174}"/>
                </a:ext>
              </a:extLst>
            </p:cNvPr>
            <p:cNvSpPr/>
            <p:nvPr/>
          </p:nvSpPr>
          <p:spPr>
            <a:xfrm rot="4310971">
              <a:off x="5867518" y="2139465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Callout: Line with Accent Bar 16">
            <a:extLst>
              <a:ext uri="{FF2B5EF4-FFF2-40B4-BE49-F238E27FC236}">
                <a16:creationId xmlns:a16="http://schemas.microsoft.com/office/drawing/2014/main" id="{C01F1676-0ED8-0321-05A9-4585186D0356}"/>
              </a:ext>
            </a:extLst>
          </p:cNvPr>
          <p:cNvSpPr/>
          <p:nvPr/>
        </p:nvSpPr>
        <p:spPr>
          <a:xfrm>
            <a:off x="9129931" y="686642"/>
            <a:ext cx="2735145" cy="349677"/>
          </a:xfrm>
          <a:prstGeom prst="accentCallout1">
            <a:avLst>
              <a:gd name="adj1" fmla="val 18750"/>
              <a:gd name="adj2" fmla="val -8333"/>
              <a:gd name="adj3" fmla="val 390411"/>
              <a:gd name="adj4" fmla="val -168058"/>
            </a:avLst>
          </a:pr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Greenhouse            in courtyard</a:t>
            </a:r>
          </a:p>
        </p:txBody>
      </p:sp>
      <p:sp>
        <p:nvSpPr>
          <p:cNvPr id="18" name="Callout: Line with Accent Bar 17">
            <a:extLst>
              <a:ext uri="{FF2B5EF4-FFF2-40B4-BE49-F238E27FC236}">
                <a16:creationId xmlns:a16="http://schemas.microsoft.com/office/drawing/2014/main" id="{180107DD-DFF8-7AAC-863A-B33311AD83D4}"/>
              </a:ext>
            </a:extLst>
          </p:cNvPr>
          <p:cNvSpPr/>
          <p:nvPr/>
        </p:nvSpPr>
        <p:spPr>
          <a:xfrm>
            <a:off x="9129931" y="1993406"/>
            <a:ext cx="2735145" cy="810120"/>
          </a:xfrm>
          <a:prstGeom prst="accentCallout1">
            <a:avLst>
              <a:gd name="adj1" fmla="val 18750"/>
              <a:gd name="adj2" fmla="val -8333"/>
              <a:gd name="adj3" fmla="val 43769"/>
              <a:gd name="adj4" fmla="val -121411"/>
            </a:avLst>
          </a:pr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fabric cover at existing outdoor paved area with tables</a:t>
            </a:r>
          </a:p>
        </p:txBody>
      </p:sp>
      <p:sp>
        <p:nvSpPr>
          <p:cNvPr id="19" name="Callout: Line with Accent Bar 18">
            <a:extLst>
              <a:ext uri="{FF2B5EF4-FFF2-40B4-BE49-F238E27FC236}">
                <a16:creationId xmlns:a16="http://schemas.microsoft.com/office/drawing/2014/main" id="{42F1987B-B30F-9BBF-6FFF-E3B3397CE6F1}"/>
              </a:ext>
            </a:extLst>
          </p:cNvPr>
          <p:cNvSpPr/>
          <p:nvPr/>
        </p:nvSpPr>
        <p:spPr>
          <a:xfrm>
            <a:off x="9129931" y="4443091"/>
            <a:ext cx="2831774" cy="747630"/>
          </a:xfrm>
          <a:prstGeom prst="accentCallout1">
            <a:avLst>
              <a:gd name="adj1" fmla="val 18750"/>
              <a:gd name="adj2" fmla="val -8333"/>
              <a:gd name="adj3" fmla="val -151110"/>
              <a:gd name="adj4" fmla="val -213835"/>
            </a:avLst>
          </a:pr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grass and concrete step amphitheater at existing sloped grass area</a:t>
            </a:r>
          </a:p>
        </p:txBody>
      </p:sp>
      <p:sp>
        <p:nvSpPr>
          <p:cNvPr id="20" name="Callout: Line with Accent Bar 19">
            <a:extLst>
              <a:ext uri="{FF2B5EF4-FFF2-40B4-BE49-F238E27FC236}">
                <a16:creationId xmlns:a16="http://schemas.microsoft.com/office/drawing/2014/main" id="{90106DCD-1F3C-9397-DD4A-363B295DC05A}"/>
              </a:ext>
            </a:extLst>
          </p:cNvPr>
          <p:cNvSpPr/>
          <p:nvPr/>
        </p:nvSpPr>
        <p:spPr>
          <a:xfrm>
            <a:off x="9129931" y="3298801"/>
            <a:ext cx="2831774" cy="400098"/>
          </a:xfrm>
          <a:prstGeom prst="accentCallout1">
            <a:avLst>
              <a:gd name="adj1" fmla="val 18750"/>
              <a:gd name="adj2" fmla="val -8333"/>
              <a:gd name="adj3" fmla="val -170792"/>
              <a:gd name="adj4" fmla="val -244480"/>
            </a:avLst>
          </a:pr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covered drive/walk area - repave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14095876-F584-CADA-B2E9-68BAC0A0E064}"/>
              </a:ext>
            </a:extLst>
          </p:cNvPr>
          <p:cNvSpPr/>
          <p:nvPr/>
        </p:nvSpPr>
        <p:spPr>
          <a:xfrm flipV="1">
            <a:off x="306226" y="4083475"/>
            <a:ext cx="2812894" cy="1670342"/>
          </a:xfrm>
          <a:prstGeom prst="wedgeRectCallout">
            <a:avLst>
              <a:gd name="adj1" fmla="val 43737"/>
              <a:gd name="adj2" fmla="val 819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9856817-9661-4B5C-ABF5-F04C53DED0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497"/>
          <a:stretch/>
        </p:blipFill>
        <p:spPr>
          <a:xfrm>
            <a:off x="337392" y="4083475"/>
            <a:ext cx="2808938" cy="167034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A15AECB-8B86-1767-4318-CAC68A9B9C15}"/>
              </a:ext>
            </a:extLst>
          </p:cNvPr>
          <p:cNvSpPr txBox="1"/>
          <p:nvPr/>
        </p:nvSpPr>
        <p:spPr>
          <a:xfrm>
            <a:off x="326924" y="4099844"/>
            <a:ext cx="3036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Amphitheater example</a:t>
            </a:r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31D7DC4D-D36C-9F4E-C4E4-75176E166C62}"/>
              </a:ext>
            </a:extLst>
          </p:cNvPr>
          <p:cNvSpPr/>
          <p:nvPr/>
        </p:nvSpPr>
        <p:spPr>
          <a:xfrm>
            <a:off x="306226" y="570598"/>
            <a:ext cx="2812894" cy="1670342"/>
          </a:xfrm>
          <a:prstGeom prst="wedgeRectCallout">
            <a:avLst>
              <a:gd name="adj1" fmla="val 40620"/>
              <a:gd name="adj2" fmla="val 924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Taylor-Brawner Park, Smyrna - Atlanta Area Parks">
            <a:extLst>
              <a:ext uri="{FF2B5EF4-FFF2-40B4-BE49-F238E27FC236}">
                <a16:creationId xmlns:a16="http://schemas.microsoft.com/office/drawing/2014/main" id="{D20CBFD2-83C9-C2AA-FC2D-12806A7AD0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8" t="28885" r="22172" b="21510"/>
          <a:stretch/>
        </p:blipFill>
        <p:spPr bwMode="auto">
          <a:xfrm>
            <a:off x="333436" y="441707"/>
            <a:ext cx="2785684" cy="1822886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1EB304D-C55B-FAA3-B4FC-E4B7C83811AF}"/>
              </a:ext>
            </a:extLst>
          </p:cNvPr>
          <p:cNvSpPr txBox="1"/>
          <p:nvPr/>
        </p:nvSpPr>
        <p:spPr>
          <a:xfrm>
            <a:off x="326924" y="1859836"/>
            <a:ext cx="3036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Amphitheater example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025CA8-5056-21DC-0F3E-40FB1EA46F53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Arts &amp; Outdoor Classrooms</a:t>
            </a:r>
          </a:p>
        </p:txBody>
      </p:sp>
    </p:spTree>
    <p:extLst>
      <p:ext uri="{BB962C8B-B14F-4D97-AF65-F5344CB8AC3E}">
        <p14:creationId xmlns:p14="http://schemas.microsoft.com/office/powerpoint/2010/main" val="2434854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Van </a:t>
            </a:r>
            <a:r>
              <a:rPr lang="en-US" sz="2000" dirty="0" err="1"/>
              <a:t>Sciver</a:t>
            </a:r>
            <a:r>
              <a:rPr lang="en-US" sz="2000" dirty="0"/>
              <a:t> Elementary – Parking and Paving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B4D9F-ED49-7B08-3E78-41404B5650FD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 &amp; Access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EE1682-4361-DDE2-648D-27623B88EF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03" t="21473" r="5172" b="5163"/>
          <a:stretch/>
        </p:blipFill>
        <p:spPr>
          <a:xfrm>
            <a:off x="0" y="0"/>
            <a:ext cx="8696960" cy="5416430"/>
          </a:xfrm>
          <a:prstGeom prst="rect">
            <a:avLst/>
          </a:prstGeom>
        </p:spPr>
      </p:pic>
      <p:sp>
        <p:nvSpPr>
          <p:cNvPr id="5" name="Callout: Line with Accent Bar 4">
            <a:extLst>
              <a:ext uri="{FF2B5EF4-FFF2-40B4-BE49-F238E27FC236}">
                <a16:creationId xmlns:a16="http://schemas.microsoft.com/office/drawing/2014/main" id="{C6EC2411-0856-F072-413E-9DCEAC6B938B}"/>
              </a:ext>
            </a:extLst>
          </p:cNvPr>
          <p:cNvSpPr/>
          <p:nvPr/>
        </p:nvSpPr>
        <p:spPr>
          <a:xfrm>
            <a:off x="9341674" y="726015"/>
            <a:ext cx="2230565" cy="489010"/>
          </a:xfrm>
          <a:prstGeom prst="accentCallout1">
            <a:avLst>
              <a:gd name="adj1" fmla="val 18750"/>
              <a:gd name="adj2" fmla="val -8333"/>
              <a:gd name="adj3" fmla="val 313205"/>
              <a:gd name="adj4" fmla="val -170222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Add parking (20+/-) replacing loop drive</a:t>
            </a:r>
          </a:p>
        </p:txBody>
      </p:sp>
      <p:sp>
        <p:nvSpPr>
          <p:cNvPr id="6" name="Callout: Line with Accent Bar 5">
            <a:extLst>
              <a:ext uri="{FF2B5EF4-FFF2-40B4-BE49-F238E27FC236}">
                <a16:creationId xmlns:a16="http://schemas.microsoft.com/office/drawing/2014/main" id="{41D8E4C8-E360-9F16-5A5C-FF9127F7C90A}"/>
              </a:ext>
            </a:extLst>
          </p:cNvPr>
          <p:cNvSpPr/>
          <p:nvPr/>
        </p:nvSpPr>
        <p:spPr>
          <a:xfrm>
            <a:off x="9341675" y="2383762"/>
            <a:ext cx="2496493" cy="489010"/>
          </a:xfrm>
          <a:prstGeom prst="accentCallout1">
            <a:avLst>
              <a:gd name="adj1" fmla="val 18750"/>
              <a:gd name="adj2" fmla="val -8333"/>
              <a:gd name="adj3" fmla="val 59389"/>
              <a:gd name="adj4" fmla="val -89147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Repave roadway/drives</a:t>
            </a:r>
          </a:p>
        </p:txBody>
      </p:sp>
      <p:sp>
        <p:nvSpPr>
          <p:cNvPr id="7" name="Callout: Line with Accent Bar 6">
            <a:extLst>
              <a:ext uri="{FF2B5EF4-FFF2-40B4-BE49-F238E27FC236}">
                <a16:creationId xmlns:a16="http://schemas.microsoft.com/office/drawing/2014/main" id="{8DB5F669-4CD2-845D-300F-B9BB1EF64A44}"/>
              </a:ext>
            </a:extLst>
          </p:cNvPr>
          <p:cNvSpPr/>
          <p:nvPr/>
        </p:nvSpPr>
        <p:spPr>
          <a:xfrm>
            <a:off x="9341675" y="3137121"/>
            <a:ext cx="2496493" cy="923330"/>
          </a:xfrm>
          <a:prstGeom prst="accentCallout1">
            <a:avLst>
              <a:gd name="adj1" fmla="val 18750"/>
              <a:gd name="adj2" fmla="val -8333"/>
              <a:gd name="adj3" fmla="val 95484"/>
              <a:gd name="adj4" fmla="val -183237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Redo parking (20+/-) and create accessible parking/entry area</a:t>
            </a:r>
          </a:p>
        </p:txBody>
      </p:sp>
    </p:spTree>
    <p:extLst>
      <p:ext uri="{BB962C8B-B14F-4D97-AF65-F5344CB8AC3E}">
        <p14:creationId xmlns:p14="http://schemas.microsoft.com/office/powerpoint/2010/main" val="3428717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Tennis court reconstruction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B4D9F-ED49-7B08-3E78-41404B5650FD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Athletics &amp; Community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7F36C4-278B-ADD4-5A43-C4925FC392EB}"/>
              </a:ext>
            </a:extLst>
          </p:cNvPr>
          <p:cNvGrpSpPr/>
          <p:nvPr/>
        </p:nvGrpSpPr>
        <p:grpSpPr>
          <a:xfrm>
            <a:off x="0" y="0"/>
            <a:ext cx="7302674" cy="5593140"/>
            <a:chOff x="0" y="0"/>
            <a:chExt cx="7608162" cy="58271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3DA590E-8582-0C13-CD09-6BE64330F7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1335" t="27237" r="20480" b="23242"/>
            <a:stretch/>
          </p:blipFill>
          <p:spPr>
            <a:xfrm>
              <a:off x="0" y="0"/>
              <a:ext cx="7608162" cy="58271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1D87FD-CFFF-7D0C-259A-771248C23DEE}"/>
                </a:ext>
              </a:extLst>
            </p:cNvPr>
            <p:cNvSpPr/>
            <p:nvPr/>
          </p:nvSpPr>
          <p:spPr>
            <a:xfrm rot="20292889">
              <a:off x="3049560" y="1797757"/>
              <a:ext cx="87683" cy="10020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F1710B-F28D-504B-51D4-652ABCC2E5DE}"/>
                </a:ext>
              </a:extLst>
            </p:cNvPr>
            <p:cNvSpPr/>
            <p:nvPr/>
          </p:nvSpPr>
          <p:spPr>
            <a:xfrm rot="20292889">
              <a:off x="4103834" y="5194398"/>
              <a:ext cx="87683" cy="10020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8829A31-FCA3-7DE9-6438-E51D7B5EA135}"/>
                </a:ext>
              </a:extLst>
            </p:cNvPr>
            <p:cNvSpPr/>
            <p:nvPr/>
          </p:nvSpPr>
          <p:spPr>
            <a:xfrm rot="20292889">
              <a:off x="6235347" y="4495027"/>
              <a:ext cx="87683" cy="10020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47721C-343D-D3CE-77F1-D6157B453B0B}"/>
                </a:ext>
              </a:extLst>
            </p:cNvPr>
            <p:cNvSpPr/>
            <p:nvPr/>
          </p:nvSpPr>
          <p:spPr>
            <a:xfrm rot="20292889">
              <a:off x="5388988" y="980781"/>
              <a:ext cx="87683" cy="10020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CC7A2DD-6A0E-E741-E82E-7AF2E3F9E887}"/>
                </a:ext>
              </a:extLst>
            </p:cNvPr>
            <p:cNvCxnSpPr>
              <a:stCxn id="13" idx="1"/>
              <a:endCxn id="10" idx="1"/>
            </p:cNvCxnSpPr>
            <p:nvPr/>
          </p:nvCxnSpPr>
          <p:spPr>
            <a:xfrm flipH="1">
              <a:off x="3052691" y="1047157"/>
              <a:ext cx="2339428" cy="816976"/>
            </a:xfrm>
            <a:prstGeom prst="line">
              <a:avLst/>
            </a:prstGeom>
            <a:ln w="28575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DF600D1-68BD-CB0F-9031-AFBDD63FECE5}"/>
                </a:ext>
              </a:extLst>
            </p:cNvPr>
            <p:cNvCxnSpPr>
              <a:cxnSpLocks/>
            </p:cNvCxnSpPr>
            <p:nvPr/>
          </p:nvCxnSpPr>
          <p:spPr>
            <a:xfrm>
              <a:off x="3040884" y="1899452"/>
              <a:ext cx="1106791" cy="3266238"/>
            </a:xfrm>
            <a:prstGeom prst="line">
              <a:avLst/>
            </a:prstGeom>
            <a:ln w="28575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2A85317-7922-ECD2-A3FB-97CFD1C63383}"/>
                </a:ext>
              </a:extLst>
            </p:cNvPr>
            <p:cNvCxnSpPr>
              <a:cxnSpLocks/>
              <a:endCxn id="11" idx="1"/>
            </p:cNvCxnSpPr>
            <p:nvPr/>
          </p:nvCxnSpPr>
          <p:spPr>
            <a:xfrm flipH="1">
              <a:off x="4106965" y="4490324"/>
              <a:ext cx="2192370" cy="770450"/>
            </a:xfrm>
            <a:prstGeom prst="line">
              <a:avLst/>
            </a:prstGeom>
            <a:ln w="28575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6577B31-4289-3CD2-5BBC-0BE5E355B893}"/>
                </a:ext>
              </a:extLst>
            </p:cNvPr>
            <p:cNvSpPr/>
            <p:nvPr/>
          </p:nvSpPr>
          <p:spPr>
            <a:xfrm rot="20495735">
              <a:off x="4285852" y="3853007"/>
              <a:ext cx="326825" cy="679091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E8FDA5B-0318-2CA7-BA6C-36D0314DDBD0}"/>
                </a:ext>
              </a:extLst>
            </p:cNvPr>
            <p:cNvSpPr/>
            <p:nvPr/>
          </p:nvSpPr>
          <p:spPr>
            <a:xfrm rot="20495735">
              <a:off x="4281123" y="4059170"/>
              <a:ext cx="326825" cy="237239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F5F8D53-19D8-54A9-9148-E16BA839B2FA}"/>
                </a:ext>
              </a:extLst>
            </p:cNvPr>
            <p:cNvSpPr/>
            <p:nvPr/>
          </p:nvSpPr>
          <p:spPr>
            <a:xfrm rot="20495735">
              <a:off x="4911060" y="3636788"/>
              <a:ext cx="326825" cy="679091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791EE97-7FD7-9C87-E4F3-BEDB7160D5BE}"/>
                </a:ext>
              </a:extLst>
            </p:cNvPr>
            <p:cNvSpPr/>
            <p:nvPr/>
          </p:nvSpPr>
          <p:spPr>
            <a:xfrm rot="20495735">
              <a:off x="4906331" y="3842951"/>
              <a:ext cx="326825" cy="237239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Callout: Line with Accent Bar 20">
            <a:extLst>
              <a:ext uri="{FF2B5EF4-FFF2-40B4-BE49-F238E27FC236}">
                <a16:creationId xmlns:a16="http://schemas.microsoft.com/office/drawing/2014/main" id="{9D19F977-EC18-593B-3D72-732617BF4117}"/>
              </a:ext>
            </a:extLst>
          </p:cNvPr>
          <p:cNvSpPr/>
          <p:nvPr/>
        </p:nvSpPr>
        <p:spPr>
          <a:xfrm>
            <a:off x="8998079" y="467646"/>
            <a:ext cx="2963626" cy="994376"/>
          </a:xfrm>
          <a:prstGeom prst="accentCallout1">
            <a:avLst>
              <a:gd name="adj1" fmla="val 18750"/>
              <a:gd name="adj2" fmla="val -8333"/>
              <a:gd name="adj3" fmla="val 84520"/>
              <a:gd name="adj4" fmla="val -151643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Added perimeter drainage and inlet system – tie into existing inlets at MS parking area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B7007B-5B03-A892-54B3-8333516E2D07}"/>
              </a:ext>
            </a:extLst>
          </p:cNvPr>
          <p:cNvCxnSpPr>
            <a:cxnSpLocks/>
          </p:cNvCxnSpPr>
          <p:nvPr/>
        </p:nvCxnSpPr>
        <p:spPr>
          <a:xfrm flipH="1">
            <a:off x="3193922" y="952869"/>
            <a:ext cx="5561771" cy="17602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llout: Line with Accent Bar 22">
            <a:extLst>
              <a:ext uri="{FF2B5EF4-FFF2-40B4-BE49-F238E27FC236}">
                <a16:creationId xmlns:a16="http://schemas.microsoft.com/office/drawing/2014/main" id="{57E0C664-4310-99ED-1D3F-13F03D24CD4B}"/>
              </a:ext>
            </a:extLst>
          </p:cNvPr>
          <p:cNvSpPr/>
          <p:nvPr/>
        </p:nvSpPr>
        <p:spPr>
          <a:xfrm>
            <a:off x="8998079" y="2173741"/>
            <a:ext cx="2963626" cy="943858"/>
          </a:xfrm>
          <a:prstGeom prst="accentCallout1">
            <a:avLst>
              <a:gd name="adj1" fmla="val 18750"/>
              <a:gd name="adj2" fmla="val -8333"/>
              <a:gd name="adj3" fmla="val 71946"/>
              <a:gd name="adj4" fmla="val -135489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Remove courts. Replace with reinforced concrete base construction, surface, fencing, etc. to restore courts</a:t>
            </a:r>
          </a:p>
        </p:txBody>
      </p:sp>
      <p:sp>
        <p:nvSpPr>
          <p:cNvPr id="24" name="Callout: Line with Accent Bar 23">
            <a:extLst>
              <a:ext uri="{FF2B5EF4-FFF2-40B4-BE49-F238E27FC236}">
                <a16:creationId xmlns:a16="http://schemas.microsoft.com/office/drawing/2014/main" id="{118A558D-642C-D808-18DD-3BCF9F4BE96E}"/>
              </a:ext>
            </a:extLst>
          </p:cNvPr>
          <p:cNvSpPr/>
          <p:nvPr/>
        </p:nvSpPr>
        <p:spPr>
          <a:xfrm>
            <a:off x="8998079" y="3556794"/>
            <a:ext cx="2963626" cy="389706"/>
          </a:xfrm>
          <a:prstGeom prst="accentCallout1">
            <a:avLst>
              <a:gd name="adj1" fmla="val 18750"/>
              <a:gd name="adj2" fmla="val -8333"/>
              <a:gd name="adj3" fmla="val 163699"/>
              <a:gd name="adj4" fmla="val -149634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(2) Courts dual use tennis      and pickleball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F34DF084-75BD-2E01-9F15-42C58103A79A}"/>
              </a:ext>
            </a:extLst>
          </p:cNvPr>
          <p:cNvSpPr/>
          <p:nvPr/>
        </p:nvSpPr>
        <p:spPr>
          <a:xfrm flipV="1">
            <a:off x="252495" y="2998517"/>
            <a:ext cx="3023661" cy="2271491"/>
          </a:xfrm>
          <a:prstGeom prst="wedgeRectCallout">
            <a:avLst>
              <a:gd name="adj1" fmla="val 81021"/>
              <a:gd name="adj2" fmla="val 555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 close-up of a crack on a tennis court&#10;&#10;Description automatically generated">
            <a:extLst>
              <a:ext uri="{FF2B5EF4-FFF2-40B4-BE49-F238E27FC236}">
                <a16:creationId xmlns:a16="http://schemas.microsoft.com/office/drawing/2014/main" id="{93412AAA-DA5E-34D1-889F-893D4F221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02" y="2981935"/>
            <a:ext cx="3028655" cy="2271491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9454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Lower </a:t>
            </a:r>
            <a:r>
              <a:rPr lang="en-US" sz="2000" dirty="0" err="1"/>
              <a:t>Recchino</a:t>
            </a:r>
            <a:r>
              <a:rPr lang="en-US" sz="2000" dirty="0"/>
              <a:t> Fields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B4D9F-ED49-7B08-3E78-41404B5650FD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Athletics &amp; Community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7E74A3E-D862-5562-3C66-F354E8AA25BD}"/>
              </a:ext>
            </a:extLst>
          </p:cNvPr>
          <p:cNvGrpSpPr/>
          <p:nvPr/>
        </p:nvGrpSpPr>
        <p:grpSpPr>
          <a:xfrm>
            <a:off x="0" y="0"/>
            <a:ext cx="7985822" cy="5470578"/>
            <a:chOff x="0" y="0"/>
            <a:chExt cx="7985822" cy="54705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304D756-4D68-DB40-D727-6A7617B012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64989" t="29372" r="10951" b="12023"/>
            <a:stretch/>
          </p:blipFill>
          <p:spPr>
            <a:xfrm>
              <a:off x="0" y="0"/>
              <a:ext cx="7985822" cy="5470578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0317D5A-095A-2528-62B5-3272F6E3C3F7}"/>
                </a:ext>
              </a:extLst>
            </p:cNvPr>
            <p:cNvSpPr/>
            <p:nvPr/>
          </p:nvSpPr>
          <p:spPr>
            <a:xfrm>
              <a:off x="5874707" y="1127342"/>
              <a:ext cx="1528175" cy="2805831"/>
            </a:xfrm>
            <a:custGeom>
              <a:avLst/>
              <a:gdLst>
                <a:gd name="connsiteX0" fmla="*/ 1390389 w 1528175"/>
                <a:gd name="connsiteY0" fmla="*/ 75157 h 2805831"/>
                <a:gd name="connsiteX1" fmla="*/ 764088 w 1528175"/>
                <a:gd name="connsiteY1" fmla="*/ 0 h 2805831"/>
                <a:gd name="connsiteX2" fmla="*/ 688931 w 1528175"/>
                <a:gd name="connsiteY2" fmla="*/ 300625 h 2805831"/>
                <a:gd name="connsiteX3" fmla="*/ 400833 w 1528175"/>
                <a:gd name="connsiteY3" fmla="*/ 501042 h 2805831"/>
                <a:gd name="connsiteX4" fmla="*/ 0 w 1528175"/>
                <a:gd name="connsiteY4" fmla="*/ 513568 h 2805831"/>
                <a:gd name="connsiteX5" fmla="*/ 300625 w 1528175"/>
                <a:gd name="connsiteY5" fmla="*/ 2367420 h 2805831"/>
                <a:gd name="connsiteX6" fmla="*/ 713983 w 1528175"/>
                <a:gd name="connsiteY6" fmla="*/ 2354894 h 2805831"/>
                <a:gd name="connsiteX7" fmla="*/ 1014608 w 1528175"/>
                <a:gd name="connsiteY7" fmla="*/ 2404998 h 2805831"/>
                <a:gd name="connsiteX8" fmla="*/ 1215025 w 1528175"/>
                <a:gd name="connsiteY8" fmla="*/ 2542784 h 2805831"/>
                <a:gd name="connsiteX9" fmla="*/ 1315233 w 1528175"/>
                <a:gd name="connsiteY9" fmla="*/ 2805831 h 2805831"/>
                <a:gd name="connsiteX10" fmla="*/ 1528175 w 1528175"/>
                <a:gd name="connsiteY10" fmla="*/ 2780779 h 2805831"/>
                <a:gd name="connsiteX11" fmla="*/ 1390389 w 1528175"/>
                <a:gd name="connsiteY11" fmla="*/ 75157 h 280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8175" h="2805831">
                  <a:moveTo>
                    <a:pt x="1390389" y="75157"/>
                  </a:moveTo>
                  <a:lnTo>
                    <a:pt x="764088" y="0"/>
                  </a:lnTo>
                  <a:lnTo>
                    <a:pt x="688931" y="300625"/>
                  </a:lnTo>
                  <a:lnTo>
                    <a:pt x="400833" y="501042"/>
                  </a:lnTo>
                  <a:lnTo>
                    <a:pt x="0" y="513568"/>
                  </a:lnTo>
                  <a:lnTo>
                    <a:pt x="300625" y="2367420"/>
                  </a:lnTo>
                  <a:lnTo>
                    <a:pt x="713983" y="2354894"/>
                  </a:lnTo>
                  <a:lnTo>
                    <a:pt x="1014608" y="2404998"/>
                  </a:lnTo>
                  <a:lnTo>
                    <a:pt x="1215025" y="2542784"/>
                  </a:lnTo>
                  <a:lnTo>
                    <a:pt x="1315233" y="2805831"/>
                  </a:lnTo>
                  <a:lnTo>
                    <a:pt x="1528175" y="2780779"/>
                  </a:lnTo>
                  <a:lnTo>
                    <a:pt x="1390389" y="75157"/>
                  </a:lnTo>
                  <a:close/>
                </a:path>
              </a:pathLst>
            </a:custGeom>
            <a:pattFill prst="wdDnDiag">
              <a:fgClr>
                <a:srgbClr val="FFC000"/>
              </a:fgClr>
              <a:bgClr>
                <a:schemeClr val="bg1"/>
              </a:bgClr>
            </a:patt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7BECE42-FED8-F5E1-BB61-3B9106A17AB6}"/>
                </a:ext>
              </a:extLst>
            </p:cNvPr>
            <p:cNvSpPr/>
            <p:nvPr/>
          </p:nvSpPr>
          <p:spPr>
            <a:xfrm>
              <a:off x="3813175" y="2406650"/>
              <a:ext cx="2784475" cy="2105025"/>
            </a:xfrm>
            <a:custGeom>
              <a:avLst/>
              <a:gdLst>
                <a:gd name="connsiteX0" fmla="*/ 2784475 w 2784475"/>
                <a:gd name="connsiteY0" fmla="*/ 1066800 h 2105025"/>
                <a:gd name="connsiteX1" fmla="*/ 1209675 w 2784475"/>
                <a:gd name="connsiteY1" fmla="*/ 2105025 h 2105025"/>
                <a:gd name="connsiteX2" fmla="*/ 600075 w 2784475"/>
                <a:gd name="connsiteY2" fmla="*/ 1609725 h 2105025"/>
                <a:gd name="connsiteX3" fmla="*/ 688975 w 2784475"/>
                <a:gd name="connsiteY3" fmla="*/ 1177925 h 2105025"/>
                <a:gd name="connsiteX4" fmla="*/ 596900 w 2784475"/>
                <a:gd name="connsiteY4" fmla="*/ 736600 h 2105025"/>
                <a:gd name="connsiteX5" fmla="*/ 346075 w 2784475"/>
                <a:gd name="connsiteY5" fmla="*/ 444500 h 2105025"/>
                <a:gd name="connsiteX6" fmla="*/ 0 w 2784475"/>
                <a:gd name="connsiteY6" fmla="*/ 282575 h 2105025"/>
                <a:gd name="connsiteX7" fmla="*/ 2187575 w 2784475"/>
                <a:gd name="connsiteY7" fmla="*/ 0 h 2105025"/>
                <a:gd name="connsiteX8" fmla="*/ 2371725 w 2784475"/>
                <a:gd name="connsiteY8" fmla="*/ 1092200 h 2105025"/>
                <a:gd name="connsiteX9" fmla="*/ 2784475 w 2784475"/>
                <a:gd name="connsiteY9" fmla="*/ 1066800 h 210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4475" h="2105025">
                  <a:moveTo>
                    <a:pt x="2784475" y="1066800"/>
                  </a:moveTo>
                  <a:lnTo>
                    <a:pt x="1209675" y="2105025"/>
                  </a:lnTo>
                  <a:lnTo>
                    <a:pt x="600075" y="1609725"/>
                  </a:lnTo>
                  <a:lnTo>
                    <a:pt x="688975" y="1177925"/>
                  </a:lnTo>
                  <a:lnTo>
                    <a:pt x="596900" y="736600"/>
                  </a:lnTo>
                  <a:lnTo>
                    <a:pt x="346075" y="444500"/>
                  </a:lnTo>
                  <a:lnTo>
                    <a:pt x="0" y="282575"/>
                  </a:lnTo>
                  <a:lnTo>
                    <a:pt x="2187575" y="0"/>
                  </a:lnTo>
                  <a:lnTo>
                    <a:pt x="2371725" y="1092200"/>
                  </a:lnTo>
                  <a:lnTo>
                    <a:pt x="2784475" y="1066800"/>
                  </a:lnTo>
                  <a:close/>
                </a:path>
              </a:pathLst>
            </a:custGeom>
            <a:pattFill prst="wdDnDiag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9EE90B3-7BD3-0563-AD3D-7A866FE6EAE0}"/>
                </a:ext>
              </a:extLst>
            </p:cNvPr>
            <p:cNvSpPr/>
            <p:nvPr/>
          </p:nvSpPr>
          <p:spPr>
            <a:xfrm>
              <a:off x="3390900" y="1111250"/>
              <a:ext cx="2606675" cy="1584325"/>
            </a:xfrm>
            <a:custGeom>
              <a:avLst/>
              <a:gdLst>
                <a:gd name="connsiteX0" fmla="*/ 2489200 w 2606675"/>
                <a:gd name="connsiteY0" fmla="*/ 533400 h 1584325"/>
                <a:gd name="connsiteX1" fmla="*/ 1901825 w 2606675"/>
                <a:gd name="connsiteY1" fmla="*/ 523875 h 1584325"/>
                <a:gd name="connsiteX2" fmla="*/ 1546225 w 2606675"/>
                <a:gd name="connsiteY2" fmla="*/ 0 h 1584325"/>
                <a:gd name="connsiteX3" fmla="*/ 0 w 2606675"/>
                <a:gd name="connsiteY3" fmla="*/ 1012825 h 1584325"/>
                <a:gd name="connsiteX4" fmla="*/ 390525 w 2606675"/>
                <a:gd name="connsiteY4" fmla="*/ 1584325 h 1584325"/>
                <a:gd name="connsiteX5" fmla="*/ 425450 w 2606675"/>
                <a:gd name="connsiteY5" fmla="*/ 1584325 h 1584325"/>
                <a:gd name="connsiteX6" fmla="*/ 2606675 w 2606675"/>
                <a:gd name="connsiteY6" fmla="*/ 1295400 h 1584325"/>
                <a:gd name="connsiteX7" fmla="*/ 2489200 w 2606675"/>
                <a:gd name="connsiteY7" fmla="*/ 533400 h 158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06675" h="1584325">
                  <a:moveTo>
                    <a:pt x="2489200" y="533400"/>
                  </a:moveTo>
                  <a:lnTo>
                    <a:pt x="1901825" y="523875"/>
                  </a:lnTo>
                  <a:lnTo>
                    <a:pt x="1546225" y="0"/>
                  </a:lnTo>
                  <a:lnTo>
                    <a:pt x="0" y="1012825"/>
                  </a:lnTo>
                  <a:lnTo>
                    <a:pt x="390525" y="1584325"/>
                  </a:lnTo>
                  <a:lnTo>
                    <a:pt x="425450" y="1584325"/>
                  </a:lnTo>
                  <a:lnTo>
                    <a:pt x="2606675" y="1295400"/>
                  </a:lnTo>
                  <a:lnTo>
                    <a:pt x="2489200" y="533400"/>
                  </a:lnTo>
                  <a:close/>
                </a:path>
              </a:pathLst>
            </a:custGeom>
            <a:pattFill prst="wdDnDiag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A617E9D-F5A5-AA2A-60F8-4CEE3B16DA71}"/>
                </a:ext>
              </a:extLst>
            </p:cNvPr>
            <p:cNvSpPr/>
            <p:nvPr/>
          </p:nvSpPr>
          <p:spPr>
            <a:xfrm rot="20292889">
              <a:off x="5437040" y="1195197"/>
              <a:ext cx="89131" cy="1971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12A1FAA-DB29-1895-7ABB-4EEE193B50CE}"/>
                </a:ext>
              </a:extLst>
            </p:cNvPr>
            <p:cNvSpPr/>
            <p:nvPr/>
          </p:nvSpPr>
          <p:spPr>
            <a:xfrm rot="21181586">
              <a:off x="5890921" y="406097"/>
              <a:ext cx="235359" cy="13124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0270392-9886-F9FD-BF89-604BEB8F99AC}"/>
                </a:ext>
              </a:extLst>
            </p:cNvPr>
            <p:cNvSpPr/>
            <p:nvPr/>
          </p:nvSpPr>
          <p:spPr>
            <a:xfrm>
              <a:off x="2601238" y="3945699"/>
              <a:ext cx="129436" cy="2138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E297B9D-516B-B014-1750-13A426282A4F}"/>
                </a:ext>
              </a:extLst>
            </p:cNvPr>
            <p:cNvSpPr/>
            <p:nvPr/>
          </p:nvSpPr>
          <p:spPr>
            <a:xfrm>
              <a:off x="2939508" y="4335555"/>
              <a:ext cx="234974" cy="123975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F59FDA1-CEF1-7C1B-7BBF-EC6AB58C67DB}"/>
                </a:ext>
              </a:extLst>
            </p:cNvPr>
            <p:cNvSpPr/>
            <p:nvPr/>
          </p:nvSpPr>
          <p:spPr>
            <a:xfrm rot="21227980">
              <a:off x="6588691" y="4387070"/>
              <a:ext cx="225468" cy="10020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BA7C197-8BC8-0515-EBE5-E510CD3C1F0F}"/>
                </a:ext>
              </a:extLst>
            </p:cNvPr>
            <p:cNvSpPr/>
            <p:nvPr/>
          </p:nvSpPr>
          <p:spPr>
            <a:xfrm>
              <a:off x="2480153" y="450937"/>
              <a:ext cx="4158642" cy="4033381"/>
            </a:xfrm>
            <a:custGeom>
              <a:avLst/>
              <a:gdLst>
                <a:gd name="connsiteX0" fmla="*/ 3532340 w 4158642"/>
                <a:gd name="connsiteY0" fmla="*/ 0 h 4033381"/>
                <a:gd name="connsiteX1" fmla="*/ 2279737 w 4158642"/>
                <a:gd name="connsiteY1" fmla="*/ 388307 h 4033381"/>
                <a:gd name="connsiteX2" fmla="*/ 1164921 w 4158642"/>
                <a:gd name="connsiteY2" fmla="*/ 363255 h 4033381"/>
                <a:gd name="connsiteX3" fmla="*/ 526094 w 4158642"/>
                <a:gd name="connsiteY3" fmla="*/ 375781 h 4033381"/>
                <a:gd name="connsiteX4" fmla="*/ 0 w 4158642"/>
                <a:gd name="connsiteY4" fmla="*/ 688931 h 4033381"/>
                <a:gd name="connsiteX5" fmla="*/ 150313 w 4158642"/>
                <a:gd name="connsiteY5" fmla="*/ 3732756 h 4033381"/>
                <a:gd name="connsiteX6" fmla="*/ 350729 w 4158642"/>
                <a:gd name="connsiteY6" fmla="*/ 4020855 h 4033381"/>
                <a:gd name="connsiteX7" fmla="*/ 4158642 w 4158642"/>
                <a:gd name="connsiteY7" fmla="*/ 4033381 h 403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58642" h="4033381">
                  <a:moveTo>
                    <a:pt x="3532340" y="0"/>
                  </a:moveTo>
                  <a:lnTo>
                    <a:pt x="2279737" y="388307"/>
                  </a:lnTo>
                  <a:lnTo>
                    <a:pt x="1164921" y="363255"/>
                  </a:lnTo>
                  <a:lnTo>
                    <a:pt x="526094" y="375781"/>
                  </a:lnTo>
                  <a:lnTo>
                    <a:pt x="0" y="688931"/>
                  </a:lnTo>
                  <a:lnTo>
                    <a:pt x="150313" y="3732756"/>
                  </a:lnTo>
                  <a:lnTo>
                    <a:pt x="350729" y="4020855"/>
                  </a:lnTo>
                  <a:lnTo>
                    <a:pt x="4158642" y="4033381"/>
                  </a:lnTo>
                </a:path>
              </a:pathLst>
            </a:custGeom>
            <a:noFill/>
            <a:ln w="28575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83D98E6-1827-5788-31F7-9440E7F5E62A}"/>
                </a:ext>
              </a:extLst>
            </p:cNvPr>
            <p:cNvCxnSpPr>
              <a:cxnSpLocks/>
              <a:endCxn id="28" idx="1"/>
            </p:cNvCxnSpPr>
            <p:nvPr/>
          </p:nvCxnSpPr>
          <p:spPr>
            <a:xfrm>
              <a:off x="5198299" y="790688"/>
              <a:ext cx="241924" cy="519634"/>
            </a:xfrm>
            <a:prstGeom prst="line">
              <a:avLst/>
            </a:prstGeom>
            <a:ln w="28575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70CC43B-A291-BF14-4744-38550620F738}"/>
                </a:ext>
              </a:extLst>
            </p:cNvPr>
            <p:cNvSpPr/>
            <p:nvPr/>
          </p:nvSpPr>
          <p:spPr>
            <a:xfrm rot="19879115">
              <a:off x="2168082" y="4712121"/>
              <a:ext cx="534443" cy="205086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3693756-2B52-3BA2-C296-81C634169529}"/>
                </a:ext>
              </a:extLst>
            </p:cNvPr>
            <p:cNvCxnSpPr>
              <a:endCxn id="35" idx="3"/>
            </p:cNvCxnSpPr>
            <p:nvPr/>
          </p:nvCxnSpPr>
          <p:spPr>
            <a:xfrm>
              <a:off x="2665956" y="4335555"/>
              <a:ext cx="3781" cy="350859"/>
            </a:xfrm>
            <a:prstGeom prst="line">
              <a:avLst/>
            </a:prstGeom>
            <a:ln w="28575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51AA0C6-6A38-2488-1FBE-1FE80A4C91D7}"/>
                </a:ext>
              </a:extLst>
            </p:cNvPr>
            <p:cNvSpPr/>
            <p:nvPr/>
          </p:nvSpPr>
          <p:spPr>
            <a:xfrm>
              <a:off x="6136640" y="386080"/>
              <a:ext cx="1239520" cy="4053840"/>
            </a:xfrm>
            <a:custGeom>
              <a:avLst/>
              <a:gdLst>
                <a:gd name="connsiteX0" fmla="*/ 0 w 1239520"/>
                <a:gd name="connsiteY0" fmla="*/ 101600 h 4053840"/>
                <a:gd name="connsiteX1" fmla="*/ 629920 w 1239520"/>
                <a:gd name="connsiteY1" fmla="*/ 0 h 4053840"/>
                <a:gd name="connsiteX2" fmla="*/ 995680 w 1239520"/>
                <a:gd name="connsiteY2" fmla="*/ 132080 h 4053840"/>
                <a:gd name="connsiteX3" fmla="*/ 1046480 w 1239520"/>
                <a:gd name="connsiteY3" fmla="*/ 294640 h 4053840"/>
                <a:gd name="connsiteX4" fmla="*/ 1056640 w 1239520"/>
                <a:gd name="connsiteY4" fmla="*/ 599440 h 4053840"/>
                <a:gd name="connsiteX5" fmla="*/ 1239520 w 1239520"/>
                <a:gd name="connsiteY5" fmla="*/ 3901440 h 4053840"/>
                <a:gd name="connsiteX6" fmla="*/ 690880 w 1239520"/>
                <a:gd name="connsiteY6" fmla="*/ 4053840 h 405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9520" h="4053840">
                  <a:moveTo>
                    <a:pt x="0" y="101600"/>
                  </a:moveTo>
                  <a:lnTo>
                    <a:pt x="629920" y="0"/>
                  </a:lnTo>
                  <a:lnTo>
                    <a:pt x="995680" y="132080"/>
                  </a:lnTo>
                  <a:lnTo>
                    <a:pt x="1046480" y="294640"/>
                  </a:lnTo>
                  <a:lnTo>
                    <a:pt x="1056640" y="599440"/>
                  </a:lnTo>
                  <a:lnTo>
                    <a:pt x="1239520" y="3901440"/>
                  </a:lnTo>
                  <a:lnTo>
                    <a:pt x="690880" y="4053840"/>
                  </a:lnTo>
                </a:path>
              </a:pathLst>
            </a:custGeom>
            <a:noFill/>
            <a:ln w="28575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AFDB1BD-035F-1E0D-9CE6-46A0D439C447}"/>
              </a:ext>
            </a:extLst>
          </p:cNvPr>
          <p:cNvCxnSpPr/>
          <p:nvPr/>
        </p:nvCxnSpPr>
        <p:spPr>
          <a:xfrm flipH="1">
            <a:off x="2730674" y="829982"/>
            <a:ext cx="6025019" cy="312824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llout: Line with Accent Bar 38">
            <a:extLst>
              <a:ext uri="{FF2B5EF4-FFF2-40B4-BE49-F238E27FC236}">
                <a16:creationId xmlns:a16="http://schemas.microsoft.com/office/drawing/2014/main" id="{FAAEB240-452B-38F6-6933-E2BC9C82EB54}"/>
              </a:ext>
            </a:extLst>
          </p:cNvPr>
          <p:cNvSpPr/>
          <p:nvPr/>
        </p:nvSpPr>
        <p:spPr>
          <a:xfrm>
            <a:off x="8998079" y="303163"/>
            <a:ext cx="2963626" cy="827317"/>
          </a:xfrm>
          <a:prstGeom prst="accentCallout1">
            <a:avLst>
              <a:gd name="adj1" fmla="val 18750"/>
              <a:gd name="adj2" fmla="val -8333"/>
              <a:gd name="adj3" fmla="val 98352"/>
              <a:gd name="adj4" fmla="val -124500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accessible walkway and landing/portable bleacher pads</a:t>
            </a:r>
          </a:p>
        </p:txBody>
      </p:sp>
      <p:sp>
        <p:nvSpPr>
          <p:cNvPr id="40" name="Callout: Line with Accent Bar 39">
            <a:extLst>
              <a:ext uri="{FF2B5EF4-FFF2-40B4-BE49-F238E27FC236}">
                <a16:creationId xmlns:a16="http://schemas.microsoft.com/office/drawing/2014/main" id="{AA431325-B09F-09D0-81E1-EF310EC1AD57}"/>
              </a:ext>
            </a:extLst>
          </p:cNvPr>
          <p:cNvSpPr/>
          <p:nvPr/>
        </p:nvSpPr>
        <p:spPr>
          <a:xfrm>
            <a:off x="8998079" y="2402795"/>
            <a:ext cx="2963626" cy="821238"/>
          </a:xfrm>
          <a:prstGeom prst="accentCallout1">
            <a:avLst>
              <a:gd name="adj1" fmla="val 18750"/>
              <a:gd name="adj2" fmla="val -8333"/>
              <a:gd name="adj3" fmla="val 286484"/>
              <a:gd name="adj4" fmla="val -214948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accessible ramp from parking area to connect to pathways</a:t>
            </a:r>
          </a:p>
        </p:txBody>
      </p:sp>
      <p:sp>
        <p:nvSpPr>
          <p:cNvPr id="41" name="Callout: Line with Accent Bar 40">
            <a:extLst>
              <a:ext uri="{FF2B5EF4-FFF2-40B4-BE49-F238E27FC236}">
                <a16:creationId xmlns:a16="http://schemas.microsoft.com/office/drawing/2014/main" id="{E3AE5FA7-464D-B8E5-B044-AE445FF28A0F}"/>
              </a:ext>
            </a:extLst>
          </p:cNvPr>
          <p:cNvSpPr/>
          <p:nvPr/>
        </p:nvSpPr>
        <p:spPr>
          <a:xfrm>
            <a:off x="8998079" y="1401867"/>
            <a:ext cx="2963626" cy="775805"/>
          </a:xfrm>
          <a:prstGeom prst="accentCallout1">
            <a:avLst>
              <a:gd name="adj1" fmla="val 18750"/>
              <a:gd name="adj2" fmla="val -8333"/>
              <a:gd name="adj3" fmla="val 163082"/>
              <a:gd name="adj4" fmla="val -97872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Regrade and augment soil in area or fields to improve drainage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711A05-AAEF-1DEE-C107-5CB542194F1D}"/>
              </a:ext>
            </a:extLst>
          </p:cNvPr>
          <p:cNvSpPr txBox="1"/>
          <p:nvPr/>
        </p:nvSpPr>
        <p:spPr>
          <a:xfrm>
            <a:off x="8279539" y="3593486"/>
            <a:ext cx="391246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Lower </a:t>
            </a:r>
            <a:r>
              <a:rPr lang="en-US" b="1" dirty="0" err="1"/>
              <a:t>Recchino</a:t>
            </a:r>
            <a:r>
              <a:rPr lang="en-US" b="1" dirty="0"/>
              <a:t> Fields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Provide accessibility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Address water problems to enable more scheduling. Fields can’t be used at times due to water issues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Provide bleacher pads and walkways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Improves opportunities for sport programs and community uses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23531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Athletic complex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B4D9F-ED49-7B08-3E78-41404B5650FD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Athletics &amp; Community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67BB2-687C-033B-F4D5-24FAB0E4C5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891" t="22786" r="18941" b="16767"/>
          <a:stretch/>
        </p:blipFill>
        <p:spPr>
          <a:xfrm>
            <a:off x="1" y="4361"/>
            <a:ext cx="8104340" cy="5474593"/>
          </a:xfrm>
          <a:prstGeom prst="rect">
            <a:avLst/>
          </a:prstGeom>
        </p:spPr>
      </p:pic>
      <p:sp>
        <p:nvSpPr>
          <p:cNvPr id="9" name="Callout: Line with Accent Bar 8">
            <a:extLst>
              <a:ext uri="{FF2B5EF4-FFF2-40B4-BE49-F238E27FC236}">
                <a16:creationId xmlns:a16="http://schemas.microsoft.com/office/drawing/2014/main" id="{FD325DC0-9112-60C2-FB16-0E4B65A73B3C}"/>
              </a:ext>
            </a:extLst>
          </p:cNvPr>
          <p:cNvSpPr/>
          <p:nvPr/>
        </p:nvSpPr>
        <p:spPr>
          <a:xfrm>
            <a:off x="8998079" y="315164"/>
            <a:ext cx="2963626" cy="1182720"/>
          </a:xfrm>
          <a:prstGeom prst="accentCallout1">
            <a:avLst>
              <a:gd name="adj1" fmla="val 18750"/>
              <a:gd name="adj2" fmla="val -8333"/>
              <a:gd name="adj3" fmla="val 134163"/>
              <a:gd name="adj4" fmla="val -217164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Turf field for various sports (football, soccer, etc.) within existing track including underdrainage and lighting</a:t>
            </a:r>
          </a:p>
        </p:txBody>
      </p:sp>
      <p:sp>
        <p:nvSpPr>
          <p:cNvPr id="10" name="Callout: Line with Accent Bar 9">
            <a:extLst>
              <a:ext uri="{FF2B5EF4-FFF2-40B4-BE49-F238E27FC236}">
                <a16:creationId xmlns:a16="http://schemas.microsoft.com/office/drawing/2014/main" id="{402AECD0-428D-C7A7-F3C0-F1153AEEC3BE}"/>
              </a:ext>
            </a:extLst>
          </p:cNvPr>
          <p:cNvSpPr/>
          <p:nvPr/>
        </p:nvSpPr>
        <p:spPr>
          <a:xfrm>
            <a:off x="8998079" y="2682978"/>
            <a:ext cx="2963626" cy="923330"/>
          </a:xfrm>
          <a:prstGeom prst="accentCallout1">
            <a:avLst>
              <a:gd name="adj1" fmla="val 75728"/>
              <a:gd name="adj2" fmla="val -7910"/>
              <a:gd name="adj3" fmla="val 136246"/>
              <a:gd name="adj4" fmla="val -231815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Home bleachers: repair, renovation of team and concession spaces below bleachers</a:t>
            </a:r>
          </a:p>
        </p:txBody>
      </p:sp>
      <p:sp>
        <p:nvSpPr>
          <p:cNvPr id="11" name="Callout: Line with Accent Bar 10">
            <a:extLst>
              <a:ext uri="{FF2B5EF4-FFF2-40B4-BE49-F238E27FC236}">
                <a16:creationId xmlns:a16="http://schemas.microsoft.com/office/drawing/2014/main" id="{1B0B6DA3-6D1C-A90A-9EF7-36240C7F3DF7}"/>
              </a:ext>
            </a:extLst>
          </p:cNvPr>
          <p:cNvSpPr/>
          <p:nvPr/>
        </p:nvSpPr>
        <p:spPr>
          <a:xfrm>
            <a:off x="8998079" y="1727348"/>
            <a:ext cx="2963626" cy="703946"/>
          </a:xfrm>
          <a:prstGeom prst="accentCallout1">
            <a:avLst>
              <a:gd name="adj1" fmla="val 18750"/>
              <a:gd name="adj2" fmla="val -8333"/>
              <a:gd name="adj3" fmla="val 269131"/>
              <a:gd name="adj4" fmla="val -152129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With Turf, track events moved inside track to end zone areas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4C906DA-8FCD-5BB2-70C7-730D43D9C4FB}"/>
              </a:ext>
            </a:extLst>
          </p:cNvPr>
          <p:cNvCxnSpPr>
            <a:cxnSpLocks/>
          </p:cNvCxnSpPr>
          <p:nvPr/>
        </p:nvCxnSpPr>
        <p:spPr>
          <a:xfrm flipH="1">
            <a:off x="1478070" y="1853852"/>
            <a:ext cx="7252571" cy="2254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E86110D-2A59-24D6-9E3A-2204B3F7CF5A}"/>
              </a:ext>
            </a:extLst>
          </p:cNvPr>
          <p:cNvSpPr txBox="1"/>
          <p:nvPr/>
        </p:nvSpPr>
        <p:spPr>
          <a:xfrm>
            <a:off x="8344665" y="3928812"/>
            <a:ext cx="36821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Turf Field – Increases Use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Grass cannot be well maintained under needed use schedule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Turf reduces maintenance and increases use time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Field to support multiple sports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42244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Athletic complex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B4D9F-ED49-7B08-3E78-41404B5650FD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Athletics &amp; Community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5298F7C-BC4E-25C2-F46A-192219340A89}"/>
              </a:ext>
            </a:extLst>
          </p:cNvPr>
          <p:cNvGrpSpPr/>
          <p:nvPr/>
        </p:nvGrpSpPr>
        <p:grpSpPr>
          <a:xfrm>
            <a:off x="148807" y="71405"/>
            <a:ext cx="7901916" cy="5284366"/>
            <a:chOff x="274067" y="384555"/>
            <a:chExt cx="7901916" cy="528436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FDA88EF-5BB8-4135-9006-4BB0B3AC2D04}"/>
                </a:ext>
              </a:extLst>
            </p:cNvPr>
            <p:cNvSpPr/>
            <p:nvPr/>
          </p:nvSpPr>
          <p:spPr>
            <a:xfrm>
              <a:off x="3704972" y="4568825"/>
              <a:ext cx="1273175" cy="565150"/>
            </a:xfrm>
            <a:custGeom>
              <a:avLst/>
              <a:gdLst>
                <a:gd name="connsiteX0" fmla="*/ 0 w 1273175"/>
                <a:gd name="connsiteY0" fmla="*/ 9525 h 565150"/>
                <a:gd name="connsiteX1" fmla="*/ 0 w 1273175"/>
                <a:gd name="connsiteY1" fmla="*/ 565150 h 565150"/>
                <a:gd name="connsiteX2" fmla="*/ 1273175 w 1273175"/>
                <a:gd name="connsiteY2" fmla="*/ 565150 h 565150"/>
                <a:gd name="connsiteX3" fmla="*/ 1273175 w 1273175"/>
                <a:gd name="connsiteY3" fmla="*/ 0 h 565150"/>
                <a:gd name="connsiteX4" fmla="*/ 0 w 1273175"/>
                <a:gd name="connsiteY4" fmla="*/ 9525 h 56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175" h="565150">
                  <a:moveTo>
                    <a:pt x="0" y="9525"/>
                  </a:moveTo>
                  <a:lnTo>
                    <a:pt x="0" y="565150"/>
                  </a:lnTo>
                  <a:lnTo>
                    <a:pt x="1273175" y="565150"/>
                  </a:lnTo>
                  <a:lnTo>
                    <a:pt x="1273175" y="0"/>
                  </a:lnTo>
                  <a:lnTo>
                    <a:pt x="0" y="952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3DE4075-8EF5-35AB-068A-98F4860CC4A1}"/>
                </a:ext>
              </a:extLst>
            </p:cNvPr>
            <p:cNvSpPr/>
            <p:nvPr/>
          </p:nvSpPr>
          <p:spPr>
            <a:xfrm>
              <a:off x="609347" y="4568824"/>
              <a:ext cx="3019425" cy="561975"/>
            </a:xfrm>
            <a:custGeom>
              <a:avLst/>
              <a:gdLst>
                <a:gd name="connsiteX0" fmla="*/ 1762125 w 1762125"/>
                <a:gd name="connsiteY0" fmla="*/ 19050 h 577850"/>
                <a:gd name="connsiteX1" fmla="*/ 1762125 w 1762125"/>
                <a:gd name="connsiteY1" fmla="*/ 577850 h 577850"/>
                <a:gd name="connsiteX2" fmla="*/ 0 w 1762125"/>
                <a:gd name="connsiteY2" fmla="*/ 577850 h 577850"/>
                <a:gd name="connsiteX3" fmla="*/ 0 w 1762125"/>
                <a:gd name="connsiteY3" fmla="*/ 0 h 577850"/>
                <a:gd name="connsiteX4" fmla="*/ 1762125 w 1762125"/>
                <a:gd name="connsiteY4" fmla="*/ 19050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125" h="577850">
                  <a:moveTo>
                    <a:pt x="1762125" y="19050"/>
                  </a:moveTo>
                  <a:lnTo>
                    <a:pt x="1762125" y="577850"/>
                  </a:lnTo>
                  <a:lnTo>
                    <a:pt x="0" y="577850"/>
                  </a:lnTo>
                  <a:lnTo>
                    <a:pt x="0" y="0"/>
                  </a:lnTo>
                  <a:lnTo>
                    <a:pt x="1762125" y="1905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31C57A1-357C-7258-E09B-EFE5952258D8}"/>
                </a:ext>
              </a:extLst>
            </p:cNvPr>
            <p:cNvSpPr/>
            <p:nvPr/>
          </p:nvSpPr>
          <p:spPr>
            <a:xfrm>
              <a:off x="5428997" y="4568824"/>
              <a:ext cx="390525" cy="561975"/>
            </a:xfrm>
            <a:custGeom>
              <a:avLst/>
              <a:gdLst>
                <a:gd name="connsiteX0" fmla="*/ 1762125 w 1762125"/>
                <a:gd name="connsiteY0" fmla="*/ 19050 h 577850"/>
                <a:gd name="connsiteX1" fmla="*/ 1762125 w 1762125"/>
                <a:gd name="connsiteY1" fmla="*/ 577850 h 577850"/>
                <a:gd name="connsiteX2" fmla="*/ 0 w 1762125"/>
                <a:gd name="connsiteY2" fmla="*/ 577850 h 577850"/>
                <a:gd name="connsiteX3" fmla="*/ 0 w 1762125"/>
                <a:gd name="connsiteY3" fmla="*/ 0 h 577850"/>
                <a:gd name="connsiteX4" fmla="*/ 1762125 w 1762125"/>
                <a:gd name="connsiteY4" fmla="*/ 19050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125" h="577850">
                  <a:moveTo>
                    <a:pt x="1762125" y="19050"/>
                  </a:moveTo>
                  <a:lnTo>
                    <a:pt x="1762125" y="577850"/>
                  </a:lnTo>
                  <a:lnTo>
                    <a:pt x="0" y="577850"/>
                  </a:lnTo>
                  <a:lnTo>
                    <a:pt x="0" y="0"/>
                  </a:lnTo>
                  <a:lnTo>
                    <a:pt x="1762125" y="1905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C3DAED0-2A8C-226C-4CD1-4234B11C8EC4}"/>
                </a:ext>
              </a:extLst>
            </p:cNvPr>
            <p:cNvSpPr/>
            <p:nvPr/>
          </p:nvSpPr>
          <p:spPr>
            <a:xfrm>
              <a:off x="5008309" y="4568824"/>
              <a:ext cx="390525" cy="561975"/>
            </a:xfrm>
            <a:custGeom>
              <a:avLst/>
              <a:gdLst>
                <a:gd name="connsiteX0" fmla="*/ 1762125 w 1762125"/>
                <a:gd name="connsiteY0" fmla="*/ 19050 h 577850"/>
                <a:gd name="connsiteX1" fmla="*/ 1762125 w 1762125"/>
                <a:gd name="connsiteY1" fmla="*/ 577850 h 577850"/>
                <a:gd name="connsiteX2" fmla="*/ 0 w 1762125"/>
                <a:gd name="connsiteY2" fmla="*/ 577850 h 577850"/>
                <a:gd name="connsiteX3" fmla="*/ 0 w 1762125"/>
                <a:gd name="connsiteY3" fmla="*/ 0 h 577850"/>
                <a:gd name="connsiteX4" fmla="*/ 1762125 w 1762125"/>
                <a:gd name="connsiteY4" fmla="*/ 19050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125" h="577850">
                  <a:moveTo>
                    <a:pt x="1762125" y="19050"/>
                  </a:moveTo>
                  <a:lnTo>
                    <a:pt x="1762125" y="577850"/>
                  </a:lnTo>
                  <a:lnTo>
                    <a:pt x="0" y="577850"/>
                  </a:lnTo>
                  <a:lnTo>
                    <a:pt x="0" y="0"/>
                  </a:lnTo>
                  <a:lnTo>
                    <a:pt x="1762125" y="19050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75FF707-A54E-F1EE-47CF-2F10D9988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4067" y="384555"/>
              <a:ext cx="6105754" cy="528436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77D7C3-6629-B057-0076-7356D0D663F6}"/>
                </a:ext>
              </a:extLst>
            </p:cNvPr>
            <p:cNvSpPr/>
            <p:nvPr/>
          </p:nvSpPr>
          <p:spPr>
            <a:xfrm>
              <a:off x="7105607" y="4564197"/>
              <a:ext cx="1070376" cy="566602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Callout: Line with Accent Bar 15">
            <a:extLst>
              <a:ext uri="{FF2B5EF4-FFF2-40B4-BE49-F238E27FC236}">
                <a16:creationId xmlns:a16="http://schemas.microsoft.com/office/drawing/2014/main" id="{D687917B-D4A8-4FE2-BEA2-BB107F60E8D9}"/>
              </a:ext>
            </a:extLst>
          </p:cNvPr>
          <p:cNvSpPr/>
          <p:nvPr/>
        </p:nvSpPr>
        <p:spPr>
          <a:xfrm>
            <a:off x="6379821" y="348940"/>
            <a:ext cx="2642259" cy="958650"/>
          </a:xfrm>
          <a:prstGeom prst="accentCallout1">
            <a:avLst>
              <a:gd name="adj1" fmla="val 18750"/>
              <a:gd name="adj2" fmla="val -8333"/>
              <a:gd name="adj3" fmla="val 154257"/>
              <a:gd name="adj4" fmla="val -141926"/>
            </a:avLst>
          </a:pr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home bleachers: repair and replace bench seating with new</a:t>
            </a:r>
          </a:p>
        </p:txBody>
      </p:sp>
      <p:sp>
        <p:nvSpPr>
          <p:cNvPr id="17" name="Callout: Line with Accent Bar 16">
            <a:extLst>
              <a:ext uri="{FF2B5EF4-FFF2-40B4-BE49-F238E27FC236}">
                <a16:creationId xmlns:a16="http://schemas.microsoft.com/office/drawing/2014/main" id="{053279F6-1DC5-866B-B21B-0211FEF2B62A}"/>
              </a:ext>
            </a:extLst>
          </p:cNvPr>
          <p:cNvSpPr/>
          <p:nvPr/>
        </p:nvSpPr>
        <p:spPr>
          <a:xfrm>
            <a:off x="6379821" y="1715385"/>
            <a:ext cx="2642259" cy="655023"/>
          </a:xfrm>
          <a:prstGeom prst="accentCallout1">
            <a:avLst>
              <a:gd name="adj1" fmla="val 18750"/>
              <a:gd name="adj2" fmla="val -8333"/>
              <a:gd name="adj3" fmla="val 351989"/>
              <a:gd name="adj4" fmla="val -143712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storage: renovate to team rooms below bleachers</a:t>
            </a:r>
          </a:p>
        </p:txBody>
      </p:sp>
      <p:sp>
        <p:nvSpPr>
          <p:cNvPr id="18" name="Callout: Line with Accent Bar 17">
            <a:extLst>
              <a:ext uri="{FF2B5EF4-FFF2-40B4-BE49-F238E27FC236}">
                <a16:creationId xmlns:a16="http://schemas.microsoft.com/office/drawing/2014/main" id="{2365BD04-D20A-1C40-1F85-8D171E5B02E9}"/>
              </a:ext>
            </a:extLst>
          </p:cNvPr>
          <p:cNvSpPr/>
          <p:nvPr/>
        </p:nvSpPr>
        <p:spPr>
          <a:xfrm>
            <a:off x="6379821" y="2648652"/>
            <a:ext cx="2642259" cy="374685"/>
          </a:xfrm>
          <a:prstGeom prst="accentCallout1">
            <a:avLst>
              <a:gd name="adj1" fmla="val 18750"/>
              <a:gd name="adj2" fmla="val -8333"/>
              <a:gd name="adj3" fmla="val 524858"/>
              <a:gd name="adj4" fmla="val -97724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bathrooms: renovate</a:t>
            </a:r>
          </a:p>
        </p:txBody>
      </p:sp>
      <p:sp>
        <p:nvSpPr>
          <p:cNvPr id="19" name="Callout: Line with Accent Bar 18">
            <a:extLst>
              <a:ext uri="{FF2B5EF4-FFF2-40B4-BE49-F238E27FC236}">
                <a16:creationId xmlns:a16="http://schemas.microsoft.com/office/drawing/2014/main" id="{58C5C899-C807-82A1-F5FB-EB06D5A36773}"/>
              </a:ext>
            </a:extLst>
          </p:cNvPr>
          <p:cNvSpPr/>
          <p:nvPr/>
        </p:nvSpPr>
        <p:spPr>
          <a:xfrm>
            <a:off x="6379821" y="3321943"/>
            <a:ext cx="2642259" cy="527658"/>
          </a:xfrm>
          <a:prstGeom prst="accentCallout1">
            <a:avLst>
              <a:gd name="adj1" fmla="val 18750"/>
              <a:gd name="adj2" fmla="val -8333"/>
              <a:gd name="adj3" fmla="val 240728"/>
              <a:gd name="adj4" fmla="val -48846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storage to remain</a:t>
            </a:r>
          </a:p>
        </p:txBody>
      </p:sp>
      <p:sp>
        <p:nvSpPr>
          <p:cNvPr id="21" name="Callout: Line with Accent Bar 20">
            <a:extLst>
              <a:ext uri="{FF2B5EF4-FFF2-40B4-BE49-F238E27FC236}">
                <a16:creationId xmlns:a16="http://schemas.microsoft.com/office/drawing/2014/main" id="{8784B478-BCFE-5145-B4D9-43D1B547B211}"/>
              </a:ext>
            </a:extLst>
          </p:cNvPr>
          <p:cNvSpPr/>
          <p:nvPr/>
        </p:nvSpPr>
        <p:spPr>
          <a:xfrm flipH="1">
            <a:off x="148807" y="5331764"/>
            <a:ext cx="3525520" cy="214293"/>
          </a:xfrm>
          <a:prstGeom prst="accentCallout1">
            <a:avLst>
              <a:gd name="adj1" fmla="val 37715"/>
              <a:gd name="adj2" fmla="val -1128"/>
              <a:gd name="adj3" fmla="val -327829"/>
              <a:gd name="adj4" fmla="val -51177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Existing concession: renovate</a:t>
            </a:r>
          </a:p>
        </p:txBody>
      </p:sp>
      <p:pic>
        <p:nvPicPr>
          <p:cNvPr id="22" name="Picture 21" descr="A row of benches in a stadium&#10;&#10;Description automatically generated">
            <a:extLst>
              <a:ext uri="{FF2B5EF4-FFF2-40B4-BE49-F238E27FC236}">
                <a16:creationId xmlns:a16="http://schemas.microsoft.com/office/drawing/2014/main" id="{7B0D5999-C55A-7C22-D403-ADB75BBC36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9" b="22850"/>
          <a:stretch/>
        </p:blipFill>
        <p:spPr>
          <a:xfrm>
            <a:off x="9202396" y="4041807"/>
            <a:ext cx="2858612" cy="15445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 descr="A bathroom with white doors&#10;&#10;Description automatically generated">
            <a:extLst>
              <a:ext uri="{FF2B5EF4-FFF2-40B4-BE49-F238E27FC236}">
                <a16:creationId xmlns:a16="http://schemas.microsoft.com/office/drawing/2014/main" id="{477C022F-A51A-25AA-67B1-38E6828691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0" b="8584"/>
          <a:stretch/>
        </p:blipFill>
        <p:spPr>
          <a:xfrm>
            <a:off x="9202396" y="2277061"/>
            <a:ext cx="2858612" cy="16473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 descr="A building with a red and grey wall&#10;&#10;Description automatically generated">
            <a:extLst>
              <a:ext uri="{FF2B5EF4-FFF2-40B4-BE49-F238E27FC236}">
                <a16:creationId xmlns:a16="http://schemas.microsoft.com/office/drawing/2014/main" id="{CDD8ED32-0906-5395-80B7-1510DA4933B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29"/>
          <a:stretch/>
        </p:blipFill>
        <p:spPr>
          <a:xfrm>
            <a:off x="9202396" y="143522"/>
            <a:ext cx="2858612" cy="19632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5" name="Callout: Line with Accent Bar 24">
            <a:extLst>
              <a:ext uri="{FF2B5EF4-FFF2-40B4-BE49-F238E27FC236}">
                <a16:creationId xmlns:a16="http://schemas.microsoft.com/office/drawing/2014/main" id="{C480896C-484E-BEBA-70D1-435D6AAB61A9}"/>
              </a:ext>
            </a:extLst>
          </p:cNvPr>
          <p:cNvSpPr/>
          <p:nvPr/>
        </p:nvSpPr>
        <p:spPr>
          <a:xfrm flipH="1">
            <a:off x="4338087" y="5105707"/>
            <a:ext cx="2642260" cy="384352"/>
          </a:xfrm>
          <a:prstGeom prst="accentCallout1">
            <a:avLst>
              <a:gd name="adj1" fmla="val 37715"/>
              <a:gd name="adj2" fmla="val -1128"/>
              <a:gd name="adj3" fmla="val -130744"/>
              <a:gd name="adj4" fmla="val -26645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Add small storage shed/pole barn nearby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364CAE-0D5E-AABA-1776-F456FF5277F2}"/>
              </a:ext>
            </a:extLst>
          </p:cNvPr>
          <p:cNvSpPr txBox="1"/>
          <p:nvPr/>
        </p:nvSpPr>
        <p:spPr>
          <a:xfrm>
            <a:off x="9291512" y="3439436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Bathrooms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75576D-1198-4415-4041-D2C5F2081483}"/>
              </a:ext>
            </a:extLst>
          </p:cNvPr>
          <p:cNvSpPr txBox="1"/>
          <p:nvPr/>
        </p:nvSpPr>
        <p:spPr>
          <a:xfrm>
            <a:off x="9291512" y="1687937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Rear of Bleachers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008205-706D-0C8F-EA5E-81ADE50471C2}"/>
              </a:ext>
            </a:extLst>
          </p:cNvPr>
          <p:cNvSpPr txBox="1"/>
          <p:nvPr/>
        </p:nvSpPr>
        <p:spPr>
          <a:xfrm>
            <a:off x="9291512" y="5179418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Bleachers</a:t>
            </a:r>
          </a:p>
        </p:txBody>
      </p:sp>
    </p:spTree>
    <p:extLst>
      <p:ext uri="{BB962C8B-B14F-4D97-AF65-F5344CB8AC3E}">
        <p14:creationId xmlns:p14="http://schemas.microsoft.com/office/powerpoint/2010/main" val="301794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-2505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Budget Summary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32988F-E161-EC4A-AD8A-9E78BF7FE707}"/>
              </a:ext>
            </a:extLst>
          </p:cNvPr>
          <p:cNvGrpSpPr/>
          <p:nvPr/>
        </p:nvGrpSpPr>
        <p:grpSpPr>
          <a:xfrm>
            <a:off x="488554" y="135700"/>
            <a:ext cx="10361822" cy="5624592"/>
            <a:chOff x="488554" y="135700"/>
            <a:chExt cx="10361822" cy="562459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E093A7-6B24-F86C-8CA0-1B662E9A2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65956" y="135700"/>
              <a:ext cx="4884420" cy="467868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0108BE0-9B28-1DF0-8A00-5DD1419C5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8554" y="151972"/>
              <a:ext cx="4884420" cy="560832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985D86-7E1F-84BE-56D2-5BF3236A9AE2}"/>
              </a:ext>
            </a:extLst>
          </p:cNvPr>
          <p:cNvSpPr txBox="1"/>
          <p:nvPr/>
        </p:nvSpPr>
        <p:spPr>
          <a:xfrm>
            <a:off x="5884831" y="4854464"/>
            <a:ext cx="5977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NJDOE State Debt Service Aid – estimated at 26%</a:t>
            </a:r>
          </a:p>
          <a:p>
            <a:endParaRPr lang="en-US" sz="1600" dirty="0"/>
          </a:p>
          <a:p>
            <a:r>
              <a:rPr lang="en-US" sz="1600" dirty="0"/>
              <a:t>Budgets include: estimated hard costs, contingency (10%), escalation (3%), other soft costs (15%)</a:t>
            </a: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EFB873-DD70-5C2E-7CB9-4697811FBCC9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Budget</a:t>
            </a:r>
          </a:p>
        </p:txBody>
      </p:sp>
    </p:spTree>
    <p:extLst>
      <p:ext uri="{BB962C8B-B14F-4D97-AF65-F5344CB8AC3E}">
        <p14:creationId xmlns:p14="http://schemas.microsoft.com/office/powerpoint/2010/main" val="3702334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Approximate Referendum Approval and Milestone Schedule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4D556E-7DF9-5B7D-4F23-683C261BED49}"/>
              </a:ext>
            </a:extLst>
          </p:cNvPr>
          <p:cNvSpPr txBox="1">
            <a:spLocks/>
          </p:cNvSpPr>
          <p:nvPr/>
        </p:nvSpPr>
        <p:spPr>
          <a:xfrm>
            <a:off x="635776" y="341776"/>
            <a:ext cx="6825356" cy="457829"/>
          </a:xfrm>
          <a:prstGeom prst="rect">
            <a:avLst/>
          </a:prstGeom>
          <a:effectLst>
            <a:outerShdw blurRad="25400" dist="12700" dir="5400000" algn="t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400" b="1" dirty="0">
                <a:latin typeface="Franklin Gothic Book" panose="020B0503020102020204" pitchFamily="34" charset="0"/>
              </a:rPr>
              <a:t>Schedule Overview</a:t>
            </a: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3C51188-6245-F70B-243C-0C4D6EA989FB}"/>
              </a:ext>
            </a:extLst>
          </p:cNvPr>
          <p:cNvSpPr txBox="1">
            <a:spLocks/>
          </p:cNvSpPr>
          <p:nvPr/>
        </p:nvSpPr>
        <p:spPr>
          <a:xfrm>
            <a:off x="726548" y="1210364"/>
            <a:ext cx="10471757" cy="457829"/>
          </a:xfrm>
          <a:prstGeom prst="rect">
            <a:avLst/>
          </a:prstGeom>
          <a:effectLst>
            <a:outerShdw blurRad="25400" dist="12700" dir="5400000" algn="t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US" sz="2400" b="1" dirty="0">
                <a:latin typeface="Franklin Gothic Book" panose="020B0503020102020204" pitchFamily="34" charset="0"/>
              </a:rPr>
              <a:t>Understanding of Process &amp; Schedule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09/07/23	Board session was held to confirm included projects and budgets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09/21/23	*Board passed resolution authorizing NJDOE submissions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10/04/23	Submission made to NJDOE (approx. 6 months prior to referendum date)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Franklin Gothic Book" panose="020B0503020102020204" pitchFamily="34" charset="0"/>
              </a:rPr>
              <a:t>Early Jan 24	*NJDOE approval and Board action to accept approvals by this date +/-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Franklin Gothic Book" panose="020B0503020102020204" pitchFamily="34" charset="0"/>
              </a:rPr>
              <a:t>Early Jan 24	*Referendum question to board of elections (45-60d prior)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Franklin Gothic Book" panose="020B0503020102020204" pitchFamily="34" charset="0"/>
              </a:rPr>
              <a:t>03/12/24	March Referendum Date 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Franklin Gothic Book" panose="020B0503020102020204" pitchFamily="34" charset="0"/>
            </a:endParaRPr>
          </a:p>
          <a:p>
            <a:pPr>
              <a:lnSpc>
                <a:spcPct val="100000"/>
              </a:lnSpc>
              <a:spcAft>
                <a:spcPts val="16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BOLD</a:t>
            </a:r>
            <a:r>
              <a:rPr lang="en-US" sz="2000" dirty="0">
                <a:latin typeface="Franklin Gothic Book" panose="020B0503020102020204" pitchFamily="34" charset="0"/>
              </a:rPr>
              <a:t> indicates pending event/deadline       * Indicates Board action date</a:t>
            </a:r>
          </a:p>
        </p:txBody>
      </p:sp>
    </p:spTree>
    <p:extLst>
      <p:ext uri="{BB962C8B-B14F-4D97-AF65-F5344CB8AC3E}">
        <p14:creationId xmlns:p14="http://schemas.microsoft.com/office/powerpoint/2010/main" val="3955456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Overview of Potential Scope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99C7AC-5268-EFEB-D03B-DAD2EA3E3C89}"/>
              </a:ext>
            </a:extLst>
          </p:cNvPr>
          <p:cNvSpPr txBox="1">
            <a:spLocks/>
          </p:cNvSpPr>
          <p:nvPr/>
        </p:nvSpPr>
        <p:spPr>
          <a:xfrm>
            <a:off x="618482" y="764923"/>
            <a:ext cx="5259927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High School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Mechanical/ventilation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Site and site drainage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Athletic facility improvements incl. lockers, team rooms, bleachers, turf, lights, outdoor fields 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Auditorium lobby upgrades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Emerging technology spaces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IMR/VMR accessibility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Media center (HS/MS) expand/renovate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Upper gym refinish and padding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Security improvements at entry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7575F7-EB3B-605E-3C80-1EB39D5ABF81}"/>
              </a:ext>
            </a:extLst>
          </p:cNvPr>
          <p:cNvSpPr txBox="1">
            <a:spLocks/>
          </p:cNvSpPr>
          <p:nvPr/>
        </p:nvSpPr>
        <p:spPr>
          <a:xfrm>
            <a:off x="6125201" y="225468"/>
            <a:ext cx="5618913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Middle School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Mechanical/ventilation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Boiler, Chiller, and sewage plant upgrades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Roof replacements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Counseling space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Other classroom renovations to add MS stations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Tennis courts – rebuild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AF807C-9652-D218-0DBC-E262A13049CF}"/>
              </a:ext>
            </a:extLst>
          </p:cNvPr>
          <p:cNvSpPr txBox="1">
            <a:spLocks/>
          </p:cNvSpPr>
          <p:nvPr/>
        </p:nvSpPr>
        <p:spPr>
          <a:xfrm>
            <a:off x="618482" y="4292390"/>
            <a:ext cx="5259927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Jennings 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Mechanical/ventilation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APR floor finish upgrade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Sunken courtyard slab replacement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AECEE0-2CF7-8E1A-9EB5-C88E23017F39}"/>
              </a:ext>
            </a:extLst>
          </p:cNvPr>
          <p:cNvSpPr txBox="1">
            <a:spLocks/>
          </p:cNvSpPr>
          <p:nvPr/>
        </p:nvSpPr>
        <p:spPr>
          <a:xfrm>
            <a:off x="6125201" y="4113655"/>
            <a:ext cx="5259927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Strawbridge ES, Edison ES, Stoy 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Mechanical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APR floor finish upgrade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AA0EBD-37E3-52CD-9C8B-CCC20B5F4553}"/>
              </a:ext>
            </a:extLst>
          </p:cNvPr>
          <p:cNvSpPr txBox="1">
            <a:spLocks/>
          </p:cNvSpPr>
          <p:nvPr/>
        </p:nvSpPr>
        <p:spPr>
          <a:xfrm>
            <a:off x="6125202" y="2473058"/>
            <a:ext cx="5259927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Van Sciver 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Mechanical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APR floor finish upgrade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Movable partitions at 2 rooms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Rhoads Ave repaving and parking improvements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B4EA160-8DF5-583C-0CF0-34C8CEE58A88}"/>
              </a:ext>
            </a:extLst>
          </p:cNvPr>
          <p:cNvSpPr txBox="1">
            <a:spLocks/>
          </p:cNvSpPr>
          <p:nvPr/>
        </p:nvSpPr>
        <p:spPr>
          <a:xfrm>
            <a:off x="6125201" y="5149839"/>
            <a:ext cx="5259927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Lower Recchino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Field drainage, path, and access improvements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69DF707-7BEE-26E7-0E5F-3D14B2980FD6}"/>
              </a:ext>
            </a:extLst>
          </p:cNvPr>
          <p:cNvSpPr txBox="1">
            <a:spLocks/>
          </p:cNvSpPr>
          <p:nvPr/>
        </p:nvSpPr>
        <p:spPr>
          <a:xfrm>
            <a:off x="447886" y="178938"/>
            <a:ext cx="6825356" cy="457829"/>
          </a:xfrm>
          <a:prstGeom prst="rect">
            <a:avLst/>
          </a:prstGeom>
          <a:effectLst>
            <a:outerShdw blurRad="25400" dist="12700" dir="5400000" algn="t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400" b="1" dirty="0">
                <a:latin typeface="Franklin Gothic Book" panose="020B0503020102020204" pitchFamily="34" charset="0"/>
              </a:rPr>
              <a:t>Scope Overview</a:t>
            </a:r>
            <a:endParaRPr lang="en-US" sz="2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26637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2612</TotalTime>
  <Words>1483</Words>
  <Application>Microsoft Office PowerPoint</Application>
  <PresentationFormat>Widescreen</PresentationFormat>
  <Paragraphs>305</Paragraphs>
  <Slides>27</Slides>
  <Notes>27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Franklin Gothic Book</vt:lpstr>
      <vt:lpstr>Franklin Gothic Heavy</vt:lpstr>
      <vt:lpstr>Verdana</vt:lpstr>
      <vt:lpstr>Simple Light</vt:lpstr>
      <vt:lpstr>PowerPoint Presentation</vt:lpstr>
      <vt:lpstr>PowerPoint Presentation</vt:lpstr>
      <vt:lpstr> Areas Identified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E. Downie</dc:creator>
  <cp:lastModifiedBy>Scott Downie</cp:lastModifiedBy>
  <cp:revision>108</cp:revision>
  <cp:lastPrinted>2023-09-01T13:23:56Z</cp:lastPrinted>
  <dcterms:created xsi:type="dcterms:W3CDTF">2023-08-08T17:34:36Z</dcterms:created>
  <dcterms:modified xsi:type="dcterms:W3CDTF">2023-11-15T13:22:07Z</dcterms:modified>
</cp:coreProperties>
</file>