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359" r:id="rId6"/>
    <p:sldId id="389" r:id="rId7"/>
    <p:sldId id="280" r:id="rId8"/>
    <p:sldId id="361" r:id="rId9"/>
    <p:sldId id="377" r:id="rId10"/>
    <p:sldId id="378" r:id="rId11"/>
    <p:sldId id="380" r:id="rId12"/>
    <p:sldId id="381" r:id="rId13"/>
    <p:sldId id="382" r:id="rId14"/>
    <p:sldId id="386" r:id="rId15"/>
    <p:sldId id="383" r:id="rId16"/>
    <p:sldId id="384" r:id="rId17"/>
    <p:sldId id="38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0714"/>
    <a:srgbClr val="B2B2B2"/>
    <a:srgbClr val="F9F8EA"/>
    <a:srgbClr val="960405"/>
    <a:srgbClr val="B91B11"/>
    <a:srgbClr val="B52311"/>
    <a:srgbClr val="CF0021"/>
    <a:srgbClr val="E011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67" autoAdjust="0"/>
    <p:restoredTop sz="94660"/>
  </p:normalViewPr>
  <p:slideViewPr>
    <p:cSldViewPr snapToGrid="0" showGuides="1">
      <p:cViewPr varScale="1">
        <p:scale>
          <a:sx n="128" d="100"/>
          <a:sy n="128" d="100"/>
        </p:scale>
        <p:origin x="87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GoogleDrive/My%20Drive/Jennifer%20Gauld/2024-25/Presentations/DATA%20DUMP%20FOR%20PRESENT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GoogleDrive/My%20Drive/Jennifer%20Gauld/2024-25/Presentations/DATA%20DUMP%20FOR%20PRESENTATION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616743331039801"/>
          <c:y val="0.140886241916683"/>
          <c:w val="0.42470094359263499"/>
          <c:h val="0.80221289345275604"/>
        </c:manualLayout>
      </c:layout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68334849863497"/>
          <c:y val="0.35164835164835201"/>
          <c:w val="0.31119199272065501"/>
          <c:h val="0.4697802197802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>
                  <a:alpha val="96000"/>
                </a:schemeClr>
              </a:solidFill>
            </a:ln>
            <a:scene3d>
              <a:camera prst="orthographicFront"/>
              <a:lightRig rig="threePt" dir="t"/>
            </a:scene3d>
            <a:sp3d/>
          </c:spPr>
          <c:explosion val="25"/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tx1">
                    <a:alpha val="96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3CE4-384E-BF69-203BAD32D19D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tx1">
                    <a:alpha val="96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3CE4-384E-BF69-203BAD32D19D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tx1">
                    <a:alpha val="96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5-3CE4-384E-BF69-203BAD32D19D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19050">
                <a:solidFill>
                  <a:schemeClr val="tx1">
                    <a:alpha val="96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7-3CE4-384E-BF69-203BAD32D19D}"/>
              </c:ext>
            </c:extLst>
          </c:dPt>
          <c:dLbls>
            <c:dLbl>
              <c:idx val="0"/>
              <c:layout>
                <c:manualLayout>
                  <c:x val="-0.101606614459817"/>
                  <c:y val="3.452009604568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726F706-D4D1-CF4F-96D8-360F4D7D89EF}" type="CATEGORYNAME">
                      <a:rPr lang="en-US" b="1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</a:rPr>
                      <a:pPr>
                        <a:defRPr sz="1600" b="1">
                          <a:ln>
                            <a:noFill/>
                          </a:ln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endParaRPr lang="en-US"/>
                  </a:p>
                </c:rich>
              </c:tx>
              <c:spPr>
                <a:solidFill>
                  <a:schemeClr val="bg2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ln>
                        <a:noFill/>
                      </a:ln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06096451319381"/>
                      <c:h val="3.298769144241585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CE4-384E-BF69-203BAD32D19D}"/>
                </c:ext>
              </c:extLst>
            </c:dLbl>
            <c:dLbl>
              <c:idx val="1"/>
              <c:layout>
                <c:manualLayout>
                  <c:x val="0.126830439984811"/>
                  <c:y val="2.1429220385913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B10C8EF-23F6-6A43-A68F-1978E3C6AD21}" type="CATEGORYNAME">
                      <a:rPr lang="en-US" sz="1600" b="1" i="0" baseline="0">
                        <a:solidFill>
                          <a:schemeClr val="tx2"/>
                        </a:solidFill>
                      </a:rPr>
                      <a:pPr>
                        <a:defRPr/>
                      </a:pPr>
                      <a:t>[CATEGORY NAME]</a:t>
                    </a:fld>
                    <a:r>
                      <a:rPr lang="en-US" baseline="0" dirty="0"/>
                      <a:t>
</a:t>
                    </a:r>
                    <a:fld id="{F0A4C838-4B43-0F48-B228-5AD7DA055079}" type="PERCENTAGE">
                      <a:rPr lang="en-US" sz="1100" baseline="0">
                        <a:solidFill>
                          <a:schemeClr val="tx2"/>
                        </a:solidFill>
                      </a:rPr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17110042773315"/>
                      <c:h val="6.543956043956043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CE4-384E-BF69-203BAD32D19D}"/>
                </c:ext>
              </c:extLst>
            </c:dLbl>
            <c:dLbl>
              <c:idx val="2"/>
              <c:layout>
                <c:manualLayout>
                  <c:x val="-0.12147112980304201"/>
                  <c:y val="6.164494462230680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B857774-4751-7A41-A22D-7DEFE8DC1620}" type="CATEGORYNAME">
                      <a:rPr lang="en-US" sz="1400" smtClean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pPr>
                        <a:defRPr sz="1800" b="1">
                          <a:ln>
                            <a:noFill/>
                          </a:ln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sz="1400" baseline="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
</a:t>
                    </a:r>
                    <a:fld id="{232C24AF-EA68-A140-B394-F8A9718593AD}" type="PERCENTAGE">
                      <a:rPr lang="en-US" sz="1400" baseline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pPr>
                        <a:defRPr sz="1800" b="1">
                          <a:ln>
                            <a:noFill/>
                          </a:ln>
                          <a:solidFill>
                            <a:schemeClr val="tx1"/>
                          </a:solidFill>
                        </a:defRPr>
                      </a:pPr>
                      <a:t>[PERCENTAGE]</a:t>
                    </a:fld>
                    <a:endParaRPr lang="en-US" sz="1400" baseline="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ln>
                        <a:noFill/>
                      </a:ln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22929936305731"/>
                      <c:h val="9.241758241758241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CE4-384E-BF69-203BAD32D19D}"/>
                </c:ext>
              </c:extLst>
            </c:dLbl>
            <c:dLbl>
              <c:idx val="3"/>
              <c:layout>
                <c:manualLayout>
                  <c:x val="0.147753935216697"/>
                  <c:y val="-3.954594617980450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ln>
                          <a:noFill/>
                        </a:ln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2335B4A-81BC-FA40-B010-39B6F057816B}" type="CATEGORYNAME">
                      <a:rPr lang="en-US" sz="1600" b="1">
                        <a:solidFill>
                          <a:schemeClr val="tx1">
                            <a:lumMod val="50000"/>
                          </a:schemeClr>
                        </a:solidFill>
                      </a:rPr>
                      <a:pPr>
                        <a:defRPr sz="1800" b="1">
                          <a:ln>
                            <a:noFill/>
                          </a:ln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sz="1600" b="1" baseline="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
</a:t>
                    </a:r>
                    <a:fld id="{74FD3FB2-6A0F-BC40-9930-62A068AEBD5D}" type="PERCENTAGE">
                      <a:rPr lang="en-US" sz="1600" b="1" baseline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pPr>
                        <a:defRPr sz="1800" b="1">
                          <a:ln>
                            <a:noFill/>
                          </a:ln>
                          <a:solidFill>
                            <a:schemeClr val="tx1"/>
                          </a:solidFill>
                        </a:defRPr>
                      </a:pPr>
                      <a:t>[PERCENTAGE]</a:t>
                    </a:fld>
                    <a:endParaRPr lang="en-US" sz="1600" b="1" baseline="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ln>
                        <a:noFill/>
                      </a:ln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438580527752503"/>
                      <c:h val="0.2583241758241758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CE4-384E-BF69-203BAD32D1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 Captial Equipment </c:v>
                </c:pt>
                <c:pt idx="1">
                  <c:v> Co-Curricular/Athletics </c:v>
                </c:pt>
                <c:pt idx="2">
                  <c:v> Instructional Programs </c:v>
                </c:pt>
                <c:pt idx="3">
                  <c:v>  Support Services 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 formatCode="_(* #,##0_);_(* \(#,##0\);_(* &quot;-&quot;??_);_(@_)">
                  <c:v>146808</c:v>
                </c:pt>
                <c:pt idx="1">
                  <c:v>842880</c:v>
                </c:pt>
                <c:pt idx="2">
                  <c:v>13975462.5</c:v>
                </c:pt>
                <c:pt idx="3" formatCode="_(* #,##0.00_);_(* \(#,##0.00\);_(* &quot;-&quot;??_);_(@_)">
                  <c:v>23148731.354400001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E4-384E-BF69-203BAD32D1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3CE4-384E-BF69-203BAD32D19D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3CE4-384E-BF69-203BAD32D19D}"/>
              </c:ext>
            </c:extLst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3CE4-384E-BF69-203BAD32D19D}"/>
              </c:ext>
            </c:extLst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3CE4-384E-BF69-203BAD32D1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 Captial Equipment </c:v>
                </c:pt>
                <c:pt idx="1">
                  <c:v> Co-Curricular/Athletics </c:v>
                </c:pt>
                <c:pt idx="2">
                  <c:v> Instructional Programs </c:v>
                </c:pt>
                <c:pt idx="3">
                  <c:v>  Support Services 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1">
                  <c:v>3.6411498630130698E-2</c:v>
                </c:pt>
                <c:pt idx="2">
                  <c:v>0.36667643966017699</c:v>
                </c:pt>
                <c:pt idx="3">
                  <c:v>0.60735695836050396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3CE4-384E-BF69-203BAD32D19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51987658026784"/>
          <c:y val="0"/>
          <c:w val="0.49088119010744469"/>
          <c:h val="1"/>
        </c:manualLayout>
      </c:layout>
      <c:pieChart>
        <c:varyColors val="1"/>
        <c:ser>
          <c:idx val="0"/>
          <c:order val="0"/>
          <c:spPr>
            <a:solidFill>
              <a:srgbClr val="C00000"/>
            </a:solidFill>
          </c:spPr>
          <c:explosion val="19"/>
          <c:dPt>
            <c:idx val="0"/>
            <c:bubble3D val="0"/>
            <c:explosion val="10"/>
            <c:spPr>
              <a:solidFill>
                <a:srgbClr val="008F00"/>
              </a:solidFill>
              <a:ln w="19050">
                <a:solidFill>
                  <a:srgbClr val="C00000">
                    <a:alpha val="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600-B441-8513-0BE2E798614C}"/>
              </c:ext>
            </c:extLst>
          </c:dPt>
          <c:dPt>
            <c:idx val="1"/>
            <c:bubble3D val="0"/>
            <c:explosion val="1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rgbClr val="C00000">
                    <a:alpha val="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600-B441-8513-0BE2E798614C}"/>
              </c:ext>
            </c:extLst>
          </c:dPt>
          <c:dPt>
            <c:idx val="2"/>
            <c:bubble3D val="0"/>
            <c:explosion val="16"/>
            <c:spPr>
              <a:solidFill>
                <a:srgbClr val="0070C0">
                  <a:alpha val="84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00-B441-8513-0BE2E798614C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  <a:alpha val="47000"/>
                </a:schemeClr>
              </a:solidFill>
              <a:ln w="28575">
                <a:solidFill>
                  <a:schemeClr val="bg2">
                    <a:lumMod val="50000"/>
                    <a:alpha val="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600-B441-8513-0BE2E798614C}"/>
              </c:ext>
            </c:extLst>
          </c:dPt>
          <c:dPt>
            <c:idx val="4"/>
            <c:bubble3D val="0"/>
            <c:spPr>
              <a:solidFill>
                <a:srgbClr val="945200"/>
              </a:solidFill>
              <a:ln w="19050">
                <a:solidFill>
                  <a:srgbClr val="C00000">
                    <a:alpha val="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600-B441-8513-0BE2E798614C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9050">
                <a:solidFill>
                  <a:srgbClr val="C00000">
                    <a:alpha val="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600-B441-8513-0BE2E798614C}"/>
              </c:ext>
            </c:extLst>
          </c:dPt>
          <c:dPt>
            <c:idx val="6"/>
            <c:bubble3D val="0"/>
            <c:spPr>
              <a:solidFill>
                <a:srgbClr val="C00000"/>
              </a:solidFill>
              <a:ln w="19050">
                <a:solidFill>
                  <a:srgbClr val="C00000">
                    <a:alpha val="50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600-B441-8513-0BE2E798614C}"/>
              </c:ext>
            </c:extLst>
          </c:dPt>
          <c:dPt>
            <c:idx val="7"/>
            <c:bubble3D val="0"/>
            <c:spPr>
              <a:solidFill>
                <a:srgbClr val="C00000"/>
              </a:solidFill>
              <a:ln w="19050">
                <a:solidFill>
                  <a:srgbClr val="C00000">
                    <a:alpha val="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600-B441-8513-0BE2E798614C}"/>
              </c:ext>
            </c:extLst>
          </c:dPt>
          <c:dLbls>
            <c:dLbl>
              <c:idx val="0"/>
              <c:spPr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 w="9525"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rm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8600-B441-8513-0BE2E798614C}"/>
                </c:ext>
              </c:extLst>
            </c:dLbl>
            <c:dLbl>
              <c:idx val="1"/>
              <c:layout>
                <c:manualLayout>
                  <c:x val="1.1393422328293771E-4"/>
                  <c:y val="-3.7380274615755396E-3"/>
                </c:manualLayout>
              </c:layout>
              <c:tx>
                <c:rich>
                  <a:bodyPr/>
                  <a:lstStyle/>
                  <a:p>
                    <a:fld id="{EFFDE39E-1FA2-3E40-AFBA-36CC770B0D84}" type="PERCENTAGE">
                      <a:rPr lang="en-US" sz="800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4553473784526929E-2"/>
                      <c:h val="5.29820674157484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600-B441-8513-0BE2E798614C}"/>
                </c:ext>
              </c:extLst>
            </c:dLbl>
            <c:dLbl>
              <c:idx val="2"/>
              <c:layout>
                <c:manualLayout>
                  <c:x val="-1.0698800608142434E-2"/>
                  <c:y val="5.1711247764469573E-2"/>
                </c:manualLayout>
              </c:layout>
              <c:tx>
                <c:rich>
                  <a:bodyPr/>
                  <a:lstStyle/>
                  <a:p>
                    <a:fld id="{58DE197C-D375-484D-827F-14BC1683DA91}" type="PERCENTAGE">
                      <a:rPr lang="en-US" sz="800" dirty="0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3897741989976913E-2"/>
                      <c:h val="4.301362648265164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600-B441-8513-0BE2E798614C}"/>
                </c:ext>
              </c:extLst>
            </c:dLbl>
            <c:dLbl>
              <c:idx val="3"/>
              <c:layout>
                <c:manualLayout>
                  <c:x val="-2.6321905074365794E-2"/>
                  <c:y val="6.7682639564204797E-2"/>
                </c:manualLayout>
              </c:layout>
              <c:spPr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 w="9525"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rm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3.0489255249343834E-2"/>
                      <c:h val="5.111292284962735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8600-B441-8513-0BE2E798614C}"/>
                </c:ext>
              </c:extLst>
            </c:dLbl>
            <c:dLbl>
              <c:idx val="4"/>
              <c:layout>
                <c:manualLayout>
                  <c:x val="-3.0816802215844423E-2"/>
                  <c:y val="7.5893633295696761E-2"/>
                </c:manualLayout>
              </c:layout>
              <c:spPr>
                <a:gradFill>
                  <a:gsLst>
                    <a:gs pos="0">
                      <a:schemeClr val="accent1">
                        <a:lumMod val="0"/>
                        <a:lumOff val="100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 w="9525"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rm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8600-B441-8513-0BE2E798614C}"/>
                </c:ext>
              </c:extLst>
            </c:dLbl>
            <c:dLbl>
              <c:idx val="5"/>
              <c:layout>
                <c:manualLayout>
                  <c:x val="-9.8876947022247308E-2"/>
                  <c:y val="0.12526412044416158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2"/>
                        </a:solidFill>
                      </a:rPr>
                      <a:t>SPECIAL EDUCATION</a:t>
                    </a:r>
                  </a:p>
                  <a:p>
                    <a:fld id="{7BFD813B-9B2C-A248-B014-69D6E695E458}" type="PERCENTAGE">
                      <a:rPr lang="en-US" smtClean="0">
                        <a:solidFill>
                          <a:schemeClr val="tx2"/>
                        </a:solidFill>
                      </a:rPr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094595487349654"/>
                      <c:h val="0.1357312818846389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600-B441-8513-0BE2E798614C}"/>
                </c:ext>
              </c:extLst>
            </c:dLbl>
            <c:dLbl>
              <c:idx val="6"/>
              <c:layout>
                <c:manualLayout>
                  <c:x val="-0.11886141350975196"/>
                  <c:y val="-0.12681574912295782"/>
                </c:manualLayout>
              </c:layout>
              <c:tx>
                <c:rich>
                  <a:bodyPr/>
                  <a:lstStyle/>
                  <a:p>
                    <a:fld id="{69EE8770-81CA-4741-B89E-1F07BD21E436}" type="CATEGORYNAME">
                      <a:rPr lang="en-US" sz="1400">
                        <a:solidFill>
                          <a:schemeClr val="tx2"/>
                        </a:solidFill>
                      </a:rPr>
                      <a:pPr/>
                      <a:t>[CATEGORY NAME]</a:t>
                    </a:fld>
                    <a:r>
                      <a:rPr lang="en-US" sz="1400" baseline="0" dirty="0">
                        <a:solidFill>
                          <a:schemeClr val="tx2"/>
                        </a:solidFill>
                      </a:rPr>
                      <a:t>
22%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376022715331648E-2"/>
                      <c:h val="0.1855367608130599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600-B441-8513-0BE2E798614C}"/>
                </c:ext>
              </c:extLst>
            </c:dLbl>
            <c:dLbl>
              <c:idx val="7"/>
              <c:layout>
                <c:manualLayout>
                  <c:x val="0.17230699926797677"/>
                  <c:y val="-0.14860110837568921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>
                        <a:solidFill>
                          <a:schemeClr val="tx2"/>
                        </a:solidFill>
                      </a:rPr>
                      <a:t>SALARIES</a:t>
                    </a:r>
                  </a:p>
                  <a:p>
                    <a:fld id="{C26BB338-D7FD-8445-A08F-A9F2E05EBB80}" type="PERCENTAGE">
                      <a:rPr lang="en-US" sz="1400" b="1" smtClean="0">
                        <a:solidFill>
                          <a:schemeClr val="tx2"/>
                        </a:solidFill>
                      </a:rPr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45447378793851"/>
                      <c:h val="0.1837300872470078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8600-B441-8513-0BE2E798614C}"/>
                </c:ext>
              </c:extLst>
            </c:dLbl>
            <c:spPr>
              <a:gradFill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 w="9525"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norm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Sheet1!$A$2:$A$9</c:f>
              <c:strCache>
                <c:ptCount val="8"/>
                <c:pt idx="0">
                  <c:v> 1% CO-CURRICULAR/ATHLETICS</c:v>
                </c:pt>
                <c:pt idx="1">
                  <c:v> 1% TRANSPORTATION </c:v>
                </c:pt>
                <c:pt idx="2">
                  <c:v> 2% GENERAL EDUCATION </c:v>
                </c:pt>
                <c:pt idx="3">
                  <c:v> *3% OTHER TOTAL</c:v>
                </c:pt>
                <c:pt idx="4">
                  <c:v> 4%  BUILD/MAINT/GROUNDS </c:v>
                </c:pt>
                <c:pt idx="5">
                  <c:v> SPECIAL EDUCATION </c:v>
                </c:pt>
                <c:pt idx="6">
                  <c:v> BENEFITS  </c:v>
                </c:pt>
                <c:pt idx="7">
                  <c:v> SALARIES  </c:v>
                </c:pt>
              </c:strCache>
            </c:strRef>
          </c:cat>
          <c:val>
            <c:numRef>
              <c:f>Sheet1!$B$2:$B$9</c:f>
              <c:numCache>
                <c:formatCode>_(* #,##0_);_(* \(#,##0\);_(* "-"??_);_(@_)</c:formatCode>
                <c:ptCount val="8"/>
                <c:pt idx="0">
                  <c:v>250076</c:v>
                </c:pt>
                <c:pt idx="1">
                  <c:v>545898</c:v>
                </c:pt>
                <c:pt idx="2">
                  <c:v>725192</c:v>
                </c:pt>
                <c:pt idx="3">
                  <c:v>1000021</c:v>
                </c:pt>
                <c:pt idx="4">
                  <c:v>1485239.077</c:v>
                </c:pt>
                <c:pt idx="5">
                  <c:v>3696316</c:v>
                </c:pt>
                <c:pt idx="6">
                  <c:v>8200460.1960000005</c:v>
                </c:pt>
                <c:pt idx="7">
                  <c:v>22210679.5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600-B441-8513-0BE2E798614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</c:legendEntry>
      <c:legendEntry>
        <c:idx val="7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72949601244661133"/>
          <c:y val="7.8705776575564323E-2"/>
          <c:w val="0.26374685032719353"/>
          <c:h val="0.68536993385452827"/>
        </c:manualLayout>
      </c:layout>
      <c:overlay val="1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89FCCA-B3EB-4C1E-BC8F-C4D34CBE9C7C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2BB64B-1AE5-465A-8AC9-EEC370A834DE}" type="pres">
      <dgm:prSet presAssocID="{8589FCCA-B3EB-4C1E-BC8F-C4D34CBE9C7C}" presName="Name0" presStyleCnt="0">
        <dgm:presLayoutVars>
          <dgm:dir/>
          <dgm:resizeHandles val="exact"/>
        </dgm:presLayoutVars>
      </dgm:prSet>
      <dgm:spPr/>
    </dgm:pt>
  </dgm:ptLst>
  <dgm:cxnLst>
    <dgm:cxn modelId="{5548DBF2-15F5-1A4F-87EC-2B68B8710617}" type="presOf" srcId="{8589FCCA-B3EB-4C1E-BC8F-C4D34CBE9C7C}" destId="{DB2BB64B-1AE5-465A-8AC9-EEC370A834DE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11910A-5939-436A-8BE9-CCFB8654CCCC}" type="doc">
      <dgm:prSet loTypeId="urn:microsoft.com/office/officeart/2005/8/layout/cycle4#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308E48-50FA-4037-88AB-4146BA3B2A42}" type="pres">
      <dgm:prSet presAssocID="{4911910A-5939-436A-8BE9-CCFB8654CCCC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</dgm:ptLst>
  <dgm:cxnLst>
    <dgm:cxn modelId="{555E5AD3-221C-164B-990C-1B2010C0FA4B}" type="presOf" srcId="{4911910A-5939-436A-8BE9-CCFB8654CCCC}" destId="{44308E48-50FA-4037-88AB-4146BA3B2A42}" srcOrd="0" destOrd="0" presId="urn:microsoft.com/office/officeart/2005/8/layout/cycle4#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FB6AC5-7A6C-BA48-8CFE-7BEB15CB2E6C}" type="doc">
      <dgm:prSet loTypeId="urn:microsoft.com/office/officeart/2005/8/layout/target1" loCatId="relationship" qsTypeId="urn:microsoft.com/office/officeart/2005/8/quickstyle/simple1" qsCatId="simple" csTypeId="urn:microsoft.com/office/officeart/2005/8/colors/colorful2" csCatId="colorful" phldr="1"/>
      <dgm:spPr/>
    </dgm:pt>
    <dgm:pt modelId="{A8C02903-7786-8846-BE2E-130C9C7E6022}">
      <dgm:prSet phldrT="[Text]"/>
      <dgm:spPr/>
      <dgm:t>
        <a:bodyPr/>
        <a:lstStyle/>
        <a:p>
          <a:r>
            <a:rPr lang="en-US" b="0" dirty="0"/>
            <a:t>Full Day Kindergarten Implementation/ Pre-K In-House Expansion </a:t>
          </a:r>
        </a:p>
      </dgm:t>
    </dgm:pt>
    <dgm:pt modelId="{A0DEF79D-0CC4-0643-81A6-24A8A271F326}" type="parTrans" cxnId="{2C2165E0-C8BF-114C-85D9-E8A2BDD23076}">
      <dgm:prSet/>
      <dgm:spPr/>
      <dgm:t>
        <a:bodyPr/>
        <a:lstStyle/>
        <a:p>
          <a:endParaRPr lang="en-US"/>
        </a:p>
      </dgm:t>
    </dgm:pt>
    <dgm:pt modelId="{79B32ECF-99B8-B64C-9DD1-9C2F9D399A90}" type="sibTrans" cxnId="{2C2165E0-C8BF-114C-85D9-E8A2BDD23076}">
      <dgm:prSet/>
      <dgm:spPr/>
      <dgm:t>
        <a:bodyPr/>
        <a:lstStyle/>
        <a:p>
          <a:endParaRPr lang="en-US"/>
        </a:p>
      </dgm:t>
    </dgm:pt>
    <dgm:pt modelId="{AB3BE9BB-7797-CD4D-B473-8DDC92C8226C}">
      <dgm:prSet phldrT="[Text]"/>
      <dgm:spPr/>
      <dgm:t>
        <a:bodyPr/>
        <a:lstStyle/>
        <a:p>
          <a:r>
            <a:rPr lang="en-US" b="0" dirty="0"/>
            <a:t>Comprehensive Whole Child Balanced Approach in Middle School Grades</a:t>
          </a:r>
        </a:p>
      </dgm:t>
    </dgm:pt>
    <dgm:pt modelId="{479D16DF-19A5-F145-B2D7-78AC5CE9CB9E}" type="parTrans" cxnId="{CF94A05D-F354-D44B-9572-1E43F291F2C8}">
      <dgm:prSet/>
      <dgm:spPr/>
      <dgm:t>
        <a:bodyPr/>
        <a:lstStyle/>
        <a:p>
          <a:endParaRPr lang="en-US"/>
        </a:p>
      </dgm:t>
    </dgm:pt>
    <dgm:pt modelId="{8EEF9AFA-99FF-5241-8313-10D479869568}" type="sibTrans" cxnId="{CF94A05D-F354-D44B-9572-1E43F291F2C8}">
      <dgm:prSet/>
      <dgm:spPr/>
      <dgm:t>
        <a:bodyPr/>
        <a:lstStyle/>
        <a:p>
          <a:endParaRPr lang="en-US"/>
        </a:p>
      </dgm:t>
    </dgm:pt>
    <dgm:pt modelId="{9BBE0D32-AF9F-1C4A-B3B5-46925C549572}">
      <dgm:prSet phldrT="[Text]"/>
      <dgm:spPr/>
      <dgm:t>
        <a:bodyPr/>
        <a:lstStyle/>
        <a:p>
          <a:r>
            <a:rPr lang="en-US" b="0"/>
            <a:t>Successful College and Career Readiness upon HTHS Graduation </a:t>
          </a:r>
        </a:p>
      </dgm:t>
    </dgm:pt>
    <dgm:pt modelId="{68B21B3B-75E0-114D-BF7D-5E45439E9EAE}" type="parTrans" cxnId="{21A44C47-DA5E-7D43-9FB7-90745D6A2A58}">
      <dgm:prSet/>
      <dgm:spPr/>
      <dgm:t>
        <a:bodyPr/>
        <a:lstStyle/>
        <a:p>
          <a:endParaRPr lang="en-US"/>
        </a:p>
      </dgm:t>
    </dgm:pt>
    <dgm:pt modelId="{D7585CCF-C2D6-D94D-A565-E022DC1167D1}" type="sibTrans" cxnId="{21A44C47-DA5E-7D43-9FB7-90745D6A2A58}">
      <dgm:prSet/>
      <dgm:spPr/>
      <dgm:t>
        <a:bodyPr/>
        <a:lstStyle/>
        <a:p>
          <a:endParaRPr lang="en-US"/>
        </a:p>
      </dgm:t>
    </dgm:pt>
    <dgm:pt modelId="{41086D5F-EFFE-D948-9614-F5E6DF7BE37A}" type="pres">
      <dgm:prSet presAssocID="{24FB6AC5-7A6C-BA48-8CFE-7BEB15CB2E6C}" presName="composite" presStyleCnt="0">
        <dgm:presLayoutVars>
          <dgm:chMax val="5"/>
          <dgm:dir/>
          <dgm:resizeHandles val="exact"/>
        </dgm:presLayoutVars>
      </dgm:prSet>
      <dgm:spPr/>
    </dgm:pt>
    <dgm:pt modelId="{91FF995B-464D-D349-8E7E-33CD81DF2871}" type="pres">
      <dgm:prSet presAssocID="{A8C02903-7786-8846-BE2E-130C9C7E6022}" presName="circle1" presStyleLbl="lnNode1" presStyleIdx="0" presStyleCnt="3"/>
      <dgm:spPr/>
    </dgm:pt>
    <dgm:pt modelId="{FC93F531-E39F-9446-969D-991FA8B674C9}" type="pres">
      <dgm:prSet presAssocID="{A8C02903-7786-8846-BE2E-130C9C7E6022}" presName="text1" presStyleLbl="revTx" presStyleIdx="0" presStyleCnt="3">
        <dgm:presLayoutVars>
          <dgm:bulletEnabled val="1"/>
        </dgm:presLayoutVars>
      </dgm:prSet>
      <dgm:spPr/>
    </dgm:pt>
    <dgm:pt modelId="{8CC1F170-9A08-6949-BF71-DEA2A229849B}" type="pres">
      <dgm:prSet presAssocID="{A8C02903-7786-8846-BE2E-130C9C7E6022}" presName="line1" presStyleLbl="callout" presStyleIdx="0" presStyleCnt="6"/>
      <dgm:spPr/>
    </dgm:pt>
    <dgm:pt modelId="{50D82CE8-7454-1441-B4C9-2C7E24A0869F}" type="pres">
      <dgm:prSet presAssocID="{A8C02903-7786-8846-BE2E-130C9C7E6022}" presName="d1" presStyleLbl="callout" presStyleIdx="1" presStyleCnt="6"/>
      <dgm:spPr/>
    </dgm:pt>
    <dgm:pt modelId="{F804E724-3238-E349-86A0-E7B219C7F89C}" type="pres">
      <dgm:prSet presAssocID="{AB3BE9BB-7797-CD4D-B473-8DDC92C8226C}" presName="circle2" presStyleLbl="lnNode1" presStyleIdx="1" presStyleCnt="3"/>
      <dgm:spPr/>
    </dgm:pt>
    <dgm:pt modelId="{BE0CBACC-2AB7-1E47-BCAE-BC8C3C0A73A5}" type="pres">
      <dgm:prSet presAssocID="{AB3BE9BB-7797-CD4D-B473-8DDC92C8226C}" presName="text2" presStyleLbl="revTx" presStyleIdx="1" presStyleCnt="3" custScaleX="112564">
        <dgm:presLayoutVars>
          <dgm:bulletEnabled val="1"/>
        </dgm:presLayoutVars>
      </dgm:prSet>
      <dgm:spPr/>
    </dgm:pt>
    <dgm:pt modelId="{E0F6FB10-20BF-D94A-8EF1-7A2A4FDD792A}" type="pres">
      <dgm:prSet presAssocID="{AB3BE9BB-7797-CD4D-B473-8DDC92C8226C}" presName="line2" presStyleLbl="callout" presStyleIdx="2" presStyleCnt="6"/>
      <dgm:spPr/>
    </dgm:pt>
    <dgm:pt modelId="{BB843843-677B-304D-B6C0-883BFFA157A7}" type="pres">
      <dgm:prSet presAssocID="{AB3BE9BB-7797-CD4D-B473-8DDC92C8226C}" presName="d2" presStyleLbl="callout" presStyleIdx="3" presStyleCnt="6"/>
      <dgm:spPr/>
    </dgm:pt>
    <dgm:pt modelId="{411A0460-5406-D740-AFC7-386C37B05449}" type="pres">
      <dgm:prSet presAssocID="{9BBE0D32-AF9F-1C4A-B3B5-46925C549572}" presName="circle3" presStyleLbl="lnNode1" presStyleIdx="2" presStyleCnt="3"/>
      <dgm:spPr/>
    </dgm:pt>
    <dgm:pt modelId="{83B324BE-A35C-C946-BB4B-8D57A460303D}" type="pres">
      <dgm:prSet presAssocID="{9BBE0D32-AF9F-1C4A-B3B5-46925C549572}" presName="text3" presStyleLbl="revTx" presStyleIdx="2" presStyleCnt="3">
        <dgm:presLayoutVars>
          <dgm:bulletEnabled val="1"/>
        </dgm:presLayoutVars>
      </dgm:prSet>
      <dgm:spPr/>
    </dgm:pt>
    <dgm:pt modelId="{710522AA-3A96-7144-AEBC-F89455F17F55}" type="pres">
      <dgm:prSet presAssocID="{9BBE0D32-AF9F-1C4A-B3B5-46925C549572}" presName="line3" presStyleLbl="callout" presStyleIdx="4" presStyleCnt="6"/>
      <dgm:spPr/>
    </dgm:pt>
    <dgm:pt modelId="{48AF5E57-FBCE-4249-8E05-BBA05009E70B}" type="pres">
      <dgm:prSet presAssocID="{9BBE0D32-AF9F-1C4A-B3B5-46925C549572}" presName="d3" presStyleLbl="callout" presStyleIdx="5" presStyleCnt="6"/>
      <dgm:spPr/>
    </dgm:pt>
  </dgm:ptLst>
  <dgm:cxnLst>
    <dgm:cxn modelId="{086C2519-FA82-3D42-AE0D-BF59B04E3FC7}" type="presOf" srcId="{24FB6AC5-7A6C-BA48-8CFE-7BEB15CB2E6C}" destId="{41086D5F-EFFE-D948-9614-F5E6DF7BE37A}" srcOrd="0" destOrd="0" presId="urn:microsoft.com/office/officeart/2005/8/layout/target1"/>
    <dgm:cxn modelId="{21A44C47-DA5E-7D43-9FB7-90745D6A2A58}" srcId="{24FB6AC5-7A6C-BA48-8CFE-7BEB15CB2E6C}" destId="{9BBE0D32-AF9F-1C4A-B3B5-46925C549572}" srcOrd="2" destOrd="0" parTransId="{68B21B3B-75E0-114D-BF7D-5E45439E9EAE}" sibTransId="{D7585CCF-C2D6-D94D-A565-E022DC1167D1}"/>
    <dgm:cxn modelId="{CF94A05D-F354-D44B-9572-1E43F291F2C8}" srcId="{24FB6AC5-7A6C-BA48-8CFE-7BEB15CB2E6C}" destId="{AB3BE9BB-7797-CD4D-B473-8DDC92C8226C}" srcOrd="1" destOrd="0" parTransId="{479D16DF-19A5-F145-B2D7-78AC5CE9CB9E}" sibTransId="{8EEF9AFA-99FF-5241-8313-10D479869568}"/>
    <dgm:cxn modelId="{03DED67A-BDA7-134D-9F69-C909632AC2C4}" type="presOf" srcId="{AB3BE9BB-7797-CD4D-B473-8DDC92C8226C}" destId="{BE0CBACC-2AB7-1E47-BCAE-BC8C3C0A73A5}" srcOrd="0" destOrd="0" presId="urn:microsoft.com/office/officeart/2005/8/layout/target1"/>
    <dgm:cxn modelId="{2C2165E0-C8BF-114C-85D9-E8A2BDD23076}" srcId="{24FB6AC5-7A6C-BA48-8CFE-7BEB15CB2E6C}" destId="{A8C02903-7786-8846-BE2E-130C9C7E6022}" srcOrd="0" destOrd="0" parTransId="{A0DEF79D-0CC4-0643-81A6-24A8A271F326}" sibTransId="{79B32ECF-99B8-B64C-9DD1-9C2F9D399A90}"/>
    <dgm:cxn modelId="{1136B8F4-4B58-3A47-8D2A-341E8F3BFDBF}" type="presOf" srcId="{A8C02903-7786-8846-BE2E-130C9C7E6022}" destId="{FC93F531-E39F-9446-969D-991FA8B674C9}" srcOrd="0" destOrd="0" presId="urn:microsoft.com/office/officeart/2005/8/layout/target1"/>
    <dgm:cxn modelId="{7F3A69FD-A0D6-BD48-AF6A-A908255D72AB}" type="presOf" srcId="{9BBE0D32-AF9F-1C4A-B3B5-46925C549572}" destId="{83B324BE-A35C-C946-BB4B-8D57A460303D}" srcOrd="0" destOrd="0" presId="urn:microsoft.com/office/officeart/2005/8/layout/target1"/>
    <dgm:cxn modelId="{5D3A1FCA-1F8D-754F-AC9D-1FF6DBE914FD}" type="presParOf" srcId="{41086D5F-EFFE-D948-9614-F5E6DF7BE37A}" destId="{91FF995B-464D-D349-8E7E-33CD81DF2871}" srcOrd="0" destOrd="0" presId="urn:microsoft.com/office/officeart/2005/8/layout/target1"/>
    <dgm:cxn modelId="{953696BB-C115-8C46-A8AA-DBD9EF66D1A2}" type="presParOf" srcId="{41086D5F-EFFE-D948-9614-F5E6DF7BE37A}" destId="{FC93F531-E39F-9446-969D-991FA8B674C9}" srcOrd="1" destOrd="0" presId="urn:microsoft.com/office/officeart/2005/8/layout/target1"/>
    <dgm:cxn modelId="{10AABC97-A4BD-5543-BBC7-327A406A2719}" type="presParOf" srcId="{41086D5F-EFFE-D948-9614-F5E6DF7BE37A}" destId="{8CC1F170-9A08-6949-BF71-DEA2A229849B}" srcOrd="2" destOrd="0" presId="urn:microsoft.com/office/officeart/2005/8/layout/target1"/>
    <dgm:cxn modelId="{3EB763C2-3C68-3342-B83C-DE3276482B59}" type="presParOf" srcId="{41086D5F-EFFE-D948-9614-F5E6DF7BE37A}" destId="{50D82CE8-7454-1441-B4C9-2C7E24A0869F}" srcOrd="3" destOrd="0" presId="urn:microsoft.com/office/officeart/2005/8/layout/target1"/>
    <dgm:cxn modelId="{EBFA20ED-40B3-7649-B0F7-E9EF1C8A2CBE}" type="presParOf" srcId="{41086D5F-EFFE-D948-9614-F5E6DF7BE37A}" destId="{F804E724-3238-E349-86A0-E7B219C7F89C}" srcOrd="4" destOrd="0" presId="urn:microsoft.com/office/officeart/2005/8/layout/target1"/>
    <dgm:cxn modelId="{A8393F41-8C27-CF4A-8038-8D21AAAE2EE5}" type="presParOf" srcId="{41086D5F-EFFE-D948-9614-F5E6DF7BE37A}" destId="{BE0CBACC-2AB7-1E47-BCAE-BC8C3C0A73A5}" srcOrd="5" destOrd="0" presId="urn:microsoft.com/office/officeart/2005/8/layout/target1"/>
    <dgm:cxn modelId="{B425A912-B753-C849-BA4D-DBF968539A6B}" type="presParOf" srcId="{41086D5F-EFFE-D948-9614-F5E6DF7BE37A}" destId="{E0F6FB10-20BF-D94A-8EF1-7A2A4FDD792A}" srcOrd="6" destOrd="0" presId="urn:microsoft.com/office/officeart/2005/8/layout/target1"/>
    <dgm:cxn modelId="{6EFA1082-7CCB-CC46-9F06-23CC9A45A057}" type="presParOf" srcId="{41086D5F-EFFE-D948-9614-F5E6DF7BE37A}" destId="{BB843843-677B-304D-B6C0-883BFFA157A7}" srcOrd="7" destOrd="0" presId="urn:microsoft.com/office/officeart/2005/8/layout/target1"/>
    <dgm:cxn modelId="{E3893EC1-1FB8-9A4D-B9C8-A6D8DD66E7DB}" type="presParOf" srcId="{41086D5F-EFFE-D948-9614-F5E6DF7BE37A}" destId="{411A0460-5406-D740-AFC7-386C37B05449}" srcOrd="8" destOrd="0" presId="urn:microsoft.com/office/officeart/2005/8/layout/target1"/>
    <dgm:cxn modelId="{843688CE-B885-8249-ACAA-B478AAC596D8}" type="presParOf" srcId="{41086D5F-EFFE-D948-9614-F5E6DF7BE37A}" destId="{83B324BE-A35C-C946-BB4B-8D57A460303D}" srcOrd="9" destOrd="0" presId="urn:microsoft.com/office/officeart/2005/8/layout/target1"/>
    <dgm:cxn modelId="{15400D6E-2923-D44E-8EB8-28224DC60078}" type="presParOf" srcId="{41086D5F-EFFE-D948-9614-F5E6DF7BE37A}" destId="{710522AA-3A96-7144-AEBC-F89455F17F55}" srcOrd="10" destOrd="0" presId="urn:microsoft.com/office/officeart/2005/8/layout/target1"/>
    <dgm:cxn modelId="{07CC91D5-6099-8747-8E1C-F56C7197B40D}" type="presParOf" srcId="{41086D5F-EFFE-D948-9614-F5E6DF7BE37A}" destId="{48AF5E57-FBCE-4249-8E05-BBA05009E70B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0AC8B5-6F87-3141-81A9-E612C07DC984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E9F69C88-3B38-0046-BA24-9C3EAFF4B0F6}">
      <dgm:prSet phldrT="[Text]"/>
      <dgm:spPr/>
      <dgm:t>
        <a:bodyPr/>
        <a:lstStyle/>
        <a:p>
          <a:r>
            <a:rPr lang="en-US" u="sng" dirty="0"/>
            <a:t>2021-2022 </a:t>
          </a:r>
        </a:p>
        <a:p>
          <a:endParaRPr lang="en-US" dirty="0"/>
        </a:p>
        <a:p>
          <a:r>
            <a:rPr lang="en-US" dirty="0"/>
            <a:t>ESSER/ARP Recovery &amp; Acceleration Funding Announced </a:t>
          </a:r>
        </a:p>
      </dgm:t>
    </dgm:pt>
    <dgm:pt modelId="{6CABFE83-A007-0346-ADDA-6ACFE1140FC0}" type="parTrans" cxnId="{3232AC60-C217-A84E-A895-B793D5A53C10}">
      <dgm:prSet/>
      <dgm:spPr/>
      <dgm:t>
        <a:bodyPr/>
        <a:lstStyle/>
        <a:p>
          <a:endParaRPr lang="en-US"/>
        </a:p>
      </dgm:t>
    </dgm:pt>
    <dgm:pt modelId="{BDF306D6-05A4-D540-BBBC-9ECA3E49937E}" type="sibTrans" cxnId="{3232AC60-C217-A84E-A895-B793D5A53C10}">
      <dgm:prSet/>
      <dgm:spPr/>
      <dgm:t>
        <a:bodyPr/>
        <a:lstStyle/>
        <a:p>
          <a:endParaRPr lang="en-US"/>
        </a:p>
      </dgm:t>
    </dgm:pt>
    <dgm:pt modelId="{12EEEC08-618D-214D-B383-0DE5EBAC7B04}">
      <dgm:prSet phldrT="[Text]"/>
      <dgm:spPr/>
      <dgm:t>
        <a:bodyPr/>
        <a:lstStyle/>
        <a:p>
          <a:r>
            <a:rPr lang="en-US" u="sng"/>
            <a:t>2022-2023 </a:t>
          </a:r>
        </a:p>
        <a:p>
          <a:r>
            <a:rPr lang="en-US"/>
            <a:t>Balanced Facilities Development with Personnel/Program Enhancement </a:t>
          </a:r>
        </a:p>
      </dgm:t>
    </dgm:pt>
    <dgm:pt modelId="{15F0B394-5774-E746-8F24-EDEFE5C06D35}" type="parTrans" cxnId="{D567B5BA-B686-E544-83FF-654FD582204D}">
      <dgm:prSet/>
      <dgm:spPr/>
      <dgm:t>
        <a:bodyPr/>
        <a:lstStyle/>
        <a:p>
          <a:endParaRPr lang="en-US"/>
        </a:p>
      </dgm:t>
    </dgm:pt>
    <dgm:pt modelId="{6D362936-2617-8040-972F-7F1550C88CB0}" type="sibTrans" cxnId="{D567B5BA-B686-E544-83FF-654FD582204D}">
      <dgm:prSet/>
      <dgm:spPr/>
      <dgm:t>
        <a:bodyPr/>
        <a:lstStyle/>
        <a:p>
          <a:endParaRPr lang="en-US"/>
        </a:p>
      </dgm:t>
    </dgm:pt>
    <dgm:pt modelId="{C773A25A-F633-584B-BA4E-1368D91F81D9}">
      <dgm:prSet phldrT="[Text]"/>
      <dgm:spPr/>
      <dgm:t>
        <a:bodyPr/>
        <a:lstStyle/>
        <a:p>
          <a:r>
            <a:rPr lang="en-US" b="1" u="sng" dirty="0">
              <a:solidFill>
                <a:schemeClr val="bg2">
                  <a:lumMod val="75000"/>
                </a:schemeClr>
              </a:solidFill>
            </a:rPr>
            <a:t>2023-2024</a:t>
          </a:r>
        </a:p>
        <a:p>
          <a:r>
            <a:rPr lang="en-US" dirty="0"/>
            <a:t>Pathway Toward the General Budget due to Enrollment Driven Increased State Aid </a:t>
          </a:r>
        </a:p>
      </dgm:t>
    </dgm:pt>
    <dgm:pt modelId="{6711F8F5-C9F4-854E-B954-6AB397642261}" type="parTrans" cxnId="{8649532A-6C1D-5E4A-B036-B5E20B65D1C5}">
      <dgm:prSet/>
      <dgm:spPr/>
      <dgm:t>
        <a:bodyPr/>
        <a:lstStyle/>
        <a:p>
          <a:endParaRPr lang="en-US"/>
        </a:p>
      </dgm:t>
    </dgm:pt>
    <dgm:pt modelId="{10117B69-F7EB-3148-895C-ED5871BB8144}" type="sibTrans" cxnId="{8649532A-6C1D-5E4A-B036-B5E20B65D1C5}">
      <dgm:prSet/>
      <dgm:spPr/>
      <dgm:t>
        <a:bodyPr/>
        <a:lstStyle/>
        <a:p>
          <a:endParaRPr lang="en-US"/>
        </a:p>
      </dgm:t>
    </dgm:pt>
    <dgm:pt modelId="{037AE43D-16AE-4441-AE3C-25CF14FD71F1}" type="pres">
      <dgm:prSet presAssocID="{900AC8B5-6F87-3141-81A9-E612C07DC984}" presName="CompostProcess" presStyleCnt="0">
        <dgm:presLayoutVars>
          <dgm:dir/>
          <dgm:resizeHandles val="exact"/>
        </dgm:presLayoutVars>
      </dgm:prSet>
      <dgm:spPr/>
    </dgm:pt>
    <dgm:pt modelId="{FED57E6E-02A3-954E-AADD-E96D41C97369}" type="pres">
      <dgm:prSet presAssocID="{900AC8B5-6F87-3141-81A9-E612C07DC984}" presName="arrow" presStyleLbl="bgShp" presStyleIdx="0" presStyleCnt="1"/>
      <dgm:spPr/>
    </dgm:pt>
    <dgm:pt modelId="{10B29B16-C8E0-3042-A57D-A6F8D3D92E76}" type="pres">
      <dgm:prSet presAssocID="{900AC8B5-6F87-3141-81A9-E612C07DC984}" presName="linearProcess" presStyleCnt="0"/>
      <dgm:spPr/>
    </dgm:pt>
    <dgm:pt modelId="{2BE2E9DA-A7CC-7040-A088-DE127BF163B5}" type="pres">
      <dgm:prSet presAssocID="{E9F69C88-3B38-0046-BA24-9C3EAFF4B0F6}" presName="textNode" presStyleLbl="node1" presStyleIdx="0" presStyleCnt="3">
        <dgm:presLayoutVars>
          <dgm:bulletEnabled val="1"/>
        </dgm:presLayoutVars>
      </dgm:prSet>
      <dgm:spPr/>
    </dgm:pt>
    <dgm:pt modelId="{02AB4C0D-666B-0642-A16B-034A069AAAF3}" type="pres">
      <dgm:prSet presAssocID="{BDF306D6-05A4-D540-BBBC-9ECA3E49937E}" presName="sibTrans" presStyleCnt="0"/>
      <dgm:spPr/>
    </dgm:pt>
    <dgm:pt modelId="{6C3E2429-5257-8E41-8E1C-E2E2F23E1506}" type="pres">
      <dgm:prSet presAssocID="{12EEEC08-618D-214D-B383-0DE5EBAC7B04}" presName="textNode" presStyleLbl="node1" presStyleIdx="1" presStyleCnt="3">
        <dgm:presLayoutVars>
          <dgm:bulletEnabled val="1"/>
        </dgm:presLayoutVars>
      </dgm:prSet>
      <dgm:spPr/>
    </dgm:pt>
    <dgm:pt modelId="{38A7F1BE-60E2-344C-8705-44516B750C99}" type="pres">
      <dgm:prSet presAssocID="{6D362936-2617-8040-972F-7F1550C88CB0}" presName="sibTrans" presStyleCnt="0"/>
      <dgm:spPr/>
    </dgm:pt>
    <dgm:pt modelId="{3CF5C415-8BFF-9543-86C8-E87B94365375}" type="pres">
      <dgm:prSet presAssocID="{C773A25A-F633-584B-BA4E-1368D91F81D9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39E7F714-F266-8E4B-8CA4-C3D650292232}" type="presOf" srcId="{12EEEC08-618D-214D-B383-0DE5EBAC7B04}" destId="{6C3E2429-5257-8E41-8E1C-E2E2F23E1506}" srcOrd="0" destOrd="0" presId="urn:microsoft.com/office/officeart/2005/8/layout/hProcess9"/>
    <dgm:cxn modelId="{8649532A-6C1D-5E4A-B036-B5E20B65D1C5}" srcId="{900AC8B5-6F87-3141-81A9-E612C07DC984}" destId="{C773A25A-F633-584B-BA4E-1368D91F81D9}" srcOrd="2" destOrd="0" parTransId="{6711F8F5-C9F4-854E-B954-6AB397642261}" sibTransId="{10117B69-F7EB-3148-895C-ED5871BB8144}"/>
    <dgm:cxn modelId="{F47C003F-3F3A-0543-A972-77675533FEE4}" type="presOf" srcId="{C773A25A-F633-584B-BA4E-1368D91F81D9}" destId="{3CF5C415-8BFF-9543-86C8-E87B94365375}" srcOrd="0" destOrd="0" presId="urn:microsoft.com/office/officeart/2005/8/layout/hProcess9"/>
    <dgm:cxn modelId="{0DA29C5D-E0A6-774D-8945-BB6CDA4C12C5}" type="presOf" srcId="{E9F69C88-3B38-0046-BA24-9C3EAFF4B0F6}" destId="{2BE2E9DA-A7CC-7040-A088-DE127BF163B5}" srcOrd="0" destOrd="0" presId="urn:microsoft.com/office/officeart/2005/8/layout/hProcess9"/>
    <dgm:cxn modelId="{3232AC60-C217-A84E-A895-B793D5A53C10}" srcId="{900AC8B5-6F87-3141-81A9-E612C07DC984}" destId="{E9F69C88-3B38-0046-BA24-9C3EAFF4B0F6}" srcOrd="0" destOrd="0" parTransId="{6CABFE83-A007-0346-ADDA-6ACFE1140FC0}" sibTransId="{BDF306D6-05A4-D540-BBBC-9ECA3E49937E}"/>
    <dgm:cxn modelId="{40535896-64AD-4A4E-A568-B61D2413CA61}" type="presOf" srcId="{900AC8B5-6F87-3141-81A9-E612C07DC984}" destId="{037AE43D-16AE-4441-AE3C-25CF14FD71F1}" srcOrd="0" destOrd="0" presId="urn:microsoft.com/office/officeart/2005/8/layout/hProcess9"/>
    <dgm:cxn modelId="{D567B5BA-B686-E544-83FF-654FD582204D}" srcId="{900AC8B5-6F87-3141-81A9-E612C07DC984}" destId="{12EEEC08-618D-214D-B383-0DE5EBAC7B04}" srcOrd="1" destOrd="0" parTransId="{15F0B394-5774-E746-8F24-EDEFE5C06D35}" sibTransId="{6D362936-2617-8040-972F-7F1550C88CB0}"/>
    <dgm:cxn modelId="{2CAB4CC1-577D-0E42-97E9-7DEBC90352F3}" type="presParOf" srcId="{037AE43D-16AE-4441-AE3C-25CF14FD71F1}" destId="{FED57E6E-02A3-954E-AADD-E96D41C97369}" srcOrd="0" destOrd="0" presId="urn:microsoft.com/office/officeart/2005/8/layout/hProcess9"/>
    <dgm:cxn modelId="{72FEA50D-E199-364A-8F02-EC998D04A528}" type="presParOf" srcId="{037AE43D-16AE-4441-AE3C-25CF14FD71F1}" destId="{10B29B16-C8E0-3042-A57D-A6F8D3D92E76}" srcOrd="1" destOrd="0" presId="urn:microsoft.com/office/officeart/2005/8/layout/hProcess9"/>
    <dgm:cxn modelId="{F31C72C2-4A8D-774E-A95E-59B3687C8605}" type="presParOf" srcId="{10B29B16-C8E0-3042-A57D-A6F8D3D92E76}" destId="{2BE2E9DA-A7CC-7040-A088-DE127BF163B5}" srcOrd="0" destOrd="0" presId="urn:microsoft.com/office/officeart/2005/8/layout/hProcess9"/>
    <dgm:cxn modelId="{4F6CBD17-D047-E449-8B6F-599F807195D7}" type="presParOf" srcId="{10B29B16-C8E0-3042-A57D-A6F8D3D92E76}" destId="{02AB4C0D-666B-0642-A16B-034A069AAAF3}" srcOrd="1" destOrd="0" presId="urn:microsoft.com/office/officeart/2005/8/layout/hProcess9"/>
    <dgm:cxn modelId="{40FFB762-1642-044A-8630-A4E1A2D2123A}" type="presParOf" srcId="{10B29B16-C8E0-3042-A57D-A6F8D3D92E76}" destId="{6C3E2429-5257-8E41-8E1C-E2E2F23E1506}" srcOrd="2" destOrd="0" presId="urn:microsoft.com/office/officeart/2005/8/layout/hProcess9"/>
    <dgm:cxn modelId="{BB84EF1B-9039-EB41-83BF-74D593C89454}" type="presParOf" srcId="{10B29B16-C8E0-3042-A57D-A6F8D3D92E76}" destId="{38A7F1BE-60E2-344C-8705-44516B750C99}" srcOrd="3" destOrd="0" presId="urn:microsoft.com/office/officeart/2005/8/layout/hProcess9"/>
    <dgm:cxn modelId="{9CC35CC3-E133-FA4F-977C-6A455E7210FD}" type="presParOf" srcId="{10B29B16-C8E0-3042-A57D-A6F8D3D92E76}" destId="{3CF5C415-8BFF-9543-86C8-E87B9436537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FCAF6F-9D03-CC44-906D-461CE1B091F7}" type="doc">
      <dgm:prSet loTypeId="urn:microsoft.com/office/officeart/2005/8/layout/arrow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BA3F88-91F4-E049-A31F-8A06A612C9E7}">
      <dgm:prSet phldrT="[Text]"/>
      <dgm:spPr/>
      <dgm:t>
        <a:bodyPr/>
        <a:lstStyle/>
        <a:p>
          <a:r>
            <a:rPr lang="en-US"/>
            <a:t>2% Increase in Local Tax Levy Yields $</a:t>
          </a:r>
          <a:r>
            <a:rPr lang="en-US" b="1"/>
            <a:t>519K</a:t>
          </a:r>
          <a:r>
            <a:rPr lang="en-US"/>
            <a:t> </a:t>
          </a:r>
        </a:p>
      </dgm:t>
    </dgm:pt>
    <dgm:pt modelId="{725719CB-49E5-9A42-A7B6-F15050C6A9AD}" type="parTrans" cxnId="{78EEF532-C21F-4A49-AAEF-DFFBEE694A7F}">
      <dgm:prSet/>
      <dgm:spPr/>
      <dgm:t>
        <a:bodyPr/>
        <a:lstStyle/>
        <a:p>
          <a:endParaRPr lang="en-US"/>
        </a:p>
      </dgm:t>
    </dgm:pt>
    <dgm:pt modelId="{2A1D587C-AD46-D344-85FC-7BD2263E0EA4}" type="sibTrans" cxnId="{78EEF532-C21F-4A49-AAEF-DFFBEE694A7F}">
      <dgm:prSet/>
      <dgm:spPr/>
      <dgm:t>
        <a:bodyPr/>
        <a:lstStyle/>
        <a:p>
          <a:endParaRPr lang="en-US"/>
        </a:p>
      </dgm:t>
    </dgm:pt>
    <dgm:pt modelId="{255D40B0-DAE9-EC41-953A-D83A27AB4154}">
      <dgm:prSet phldrT="[Text]"/>
      <dgm:spPr/>
      <dgm:t>
        <a:bodyPr/>
        <a:lstStyle/>
        <a:p>
          <a:r>
            <a:rPr lang="en-US"/>
            <a:t>$</a:t>
          </a:r>
          <a:r>
            <a:rPr lang="en-US" b="1"/>
            <a:t>616K</a:t>
          </a:r>
          <a:r>
            <a:rPr lang="en-US"/>
            <a:t> increase in out of District Tuition</a:t>
          </a:r>
        </a:p>
        <a:p>
          <a:r>
            <a:rPr lang="en-US"/>
            <a:t>$</a:t>
          </a:r>
          <a:r>
            <a:rPr lang="en-US" b="1"/>
            <a:t>639K</a:t>
          </a:r>
          <a:r>
            <a:rPr lang="en-US"/>
            <a:t> Increase in Special Education Support Services</a:t>
          </a:r>
        </a:p>
        <a:p>
          <a:r>
            <a:rPr lang="en-US"/>
            <a:t>$</a:t>
          </a:r>
          <a:r>
            <a:rPr lang="en-US" b="1"/>
            <a:t>200K</a:t>
          </a:r>
          <a:r>
            <a:rPr lang="en-US"/>
            <a:t> Increase in Salaries</a:t>
          </a:r>
        </a:p>
        <a:p>
          <a:r>
            <a:rPr lang="en-US"/>
            <a:t>$</a:t>
          </a:r>
          <a:r>
            <a:rPr lang="en-US" b="1"/>
            <a:t>389K</a:t>
          </a:r>
          <a:r>
            <a:rPr lang="en-US"/>
            <a:t> Increase in Health Benefits</a:t>
          </a:r>
        </a:p>
        <a:p>
          <a:r>
            <a:rPr lang="en-US"/>
            <a:t>$</a:t>
          </a:r>
          <a:r>
            <a:rPr lang="en-US" b="1"/>
            <a:t>40K </a:t>
          </a:r>
          <a:r>
            <a:rPr lang="en-US"/>
            <a:t>Increase Insurance   </a:t>
          </a:r>
        </a:p>
      </dgm:t>
    </dgm:pt>
    <dgm:pt modelId="{4E3AE2F1-8019-C642-B2EC-455106525728}" type="parTrans" cxnId="{4B5EB023-6979-E74E-A3D5-8B39061E6CEF}">
      <dgm:prSet/>
      <dgm:spPr/>
      <dgm:t>
        <a:bodyPr/>
        <a:lstStyle/>
        <a:p>
          <a:endParaRPr lang="en-US"/>
        </a:p>
      </dgm:t>
    </dgm:pt>
    <dgm:pt modelId="{632F3800-5F43-834A-9012-AA2CAF8EFBC8}" type="sibTrans" cxnId="{4B5EB023-6979-E74E-A3D5-8B39061E6CEF}">
      <dgm:prSet/>
      <dgm:spPr/>
      <dgm:t>
        <a:bodyPr/>
        <a:lstStyle/>
        <a:p>
          <a:endParaRPr lang="en-US"/>
        </a:p>
      </dgm:t>
    </dgm:pt>
    <dgm:pt modelId="{A1531826-2605-7D47-9454-A9898D867726}" type="pres">
      <dgm:prSet presAssocID="{14FCAF6F-9D03-CC44-906D-461CE1B091F7}" presName="compositeShape" presStyleCnt="0">
        <dgm:presLayoutVars>
          <dgm:chMax val="2"/>
          <dgm:dir/>
          <dgm:resizeHandles val="exact"/>
        </dgm:presLayoutVars>
      </dgm:prSet>
      <dgm:spPr/>
    </dgm:pt>
    <dgm:pt modelId="{3A314FB9-7DC2-2446-9A2D-40063AFE1BA0}" type="pres">
      <dgm:prSet presAssocID="{14FCAF6F-9D03-CC44-906D-461CE1B091F7}" presName="divider" presStyleLbl="fgShp" presStyleIdx="0" presStyleCnt="1"/>
      <dgm:spPr/>
    </dgm:pt>
    <dgm:pt modelId="{7C0CF68E-D2E6-9F41-823A-56173EA1A534}" type="pres">
      <dgm:prSet presAssocID="{E2BA3F88-91F4-E049-A31F-8A06A612C9E7}" presName="downArrow" presStyleLbl="node1" presStyleIdx="0" presStyleCnt="2"/>
      <dgm:spPr/>
    </dgm:pt>
    <dgm:pt modelId="{AD81944A-E8F5-2448-B961-5D7F6DBF2B86}" type="pres">
      <dgm:prSet presAssocID="{E2BA3F88-91F4-E049-A31F-8A06A612C9E7}" presName="downArrowText" presStyleLbl="revTx" presStyleIdx="0" presStyleCnt="2">
        <dgm:presLayoutVars>
          <dgm:bulletEnabled val="1"/>
        </dgm:presLayoutVars>
      </dgm:prSet>
      <dgm:spPr/>
    </dgm:pt>
    <dgm:pt modelId="{7FE06735-4410-3F49-8976-E9A29BB82CD5}" type="pres">
      <dgm:prSet presAssocID="{255D40B0-DAE9-EC41-953A-D83A27AB4154}" presName="upArrow" presStyleLbl="node1" presStyleIdx="1" presStyleCnt="2"/>
      <dgm:spPr/>
    </dgm:pt>
    <dgm:pt modelId="{463D1CAA-1CB7-B84E-A9B2-FCA78D40CBFE}" type="pres">
      <dgm:prSet presAssocID="{255D40B0-DAE9-EC41-953A-D83A27AB4154}" presName="upArrowText" presStyleLbl="revTx" presStyleIdx="1" presStyleCnt="2" custScaleX="128516">
        <dgm:presLayoutVars>
          <dgm:bulletEnabled val="1"/>
        </dgm:presLayoutVars>
      </dgm:prSet>
      <dgm:spPr/>
    </dgm:pt>
  </dgm:ptLst>
  <dgm:cxnLst>
    <dgm:cxn modelId="{FB254600-797E-7740-A58C-C9825C452F3D}" type="presOf" srcId="{14FCAF6F-9D03-CC44-906D-461CE1B091F7}" destId="{A1531826-2605-7D47-9454-A9898D867726}" srcOrd="0" destOrd="0" presId="urn:microsoft.com/office/officeart/2005/8/layout/arrow3"/>
    <dgm:cxn modelId="{CA48B503-76EA-D84F-8E05-324783FD1212}" type="presOf" srcId="{E2BA3F88-91F4-E049-A31F-8A06A612C9E7}" destId="{AD81944A-E8F5-2448-B961-5D7F6DBF2B86}" srcOrd="0" destOrd="0" presId="urn:microsoft.com/office/officeart/2005/8/layout/arrow3"/>
    <dgm:cxn modelId="{9415BC21-9C75-6642-A44C-B44CC93829D7}" type="presOf" srcId="{255D40B0-DAE9-EC41-953A-D83A27AB4154}" destId="{463D1CAA-1CB7-B84E-A9B2-FCA78D40CBFE}" srcOrd="0" destOrd="0" presId="urn:microsoft.com/office/officeart/2005/8/layout/arrow3"/>
    <dgm:cxn modelId="{4B5EB023-6979-E74E-A3D5-8B39061E6CEF}" srcId="{14FCAF6F-9D03-CC44-906D-461CE1B091F7}" destId="{255D40B0-DAE9-EC41-953A-D83A27AB4154}" srcOrd="1" destOrd="0" parTransId="{4E3AE2F1-8019-C642-B2EC-455106525728}" sibTransId="{632F3800-5F43-834A-9012-AA2CAF8EFBC8}"/>
    <dgm:cxn modelId="{78EEF532-C21F-4A49-AAEF-DFFBEE694A7F}" srcId="{14FCAF6F-9D03-CC44-906D-461CE1B091F7}" destId="{E2BA3F88-91F4-E049-A31F-8A06A612C9E7}" srcOrd="0" destOrd="0" parTransId="{725719CB-49E5-9A42-A7B6-F15050C6A9AD}" sibTransId="{2A1D587C-AD46-D344-85FC-7BD2263E0EA4}"/>
    <dgm:cxn modelId="{61C16E3D-9232-A747-ABAC-D3C94BDF62B2}" type="presParOf" srcId="{A1531826-2605-7D47-9454-A9898D867726}" destId="{3A314FB9-7DC2-2446-9A2D-40063AFE1BA0}" srcOrd="0" destOrd="0" presId="urn:microsoft.com/office/officeart/2005/8/layout/arrow3"/>
    <dgm:cxn modelId="{5CD66DC5-724D-5B49-BA76-27C4FF0013D2}" type="presParOf" srcId="{A1531826-2605-7D47-9454-A9898D867726}" destId="{7C0CF68E-D2E6-9F41-823A-56173EA1A534}" srcOrd="1" destOrd="0" presId="urn:microsoft.com/office/officeart/2005/8/layout/arrow3"/>
    <dgm:cxn modelId="{4AB78ADE-12FB-EF44-85E5-1C0E4FD3AFFB}" type="presParOf" srcId="{A1531826-2605-7D47-9454-A9898D867726}" destId="{AD81944A-E8F5-2448-B961-5D7F6DBF2B86}" srcOrd="2" destOrd="0" presId="urn:microsoft.com/office/officeart/2005/8/layout/arrow3"/>
    <dgm:cxn modelId="{88D9CA6B-AA69-E64C-B46A-6FECE80E5B57}" type="presParOf" srcId="{A1531826-2605-7D47-9454-A9898D867726}" destId="{7FE06735-4410-3F49-8976-E9A29BB82CD5}" srcOrd="3" destOrd="0" presId="urn:microsoft.com/office/officeart/2005/8/layout/arrow3"/>
    <dgm:cxn modelId="{93C19560-83ED-2346-8282-7B7CE294DACD}" type="presParOf" srcId="{A1531826-2605-7D47-9454-A9898D867726}" destId="{463D1CAA-1CB7-B84E-A9B2-FCA78D40CBFE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0BCADE5-B6BB-BA4E-84D2-D2AFF17249EF}" type="doc">
      <dgm:prSet loTypeId="urn:microsoft.com/office/officeart/2005/8/layout/vProcess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1F5878-2C3B-EF4C-B617-222FF9E02DD3}">
      <dgm:prSet phldrT="[Text]" custT="1"/>
      <dgm:spPr/>
      <dgm:t>
        <a:bodyPr/>
        <a:lstStyle/>
        <a:p>
          <a:r>
            <a:rPr lang="en-US" sz="2000" dirty="0"/>
            <a:t>$1,884K-$519K </a:t>
          </a:r>
        </a:p>
      </dgm:t>
    </dgm:pt>
    <dgm:pt modelId="{54E13A2F-49A7-E044-A406-9071487EB5CF}" type="parTrans" cxnId="{AED334B3-4ACF-2F49-9A69-81C325943134}">
      <dgm:prSet/>
      <dgm:spPr/>
      <dgm:t>
        <a:bodyPr/>
        <a:lstStyle/>
        <a:p>
          <a:endParaRPr lang="en-US"/>
        </a:p>
      </dgm:t>
    </dgm:pt>
    <dgm:pt modelId="{1D00FED1-51A8-9044-A0EE-FEF53C1EF6F1}" type="sibTrans" cxnId="{AED334B3-4ACF-2F49-9A69-81C325943134}">
      <dgm:prSet/>
      <dgm:spPr/>
      <dgm:t>
        <a:bodyPr/>
        <a:lstStyle/>
        <a:p>
          <a:endParaRPr lang="en-US"/>
        </a:p>
      </dgm:t>
    </dgm:pt>
    <dgm:pt modelId="{5862DECE-F04F-CC4B-9569-66F6C4A9BC86}">
      <dgm:prSet phldrT="[Text]" custT="1"/>
      <dgm:spPr/>
      <dgm:t>
        <a:bodyPr/>
        <a:lstStyle/>
        <a:p>
          <a:r>
            <a:rPr lang="en-US" sz="2000" dirty="0"/>
            <a:t>Yielded a </a:t>
          </a:r>
          <a:r>
            <a:rPr lang="en-US" sz="2000" b="1" dirty="0">
              <a:solidFill>
                <a:srgbClr val="FFFF00"/>
              </a:solidFill>
            </a:rPr>
            <a:t>$1.3M GAP </a:t>
          </a:r>
        </a:p>
      </dgm:t>
    </dgm:pt>
    <dgm:pt modelId="{1A44EE7B-FE92-8D44-B5A3-00DF03837F2E}" type="parTrans" cxnId="{61460F9D-3B29-7840-BF0E-A4B5F128A2F6}">
      <dgm:prSet/>
      <dgm:spPr/>
      <dgm:t>
        <a:bodyPr/>
        <a:lstStyle/>
        <a:p>
          <a:endParaRPr lang="en-US"/>
        </a:p>
      </dgm:t>
    </dgm:pt>
    <dgm:pt modelId="{2BA9CBD4-2CF6-A84B-96FC-2F55D404AEBA}" type="sibTrans" cxnId="{61460F9D-3B29-7840-BF0E-A4B5F128A2F6}">
      <dgm:prSet/>
      <dgm:spPr/>
      <dgm:t>
        <a:bodyPr/>
        <a:lstStyle/>
        <a:p>
          <a:endParaRPr lang="en-US"/>
        </a:p>
      </dgm:t>
    </dgm:pt>
    <dgm:pt modelId="{50B6048A-186A-0B46-A93F-D504DF8A75B8}">
      <dgm:prSet phldrT="[Text]" custT="1"/>
      <dgm:spPr/>
      <dgm:t>
        <a:bodyPr/>
        <a:lstStyle/>
        <a:p>
          <a:r>
            <a:rPr lang="en-US" sz="1400" b="0" u="sng" dirty="0"/>
            <a:t>Reduced to $800K With Initial Reductions </a:t>
          </a:r>
        </a:p>
        <a:p>
          <a:r>
            <a:rPr lang="en-US" sz="1400" dirty="0"/>
            <a:t>(special education projections finalized, 10% reductions in all supply budget lines, curriculum resources, and professional development)</a:t>
          </a:r>
        </a:p>
      </dgm:t>
    </dgm:pt>
    <dgm:pt modelId="{1154EE36-11AD-7448-A137-E9D4EEBD68FD}" type="parTrans" cxnId="{A12B9478-479B-8E42-887E-4C9E1FD15694}">
      <dgm:prSet/>
      <dgm:spPr/>
      <dgm:t>
        <a:bodyPr/>
        <a:lstStyle/>
        <a:p>
          <a:endParaRPr lang="en-US"/>
        </a:p>
      </dgm:t>
    </dgm:pt>
    <dgm:pt modelId="{DAF07071-E533-3D49-8C30-56A2C3150AFD}" type="sibTrans" cxnId="{A12B9478-479B-8E42-887E-4C9E1FD15694}">
      <dgm:prSet/>
      <dgm:spPr/>
      <dgm:t>
        <a:bodyPr/>
        <a:lstStyle/>
        <a:p>
          <a:endParaRPr lang="en-US"/>
        </a:p>
      </dgm:t>
    </dgm:pt>
    <dgm:pt modelId="{7C8F03F3-E0FE-4A46-A332-3324960C850C}">
      <dgm:prSet phldrT="[Text]" custT="1"/>
      <dgm:spPr/>
      <dgm:t>
        <a:bodyPr/>
        <a:lstStyle/>
        <a:p>
          <a:r>
            <a:rPr lang="en-US" sz="1800" dirty="0"/>
            <a:t>Exacerbated by $806,000K Decrease in State Aid </a:t>
          </a:r>
        </a:p>
      </dgm:t>
    </dgm:pt>
    <dgm:pt modelId="{8032C2A8-F534-6944-927E-45BB9395A37A}" type="parTrans" cxnId="{93B2A799-51D1-1844-B12C-3AB6C0892867}">
      <dgm:prSet/>
      <dgm:spPr/>
      <dgm:t>
        <a:bodyPr/>
        <a:lstStyle/>
        <a:p>
          <a:endParaRPr lang="en-US"/>
        </a:p>
      </dgm:t>
    </dgm:pt>
    <dgm:pt modelId="{05AD5BE5-32B5-4643-B8DD-1E587011D63F}" type="sibTrans" cxnId="{93B2A799-51D1-1844-B12C-3AB6C0892867}">
      <dgm:prSet/>
      <dgm:spPr/>
      <dgm:t>
        <a:bodyPr/>
        <a:lstStyle/>
        <a:p>
          <a:endParaRPr lang="en-US"/>
        </a:p>
      </dgm:t>
    </dgm:pt>
    <dgm:pt modelId="{23608809-E479-CF40-8BF3-1C11854F2A31}">
      <dgm:prSet phldrT="[Text]" custT="1"/>
      <dgm:spPr/>
      <dgm:t>
        <a:bodyPr/>
        <a:lstStyle/>
        <a:p>
          <a:r>
            <a:rPr lang="en-US" sz="1800" b="1" dirty="0">
              <a:solidFill>
                <a:srgbClr val="FFFF00"/>
              </a:solidFill>
            </a:rPr>
            <a:t>“Because of increases in HT residents’ Per Capita income levels in 2021”</a:t>
          </a:r>
        </a:p>
      </dgm:t>
    </dgm:pt>
    <dgm:pt modelId="{0C4C6361-196E-B442-931D-AADA5E00ABF2}" type="parTrans" cxnId="{A353782F-FDC0-AA47-9B33-322B1D43CCEC}">
      <dgm:prSet/>
      <dgm:spPr/>
      <dgm:t>
        <a:bodyPr/>
        <a:lstStyle/>
        <a:p>
          <a:endParaRPr lang="en-US"/>
        </a:p>
      </dgm:t>
    </dgm:pt>
    <dgm:pt modelId="{49B51FF1-EEEC-EF4B-BD1D-27B2B8429843}" type="sibTrans" cxnId="{A353782F-FDC0-AA47-9B33-322B1D43CCEC}">
      <dgm:prSet/>
      <dgm:spPr/>
      <dgm:t>
        <a:bodyPr/>
        <a:lstStyle/>
        <a:p>
          <a:endParaRPr lang="en-US"/>
        </a:p>
      </dgm:t>
    </dgm:pt>
    <dgm:pt modelId="{CC515AAD-0800-9E41-90F7-CE0D798AB730}" type="pres">
      <dgm:prSet presAssocID="{80BCADE5-B6BB-BA4E-84D2-D2AFF17249EF}" presName="outerComposite" presStyleCnt="0">
        <dgm:presLayoutVars>
          <dgm:chMax val="5"/>
          <dgm:dir/>
          <dgm:resizeHandles val="exact"/>
        </dgm:presLayoutVars>
      </dgm:prSet>
      <dgm:spPr/>
    </dgm:pt>
    <dgm:pt modelId="{923DAA0C-11CF-0D49-B3BE-7FDC7F2F423C}" type="pres">
      <dgm:prSet presAssocID="{80BCADE5-B6BB-BA4E-84D2-D2AFF17249EF}" presName="dummyMaxCanvas" presStyleCnt="0">
        <dgm:presLayoutVars/>
      </dgm:prSet>
      <dgm:spPr/>
    </dgm:pt>
    <dgm:pt modelId="{6B8329E4-944E-F04D-AD7D-43A1767B7742}" type="pres">
      <dgm:prSet presAssocID="{80BCADE5-B6BB-BA4E-84D2-D2AFF17249EF}" presName="FiveNodes_1" presStyleLbl="node1" presStyleIdx="0" presStyleCnt="5">
        <dgm:presLayoutVars>
          <dgm:bulletEnabled val="1"/>
        </dgm:presLayoutVars>
      </dgm:prSet>
      <dgm:spPr/>
    </dgm:pt>
    <dgm:pt modelId="{8A73A30B-79DE-894D-9DC4-D8C613C9C9A7}" type="pres">
      <dgm:prSet presAssocID="{80BCADE5-B6BB-BA4E-84D2-D2AFF17249EF}" presName="FiveNodes_2" presStyleLbl="node1" presStyleIdx="1" presStyleCnt="5">
        <dgm:presLayoutVars>
          <dgm:bulletEnabled val="1"/>
        </dgm:presLayoutVars>
      </dgm:prSet>
      <dgm:spPr/>
    </dgm:pt>
    <dgm:pt modelId="{872FA8B5-E16A-AC4C-B4B1-7BAC13AD2FD1}" type="pres">
      <dgm:prSet presAssocID="{80BCADE5-B6BB-BA4E-84D2-D2AFF17249EF}" presName="FiveNodes_3" presStyleLbl="node1" presStyleIdx="2" presStyleCnt="5">
        <dgm:presLayoutVars>
          <dgm:bulletEnabled val="1"/>
        </dgm:presLayoutVars>
      </dgm:prSet>
      <dgm:spPr/>
    </dgm:pt>
    <dgm:pt modelId="{3C5F5C7F-0412-A74D-A4FC-9FAE7BA3D373}" type="pres">
      <dgm:prSet presAssocID="{80BCADE5-B6BB-BA4E-84D2-D2AFF17249EF}" presName="FiveNodes_4" presStyleLbl="node1" presStyleIdx="3" presStyleCnt="5">
        <dgm:presLayoutVars>
          <dgm:bulletEnabled val="1"/>
        </dgm:presLayoutVars>
      </dgm:prSet>
      <dgm:spPr/>
    </dgm:pt>
    <dgm:pt modelId="{23DC71B1-0E3B-9943-A94C-E0684375564E}" type="pres">
      <dgm:prSet presAssocID="{80BCADE5-B6BB-BA4E-84D2-D2AFF17249EF}" presName="FiveNodes_5" presStyleLbl="node1" presStyleIdx="4" presStyleCnt="5">
        <dgm:presLayoutVars>
          <dgm:bulletEnabled val="1"/>
        </dgm:presLayoutVars>
      </dgm:prSet>
      <dgm:spPr/>
    </dgm:pt>
    <dgm:pt modelId="{C12E0716-1413-DA48-AD30-FB164C14539A}" type="pres">
      <dgm:prSet presAssocID="{80BCADE5-B6BB-BA4E-84D2-D2AFF17249EF}" presName="FiveConn_1-2" presStyleLbl="fgAccFollowNode1" presStyleIdx="0" presStyleCnt="4">
        <dgm:presLayoutVars>
          <dgm:bulletEnabled val="1"/>
        </dgm:presLayoutVars>
      </dgm:prSet>
      <dgm:spPr/>
    </dgm:pt>
    <dgm:pt modelId="{A92577DD-CF86-BB48-A3CA-8A02FEFDAFBB}" type="pres">
      <dgm:prSet presAssocID="{80BCADE5-B6BB-BA4E-84D2-D2AFF17249EF}" presName="FiveConn_2-3" presStyleLbl="fgAccFollowNode1" presStyleIdx="1" presStyleCnt="4">
        <dgm:presLayoutVars>
          <dgm:bulletEnabled val="1"/>
        </dgm:presLayoutVars>
      </dgm:prSet>
      <dgm:spPr/>
    </dgm:pt>
    <dgm:pt modelId="{D17DA28E-8E54-0449-A4DF-3426FCC9E9B6}" type="pres">
      <dgm:prSet presAssocID="{80BCADE5-B6BB-BA4E-84D2-D2AFF17249EF}" presName="FiveConn_3-4" presStyleLbl="fgAccFollowNode1" presStyleIdx="2" presStyleCnt="4">
        <dgm:presLayoutVars>
          <dgm:bulletEnabled val="1"/>
        </dgm:presLayoutVars>
      </dgm:prSet>
      <dgm:spPr/>
    </dgm:pt>
    <dgm:pt modelId="{8A398033-8C7F-AB4D-9F6A-FB6786C37D74}" type="pres">
      <dgm:prSet presAssocID="{80BCADE5-B6BB-BA4E-84D2-D2AFF17249EF}" presName="FiveConn_4-5" presStyleLbl="fgAccFollowNode1" presStyleIdx="3" presStyleCnt="4">
        <dgm:presLayoutVars>
          <dgm:bulletEnabled val="1"/>
        </dgm:presLayoutVars>
      </dgm:prSet>
      <dgm:spPr/>
    </dgm:pt>
    <dgm:pt modelId="{E1BC7997-8E6F-574C-8E36-B1D955BF8F0F}" type="pres">
      <dgm:prSet presAssocID="{80BCADE5-B6BB-BA4E-84D2-D2AFF17249EF}" presName="FiveNodes_1_text" presStyleLbl="node1" presStyleIdx="4" presStyleCnt="5">
        <dgm:presLayoutVars>
          <dgm:bulletEnabled val="1"/>
        </dgm:presLayoutVars>
      </dgm:prSet>
      <dgm:spPr/>
    </dgm:pt>
    <dgm:pt modelId="{DD849552-68F9-914A-A5C6-42FB30E9412F}" type="pres">
      <dgm:prSet presAssocID="{80BCADE5-B6BB-BA4E-84D2-D2AFF17249EF}" presName="FiveNodes_2_text" presStyleLbl="node1" presStyleIdx="4" presStyleCnt="5">
        <dgm:presLayoutVars>
          <dgm:bulletEnabled val="1"/>
        </dgm:presLayoutVars>
      </dgm:prSet>
      <dgm:spPr/>
    </dgm:pt>
    <dgm:pt modelId="{944DDD7B-7ECD-714A-AFAE-49F99331B68A}" type="pres">
      <dgm:prSet presAssocID="{80BCADE5-B6BB-BA4E-84D2-D2AFF17249EF}" presName="FiveNodes_3_text" presStyleLbl="node1" presStyleIdx="4" presStyleCnt="5">
        <dgm:presLayoutVars>
          <dgm:bulletEnabled val="1"/>
        </dgm:presLayoutVars>
      </dgm:prSet>
      <dgm:spPr/>
    </dgm:pt>
    <dgm:pt modelId="{76158846-6016-7A48-B3E8-2499D175E836}" type="pres">
      <dgm:prSet presAssocID="{80BCADE5-B6BB-BA4E-84D2-D2AFF17249EF}" presName="FiveNodes_4_text" presStyleLbl="node1" presStyleIdx="4" presStyleCnt="5">
        <dgm:presLayoutVars>
          <dgm:bulletEnabled val="1"/>
        </dgm:presLayoutVars>
      </dgm:prSet>
      <dgm:spPr/>
    </dgm:pt>
    <dgm:pt modelId="{DFF8F7AA-BFAE-A14F-A191-14CCE25B0B84}" type="pres">
      <dgm:prSet presAssocID="{80BCADE5-B6BB-BA4E-84D2-D2AFF17249EF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9C4A0822-94A4-324E-9952-3E466E17982E}" type="presOf" srcId="{7C8F03F3-E0FE-4A46-A332-3324960C850C}" destId="{76158846-6016-7A48-B3E8-2499D175E836}" srcOrd="1" destOrd="0" presId="urn:microsoft.com/office/officeart/2005/8/layout/vProcess5"/>
    <dgm:cxn modelId="{A2083323-2BEF-4048-8AB4-F5FF537C8F8F}" type="presOf" srcId="{431F5878-2C3B-EF4C-B617-222FF9E02DD3}" destId="{E1BC7997-8E6F-574C-8E36-B1D955BF8F0F}" srcOrd="1" destOrd="0" presId="urn:microsoft.com/office/officeart/2005/8/layout/vProcess5"/>
    <dgm:cxn modelId="{8A30C226-27CE-554A-B53C-165A72D923EA}" type="presOf" srcId="{50B6048A-186A-0B46-A93F-D504DF8A75B8}" destId="{944DDD7B-7ECD-714A-AFAE-49F99331B68A}" srcOrd="1" destOrd="0" presId="urn:microsoft.com/office/officeart/2005/8/layout/vProcess5"/>
    <dgm:cxn modelId="{A353782F-FDC0-AA47-9B33-322B1D43CCEC}" srcId="{80BCADE5-B6BB-BA4E-84D2-D2AFF17249EF}" destId="{23608809-E479-CF40-8BF3-1C11854F2A31}" srcOrd="4" destOrd="0" parTransId="{0C4C6361-196E-B442-931D-AADA5E00ABF2}" sibTransId="{49B51FF1-EEEC-EF4B-BD1D-27B2B8429843}"/>
    <dgm:cxn modelId="{A76E1033-2CFF-1842-910E-D116C6E3EDD9}" type="presOf" srcId="{80BCADE5-B6BB-BA4E-84D2-D2AFF17249EF}" destId="{CC515AAD-0800-9E41-90F7-CE0D798AB730}" srcOrd="0" destOrd="0" presId="urn:microsoft.com/office/officeart/2005/8/layout/vProcess5"/>
    <dgm:cxn modelId="{E575FC3B-2B33-5940-94BA-F4BA4E6E791C}" type="presOf" srcId="{1D00FED1-51A8-9044-A0EE-FEF53C1EF6F1}" destId="{C12E0716-1413-DA48-AD30-FB164C14539A}" srcOrd="0" destOrd="0" presId="urn:microsoft.com/office/officeart/2005/8/layout/vProcess5"/>
    <dgm:cxn modelId="{0E5FAE4B-2DE2-A345-B44A-3120DBAE2F69}" type="presOf" srcId="{DAF07071-E533-3D49-8C30-56A2C3150AFD}" destId="{D17DA28E-8E54-0449-A4DF-3426FCC9E9B6}" srcOrd="0" destOrd="0" presId="urn:microsoft.com/office/officeart/2005/8/layout/vProcess5"/>
    <dgm:cxn modelId="{231EB35B-2196-4743-B25D-4C4480A5EAF5}" type="presOf" srcId="{431F5878-2C3B-EF4C-B617-222FF9E02DD3}" destId="{6B8329E4-944E-F04D-AD7D-43A1767B7742}" srcOrd="0" destOrd="0" presId="urn:microsoft.com/office/officeart/2005/8/layout/vProcess5"/>
    <dgm:cxn modelId="{381A3A73-01AB-CC41-A9EE-B3DEBABDF5EE}" type="presOf" srcId="{23608809-E479-CF40-8BF3-1C11854F2A31}" destId="{DFF8F7AA-BFAE-A14F-A191-14CCE25B0B84}" srcOrd="1" destOrd="0" presId="urn:microsoft.com/office/officeart/2005/8/layout/vProcess5"/>
    <dgm:cxn modelId="{9CBBFC76-4BC3-0F4C-B6C1-682911977C7B}" type="presOf" srcId="{5862DECE-F04F-CC4B-9569-66F6C4A9BC86}" destId="{DD849552-68F9-914A-A5C6-42FB30E9412F}" srcOrd="1" destOrd="0" presId="urn:microsoft.com/office/officeart/2005/8/layout/vProcess5"/>
    <dgm:cxn modelId="{A12B9478-479B-8E42-887E-4C9E1FD15694}" srcId="{80BCADE5-B6BB-BA4E-84D2-D2AFF17249EF}" destId="{50B6048A-186A-0B46-A93F-D504DF8A75B8}" srcOrd="2" destOrd="0" parTransId="{1154EE36-11AD-7448-A137-E9D4EEBD68FD}" sibTransId="{DAF07071-E533-3D49-8C30-56A2C3150AFD}"/>
    <dgm:cxn modelId="{6896A483-B3A0-624B-9D7C-7834BEAE3810}" type="presOf" srcId="{5862DECE-F04F-CC4B-9569-66F6C4A9BC86}" destId="{8A73A30B-79DE-894D-9DC4-D8C613C9C9A7}" srcOrd="0" destOrd="0" presId="urn:microsoft.com/office/officeart/2005/8/layout/vProcess5"/>
    <dgm:cxn modelId="{02127794-C31A-3146-B6FF-1A36FFF087EC}" type="presOf" srcId="{50B6048A-186A-0B46-A93F-D504DF8A75B8}" destId="{872FA8B5-E16A-AC4C-B4B1-7BAC13AD2FD1}" srcOrd="0" destOrd="0" presId="urn:microsoft.com/office/officeart/2005/8/layout/vProcess5"/>
    <dgm:cxn modelId="{93B2A799-51D1-1844-B12C-3AB6C0892867}" srcId="{80BCADE5-B6BB-BA4E-84D2-D2AFF17249EF}" destId="{7C8F03F3-E0FE-4A46-A332-3324960C850C}" srcOrd="3" destOrd="0" parTransId="{8032C2A8-F534-6944-927E-45BB9395A37A}" sibTransId="{05AD5BE5-32B5-4643-B8DD-1E587011D63F}"/>
    <dgm:cxn modelId="{61460F9D-3B29-7840-BF0E-A4B5F128A2F6}" srcId="{80BCADE5-B6BB-BA4E-84D2-D2AFF17249EF}" destId="{5862DECE-F04F-CC4B-9569-66F6C4A9BC86}" srcOrd="1" destOrd="0" parTransId="{1A44EE7B-FE92-8D44-B5A3-00DF03837F2E}" sibTransId="{2BA9CBD4-2CF6-A84B-96FC-2F55D404AEBA}"/>
    <dgm:cxn modelId="{24A744AD-88CB-E948-B096-E9A1EF33E5ED}" type="presOf" srcId="{2BA9CBD4-2CF6-A84B-96FC-2F55D404AEBA}" destId="{A92577DD-CF86-BB48-A3CA-8A02FEFDAFBB}" srcOrd="0" destOrd="0" presId="urn:microsoft.com/office/officeart/2005/8/layout/vProcess5"/>
    <dgm:cxn modelId="{AED334B3-4ACF-2F49-9A69-81C325943134}" srcId="{80BCADE5-B6BB-BA4E-84D2-D2AFF17249EF}" destId="{431F5878-2C3B-EF4C-B617-222FF9E02DD3}" srcOrd="0" destOrd="0" parTransId="{54E13A2F-49A7-E044-A406-9071487EB5CF}" sibTransId="{1D00FED1-51A8-9044-A0EE-FEF53C1EF6F1}"/>
    <dgm:cxn modelId="{C5D69BC6-8792-664C-9CFA-D6E20264A740}" type="presOf" srcId="{7C8F03F3-E0FE-4A46-A332-3324960C850C}" destId="{3C5F5C7F-0412-A74D-A4FC-9FAE7BA3D373}" srcOrd="0" destOrd="0" presId="urn:microsoft.com/office/officeart/2005/8/layout/vProcess5"/>
    <dgm:cxn modelId="{BF1D32E3-AE5B-394F-8757-86EACAC5812F}" type="presOf" srcId="{05AD5BE5-32B5-4643-B8DD-1E587011D63F}" destId="{8A398033-8C7F-AB4D-9F6A-FB6786C37D74}" srcOrd="0" destOrd="0" presId="urn:microsoft.com/office/officeart/2005/8/layout/vProcess5"/>
    <dgm:cxn modelId="{71C9DDF4-C598-7B48-B58B-C121B5EC59EE}" type="presOf" srcId="{23608809-E479-CF40-8BF3-1C11854F2A31}" destId="{23DC71B1-0E3B-9943-A94C-E0684375564E}" srcOrd="0" destOrd="0" presId="urn:microsoft.com/office/officeart/2005/8/layout/vProcess5"/>
    <dgm:cxn modelId="{B50B310C-F924-5349-9C29-EA59D6F11A0C}" type="presParOf" srcId="{CC515AAD-0800-9E41-90F7-CE0D798AB730}" destId="{923DAA0C-11CF-0D49-B3BE-7FDC7F2F423C}" srcOrd="0" destOrd="0" presId="urn:microsoft.com/office/officeart/2005/8/layout/vProcess5"/>
    <dgm:cxn modelId="{6196E9B8-7FB4-DB4F-A771-A152A094D5D4}" type="presParOf" srcId="{CC515AAD-0800-9E41-90F7-CE0D798AB730}" destId="{6B8329E4-944E-F04D-AD7D-43A1767B7742}" srcOrd="1" destOrd="0" presId="urn:microsoft.com/office/officeart/2005/8/layout/vProcess5"/>
    <dgm:cxn modelId="{C4094987-6B49-704B-BE29-6594BEFDE489}" type="presParOf" srcId="{CC515AAD-0800-9E41-90F7-CE0D798AB730}" destId="{8A73A30B-79DE-894D-9DC4-D8C613C9C9A7}" srcOrd="2" destOrd="0" presId="urn:microsoft.com/office/officeart/2005/8/layout/vProcess5"/>
    <dgm:cxn modelId="{4195C3AF-93E2-CA4E-8A9D-2A144B6B1C56}" type="presParOf" srcId="{CC515AAD-0800-9E41-90F7-CE0D798AB730}" destId="{872FA8B5-E16A-AC4C-B4B1-7BAC13AD2FD1}" srcOrd="3" destOrd="0" presId="urn:microsoft.com/office/officeart/2005/8/layout/vProcess5"/>
    <dgm:cxn modelId="{9D922BE8-279D-884C-9BB2-27A973C78263}" type="presParOf" srcId="{CC515AAD-0800-9E41-90F7-CE0D798AB730}" destId="{3C5F5C7F-0412-A74D-A4FC-9FAE7BA3D373}" srcOrd="4" destOrd="0" presId="urn:microsoft.com/office/officeart/2005/8/layout/vProcess5"/>
    <dgm:cxn modelId="{97E984B9-0E6E-C149-B388-00B5A094F7E9}" type="presParOf" srcId="{CC515AAD-0800-9E41-90F7-CE0D798AB730}" destId="{23DC71B1-0E3B-9943-A94C-E0684375564E}" srcOrd="5" destOrd="0" presId="urn:microsoft.com/office/officeart/2005/8/layout/vProcess5"/>
    <dgm:cxn modelId="{33E5BE26-5296-A042-B860-ED510AB09829}" type="presParOf" srcId="{CC515AAD-0800-9E41-90F7-CE0D798AB730}" destId="{C12E0716-1413-DA48-AD30-FB164C14539A}" srcOrd="6" destOrd="0" presId="urn:microsoft.com/office/officeart/2005/8/layout/vProcess5"/>
    <dgm:cxn modelId="{1FE7A803-3973-D54A-B653-F907F049B257}" type="presParOf" srcId="{CC515AAD-0800-9E41-90F7-CE0D798AB730}" destId="{A92577DD-CF86-BB48-A3CA-8A02FEFDAFBB}" srcOrd="7" destOrd="0" presId="urn:microsoft.com/office/officeart/2005/8/layout/vProcess5"/>
    <dgm:cxn modelId="{8873CFE7-F3F0-5F4D-8D30-C05959D9819C}" type="presParOf" srcId="{CC515AAD-0800-9E41-90F7-CE0D798AB730}" destId="{D17DA28E-8E54-0449-A4DF-3426FCC9E9B6}" srcOrd="8" destOrd="0" presId="urn:microsoft.com/office/officeart/2005/8/layout/vProcess5"/>
    <dgm:cxn modelId="{5784762E-AC4A-7840-B986-6AFE62C46D9D}" type="presParOf" srcId="{CC515AAD-0800-9E41-90F7-CE0D798AB730}" destId="{8A398033-8C7F-AB4D-9F6A-FB6786C37D74}" srcOrd="9" destOrd="0" presId="urn:microsoft.com/office/officeart/2005/8/layout/vProcess5"/>
    <dgm:cxn modelId="{0CFF8C6D-93BB-744E-B06A-DD519697F369}" type="presParOf" srcId="{CC515AAD-0800-9E41-90F7-CE0D798AB730}" destId="{E1BC7997-8E6F-574C-8E36-B1D955BF8F0F}" srcOrd="10" destOrd="0" presId="urn:microsoft.com/office/officeart/2005/8/layout/vProcess5"/>
    <dgm:cxn modelId="{44FA0A15-0433-FA47-893E-0D215CAB14E8}" type="presParOf" srcId="{CC515AAD-0800-9E41-90F7-CE0D798AB730}" destId="{DD849552-68F9-914A-A5C6-42FB30E9412F}" srcOrd="11" destOrd="0" presId="urn:microsoft.com/office/officeart/2005/8/layout/vProcess5"/>
    <dgm:cxn modelId="{527B6C44-C5DD-7E49-8C03-47B80A6A4D2C}" type="presParOf" srcId="{CC515AAD-0800-9E41-90F7-CE0D798AB730}" destId="{944DDD7B-7ECD-714A-AFAE-49F99331B68A}" srcOrd="12" destOrd="0" presId="urn:microsoft.com/office/officeart/2005/8/layout/vProcess5"/>
    <dgm:cxn modelId="{72F8B5E7-2443-D643-AE89-587A77E20441}" type="presParOf" srcId="{CC515AAD-0800-9E41-90F7-CE0D798AB730}" destId="{76158846-6016-7A48-B3E8-2499D175E836}" srcOrd="13" destOrd="0" presId="urn:microsoft.com/office/officeart/2005/8/layout/vProcess5"/>
    <dgm:cxn modelId="{84E4A0C6-FF73-D24F-95DB-66C89654EB62}" type="presParOf" srcId="{CC515AAD-0800-9E41-90F7-CE0D798AB730}" destId="{DFF8F7AA-BFAE-A14F-A191-14CCE25B0B84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B6A5CB0-9F85-C443-8610-E210A3AE4247}" type="doc">
      <dgm:prSet loTypeId="urn:microsoft.com/office/officeart/2005/8/layout/hList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2AD24F-14B0-4E4D-A974-E2711F13E7D6}">
      <dgm:prSet phldrT="[Text]"/>
      <dgm:spPr/>
      <dgm:t>
        <a:bodyPr/>
        <a:lstStyle/>
        <a:p>
          <a:r>
            <a:rPr lang="en-US" b="1" u="sng"/>
            <a:t>Elementary</a:t>
          </a:r>
          <a:r>
            <a:rPr lang="en-US"/>
            <a:t>  </a:t>
          </a:r>
        </a:p>
      </dgm:t>
    </dgm:pt>
    <dgm:pt modelId="{62BCDEC0-ABF9-9848-A61D-672C9055BD50}" type="parTrans" cxnId="{1A1B20DD-2510-D141-8112-0D4507B5E59E}">
      <dgm:prSet/>
      <dgm:spPr/>
      <dgm:t>
        <a:bodyPr/>
        <a:lstStyle/>
        <a:p>
          <a:endParaRPr lang="en-US"/>
        </a:p>
      </dgm:t>
    </dgm:pt>
    <dgm:pt modelId="{1142D44E-6801-3442-8DDB-2819F88C2014}" type="sibTrans" cxnId="{1A1B20DD-2510-D141-8112-0D4507B5E59E}">
      <dgm:prSet/>
      <dgm:spPr/>
      <dgm:t>
        <a:bodyPr/>
        <a:lstStyle/>
        <a:p>
          <a:endParaRPr lang="en-US"/>
        </a:p>
      </dgm:t>
    </dgm:pt>
    <dgm:pt modelId="{D4B84823-0803-A542-B184-31D49B256CC5}">
      <dgm:prSet phldrT="[Text]"/>
      <dgm:spPr/>
      <dgm:t>
        <a:bodyPr/>
        <a:lstStyle/>
        <a:p>
          <a:r>
            <a:rPr lang="en-US"/>
            <a:t>Music </a:t>
          </a:r>
        </a:p>
      </dgm:t>
    </dgm:pt>
    <dgm:pt modelId="{C54CB7C5-EE59-244F-990F-213F8F6D546B}" type="parTrans" cxnId="{A71AACCA-5E1B-294E-8C55-55002A04E304}">
      <dgm:prSet/>
      <dgm:spPr/>
      <dgm:t>
        <a:bodyPr/>
        <a:lstStyle/>
        <a:p>
          <a:endParaRPr lang="en-US"/>
        </a:p>
      </dgm:t>
    </dgm:pt>
    <dgm:pt modelId="{DC416D0C-7595-9640-85E8-9A7F53A4B171}" type="sibTrans" cxnId="{A71AACCA-5E1B-294E-8C55-55002A04E304}">
      <dgm:prSet/>
      <dgm:spPr/>
      <dgm:t>
        <a:bodyPr/>
        <a:lstStyle/>
        <a:p>
          <a:endParaRPr lang="en-US"/>
        </a:p>
      </dgm:t>
    </dgm:pt>
    <dgm:pt modelId="{7F0BE8CA-E6C7-7C41-AB4E-42FEAF4DFDFC}">
      <dgm:prSet phldrT="[Text]"/>
      <dgm:spPr/>
      <dgm:t>
        <a:bodyPr/>
        <a:lstStyle/>
        <a:p>
          <a:r>
            <a:rPr lang="en-US"/>
            <a:t>Nurse</a:t>
          </a:r>
        </a:p>
      </dgm:t>
    </dgm:pt>
    <dgm:pt modelId="{26DB66A0-07AC-B542-8BE0-74C96147113B}" type="parTrans" cxnId="{6DC060AA-5CEA-A949-96F6-8B8A80A53AAC}">
      <dgm:prSet/>
      <dgm:spPr/>
      <dgm:t>
        <a:bodyPr/>
        <a:lstStyle/>
        <a:p>
          <a:endParaRPr lang="en-US"/>
        </a:p>
      </dgm:t>
    </dgm:pt>
    <dgm:pt modelId="{BDFD8AAD-6D3A-4E45-A903-CBE047747CAB}" type="sibTrans" cxnId="{6DC060AA-5CEA-A949-96F6-8B8A80A53AAC}">
      <dgm:prSet/>
      <dgm:spPr/>
      <dgm:t>
        <a:bodyPr/>
        <a:lstStyle/>
        <a:p>
          <a:endParaRPr lang="en-US"/>
        </a:p>
      </dgm:t>
    </dgm:pt>
    <dgm:pt modelId="{F6243FF2-F2E4-EB4D-9483-9A39CC92AAD7}">
      <dgm:prSet phldrT="[Text]"/>
      <dgm:spPr/>
      <dgm:t>
        <a:bodyPr/>
        <a:lstStyle/>
        <a:p>
          <a:r>
            <a:rPr lang="en-US" b="1" u="sng"/>
            <a:t>Middle School </a:t>
          </a:r>
        </a:p>
      </dgm:t>
    </dgm:pt>
    <dgm:pt modelId="{1C1B15F7-1C3C-C948-A5DA-AB264ECC31CF}" type="parTrans" cxnId="{374EBCAA-A624-D44E-B851-BC6918D30070}">
      <dgm:prSet/>
      <dgm:spPr/>
      <dgm:t>
        <a:bodyPr/>
        <a:lstStyle/>
        <a:p>
          <a:endParaRPr lang="en-US"/>
        </a:p>
      </dgm:t>
    </dgm:pt>
    <dgm:pt modelId="{2D72F7D4-AC39-484D-AFEE-5519FCDE32E1}" type="sibTrans" cxnId="{374EBCAA-A624-D44E-B851-BC6918D30070}">
      <dgm:prSet/>
      <dgm:spPr/>
      <dgm:t>
        <a:bodyPr/>
        <a:lstStyle/>
        <a:p>
          <a:endParaRPr lang="en-US"/>
        </a:p>
      </dgm:t>
    </dgm:pt>
    <dgm:pt modelId="{50299C4A-8C90-5A44-A703-0D3872C924F3}">
      <dgm:prSet phldrT="[Text]"/>
      <dgm:spPr/>
      <dgm:t>
        <a:bodyPr/>
        <a:lstStyle/>
        <a:p>
          <a:r>
            <a:rPr lang="en-US"/>
            <a:t>Social Studies</a:t>
          </a:r>
        </a:p>
      </dgm:t>
    </dgm:pt>
    <dgm:pt modelId="{FDA291C6-A795-B544-9E30-3A2C832B7027}" type="parTrans" cxnId="{51E4A12E-396D-A643-AB8D-BB9574BBB686}">
      <dgm:prSet/>
      <dgm:spPr/>
      <dgm:t>
        <a:bodyPr/>
        <a:lstStyle/>
        <a:p>
          <a:endParaRPr lang="en-US"/>
        </a:p>
      </dgm:t>
    </dgm:pt>
    <dgm:pt modelId="{E744DC14-AF75-D542-9746-3E814827C37B}" type="sibTrans" cxnId="{51E4A12E-396D-A643-AB8D-BB9574BBB686}">
      <dgm:prSet/>
      <dgm:spPr/>
      <dgm:t>
        <a:bodyPr/>
        <a:lstStyle/>
        <a:p>
          <a:endParaRPr lang="en-US"/>
        </a:p>
      </dgm:t>
    </dgm:pt>
    <dgm:pt modelId="{F5E2DA82-3B8B-C245-8615-3462DF301DB5}">
      <dgm:prSet phldrT="[Text]"/>
      <dgm:spPr/>
      <dgm:t>
        <a:bodyPr/>
        <a:lstStyle/>
        <a:p>
          <a:r>
            <a:rPr lang="en-US"/>
            <a:t>Counselor </a:t>
          </a:r>
        </a:p>
      </dgm:t>
    </dgm:pt>
    <dgm:pt modelId="{B35CF897-D10B-104D-AE86-A63E8C1B9711}" type="parTrans" cxnId="{76308126-3DE1-B54F-A355-EE875B9CA252}">
      <dgm:prSet/>
      <dgm:spPr/>
      <dgm:t>
        <a:bodyPr/>
        <a:lstStyle/>
        <a:p>
          <a:endParaRPr lang="en-US"/>
        </a:p>
      </dgm:t>
    </dgm:pt>
    <dgm:pt modelId="{B679971E-C48B-B54A-B931-6E658D7B1204}" type="sibTrans" cxnId="{76308126-3DE1-B54F-A355-EE875B9CA252}">
      <dgm:prSet/>
      <dgm:spPr/>
      <dgm:t>
        <a:bodyPr/>
        <a:lstStyle/>
        <a:p>
          <a:endParaRPr lang="en-US"/>
        </a:p>
      </dgm:t>
    </dgm:pt>
    <dgm:pt modelId="{717C4308-7CAA-2E43-BA97-98833BF517CC}">
      <dgm:prSet phldrT="[Text]"/>
      <dgm:spPr/>
      <dgm:t>
        <a:bodyPr/>
        <a:lstStyle/>
        <a:p>
          <a:r>
            <a:rPr lang="en-US" b="1" u="sng"/>
            <a:t>High School</a:t>
          </a:r>
        </a:p>
      </dgm:t>
    </dgm:pt>
    <dgm:pt modelId="{41BA0B72-DC3A-994F-AF26-AD6F773A0A79}" type="parTrans" cxnId="{7DA891EA-B16C-F34F-A90E-7840D90DF044}">
      <dgm:prSet/>
      <dgm:spPr/>
      <dgm:t>
        <a:bodyPr/>
        <a:lstStyle/>
        <a:p>
          <a:endParaRPr lang="en-US"/>
        </a:p>
      </dgm:t>
    </dgm:pt>
    <dgm:pt modelId="{EA2BA7DC-3E18-B24C-A3DC-60F382ECE64B}" type="sibTrans" cxnId="{7DA891EA-B16C-F34F-A90E-7840D90DF044}">
      <dgm:prSet/>
      <dgm:spPr/>
      <dgm:t>
        <a:bodyPr/>
        <a:lstStyle/>
        <a:p>
          <a:endParaRPr lang="en-US"/>
        </a:p>
      </dgm:t>
    </dgm:pt>
    <dgm:pt modelId="{594E3CFB-9648-D64F-804B-D9652B0DD820}">
      <dgm:prSet phldrT="[Text]"/>
      <dgm:spPr/>
      <dgm:t>
        <a:bodyPr/>
        <a:lstStyle/>
        <a:p>
          <a:r>
            <a:rPr lang="en-US" dirty="0"/>
            <a:t>Chinese Mandarin</a:t>
          </a:r>
        </a:p>
      </dgm:t>
    </dgm:pt>
    <dgm:pt modelId="{5A1E463B-9815-E748-9DFF-19988EDDD217}" type="parTrans" cxnId="{FE6C40E4-A0E0-CE4A-B80E-D8BAAF153211}">
      <dgm:prSet/>
      <dgm:spPr/>
      <dgm:t>
        <a:bodyPr/>
        <a:lstStyle/>
        <a:p>
          <a:endParaRPr lang="en-US"/>
        </a:p>
      </dgm:t>
    </dgm:pt>
    <dgm:pt modelId="{5C5817EA-146B-EF49-ACE7-9C8487B3B66A}" type="sibTrans" cxnId="{FE6C40E4-A0E0-CE4A-B80E-D8BAAF153211}">
      <dgm:prSet/>
      <dgm:spPr/>
      <dgm:t>
        <a:bodyPr/>
        <a:lstStyle/>
        <a:p>
          <a:endParaRPr lang="en-US"/>
        </a:p>
      </dgm:t>
    </dgm:pt>
    <dgm:pt modelId="{C11CBBF6-A1E3-D348-B1E6-3DC17BF5D1B5}">
      <dgm:prSet phldrT="[Text]"/>
      <dgm:spPr/>
      <dgm:t>
        <a:bodyPr/>
        <a:lstStyle/>
        <a:p>
          <a:r>
            <a:rPr lang="en-US"/>
            <a:t>Counselor </a:t>
          </a:r>
        </a:p>
      </dgm:t>
    </dgm:pt>
    <dgm:pt modelId="{585545B0-1AB5-8F43-9E2E-F809A7EA79BF}" type="parTrans" cxnId="{7D7DA602-4F91-FC48-99EC-B0237CA9C4BD}">
      <dgm:prSet/>
      <dgm:spPr/>
      <dgm:t>
        <a:bodyPr/>
        <a:lstStyle/>
        <a:p>
          <a:endParaRPr lang="en-US"/>
        </a:p>
      </dgm:t>
    </dgm:pt>
    <dgm:pt modelId="{DB6CACD4-8D8B-3244-8B23-65CED2BAC074}" type="sibTrans" cxnId="{7D7DA602-4F91-FC48-99EC-B0237CA9C4BD}">
      <dgm:prSet/>
      <dgm:spPr/>
      <dgm:t>
        <a:bodyPr/>
        <a:lstStyle/>
        <a:p>
          <a:endParaRPr lang="en-US"/>
        </a:p>
      </dgm:t>
    </dgm:pt>
    <dgm:pt modelId="{4CD25AA0-7235-864B-A028-F8F195987521}">
      <dgm:prSet phldrT="[Text]"/>
      <dgm:spPr/>
      <dgm:t>
        <a:bodyPr/>
        <a:lstStyle/>
        <a:p>
          <a:r>
            <a:rPr lang="en-US"/>
            <a:t>Reading</a:t>
          </a:r>
        </a:p>
      </dgm:t>
    </dgm:pt>
    <dgm:pt modelId="{A94146AB-A0CF-4D48-9DD0-10432D85EAD1}" type="parTrans" cxnId="{67D1ED6C-24D6-E842-B1BE-10954F3DB76D}">
      <dgm:prSet/>
      <dgm:spPr/>
      <dgm:t>
        <a:bodyPr/>
        <a:lstStyle/>
        <a:p>
          <a:endParaRPr lang="en-US"/>
        </a:p>
      </dgm:t>
    </dgm:pt>
    <dgm:pt modelId="{E7561B38-C743-C14F-9658-F8368151503C}" type="sibTrans" cxnId="{67D1ED6C-24D6-E842-B1BE-10954F3DB76D}">
      <dgm:prSet/>
      <dgm:spPr/>
      <dgm:t>
        <a:bodyPr/>
        <a:lstStyle/>
        <a:p>
          <a:endParaRPr lang="en-US"/>
        </a:p>
      </dgm:t>
    </dgm:pt>
    <dgm:pt modelId="{DAA92BD4-C026-B344-8BA3-199278143510}">
      <dgm:prSet phldrT="[Text]"/>
      <dgm:spPr/>
      <dgm:t>
        <a:bodyPr/>
        <a:lstStyle/>
        <a:p>
          <a:r>
            <a:rPr lang="en-US"/>
            <a:t>Part Time PE </a:t>
          </a:r>
        </a:p>
      </dgm:t>
    </dgm:pt>
    <dgm:pt modelId="{CB5479AE-3385-2A44-B1EB-7384D0310B2B}" type="parTrans" cxnId="{8576A5D2-76F3-554F-8781-524109FDA624}">
      <dgm:prSet/>
      <dgm:spPr/>
      <dgm:t>
        <a:bodyPr/>
        <a:lstStyle/>
        <a:p>
          <a:endParaRPr lang="en-US"/>
        </a:p>
      </dgm:t>
    </dgm:pt>
    <dgm:pt modelId="{FF1B2546-A8BA-7F40-9840-6AC054FBB872}" type="sibTrans" cxnId="{8576A5D2-76F3-554F-8781-524109FDA624}">
      <dgm:prSet/>
      <dgm:spPr/>
      <dgm:t>
        <a:bodyPr/>
        <a:lstStyle/>
        <a:p>
          <a:endParaRPr lang="en-US"/>
        </a:p>
      </dgm:t>
    </dgm:pt>
    <dgm:pt modelId="{78C0C84A-A417-8845-974B-4E9FA5A4243F}">
      <dgm:prSet phldrT="[Text]"/>
      <dgm:spPr/>
      <dgm:t>
        <a:bodyPr/>
        <a:lstStyle/>
        <a:p>
          <a:r>
            <a:rPr lang="en-US"/>
            <a:t>Gifted &amp; Talented </a:t>
          </a:r>
        </a:p>
      </dgm:t>
    </dgm:pt>
    <dgm:pt modelId="{4BA181BA-C1ED-0641-BBE1-E3D40B4FBC96}" type="parTrans" cxnId="{210BB044-FCA4-0642-876E-9FB2AA51D901}">
      <dgm:prSet/>
      <dgm:spPr/>
      <dgm:t>
        <a:bodyPr/>
        <a:lstStyle/>
        <a:p>
          <a:endParaRPr lang="en-US"/>
        </a:p>
      </dgm:t>
    </dgm:pt>
    <dgm:pt modelId="{BD8B39A1-E3FE-FA4B-941E-3C80EABD5E7A}" type="sibTrans" cxnId="{210BB044-FCA4-0642-876E-9FB2AA51D901}">
      <dgm:prSet/>
      <dgm:spPr/>
      <dgm:t>
        <a:bodyPr/>
        <a:lstStyle/>
        <a:p>
          <a:endParaRPr lang="en-US"/>
        </a:p>
      </dgm:t>
    </dgm:pt>
    <dgm:pt modelId="{E7FEC214-7BC1-FE4F-9CD5-2D3745466C27}">
      <dgm:prSet phldrT="[Text]"/>
      <dgm:spPr/>
      <dgm:t>
        <a:bodyPr/>
        <a:lstStyle/>
        <a:p>
          <a:r>
            <a:rPr lang="en-US" b="1" u="sng" dirty="0"/>
            <a:t>Administrative</a:t>
          </a:r>
        </a:p>
      </dgm:t>
    </dgm:pt>
    <dgm:pt modelId="{202E0D98-DC36-4D4A-8B09-B2186303707D}" type="parTrans" cxnId="{9643271C-3E37-DB4B-ACFD-C228B72F40D8}">
      <dgm:prSet/>
      <dgm:spPr/>
      <dgm:t>
        <a:bodyPr/>
        <a:lstStyle/>
        <a:p>
          <a:endParaRPr lang="en-US"/>
        </a:p>
      </dgm:t>
    </dgm:pt>
    <dgm:pt modelId="{59737892-888B-FA42-96A8-5EF2F6891C5D}" type="sibTrans" cxnId="{9643271C-3E37-DB4B-ACFD-C228B72F40D8}">
      <dgm:prSet/>
      <dgm:spPr/>
      <dgm:t>
        <a:bodyPr/>
        <a:lstStyle/>
        <a:p>
          <a:endParaRPr lang="en-US"/>
        </a:p>
      </dgm:t>
    </dgm:pt>
    <dgm:pt modelId="{D4F2C4E2-07BE-6C4F-8704-F5F19B0778CC}">
      <dgm:prSet phldrT="[Text]"/>
      <dgm:spPr/>
      <dgm:t>
        <a:bodyPr/>
        <a:lstStyle/>
        <a:p>
          <a:r>
            <a:rPr lang="en-US" dirty="0"/>
            <a:t>Media Specialist</a:t>
          </a:r>
        </a:p>
      </dgm:t>
    </dgm:pt>
    <dgm:pt modelId="{5FB8FA4E-A9F5-E147-8E2B-E28C1DFB83AE}" type="parTrans" cxnId="{D3542427-7F2F-5E48-9F20-906BC041FB4B}">
      <dgm:prSet/>
      <dgm:spPr/>
      <dgm:t>
        <a:bodyPr/>
        <a:lstStyle/>
        <a:p>
          <a:endParaRPr lang="en-US"/>
        </a:p>
      </dgm:t>
    </dgm:pt>
    <dgm:pt modelId="{88E89C88-C30A-4D48-94A2-59BE1726F506}" type="sibTrans" cxnId="{D3542427-7F2F-5E48-9F20-906BC041FB4B}">
      <dgm:prSet/>
      <dgm:spPr/>
      <dgm:t>
        <a:bodyPr/>
        <a:lstStyle/>
        <a:p>
          <a:endParaRPr lang="en-US"/>
        </a:p>
      </dgm:t>
    </dgm:pt>
    <dgm:pt modelId="{A97154D4-3F13-4645-A9E0-D525075C8A6C}">
      <dgm:prSet phldrT="[Text]"/>
      <dgm:spPr/>
      <dgm:t>
        <a:bodyPr/>
        <a:lstStyle/>
        <a:p>
          <a:r>
            <a:rPr lang="en-US" b="0" u="none" dirty="0"/>
            <a:t>Network Technician</a:t>
          </a:r>
          <a:endParaRPr lang="en-US" b="1" u="sng" dirty="0"/>
        </a:p>
      </dgm:t>
    </dgm:pt>
    <dgm:pt modelId="{B99D6FBA-8D8A-9F46-B1A6-7996543667B4}" type="parTrans" cxnId="{07753473-3EAC-BD40-8A44-106268F0DED0}">
      <dgm:prSet/>
      <dgm:spPr/>
      <dgm:t>
        <a:bodyPr/>
        <a:lstStyle/>
        <a:p>
          <a:endParaRPr lang="en-US"/>
        </a:p>
      </dgm:t>
    </dgm:pt>
    <dgm:pt modelId="{7ED0B2A9-DBE0-9846-BB7D-F49D399F9F56}" type="sibTrans" cxnId="{07753473-3EAC-BD40-8A44-106268F0DED0}">
      <dgm:prSet/>
      <dgm:spPr/>
      <dgm:t>
        <a:bodyPr/>
        <a:lstStyle/>
        <a:p>
          <a:endParaRPr lang="en-US"/>
        </a:p>
      </dgm:t>
    </dgm:pt>
    <dgm:pt modelId="{40E1ABA2-8177-5E4A-8C3B-D83F1BB22301}">
      <dgm:prSet phldrT="[Text]"/>
      <dgm:spPr/>
      <dgm:t>
        <a:bodyPr/>
        <a:lstStyle/>
        <a:p>
          <a:r>
            <a:rPr lang="en-US" b="0" u="none" dirty="0"/>
            <a:t>Transportation Coordinator</a:t>
          </a:r>
          <a:endParaRPr lang="en-US" b="1" u="sng" dirty="0"/>
        </a:p>
      </dgm:t>
    </dgm:pt>
    <dgm:pt modelId="{31AD2326-126E-904F-89CF-DFBD173EAFE8}" type="parTrans" cxnId="{79127E6D-02BC-8741-A59A-21481D102815}">
      <dgm:prSet/>
      <dgm:spPr/>
      <dgm:t>
        <a:bodyPr/>
        <a:lstStyle/>
        <a:p>
          <a:endParaRPr lang="en-US"/>
        </a:p>
      </dgm:t>
    </dgm:pt>
    <dgm:pt modelId="{FC17E903-AEE1-144A-AC4A-684D820A1554}" type="sibTrans" cxnId="{79127E6D-02BC-8741-A59A-21481D102815}">
      <dgm:prSet/>
      <dgm:spPr/>
      <dgm:t>
        <a:bodyPr/>
        <a:lstStyle/>
        <a:p>
          <a:endParaRPr lang="en-US"/>
        </a:p>
      </dgm:t>
    </dgm:pt>
    <dgm:pt modelId="{BDF23D64-B90A-B64D-AC23-9FB35B50C3B8}">
      <dgm:prSet phldrT="[Text]"/>
      <dgm:spPr/>
      <dgm:t>
        <a:bodyPr/>
        <a:lstStyle/>
        <a:p>
          <a:r>
            <a:rPr lang="en-US" b="0" u="none" dirty="0"/>
            <a:t>Bus Mechanic</a:t>
          </a:r>
          <a:endParaRPr lang="en-US" b="1" u="sng" dirty="0"/>
        </a:p>
      </dgm:t>
    </dgm:pt>
    <dgm:pt modelId="{4A29E37D-2980-8441-8AD6-47F085EE312D}" type="parTrans" cxnId="{32A8C736-C9CE-DD4B-AFFB-D85EAA5B06C7}">
      <dgm:prSet/>
      <dgm:spPr/>
      <dgm:t>
        <a:bodyPr/>
        <a:lstStyle/>
        <a:p>
          <a:endParaRPr lang="en-US"/>
        </a:p>
      </dgm:t>
    </dgm:pt>
    <dgm:pt modelId="{7E2D4957-57B6-D74D-9A58-9ABDD1E20919}" type="sibTrans" cxnId="{32A8C736-C9CE-DD4B-AFFB-D85EAA5B06C7}">
      <dgm:prSet/>
      <dgm:spPr/>
      <dgm:t>
        <a:bodyPr/>
        <a:lstStyle/>
        <a:p>
          <a:endParaRPr lang="en-US"/>
        </a:p>
      </dgm:t>
    </dgm:pt>
    <dgm:pt modelId="{4D1E30F9-2199-0C44-A13C-D85467383EFD}">
      <dgm:prSet phldrT="[Text]"/>
      <dgm:spPr/>
      <dgm:t>
        <a:bodyPr/>
        <a:lstStyle/>
        <a:p>
          <a:r>
            <a:rPr lang="en-US" b="0" u="none" dirty="0">
              <a:solidFill>
                <a:schemeClr val="bg1"/>
              </a:solidFill>
            </a:rPr>
            <a:t>Non Replacement</a:t>
          </a:r>
        </a:p>
      </dgm:t>
    </dgm:pt>
    <dgm:pt modelId="{A7C86868-5AA2-714A-8A71-0157771D7788}" type="parTrans" cxnId="{8B9EC865-EAD9-FE46-913F-599ADB59CCC0}">
      <dgm:prSet/>
      <dgm:spPr/>
      <dgm:t>
        <a:bodyPr/>
        <a:lstStyle/>
        <a:p>
          <a:endParaRPr lang="en-US"/>
        </a:p>
      </dgm:t>
    </dgm:pt>
    <dgm:pt modelId="{7735E1D1-D55E-C948-BE32-64F8354703F1}" type="sibTrans" cxnId="{8B9EC865-EAD9-FE46-913F-599ADB59CCC0}">
      <dgm:prSet/>
      <dgm:spPr/>
      <dgm:t>
        <a:bodyPr/>
        <a:lstStyle/>
        <a:p>
          <a:endParaRPr lang="en-US"/>
        </a:p>
      </dgm:t>
    </dgm:pt>
    <dgm:pt modelId="{66E1F754-E1A3-7B4B-8F84-7625D6E8AA23}">
      <dgm:prSet phldrT="[Text]"/>
      <dgm:spPr/>
      <dgm:t>
        <a:bodyPr/>
        <a:lstStyle/>
        <a:p>
          <a:r>
            <a:rPr lang="en-US" u="none" dirty="0">
              <a:solidFill>
                <a:schemeClr val="bg1"/>
              </a:solidFill>
            </a:rPr>
            <a:t>Secretary </a:t>
          </a:r>
        </a:p>
      </dgm:t>
    </dgm:pt>
    <dgm:pt modelId="{E842D914-26FC-D74B-A010-11C075A61FE8}" type="parTrans" cxnId="{7DBF0A8F-B805-A449-B83C-E1C780EA2B24}">
      <dgm:prSet/>
      <dgm:spPr/>
      <dgm:t>
        <a:bodyPr/>
        <a:lstStyle/>
        <a:p>
          <a:endParaRPr lang="en-US"/>
        </a:p>
      </dgm:t>
    </dgm:pt>
    <dgm:pt modelId="{CE694993-239B-F340-A5FB-17F007948E43}" type="sibTrans" cxnId="{7DBF0A8F-B805-A449-B83C-E1C780EA2B24}">
      <dgm:prSet/>
      <dgm:spPr/>
      <dgm:t>
        <a:bodyPr/>
        <a:lstStyle/>
        <a:p>
          <a:endParaRPr lang="en-US"/>
        </a:p>
      </dgm:t>
    </dgm:pt>
    <dgm:pt modelId="{EF43BE92-5A55-7B42-8DDD-F0EA2C0908C5}">
      <dgm:prSet phldrT="[Text]"/>
      <dgm:spPr/>
      <dgm:t>
        <a:bodyPr/>
        <a:lstStyle/>
        <a:p>
          <a:r>
            <a:rPr lang="en-US" b="0" u="none" dirty="0">
              <a:solidFill>
                <a:schemeClr val="bg1"/>
              </a:solidFill>
            </a:rPr>
            <a:t>Facilities </a:t>
          </a:r>
        </a:p>
        <a:p>
          <a:endParaRPr lang="en-US" b="1" u="none" dirty="0"/>
        </a:p>
      </dgm:t>
    </dgm:pt>
    <dgm:pt modelId="{C10D2A61-AC89-D348-A431-10A24D9B7475}" type="parTrans" cxnId="{07F68EDC-5E51-8E46-95D7-EC0762449E28}">
      <dgm:prSet/>
      <dgm:spPr/>
      <dgm:t>
        <a:bodyPr/>
        <a:lstStyle/>
        <a:p>
          <a:endParaRPr lang="en-US"/>
        </a:p>
      </dgm:t>
    </dgm:pt>
    <dgm:pt modelId="{47CE98B4-D669-CE43-AE2D-B0BE17F6630F}" type="sibTrans" cxnId="{07F68EDC-5E51-8E46-95D7-EC0762449E28}">
      <dgm:prSet/>
      <dgm:spPr/>
      <dgm:t>
        <a:bodyPr/>
        <a:lstStyle/>
        <a:p>
          <a:endParaRPr lang="en-US"/>
        </a:p>
      </dgm:t>
    </dgm:pt>
    <dgm:pt modelId="{99C5D154-B046-D440-9F10-B23D6D4EA356}">
      <dgm:prSet phldrT="[Text]"/>
      <dgm:spPr/>
      <dgm:t>
        <a:bodyPr/>
        <a:lstStyle/>
        <a:p>
          <a:endParaRPr lang="en-US" b="1" u="sng" dirty="0"/>
        </a:p>
      </dgm:t>
    </dgm:pt>
    <dgm:pt modelId="{F53AB081-5023-824C-A0FA-83B303075931}" type="parTrans" cxnId="{C58BDEE2-957E-3847-AE69-1BD46C692950}">
      <dgm:prSet/>
      <dgm:spPr/>
      <dgm:t>
        <a:bodyPr/>
        <a:lstStyle/>
        <a:p>
          <a:endParaRPr lang="en-US"/>
        </a:p>
      </dgm:t>
    </dgm:pt>
    <dgm:pt modelId="{85E9D275-7243-C143-9F10-16009B8AD0E5}" type="sibTrans" cxnId="{C58BDEE2-957E-3847-AE69-1BD46C692950}">
      <dgm:prSet/>
      <dgm:spPr/>
      <dgm:t>
        <a:bodyPr/>
        <a:lstStyle/>
        <a:p>
          <a:endParaRPr lang="en-US"/>
        </a:p>
      </dgm:t>
    </dgm:pt>
    <dgm:pt modelId="{DDB46416-ECD9-5A41-A9C1-126B3B6DD5AE}">
      <dgm:prSet phldrT="[Text]"/>
      <dgm:spPr/>
      <dgm:t>
        <a:bodyPr/>
        <a:lstStyle/>
        <a:p>
          <a:r>
            <a:rPr lang="en-US" u="none" dirty="0">
              <a:solidFill>
                <a:schemeClr val="bg1"/>
              </a:solidFill>
            </a:rPr>
            <a:t>Non Replacements</a:t>
          </a:r>
        </a:p>
      </dgm:t>
    </dgm:pt>
    <dgm:pt modelId="{6F267BA3-158C-7B49-BB77-BA8208680DC0}" type="parTrans" cxnId="{EAAB6BB4-52FB-D145-8B5D-5EE5B285B0C4}">
      <dgm:prSet/>
      <dgm:spPr/>
      <dgm:t>
        <a:bodyPr/>
        <a:lstStyle/>
        <a:p>
          <a:endParaRPr lang="en-US"/>
        </a:p>
      </dgm:t>
    </dgm:pt>
    <dgm:pt modelId="{83D2FA4B-522B-6742-8658-797D3E841080}" type="sibTrans" cxnId="{EAAB6BB4-52FB-D145-8B5D-5EE5B285B0C4}">
      <dgm:prSet/>
      <dgm:spPr/>
      <dgm:t>
        <a:bodyPr/>
        <a:lstStyle/>
        <a:p>
          <a:endParaRPr lang="en-US"/>
        </a:p>
      </dgm:t>
    </dgm:pt>
    <dgm:pt modelId="{1B2E8FEA-BF77-6F43-8146-E7A02F2D7F59}">
      <dgm:prSet phldrT="[Text]"/>
      <dgm:spPr/>
      <dgm:t>
        <a:bodyPr/>
        <a:lstStyle/>
        <a:p>
          <a:endParaRPr lang="en-US" dirty="0"/>
        </a:p>
      </dgm:t>
    </dgm:pt>
    <dgm:pt modelId="{B4DF085B-B82A-204E-841E-F55A092C6676}" type="parTrans" cxnId="{B038286E-D490-824B-9D69-F28CC98A9FC2}">
      <dgm:prSet/>
      <dgm:spPr/>
      <dgm:t>
        <a:bodyPr/>
        <a:lstStyle/>
        <a:p>
          <a:endParaRPr lang="en-US"/>
        </a:p>
      </dgm:t>
    </dgm:pt>
    <dgm:pt modelId="{751821DD-DE7E-E345-B7E0-2863C987FF9B}" type="sibTrans" cxnId="{B038286E-D490-824B-9D69-F28CC98A9FC2}">
      <dgm:prSet/>
      <dgm:spPr/>
      <dgm:t>
        <a:bodyPr/>
        <a:lstStyle/>
        <a:p>
          <a:endParaRPr lang="en-US"/>
        </a:p>
      </dgm:t>
    </dgm:pt>
    <dgm:pt modelId="{861F4272-94F0-A345-BF24-280F3A5728F5}">
      <dgm:prSet phldrT="[Text]"/>
      <dgm:spPr/>
      <dgm:t>
        <a:bodyPr/>
        <a:lstStyle/>
        <a:p>
          <a:r>
            <a:rPr lang="en-US" u="none" dirty="0">
              <a:solidFill>
                <a:schemeClr val="bg1"/>
              </a:solidFill>
            </a:rPr>
            <a:t>English </a:t>
          </a:r>
        </a:p>
      </dgm:t>
    </dgm:pt>
    <dgm:pt modelId="{73599269-F835-4B4B-860B-195F75A214EE}" type="sibTrans" cxnId="{50BFEF0F-52F0-4741-BA5E-98B10AC3E2B4}">
      <dgm:prSet/>
      <dgm:spPr/>
      <dgm:t>
        <a:bodyPr/>
        <a:lstStyle/>
        <a:p>
          <a:endParaRPr lang="en-US"/>
        </a:p>
      </dgm:t>
    </dgm:pt>
    <dgm:pt modelId="{A49DC2FE-F30B-C94A-BA7B-529105059435}" type="parTrans" cxnId="{50BFEF0F-52F0-4741-BA5E-98B10AC3E2B4}">
      <dgm:prSet/>
      <dgm:spPr/>
      <dgm:t>
        <a:bodyPr/>
        <a:lstStyle/>
        <a:p>
          <a:endParaRPr lang="en-US"/>
        </a:p>
      </dgm:t>
    </dgm:pt>
    <dgm:pt modelId="{AB7BA31F-3F84-1D49-B230-20E7F7F2D929}">
      <dgm:prSet phldrT="[Text]"/>
      <dgm:spPr/>
      <dgm:t>
        <a:bodyPr/>
        <a:lstStyle/>
        <a:p>
          <a:r>
            <a:rPr lang="en-US" u="none" dirty="0">
              <a:solidFill>
                <a:schemeClr val="bg1"/>
              </a:solidFill>
            </a:rPr>
            <a:t>Science</a:t>
          </a:r>
        </a:p>
      </dgm:t>
    </dgm:pt>
    <dgm:pt modelId="{441614F3-17FA-474E-A8AC-0528E6930E77}" type="sibTrans" cxnId="{28419692-3CAB-194B-A813-C96BC53A5F64}">
      <dgm:prSet/>
      <dgm:spPr/>
      <dgm:t>
        <a:bodyPr/>
        <a:lstStyle/>
        <a:p>
          <a:endParaRPr lang="en-US"/>
        </a:p>
      </dgm:t>
    </dgm:pt>
    <dgm:pt modelId="{68BDA9D2-9481-DC42-A710-1BA6568570B8}" type="parTrans" cxnId="{28419692-3CAB-194B-A813-C96BC53A5F64}">
      <dgm:prSet/>
      <dgm:spPr/>
      <dgm:t>
        <a:bodyPr/>
        <a:lstStyle/>
        <a:p>
          <a:endParaRPr lang="en-US"/>
        </a:p>
      </dgm:t>
    </dgm:pt>
    <dgm:pt modelId="{3CB5F49D-A761-3445-9895-010ACF5B4E1B}" type="pres">
      <dgm:prSet presAssocID="{7B6A5CB0-9F85-C443-8610-E210A3AE4247}" presName="Name0" presStyleCnt="0">
        <dgm:presLayoutVars>
          <dgm:dir/>
          <dgm:resizeHandles val="exact"/>
        </dgm:presLayoutVars>
      </dgm:prSet>
      <dgm:spPr/>
    </dgm:pt>
    <dgm:pt modelId="{6191AA59-B405-9B4A-A5DE-BE79C4C10099}" type="pres">
      <dgm:prSet presAssocID="{FB2AD24F-14B0-4E4D-A974-E2711F13E7D6}" presName="node" presStyleLbl="node1" presStyleIdx="0" presStyleCnt="4">
        <dgm:presLayoutVars>
          <dgm:bulletEnabled val="1"/>
        </dgm:presLayoutVars>
      </dgm:prSet>
      <dgm:spPr/>
    </dgm:pt>
    <dgm:pt modelId="{906E392E-1793-D149-881B-318A5F006082}" type="pres">
      <dgm:prSet presAssocID="{1142D44E-6801-3442-8DDB-2819F88C2014}" presName="sibTrans" presStyleCnt="0"/>
      <dgm:spPr/>
    </dgm:pt>
    <dgm:pt modelId="{E3E45F61-41A8-D14D-A708-31A696A67475}" type="pres">
      <dgm:prSet presAssocID="{F6243FF2-F2E4-EB4D-9483-9A39CC92AAD7}" presName="node" presStyleLbl="node1" presStyleIdx="1" presStyleCnt="4">
        <dgm:presLayoutVars>
          <dgm:bulletEnabled val="1"/>
        </dgm:presLayoutVars>
      </dgm:prSet>
      <dgm:spPr/>
    </dgm:pt>
    <dgm:pt modelId="{0BBAAA49-F45F-4B48-9DCF-78B2DA43381C}" type="pres">
      <dgm:prSet presAssocID="{2D72F7D4-AC39-484D-AFEE-5519FCDE32E1}" presName="sibTrans" presStyleCnt="0"/>
      <dgm:spPr/>
    </dgm:pt>
    <dgm:pt modelId="{9649A3B5-51B6-454C-B770-18483D7A3028}" type="pres">
      <dgm:prSet presAssocID="{717C4308-7CAA-2E43-BA97-98833BF517CC}" presName="node" presStyleLbl="node1" presStyleIdx="2" presStyleCnt="4">
        <dgm:presLayoutVars>
          <dgm:bulletEnabled val="1"/>
        </dgm:presLayoutVars>
      </dgm:prSet>
      <dgm:spPr/>
    </dgm:pt>
    <dgm:pt modelId="{B359B3C7-874A-C14C-AE93-21A13203C22A}" type="pres">
      <dgm:prSet presAssocID="{EA2BA7DC-3E18-B24C-A3DC-60F382ECE64B}" presName="sibTrans" presStyleCnt="0"/>
      <dgm:spPr/>
    </dgm:pt>
    <dgm:pt modelId="{99D2671B-7477-974B-BAA5-BEA519692F8E}" type="pres">
      <dgm:prSet presAssocID="{E7FEC214-7BC1-FE4F-9CD5-2D3745466C27}" presName="node" presStyleLbl="node1" presStyleIdx="3" presStyleCnt="4">
        <dgm:presLayoutVars>
          <dgm:bulletEnabled val="1"/>
        </dgm:presLayoutVars>
      </dgm:prSet>
      <dgm:spPr/>
    </dgm:pt>
  </dgm:ptLst>
  <dgm:cxnLst>
    <dgm:cxn modelId="{7D7DA602-4F91-FC48-99EC-B0237CA9C4BD}" srcId="{FB2AD24F-14B0-4E4D-A974-E2711F13E7D6}" destId="{C11CBBF6-A1E3-D348-B1E6-3DC17BF5D1B5}" srcOrd="1" destOrd="0" parTransId="{585545B0-1AB5-8F43-9E2E-F809A7EA79BF}" sibTransId="{DB6CACD4-8D8B-3244-8B23-65CED2BAC074}"/>
    <dgm:cxn modelId="{5E4F580F-A1E3-1C4C-B94F-C899A8629F16}" type="presOf" srcId="{D4F2C4E2-07BE-6C4F-8704-F5F19B0778CC}" destId="{9649A3B5-51B6-454C-B770-18483D7A3028}" srcOrd="0" destOrd="2" presId="urn:microsoft.com/office/officeart/2005/8/layout/hList6"/>
    <dgm:cxn modelId="{50BFEF0F-52F0-4741-BA5E-98B10AC3E2B4}" srcId="{717C4308-7CAA-2E43-BA97-98833BF517CC}" destId="{861F4272-94F0-A345-BF24-280F3A5728F5}" srcOrd="5" destOrd="0" parTransId="{A49DC2FE-F30B-C94A-BA7B-529105059435}" sibTransId="{73599269-F835-4B4B-860B-195F75A214EE}"/>
    <dgm:cxn modelId="{3A0BBA14-B3DF-B840-930B-2AEBCA175494}" type="presOf" srcId="{AB7BA31F-3F84-1D49-B230-20E7F7F2D929}" destId="{9649A3B5-51B6-454C-B770-18483D7A3028}" srcOrd="0" destOrd="5" presId="urn:microsoft.com/office/officeart/2005/8/layout/hList6"/>
    <dgm:cxn modelId="{9643271C-3E37-DB4B-ACFD-C228B72F40D8}" srcId="{7B6A5CB0-9F85-C443-8610-E210A3AE4247}" destId="{E7FEC214-7BC1-FE4F-9CD5-2D3745466C27}" srcOrd="3" destOrd="0" parTransId="{202E0D98-DC36-4D4A-8B09-B2186303707D}" sibTransId="{59737892-888B-FA42-96A8-5EF2F6891C5D}"/>
    <dgm:cxn modelId="{90867F1F-A75E-6940-9830-F15D2715770B}" type="presOf" srcId="{4D1E30F9-2199-0C44-A13C-D85467383EFD}" destId="{99D2671B-7477-974B-BAA5-BEA519692F8E}" srcOrd="0" destOrd="5" presId="urn:microsoft.com/office/officeart/2005/8/layout/hList6"/>
    <dgm:cxn modelId="{64EEC423-9384-2B44-B229-FF0F11521B63}" type="presOf" srcId="{F6243FF2-F2E4-EB4D-9483-9A39CC92AAD7}" destId="{E3E45F61-41A8-D14D-A708-31A696A67475}" srcOrd="0" destOrd="0" presId="urn:microsoft.com/office/officeart/2005/8/layout/hList6"/>
    <dgm:cxn modelId="{76308126-3DE1-B54F-A355-EE875B9CA252}" srcId="{F6243FF2-F2E4-EB4D-9483-9A39CC92AAD7}" destId="{F5E2DA82-3B8B-C245-8615-3462DF301DB5}" srcOrd="1" destOrd="0" parTransId="{B35CF897-D10B-104D-AE86-A63E8C1B9711}" sibTransId="{B679971E-C48B-B54A-B931-6E658D7B1204}"/>
    <dgm:cxn modelId="{D3542427-7F2F-5E48-9F20-906BC041FB4B}" srcId="{717C4308-7CAA-2E43-BA97-98833BF517CC}" destId="{D4F2C4E2-07BE-6C4F-8704-F5F19B0778CC}" srcOrd="1" destOrd="0" parTransId="{5FB8FA4E-A9F5-E147-8E2B-E28C1DFB83AE}" sibTransId="{88E89C88-C30A-4D48-94A2-59BE1726F506}"/>
    <dgm:cxn modelId="{51E4A12E-396D-A643-AB8D-BB9574BBB686}" srcId="{F6243FF2-F2E4-EB4D-9483-9A39CC92AAD7}" destId="{50299C4A-8C90-5A44-A703-0D3872C924F3}" srcOrd="0" destOrd="0" parTransId="{FDA291C6-A795-B544-9E30-3A2C832B7027}" sibTransId="{E744DC14-AF75-D542-9746-3E814827C37B}"/>
    <dgm:cxn modelId="{32A8C736-C9CE-DD4B-AFFB-D85EAA5B06C7}" srcId="{E7FEC214-7BC1-FE4F-9CD5-2D3745466C27}" destId="{BDF23D64-B90A-B64D-AC23-9FB35B50C3B8}" srcOrd="2" destOrd="0" parTransId="{4A29E37D-2980-8441-8AD6-47F085EE312D}" sibTransId="{7E2D4957-57B6-D74D-9A58-9ABDD1E20919}"/>
    <dgm:cxn modelId="{F7025E37-4B95-4B4C-9586-99DF7EAB55B6}" type="presOf" srcId="{7F0BE8CA-E6C7-7C41-AB4E-42FEAF4DFDFC}" destId="{6191AA59-B405-9B4A-A5DE-BE79C4C10099}" srcOrd="0" destOrd="3" presId="urn:microsoft.com/office/officeart/2005/8/layout/hList6"/>
    <dgm:cxn modelId="{30C5CE42-B145-C64A-AE5A-523229B29CC2}" type="presOf" srcId="{F5E2DA82-3B8B-C245-8615-3462DF301DB5}" destId="{E3E45F61-41A8-D14D-A708-31A696A67475}" srcOrd="0" destOrd="2" presId="urn:microsoft.com/office/officeart/2005/8/layout/hList6"/>
    <dgm:cxn modelId="{210BB044-FCA4-0642-876E-9FB2AA51D901}" srcId="{FB2AD24F-14B0-4E4D-A974-E2711F13E7D6}" destId="{78C0C84A-A417-8845-974B-4E9FA5A4243F}" srcOrd="4" destOrd="0" parTransId="{4BA181BA-C1ED-0641-BBE1-E3D40B4FBC96}" sibTransId="{BD8B39A1-E3FE-FA4B-941E-3C80EABD5E7A}"/>
    <dgm:cxn modelId="{697F4B48-0714-2D46-A8D2-0EE3FD35C813}" type="presOf" srcId="{BDF23D64-B90A-B64D-AC23-9FB35B50C3B8}" destId="{99D2671B-7477-974B-BAA5-BEA519692F8E}" srcOrd="0" destOrd="3" presId="urn:microsoft.com/office/officeart/2005/8/layout/hList6"/>
    <dgm:cxn modelId="{861F8B4D-B99E-7542-B5CE-F4D4CB01E86B}" type="presOf" srcId="{861F4272-94F0-A345-BF24-280F3A5728F5}" destId="{9649A3B5-51B6-454C-B770-18483D7A3028}" srcOrd="0" destOrd="6" presId="urn:microsoft.com/office/officeart/2005/8/layout/hList6"/>
    <dgm:cxn modelId="{5288DA4E-DF14-1840-B755-83C7850D0B9B}" type="presOf" srcId="{66E1F754-E1A3-7B4B-8F84-7625D6E8AA23}" destId="{9649A3B5-51B6-454C-B770-18483D7A3028}" srcOrd="0" destOrd="7" presId="urn:microsoft.com/office/officeart/2005/8/layout/hList6"/>
    <dgm:cxn modelId="{9DA01D58-629D-0445-94C3-2B64514CA457}" type="presOf" srcId="{E7FEC214-7BC1-FE4F-9CD5-2D3745466C27}" destId="{99D2671B-7477-974B-BAA5-BEA519692F8E}" srcOrd="0" destOrd="0" presId="urn:microsoft.com/office/officeart/2005/8/layout/hList6"/>
    <dgm:cxn modelId="{A64D8C5C-1F48-FA4D-B920-10BF30BE281B}" type="presOf" srcId="{99C5D154-B046-D440-9F10-B23D6D4EA356}" destId="{99D2671B-7477-974B-BAA5-BEA519692F8E}" srcOrd="0" destOrd="4" presId="urn:microsoft.com/office/officeart/2005/8/layout/hList6"/>
    <dgm:cxn modelId="{8B9EC865-EAD9-FE46-913F-599ADB59CCC0}" srcId="{E7FEC214-7BC1-FE4F-9CD5-2D3745466C27}" destId="{4D1E30F9-2199-0C44-A13C-D85467383EFD}" srcOrd="4" destOrd="0" parTransId="{A7C86868-5AA2-714A-8A71-0157771D7788}" sibTransId="{7735E1D1-D55E-C948-BE32-64F8354703F1}"/>
    <dgm:cxn modelId="{7F58C867-51A8-524C-AA12-3C9A54C68E46}" type="presOf" srcId="{DAA92BD4-C026-B344-8BA3-199278143510}" destId="{E3E45F61-41A8-D14D-A708-31A696A67475}" srcOrd="0" destOrd="3" presId="urn:microsoft.com/office/officeart/2005/8/layout/hList6"/>
    <dgm:cxn modelId="{BC2AD169-EAF9-A640-9EBA-621872D8AC1B}" type="presOf" srcId="{7B6A5CB0-9F85-C443-8610-E210A3AE4247}" destId="{3CB5F49D-A761-3445-9895-010ACF5B4E1B}" srcOrd="0" destOrd="0" presId="urn:microsoft.com/office/officeart/2005/8/layout/hList6"/>
    <dgm:cxn modelId="{67E0056C-F2C1-494B-ACA0-1AFCA77B5334}" type="presOf" srcId="{50299C4A-8C90-5A44-A703-0D3872C924F3}" destId="{E3E45F61-41A8-D14D-A708-31A696A67475}" srcOrd="0" destOrd="1" presId="urn:microsoft.com/office/officeart/2005/8/layout/hList6"/>
    <dgm:cxn modelId="{67D1ED6C-24D6-E842-B1BE-10954F3DB76D}" srcId="{FB2AD24F-14B0-4E4D-A974-E2711F13E7D6}" destId="{4CD25AA0-7235-864B-A028-F8F195987521}" srcOrd="3" destOrd="0" parTransId="{A94146AB-A0CF-4D48-9DD0-10432D85EAD1}" sibTransId="{E7561B38-C743-C14F-9658-F8368151503C}"/>
    <dgm:cxn modelId="{79127E6D-02BC-8741-A59A-21481D102815}" srcId="{E7FEC214-7BC1-FE4F-9CD5-2D3745466C27}" destId="{40E1ABA2-8177-5E4A-8C3B-D83F1BB22301}" srcOrd="1" destOrd="0" parTransId="{31AD2326-126E-904F-89CF-DFBD173EAFE8}" sibTransId="{FC17E903-AEE1-144A-AC4A-684D820A1554}"/>
    <dgm:cxn modelId="{B038286E-D490-824B-9D69-F28CC98A9FC2}" srcId="{717C4308-7CAA-2E43-BA97-98833BF517CC}" destId="{1B2E8FEA-BF77-6F43-8146-E7A02F2D7F59}" srcOrd="2" destOrd="0" parTransId="{B4DF085B-B82A-204E-841E-F55A092C6676}" sibTransId="{751821DD-DE7E-E345-B7E0-2863C987FF9B}"/>
    <dgm:cxn modelId="{07753473-3EAC-BD40-8A44-106268F0DED0}" srcId="{E7FEC214-7BC1-FE4F-9CD5-2D3745466C27}" destId="{A97154D4-3F13-4645-A9E0-D525075C8A6C}" srcOrd="0" destOrd="0" parTransId="{B99D6FBA-8D8A-9F46-B1A6-7996543667B4}" sibTransId="{7ED0B2A9-DBE0-9846-BB7D-F49D399F9F56}"/>
    <dgm:cxn modelId="{1A6B5973-382E-4641-A3CE-0D72D125D1C9}" type="presOf" srcId="{EF43BE92-5A55-7B42-8DDD-F0EA2C0908C5}" destId="{99D2671B-7477-974B-BAA5-BEA519692F8E}" srcOrd="0" destOrd="6" presId="urn:microsoft.com/office/officeart/2005/8/layout/hList6"/>
    <dgm:cxn modelId="{90F05F75-BD45-3A4B-AD84-9F585C38C292}" type="presOf" srcId="{A97154D4-3F13-4645-A9E0-D525075C8A6C}" destId="{99D2671B-7477-974B-BAA5-BEA519692F8E}" srcOrd="0" destOrd="1" presId="urn:microsoft.com/office/officeart/2005/8/layout/hList6"/>
    <dgm:cxn modelId="{C3A3877E-B0E7-AE42-A93E-3008B437DCED}" type="presOf" srcId="{78C0C84A-A417-8845-974B-4E9FA5A4243F}" destId="{6191AA59-B405-9B4A-A5DE-BE79C4C10099}" srcOrd="0" destOrd="5" presId="urn:microsoft.com/office/officeart/2005/8/layout/hList6"/>
    <dgm:cxn modelId="{7DBF0A8F-B805-A449-B83C-E1C780EA2B24}" srcId="{717C4308-7CAA-2E43-BA97-98833BF517CC}" destId="{66E1F754-E1A3-7B4B-8F84-7625D6E8AA23}" srcOrd="6" destOrd="0" parTransId="{E842D914-26FC-D74B-A010-11C075A61FE8}" sibTransId="{CE694993-239B-F340-A5FB-17F007948E43}"/>
    <dgm:cxn modelId="{28419692-3CAB-194B-A813-C96BC53A5F64}" srcId="{717C4308-7CAA-2E43-BA97-98833BF517CC}" destId="{AB7BA31F-3F84-1D49-B230-20E7F7F2D929}" srcOrd="4" destOrd="0" parTransId="{68BDA9D2-9481-DC42-A710-1BA6568570B8}" sibTransId="{441614F3-17FA-474E-A8AC-0528E6930E77}"/>
    <dgm:cxn modelId="{8B326D98-48B8-4E4A-8373-7842097BD680}" type="presOf" srcId="{4CD25AA0-7235-864B-A028-F8F195987521}" destId="{6191AA59-B405-9B4A-A5DE-BE79C4C10099}" srcOrd="0" destOrd="4" presId="urn:microsoft.com/office/officeart/2005/8/layout/hList6"/>
    <dgm:cxn modelId="{844F8C99-569A-E24B-829E-9C4C6164699C}" type="presOf" srcId="{FB2AD24F-14B0-4E4D-A974-E2711F13E7D6}" destId="{6191AA59-B405-9B4A-A5DE-BE79C4C10099}" srcOrd="0" destOrd="0" presId="urn:microsoft.com/office/officeart/2005/8/layout/hList6"/>
    <dgm:cxn modelId="{0A4ACA9D-4929-B24D-883F-4C50B8F68445}" type="presOf" srcId="{D4B84823-0803-A542-B184-31D49B256CC5}" destId="{6191AA59-B405-9B4A-A5DE-BE79C4C10099}" srcOrd="0" destOrd="1" presId="urn:microsoft.com/office/officeart/2005/8/layout/hList6"/>
    <dgm:cxn modelId="{6DC060AA-5CEA-A949-96F6-8B8A80A53AAC}" srcId="{FB2AD24F-14B0-4E4D-A974-E2711F13E7D6}" destId="{7F0BE8CA-E6C7-7C41-AB4E-42FEAF4DFDFC}" srcOrd="2" destOrd="0" parTransId="{26DB66A0-07AC-B542-8BE0-74C96147113B}" sibTransId="{BDFD8AAD-6D3A-4E45-A903-CBE047747CAB}"/>
    <dgm:cxn modelId="{374EBCAA-A624-D44E-B851-BC6918D30070}" srcId="{7B6A5CB0-9F85-C443-8610-E210A3AE4247}" destId="{F6243FF2-F2E4-EB4D-9483-9A39CC92AAD7}" srcOrd="1" destOrd="0" parTransId="{1C1B15F7-1C3C-C948-A5DA-AB264ECC31CF}" sibTransId="{2D72F7D4-AC39-484D-AFEE-5519FCDE32E1}"/>
    <dgm:cxn modelId="{5A53CEB1-8735-DA48-8FF5-03E09B7A6E53}" type="presOf" srcId="{40E1ABA2-8177-5E4A-8C3B-D83F1BB22301}" destId="{99D2671B-7477-974B-BAA5-BEA519692F8E}" srcOrd="0" destOrd="2" presId="urn:microsoft.com/office/officeart/2005/8/layout/hList6"/>
    <dgm:cxn modelId="{EAAB6BB4-52FB-D145-8B5D-5EE5B285B0C4}" srcId="{717C4308-7CAA-2E43-BA97-98833BF517CC}" destId="{DDB46416-ECD9-5A41-A9C1-126B3B6DD5AE}" srcOrd="3" destOrd="0" parTransId="{6F267BA3-158C-7B49-BB77-BA8208680DC0}" sibTransId="{83D2FA4B-522B-6742-8658-797D3E841080}"/>
    <dgm:cxn modelId="{4F9DA4C8-F9A6-8B45-804E-B2CE33A64409}" type="presOf" srcId="{717C4308-7CAA-2E43-BA97-98833BF517CC}" destId="{9649A3B5-51B6-454C-B770-18483D7A3028}" srcOrd="0" destOrd="0" presId="urn:microsoft.com/office/officeart/2005/8/layout/hList6"/>
    <dgm:cxn modelId="{A71AACCA-5E1B-294E-8C55-55002A04E304}" srcId="{FB2AD24F-14B0-4E4D-A974-E2711F13E7D6}" destId="{D4B84823-0803-A542-B184-31D49B256CC5}" srcOrd="0" destOrd="0" parTransId="{C54CB7C5-EE59-244F-990F-213F8F6D546B}" sibTransId="{DC416D0C-7595-9640-85E8-9A7F53A4B171}"/>
    <dgm:cxn modelId="{8E7F9ED0-7145-534D-969D-6E5D80C96A40}" type="presOf" srcId="{594E3CFB-9648-D64F-804B-D9652B0DD820}" destId="{9649A3B5-51B6-454C-B770-18483D7A3028}" srcOrd="0" destOrd="1" presId="urn:microsoft.com/office/officeart/2005/8/layout/hList6"/>
    <dgm:cxn modelId="{77586CD2-FBBE-DC4E-874E-29CF3305CEEA}" type="presOf" srcId="{1B2E8FEA-BF77-6F43-8146-E7A02F2D7F59}" destId="{9649A3B5-51B6-454C-B770-18483D7A3028}" srcOrd="0" destOrd="3" presId="urn:microsoft.com/office/officeart/2005/8/layout/hList6"/>
    <dgm:cxn modelId="{8576A5D2-76F3-554F-8781-524109FDA624}" srcId="{F6243FF2-F2E4-EB4D-9483-9A39CC92AAD7}" destId="{DAA92BD4-C026-B344-8BA3-199278143510}" srcOrd="2" destOrd="0" parTransId="{CB5479AE-3385-2A44-B1EB-7384D0310B2B}" sibTransId="{FF1B2546-A8BA-7F40-9840-6AC054FBB872}"/>
    <dgm:cxn modelId="{07F68EDC-5E51-8E46-95D7-EC0762449E28}" srcId="{E7FEC214-7BC1-FE4F-9CD5-2D3745466C27}" destId="{EF43BE92-5A55-7B42-8DDD-F0EA2C0908C5}" srcOrd="5" destOrd="0" parTransId="{C10D2A61-AC89-D348-A431-10A24D9B7475}" sibTransId="{47CE98B4-D669-CE43-AE2D-B0BE17F6630F}"/>
    <dgm:cxn modelId="{1A1B20DD-2510-D141-8112-0D4507B5E59E}" srcId="{7B6A5CB0-9F85-C443-8610-E210A3AE4247}" destId="{FB2AD24F-14B0-4E4D-A974-E2711F13E7D6}" srcOrd="0" destOrd="0" parTransId="{62BCDEC0-ABF9-9848-A61D-672C9055BD50}" sibTransId="{1142D44E-6801-3442-8DDB-2819F88C2014}"/>
    <dgm:cxn modelId="{C58BDEE2-957E-3847-AE69-1BD46C692950}" srcId="{E7FEC214-7BC1-FE4F-9CD5-2D3745466C27}" destId="{99C5D154-B046-D440-9F10-B23D6D4EA356}" srcOrd="3" destOrd="0" parTransId="{F53AB081-5023-824C-A0FA-83B303075931}" sibTransId="{85E9D275-7243-C143-9F10-16009B8AD0E5}"/>
    <dgm:cxn modelId="{FE6C40E4-A0E0-CE4A-B80E-D8BAAF153211}" srcId="{717C4308-7CAA-2E43-BA97-98833BF517CC}" destId="{594E3CFB-9648-D64F-804B-D9652B0DD820}" srcOrd="0" destOrd="0" parTransId="{5A1E463B-9815-E748-9DFF-19988EDDD217}" sibTransId="{5C5817EA-146B-EF49-ACE7-9C8487B3B66A}"/>
    <dgm:cxn modelId="{7DA891EA-B16C-F34F-A90E-7840D90DF044}" srcId="{7B6A5CB0-9F85-C443-8610-E210A3AE4247}" destId="{717C4308-7CAA-2E43-BA97-98833BF517CC}" srcOrd="2" destOrd="0" parTransId="{41BA0B72-DC3A-994F-AF26-AD6F773A0A79}" sibTransId="{EA2BA7DC-3E18-B24C-A3DC-60F382ECE64B}"/>
    <dgm:cxn modelId="{14B2BDEB-FA14-B74D-88FA-271C09292AB5}" type="presOf" srcId="{DDB46416-ECD9-5A41-A9C1-126B3B6DD5AE}" destId="{9649A3B5-51B6-454C-B770-18483D7A3028}" srcOrd="0" destOrd="4" presId="urn:microsoft.com/office/officeart/2005/8/layout/hList6"/>
    <dgm:cxn modelId="{D8961BF8-0F2D-9F44-AA6E-FF51189D105C}" type="presOf" srcId="{C11CBBF6-A1E3-D348-B1E6-3DC17BF5D1B5}" destId="{6191AA59-B405-9B4A-A5DE-BE79C4C10099}" srcOrd="0" destOrd="2" presId="urn:microsoft.com/office/officeart/2005/8/layout/hList6"/>
    <dgm:cxn modelId="{A430E89B-2558-CF4D-9141-EB49A8A84957}" type="presParOf" srcId="{3CB5F49D-A761-3445-9895-010ACF5B4E1B}" destId="{6191AA59-B405-9B4A-A5DE-BE79C4C10099}" srcOrd="0" destOrd="0" presId="urn:microsoft.com/office/officeart/2005/8/layout/hList6"/>
    <dgm:cxn modelId="{AD84CE36-B0E1-7340-9139-475AC72CCDF5}" type="presParOf" srcId="{3CB5F49D-A761-3445-9895-010ACF5B4E1B}" destId="{906E392E-1793-D149-881B-318A5F006082}" srcOrd="1" destOrd="0" presId="urn:microsoft.com/office/officeart/2005/8/layout/hList6"/>
    <dgm:cxn modelId="{6473FC88-82CD-BA45-9FEB-35481C774F1E}" type="presParOf" srcId="{3CB5F49D-A761-3445-9895-010ACF5B4E1B}" destId="{E3E45F61-41A8-D14D-A708-31A696A67475}" srcOrd="2" destOrd="0" presId="urn:microsoft.com/office/officeart/2005/8/layout/hList6"/>
    <dgm:cxn modelId="{03149E02-76F6-7644-8332-D4E7CC0FCB2F}" type="presParOf" srcId="{3CB5F49D-A761-3445-9895-010ACF5B4E1B}" destId="{0BBAAA49-F45F-4B48-9DCF-78B2DA43381C}" srcOrd="3" destOrd="0" presId="urn:microsoft.com/office/officeart/2005/8/layout/hList6"/>
    <dgm:cxn modelId="{EA400F37-142E-B248-A72B-29DD6FB46557}" type="presParOf" srcId="{3CB5F49D-A761-3445-9895-010ACF5B4E1B}" destId="{9649A3B5-51B6-454C-B770-18483D7A3028}" srcOrd="4" destOrd="0" presId="urn:microsoft.com/office/officeart/2005/8/layout/hList6"/>
    <dgm:cxn modelId="{B51D78F8-76CF-414E-BE19-9FAE77B9FD35}" type="presParOf" srcId="{3CB5F49D-A761-3445-9895-010ACF5B4E1B}" destId="{B359B3C7-874A-C14C-AE93-21A13203C22A}" srcOrd="5" destOrd="0" presId="urn:microsoft.com/office/officeart/2005/8/layout/hList6"/>
    <dgm:cxn modelId="{0B12FC58-B2A5-814B-A8EA-99412803CD22}" type="presParOf" srcId="{3CB5F49D-A761-3445-9895-010ACF5B4E1B}" destId="{99D2671B-7477-974B-BAA5-BEA519692F8E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4126557-C15D-FF46-803A-0B0A09ADD85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B7EECC-158C-6248-8CA5-49345B6CFDFF}">
      <dgm:prSet phldrT="[Text]"/>
      <dgm:spPr/>
      <dgm:t>
        <a:bodyPr/>
        <a:lstStyle/>
        <a:p>
          <a:r>
            <a:rPr lang="en-US" dirty="0"/>
            <a:t>Utilize Existing Resources to Grow Students Socially, Emotionally, and Academically </a:t>
          </a:r>
        </a:p>
      </dgm:t>
    </dgm:pt>
    <dgm:pt modelId="{859BC7D6-A31A-8E44-9E4B-151DE87B358E}" type="parTrans" cxnId="{214F5223-206B-FD4C-87B5-AFE3F04D30C8}">
      <dgm:prSet/>
      <dgm:spPr/>
      <dgm:t>
        <a:bodyPr/>
        <a:lstStyle/>
        <a:p>
          <a:endParaRPr lang="en-US"/>
        </a:p>
      </dgm:t>
    </dgm:pt>
    <dgm:pt modelId="{5B50CA62-8A45-7C43-9DE4-93CF9F107852}" type="sibTrans" cxnId="{214F5223-206B-FD4C-87B5-AFE3F04D30C8}">
      <dgm:prSet/>
      <dgm:spPr/>
      <dgm:t>
        <a:bodyPr/>
        <a:lstStyle/>
        <a:p>
          <a:endParaRPr lang="en-US"/>
        </a:p>
      </dgm:t>
    </dgm:pt>
    <dgm:pt modelId="{4E693C67-0C21-CD46-A802-66427105E84E}">
      <dgm:prSet phldrT="[Text]"/>
      <dgm:spPr/>
      <dgm:t>
        <a:bodyPr/>
        <a:lstStyle/>
        <a:p>
          <a:r>
            <a:rPr lang="en-US" dirty="0"/>
            <a:t>Continue to Prioritize and Develop Student Learning Environments</a:t>
          </a:r>
        </a:p>
      </dgm:t>
    </dgm:pt>
    <dgm:pt modelId="{589ED9EC-492E-9047-AD56-0DD24D66491A}" type="parTrans" cxnId="{50BDC8F6-13D8-324E-99E5-9551763DA57E}">
      <dgm:prSet/>
      <dgm:spPr/>
      <dgm:t>
        <a:bodyPr/>
        <a:lstStyle/>
        <a:p>
          <a:endParaRPr lang="en-US"/>
        </a:p>
      </dgm:t>
    </dgm:pt>
    <dgm:pt modelId="{18796B9A-7748-7A4E-B39A-A42C0B3DE35A}" type="sibTrans" cxnId="{50BDC8F6-13D8-324E-99E5-9551763DA57E}">
      <dgm:prSet/>
      <dgm:spPr/>
      <dgm:t>
        <a:bodyPr/>
        <a:lstStyle/>
        <a:p>
          <a:endParaRPr lang="en-US"/>
        </a:p>
      </dgm:t>
    </dgm:pt>
    <dgm:pt modelId="{03525908-F3CD-C04D-AA44-A9843247A8A3}">
      <dgm:prSet phldrT="[Text]"/>
      <dgm:spPr/>
      <dgm:t>
        <a:bodyPr/>
        <a:lstStyle/>
        <a:p>
          <a:r>
            <a:rPr lang="en-US" dirty="0"/>
            <a:t>Improve Staff Horizontal Collaboration Across Elementary Schools</a:t>
          </a:r>
        </a:p>
      </dgm:t>
    </dgm:pt>
    <dgm:pt modelId="{EC085A94-D83D-824E-AAA3-F41EA182B46E}" type="parTrans" cxnId="{8F08022B-2A71-8D4E-9B76-679A312055FC}">
      <dgm:prSet/>
      <dgm:spPr/>
      <dgm:t>
        <a:bodyPr/>
        <a:lstStyle/>
        <a:p>
          <a:endParaRPr lang="en-US"/>
        </a:p>
      </dgm:t>
    </dgm:pt>
    <dgm:pt modelId="{A5211547-7101-4B4F-8592-9796AEE43002}" type="sibTrans" cxnId="{8F08022B-2A71-8D4E-9B76-679A312055FC}">
      <dgm:prSet/>
      <dgm:spPr/>
      <dgm:t>
        <a:bodyPr/>
        <a:lstStyle/>
        <a:p>
          <a:endParaRPr lang="en-US"/>
        </a:p>
      </dgm:t>
    </dgm:pt>
    <dgm:pt modelId="{D6851605-47B8-AE4A-95FE-7037DCFC0653}">
      <dgm:prSet phldrT="[Text]"/>
      <dgm:spPr/>
      <dgm:t>
        <a:bodyPr/>
        <a:lstStyle/>
        <a:p>
          <a:endParaRPr lang="en-US" dirty="0"/>
        </a:p>
      </dgm:t>
    </dgm:pt>
    <dgm:pt modelId="{524E709D-4785-4248-B8D2-AA8F6CE62F10}" type="parTrans" cxnId="{E631B4E9-22B5-7247-962C-EBDD302421E9}">
      <dgm:prSet/>
      <dgm:spPr/>
      <dgm:t>
        <a:bodyPr/>
        <a:lstStyle/>
        <a:p>
          <a:endParaRPr lang="en-US"/>
        </a:p>
      </dgm:t>
    </dgm:pt>
    <dgm:pt modelId="{8A4896D5-B771-C54B-BC5A-D7B919FFF504}" type="sibTrans" cxnId="{E631B4E9-22B5-7247-962C-EBDD302421E9}">
      <dgm:prSet/>
      <dgm:spPr/>
      <dgm:t>
        <a:bodyPr/>
        <a:lstStyle/>
        <a:p>
          <a:endParaRPr lang="en-US"/>
        </a:p>
      </dgm:t>
    </dgm:pt>
    <dgm:pt modelId="{62403226-5A33-6649-8275-DA87C74A2308}">
      <dgm:prSet phldrT="[Text]"/>
      <dgm:spPr/>
      <dgm:t>
        <a:bodyPr/>
        <a:lstStyle/>
        <a:p>
          <a:r>
            <a:rPr lang="en-US" dirty="0"/>
            <a:t>Plan and Execute Bond Construction and Project Alignment</a:t>
          </a:r>
        </a:p>
      </dgm:t>
    </dgm:pt>
    <dgm:pt modelId="{1891423D-EEFE-934C-B488-334294E99FE4}" type="parTrans" cxnId="{FC0069FB-7979-1046-BCD3-36C3E9EFF290}">
      <dgm:prSet/>
      <dgm:spPr/>
      <dgm:t>
        <a:bodyPr/>
        <a:lstStyle/>
        <a:p>
          <a:endParaRPr lang="en-US"/>
        </a:p>
      </dgm:t>
    </dgm:pt>
    <dgm:pt modelId="{EEFCF35B-8937-BF43-8412-B8B88810B29B}" type="sibTrans" cxnId="{FC0069FB-7979-1046-BCD3-36C3E9EFF290}">
      <dgm:prSet/>
      <dgm:spPr/>
      <dgm:t>
        <a:bodyPr/>
        <a:lstStyle/>
        <a:p>
          <a:endParaRPr lang="en-US"/>
        </a:p>
      </dgm:t>
    </dgm:pt>
    <dgm:pt modelId="{150E1122-A7FC-8C42-98EF-86CA31EC1E05}">
      <dgm:prSet phldrT="[Text]"/>
      <dgm:spPr/>
      <dgm:t>
        <a:bodyPr/>
        <a:lstStyle/>
        <a:p>
          <a:r>
            <a:rPr lang="en-US" dirty="0"/>
            <a:t>Utilize Data to Develop Differentiated Learning Opportunities </a:t>
          </a:r>
        </a:p>
      </dgm:t>
    </dgm:pt>
    <dgm:pt modelId="{D361732C-71F8-6544-B181-0116DE481CC4}" type="parTrans" cxnId="{5C927113-8564-3B46-ADA3-4AD2855475C1}">
      <dgm:prSet/>
      <dgm:spPr/>
      <dgm:t>
        <a:bodyPr/>
        <a:lstStyle/>
        <a:p>
          <a:endParaRPr lang="en-US"/>
        </a:p>
      </dgm:t>
    </dgm:pt>
    <dgm:pt modelId="{72164304-2A0C-304C-B604-C66CD23501A7}" type="sibTrans" cxnId="{5C927113-8564-3B46-ADA3-4AD2855475C1}">
      <dgm:prSet/>
      <dgm:spPr/>
      <dgm:t>
        <a:bodyPr/>
        <a:lstStyle/>
        <a:p>
          <a:endParaRPr lang="en-US"/>
        </a:p>
      </dgm:t>
    </dgm:pt>
    <dgm:pt modelId="{7E9170A2-9411-4B41-8E07-814E63C7D0E8}">
      <dgm:prSet phldrT="[Text]"/>
      <dgm:spPr/>
      <dgm:t>
        <a:bodyPr/>
        <a:lstStyle/>
        <a:p>
          <a:r>
            <a:rPr lang="en-US" dirty="0"/>
            <a:t>Organize and and Improve School District Safety Procedures  </a:t>
          </a:r>
        </a:p>
      </dgm:t>
    </dgm:pt>
    <dgm:pt modelId="{9124BD0F-E6D3-8D41-94BA-B18751075A9F}" type="parTrans" cxnId="{B4E63D92-B415-4549-8AB0-25CCCA09A901}">
      <dgm:prSet/>
      <dgm:spPr/>
      <dgm:t>
        <a:bodyPr/>
        <a:lstStyle/>
        <a:p>
          <a:endParaRPr lang="en-US"/>
        </a:p>
      </dgm:t>
    </dgm:pt>
    <dgm:pt modelId="{2E4D1EDC-3359-BD4E-86D8-C554E637F148}" type="sibTrans" cxnId="{B4E63D92-B415-4549-8AB0-25CCCA09A901}">
      <dgm:prSet/>
      <dgm:spPr/>
      <dgm:t>
        <a:bodyPr/>
        <a:lstStyle/>
        <a:p>
          <a:endParaRPr lang="en-US"/>
        </a:p>
      </dgm:t>
    </dgm:pt>
    <dgm:pt modelId="{21698B73-21DD-9341-BF4A-38DF86AD91FE}">
      <dgm:prSet phldrT="[Text]"/>
      <dgm:spPr/>
      <dgm:t>
        <a:bodyPr/>
        <a:lstStyle/>
        <a:p>
          <a:r>
            <a:rPr lang="en-US" dirty="0"/>
            <a:t>Trauma Informed Practices </a:t>
          </a:r>
        </a:p>
      </dgm:t>
    </dgm:pt>
    <dgm:pt modelId="{39634E74-A19D-974A-A92C-157AC9D6F9AC}" type="parTrans" cxnId="{036DD4D0-0929-8645-B91D-5DAA8363534F}">
      <dgm:prSet/>
      <dgm:spPr/>
      <dgm:t>
        <a:bodyPr/>
        <a:lstStyle/>
        <a:p>
          <a:endParaRPr lang="en-US"/>
        </a:p>
      </dgm:t>
    </dgm:pt>
    <dgm:pt modelId="{EF527AB3-A0BC-9B4D-98C6-AE5B76FFEE83}" type="sibTrans" cxnId="{036DD4D0-0929-8645-B91D-5DAA8363534F}">
      <dgm:prSet/>
      <dgm:spPr/>
      <dgm:t>
        <a:bodyPr/>
        <a:lstStyle/>
        <a:p>
          <a:endParaRPr lang="en-US"/>
        </a:p>
      </dgm:t>
    </dgm:pt>
    <dgm:pt modelId="{7B474282-2E07-C941-91DA-FE8C4EE5E69E}">
      <dgm:prSet phldrT="[Text]"/>
      <dgm:spPr/>
      <dgm:t>
        <a:bodyPr/>
        <a:lstStyle/>
        <a:p>
          <a:r>
            <a:rPr lang="en-US" dirty="0"/>
            <a:t>Support Aide Training &amp; Scheduling</a:t>
          </a:r>
        </a:p>
      </dgm:t>
    </dgm:pt>
    <dgm:pt modelId="{0CCEFEDD-09B9-1641-9197-EF499E71E3B5}" type="parTrans" cxnId="{8D13AF1B-3874-E940-A223-E90108ED92BD}">
      <dgm:prSet/>
      <dgm:spPr/>
      <dgm:t>
        <a:bodyPr/>
        <a:lstStyle/>
        <a:p>
          <a:endParaRPr lang="en-US"/>
        </a:p>
      </dgm:t>
    </dgm:pt>
    <dgm:pt modelId="{DDD8E09D-8D01-8744-B85F-BFBC1AB257D3}" type="sibTrans" cxnId="{8D13AF1B-3874-E940-A223-E90108ED92BD}">
      <dgm:prSet/>
      <dgm:spPr/>
      <dgm:t>
        <a:bodyPr/>
        <a:lstStyle/>
        <a:p>
          <a:endParaRPr lang="en-US"/>
        </a:p>
      </dgm:t>
    </dgm:pt>
    <dgm:pt modelId="{74B7AE9B-FBBF-2441-B42E-B7B9165DF6F5}" type="pres">
      <dgm:prSet presAssocID="{E4126557-C15D-FF46-803A-0B0A09ADD854}" presName="linear" presStyleCnt="0">
        <dgm:presLayoutVars>
          <dgm:animLvl val="lvl"/>
          <dgm:resizeHandles val="exact"/>
        </dgm:presLayoutVars>
      </dgm:prSet>
      <dgm:spPr/>
    </dgm:pt>
    <dgm:pt modelId="{E51D2582-DA57-0C44-BC21-8E980000307E}" type="pres">
      <dgm:prSet presAssocID="{52B7EECC-158C-6248-8CA5-49345B6CFDF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5302A20-ED88-5242-93FC-D8951D971CD3}" type="pres">
      <dgm:prSet presAssocID="{52B7EECC-158C-6248-8CA5-49345B6CFDFF}" presName="childText" presStyleLbl="revTx" presStyleIdx="0" presStyleCnt="2">
        <dgm:presLayoutVars>
          <dgm:bulletEnabled val="1"/>
        </dgm:presLayoutVars>
      </dgm:prSet>
      <dgm:spPr/>
    </dgm:pt>
    <dgm:pt modelId="{71F3CC3A-6A32-DC4E-A3CA-E8E0D1404936}" type="pres">
      <dgm:prSet presAssocID="{4E693C67-0C21-CD46-A802-66427105E84E}" presName="parentText" presStyleLbl="node1" presStyleIdx="1" presStyleCnt="3" custLinFactNeighborY="-25350">
        <dgm:presLayoutVars>
          <dgm:chMax val="0"/>
          <dgm:bulletEnabled val="1"/>
        </dgm:presLayoutVars>
      </dgm:prSet>
      <dgm:spPr/>
    </dgm:pt>
    <dgm:pt modelId="{F3BD99F7-DA54-4144-B2D1-D1F93959AED5}" type="pres">
      <dgm:prSet presAssocID="{4E693C67-0C21-CD46-A802-66427105E84E}" presName="childText" presStyleLbl="revTx" presStyleIdx="1" presStyleCnt="2" custScaleY="128049">
        <dgm:presLayoutVars>
          <dgm:bulletEnabled val="1"/>
        </dgm:presLayoutVars>
      </dgm:prSet>
      <dgm:spPr/>
    </dgm:pt>
    <dgm:pt modelId="{3E164774-1A58-B644-ABCB-98DE74195F88}" type="pres">
      <dgm:prSet presAssocID="{62403226-5A33-6649-8275-DA87C74A230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C927113-8564-3B46-ADA3-4AD2855475C1}" srcId="{52B7EECC-158C-6248-8CA5-49345B6CFDFF}" destId="{150E1122-A7FC-8C42-98EF-86CA31EC1E05}" srcOrd="1" destOrd="0" parTransId="{D361732C-71F8-6544-B181-0116DE481CC4}" sibTransId="{72164304-2A0C-304C-B604-C66CD23501A7}"/>
    <dgm:cxn modelId="{8B169213-3C32-5D47-8D4D-C915B4072338}" type="presOf" srcId="{7B474282-2E07-C941-91DA-FE8C4EE5E69E}" destId="{E5302A20-ED88-5242-93FC-D8951D971CD3}" srcOrd="0" destOrd="0" presId="urn:microsoft.com/office/officeart/2005/8/layout/vList2"/>
    <dgm:cxn modelId="{8D13AF1B-3874-E940-A223-E90108ED92BD}" srcId="{52B7EECC-158C-6248-8CA5-49345B6CFDFF}" destId="{7B474282-2E07-C941-91DA-FE8C4EE5E69E}" srcOrd="0" destOrd="0" parTransId="{0CCEFEDD-09B9-1641-9197-EF499E71E3B5}" sibTransId="{DDD8E09D-8D01-8744-B85F-BFBC1AB257D3}"/>
    <dgm:cxn modelId="{498DDA1C-BD5B-4B43-A83D-527AC280155C}" type="presOf" srcId="{150E1122-A7FC-8C42-98EF-86CA31EC1E05}" destId="{E5302A20-ED88-5242-93FC-D8951D971CD3}" srcOrd="0" destOrd="1" presId="urn:microsoft.com/office/officeart/2005/8/layout/vList2"/>
    <dgm:cxn modelId="{2BAAE51F-D160-2A47-AEC5-DA89EDF006AB}" type="presOf" srcId="{62403226-5A33-6649-8275-DA87C74A2308}" destId="{3E164774-1A58-B644-ABCB-98DE74195F88}" srcOrd="0" destOrd="0" presId="urn:microsoft.com/office/officeart/2005/8/layout/vList2"/>
    <dgm:cxn modelId="{214F5223-206B-FD4C-87B5-AFE3F04D30C8}" srcId="{E4126557-C15D-FF46-803A-0B0A09ADD854}" destId="{52B7EECC-158C-6248-8CA5-49345B6CFDFF}" srcOrd="0" destOrd="0" parTransId="{859BC7D6-A31A-8E44-9E4B-151DE87B358E}" sibTransId="{5B50CA62-8A45-7C43-9DE4-93CF9F107852}"/>
    <dgm:cxn modelId="{D4051324-3C62-6744-B984-5B35E77746F6}" type="presOf" srcId="{E4126557-C15D-FF46-803A-0B0A09ADD854}" destId="{74B7AE9B-FBBF-2441-B42E-B7B9165DF6F5}" srcOrd="0" destOrd="0" presId="urn:microsoft.com/office/officeart/2005/8/layout/vList2"/>
    <dgm:cxn modelId="{8F08022B-2A71-8D4E-9B76-679A312055FC}" srcId="{4E693C67-0C21-CD46-A802-66427105E84E}" destId="{03525908-F3CD-C04D-AA44-A9843247A8A3}" srcOrd="0" destOrd="0" parTransId="{EC085A94-D83D-824E-AAA3-F41EA182B46E}" sibTransId="{A5211547-7101-4B4F-8592-9796AEE43002}"/>
    <dgm:cxn modelId="{95529031-31CB-3545-AFD4-C6671EDF2B2E}" type="presOf" srcId="{7E9170A2-9411-4B41-8E07-814E63C7D0E8}" destId="{F3BD99F7-DA54-4144-B2D1-D1F93959AED5}" srcOrd="0" destOrd="1" presId="urn:microsoft.com/office/officeart/2005/8/layout/vList2"/>
    <dgm:cxn modelId="{FEC5E63A-8236-F649-B30C-80597FE4FF41}" type="presOf" srcId="{03525908-F3CD-C04D-AA44-A9843247A8A3}" destId="{F3BD99F7-DA54-4144-B2D1-D1F93959AED5}" srcOrd="0" destOrd="0" presId="urn:microsoft.com/office/officeart/2005/8/layout/vList2"/>
    <dgm:cxn modelId="{D9484943-92E9-874E-BB19-88F3AF15B60A}" type="presOf" srcId="{4E693C67-0C21-CD46-A802-66427105E84E}" destId="{71F3CC3A-6A32-DC4E-A3CA-E8E0D1404936}" srcOrd="0" destOrd="0" presId="urn:microsoft.com/office/officeart/2005/8/layout/vList2"/>
    <dgm:cxn modelId="{9CCAB356-4F26-AF47-B69F-7B5BFE120ACF}" type="presOf" srcId="{52B7EECC-158C-6248-8CA5-49345B6CFDFF}" destId="{E51D2582-DA57-0C44-BC21-8E980000307E}" srcOrd="0" destOrd="0" presId="urn:microsoft.com/office/officeart/2005/8/layout/vList2"/>
    <dgm:cxn modelId="{B4E63D92-B415-4549-8AB0-25CCCA09A901}" srcId="{4E693C67-0C21-CD46-A802-66427105E84E}" destId="{7E9170A2-9411-4B41-8E07-814E63C7D0E8}" srcOrd="1" destOrd="0" parTransId="{9124BD0F-E6D3-8D41-94BA-B18751075A9F}" sibTransId="{2E4D1EDC-3359-BD4E-86D8-C554E637F148}"/>
    <dgm:cxn modelId="{036DD4D0-0929-8645-B91D-5DAA8363534F}" srcId="{52B7EECC-158C-6248-8CA5-49345B6CFDFF}" destId="{21698B73-21DD-9341-BF4A-38DF86AD91FE}" srcOrd="2" destOrd="0" parTransId="{39634E74-A19D-974A-A92C-157AC9D6F9AC}" sibTransId="{EF527AB3-A0BC-9B4D-98C6-AE5B76FFEE83}"/>
    <dgm:cxn modelId="{960278DA-120C-C14F-B450-AAE255B5EB13}" type="presOf" srcId="{21698B73-21DD-9341-BF4A-38DF86AD91FE}" destId="{E5302A20-ED88-5242-93FC-D8951D971CD3}" srcOrd="0" destOrd="2" presId="urn:microsoft.com/office/officeart/2005/8/layout/vList2"/>
    <dgm:cxn modelId="{CB5D55E9-CEC2-DB4D-9137-F1CB82E08ACB}" type="presOf" srcId="{D6851605-47B8-AE4A-95FE-7037DCFC0653}" destId="{E5302A20-ED88-5242-93FC-D8951D971CD3}" srcOrd="0" destOrd="3" presId="urn:microsoft.com/office/officeart/2005/8/layout/vList2"/>
    <dgm:cxn modelId="{E631B4E9-22B5-7247-962C-EBDD302421E9}" srcId="{52B7EECC-158C-6248-8CA5-49345B6CFDFF}" destId="{D6851605-47B8-AE4A-95FE-7037DCFC0653}" srcOrd="3" destOrd="0" parTransId="{524E709D-4785-4248-B8D2-AA8F6CE62F10}" sibTransId="{8A4896D5-B771-C54B-BC5A-D7B919FFF504}"/>
    <dgm:cxn modelId="{50BDC8F6-13D8-324E-99E5-9551763DA57E}" srcId="{E4126557-C15D-FF46-803A-0B0A09ADD854}" destId="{4E693C67-0C21-CD46-A802-66427105E84E}" srcOrd="1" destOrd="0" parTransId="{589ED9EC-492E-9047-AD56-0DD24D66491A}" sibTransId="{18796B9A-7748-7A4E-B39A-A42C0B3DE35A}"/>
    <dgm:cxn modelId="{FC0069FB-7979-1046-BCD3-36C3E9EFF290}" srcId="{E4126557-C15D-FF46-803A-0B0A09ADD854}" destId="{62403226-5A33-6649-8275-DA87C74A2308}" srcOrd="2" destOrd="0" parTransId="{1891423D-EEFE-934C-B488-334294E99FE4}" sibTransId="{EEFCF35B-8937-BF43-8412-B8B88810B29B}"/>
    <dgm:cxn modelId="{06C4FFEB-0CCE-FA40-9854-C493B58D9EF2}" type="presParOf" srcId="{74B7AE9B-FBBF-2441-B42E-B7B9165DF6F5}" destId="{E51D2582-DA57-0C44-BC21-8E980000307E}" srcOrd="0" destOrd="0" presId="urn:microsoft.com/office/officeart/2005/8/layout/vList2"/>
    <dgm:cxn modelId="{0EB31D3A-91A3-1443-84A7-38DEED41056A}" type="presParOf" srcId="{74B7AE9B-FBBF-2441-B42E-B7B9165DF6F5}" destId="{E5302A20-ED88-5242-93FC-D8951D971CD3}" srcOrd="1" destOrd="0" presId="urn:microsoft.com/office/officeart/2005/8/layout/vList2"/>
    <dgm:cxn modelId="{D7CA4EA7-8D91-504A-A2C4-D230A45934AC}" type="presParOf" srcId="{74B7AE9B-FBBF-2441-B42E-B7B9165DF6F5}" destId="{71F3CC3A-6A32-DC4E-A3CA-E8E0D1404936}" srcOrd="2" destOrd="0" presId="urn:microsoft.com/office/officeart/2005/8/layout/vList2"/>
    <dgm:cxn modelId="{F917790A-50F3-8E4A-8B28-BA04982E08F8}" type="presParOf" srcId="{74B7AE9B-FBBF-2441-B42E-B7B9165DF6F5}" destId="{F3BD99F7-DA54-4144-B2D1-D1F93959AED5}" srcOrd="3" destOrd="0" presId="urn:microsoft.com/office/officeart/2005/8/layout/vList2"/>
    <dgm:cxn modelId="{09DD2FDB-0080-7F41-85FD-FC04590515DD}" type="presParOf" srcId="{74B7AE9B-FBBF-2441-B42E-B7B9165DF6F5}" destId="{3E164774-1A58-B644-ABCB-98DE74195F8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1A0460-5406-D740-AFC7-386C37B05449}">
      <dsp:nvSpPr>
        <dsp:cNvPr id="0" name=""/>
        <dsp:cNvSpPr/>
      </dsp:nvSpPr>
      <dsp:spPr>
        <a:xfrm>
          <a:off x="1903090" y="1171114"/>
          <a:ext cx="3513342" cy="3513342"/>
        </a:xfrm>
        <a:prstGeom prst="ellipse">
          <a:avLst/>
        </a:prstGeom>
        <a:solidFill>
          <a:schemeClr val="accent2">
            <a:hueOff val="7096088"/>
            <a:satOff val="2633"/>
            <a:lumOff val="-7647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04E724-3238-E349-86A0-E7B219C7F89C}">
      <dsp:nvSpPr>
        <dsp:cNvPr id="0" name=""/>
        <dsp:cNvSpPr/>
      </dsp:nvSpPr>
      <dsp:spPr>
        <a:xfrm>
          <a:off x="2605758" y="1873782"/>
          <a:ext cx="2108005" cy="2108005"/>
        </a:xfrm>
        <a:prstGeom prst="ellipse">
          <a:avLst/>
        </a:prstGeom>
        <a:solidFill>
          <a:schemeClr val="accent2">
            <a:hueOff val="3548044"/>
            <a:satOff val="1316"/>
            <a:lumOff val="-3824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FF995B-464D-D349-8E7E-33CD81DF2871}">
      <dsp:nvSpPr>
        <dsp:cNvPr id="0" name=""/>
        <dsp:cNvSpPr/>
      </dsp:nvSpPr>
      <dsp:spPr>
        <a:xfrm>
          <a:off x="3308427" y="2576451"/>
          <a:ext cx="702668" cy="70266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3F531-E39F-9446-969D-991FA8B674C9}">
      <dsp:nvSpPr>
        <dsp:cNvPr id="0" name=""/>
        <dsp:cNvSpPr/>
      </dsp:nvSpPr>
      <dsp:spPr>
        <a:xfrm>
          <a:off x="6001990" y="0"/>
          <a:ext cx="1756671" cy="1024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 dirty="0"/>
            <a:t>Full Day Kindergarten Implementation/ Pre-K In-House Expansion </a:t>
          </a:r>
        </a:p>
      </dsp:txBody>
      <dsp:txXfrm>
        <a:off x="6001990" y="0"/>
        <a:ext cx="1756671" cy="1024724"/>
      </dsp:txXfrm>
    </dsp:sp>
    <dsp:sp modelId="{8CC1F170-9A08-6949-BF71-DEA2A229849B}">
      <dsp:nvSpPr>
        <dsp:cNvPr id="0" name=""/>
        <dsp:cNvSpPr/>
      </dsp:nvSpPr>
      <dsp:spPr>
        <a:xfrm>
          <a:off x="5562822" y="512362"/>
          <a:ext cx="4391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82CE8-7454-1441-B4C9-2C7E24A0869F}">
      <dsp:nvSpPr>
        <dsp:cNvPr id="0" name=""/>
        <dsp:cNvSpPr/>
      </dsp:nvSpPr>
      <dsp:spPr>
        <a:xfrm rot="5400000">
          <a:off x="3402994" y="769714"/>
          <a:ext cx="2414837" cy="1901303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0CBACC-2AB7-1E47-BCAE-BC8C3C0A73A5}">
      <dsp:nvSpPr>
        <dsp:cNvPr id="0" name=""/>
        <dsp:cNvSpPr/>
      </dsp:nvSpPr>
      <dsp:spPr>
        <a:xfrm>
          <a:off x="5891636" y="1024724"/>
          <a:ext cx="1977379" cy="1024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 dirty="0"/>
            <a:t>Comprehensive Whole Child Balanced Approach in Middle School Grades</a:t>
          </a:r>
        </a:p>
      </dsp:txBody>
      <dsp:txXfrm>
        <a:off x="5891636" y="1024724"/>
        <a:ext cx="1977379" cy="1024724"/>
      </dsp:txXfrm>
    </dsp:sp>
    <dsp:sp modelId="{E0F6FB10-20BF-D94A-8EF1-7A2A4FDD792A}">
      <dsp:nvSpPr>
        <dsp:cNvPr id="0" name=""/>
        <dsp:cNvSpPr/>
      </dsp:nvSpPr>
      <dsp:spPr>
        <a:xfrm>
          <a:off x="5562822" y="1537087"/>
          <a:ext cx="4391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843843-677B-304D-B6C0-883BFFA157A7}">
      <dsp:nvSpPr>
        <dsp:cNvPr id="0" name=""/>
        <dsp:cNvSpPr/>
      </dsp:nvSpPr>
      <dsp:spPr>
        <a:xfrm rot="5400000">
          <a:off x="3921330" y="1778454"/>
          <a:ext cx="1881746" cy="1397724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B324BE-A35C-C946-BB4B-8D57A460303D}">
      <dsp:nvSpPr>
        <dsp:cNvPr id="0" name=""/>
        <dsp:cNvSpPr/>
      </dsp:nvSpPr>
      <dsp:spPr>
        <a:xfrm>
          <a:off x="6001990" y="2049449"/>
          <a:ext cx="1756671" cy="1024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/>
            <a:t>Successful College and Career Readiness upon HTHS Graduation </a:t>
          </a:r>
        </a:p>
      </dsp:txBody>
      <dsp:txXfrm>
        <a:off x="6001990" y="2049449"/>
        <a:ext cx="1756671" cy="1024724"/>
      </dsp:txXfrm>
    </dsp:sp>
    <dsp:sp modelId="{710522AA-3A96-7144-AEBC-F89455F17F55}">
      <dsp:nvSpPr>
        <dsp:cNvPr id="0" name=""/>
        <dsp:cNvSpPr/>
      </dsp:nvSpPr>
      <dsp:spPr>
        <a:xfrm>
          <a:off x="5562822" y="2561812"/>
          <a:ext cx="4391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AF5E57-FBCE-4249-8E05-BBA05009E70B}">
      <dsp:nvSpPr>
        <dsp:cNvPr id="0" name=""/>
        <dsp:cNvSpPr/>
      </dsp:nvSpPr>
      <dsp:spPr>
        <a:xfrm rot="5400000">
          <a:off x="4440309" y="2786373"/>
          <a:ext cx="1344439" cy="894145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D57E6E-02A3-954E-AADD-E96D41C97369}">
      <dsp:nvSpPr>
        <dsp:cNvPr id="0" name=""/>
        <dsp:cNvSpPr/>
      </dsp:nvSpPr>
      <dsp:spPr>
        <a:xfrm>
          <a:off x="833437" y="0"/>
          <a:ext cx="9445624" cy="550333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BE2E9DA-A7CC-7040-A088-DE127BF163B5}">
      <dsp:nvSpPr>
        <dsp:cNvPr id="0" name=""/>
        <dsp:cNvSpPr/>
      </dsp:nvSpPr>
      <dsp:spPr>
        <a:xfrm>
          <a:off x="376566" y="1650999"/>
          <a:ext cx="3333749" cy="220133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u="sng" kern="1200" dirty="0"/>
            <a:t>2021-2022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ESSER/ARP Recovery &amp; Acceleration Funding Announced </a:t>
          </a:r>
        </a:p>
      </dsp:txBody>
      <dsp:txXfrm>
        <a:off x="484026" y="1758459"/>
        <a:ext cx="3118829" cy="1986413"/>
      </dsp:txXfrm>
    </dsp:sp>
    <dsp:sp modelId="{6C3E2429-5257-8E41-8E1C-E2E2F23E1506}">
      <dsp:nvSpPr>
        <dsp:cNvPr id="0" name=""/>
        <dsp:cNvSpPr/>
      </dsp:nvSpPr>
      <dsp:spPr>
        <a:xfrm>
          <a:off x="3889374" y="1650999"/>
          <a:ext cx="3333749" cy="220133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u="sng" kern="1200"/>
            <a:t>2022-2023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Balanced Facilities Development with Personnel/Program Enhancement </a:t>
          </a:r>
        </a:p>
      </dsp:txBody>
      <dsp:txXfrm>
        <a:off x="3996834" y="1758459"/>
        <a:ext cx="3118829" cy="1986413"/>
      </dsp:txXfrm>
    </dsp:sp>
    <dsp:sp modelId="{3CF5C415-8BFF-9543-86C8-E87B94365375}">
      <dsp:nvSpPr>
        <dsp:cNvPr id="0" name=""/>
        <dsp:cNvSpPr/>
      </dsp:nvSpPr>
      <dsp:spPr>
        <a:xfrm>
          <a:off x="7402183" y="1650999"/>
          <a:ext cx="3333749" cy="220133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u="sng" kern="1200" dirty="0">
              <a:solidFill>
                <a:schemeClr val="bg2">
                  <a:lumMod val="75000"/>
                </a:schemeClr>
              </a:solidFill>
            </a:rPr>
            <a:t>2023-2024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Pathway Toward the General Budget due to Enrollment Driven Increased State Aid </a:t>
          </a:r>
        </a:p>
      </dsp:txBody>
      <dsp:txXfrm>
        <a:off x="7509643" y="1758459"/>
        <a:ext cx="3118829" cy="19864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314FB9-7DC2-2446-9A2D-40063AFE1BA0}">
      <dsp:nvSpPr>
        <dsp:cNvPr id="0" name=""/>
        <dsp:cNvSpPr/>
      </dsp:nvSpPr>
      <dsp:spPr>
        <a:xfrm rot="21300000">
          <a:off x="30593" y="1988548"/>
          <a:ext cx="9908312" cy="1134651"/>
        </a:xfrm>
        <a:prstGeom prst="mathMin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C0CF68E-D2E6-9F41-823A-56173EA1A534}">
      <dsp:nvSpPr>
        <dsp:cNvPr id="0" name=""/>
        <dsp:cNvSpPr/>
      </dsp:nvSpPr>
      <dsp:spPr>
        <a:xfrm>
          <a:off x="1196340" y="255587"/>
          <a:ext cx="2990850" cy="2044699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81944A-E8F5-2448-B961-5D7F6DBF2B86}">
      <dsp:nvSpPr>
        <dsp:cNvPr id="0" name=""/>
        <dsp:cNvSpPr/>
      </dsp:nvSpPr>
      <dsp:spPr>
        <a:xfrm>
          <a:off x="5283835" y="0"/>
          <a:ext cx="3190240" cy="2146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2% Increase in Local Tax Levy Yields $</a:t>
          </a:r>
          <a:r>
            <a:rPr lang="en-US" sz="1600" b="1" kern="1200"/>
            <a:t>519K</a:t>
          </a:r>
          <a:r>
            <a:rPr lang="en-US" sz="1600" kern="1200"/>
            <a:t> </a:t>
          </a:r>
        </a:p>
      </dsp:txBody>
      <dsp:txXfrm>
        <a:off x="5283835" y="0"/>
        <a:ext cx="3190240" cy="2146934"/>
      </dsp:txXfrm>
    </dsp:sp>
    <dsp:sp modelId="{7FE06735-4410-3F49-8976-E9A29BB82CD5}">
      <dsp:nvSpPr>
        <dsp:cNvPr id="0" name=""/>
        <dsp:cNvSpPr/>
      </dsp:nvSpPr>
      <dsp:spPr>
        <a:xfrm>
          <a:off x="5782309" y="2811461"/>
          <a:ext cx="2990850" cy="2044699"/>
        </a:xfrm>
        <a:prstGeom prst="up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3D1CAA-1CB7-B84E-A9B2-FCA78D40CBFE}">
      <dsp:nvSpPr>
        <dsp:cNvPr id="0" name=""/>
        <dsp:cNvSpPr/>
      </dsp:nvSpPr>
      <dsp:spPr>
        <a:xfrm>
          <a:off x="1040560" y="2964814"/>
          <a:ext cx="4099968" cy="2146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$</a:t>
          </a:r>
          <a:r>
            <a:rPr lang="en-US" sz="1600" b="1" kern="1200"/>
            <a:t>616K</a:t>
          </a:r>
          <a:r>
            <a:rPr lang="en-US" sz="1600" kern="1200"/>
            <a:t> increase in out of District Tuition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$</a:t>
          </a:r>
          <a:r>
            <a:rPr lang="en-US" sz="1600" b="1" kern="1200"/>
            <a:t>639K</a:t>
          </a:r>
          <a:r>
            <a:rPr lang="en-US" sz="1600" kern="1200"/>
            <a:t> Increase in Special Education Support Services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$</a:t>
          </a:r>
          <a:r>
            <a:rPr lang="en-US" sz="1600" b="1" kern="1200"/>
            <a:t>200K</a:t>
          </a:r>
          <a:r>
            <a:rPr lang="en-US" sz="1600" kern="1200"/>
            <a:t> Increase in Salaries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$</a:t>
          </a:r>
          <a:r>
            <a:rPr lang="en-US" sz="1600" b="1" kern="1200"/>
            <a:t>389K</a:t>
          </a:r>
          <a:r>
            <a:rPr lang="en-US" sz="1600" kern="1200"/>
            <a:t> Increase in Health Benefits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$</a:t>
          </a:r>
          <a:r>
            <a:rPr lang="en-US" sz="1600" b="1" kern="1200"/>
            <a:t>40K </a:t>
          </a:r>
          <a:r>
            <a:rPr lang="en-US" sz="1600" kern="1200"/>
            <a:t>Increase Insurance   </a:t>
          </a:r>
        </a:p>
      </dsp:txBody>
      <dsp:txXfrm>
        <a:off x="1040560" y="2964814"/>
        <a:ext cx="4099968" cy="21469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329E4-944E-F04D-AD7D-43A1767B7742}">
      <dsp:nvSpPr>
        <dsp:cNvPr id="0" name=""/>
        <dsp:cNvSpPr/>
      </dsp:nvSpPr>
      <dsp:spPr>
        <a:xfrm>
          <a:off x="0" y="0"/>
          <a:ext cx="8328447" cy="8500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$1,884K-$519K </a:t>
          </a:r>
        </a:p>
      </dsp:txBody>
      <dsp:txXfrm>
        <a:off x="24896" y="24896"/>
        <a:ext cx="7311767" cy="800218"/>
      </dsp:txXfrm>
    </dsp:sp>
    <dsp:sp modelId="{8A73A30B-79DE-894D-9DC4-D8C613C9C9A7}">
      <dsp:nvSpPr>
        <dsp:cNvPr id="0" name=""/>
        <dsp:cNvSpPr/>
      </dsp:nvSpPr>
      <dsp:spPr>
        <a:xfrm>
          <a:off x="621929" y="968068"/>
          <a:ext cx="8328447" cy="8500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Yielded a </a:t>
          </a:r>
          <a:r>
            <a:rPr lang="en-US" sz="2000" b="1" kern="1200" dirty="0">
              <a:solidFill>
                <a:srgbClr val="FFFF00"/>
              </a:solidFill>
            </a:rPr>
            <a:t>$1.3M GAP </a:t>
          </a:r>
        </a:p>
      </dsp:txBody>
      <dsp:txXfrm>
        <a:off x="646825" y="992964"/>
        <a:ext cx="7104218" cy="800218"/>
      </dsp:txXfrm>
    </dsp:sp>
    <dsp:sp modelId="{872FA8B5-E16A-AC4C-B4B1-7BAC13AD2FD1}">
      <dsp:nvSpPr>
        <dsp:cNvPr id="0" name=""/>
        <dsp:cNvSpPr/>
      </dsp:nvSpPr>
      <dsp:spPr>
        <a:xfrm>
          <a:off x="1243858" y="1936136"/>
          <a:ext cx="8328447" cy="8500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u="sng" kern="1200" dirty="0"/>
            <a:t>Reduced to $800K With Initial Reductions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(special education projections finalized, 10% reductions in all supply budget lines, curriculum resources, and professional development)</a:t>
          </a:r>
        </a:p>
      </dsp:txBody>
      <dsp:txXfrm>
        <a:off x="1268754" y="1961032"/>
        <a:ext cx="7104218" cy="800218"/>
      </dsp:txXfrm>
    </dsp:sp>
    <dsp:sp modelId="{3C5F5C7F-0412-A74D-A4FC-9FAE7BA3D373}">
      <dsp:nvSpPr>
        <dsp:cNvPr id="0" name=""/>
        <dsp:cNvSpPr/>
      </dsp:nvSpPr>
      <dsp:spPr>
        <a:xfrm>
          <a:off x="1865788" y="2904204"/>
          <a:ext cx="8328447" cy="8500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Exacerbated by $806,000K Decrease in State Aid </a:t>
          </a:r>
        </a:p>
      </dsp:txBody>
      <dsp:txXfrm>
        <a:off x="1890684" y="2929100"/>
        <a:ext cx="7104218" cy="800218"/>
      </dsp:txXfrm>
    </dsp:sp>
    <dsp:sp modelId="{23DC71B1-0E3B-9943-A94C-E0684375564E}">
      <dsp:nvSpPr>
        <dsp:cNvPr id="0" name=""/>
        <dsp:cNvSpPr/>
      </dsp:nvSpPr>
      <dsp:spPr>
        <a:xfrm>
          <a:off x="2487717" y="3872272"/>
          <a:ext cx="8328447" cy="8500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FF00"/>
              </a:solidFill>
            </a:rPr>
            <a:t>“Because of increases in HT residents’ Per Capita income levels in 2021”</a:t>
          </a:r>
        </a:p>
      </dsp:txBody>
      <dsp:txXfrm>
        <a:off x="2512613" y="3897168"/>
        <a:ext cx="7104218" cy="800218"/>
      </dsp:txXfrm>
    </dsp:sp>
    <dsp:sp modelId="{C12E0716-1413-DA48-AD30-FB164C14539A}">
      <dsp:nvSpPr>
        <dsp:cNvPr id="0" name=""/>
        <dsp:cNvSpPr/>
      </dsp:nvSpPr>
      <dsp:spPr>
        <a:xfrm>
          <a:off x="7775939" y="620980"/>
          <a:ext cx="552507" cy="5525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900253" y="620980"/>
        <a:ext cx="303879" cy="415762"/>
      </dsp:txXfrm>
    </dsp:sp>
    <dsp:sp modelId="{A92577DD-CF86-BB48-A3CA-8A02FEFDAFBB}">
      <dsp:nvSpPr>
        <dsp:cNvPr id="0" name=""/>
        <dsp:cNvSpPr/>
      </dsp:nvSpPr>
      <dsp:spPr>
        <a:xfrm>
          <a:off x="8397869" y="1589048"/>
          <a:ext cx="552507" cy="5525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522183" y="1589048"/>
        <a:ext cx="303879" cy="415762"/>
      </dsp:txXfrm>
    </dsp:sp>
    <dsp:sp modelId="{D17DA28E-8E54-0449-A4DF-3426FCC9E9B6}">
      <dsp:nvSpPr>
        <dsp:cNvPr id="0" name=""/>
        <dsp:cNvSpPr/>
      </dsp:nvSpPr>
      <dsp:spPr>
        <a:xfrm>
          <a:off x="9019798" y="2542949"/>
          <a:ext cx="552507" cy="5525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144112" y="2542949"/>
        <a:ext cx="303879" cy="415762"/>
      </dsp:txXfrm>
    </dsp:sp>
    <dsp:sp modelId="{8A398033-8C7F-AB4D-9F6A-FB6786C37D74}">
      <dsp:nvSpPr>
        <dsp:cNvPr id="0" name=""/>
        <dsp:cNvSpPr/>
      </dsp:nvSpPr>
      <dsp:spPr>
        <a:xfrm>
          <a:off x="9641728" y="3520461"/>
          <a:ext cx="552507" cy="5525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766042" y="3520461"/>
        <a:ext cx="303879" cy="4157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91AA59-B405-9B4A-A5DE-BE79C4C10099}">
      <dsp:nvSpPr>
        <dsp:cNvPr id="0" name=""/>
        <dsp:cNvSpPr/>
      </dsp:nvSpPr>
      <dsp:spPr>
        <a:xfrm rot="16200000">
          <a:off x="-1745944" y="1747903"/>
          <a:ext cx="5418667" cy="1922859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2373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/>
            <a:t>Elementary</a:t>
          </a:r>
          <a:r>
            <a:rPr lang="en-US" sz="1900" kern="1200"/>
            <a:t> 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Music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Counselor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Nurse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Reading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Gifted &amp; Talented </a:t>
          </a:r>
        </a:p>
      </dsp:txBody>
      <dsp:txXfrm rot="5400000">
        <a:off x="1960" y="1083732"/>
        <a:ext cx="1922859" cy="3251201"/>
      </dsp:txXfrm>
    </dsp:sp>
    <dsp:sp modelId="{E3E45F61-41A8-D14D-A708-31A696A67475}">
      <dsp:nvSpPr>
        <dsp:cNvPr id="0" name=""/>
        <dsp:cNvSpPr/>
      </dsp:nvSpPr>
      <dsp:spPr>
        <a:xfrm rot="16200000">
          <a:off x="321129" y="1747903"/>
          <a:ext cx="5418667" cy="1922859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2373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/>
            <a:t>Middle School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Social Studies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Counselor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Part Time PE </a:t>
          </a:r>
        </a:p>
      </dsp:txBody>
      <dsp:txXfrm rot="5400000">
        <a:off x="2069033" y="1083732"/>
        <a:ext cx="1922859" cy="3251201"/>
      </dsp:txXfrm>
    </dsp:sp>
    <dsp:sp modelId="{9649A3B5-51B6-454C-B770-18483D7A3028}">
      <dsp:nvSpPr>
        <dsp:cNvPr id="0" name=""/>
        <dsp:cNvSpPr/>
      </dsp:nvSpPr>
      <dsp:spPr>
        <a:xfrm rot="16200000">
          <a:off x="2388203" y="1747903"/>
          <a:ext cx="5418667" cy="1922859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2373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/>
            <a:t>High School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Chinese Mandarin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Media Specialist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u="none" kern="1200" dirty="0">
              <a:solidFill>
                <a:schemeClr val="bg1"/>
              </a:solidFill>
            </a:rPr>
            <a:t>Non Replacements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u="none" kern="1200" dirty="0">
              <a:solidFill>
                <a:schemeClr val="bg1"/>
              </a:solidFill>
            </a:rPr>
            <a:t>Science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u="none" kern="1200" dirty="0">
              <a:solidFill>
                <a:schemeClr val="bg1"/>
              </a:solidFill>
            </a:rPr>
            <a:t>English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u="none" kern="1200" dirty="0">
              <a:solidFill>
                <a:schemeClr val="bg1"/>
              </a:solidFill>
            </a:rPr>
            <a:t>Secretary </a:t>
          </a:r>
        </a:p>
      </dsp:txBody>
      <dsp:txXfrm rot="5400000">
        <a:off x="4136107" y="1083732"/>
        <a:ext cx="1922859" cy="3251201"/>
      </dsp:txXfrm>
    </dsp:sp>
    <dsp:sp modelId="{99D2671B-7477-974B-BAA5-BEA519692F8E}">
      <dsp:nvSpPr>
        <dsp:cNvPr id="0" name=""/>
        <dsp:cNvSpPr/>
      </dsp:nvSpPr>
      <dsp:spPr>
        <a:xfrm rot="16200000">
          <a:off x="4455277" y="1747903"/>
          <a:ext cx="5418667" cy="1922859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2373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/>
            <a:t>Administrative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u="none" kern="1200" dirty="0"/>
            <a:t>Network Technician</a:t>
          </a:r>
          <a:endParaRPr lang="en-US" sz="1500" b="1" u="sng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u="none" kern="1200" dirty="0"/>
            <a:t>Transportation Coordinator</a:t>
          </a:r>
          <a:endParaRPr lang="en-US" sz="1500" b="1" u="sng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u="none" kern="1200" dirty="0"/>
            <a:t>Bus Mechanic</a:t>
          </a:r>
          <a:endParaRPr lang="en-US" sz="1500" b="1" u="sng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b="1" u="sng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u="none" kern="1200" dirty="0">
              <a:solidFill>
                <a:schemeClr val="bg1"/>
              </a:solidFill>
            </a:rPr>
            <a:t>Non Replacement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u="none" kern="1200" dirty="0">
              <a:solidFill>
                <a:schemeClr val="bg1"/>
              </a:solidFill>
            </a:rPr>
            <a:t>Facilities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b="1" u="none" kern="1200" dirty="0"/>
        </a:p>
      </dsp:txBody>
      <dsp:txXfrm rot="5400000">
        <a:off x="6203181" y="1083732"/>
        <a:ext cx="1922859" cy="32512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1D2582-DA57-0C44-BC21-8E980000307E}">
      <dsp:nvSpPr>
        <dsp:cNvPr id="0" name=""/>
        <dsp:cNvSpPr/>
      </dsp:nvSpPr>
      <dsp:spPr>
        <a:xfrm>
          <a:off x="0" y="8400"/>
          <a:ext cx="9980682" cy="968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Utilize Existing Resources to Grow Students Socially, Emotionally, and Academically </a:t>
          </a:r>
        </a:p>
      </dsp:txBody>
      <dsp:txXfrm>
        <a:off x="47291" y="55691"/>
        <a:ext cx="9886100" cy="874178"/>
      </dsp:txXfrm>
    </dsp:sp>
    <dsp:sp modelId="{E5302A20-ED88-5242-93FC-D8951D971CD3}">
      <dsp:nvSpPr>
        <dsp:cNvPr id="0" name=""/>
        <dsp:cNvSpPr/>
      </dsp:nvSpPr>
      <dsp:spPr>
        <a:xfrm>
          <a:off x="0" y="977160"/>
          <a:ext cx="9980682" cy="1333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688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Support Aide Training &amp; Scheduling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Utilize Data to Develop Differentiated Learning Opportunities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Trauma Informed Practices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800" kern="1200" dirty="0"/>
        </a:p>
      </dsp:txBody>
      <dsp:txXfrm>
        <a:off x="0" y="977160"/>
        <a:ext cx="9980682" cy="1333080"/>
      </dsp:txXfrm>
    </dsp:sp>
    <dsp:sp modelId="{71F3CC3A-6A32-DC4E-A3CA-E8E0D1404936}">
      <dsp:nvSpPr>
        <dsp:cNvPr id="0" name=""/>
        <dsp:cNvSpPr/>
      </dsp:nvSpPr>
      <dsp:spPr>
        <a:xfrm>
          <a:off x="0" y="2141272"/>
          <a:ext cx="9980682" cy="968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Continue to Prioritize and Develop Student Learning Environments</a:t>
          </a:r>
        </a:p>
      </dsp:txBody>
      <dsp:txXfrm>
        <a:off x="47291" y="2188563"/>
        <a:ext cx="9886100" cy="874178"/>
      </dsp:txXfrm>
    </dsp:sp>
    <dsp:sp modelId="{F3BD99F7-DA54-4144-B2D1-D1F93959AED5}">
      <dsp:nvSpPr>
        <dsp:cNvPr id="0" name=""/>
        <dsp:cNvSpPr/>
      </dsp:nvSpPr>
      <dsp:spPr>
        <a:xfrm>
          <a:off x="0" y="3279000"/>
          <a:ext cx="9980682" cy="8534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688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Improve Staff Horizontal Collaboration Across Elementary Schools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Organize and and Improve School District Safety Procedures  </a:t>
          </a:r>
        </a:p>
      </dsp:txBody>
      <dsp:txXfrm>
        <a:off x="0" y="3279000"/>
        <a:ext cx="9980682" cy="853497"/>
      </dsp:txXfrm>
    </dsp:sp>
    <dsp:sp modelId="{3E164774-1A58-B644-ABCB-98DE74195F88}">
      <dsp:nvSpPr>
        <dsp:cNvPr id="0" name=""/>
        <dsp:cNvSpPr/>
      </dsp:nvSpPr>
      <dsp:spPr>
        <a:xfrm>
          <a:off x="0" y="4132498"/>
          <a:ext cx="9980682" cy="968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Plan and Execute Bond Construction and Project Alignment</a:t>
          </a:r>
        </a:p>
      </dsp:txBody>
      <dsp:txXfrm>
        <a:off x="47291" y="4179789"/>
        <a:ext cx="9886100" cy="874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#2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0.74747</cdr:x>
      <cdr:y>0.01667</cdr:y>
    </cdr:from>
    <cdr:to>
      <cdr:x>1</cdr:x>
      <cdr:y>0.41667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28592" y="72008"/>
          <a:ext cx="1800200" cy="17281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0.73295</cdr:x>
      <cdr:y>0.40125</cdr:y>
    </cdr:from>
    <cdr:to>
      <cdr:x>0.9522</cdr:x>
      <cdr:y>0.74498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075329" y="1785636"/>
          <a:ext cx="2415580" cy="152966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/>
            <a:t>Instructional Programs:</a:t>
          </a:r>
        </a:p>
        <a:p xmlns:a="http://schemas.openxmlformats.org/drawingml/2006/main">
          <a:pPr marL="285750" indent="-285750">
            <a:buFontTx/>
            <a:buChar char="-"/>
          </a:pPr>
          <a:r>
            <a:rPr lang="en-US" sz="1400" dirty="0">
              <a:solidFill>
                <a:srgbClr val="960405"/>
              </a:solidFill>
            </a:rPr>
            <a:t>General &amp; Special 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    Education Related 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    Expenses (including 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    salaries &amp; supplies)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- Out-of-District Tuition</a:t>
          </a:r>
        </a:p>
        <a:p xmlns:a="http://schemas.openxmlformats.org/drawingml/2006/main">
          <a:endParaRPr lang="en-US" dirty="0"/>
        </a:p>
        <a:p xmlns:a="http://schemas.openxmlformats.org/drawingml/2006/main">
          <a:r>
            <a:rPr lang="en-US" dirty="0"/>
            <a:t>    </a:t>
          </a:r>
        </a:p>
        <a:p xmlns:a="http://schemas.openxmlformats.org/drawingml/2006/main">
          <a:r>
            <a:rPr lang="en-US" dirty="0"/>
            <a:t>    </a:t>
          </a:r>
        </a:p>
        <a:p xmlns:a="http://schemas.openxmlformats.org/drawingml/2006/main">
          <a:r>
            <a:rPr lang="en-US" dirty="0"/>
            <a:t>     </a:t>
          </a:r>
        </a:p>
        <a:p xmlns:a="http://schemas.openxmlformats.org/drawingml/2006/main">
          <a:r>
            <a:rPr lang="en-US" dirty="0"/>
            <a:t>	</a:t>
          </a: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0.04137</cdr:x>
      <cdr:y>0.39414</cdr:y>
    </cdr:from>
    <cdr:to>
      <cdr:x>0.25834</cdr:x>
      <cdr:y>0.97949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55796" y="1753996"/>
          <a:ext cx="2390517" cy="2604915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0000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/>
            <a:t>Support Services: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- Attendance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- Health 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- Guidance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- Education Media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- Child Study Team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- Administration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- Custodial, Maintenance,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  Grounds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- Benefits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- Transportation</a:t>
          </a:r>
        </a:p>
      </cdr:txBody>
    </cdr:sp>
  </cdr:relSizeAnchor>
  <cdr:relSizeAnchor xmlns:cdr="http://schemas.openxmlformats.org/drawingml/2006/chartDrawing">
    <cdr:from>
      <cdr:x>0.75221</cdr:x>
      <cdr:y>0.01613</cdr:y>
    </cdr:from>
    <cdr:to>
      <cdr:x>0.9469</cdr:x>
      <cdr:y>0.22581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120680" y="72008"/>
          <a:ext cx="1584176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0.74336</cdr:x>
      <cdr:y>0.01613</cdr:y>
    </cdr:from>
    <cdr:to>
      <cdr:x>0.9823</cdr:x>
      <cdr:y>0.24194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048672" y="72008"/>
          <a:ext cx="1944216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0.73119</cdr:x>
      <cdr:y>0.12077</cdr:y>
    </cdr:from>
    <cdr:to>
      <cdr:x>0.9522</cdr:x>
      <cdr:y>0.35223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055938" y="537449"/>
          <a:ext cx="2434971" cy="10300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chemeClr val="tx2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/>
            <a:t>Capital Equipment:</a:t>
          </a:r>
        </a:p>
        <a:p xmlns:a="http://schemas.openxmlformats.org/drawingml/2006/main">
          <a:r>
            <a:rPr lang="en-US" dirty="0"/>
            <a:t> </a:t>
          </a:r>
          <a:r>
            <a:rPr lang="en-US" sz="1400" dirty="0">
              <a:solidFill>
                <a:srgbClr val="960405"/>
              </a:solidFill>
            </a:rPr>
            <a:t>- Buses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 - Facility Upgrades</a:t>
          </a:r>
        </a:p>
        <a:p xmlns:a="http://schemas.openxmlformats.org/drawingml/2006/main">
          <a:r>
            <a:rPr lang="en-US" dirty="0"/>
            <a:t>      </a:t>
          </a: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0.04137</cdr:x>
      <cdr:y>0.06452</cdr:y>
    </cdr:from>
    <cdr:to>
      <cdr:x>0.2544</cdr:x>
      <cdr:y>0.26657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5765" y="287126"/>
          <a:ext cx="2347105" cy="899160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0000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/>
            <a:t>Co-Curricular/Athletics: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- Stipends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- Supplies</a:t>
          </a:r>
        </a:p>
      </cdr:txBody>
    </cdr:sp>
  </cdr:relSizeAnchor>
  <cdr:relSizeAnchor xmlns:cdr="http://schemas.openxmlformats.org/drawingml/2006/chartDrawing">
    <cdr:from>
      <cdr:x>0.71441</cdr:x>
      <cdr:y>0.69607</cdr:y>
    </cdr:from>
    <cdr:to>
      <cdr:x>0.9715</cdr:x>
      <cdr:y>0.92319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7871048" y="3097647"/>
          <a:ext cx="2832527" cy="1010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0.73295</cdr:x>
      <cdr:y>0.8122</cdr:y>
    </cdr:from>
    <cdr:to>
      <cdr:x>0.9522</cdr:x>
      <cdr:y>0.95116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8075330" y="3614439"/>
          <a:ext cx="2415580" cy="61839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0000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Salary/Benefits:</a:t>
          </a:r>
        </a:p>
        <a:p xmlns:a="http://schemas.openxmlformats.org/drawingml/2006/main">
          <a:r>
            <a:rPr lang="en-US" sz="1400" dirty="0">
              <a:solidFill>
                <a:srgbClr val="960405"/>
              </a:solidFill>
            </a:rPr>
            <a:t>  80% of Total Budget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0.73133</cdr:x>
      <cdr:y>0.77638</cdr:y>
    </cdr:from>
    <cdr:to>
      <cdr:x>0.98829</cdr:x>
      <cdr:y>0.9799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EA4B4E4-786A-5CB3-9F56-FD1AAF771A3C}"/>
            </a:ext>
          </a:extLst>
        </cdr:cNvPr>
        <cdr:cNvSpPr txBox="1"/>
      </cdr:nvSpPr>
      <cdr:spPr>
        <a:xfrm xmlns:a="http://schemas.openxmlformats.org/drawingml/2006/main">
          <a:off x="7489767" y="3852949"/>
          <a:ext cx="2631538" cy="100999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85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chemeClr val="tx2"/>
              </a:solidFill>
              <a:latin typeface="Calibri" panose="020F0502020204030204" pitchFamily="34" charset="0"/>
            </a:rPr>
            <a:t>*OTHER:</a:t>
          </a:r>
        </a:p>
        <a:p xmlns:a="http://schemas.openxmlformats.org/drawingml/2006/main">
          <a:r>
            <a:rPr lang="en-US" sz="1200" b="1" dirty="0">
              <a:latin typeface="Calibri" panose="020F0502020204030204" pitchFamily="34" charset="0"/>
            </a:rPr>
            <a:t>     Administration</a:t>
          </a:r>
        </a:p>
        <a:p xmlns:a="http://schemas.openxmlformats.org/drawingml/2006/main">
          <a:r>
            <a:rPr lang="en-US" sz="1200" b="1" dirty="0">
              <a:latin typeface="Calibri" panose="020F0502020204030204" pitchFamily="34" charset="0"/>
            </a:rPr>
            <a:t>     Interest On Reserves</a:t>
          </a:r>
        </a:p>
        <a:p xmlns:a="http://schemas.openxmlformats.org/drawingml/2006/main">
          <a:r>
            <a:rPr lang="en-US" sz="1200" b="1" dirty="0">
              <a:latin typeface="Calibri" panose="020F0502020204030204" pitchFamily="34" charset="0"/>
            </a:rPr>
            <a:t>     Support Services</a:t>
          </a:r>
        </a:p>
        <a:p xmlns:a="http://schemas.openxmlformats.org/drawingml/2006/main">
          <a:r>
            <a:rPr lang="en-US" sz="1200" b="1" dirty="0">
              <a:latin typeface="Calibri" panose="020F0502020204030204" pitchFamily="34" charset="0"/>
            </a:rPr>
            <a:t>     Improvement of Instruction</a:t>
          </a:r>
        </a:p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5/2/24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5/2/24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2E82-E87E-4C0A-9BA7-98179125AD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79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08EA-7ED9-4A8D-8364-0F0D2852E1A1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213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08EA-7ED9-4A8D-8364-0F0D2852E1A1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567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40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00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427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58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259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441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377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5/2/24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5/2/24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5/2/24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5/2/24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5/2/24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5/2/24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5/2/24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5/2/24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5/2/24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5/2/24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5/2/24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 dirty="0"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5/2/24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chart" Target="../charts/chart2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252815" y="2016928"/>
            <a:ext cx="5596717" cy="2219691"/>
          </a:xfrm>
        </p:spPr>
        <p:txBody>
          <a:bodyPr anchor="ctr"/>
          <a:lstStyle/>
          <a:p>
            <a:r>
              <a:rPr lang="en-US" dirty="0">
                <a:solidFill>
                  <a:srgbClr val="960405"/>
                </a:solidFill>
                <a:latin typeface="+mn-lt"/>
              </a:rPr>
              <a:t>2024-2025 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270000" y="3513667"/>
            <a:ext cx="5685116" cy="622235"/>
          </a:xfrm>
        </p:spPr>
        <p:txBody>
          <a:bodyPr>
            <a:normAutofit/>
          </a:bodyPr>
          <a:lstStyle/>
          <a:p>
            <a:r>
              <a:rPr lang="en-US" sz="1600" dirty="0">
                <a:cs typeface="Calibri"/>
              </a:rPr>
              <a:t>Public Budget Hearing </a:t>
            </a:r>
          </a:p>
        </p:txBody>
      </p:sp>
      <p:sp>
        <p:nvSpPr>
          <p:cNvPr id="13" name="Subtitle 6">
            <a:extLst>
              <a:ext uri="{FF2B5EF4-FFF2-40B4-BE49-F238E27FC236}">
                <a16:creationId xmlns:a16="http://schemas.microsoft.com/office/drawing/2014/main" id="{9E5BD0F9-9151-4756-B51E-07106DF2FFE0}"/>
              </a:ext>
            </a:extLst>
          </p:cNvPr>
          <p:cNvSpPr txBox="1">
            <a:spLocks/>
          </p:cNvSpPr>
          <p:nvPr/>
        </p:nvSpPr>
        <p:spPr>
          <a:xfrm>
            <a:off x="1252816" y="4103458"/>
            <a:ext cx="5734050" cy="1093917"/>
          </a:xfrm>
          <a:prstGeom prst="rect">
            <a:avLst/>
          </a:prstGeom>
        </p:spPr>
        <p:txBody>
          <a:bodyPr vert="horz" lIns="0" tIns="45720" rIns="0" bIns="45720" rtlCol="0">
            <a:normAutofit fontScale="4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i="1" dirty="0">
                <a:latin typeface="Euphemia (Body)"/>
              </a:rPr>
              <a:t>Robert J. Fisicaro, Ed.D., Superintendent</a:t>
            </a:r>
          </a:p>
          <a:p>
            <a:endParaRPr lang="en-US" sz="2500" i="1" dirty="0">
              <a:latin typeface="Euphemia (Body)"/>
            </a:endParaRPr>
          </a:p>
          <a:p>
            <a:r>
              <a:rPr lang="en-US" sz="2500" i="1" dirty="0">
                <a:latin typeface="Euphemia (Body)"/>
              </a:rPr>
              <a:t>Jennifer </a:t>
            </a:r>
            <a:r>
              <a:rPr lang="en-US" sz="2500" i="1" dirty="0" err="1">
                <a:latin typeface="Euphemia (Body)"/>
              </a:rPr>
              <a:t>Gauld</a:t>
            </a:r>
            <a:r>
              <a:rPr lang="en-US" sz="2500" i="1">
                <a:latin typeface="Euphemia (Body)"/>
              </a:rPr>
              <a:t>, School Business Administrator/Board Secretary</a:t>
            </a:r>
          </a:p>
          <a:p>
            <a:endParaRPr lang="en-US" sz="2500" i="1">
              <a:latin typeface="Euphemia (Body)"/>
            </a:endParaRPr>
          </a:p>
          <a:p>
            <a:r>
              <a:rPr lang="en-US" sz="2500" i="1" err="1">
                <a:latin typeface="Euphemia (Body)"/>
              </a:rPr>
              <a:t>Chantelle</a:t>
            </a:r>
            <a:r>
              <a:rPr lang="en-US" sz="2500" i="1">
                <a:latin typeface="Euphemia (Body)"/>
              </a:rPr>
              <a:t> Shorter, Assistant Superintendent for Curriculum and Instruction </a:t>
            </a:r>
          </a:p>
          <a:p>
            <a:endParaRPr lang="en-US" sz="2500" i="1">
              <a:latin typeface="Euphemia (Body)"/>
            </a:endParaRPr>
          </a:p>
          <a:p>
            <a:endParaRPr lang="en-US" sz="2500" i="1">
              <a:latin typeface="Euphemia (Body)"/>
            </a:endParaRPr>
          </a:p>
          <a:p>
            <a:endParaRPr lang="en-US" i="1">
              <a:latin typeface="Euphemia (Body)"/>
            </a:endParaRPr>
          </a:p>
          <a:p>
            <a:r>
              <a:rPr lang="en-US" sz="2500" b="1">
                <a:latin typeface="Euphemia (Body)"/>
              </a:rPr>
              <a:t>May 2, 2024</a:t>
            </a:r>
          </a:p>
        </p:txBody>
      </p:sp>
      <p:pic>
        <p:nvPicPr>
          <p:cNvPr id="8" name="Picture 4" descr="pie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4402" y="1448011"/>
            <a:ext cx="3520440" cy="2209799"/>
          </a:xfrm>
          <a:prstGeom prst="rect">
            <a:avLst/>
          </a:prstGeo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EF2C9DE-3FA6-277A-7C83-94361E75A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044" y="1672182"/>
            <a:ext cx="2672149" cy="3328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156" y="182002"/>
            <a:ext cx="10035144" cy="990600"/>
          </a:xfrm>
          <a:noFill/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960405"/>
                </a:solidFill>
                <a:latin typeface="+mn-lt"/>
              </a:rPr>
              <a:t>Expenditure Budget by Major Function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609600" y="1600201"/>
          <a:ext cx="11176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0" y="1544480"/>
          <a:ext cx="12362355" cy="5131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688814" y="1453931"/>
          <a:ext cx="11017572" cy="5131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6DC0A4C-B284-797E-3F30-5A1968E03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1" y="174651"/>
            <a:ext cx="873967" cy="1088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A867CD8-CF0D-1798-999B-629C395FCC0D}"/>
              </a:ext>
            </a:extLst>
          </p:cNvPr>
          <p:cNvGraphicFramePr>
            <a:graphicFrameLocks/>
          </p:cNvGraphicFramePr>
          <p:nvPr/>
        </p:nvGraphicFramePr>
        <p:xfrm>
          <a:off x="-882650" y="-1193800"/>
          <a:ext cx="13957300" cy="924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</p:spTree>
    <p:extLst>
      <p:ext uri="{BB962C8B-B14F-4D97-AF65-F5344CB8AC3E}">
        <p14:creationId xmlns:p14="http://schemas.microsoft.com/office/powerpoint/2010/main" val="174286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3D2BB-8847-99BF-4BD1-9BC344365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+mn-lt"/>
                <a:cs typeface="Calibri" panose="020F0502020204030204" pitchFamily="34" charset="0"/>
              </a:rPr>
              <a:t>EXPENDITURE BY CATEGORY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FBCED1-8526-A966-F077-1E63E33B3E8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4900" y="1600200"/>
          <a:ext cx="99822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A323631-7E4F-BAD3-E09E-DD22964D327B}"/>
              </a:ext>
            </a:extLst>
          </p:cNvPr>
          <p:cNvGraphicFramePr>
            <a:graphicFrameLocks/>
          </p:cNvGraphicFramePr>
          <p:nvPr/>
        </p:nvGraphicFramePr>
        <p:xfrm>
          <a:off x="974601" y="1404851"/>
          <a:ext cx="10241280" cy="496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4684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>
                <a:solidFill>
                  <a:srgbClr val="960405"/>
                </a:solidFill>
                <a:latin typeface="+mn-lt"/>
              </a:rPr>
              <a:t>Budget Calendar</a:t>
            </a:r>
            <a:endParaRPr lang="en-US" b="1">
              <a:solidFill>
                <a:srgbClr val="960405"/>
              </a:solidFill>
              <a:latin typeface="+mn-lt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1DAD109-B77E-4571-9BAC-6B0D663FE6F2}"/>
              </a:ext>
            </a:extLst>
          </p:cNvPr>
          <p:cNvSpPr txBox="1">
            <a:spLocks noChangeArrowheads="1"/>
          </p:cNvSpPr>
          <p:nvPr/>
        </p:nvSpPr>
        <p:spPr>
          <a:xfrm>
            <a:off x="1104900" y="1749287"/>
            <a:ext cx="9839765" cy="483354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January 2024 </a:t>
            </a:r>
            <a:r>
              <a:rPr lang="en-US"/>
              <a:t>– Meetings with individual administrators to address staffing needs and additional non-staffing requests</a:t>
            </a:r>
          </a:p>
          <a:p>
            <a:r>
              <a:rPr lang="en-US" b="1"/>
              <a:t>February 27, 2024 </a:t>
            </a:r>
            <a:r>
              <a:rPr lang="en-US"/>
              <a:t>– Governor Murphy’s Budget Address</a:t>
            </a:r>
          </a:p>
          <a:p>
            <a:pPr marL="228600" lvl="1">
              <a:spcBef>
                <a:spcPts val="1800"/>
              </a:spcBef>
            </a:pPr>
            <a:r>
              <a:rPr lang="en-US" sz="2000" b="1"/>
              <a:t>February 29, 2024 </a:t>
            </a:r>
            <a:r>
              <a:rPr lang="en-US" sz="2000"/>
              <a:t>- Release of State Aid Figures</a:t>
            </a:r>
          </a:p>
          <a:p>
            <a:r>
              <a:rPr lang="en-US" b="1"/>
              <a:t>March 7, 2024 </a:t>
            </a:r>
            <a:r>
              <a:rPr lang="en-US"/>
              <a:t>– Special Board Meeting </a:t>
            </a:r>
            <a:r>
              <a:rPr lang="mr-IN"/>
              <a:t>–</a:t>
            </a:r>
            <a:r>
              <a:rPr lang="en-US"/>
              <a:t> Budget Review </a:t>
            </a:r>
          </a:p>
          <a:p>
            <a:r>
              <a:rPr lang="en-US" b="1"/>
              <a:t>March 14, 2024 </a:t>
            </a:r>
            <a:r>
              <a:rPr lang="en-US"/>
              <a:t>– Regular Board Meeting – Budget Submission to County Office </a:t>
            </a:r>
          </a:p>
          <a:p>
            <a:r>
              <a:rPr lang="en-US" b="1"/>
              <a:t>April 18, 2024 –</a:t>
            </a:r>
            <a:r>
              <a:rPr lang="en-US"/>
              <a:t>County Office Approval Received</a:t>
            </a:r>
          </a:p>
          <a:p>
            <a:r>
              <a:rPr lang="en-US" b="1"/>
              <a:t>May 2 , 2024 </a:t>
            </a:r>
            <a:r>
              <a:rPr lang="en-US"/>
              <a:t>– Public hearing on 2024-25 budget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11201A-C46B-2AE8-761F-781F24A2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1" y="174651"/>
            <a:ext cx="873967" cy="1088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85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>
                <a:solidFill>
                  <a:srgbClr val="960405"/>
                </a:solidFill>
                <a:latin typeface="+mn-lt"/>
              </a:rPr>
              <a:t>Funding Sources Detail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53665"/>
              </p:ext>
            </p:extLst>
          </p:nvPr>
        </p:nvGraphicFramePr>
        <p:xfrm>
          <a:off x="1104900" y="1864554"/>
          <a:ext cx="9944101" cy="45720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772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2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9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General Budget Local &amp; State Aid</a:t>
                      </a:r>
                      <a:endParaRPr lang="en-US" sz="1800" b="0" i="0" u="none" strike="noStrike" baseline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defTabSz="393700" fontAlgn="b"/>
                      <a:r>
                        <a:rPr lang="hr-HR" sz="1800" b="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$38,113,883 </a:t>
                      </a:r>
                      <a:endParaRPr lang="hr-HR" sz="1800" b="0" i="0" u="none" strike="noStrike" baseline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baseline="0">
                          <a:solidFill>
                            <a:schemeClr val="tx2"/>
                          </a:solidFill>
                        </a:rPr>
                        <a:t>Local Tax Levy &amp; State Aid</a:t>
                      </a:r>
                      <a:endParaRPr lang="en-US" sz="1800" b="0" i="0" baseline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State Aid 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0" i="0" u="none" strike="noStrike" baseline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$9,156,850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1800" b="0" i="0" u="none" strike="noStrike" baseline="0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800" b="0" i="0" u="none" strike="noStrike" baseline="0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$9,992,936</a:t>
                      </a:r>
                      <a:r>
                        <a:rPr lang="hr-HR" sz="1800" b="0" i="0" u="none" strike="noStrike" baseline="0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 (2023-2024 </a:t>
                      </a:r>
                      <a:r>
                        <a:rPr lang="hr-HR" sz="1800" b="0" i="0" u="none" strike="noStrike" baseline="0" dirty="0" err="1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Academic-Year</a:t>
                      </a:r>
                      <a:r>
                        <a:rPr lang="hr-HR" sz="1800" b="0" i="0" u="none" strike="noStrike" baseline="0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  <a:p>
                      <a:pPr algn="l"/>
                      <a:endParaRPr lang="en-US" sz="1800" b="1" i="0" baseline="0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5474979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State Aid</a:t>
                      </a:r>
                      <a:endParaRPr lang="en-US" sz="1800" b="0" i="0" u="none" strike="noStrike" baseline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b="1" u="none" strike="noStrike" baseline="0" dirty="0">
                          <a:solidFill>
                            <a:srgbClr val="C00000"/>
                          </a:solidFill>
                          <a:effectLst/>
                        </a:rPr>
                        <a:t> -$806,000</a:t>
                      </a:r>
                      <a:endParaRPr lang="hr-HR" sz="1800" b="1" i="0" u="none" strike="noStrike" baseline="0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baseline="0">
                          <a:solidFill>
                            <a:srgbClr val="C00000"/>
                          </a:solidFill>
                        </a:rPr>
                        <a:t>Unanticipated Reduction </a:t>
                      </a:r>
                      <a:endParaRPr lang="en-US" sz="1800" b="1" i="0" baseline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Fund Balance</a:t>
                      </a:r>
                    </a:p>
                    <a:p>
                      <a:pPr algn="l" fontAlgn="b"/>
                      <a:r>
                        <a:rPr lang="en-US" sz="1800" b="0" i="0" u="none" strike="noStrike" baseline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(2022-2023)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80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 $855,678</a:t>
                      </a:r>
                      <a:endParaRPr lang="is-IS" sz="1800" b="0" i="0" u="none" strike="noStrike" baseline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aseline="0">
                          <a:solidFill>
                            <a:schemeClr val="tx2"/>
                          </a:solidFill>
                        </a:rPr>
                        <a:t>Generated from Prior Year Budget</a:t>
                      </a:r>
                      <a:endParaRPr lang="en-US" sz="1800" b="0" i="0" baseline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Other Federal &amp; State funds</a:t>
                      </a:r>
                      <a:endParaRPr lang="en-US" sz="1800" b="0" i="0" u="none" strike="noStrike" baseline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80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 $1,456,129</a:t>
                      </a:r>
                      <a:endParaRPr lang="hr-HR" sz="1800" b="0" i="0" u="none" strike="noStrike" baseline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aseline="0" dirty="0">
                          <a:solidFill>
                            <a:schemeClr val="tx2"/>
                          </a:solidFill>
                        </a:rPr>
                        <a:t>Includes Title Funds Extraordinary Aid IDEA &amp; Non-Public</a:t>
                      </a:r>
                      <a:endParaRPr lang="en-US" sz="1800" b="0" i="0" baseline="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E3EC61D-C093-753D-2E2C-3ED40EBEA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1" y="174651"/>
            <a:ext cx="873967" cy="1088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22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6424672"/>
              </p:ext>
            </p:extLst>
          </p:nvPr>
        </p:nvGraphicFramePr>
        <p:xfrm>
          <a:off x="1431560" y="1560961"/>
          <a:ext cx="9515900" cy="4783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8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8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8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0124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SUMMARY </a:t>
                      </a: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 2023-2024</a:t>
                      </a: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2% INCREASE*</a:t>
                      </a: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2024-2025</a:t>
                      </a:r>
                      <a:endParaRPr lang="en-US" sz="2000" baseline="0"/>
                    </a:p>
                    <a:p>
                      <a:pPr algn="ctr"/>
                      <a:r>
                        <a:rPr lang="en-US" sz="2000" baseline="0"/>
                        <a:t>Total </a:t>
                      </a:r>
                      <a:endParaRPr lang="en-US" sz="2000"/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6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Local Tax Levy 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$25,992,573</a:t>
                      </a: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2.0 %</a:t>
                      </a: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$26,512,424</a:t>
                      </a: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468">
                <a:tc gridSpan="4">
                  <a:txBody>
                    <a:bodyPr/>
                    <a:lstStyle/>
                    <a:p>
                      <a:pPr algn="ctr"/>
                      <a:endParaRPr lang="en-US" sz="4000" b="1">
                        <a:latin typeface="+mn-lt"/>
                      </a:endParaRP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3748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Tax Rat</a:t>
                      </a:r>
                      <a:r>
                        <a:rPr lang="en-US" baseline="0">
                          <a:solidFill>
                            <a:schemeClr val="bg1"/>
                          </a:solidFill>
                        </a:rPr>
                        <a:t>e Increase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Average</a:t>
                      </a:r>
                      <a:r>
                        <a:rPr lang="en-US" baseline="0">
                          <a:solidFill>
                            <a:schemeClr val="bg1"/>
                          </a:solidFill>
                        </a:rPr>
                        <a:t> Assessed Home 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Bottom Line</a:t>
                      </a:r>
                    </a:p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Proposed</a:t>
                      </a:r>
                    </a:p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Tax</a:t>
                      </a:r>
                      <a:r>
                        <a:rPr lang="en-US" baseline="0">
                          <a:solidFill>
                            <a:schemeClr val="bg1"/>
                          </a:solidFill>
                        </a:rPr>
                        <a:t> Impact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748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FFFF"/>
                          </a:solidFill>
                        </a:rPr>
                        <a:t>0.000184</a:t>
                      </a:r>
                      <a:r>
                        <a:rPr lang="en-US" baseline="0">
                          <a:solidFill>
                            <a:srgbClr val="FFFFFF"/>
                          </a:solidFill>
                        </a:rPr>
                        <a:t> cents </a:t>
                      </a:r>
                      <a:endParaRPr lang="en-US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FFFF"/>
                          </a:solidFill>
                        </a:rPr>
                        <a:t>$231,245</a:t>
                      </a: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 </a:t>
                      </a:r>
                    </a:p>
                    <a:p>
                      <a:pPr algn="ctr"/>
                      <a:endParaRPr lang="en-US"/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FFFFFF"/>
                          </a:solidFill>
                        </a:rPr>
                        <a:t>Increase of $41.36</a:t>
                      </a: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6643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u="sng">
                          <a:solidFill>
                            <a:schemeClr val="bg1"/>
                          </a:solidFill>
                        </a:rPr>
                        <a:t>Key Factors </a:t>
                      </a:r>
                    </a:p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Decrease in STATE AID</a:t>
                      </a:r>
                      <a:r>
                        <a:rPr lang="en-US" baseline="0">
                          <a:solidFill>
                            <a:schemeClr val="bg1"/>
                          </a:solidFill>
                        </a:rPr>
                        <a:t> ($806,086)/</a:t>
                      </a:r>
                    </a:p>
                    <a:p>
                      <a:pPr algn="ctr"/>
                      <a:r>
                        <a:rPr lang="en-US" baseline="0">
                          <a:solidFill>
                            <a:schemeClr val="bg1"/>
                          </a:solidFill>
                        </a:rPr>
                        <a:t>Increase in Debt Service Payment $26,739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Result</a:t>
                      </a:r>
                    </a:p>
                    <a:p>
                      <a:pPr algn="ctr"/>
                      <a:endParaRPr lang="en-US"/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>
                          <a:solidFill>
                            <a:schemeClr val="bg1"/>
                          </a:solidFill>
                        </a:rPr>
                        <a:t>Balanced Budget </a:t>
                      </a: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244540" y="3020298"/>
            <a:ext cx="970292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>
                <a:ln w="1905"/>
                <a:solidFill>
                  <a:srgbClr val="FFFFFF"/>
                </a:solidFill>
              </a:rPr>
              <a:t>IMPACT  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802053" y="4645905"/>
            <a:ext cx="1219200" cy="484632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6802053" y="5780172"/>
            <a:ext cx="1219200" cy="484632"/>
          </a:xfrm>
          <a:prstGeom prst="rightArrow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949C5B71-5346-4805-8881-E6798C44414A}"/>
              </a:ext>
            </a:extLst>
          </p:cNvPr>
          <p:cNvSpPr txBox="1">
            <a:spLocks/>
          </p:cNvSpPr>
          <p:nvPr/>
        </p:nvSpPr>
        <p:spPr>
          <a:xfrm>
            <a:off x="1106418" y="-311600"/>
            <a:ext cx="8164904" cy="1417638"/>
          </a:xfrm>
          <a:prstGeom prst="rect">
            <a:avLst/>
          </a:prstGeom>
          <a:noFill/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rgbClr val="960405"/>
                </a:solidFill>
                <a:latin typeface="+mn-lt"/>
              </a:rPr>
              <a:t>Tax Impact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73CCE2-B97B-7FFF-11E0-F64585205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1" y="174651"/>
            <a:ext cx="873967" cy="1088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31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7675504"/>
              </p:ext>
            </p:extLst>
          </p:nvPr>
        </p:nvGraphicFramePr>
        <p:xfrm>
          <a:off x="1304559" y="1597038"/>
          <a:ext cx="9223188" cy="4148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649">
                  <a:extLst>
                    <a:ext uri="{9D8B030D-6E8A-4147-A177-3AD203B41FA5}">
                      <a16:colId xmlns:a16="http://schemas.microsoft.com/office/drawing/2014/main" val="3733775831"/>
                    </a:ext>
                  </a:extLst>
                </a:gridCol>
                <a:gridCol w="2454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6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4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7042">
                <a:tc gridSpan="4">
                  <a:txBody>
                    <a:bodyPr/>
                    <a:lstStyle/>
                    <a:p>
                      <a:pPr algn="ctr"/>
                      <a:endParaRPr lang="en-US" sz="4000" b="1">
                        <a:latin typeface="+mn-lt"/>
                      </a:endParaRP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4000" b="1" dirty="0">
                        <a:latin typeface="+mn-lt"/>
                      </a:endParaRP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185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Tax Rat</a:t>
                      </a:r>
                      <a:r>
                        <a:rPr lang="en-US" baseline="0">
                          <a:solidFill>
                            <a:schemeClr val="bg1"/>
                          </a:solidFill>
                        </a:rPr>
                        <a:t>e Increase/(Decrease)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Average</a:t>
                      </a:r>
                      <a:r>
                        <a:rPr lang="en-US" baseline="0">
                          <a:solidFill>
                            <a:schemeClr val="bg1"/>
                          </a:solidFill>
                        </a:rPr>
                        <a:t> Assessed Home 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Tax</a:t>
                      </a:r>
                      <a:r>
                        <a:rPr lang="en-US" baseline="0">
                          <a:solidFill>
                            <a:schemeClr val="bg1"/>
                          </a:solidFill>
                        </a:rPr>
                        <a:t> Impact</a:t>
                      </a:r>
                    </a:p>
                    <a:p>
                      <a:pPr algn="ctr"/>
                      <a:r>
                        <a:rPr lang="en-US" baseline="0">
                          <a:solidFill>
                            <a:schemeClr val="bg1"/>
                          </a:solidFill>
                        </a:rPr>
                        <a:t>Increase/(Decrease)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483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FFFF"/>
                          </a:solidFill>
                        </a:rPr>
                        <a:t>Local Tax Levy</a:t>
                      </a: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FFFF"/>
                          </a:solidFill>
                        </a:rPr>
                        <a:t>0.00018</a:t>
                      </a:r>
                      <a:r>
                        <a:rPr lang="en-US" baseline="0">
                          <a:solidFill>
                            <a:srgbClr val="FFFFFF"/>
                          </a:solidFill>
                        </a:rPr>
                        <a:t> cents </a:t>
                      </a:r>
                      <a:endParaRPr lang="en-US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FFFF"/>
                          </a:solidFill>
                        </a:rPr>
                        <a:t>$231,245</a:t>
                      </a: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baseline="0">
                          <a:solidFill>
                            <a:srgbClr val="FFFFFF"/>
                          </a:solidFill>
                        </a:rPr>
                        <a:t>$41.35</a:t>
                      </a:r>
                      <a:endParaRPr lang="en-US" b="1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483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FFFF"/>
                          </a:solidFill>
                        </a:rPr>
                        <a:t>Debt Service Payment</a:t>
                      </a: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FFFF"/>
                          </a:solidFill>
                        </a:rPr>
                        <a:t>0.00001 cents</a:t>
                      </a: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FFFFFF"/>
                          </a:solidFill>
                        </a:rPr>
                        <a:t>$231,245</a:t>
                      </a: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FFFFFF"/>
                          </a:solidFill>
                        </a:rPr>
                        <a:t>$.01</a:t>
                      </a:r>
                    </a:p>
                  </a:txBody>
                  <a:tcPr anchor="ctr">
                    <a:solidFill>
                      <a:srgbClr val="9604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543599"/>
                  </a:ext>
                </a:extLst>
              </a:tr>
              <a:tr h="1088213"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Total Tax Increase</a:t>
                      </a: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>
                          <a:solidFill>
                            <a:schemeClr val="bg1"/>
                          </a:solidFill>
                        </a:rPr>
                        <a:t>$41.36</a:t>
                      </a:r>
                    </a:p>
                  </a:txBody>
                  <a:tcPr anchor="ctr">
                    <a:solidFill>
                      <a:srgbClr val="817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159874" y="1594349"/>
            <a:ext cx="970292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>
                <a:ln w="1905"/>
                <a:solidFill>
                  <a:srgbClr val="FFFFFF"/>
                </a:solidFill>
              </a:rPr>
              <a:t>Total Tax Impact 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949C5B71-5346-4805-8881-E6798C44414A}"/>
              </a:ext>
            </a:extLst>
          </p:cNvPr>
          <p:cNvSpPr txBox="1">
            <a:spLocks/>
          </p:cNvSpPr>
          <p:nvPr/>
        </p:nvSpPr>
        <p:spPr>
          <a:xfrm>
            <a:off x="1106418" y="-356622"/>
            <a:ext cx="8477420" cy="1469485"/>
          </a:xfrm>
          <a:prstGeom prst="rect">
            <a:avLst/>
          </a:prstGeom>
          <a:noFill/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rgbClr val="960405"/>
                </a:solidFill>
                <a:latin typeface="+mn-lt"/>
              </a:rPr>
              <a:t>Tax Impact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947130-7DD2-F61E-F2DB-7153A7EBD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1" y="174651"/>
            <a:ext cx="873967" cy="1088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0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b="1">
                <a:solidFill>
                  <a:srgbClr val="960405"/>
                </a:solidFill>
                <a:latin typeface="+mn-lt"/>
              </a:rPr>
              <a:t>Highlights &amp; Accomplishments 2023-2024</a:t>
            </a:r>
            <a:endParaRPr lang="en-US" b="1">
              <a:solidFill>
                <a:srgbClr val="960405"/>
              </a:solidFill>
              <a:latin typeface="+mn-lt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7C6E673-5373-B3CD-1D4B-614981317B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7235097"/>
              </p:ext>
            </p:extLst>
          </p:nvPr>
        </p:nvGraphicFramePr>
        <p:xfrm>
          <a:off x="1060778" y="1631446"/>
          <a:ext cx="9772106" cy="4684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3">
            <a:extLst>
              <a:ext uri="{FF2B5EF4-FFF2-40B4-BE49-F238E27FC236}">
                <a16:creationId xmlns:a16="http://schemas.microsoft.com/office/drawing/2014/main" id="{41DAD109-B77E-4571-9BAC-6B0D663FE6F2}"/>
              </a:ext>
            </a:extLst>
          </p:cNvPr>
          <p:cNvSpPr txBox="1">
            <a:spLocks noChangeArrowheads="1"/>
          </p:cNvSpPr>
          <p:nvPr/>
        </p:nvSpPr>
        <p:spPr>
          <a:xfrm>
            <a:off x="1104900" y="1749287"/>
            <a:ext cx="9839765" cy="483354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11201A-C46B-2AE8-761F-781F24A2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1" y="174651"/>
            <a:ext cx="873967" cy="1088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50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>
                <a:solidFill>
                  <a:srgbClr val="960405"/>
                </a:solidFill>
                <a:latin typeface="+mn-lt"/>
              </a:rPr>
              <a:t>Looking Back </a:t>
            </a:r>
            <a:endParaRPr lang="en-US" b="1">
              <a:solidFill>
                <a:srgbClr val="960405"/>
              </a:solidFill>
              <a:latin typeface="+mn-lt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08964043"/>
              </p:ext>
            </p:extLst>
          </p:nvPr>
        </p:nvGraphicFramePr>
        <p:xfrm>
          <a:off x="560917" y="1354667"/>
          <a:ext cx="11112499" cy="5503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811201A-C46B-2AE8-761F-781F24A2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1" y="174651"/>
            <a:ext cx="873967" cy="1088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46380" y="5516011"/>
            <a:ext cx="4919869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/>
              <a:t>Additional School Nurse/ Math Coach </a:t>
            </a:r>
          </a:p>
          <a:p>
            <a:r>
              <a:rPr lang="en-US" sz="1500" b="1"/>
              <a:t>(2) School Counselors</a:t>
            </a:r>
          </a:p>
          <a:p>
            <a:r>
              <a:rPr lang="en-US" sz="1500" b="1"/>
              <a:t>Elementary Reading Teacher</a:t>
            </a:r>
          </a:p>
          <a:p>
            <a:r>
              <a:rPr lang="en-US" sz="1500" b="1"/>
              <a:t>Gifted and Talented/ BSTA’s </a:t>
            </a:r>
          </a:p>
          <a:p>
            <a:r>
              <a:rPr lang="en-US" sz="1500" b="1"/>
              <a:t>Part Time Health and PE</a:t>
            </a:r>
          </a:p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31234" y="1375833"/>
            <a:ext cx="60529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800000"/>
                </a:solidFill>
              </a:rPr>
              <a:t>Facilities Development</a:t>
            </a:r>
          </a:p>
          <a:p>
            <a:r>
              <a:rPr lang="en-US" sz="1600" b="1" dirty="0">
                <a:solidFill>
                  <a:srgbClr val="800000"/>
                </a:solidFill>
              </a:rPr>
              <a:t>Lower Gym/Fitness Center/Stage/Auditorium </a:t>
            </a:r>
          </a:p>
          <a:p>
            <a:r>
              <a:rPr lang="en-US" sz="1600" b="1" dirty="0">
                <a:solidFill>
                  <a:srgbClr val="800000"/>
                </a:solidFill>
              </a:rPr>
              <a:t>Cleaning Supplies/ Air Filters</a:t>
            </a:r>
          </a:p>
          <a:p>
            <a:r>
              <a:rPr lang="en-US" sz="1600" b="1" dirty="0">
                <a:solidFill>
                  <a:srgbClr val="800000"/>
                </a:solidFill>
              </a:rPr>
              <a:t>Curricular Purchases-Fountas &amp; Pinnell &amp; </a:t>
            </a:r>
            <a:r>
              <a:rPr lang="en-US" sz="1600" b="1" dirty="0" err="1">
                <a:solidFill>
                  <a:srgbClr val="800000"/>
                </a:solidFill>
              </a:rPr>
              <a:t>Fundations</a:t>
            </a:r>
            <a:endParaRPr lang="en-US" sz="1600" b="1" dirty="0">
              <a:solidFill>
                <a:srgbClr val="800000"/>
              </a:solidFill>
            </a:endParaRPr>
          </a:p>
          <a:p>
            <a:r>
              <a:rPr lang="en-US" sz="1600" b="1" dirty="0">
                <a:solidFill>
                  <a:srgbClr val="800000"/>
                </a:solidFill>
              </a:rPr>
              <a:t>Technology Upgrades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67635" y="1471315"/>
            <a:ext cx="2455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0000FF"/>
                </a:solidFill>
              </a:rPr>
              <a:t>Full Day Kindergarten</a:t>
            </a:r>
          </a:p>
          <a:p>
            <a:r>
              <a:rPr lang="en-US" sz="1600" b="1">
                <a:solidFill>
                  <a:srgbClr val="0000FF"/>
                </a:solidFill>
              </a:rPr>
              <a:t>(4) FTE’s &amp; (4) Aides</a:t>
            </a:r>
          </a:p>
          <a:p>
            <a:r>
              <a:rPr lang="en-US" sz="1600" b="1">
                <a:solidFill>
                  <a:srgbClr val="0000FF"/>
                </a:solidFill>
              </a:rPr>
              <a:t>TV Studio Production</a:t>
            </a:r>
          </a:p>
          <a:p>
            <a:r>
              <a:rPr lang="en-US" sz="1600" b="1">
                <a:solidFill>
                  <a:srgbClr val="0000FF"/>
                </a:solidFill>
              </a:rPr>
              <a:t>Addition of Chinese Mandarin Course  </a:t>
            </a:r>
          </a:p>
        </p:txBody>
      </p:sp>
    </p:spTree>
    <p:extLst>
      <p:ext uri="{BB962C8B-B14F-4D97-AF65-F5344CB8AC3E}">
        <p14:creationId xmlns:p14="http://schemas.microsoft.com/office/powerpoint/2010/main" val="316632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solidFill>
                  <a:srgbClr val="960405"/>
                </a:solidFill>
                <a:latin typeface="+mn-lt"/>
              </a:rPr>
              <a:t>Road Map to Current Financial Picture </a:t>
            </a:r>
            <a:endParaRPr lang="en-US" dirty="0">
              <a:solidFill>
                <a:srgbClr val="960405"/>
              </a:solidFill>
              <a:latin typeface="+mn-lt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1DAD109-B77E-4571-9BAC-6B0D663FE6F2}"/>
              </a:ext>
            </a:extLst>
          </p:cNvPr>
          <p:cNvSpPr txBox="1">
            <a:spLocks noChangeArrowheads="1"/>
          </p:cNvSpPr>
          <p:nvPr/>
        </p:nvSpPr>
        <p:spPr>
          <a:xfrm>
            <a:off x="1104900" y="1749287"/>
            <a:ext cx="9839765" cy="483354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11201A-C46B-2AE8-761F-781F24A2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1" y="174651"/>
            <a:ext cx="873967" cy="1088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08622532"/>
              </p:ext>
            </p:extLst>
          </p:nvPr>
        </p:nvGraphicFramePr>
        <p:xfrm>
          <a:off x="1333500" y="1492250"/>
          <a:ext cx="9969500" cy="5111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2E93542-7700-CAAE-D43B-9AD3030ED3AD}"/>
              </a:ext>
            </a:extLst>
          </p:cNvPr>
          <p:cNvSpPr txBox="1"/>
          <p:nvPr/>
        </p:nvSpPr>
        <p:spPr>
          <a:xfrm>
            <a:off x="5715001" y="3349487"/>
            <a:ext cx="1938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B0714"/>
                </a:solidFill>
              </a:rPr>
              <a:t>MARCH 2024</a:t>
            </a:r>
          </a:p>
        </p:txBody>
      </p:sp>
    </p:spTree>
    <p:extLst>
      <p:ext uri="{BB962C8B-B14F-4D97-AF65-F5344CB8AC3E}">
        <p14:creationId xmlns:p14="http://schemas.microsoft.com/office/powerpoint/2010/main" val="38368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rgbClr val="960405"/>
                </a:solidFill>
                <a:latin typeface="+mn-lt"/>
              </a:rPr>
              <a:t>Road Map to Current Financial Picture</a:t>
            </a:r>
            <a:endParaRPr lang="en-US">
              <a:solidFill>
                <a:srgbClr val="960405"/>
              </a:solidFill>
              <a:latin typeface="+mn-lt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1DAD109-B77E-4571-9BAC-6B0D663FE6F2}"/>
              </a:ext>
            </a:extLst>
          </p:cNvPr>
          <p:cNvSpPr txBox="1">
            <a:spLocks noChangeArrowheads="1"/>
          </p:cNvSpPr>
          <p:nvPr/>
        </p:nvSpPr>
        <p:spPr>
          <a:xfrm>
            <a:off x="1104900" y="1749287"/>
            <a:ext cx="9839765" cy="483354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11201A-C46B-2AE8-761F-781F24A2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1" y="174651"/>
            <a:ext cx="873967" cy="1088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9041762"/>
              </p:ext>
            </p:extLst>
          </p:nvPr>
        </p:nvGraphicFramePr>
        <p:xfrm>
          <a:off x="656167" y="1502833"/>
          <a:ext cx="10816165" cy="4722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7339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solidFill>
                  <a:srgbClr val="960405"/>
                </a:solidFill>
                <a:latin typeface="+mn-lt"/>
              </a:rPr>
              <a:t>Tentative Anticipated Reductions </a:t>
            </a:r>
            <a:endParaRPr lang="en-US">
              <a:solidFill>
                <a:srgbClr val="960405"/>
              </a:solidFill>
              <a:latin typeface="+mn-lt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1DAD109-B77E-4571-9BAC-6B0D663FE6F2}"/>
              </a:ext>
            </a:extLst>
          </p:cNvPr>
          <p:cNvSpPr txBox="1">
            <a:spLocks noChangeArrowheads="1"/>
          </p:cNvSpPr>
          <p:nvPr/>
        </p:nvSpPr>
        <p:spPr>
          <a:xfrm>
            <a:off x="1104900" y="1749287"/>
            <a:ext cx="9839765" cy="483354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11201A-C46B-2AE8-761F-781F24A2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1" y="174651"/>
            <a:ext cx="873967" cy="1088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51049419"/>
              </p:ext>
            </p:extLst>
          </p:nvPr>
        </p:nvGraphicFramePr>
        <p:xfrm>
          <a:off x="1651000" y="1566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6446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solidFill>
                  <a:srgbClr val="960405"/>
                </a:solidFill>
                <a:latin typeface="+mn-lt"/>
              </a:rPr>
              <a:t>Senate Bill S 3081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1DAD109-B77E-4571-9BAC-6B0D663FE6F2}"/>
              </a:ext>
            </a:extLst>
          </p:cNvPr>
          <p:cNvSpPr txBox="1">
            <a:spLocks noChangeArrowheads="1"/>
          </p:cNvSpPr>
          <p:nvPr/>
        </p:nvSpPr>
        <p:spPr>
          <a:xfrm>
            <a:off x="1104900" y="2497667"/>
            <a:ext cx="9839765" cy="385233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Aims to restore two-thirds of state aid reductions ($536,000) through grant approval process </a:t>
            </a:r>
          </a:p>
          <a:p>
            <a:r>
              <a:rPr lang="en-US" dirty="0"/>
              <a:t> Has passed through Assembly and requires positive outcome in the NJ Senate and the Governor Murphy’s endorsement </a:t>
            </a:r>
          </a:p>
          <a:p>
            <a:r>
              <a:rPr lang="en-US" dirty="0"/>
              <a:t>If successful, the additional aid will bring back </a:t>
            </a:r>
            <a:r>
              <a:rPr lang="en-US" b="1" dirty="0"/>
              <a:t>some</a:t>
            </a:r>
            <a:r>
              <a:rPr lang="en-US" dirty="0"/>
              <a:t> staffing and programs as soon as possible  </a:t>
            </a:r>
          </a:p>
          <a:p>
            <a:r>
              <a:rPr lang="en-US" dirty="0"/>
              <a:t>Extraordinary Aid Figures anticipated at $830,000 in July 2024 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11201A-C46B-2AE8-761F-781F24A2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1" y="174651"/>
            <a:ext cx="873967" cy="1088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86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solidFill>
                  <a:srgbClr val="960405"/>
                </a:solidFill>
                <a:latin typeface="+mn-lt"/>
              </a:rPr>
              <a:t>Tentative Goals/Priorities 2024-2025 </a:t>
            </a:r>
            <a:endParaRPr lang="en-US" dirty="0">
              <a:solidFill>
                <a:srgbClr val="960405"/>
              </a:solidFill>
              <a:latin typeface="+mn-lt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B0CA04A-65AD-B427-BB86-72606AF679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0307714"/>
              </p:ext>
            </p:extLst>
          </p:nvPr>
        </p:nvGraphicFramePr>
        <p:xfrm>
          <a:off x="1104900" y="1483112"/>
          <a:ext cx="9980682" cy="5109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811201A-C46B-2AE8-761F-781F24A2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1" y="174651"/>
            <a:ext cx="873967" cy="1088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49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4185</TotalTime>
  <Words>861</Words>
  <Application>Microsoft Macintosh PowerPoint</Application>
  <PresentationFormat>Widescreen</PresentationFormat>
  <Paragraphs>215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Euphemia</vt:lpstr>
      <vt:lpstr>Euphemia (Body)</vt:lpstr>
      <vt:lpstr>Plantagenet Cherokee</vt:lpstr>
      <vt:lpstr>Wingdings</vt:lpstr>
      <vt:lpstr>Academic Literature 16x9</vt:lpstr>
      <vt:lpstr>2024-2025 </vt:lpstr>
      <vt:lpstr>Expenditure Budget by Major Function</vt:lpstr>
      <vt:lpstr>EXPENDITURE BY CATEGORY</vt:lpstr>
      <vt:lpstr>Budget Calendar</vt:lpstr>
      <vt:lpstr>Funding Sources Detail</vt:lpstr>
      <vt:lpstr>PowerPoint Presentation</vt:lpstr>
      <vt:lpstr>PowerPoint Presentation</vt:lpstr>
      <vt:lpstr>Highlights &amp; Accomplishments 2023-2024</vt:lpstr>
      <vt:lpstr>Looking Back </vt:lpstr>
      <vt:lpstr>Road Map to Current Financial Picture </vt:lpstr>
      <vt:lpstr>Road Map to Current Financial Picture</vt:lpstr>
      <vt:lpstr>Tentative Anticipated Reductions </vt:lpstr>
      <vt:lpstr>Senate Bill S 3081 </vt:lpstr>
      <vt:lpstr>Tentative Goals/Priorities 2024-2025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First 100 DAYS</dc:title>
  <dc:creator>Lori Perlow</dc:creator>
  <cp:lastModifiedBy>Jennifer Gauld</cp:lastModifiedBy>
  <cp:revision>124</cp:revision>
  <cp:lastPrinted>2024-05-02T18:38:32Z</cp:lastPrinted>
  <dcterms:created xsi:type="dcterms:W3CDTF">2020-11-11T01:32:28Z</dcterms:created>
  <dcterms:modified xsi:type="dcterms:W3CDTF">2024-05-02T19:54:15Z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