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Lst>
  <p:sldSz cy="6858000" cx="12192000"/>
  <p:notesSz cx="6858000" cy="9144000"/>
  <p:embeddedFontLst>
    <p:embeddedFont>
      <p:font typeface="Roboto"/>
      <p:regular r:id="rId50"/>
      <p:bold r:id="rId51"/>
      <p:italic r:id="rId52"/>
      <p:boldItalic r:id="rId53"/>
    </p:embeddedFont>
    <p:embeddedFont>
      <p:font typeface="Libre Baskerville"/>
      <p:regular r:id="rId54"/>
      <p:bold r:id="rId55"/>
      <p:italic r:id="rId56"/>
    </p:embeddedFont>
    <p:embeddedFont>
      <p:font typeface="Lustria"/>
      <p:regular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 uri="GoogleSlidesCustomDataVersion2">
      <go:slidesCustomData xmlns:go="http://customooxmlschemas.google.com/" r:id="rId58" roundtripDataSignature="AMtx7mjI+8eqo7+oYX6O6ddyvUliyhNMa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B90CD57-2BAD-47DE-B3D6-B1C20D0997DD}">
  <a:tblStyle styleId="{9B90CD57-2BAD-47DE-B3D6-B1C20D0997DD}" styleName="Table_0">
    <a:wholeTbl>
      <a:tcTxStyle b="off" i="off">
        <a:font>
          <a:latin typeface="Calisto MT"/>
          <a:ea typeface="Calisto MT"/>
          <a:cs typeface="Calisto M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FE7E7"/>
          </a:solidFill>
        </a:fill>
      </a:tcStyle>
    </a:wholeTbl>
    <a:band1H>
      <a:tcTxStyle b="off" i="off"/>
      <a:tcStyle>
        <a:fill>
          <a:solidFill>
            <a:srgbClr val="DDCCCC"/>
          </a:solidFill>
        </a:fill>
      </a:tcStyle>
    </a:band1H>
    <a:band2H>
      <a:tcTxStyle b="off" i="off"/>
    </a:band2H>
    <a:band1V>
      <a:tcTxStyle b="off" i="off"/>
      <a:tcStyle>
        <a:fill>
          <a:solidFill>
            <a:srgbClr val="DDCCCC"/>
          </a:solidFill>
        </a:fill>
      </a:tcStyle>
    </a:band1V>
    <a:band2V>
      <a:tcTxStyle b="off" i="off"/>
    </a:band2V>
    <a:lastCol>
      <a:tcTxStyle b="on" i="off">
        <a:font>
          <a:latin typeface="Calisto MT"/>
          <a:ea typeface="Calisto MT"/>
          <a:cs typeface="Calisto MT"/>
        </a:font>
        <a:schemeClr val="lt1"/>
      </a:tcTxStyle>
      <a:tcStyle>
        <a:fill>
          <a:solidFill>
            <a:schemeClr val="accent1"/>
          </a:solidFill>
        </a:fill>
      </a:tcStyle>
    </a:lastCol>
    <a:firstCol>
      <a:tcTxStyle b="on" i="off">
        <a:font>
          <a:latin typeface="Calisto MT"/>
          <a:ea typeface="Calisto MT"/>
          <a:cs typeface="Calisto MT"/>
        </a:font>
        <a:schemeClr val="lt1"/>
      </a:tcTxStyle>
      <a:tcStyle>
        <a:fill>
          <a:solidFill>
            <a:schemeClr val="accent1"/>
          </a:solidFill>
        </a:fill>
      </a:tcStyle>
    </a:firstCol>
    <a:lastRow>
      <a:tcTxStyle b="on" i="off">
        <a:font>
          <a:latin typeface="Calisto MT"/>
          <a:ea typeface="Calisto MT"/>
          <a:cs typeface="Calisto MT"/>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sto MT"/>
          <a:ea typeface="Calisto MT"/>
          <a:cs typeface="Calisto MT"/>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 styleId="{31E549F9-81A5-4973-8A37-CCF23F226218}" styleName="Table_1">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Roboto-bold.fntdata"/><Relationship Id="rId50" Type="http://schemas.openxmlformats.org/officeDocument/2006/relationships/font" Target="fonts/Roboto-regular.fntdata"/><Relationship Id="rId53" Type="http://schemas.openxmlformats.org/officeDocument/2006/relationships/font" Target="fonts/Roboto-boldItalic.fntdata"/><Relationship Id="rId52" Type="http://schemas.openxmlformats.org/officeDocument/2006/relationships/font" Target="fonts/Roboto-italic.fntdata"/><Relationship Id="rId11" Type="http://schemas.openxmlformats.org/officeDocument/2006/relationships/slide" Target="slides/slide5.xml"/><Relationship Id="rId55" Type="http://schemas.openxmlformats.org/officeDocument/2006/relationships/font" Target="fonts/LibreBaskerville-bold.fntdata"/><Relationship Id="rId10" Type="http://schemas.openxmlformats.org/officeDocument/2006/relationships/slide" Target="slides/slide4.xml"/><Relationship Id="rId54" Type="http://schemas.openxmlformats.org/officeDocument/2006/relationships/font" Target="fonts/LibreBaskerville-regular.fntdata"/><Relationship Id="rId13" Type="http://schemas.openxmlformats.org/officeDocument/2006/relationships/slide" Target="slides/slide7.xml"/><Relationship Id="rId57" Type="http://schemas.openxmlformats.org/officeDocument/2006/relationships/font" Target="fonts/Lustria-regular.fntdata"/><Relationship Id="rId12" Type="http://schemas.openxmlformats.org/officeDocument/2006/relationships/slide" Target="slides/slide6.xml"/><Relationship Id="rId56" Type="http://schemas.openxmlformats.org/officeDocument/2006/relationships/font" Target="fonts/LibreBaskerville-italic.fntdata"/><Relationship Id="rId15" Type="http://schemas.openxmlformats.org/officeDocument/2006/relationships/slide" Target="slides/slide9.xml"/><Relationship Id="rId14" Type="http://schemas.openxmlformats.org/officeDocument/2006/relationships/slide" Target="slides/slide8.xml"/><Relationship Id="rId58" Type="http://customschemas.google.com/relationships/presentationmetadata" Target="meta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 name="Google Shape;13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1657e5cd02f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Big Picture: </a:t>
            </a:r>
            <a:endParaRPr/>
          </a:p>
          <a:p>
            <a:pPr indent="0" lvl="0" marL="0" rtl="0" algn="l">
              <a:lnSpc>
                <a:spcPct val="100000"/>
              </a:lnSpc>
              <a:spcBef>
                <a:spcPts val="0"/>
              </a:spcBef>
              <a:spcAft>
                <a:spcPts val="0"/>
              </a:spcAft>
              <a:buSzPts val="1400"/>
              <a:buNone/>
            </a:pPr>
            <a:r>
              <a:rPr lang="en-US"/>
              <a:t>HT vs. HT</a:t>
            </a:r>
            <a:endParaRPr/>
          </a:p>
          <a:p>
            <a:pPr indent="0" lvl="0" marL="0" rtl="0" algn="l">
              <a:lnSpc>
                <a:spcPct val="100000"/>
              </a:lnSpc>
              <a:spcBef>
                <a:spcPts val="0"/>
              </a:spcBef>
              <a:spcAft>
                <a:spcPts val="0"/>
              </a:spcAft>
              <a:buSzPts val="1400"/>
              <a:buNone/>
            </a:pPr>
            <a:r>
              <a:rPr lang="en-US"/>
              <a:t>HT vs. DISTRICT FACTOR GROUP (DFG)</a:t>
            </a:r>
            <a:endParaRPr/>
          </a:p>
          <a:p>
            <a:pPr indent="0" lvl="0" marL="0" rtl="0" algn="l">
              <a:lnSpc>
                <a:spcPct val="100000"/>
              </a:lnSpc>
              <a:spcBef>
                <a:spcPts val="0"/>
              </a:spcBef>
              <a:spcAft>
                <a:spcPts val="0"/>
              </a:spcAft>
              <a:buSzPts val="1400"/>
              <a:buNone/>
            </a:pPr>
            <a:r>
              <a:rPr lang="en-US"/>
              <a:t>HT vs. STATE</a:t>
            </a:r>
            <a:endParaRPr/>
          </a:p>
        </p:txBody>
      </p:sp>
      <p:sp>
        <p:nvSpPr>
          <p:cNvPr id="141" name="Google Shape;141;g1657e5cd02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fc3c7cce8e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7" name="Google Shape;147;g2fc3c7cce8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8a274b3aba_0_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 name="Google Shape;153;g38a274b3aba_0_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*SCORES REMAIN ABOVE STATE AVERAGE/SMALL GROUP EQUATES TO 9TH GRADE STUDENTS IN HONORS GEO. </a:t>
            </a:r>
            <a:endParaRPr/>
          </a:p>
          <a:p>
            <a:pPr indent="0" lvl="0" marL="0" rtl="0" algn="l">
              <a:lnSpc>
                <a:spcPct val="100000"/>
              </a:lnSpc>
              <a:spcBef>
                <a:spcPts val="0"/>
              </a:spcBef>
              <a:spcAft>
                <a:spcPts val="0"/>
              </a:spcAft>
              <a:buSzPts val="1400"/>
              <a:buNone/>
            </a:pPr>
            <a:r>
              <a:rPr lang="en-US"/>
              <a:t>*UPPER ECHELON OF MATH STUDENTS TAKE ALG II MOVE INTO GEOMETRY</a:t>
            </a:r>
            <a:endParaRPr/>
          </a:p>
          <a:p>
            <a:pPr indent="0" lvl="0" marL="0" rtl="0" algn="l">
              <a:lnSpc>
                <a:spcPct val="100000"/>
              </a:lnSpc>
              <a:spcBef>
                <a:spcPts val="0"/>
              </a:spcBef>
              <a:spcAft>
                <a:spcPts val="0"/>
              </a:spcAft>
              <a:buSzPts val="1400"/>
              <a:buNone/>
            </a:pPr>
            <a:r>
              <a:rPr lang="en-US"/>
              <a:t>*DATA FOR ALG I. ONLY REPRESENTS LAST YEAR’S 9TH GRADERS IN ALG. I, ADV. &amp; RESOURCE ALG. &amp; 10TH GRADERS IN ALG. I; HONORS STUDENTS TAKE ALG. I IN 8TH GRADE</a:t>
            </a:r>
            <a:endParaRPr/>
          </a:p>
          <a:p>
            <a:pPr indent="0" lvl="0" marL="0" rtl="0" algn="l">
              <a:lnSpc>
                <a:spcPct val="100000"/>
              </a:lnSpc>
              <a:spcBef>
                <a:spcPts val="0"/>
              </a:spcBef>
              <a:spcAft>
                <a:spcPts val="0"/>
              </a:spcAft>
              <a:buSzPts val="1400"/>
              <a:buNone/>
            </a:pPr>
            <a:r>
              <a:rPr lang="en-US"/>
              <a:t>*GEOMETRY INCLUDES 9TH GRADE HONORS GEOMETRY</a:t>
            </a:r>
            <a:endParaRPr/>
          </a:p>
          <a:p>
            <a:pPr indent="0" lvl="0" marL="0" rtl="0" algn="l">
              <a:lnSpc>
                <a:spcPct val="100000"/>
              </a:lnSpc>
              <a:spcBef>
                <a:spcPts val="0"/>
              </a:spcBef>
              <a:spcAft>
                <a:spcPts val="0"/>
              </a:spcAft>
              <a:buSzPts val="1400"/>
              <a:buNone/>
            </a:pPr>
            <a:r>
              <a:rPr lang="en-US"/>
              <a:t>*NO ALG. II FROM LAST YEAR; ONLY FRESHMAN IN ALG. I</a:t>
            </a:r>
            <a:endParaRPr/>
          </a:p>
          <a:p>
            <a:pPr indent="0" lvl="0" marL="0" rtl="0" algn="l">
              <a:lnSpc>
                <a:spcPct val="100000"/>
              </a:lnSpc>
              <a:spcBef>
                <a:spcPts val="0"/>
              </a:spcBef>
              <a:spcAft>
                <a:spcPts val="0"/>
              </a:spcAft>
              <a:buClr>
                <a:schemeClr val="dk1"/>
              </a:buClr>
              <a:buSzPts val="1400"/>
              <a:buFont typeface="Arial"/>
              <a:buNone/>
            </a:pPr>
            <a:r>
              <a:rPr lang="en-US"/>
              <a:t>*Note: Numbers may not sum to 100% due to rounding.</a:t>
            </a:r>
            <a:endParaRPr/>
          </a:p>
          <a:p>
            <a:pPr indent="0" lvl="0" marL="0" rtl="0" algn="l">
              <a:lnSpc>
                <a:spcPct val="100000"/>
              </a:lnSpc>
              <a:spcBef>
                <a:spcPts val="0"/>
              </a:spcBef>
              <a:spcAft>
                <a:spcPts val="0"/>
              </a:spcAft>
              <a:buSzPts val="1400"/>
              <a:buNone/>
            </a:pPr>
            <a:r>
              <a:t/>
            </a:r>
            <a:endParaRPr/>
          </a:p>
        </p:txBody>
      </p:sp>
      <p:sp>
        <p:nvSpPr>
          <p:cNvPr id="154" name="Google Shape;154;g38a274b3aba_0_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US"/>
              <a:t>*PERFORMING BETTER THAN STATE IN ALL GRADES; INCREASES SINCE LAST YEAR w/EXCEPTION OF GR. 5</a:t>
            </a:r>
            <a:endParaRPr/>
          </a:p>
          <a:p>
            <a:pPr indent="0" lvl="0" marL="0" rtl="0" algn="l">
              <a:lnSpc>
                <a:spcPct val="100000"/>
              </a:lnSpc>
              <a:spcBef>
                <a:spcPts val="0"/>
              </a:spcBef>
              <a:spcAft>
                <a:spcPts val="0"/>
              </a:spcAft>
              <a:buSzPts val="1400"/>
              <a:buNone/>
            </a:pPr>
            <a:r>
              <a:rPr lang="en-US"/>
              <a:t>*AMPLIFY IS BENEFICIAL; MEETING GOAL WITH INCREASED DAILY WRITING, LAST YEAR CONCERNED WITH TRANSITION TO MIDDLE SCHOOL HURDLES, TURNED A CORNER</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170" name="Google Shape;17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US"/>
              <a:t>*DISTRICT VS. STATE, MEETING AND EXCEEDING</a:t>
            </a:r>
            <a:endParaRPr/>
          </a:p>
          <a:p>
            <a:pPr indent="0" lvl="0" marL="0" rtl="0" algn="l">
              <a:lnSpc>
                <a:spcPct val="100000"/>
              </a:lnSpc>
              <a:spcBef>
                <a:spcPts val="0"/>
              </a:spcBef>
              <a:spcAft>
                <a:spcPts val="0"/>
              </a:spcAft>
              <a:buSzPts val="1400"/>
              <a:buNone/>
            </a:pPr>
            <a:r>
              <a:rPr lang="en-US"/>
              <a:t>*CONTINUE TO OUTPERFORM STATE IN MATH</a:t>
            </a:r>
            <a:endParaRPr/>
          </a:p>
          <a:p>
            <a:pPr indent="0" lvl="0" marL="0" rtl="0" algn="l">
              <a:lnSpc>
                <a:spcPct val="100000"/>
              </a:lnSpc>
              <a:spcBef>
                <a:spcPts val="0"/>
              </a:spcBef>
              <a:spcAft>
                <a:spcPts val="0"/>
              </a:spcAft>
              <a:buSzPts val="1400"/>
              <a:buNone/>
            </a:pPr>
            <a:r>
              <a:rPr lang="en-US"/>
              <a:t>*DIFFERENT STUDENTS</a:t>
            </a:r>
            <a:endParaRPr/>
          </a:p>
          <a:p>
            <a:pPr indent="0" lvl="0" marL="0" rtl="0" algn="l">
              <a:lnSpc>
                <a:spcPct val="100000"/>
              </a:lnSpc>
              <a:spcBef>
                <a:spcPts val="0"/>
              </a:spcBef>
              <a:spcAft>
                <a:spcPts val="0"/>
              </a:spcAft>
              <a:buSzPts val="1400"/>
              <a:buNone/>
            </a:pPr>
            <a:r>
              <a:rPr lang="en-US"/>
              <a:t>*STILL OUTPERFORMING STATE, LAST YEAR SHOWED DECREASE IN DISTRICT SCORES IN 5TH &amp; 6TH LAST YEAR {ADJUSTING TO NEW MATH CURRICULUM RESOURCE}, SHOWN IMPROVEMENT FROM LAST YEAR TO NOW, CONTINUE TO SUPPORT MATH IMPROVEMENT VIA MAGMA MATH (GR. 4-8) AND NJ TUTORING CORPS SUPPORT (K-3)</a:t>
            </a:r>
            <a:endParaRPr/>
          </a:p>
          <a:p>
            <a:pPr indent="0" lvl="0" marL="0" rtl="0" algn="l">
              <a:lnSpc>
                <a:spcPct val="100000"/>
              </a:lnSpc>
              <a:spcBef>
                <a:spcPts val="0"/>
              </a:spcBef>
              <a:spcAft>
                <a:spcPts val="0"/>
              </a:spcAft>
              <a:buClr>
                <a:schemeClr val="dk1"/>
              </a:buClr>
              <a:buSzPts val="1400"/>
              <a:buFont typeface="Arial"/>
              <a:buNone/>
            </a:pPr>
            <a:r>
              <a:t/>
            </a:r>
            <a:endParaRPr/>
          </a:p>
        </p:txBody>
      </p:sp>
      <p:sp>
        <p:nvSpPr>
          <p:cNvPr id="187" name="Google Shape;18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US"/>
              <a:t>*DISTRICT VS. STATE, MEETING &amp; EXCEEDING</a:t>
            </a:r>
            <a:endParaRPr/>
          </a:p>
          <a:p>
            <a:pPr indent="0" lvl="0" marL="0" rtl="0" algn="l">
              <a:lnSpc>
                <a:spcPct val="100000"/>
              </a:lnSpc>
              <a:spcBef>
                <a:spcPts val="0"/>
              </a:spcBef>
              <a:spcAft>
                <a:spcPts val="0"/>
              </a:spcAft>
              <a:buSzPts val="1400"/>
              <a:buNone/>
            </a:pPr>
            <a:r>
              <a:rPr lang="en-US"/>
              <a:t>*CONTINUED INCREASED PERFORMANCE OVER THE STATE</a:t>
            </a:r>
            <a:endParaRPr/>
          </a:p>
          <a:p>
            <a:pPr indent="0" lvl="0" marL="0" rtl="0" algn="l">
              <a:lnSpc>
                <a:spcPct val="100000"/>
              </a:lnSpc>
              <a:spcBef>
                <a:spcPts val="0"/>
              </a:spcBef>
              <a:spcAft>
                <a:spcPts val="0"/>
              </a:spcAft>
              <a:buSzPts val="1400"/>
              <a:buNone/>
            </a:pPr>
            <a:r>
              <a:rPr lang="en-US"/>
              <a:t>*ClOSING GAPS,  STREAMLINED TIMING IN ELA BLOCK IN ELEMENTARY SCHOOL/CONTINUED WORK ON SMALL GROUPS </a:t>
            </a:r>
            <a:endParaRPr/>
          </a:p>
        </p:txBody>
      </p:sp>
      <p:sp>
        <p:nvSpPr>
          <p:cNvPr id="202" name="Google Shape;20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166dd9bd513_0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g166dd9bd513_0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*OUTPERFORMING STATE</a:t>
            </a:r>
            <a:endParaRPr/>
          </a:p>
          <a:p>
            <a:pPr indent="0" lvl="0" marL="0" rtl="0" algn="l">
              <a:lnSpc>
                <a:spcPct val="100000"/>
              </a:lnSpc>
              <a:spcBef>
                <a:spcPts val="0"/>
              </a:spcBef>
              <a:spcAft>
                <a:spcPts val="0"/>
              </a:spcAft>
              <a:buSzPts val="1400"/>
              <a:buNone/>
            </a:pPr>
            <a:r>
              <a:rPr lang="en-US"/>
              <a:t>*IMPROVING, STILL HAVE WORK TO DO IN GRADES 6 FOR MATH {PILOT &amp; TRANSITION} GRADE 6=44% DISTRICT VS. 64% LAST YEAR’S FIFTH GRADERS</a:t>
            </a:r>
            <a:endParaRPr/>
          </a:p>
          <a:p>
            <a:pPr indent="0" lvl="0" marL="0" rtl="0" algn="l">
              <a:lnSpc>
                <a:spcPct val="100000"/>
              </a:lnSpc>
              <a:spcBef>
                <a:spcPts val="0"/>
              </a:spcBef>
              <a:spcAft>
                <a:spcPts val="0"/>
              </a:spcAft>
              <a:buSzPts val="1400"/>
              <a:buNone/>
            </a:pPr>
            <a:r>
              <a:rPr lang="en-US"/>
              <a:t>*ASSESS THE MATH CURRICULUM PRIOR TO RENEWAL</a:t>
            </a:r>
            <a:endParaRPr/>
          </a:p>
          <a:p>
            <a:pPr indent="0" lvl="0" marL="0" rtl="0" algn="l">
              <a:lnSpc>
                <a:spcPct val="100000"/>
              </a:lnSpc>
              <a:spcBef>
                <a:spcPts val="0"/>
              </a:spcBef>
              <a:spcAft>
                <a:spcPts val="0"/>
              </a:spcAft>
              <a:buSzPts val="1400"/>
              <a:buNone/>
            </a:pPr>
            <a:r>
              <a:t/>
            </a:r>
            <a:endParaRPr/>
          </a:p>
        </p:txBody>
      </p:sp>
      <p:sp>
        <p:nvSpPr>
          <p:cNvPr id="213" name="Google Shape;213;g166dd9bd513_0_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8a274b3ab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g38a274b3aba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*OUTPERFORMING STATE</a:t>
            </a:r>
            <a:endParaRPr/>
          </a:p>
          <a:p>
            <a:pPr indent="0" lvl="0" marL="0" rtl="0" algn="l">
              <a:lnSpc>
                <a:spcPct val="100000"/>
              </a:lnSpc>
              <a:spcBef>
                <a:spcPts val="0"/>
              </a:spcBef>
              <a:spcAft>
                <a:spcPts val="0"/>
              </a:spcAft>
              <a:buSzPts val="1400"/>
              <a:buNone/>
            </a:pPr>
            <a:r>
              <a:rPr lang="en-US"/>
              <a:t>*IMPROVING, HAD WORK TO DO IN GRADES 6 FOR MATH </a:t>
            </a:r>
            <a:endParaRPr/>
          </a:p>
          <a:p>
            <a:pPr indent="0" lvl="0" marL="0" rtl="0" algn="l">
              <a:lnSpc>
                <a:spcPct val="100000"/>
              </a:lnSpc>
              <a:spcBef>
                <a:spcPts val="0"/>
              </a:spcBef>
              <a:spcAft>
                <a:spcPts val="0"/>
              </a:spcAft>
              <a:buSzPts val="1400"/>
              <a:buNone/>
            </a:pPr>
            <a:r>
              <a:rPr lang="en-US"/>
              <a:t>*Alg II Data </a:t>
            </a:r>
            <a:r>
              <a:rPr lang="en-US"/>
              <a:t>Suppressed</a:t>
            </a:r>
            <a:r>
              <a:rPr lang="en-US"/>
              <a:t> for Student Privacy (# of students=2)</a:t>
            </a:r>
            <a:endParaRPr/>
          </a:p>
          <a:p>
            <a:pPr indent="0" lvl="0" marL="0" rtl="0" algn="l">
              <a:lnSpc>
                <a:spcPct val="100000"/>
              </a:lnSpc>
              <a:spcBef>
                <a:spcPts val="0"/>
              </a:spcBef>
              <a:spcAft>
                <a:spcPts val="0"/>
              </a:spcAft>
              <a:buSzPts val="1400"/>
              <a:buNone/>
            </a:pPr>
            <a:r>
              <a:t/>
            </a:r>
            <a:endParaRPr/>
          </a:p>
        </p:txBody>
      </p:sp>
      <p:sp>
        <p:nvSpPr>
          <p:cNvPr id="224" name="Google Shape;224;g38a274b3aba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166dd9bd513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g166dd9bd513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*2023 WERE BELOW IN GRADES 8 &amp; 9; NOW DISTRICT IS SURPASSING THE STATE ACROSS THE BOARD</a:t>
            </a:r>
            <a:endParaRPr/>
          </a:p>
          <a:p>
            <a:pPr indent="0" lvl="0" marL="0" rtl="0" algn="l">
              <a:lnSpc>
                <a:spcPct val="100000"/>
              </a:lnSpc>
              <a:spcBef>
                <a:spcPts val="0"/>
              </a:spcBef>
              <a:spcAft>
                <a:spcPts val="0"/>
              </a:spcAft>
              <a:buSzPts val="1400"/>
              <a:buNone/>
            </a:pPr>
            <a:r>
              <a:rPr lang="en-US"/>
              <a:t>*AMPLIFY &amp; DAILY WRITING HAS HELPED</a:t>
            </a:r>
            <a:endParaRPr/>
          </a:p>
        </p:txBody>
      </p:sp>
      <p:sp>
        <p:nvSpPr>
          <p:cNvPr id="235" name="Google Shape;235;g166dd9bd513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8a274b3aba_0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g38a274b3aba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highlight>
                <a:schemeClr val="accent4"/>
              </a:highlight>
            </a:endParaRPr>
          </a:p>
        </p:txBody>
      </p:sp>
      <p:sp>
        <p:nvSpPr>
          <p:cNvPr id="246" name="Google Shape;246;g38a274b3aba_0_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4fd35006e9_0_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g24fd35006e9_0_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*SAME STUDENTS, DIFFERENT GRADE</a:t>
            </a:r>
            <a:endParaRPr/>
          </a:p>
          <a:p>
            <a:pPr indent="0" lvl="0" marL="0" rtl="0" algn="l">
              <a:lnSpc>
                <a:spcPct val="100000"/>
              </a:lnSpc>
              <a:spcBef>
                <a:spcPts val="0"/>
              </a:spcBef>
              <a:spcAft>
                <a:spcPts val="0"/>
              </a:spcAft>
              <a:buSzPts val="1400"/>
              <a:buNone/>
            </a:pPr>
            <a:r>
              <a:rPr lang="en-US"/>
              <a:t>*MORE RIGOROUS TEST, INCREASED DIFFICULTY</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257" name="Google Shape;257;g24fd35006e9_0_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4fd35006e9_0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g24fd35006e9_0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*SAME STUDENTS, DIFFERENT GRADE</a:t>
            </a:r>
            <a:endParaRPr/>
          </a:p>
          <a:p>
            <a:pPr indent="0" lvl="0" marL="0" rtl="0" algn="l">
              <a:spcBef>
                <a:spcPts val="0"/>
              </a:spcBef>
              <a:spcAft>
                <a:spcPts val="0"/>
              </a:spcAft>
              <a:buClr>
                <a:schemeClr val="dk1"/>
              </a:buClr>
              <a:buSzPts val="1400"/>
              <a:buFont typeface="Arial"/>
              <a:buNone/>
            </a:pPr>
            <a:r>
              <a:rPr lang="en-US"/>
              <a:t>*MORE RIGOROUS TEST, INCREASED DIFFICULTY</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266" name="Google Shape;266;g24fd35006e9_0_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4" name="Google Shape;27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0" name="Google Shape;28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7" name="Google Shape;28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16c1fb8b141_1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-GOOD NEWS: SUBGROUPS CONTINUE TO MAKE STRIDES;</a:t>
            </a:r>
            <a:endParaRPr/>
          </a:p>
          <a:p>
            <a:pPr indent="0" lvl="0" marL="0" rtl="0" algn="l">
              <a:lnSpc>
                <a:spcPct val="100000"/>
              </a:lnSpc>
              <a:spcBef>
                <a:spcPts val="0"/>
              </a:spcBef>
              <a:spcAft>
                <a:spcPts val="0"/>
              </a:spcAft>
              <a:buSzPts val="1400"/>
              <a:buNone/>
            </a:pPr>
            <a:r>
              <a:rPr lang="en-US"/>
              <a:t>-SMALLER SAMPLE SIZE; NICE TO SEE GROWTH WITHIN 504S, ETC., SHOWS DISTRICT MEETING STUDENTS’ NEEDS WHEN ACCOMMODATIONS ARE REQUIRED</a:t>
            </a:r>
            <a:endParaRPr/>
          </a:p>
          <a:p>
            <a:pPr indent="0" lvl="0" marL="0" rtl="0" algn="l">
              <a:lnSpc>
                <a:spcPct val="100000"/>
              </a:lnSpc>
              <a:spcBef>
                <a:spcPts val="0"/>
              </a:spcBef>
              <a:spcAft>
                <a:spcPts val="0"/>
              </a:spcAft>
              <a:buSzPts val="1400"/>
              <a:buNone/>
            </a:pPr>
            <a:r>
              <a:t/>
            </a:r>
            <a:endParaRPr/>
          </a:p>
        </p:txBody>
      </p:sp>
      <p:sp>
        <p:nvSpPr>
          <p:cNvPr id="293" name="Google Shape;293;g16c1fb8b141_1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8a274b3aba_0_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-GOOD NEWS: SUBGROUPS CONTINUE TO MAKE STRIDES;</a:t>
            </a:r>
            <a:endParaRPr/>
          </a:p>
          <a:p>
            <a:pPr indent="0" lvl="0" marL="0" rtl="0" algn="l">
              <a:lnSpc>
                <a:spcPct val="100000"/>
              </a:lnSpc>
              <a:spcBef>
                <a:spcPts val="0"/>
              </a:spcBef>
              <a:spcAft>
                <a:spcPts val="0"/>
              </a:spcAft>
              <a:buSzPts val="1400"/>
              <a:buNone/>
            </a:pPr>
            <a:r>
              <a:rPr lang="en-US"/>
              <a:t>-SMALLER SAMPLE SIZE; NICE TO SEE GROWTH WITHIN 504S, ETC., SHOWS DISTRICT MEETING STUDENTS’ NEEDS WHEN ACCOMMODATIONS ARE REQUIRED</a:t>
            </a:r>
            <a:endParaRPr/>
          </a:p>
          <a:p>
            <a:pPr indent="0" lvl="0" marL="0" rtl="0" algn="l">
              <a:lnSpc>
                <a:spcPct val="100000"/>
              </a:lnSpc>
              <a:spcBef>
                <a:spcPts val="0"/>
              </a:spcBef>
              <a:spcAft>
                <a:spcPts val="0"/>
              </a:spcAft>
              <a:buSzPts val="1400"/>
              <a:buNone/>
            </a:pPr>
            <a:r>
              <a:rPr lang="en-US"/>
              <a:t>-STUDENT FLUCTUATION DUE TO ENROLLMENT, CLASSIFICATIONS,ETC. </a:t>
            </a:r>
            <a:endParaRPr/>
          </a:p>
          <a:p>
            <a:pPr indent="0" lvl="0" marL="0" rtl="0" algn="l">
              <a:lnSpc>
                <a:spcPct val="100000"/>
              </a:lnSpc>
              <a:spcBef>
                <a:spcPts val="0"/>
              </a:spcBef>
              <a:spcAft>
                <a:spcPts val="0"/>
              </a:spcAft>
              <a:buSzPts val="1400"/>
              <a:buNone/>
            </a:pPr>
            <a:r>
              <a:t/>
            </a:r>
            <a:endParaRPr/>
          </a:p>
        </p:txBody>
      </p:sp>
      <p:sp>
        <p:nvSpPr>
          <p:cNvPr id="300" name="Google Shape;300;g38a274b3aba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16c1fb8b141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*GAP {ECONOMICALLY DISADVANTAGED AND SPECIAL EDUCATION} NEEDS CONTINUED ENGAGEMENT IN EXTENSION PROGRAMS {E.G. SUMMER ENRICHMENT, </a:t>
            </a:r>
            <a:r>
              <a:rPr lang="en-US"/>
              <a:t>AFTER SCHOOL</a:t>
            </a:r>
            <a:r>
              <a:rPr lang="en-US"/>
              <a:t> INSTRUCTION, ETC.} </a:t>
            </a:r>
            <a:endParaRPr/>
          </a:p>
          <a:p>
            <a:pPr indent="0" lvl="0" marL="0" rtl="0" algn="l">
              <a:lnSpc>
                <a:spcPct val="100000"/>
              </a:lnSpc>
              <a:spcBef>
                <a:spcPts val="0"/>
              </a:spcBef>
              <a:spcAft>
                <a:spcPts val="0"/>
              </a:spcAft>
              <a:buSzPts val="1400"/>
              <a:buNone/>
            </a:pPr>
            <a:r>
              <a:rPr lang="en-US"/>
              <a:t>*STUDENTS W/504S PERFORMED WELL, ACCOMMODATIONS ARE WORKING; FOCUS &amp; INDIVIDUALIZED 504S ARE BENEFICIAL </a:t>
            </a:r>
            <a:endParaRPr/>
          </a:p>
        </p:txBody>
      </p:sp>
      <p:sp>
        <p:nvSpPr>
          <p:cNvPr id="307" name="Google Shape;307;g16c1fb8b141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8a274b3aba_0_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*GAP {ECONOMICALLY DISADVANTAGED AND SPECIAL EDUCATION} NEEDS CONTINUED ENGAGEMENT IN EXTENSION PROGRAMS {E.G. SUMMER ENRICHMENT, </a:t>
            </a:r>
            <a:r>
              <a:rPr lang="en-US"/>
              <a:t>AFTER SCHOOL</a:t>
            </a:r>
            <a:r>
              <a:rPr lang="en-US"/>
              <a:t> INSTRUCTION, ETC.} </a:t>
            </a:r>
            <a:endParaRPr/>
          </a:p>
          <a:p>
            <a:pPr indent="0" lvl="0" marL="0" rtl="0" algn="l">
              <a:lnSpc>
                <a:spcPct val="100000"/>
              </a:lnSpc>
              <a:spcBef>
                <a:spcPts val="0"/>
              </a:spcBef>
              <a:spcAft>
                <a:spcPts val="0"/>
              </a:spcAft>
              <a:buSzPts val="1400"/>
              <a:buNone/>
            </a:pPr>
            <a:r>
              <a:rPr lang="en-US"/>
              <a:t>*STUDENTS W/504S PERFORMED WELL, ACCOMMODATIONS ARE WORKING; FOCUS &amp; INDIVIDUALIZED 504S ARE BENEFICIAL </a:t>
            </a:r>
            <a:endParaRPr/>
          </a:p>
        </p:txBody>
      </p:sp>
      <p:sp>
        <p:nvSpPr>
          <p:cNvPr id="314" name="Google Shape;314;g38a274b3aba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1670647f85e_0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g1670647f85e_0_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*TRADITIONALLY, STUDENTS DO NOT PERFORM WELL ON SCIENCE ASSESSMENT IN NJ; HOWEVER, HT OUTPERFORMING OURSELVES IN ALL GRADES AND THE STATE</a:t>
            </a:r>
            <a:endParaRPr/>
          </a:p>
          <a:p>
            <a:pPr indent="0" lvl="0" marL="0" rtl="0" algn="l">
              <a:lnSpc>
                <a:spcPct val="100000"/>
              </a:lnSpc>
              <a:spcBef>
                <a:spcPts val="0"/>
              </a:spcBef>
              <a:spcAft>
                <a:spcPts val="0"/>
              </a:spcAft>
              <a:buSzPts val="1400"/>
              <a:buNone/>
            </a:pPr>
            <a:r>
              <a:rPr lang="en-US"/>
              <a:t>*FOCUSING ON STANDARDS, RIGOR, EXPOSURE, AND FUTURE SCIENCE SPECIFIC PROFESSIONAL DEVELOPMENT FOR CONTINUED GROWTH</a:t>
            </a:r>
            <a:endParaRPr/>
          </a:p>
        </p:txBody>
      </p:sp>
      <p:sp>
        <p:nvSpPr>
          <p:cNvPr id="322" name="Google Shape;322;g1670647f85e_0_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8d0ef665c5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g28d0ef665c5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*DISTRICT FACTOR GROUP, 1975, PURPOSE: COMPARE STUDENTS’ PERFORMANCE TO DEMOGRAPHICALLY SIMILAR SCHOOL DISTRICTS, NOT UPDATED ANYMORE, CAN STILL GET DATA THROUGH GATHERING &amp; ANALYSIS, </a:t>
            </a:r>
            <a:endParaRPr/>
          </a:p>
          <a:p>
            <a:pPr indent="0" lvl="0" marL="0" rtl="0" algn="l">
              <a:lnSpc>
                <a:spcPct val="100000"/>
              </a:lnSpc>
              <a:spcBef>
                <a:spcPts val="0"/>
              </a:spcBef>
              <a:spcAft>
                <a:spcPts val="0"/>
              </a:spcAft>
              <a:buSzPts val="1400"/>
              <a:buNone/>
            </a:pPr>
            <a:r>
              <a:rPr lang="en-US"/>
              <a:t>*2023/24 Data</a:t>
            </a:r>
            <a:endParaRPr/>
          </a:p>
          <a:p>
            <a:pPr indent="0" lvl="0" marL="0" rtl="0" algn="l">
              <a:lnSpc>
                <a:spcPct val="100000"/>
              </a:lnSpc>
              <a:spcBef>
                <a:spcPts val="0"/>
              </a:spcBef>
              <a:spcAft>
                <a:spcPts val="0"/>
              </a:spcAft>
              <a:buSzPts val="1400"/>
              <a:buNone/>
            </a:pPr>
            <a:r>
              <a:rPr lang="en-US"/>
              <a:t>*OUTPERFORMING SIMILAR DISTRICTS</a:t>
            </a:r>
            <a:endParaRPr/>
          </a:p>
          <a:p>
            <a:pPr indent="0" lvl="0" marL="0" rtl="0" algn="l">
              <a:lnSpc>
                <a:spcPct val="100000"/>
              </a:lnSpc>
              <a:spcBef>
                <a:spcPts val="0"/>
              </a:spcBef>
              <a:spcAft>
                <a:spcPts val="0"/>
              </a:spcAft>
              <a:buSzPts val="1400"/>
              <a:buNone/>
            </a:pPr>
            <a:r>
              <a:rPr lang="en-US"/>
              <a:t>*COMPARED HT TO 9 OTHER SIMILAR DISTRICTS DEMOGRAPHICALLY, K-12</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334" name="Google Shape;334;g28d0ef665c5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4e13ee7fdb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2" name="Google Shape;342;g24e13ee7fdb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*AREAS OF GROWTH; DIRECT RESULT OF AMPLIFY &amp; STAFFING, CONTINUING TO WORK</a:t>
            </a:r>
            <a:endParaRPr/>
          </a:p>
          <a:p>
            <a:pPr indent="0" lvl="0" marL="0" rtl="0" algn="l">
              <a:lnSpc>
                <a:spcPct val="100000"/>
              </a:lnSpc>
              <a:spcBef>
                <a:spcPts val="0"/>
              </a:spcBef>
              <a:spcAft>
                <a:spcPts val="0"/>
              </a:spcAft>
              <a:buSzPts val="1400"/>
              <a:buNone/>
            </a:pPr>
            <a:r>
              <a:t/>
            </a:r>
            <a:endParaRPr>
              <a:highlight>
                <a:schemeClr val="accent4"/>
              </a:highlight>
            </a:endParaRPr>
          </a:p>
          <a:p>
            <a:pPr indent="0" lvl="0" marL="0" rtl="0" algn="l">
              <a:lnSpc>
                <a:spcPct val="100000"/>
              </a:lnSpc>
              <a:spcBef>
                <a:spcPts val="0"/>
              </a:spcBef>
              <a:spcAft>
                <a:spcPts val="0"/>
              </a:spcAft>
              <a:buSzPts val="1400"/>
              <a:buNone/>
            </a:pPr>
            <a:r>
              <a:t/>
            </a:r>
            <a:endParaRPr>
              <a:highlight>
                <a:schemeClr val="accent4"/>
              </a:highlight>
            </a:endParaRPr>
          </a:p>
        </p:txBody>
      </p:sp>
      <p:sp>
        <p:nvSpPr>
          <p:cNvPr id="343" name="Google Shape;343;g24e13ee7fdb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*ACCESS–ASSESSES 4 DOMAINS (SPEAKING, LISTENING, WRITING, &amp; READING)</a:t>
            </a:r>
            <a:endParaRPr/>
          </a:p>
          <a:p>
            <a:pPr indent="0" lvl="0" marL="0" rtl="0" algn="l">
              <a:lnSpc>
                <a:spcPct val="100000"/>
              </a:lnSpc>
              <a:spcBef>
                <a:spcPts val="0"/>
              </a:spcBef>
              <a:spcAft>
                <a:spcPts val="0"/>
              </a:spcAft>
              <a:buSzPts val="1400"/>
              <a:buNone/>
            </a:pPr>
            <a:r>
              <a:rPr lang="en-US"/>
              <a:t>*MIN. OVERALL SCORE: 4.5</a:t>
            </a:r>
            <a:endParaRPr/>
          </a:p>
          <a:p>
            <a:pPr indent="0" lvl="0" marL="0" rtl="0" algn="l">
              <a:lnSpc>
                <a:spcPct val="100000"/>
              </a:lnSpc>
              <a:spcBef>
                <a:spcPts val="0"/>
              </a:spcBef>
              <a:spcAft>
                <a:spcPts val="0"/>
              </a:spcAft>
              <a:buSzPts val="1400"/>
              <a:buNone/>
            </a:pPr>
            <a:r>
              <a:rPr lang="en-US"/>
              <a:t>*OPTION FOR MODEL ASSESSMENT (INTERIM, SAME DOMAINS, INFORMS INSTRUCTIONAL PLANNING, IMMEDIATE SCORING)</a:t>
            </a:r>
            <a:endParaRPr/>
          </a:p>
          <a:p>
            <a:pPr indent="0" lvl="0" marL="0" rtl="0" algn="l">
              <a:lnSpc>
                <a:spcPct val="100000"/>
              </a:lnSpc>
              <a:spcBef>
                <a:spcPts val="0"/>
              </a:spcBef>
              <a:spcAft>
                <a:spcPts val="0"/>
              </a:spcAft>
              <a:buSzPts val="1400"/>
              <a:buNone/>
            </a:pPr>
            <a:r>
              <a:rPr lang="en-US"/>
              <a:t>*STUDENTS MAKING PROGRESS</a:t>
            </a:r>
            <a:endParaRPr/>
          </a:p>
          <a:p>
            <a:pPr indent="0" lvl="0" marL="0" rtl="0" algn="l">
              <a:lnSpc>
                <a:spcPct val="100000"/>
              </a:lnSpc>
              <a:spcBef>
                <a:spcPts val="0"/>
              </a:spcBef>
              <a:spcAft>
                <a:spcPts val="0"/>
              </a:spcAft>
              <a:buSzPts val="1400"/>
              <a:buNone/>
            </a:pPr>
            <a:r>
              <a:rPr lang="en-US"/>
              <a:t>*HIRING ELL TEAM, POSITIVE </a:t>
            </a:r>
            <a:endParaRPr/>
          </a:p>
          <a:p>
            <a:pPr indent="0" lvl="0" marL="0" rtl="0" algn="l">
              <a:lnSpc>
                <a:spcPct val="100000"/>
              </a:lnSpc>
              <a:spcBef>
                <a:spcPts val="0"/>
              </a:spcBef>
              <a:spcAft>
                <a:spcPts val="0"/>
              </a:spcAft>
              <a:buSzPts val="1400"/>
              <a:buNone/>
            </a:pPr>
            <a:r>
              <a:rPr lang="en-US"/>
              <a:t>*Enrollment fluctuates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351" name="Google Shape;35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7" name="Google Shape;35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16c1fb8b141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3" name="Google Shape;363;g16c1fb8b141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16c1fb8b141_0_1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*OUTPERFORMING STATE &amp; NATIONAL</a:t>
            </a:r>
            <a:endParaRPr/>
          </a:p>
        </p:txBody>
      </p:sp>
      <p:sp>
        <p:nvSpPr>
          <p:cNvPr id="369" name="Google Shape;369;g16c1fb8b141_0_1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16c1fb8b141_0_1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9" name="Google Shape;379;g16c1fb8b141_0_1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2fa898f16b0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en-US"/>
              <a:t>*PERFORMED BETTER THAN STATE AND NATIONAL PEERS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400"/>
              <a:buNone/>
            </a:pPr>
            <a:r>
              <a:t/>
            </a:r>
            <a:endParaRPr/>
          </a:p>
        </p:txBody>
      </p:sp>
      <p:sp>
        <p:nvSpPr>
          <p:cNvPr id="385" name="Google Shape;385;g2fa898f16b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16c1fb8b141_0_1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*PREPARATION &amp; EXPOSURE COUPLED W/SKILLED INSTRUCTION &amp; HARD WORK=RESULTS</a:t>
            </a:r>
            <a:endParaRPr/>
          </a:p>
          <a:p>
            <a:pPr indent="0" lvl="0" marL="0" rtl="0" algn="l">
              <a:lnSpc>
                <a:spcPct val="100000"/>
              </a:lnSpc>
              <a:spcBef>
                <a:spcPts val="0"/>
              </a:spcBef>
              <a:spcAft>
                <a:spcPts val="0"/>
              </a:spcAft>
              <a:buSzPts val="1400"/>
              <a:buNone/>
            </a:pPr>
            <a:r>
              <a:rPr lang="en-US"/>
              <a:t>*Tested 14 more students this year</a:t>
            </a:r>
            <a:endParaRPr/>
          </a:p>
          <a:p>
            <a:pPr indent="0" lvl="0" marL="0" rtl="0" algn="l">
              <a:lnSpc>
                <a:spcPct val="100000"/>
              </a:lnSpc>
              <a:spcBef>
                <a:spcPts val="0"/>
              </a:spcBef>
              <a:spcAft>
                <a:spcPts val="0"/>
              </a:spcAft>
              <a:buSzPts val="1400"/>
              <a:buNone/>
            </a:pPr>
            <a:r>
              <a:t/>
            </a:r>
            <a:endParaRPr/>
          </a:p>
        </p:txBody>
      </p:sp>
      <p:sp>
        <p:nvSpPr>
          <p:cNvPr id="396" name="Google Shape;396;g16c1fb8b141_0_1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16c1fb8b141_0_1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TRAJECTORY IS GOING IN THE RIGHT DIRECTION, INCREASED % SCORING 3 OR BETTER</a:t>
            </a:r>
            <a:endParaRPr/>
          </a:p>
          <a:p>
            <a:pPr indent="0" lvl="0" marL="0" rtl="0" algn="l">
              <a:lnSpc>
                <a:spcPct val="100000"/>
              </a:lnSpc>
              <a:spcBef>
                <a:spcPts val="0"/>
              </a:spcBef>
              <a:spcAft>
                <a:spcPts val="0"/>
              </a:spcAft>
              <a:buSzPts val="1400"/>
              <a:buNone/>
            </a:pPr>
            <a:r>
              <a:t/>
            </a:r>
            <a:endParaRPr/>
          </a:p>
        </p:txBody>
      </p:sp>
      <p:sp>
        <p:nvSpPr>
          <p:cNvPr id="404" name="Google Shape;404;g16c1fb8b141_0_1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16c1fb8b141_0_1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*GOAL: EXPOSURE, UNDERSTANDING CONTENT, &amp; APPLICATION OF KNOWLEDGE</a:t>
            </a:r>
            <a:endParaRPr/>
          </a:p>
          <a:p>
            <a:pPr indent="0" lvl="0" marL="0" rtl="0" algn="l">
              <a:lnSpc>
                <a:spcPct val="100000"/>
              </a:lnSpc>
              <a:spcBef>
                <a:spcPts val="0"/>
              </a:spcBef>
              <a:spcAft>
                <a:spcPts val="0"/>
              </a:spcAft>
              <a:buSzPts val="1400"/>
              <a:buNone/>
            </a:pPr>
            <a:r>
              <a:t/>
            </a:r>
            <a:endParaRPr/>
          </a:p>
        </p:txBody>
      </p:sp>
      <p:sp>
        <p:nvSpPr>
          <p:cNvPr id="411" name="Google Shape;411;g16c1fb8b141_0_1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16c1fb8b141_0_1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8" name="Google Shape;418;g16c1fb8b141_0_1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2fa898f16b0_0_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6" name="Google Shape;426;g2fa898f16b0_0_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*MATH SCORES ABOVE STATE AVERAGE; CONTINUOUSLY WORKING TO ENSURE ALL STUDENTS ARE GRADUATION READY</a:t>
            </a:r>
            <a:endParaRPr/>
          </a:p>
          <a:p>
            <a:pPr indent="0" lvl="0" marL="0" rtl="0" algn="l">
              <a:lnSpc>
                <a:spcPct val="100000"/>
              </a:lnSpc>
              <a:spcBef>
                <a:spcPts val="0"/>
              </a:spcBef>
              <a:spcAft>
                <a:spcPts val="0"/>
              </a:spcAft>
              <a:buSzPts val="1400"/>
              <a:buNone/>
            </a:pPr>
            <a:r>
              <a:t/>
            </a:r>
            <a:endParaRPr/>
          </a:p>
        </p:txBody>
      </p:sp>
      <p:sp>
        <p:nvSpPr>
          <p:cNvPr id="427" name="Google Shape;427;g2fa898f16b0_0_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2fa898f16b0_0_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5" name="Google Shape;435;g2fa898f16b0_0_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*ASSESSMENT ON GRADUATION READY COMPONENTS</a:t>
            </a:r>
            <a:endParaRPr/>
          </a:p>
          <a:p>
            <a:pPr indent="0" lvl="0" marL="0" rtl="0" algn="l">
              <a:lnSpc>
                <a:spcPct val="100000"/>
              </a:lnSpc>
              <a:spcBef>
                <a:spcPts val="0"/>
              </a:spcBef>
              <a:spcAft>
                <a:spcPts val="0"/>
              </a:spcAft>
              <a:buSzPts val="1400"/>
              <a:buNone/>
            </a:pPr>
            <a:r>
              <a:rPr lang="en-US"/>
              <a:t>*WORKING TOWARDS GRADUATION READY, SIMILAR RESULTS LAST YEAR, CLOSING THE GAP</a:t>
            </a:r>
            <a:endParaRPr/>
          </a:p>
          <a:p>
            <a:pPr indent="0" lvl="0" marL="0" rtl="0" algn="l">
              <a:lnSpc>
                <a:spcPct val="100000"/>
              </a:lnSpc>
              <a:spcBef>
                <a:spcPts val="0"/>
              </a:spcBef>
              <a:spcAft>
                <a:spcPts val="0"/>
              </a:spcAft>
              <a:buSzPts val="1400"/>
              <a:buNone/>
            </a:pPr>
            <a:r>
              <a:t/>
            </a:r>
            <a:endParaRPr/>
          </a:p>
        </p:txBody>
      </p:sp>
      <p:sp>
        <p:nvSpPr>
          <p:cNvPr id="436" name="Google Shape;436;g2fa898f16b0_0_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16deb039740_0_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*WORKING HARD AT CREATING ENVIRONMENT WHERE STUDENTS THRIVE, ANY FLUCTUATION COULD INCREASE/DECREASE, DO THE LITTLE THINGS WELL, MEET STUDENTS WHERE THEY ARE</a:t>
            </a:r>
            <a:endParaRPr/>
          </a:p>
          <a:p>
            <a:pPr indent="0" lvl="0" marL="0" rtl="0" algn="l">
              <a:lnSpc>
                <a:spcPct val="100000"/>
              </a:lnSpc>
              <a:spcBef>
                <a:spcPts val="0"/>
              </a:spcBef>
              <a:spcAft>
                <a:spcPts val="0"/>
              </a:spcAft>
              <a:buSzPts val="1400"/>
              <a:buNone/>
            </a:pPr>
            <a:r>
              <a:rPr lang="en-US"/>
              <a:t>*LAST YEAR: 95%, Waiting on state report &amp; delays with new system</a:t>
            </a:r>
            <a:endParaRPr/>
          </a:p>
          <a:p>
            <a:pPr indent="0" lvl="0" marL="0" rtl="0" algn="l">
              <a:lnSpc>
                <a:spcPct val="100000"/>
              </a:lnSpc>
              <a:spcBef>
                <a:spcPts val="0"/>
              </a:spcBef>
              <a:spcAft>
                <a:spcPts val="0"/>
              </a:spcAft>
              <a:buClr>
                <a:schemeClr val="dk1"/>
              </a:buClr>
              <a:buSzPts val="1100"/>
              <a:buFont typeface="Arial"/>
              <a:buNone/>
            </a:pPr>
            <a:r>
              <a:rPr lang="en-US">
                <a:highlight>
                  <a:srgbClr val="FFFFFF"/>
                </a:highlight>
              </a:rPr>
              <a:t>*Students whose IEPs do not require them to pass the graduation assessment to get a diploma are removed from the federal count for the graduation rate. FEDERAL NUMBER IS DIFFERENT {87}.</a:t>
            </a:r>
            <a:endParaRPr>
              <a:highlight>
                <a:srgbClr val="FFFFFF"/>
              </a:highlight>
            </a:endParaRPr>
          </a:p>
          <a:p>
            <a:pPr indent="0" lvl="0" marL="0" rtl="0" algn="l">
              <a:lnSpc>
                <a:spcPct val="100000"/>
              </a:lnSpc>
              <a:spcBef>
                <a:spcPts val="0"/>
              </a:spcBef>
              <a:spcAft>
                <a:spcPts val="0"/>
              </a:spcAft>
              <a:buClr>
                <a:schemeClr val="dk1"/>
              </a:buClr>
              <a:buSzPts val="1100"/>
              <a:buFont typeface="Arial"/>
              <a:buNone/>
            </a:pPr>
            <a:r>
              <a:t/>
            </a:r>
            <a:endParaRPr sz="1300">
              <a:solidFill>
                <a:srgbClr val="45444A"/>
              </a:solidFill>
              <a:latin typeface="Roboto"/>
              <a:ea typeface="Roboto"/>
              <a:cs typeface="Roboto"/>
              <a:sym typeface="Roboto"/>
            </a:endParaRPr>
          </a:p>
          <a:p>
            <a:pPr indent="0" lvl="0" marL="0" rtl="0" algn="l">
              <a:lnSpc>
                <a:spcPct val="100000"/>
              </a:lnSpc>
              <a:spcBef>
                <a:spcPts val="0"/>
              </a:spcBef>
              <a:spcAft>
                <a:spcPts val="0"/>
              </a:spcAft>
              <a:buSzPts val="1400"/>
              <a:buNone/>
            </a:pPr>
            <a:r>
              <a:t/>
            </a:r>
            <a:endParaRPr/>
          </a:p>
        </p:txBody>
      </p:sp>
      <p:sp>
        <p:nvSpPr>
          <p:cNvPr id="444" name="Google Shape;444;g16deb039740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16deb039740_0_1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0" name="Google Shape;450;g16deb039740_0_1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6" name="Google Shape;45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2" name="Google Shape;46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8" name="Google Shape;46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4" name="Google Shape;47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16ea636febc_0_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1" name="Google Shape;481;g16ea636febc_0_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24e13ee7fdb_0_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8" name="Google Shape;488;g24e13ee7fdb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pic>
        <p:nvPicPr>
          <p:cNvPr descr="Overlay-FullBackground.jpg" id="16" name="Google Shape;16;p26"/>
          <p:cNvPicPr preferRelativeResize="0"/>
          <p:nvPr/>
        </p:nvPicPr>
        <p:blipFill rotWithShape="1">
          <a:blip r:embed="rId2">
            <a:alphaModFix/>
          </a:blip>
          <a:srcRect b="0" l="0" r="0" t="50000"/>
          <a:stretch/>
        </p:blipFill>
        <p:spPr>
          <a:xfrm>
            <a:off x="0" y="3429000"/>
            <a:ext cx="12192000" cy="3429000"/>
          </a:xfrm>
          <a:prstGeom prst="rect">
            <a:avLst/>
          </a:prstGeom>
          <a:noFill/>
          <a:ln>
            <a:noFill/>
          </a:ln>
        </p:spPr>
      </p:pic>
      <p:sp>
        <p:nvSpPr>
          <p:cNvPr id="17" name="Google Shape;17;p26"/>
          <p:cNvSpPr txBox="1"/>
          <p:nvPr>
            <p:ph type="ctrTitle"/>
          </p:nvPr>
        </p:nvSpPr>
        <p:spPr>
          <a:xfrm>
            <a:off x="1039284" y="1918454"/>
            <a:ext cx="10111317" cy="1470025"/>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6"/>
          <p:cNvSpPr txBox="1"/>
          <p:nvPr>
            <p:ph idx="1" type="subTitle"/>
          </p:nvPr>
        </p:nvSpPr>
        <p:spPr>
          <a:xfrm>
            <a:off x="1039287" y="3478306"/>
            <a:ext cx="10111316"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00"/>
              </a:spcBef>
              <a:spcAft>
                <a:spcPts val="0"/>
              </a:spcAft>
              <a:buClr>
                <a:schemeClr val="dk2"/>
              </a:buClr>
              <a:buSzPts val="1800"/>
              <a:buNone/>
              <a:defRPr sz="1800">
                <a:solidFill>
                  <a:schemeClr val="dk2"/>
                </a:solidFill>
              </a:defRPr>
            </a:lvl1pPr>
            <a:lvl2pPr lvl="1" algn="ctr">
              <a:lnSpc>
                <a:spcPct val="100000"/>
              </a:lnSpc>
              <a:spcBef>
                <a:spcPts val="600"/>
              </a:spcBef>
              <a:spcAft>
                <a:spcPts val="0"/>
              </a:spcAft>
              <a:buSzPts val="2200"/>
              <a:buNone/>
              <a:defRPr>
                <a:solidFill>
                  <a:schemeClr val="lt1"/>
                </a:solidFill>
              </a:defRPr>
            </a:lvl2pPr>
            <a:lvl3pPr lvl="2" algn="ctr">
              <a:lnSpc>
                <a:spcPct val="100000"/>
              </a:lnSpc>
              <a:spcBef>
                <a:spcPts val="600"/>
              </a:spcBef>
              <a:spcAft>
                <a:spcPts val="0"/>
              </a:spcAft>
              <a:buClr>
                <a:schemeClr val="lt1"/>
              </a:buClr>
              <a:buSzPts val="2000"/>
              <a:buNone/>
              <a:defRPr>
                <a:solidFill>
                  <a:schemeClr val="lt1"/>
                </a:solidFill>
              </a:defRPr>
            </a:lvl3pPr>
            <a:lvl4pPr lvl="3" algn="ctr">
              <a:lnSpc>
                <a:spcPct val="100000"/>
              </a:lnSpc>
              <a:spcBef>
                <a:spcPts val="600"/>
              </a:spcBef>
              <a:spcAft>
                <a:spcPts val="0"/>
              </a:spcAft>
              <a:buSzPts val="1800"/>
              <a:buNone/>
              <a:defRPr>
                <a:solidFill>
                  <a:schemeClr val="lt1"/>
                </a:solidFill>
              </a:defRPr>
            </a:lvl4pPr>
            <a:lvl5pPr lvl="4" algn="ctr">
              <a:lnSpc>
                <a:spcPct val="100000"/>
              </a:lnSpc>
              <a:spcBef>
                <a:spcPts val="600"/>
              </a:spcBef>
              <a:spcAft>
                <a:spcPts val="0"/>
              </a:spcAft>
              <a:buClr>
                <a:schemeClr val="lt1"/>
              </a:buClr>
              <a:buSzPts val="1800"/>
              <a:buNone/>
              <a:defRPr>
                <a:solidFill>
                  <a:schemeClr val="lt1"/>
                </a:solidFill>
              </a:defRPr>
            </a:lvl5pPr>
            <a:lvl6pPr lvl="5" algn="ctr">
              <a:lnSpc>
                <a:spcPct val="100000"/>
              </a:lnSpc>
              <a:spcBef>
                <a:spcPts val="360"/>
              </a:spcBef>
              <a:spcAft>
                <a:spcPts val="0"/>
              </a:spcAft>
              <a:buSzPts val="1800"/>
              <a:buNone/>
              <a:defRPr>
                <a:solidFill>
                  <a:schemeClr val="lt1"/>
                </a:solidFill>
              </a:defRPr>
            </a:lvl6pPr>
            <a:lvl7pPr lvl="6" algn="ctr">
              <a:lnSpc>
                <a:spcPct val="100000"/>
              </a:lnSpc>
              <a:spcBef>
                <a:spcPts val="360"/>
              </a:spcBef>
              <a:spcAft>
                <a:spcPts val="0"/>
              </a:spcAft>
              <a:buClr>
                <a:schemeClr val="lt1"/>
              </a:buClr>
              <a:buSzPts val="1800"/>
              <a:buNone/>
              <a:defRPr>
                <a:solidFill>
                  <a:schemeClr val="lt1"/>
                </a:solidFill>
              </a:defRPr>
            </a:lvl7pPr>
            <a:lvl8pPr lvl="7" algn="ctr">
              <a:lnSpc>
                <a:spcPct val="100000"/>
              </a:lnSpc>
              <a:spcBef>
                <a:spcPts val="360"/>
              </a:spcBef>
              <a:spcAft>
                <a:spcPts val="0"/>
              </a:spcAft>
              <a:buSzPts val="1800"/>
              <a:buNone/>
              <a:defRPr>
                <a:solidFill>
                  <a:schemeClr val="lt1"/>
                </a:solidFill>
              </a:defRPr>
            </a:lvl8pPr>
            <a:lvl9pPr lvl="8" algn="ctr">
              <a:lnSpc>
                <a:spcPct val="100000"/>
              </a:lnSpc>
              <a:spcBef>
                <a:spcPts val="360"/>
              </a:spcBef>
              <a:spcAft>
                <a:spcPts val="0"/>
              </a:spcAft>
              <a:buClr>
                <a:schemeClr val="lt1"/>
              </a:buClr>
              <a:buSzPts val="1800"/>
              <a:buNone/>
              <a:defRPr>
                <a:solidFill>
                  <a:schemeClr val="lt1"/>
                </a:solidFill>
              </a:defRPr>
            </a:lvl9pPr>
          </a:lstStyle>
          <a:p/>
        </p:txBody>
      </p:sp>
      <p:sp>
        <p:nvSpPr>
          <p:cNvPr id="19" name="Google Shape;19;p26"/>
          <p:cNvSpPr txBox="1"/>
          <p:nvPr>
            <p:ph idx="10" type="dt"/>
          </p:nvPr>
        </p:nvSpPr>
        <p:spPr>
          <a:xfrm>
            <a:off x="8976659" y="6356357"/>
            <a:ext cx="28448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6"/>
          <p:cNvSpPr txBox="1"/>
          <p:nvPr>
            <p:ph idx="11" type="ftr"/>
          </p:nvPr>
        </p:nvSpPr>
        <p:spPr>
          <a:xfrm>
            <a:off x="322729" y="6356357"/>
            <a:ext cx="3860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6"/>
          <p:cNvSpPr txBox="1"/>
          <p:nvPr>
            <p:ph idx="12" type="sldNum"/>
          </p:nvPr>
        </p:nvSpPr>
        <p:spPr>
          <a:xfrm>
            <a:off x="5689600" y="6356357"/>
            <a:ext cx="812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pic>
        <p:nvPicPr>
          <p:cNvPr descr="overlay-ruleShadow.png" id="22" name="Google Shape;22;p26"/>
          <p:cNvPicPr preferRelativeResize="0"/>
          <p:nvPr/>
        </p:nvPicPr>
        <p:blipFill rotWithShape="1">
          <a:blip r:embed="rId3">
            <a:alphaModFix/>
          </a:blip>
          <a:srcRect b="0" l="0" r="0" t="0"/>
          <a:stretch/>
        </p:blipFill>
        <p:spPr>
          <a:xfrm>
            <a:off x="0" y="3303984"/>
            <a:ext cx="12192000" cy="12501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pic>
        <p:nvPicPr>
          <p:cNvPr descr="overlay-ruleShadow.png" id="24" name="Google Shape;24;p27"/>
          <p:cNvPicPr preferRelativeResize="0"/>
          <p:nvPr/>
        </p:nvPicPr>
        <p:blipFill rotWithShape="1">
          <a:blip r:embed="rId2">
            <a:alphaModFix/>
          </a:blip>
          <a:srcRect b="0" l="0" r="0" t="0"/>
          <a:stretch/>
        </p:blipFill>
        <p:spPr>
          <a:xfrm>
            <a:off x="0" y="1307592"/>
            <a:ext cx="12192000" cy="125016"/>
          </a:xfrm>
          <a:prstGeom prst="rect">
            <a:avLst/>
          </a:prstGeom>
          <a:noFill/>
          <a:ln>
            <a:noFill/>
          </a:ln>
        </p:spPr>
      </p:pic>
      <p:pic>
        <p:nvPicPr>
          <p:cNvPr descr="Overlay-FullBackground.jpg" id="25" name="Google Shape;25;p27"/>
          <p:cNvPicPr preferRelativeResize="0"/>
          <p:nvPr/>
        </p:nvPicPr>
        <p:blipFill rotWithShape="1">
          <a:blip r:embed="rId3">
            <a:alphaModFix/>
          </a:blip>
          <a:srcRect b="0" l="0" r="0" t="23333"/>
          <a:stretch/>
        </p:blipFill>
        <p:spPr>
          <a:xfrm>
            <a:off x="0" y="1425388"/>
            <a:ext cx="12192000" cy="5432612"/>
          </a:xfrm>
          <a:prstGeom prst="rect">
            <a:avLst/>
          </a:prstGeom>
          <a:noFill/>
          <a:ln>
            <a:noFill/>
          </a:ln>
        </p:spPr>
      </p:pic>
      <p:sp>
        <p:nvSpPr>
          <p:cNvPr id="26" name="Google Shape;26;p27"/>
          <p:cNvSpPr txBox="1"/>
          <p:nvPr>
            <p:ph type="title"/>
          </p:nvPr>
        </p:nvSpPr>
        <p:spPr>
          <a:xfrm>
            <a:off x="1039284" y="62760"/>
            <a:ext cx="10111317" cy="128316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7"/>
          <p:cNvSpPr txBox="1"/>
          <p:nvPr>
            <p:ph idx="1" type="body"/>
          </p:nvPr>
        </p:nvSpPr>
        <p:spPr>
          <a:xfrm>
            <a:off x="1039284" y="1828801"/>
            <a:ext cx="10111317" cy="42973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2000"/>
              </a:spcBef>
              <a:spcAft>
                <a:spcPts val="0"/>
              </a:spcAft>
              <a:buClr>
                <a:schemeClr val="dk2"/>
              </a:buClr>
              <a:buSzPts val="18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Clr>
                <a:schemeClr val="dk2"/>
              </a:buClr>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Clr>
                <a:schemeClr val="dk2"/>
              </a:buClr>
              <a:buSzPts val="1800"/>
              <a:buChar char="•"/>
              <a:defRPr/>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Clr>
                <a:schemeClr val="dk2"/>
              </a:buClr>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Clr>
                <a:schemeClr val="dk2"/>
              </a:buClr>
              <a:buSzPts val="1800"/>
              <a:buChar char="•"/>
              <a:defRPr/>
            </a:lvl9pPr>
          </a:lstStyle>
          <a:p/>
        </p:txBody>
      </p:sp>
      <p:sp>
        <p:nvSpPr>
          <p:cNvPr id="28" name="Google Shape;28;p27"/>
          <p:cNvSpPr txBox="1"/>
          <p:nvPr>
            <p:ph idx="10" type="dt"/>
          </p:nvPr>
        </p:nvSpPr>
        <p:spPr>
          <a:xfrm>
            <a:off x="8976659" y="6356357"/>
            <a:ext cx="28448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7"/>
          <p:cNvSpPr txBox="1"/>
          <p:nvPr>
            <p:ph idx="11" type="ftr"/>
          </p:nvPr>
        </p:nvSpPr>
        <p:spPr>
          <a:xfrm>
            <a:off x="322729" y="6356357"/>
            <a:ext cx="3860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7"/>
          <p:cNvSpPr txBox="1"/>
          <p:nvPr>
            <p:ph idx="12" type="sldNum"/>
          </p:nvPr>
        </p:nvSpPr>
        <p:spPr>
          <a:xfrm>
            <a:off x="5689600" y="6356357"/>
            <a:ext cx="812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1" name="Shape 31"/>
        <p:cNvGrpSpPr/>
        <p:nvPr/>
      </p:nvGrpSpPr>
      <p:grpSpPr>
        <a:xfrm>
          <a:off x="0" y="0"/>
          <a:ext cx="0" cy="0"/>
          <a:chOff x="0" y="0"/>
          <a:chExt cx="0" cy="0"/>
        </a:xfrm>
      </p:grpSpPr>
      <p:pic>
        <p:nvPicPr>
          <p:cNvPr descr="Overlay-FullBackground.jpg" id="32" name="Google Shape;32;p33"/>
          <p:cNvPicPr preferRelativeResize="0"/>
          <p:nvPr/>
        </p:nvPicPr>
        <p:blipFill rotWithShape="1">
          <a:blip r:embed="rId2">
            <a:alphaModFix/>
          </a:blip>
          <a:srcRect b="0" l="0" r="0" t="0"/>
          <a:stretch/>
        </p:blipFill>
        <p:spPr>
          <a:xfrm>
            <a:off x="0" y="4482"/>
            <a:ext cx="12192000" cy="6858000"/>
          </a:xfrm>
          <a:prstGeom prst="rect">
            <a:avLst/>
          </a:prstGeom>
          <a:noFill/>
          <a:ln>
            <a:noFill/>
          </a:ln>
        </p:spPr>
      </p:pic>
      <p:sp>
        <p:nvSpPr>
          <p:cNvPr id="33" name="Google Shape;33;p33"/>
          <p:cNvSpPr txBox="1"/>
          <p:nvPr>
            <p:ph idx="10" type="dt"/>
          </p:nvPr>
        </p:nvSpPr>
        <p:spPr>
          <a:xfrm>
            <a:off x="8976659" y="6356357"/>
            <a:ext cx="28448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33"/>
          <p:cNvSpPr txBox="1"/>
          <p:nvPr>
            <p:ph idx="11" type="ftr"/>
          </p:nvPr>
        </p:nvSpPr>
        <p:spPr>
          <a:xfrm>
            <a:off x="322729" y="6356357"/>
            <a:ext cx="3860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33"/>
          <p:cNvSpPr txBox="1"/>
          <p:nvPr>
            <p:ph idx="12" type="sldNum"/>
          </p:nvPr>
        </p:nvSpPr>
        <p:spPr>
          <a:xfrm>
            <a:off x="5689600" y="6356357"/>
            <a:ext cx="812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Picture">
  <p:cSld name="Title Slide with Picture">
    <p:spTree>
      <p:nvGrpSpPr>
        <p:cNvPr id="36" name="Shape 36"/>
        <p:cNvGrpSpPr/>
        <p:nvPr/>
      </p:nvGrpSpPr>
      <p:grpSpPr>
        <a:xfrm>
          <a:off x="0" y="0"/>
          <a:ext cx="0" cy="0"/>
          <a:chOff x="0" y="0"/>
          <a:chExt cx="0" cy="0"/>
        </a:xfrm>
      </p:grpSpPr>
      <p:pic>
        <p:nvPicPr>
          <p:cNvPr descr="Overlay-FullBackground.jpg" id="37" name="Google Shape;37;p28"/>
          <p:cNvPicPr preferRelativeResize="0"/>
          <p:nvPr/>
        </p:nvPicPr>
        <p:blipFill rotWithShape="1">
          <a:blip r:embed="rId2">
            <a:alphaModFix/>
          </a:blip>
          <a:srcRect b="0" l="0" r="0" t="50000"/>
          <a:stretch/>
        </p:blipFill>
        <p:spPr>
          <a:xfrm>
            <a:off x="0" y="3429000"/>
            <a:ext cx="12192000" cy="3429000"/>
          </a:xfrm>
          <a:prstGeom prst="rect">
            <a:avLst/>
          </a:prstGeom>
          <a:noFill/>
          <a:ln>
            <a:noFill/>
          </a:ln>
        </p:spPr>
      </p:pic>
      <p:sp>
        <p:nvSpPr>
          <p:cNvPr id="38" name="Google Shape;38;p28"/>
          <p:cNvSpPr txBox="1"/>
          <p:nvPr>
            <p:ph type="ctrTitle"/>
          </p:nvPr>
        </p:nvSpPr>
        <p:spPr>
          <a:xfrm>
            <a:off x="1039284" y="789088"/>
            <a:ext cx="10111317"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8"/>
          <p:cNvSpPr txBox="1"/>
          <p:nvPr>
            <p:ph idx="1" type="subTitle"/>
          </p:nvPr>
        </p:nvSpPr>
        <p:spPr>
          <a:xfrm>
            <a:off x="1039287" y="4724407"/>
            <a:ext cx="10111316" cy="1385047"/>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300"/>
              </a:spcBef>
              <a:spcAft>
                <a:spcPts val="0"/>
              </a:spcAft>
              <a:buClr>
                <a:schemeClr val="dk2"/>
              </a:buClr>
              <a:buSzPts val="1800"/>
              <a:buNone/>
              <a:defRPr sz="1800">
                <a:solidFill>
                  <a:schemeClr val="dk2"/>
                </a:solidFill>
              </a:defRPr>
            </a:lvl1pPr>
            <a:lvl2pPr lvl="1" algn="ctr">
              <a:lnSpc>
                <a:spcPct val="100000"/>
              </a:lnSpc>
              <a:spcBef>
                <a:spcPts val="600"/>
              </a:spcBef>
              <a:spcAft>
                <a:spcPts val="0"/>
              </a:spcAft>
              <a:buSzPts val="2200"/>
              <a:buNone/>
              <a:defRPr>
                <a:solidFill>
                  <a:schemeClr val="lt1"/>
                </a:solidFill>
              </a:defRPr>
            </a:lvl2pPr>
            <a:lvl3pPr lvl="2" algn="ctr">
              <a:lnSpc>
                <a:spcPct val="100000"/>
              </a:lnSpc>
              <a:spcBef>
                <a:spcPts val="600"/>
              </a:spcBef>
              <a:spcAft>
                <a:spcPts val="0"/>
              </a:spcAft>
              <a:buClr>
                <a:schemeClr val="lt1"/>
              </a:buClr>
              <a:buSzPts val="2000"/>
              <a:buNone/>
              <a:defRPr>
                <a:solidFill>
                  <a:schemeClr val="lt1"/>
                </a:solidFill>
              </a:defRPr>
            </a:lvl3pPr>
            <a:lvl4pPr lvl="3" algn="ctr">
              <a:lnSpc>
                <a:spcPct val="100000"/>
              </a:lnSpc>
              <a:spcBef>
                <a:spcPts val="600"/>
              </a:spcBef>
              <a:spcAft>
                <a:spcPts val="0"/>
              </a:spcAft>
              <a:buSzPts val="1800"/>
              <a:buNone/>
              <a:defRPr>
                <a:solidFill>
                  <a:schemeClr val="lt1"/>
                </a:solidFill>
              </a:defRPr>
            </a:lvl4pPr>
            <a:lvl5pPr lvl="4" algn="ctr">
              <a:lnSpc>
                <a:spcPct val="100000"/>
              </a:lnSpc>
              <a:spcBef>
                <a:spcPts val="600"/>
              </a:spcBef>
              <a:spcAft>
                <a:spcPts val="0"/>
              </a:spcAft>
              <a:buClr>
                <a:schemeClr val="lt1"/>
              </a:buClr>
              <a:buSzPts val="1800"/>
              <a:buNone/>
              <a:defRPr>
                <a:solidFill>
                  <a:schemeClr val="lt1"/>
                </a:solidFill>
              </a:defRPr>
            </a:lvl5pPr>
            <a:lvl6pPr lvl="5" algn="ctr">
              <a:lnSpc>
                <a:spcPct val="100000"/>
              </a:lnSpc>
              <a:spcBef>
                <a:spcPts val="360"/>
              </a:spcBef>
              <a:spcAft>
                <a:spcPts val="0"/>
              </a:spcAft>
              <a:buSzPts val="1800"/>
              <a:buNone/>
              <a:defRPr>
                <a:solidFill>
                  <a:schemeClr val="lt1"/>
                </a:solidFill>
              </a:defRPr>
            </a:lvl6pPr>
            <a:lvl7pPr lvl="6" algn="ctr">
              <a:lnSpc>
                <a:spcPct val="100000"/>
              </a:lnSpc>
              <a:spcBef>
                <a:spcPts val="360"/>
              </a:spcBef>
              <a:spcAft>
                <a:spcPts val="0"/>
              </a:spcAft>
              <a:buClr>
                <a:schemeClr val="lt1"/>
              </a:buClr>
              <a:buSzPts val="1800"/>
              <a:buNone/>
              <a:defRPr>
                <a:solidFill>
                  <a:schemeClr val="lt1"/>
                </a:solidFill>
              </a:defRPr>
            </a:lvl7pPr>
            <a:lvl8pPr lvl="7" algn="ctr">
              <a:lnSpc>
                <a:spcPct val="100000"/>
              </a:lnSpc>
              <a:spcBef>
                <a:spcPts val="360"/>
              </a:spcBef>
              <a:spcAft>
                <a:spcPts val="0"/>
              </a:spcAft>
              <a:buSzPts val="1800"/>
              <a:buNone/>
              <a:defRPr>
                <a:solidFill>
                  <a:schemeClr val="lt1"/>
                </a:solidFill>
              </a:defRPr>
            </a:lvl8pPr>
            <a:lvl9pPr lvl="8" algn="ctr">
              <a:lnSpc>
                <a:spcPct val="100000"/>
              </a:lnSpc>
              <a:spcBef>
                <a:spcPts val="360"/>
              </a:spcBef>
              <a:spcAft>
                <a:spcPts val="0"/>
              </a:spcAft>
              <a:buClr>
                <a:schemeClr val="lt1"/>
              </a:buClr>
              <a:buSzPts val="1800"/>
              <a:buNone/>
              <a:defRPr>
                <a:solidFill>
                  <a:schemeClr val="lt1"/>
                </a:solidFill>
              </a:defRPr>
            </a:lvl9pPr>
          </a:lstStyle>
          <a:p/>
        </p:txBody>
      </p:sp>
      <p:sp>
        <p:nvSpPr>
          <p:cNvPr id="40" name="Google Shape;40;p28"/>
          <p:cNvSpPr txBox="1"/>
          <p:nvPr>
            <p:ph idx="10" type="dt"/>
          </p:nvPr>
        </p:nvSpPr>
        <p:spPr>
          <a:xfrm>
            <a:off x="8976659" y="6356357"/>
            <a:ext cx="28448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8"/>
          <p:cNvSpPr txBox="1"/>
          <p:nvPr>
            <p:ph idx="11" type="ftr"/>
          </p:nvPr>
        </p:nvSpPr>
        <p:spPr>
          <a:xfrm>
            <a:off x="322729" y="6356357"/>
            <a:ext cx="3860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2" type="sldNum"/>
          </p:nvPr>
        </p:nvSpPr>
        <p:spPr>
          <a:xfrm>
            <a:off x="5689600" y="6356357"/>
            <a:ext cx="812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pic>
        <p:nvPicPr>
          <p:cNvPr descr="overlay-ruleShadow.png" id="43" name="Google Shape;43;p28"/>
          <p:cNvPicPr preferRelativeResize="0"/>
          <p:nvPr/>
        </p:nvPicPr>
        <p:blipFill rotWithShape="1">
          <a:blip r:embed="rId3">
            <a:alphaModFix/>
          </a:blip>
          <a:srcRect b="0" l="0" r="0" t="0"/>
          <a:stretch/>
        </p:blipFill>
        <p:spPr>
          <a:xfrm>
            <a:off x="0" y="3303984"/>
            <a:ext cx="12192000" cy="125016"/>
          </a:xfrm>
          <a:prstGeom prst="rect">
            <a:avLst/>
          </a:prstGeom>
          <a:noFill/>
          <a:ln>
            <a:noFill/>
          </a:ln>
        </p:spPr>
      </p:pic>
      <p:sp>
        <p:nvSpPr>
          <p:cNvPr id="44" name="Google Shape;44;p28"/>
          <p:cNvSpPr/>
          <p:nvPr>
            <p:ph idx="2" type="pic"/>
          </p:nvPr>
        </p:nvSpPr>
        <p:spPr>
          <a:xfrm>
            <a:off x="4903166" y="2564085"/>
            <a:ext cx="2385679" cy="1729830"/>
          </a:xfrm>
          <a:prstGeom prst="ellipse">
            <a:avLst/>
          </a:prstGeom>
          <a:noFill/>
          <a:ln cap="flat" cmpd="sng" w="127000">
            <a:solidFill>
              <a:schemeClr val="lt2"/>
            </a:solidFill>
            <a:prstDash val="solid"/>
            <a:round/>
            <a:headEnd len="sm" w="sm" type="none"/>
            <a:tailEnd len="sm" w="sm" type="none"/>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5" name="Shape 45"/>
        <p:cNvGrpSpPr/>
        <p:nvPr/>
      </p:nvGrpSpPr>
      <p:grpSpPr>
        <a:xfrm>
          <a:off x="0" y="0"/>
          <a:ext cx="0" cy="0"/>
          <a:chOff x="0" y="0"/>
          <a:chExt cx="0" cy="0"/>
        </a:xfrm>
      </p:grpSpPr>
      <p:pic>
        <p:nvPicPr>
          <p:cNvPr descr="overlay-ruleShadow.png" id="46" name="Google Shape;46;p29"/>
          <p:cNvPicPr preferRelativeResize="0"/>
          <p:nvPr/>
        </p:nvPicPr>
        <p:blipFill rotWithShape="1">
          <a:blip r:embed="rId2">
            <a:alphaModFix/>
          </a:blip>
          <a:srcRect b="0" l="0" r="0" t="0"/>
          <a:stretch/>
        </p:blipFill>
        <p:spPr>
          <a:xfrm>
            <a:off x="0" y="4446984"/>
            <a:ext cx="12192000" cy="125016"/>
          </a:xfrm>
          <a:prstGeom prst="rect">
            <a:avLst/>
          </a:prstGeom>
          <a:noFill/>
          <a:ln>
            <a:noFill/>
          </a:ln>
        </p:spPr>
      </p:pic>
      <p:pic>
        <p:nvPicPr>
          <p:cNvPr descr="Overlay-FullBackground.jpg" id="47" name="Google Shape;47;p29"/>
          <p:cNvPicPr preferRelativeResize="0"/>
          <p:nvPr/>
        </p:nvPicPr>
        <p:blipFill rotWithShape="1">
          <a:blip r:embed="rId3">
            <a:alphaModFix/>
          </a:blip>
          <a:srcRect b="0" l="0" r="0" t="66667"/>
          <a:stretch/>
        </p:blipFill>
        <p:spPr>
          <a:xfrm>
            <a:off x="0" y="4572000"/>
            <a:ext cx="12192000" cy="2286000"/>
          </a:xfrm>
          <a:prstGeom prst="rect">
            <a:avLst/>
          </a:prstGeom>
          <a:noFill/>
          <a:ln>
            <a:noFill/>
          </a:ln>
        </p:spPr>
      </p:pic>
      <p:sp>
        <p:nvSpPr>
          <p:cNvPr id="48" name="Google Shape;48;p29"/>
          <p:cNvSpPr txBox="1"/>
          <p:nvPr>
            <p:ph type="title"/>
          </p:nvPr>
        </p:nvSpPr>
        <p:spPr>
          <a:xfrm>
            <a:off x="1039287" y="2971803"/>
            <a:ext cx="10111316" cy="1362075"/>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Clr>
                <a:schemeClr val="lt1"/>
              </a:buClr>
              <a:buSzPts val="4800"/>
              <a:buFont typeface="Libre Baskerville"/>
              <a:buNone/>
              <a:defRPr sz="4800">
                <a:solidFill>
                  <a:schemeClr val="lt1"/>
                </a:solidFill>
                <a:latin typeface="Libre Baskerville"/>
                <a:ea typeface="Libre Baskerville"/>
                <a:cs typeface="Libre Baskerville"/>
                <a:sym typeface="Libre Baskervill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29"/>
          <p:cNvSpPr txBox="1"/>
          <p:nvPr>
            <p:ph idx="1" type="body"/>
          </p:nvPr>
        </p:nvSpPr>
        <p:spPr>
          <a:xfrm>
            <a:off x="1039287" y="4724400"/>
            <a:ext cx="10111316" cy="13984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300"/>
              </a:spcBef>
              <a:spcAft>
                <a:spcPts val="0"/>
              </a:spcAft>
              <a:buClr>
                <a:schemeClr val="dk2"/>
              </a:buClr>
              <a:buSzPts val="1800"/>
              <a:buFont typeface="Lustria"/>
              <a:buNone/>
              <a:defRPr sz="1800">
                <a:solidFill>
                  <a:schemeClr val="dk2"/>
                </a:solidFill>
                <a:latin typeface="Lustria"/>
                <a:ea typeface="Lustria"/>
                <a:cs typeface="Lustria"/>
                <a:sym typeface="Lustria"/>
              </a:defRPr>
            </a:lvl1pPr>
            <a:lvl2pPr indent="-228600" lvl="1" marL="914400" algn="l">
              <a:lnSpc>
                <a:spcPct val="100000"/>
              </a:lnSpc>
              <a:spcBef>
                <a:spcPts val="600"/>
              </a:spcBef>
              <a:spcAft>
                <a:spcPts val="0"/>
              </a:spcAft>
              <a:buSzPts val="1800"/>
              <a:buNone/>
              <a:defRPr sz="1800">
                <a:solidFill>
                  <a:schemeClr val="lt1"/>
                </a:solidFill>
              </a:defRPr>
            </a:lvl2pPr>
            <a:lvl3pPr indent="-228600" lvl="2" marL="1371600" algn="l">
              <a:lnSpc>
                <a:spcPct val="100000"/>
              </a:lnSpc>
              <a:spcBef>
                <a:spcPts val="600"/>
              </a:spcBef>
              <a:spcAft>
                <a:spcPts val="0"/>
              </a:spcAft>
              <a:buClr>
                <a:schemeClr val="lt1"/>
              </a:buClr>
              <a:buSzPts val="1600"/>
              <a:buNone/>
              <a:defRPr sz="1600">
                <a:solidFill>
                  <a:schemeClr val="lt1"/>
                </a:solidFill>
              </a:defRPr>
            </a:lvl3pPr>
            <a:lvl4pPr indent="-228600" lvl="3" marL="1828800" algn="l">
              <a:lnSpc>
                <a:spcPct val="100000"/>
              </a:lnSpc>
              <a:spcBef>
                <a:spcPts val="600"/>
              </a:spcBef>
              <a:spcAft>
                <a:spcPts val="0"/>
              </a:spcAft>
              <a:buSzPts val="1400"/>
              <a:buNone/>
              <a:defRPr sz="1400">
                <a:solidFill>
                  <a:schemeClr val="lt1"/>
                </a:solidFill>
              </a:defRPr>
            </a:lvl4pPr>
            <a:lvl5pPr indent="-228600" lvl="4" marL="2286000" algn="l">
              <a:lnSpc>
                <a:spcPct val="100000"/>
              </a:lnSpc>
              <a:spcBef>
                <a:spcPts val="600"/>
              </a:spcBef>
              <a:spcAft>
                <a:spcPts val="0"/>
              </a:spcAft>
              <a:buClr>
                <a:schemeClr val="lt1"/>
              </a:buClr>
              <a:buSzPts val="1400"/>
              <a:buNone/>
              <a:defRPr sz="1400">
                <a:solidFill>
                  <a:schemeClr val="lt1"/>
                </a:solidFill>
              </a:defRPr>
            </a:lvl5pPr>
            <a:lvl6pPr indent="-228600" lvl="5" marL="2743200" algn="l">
              <a:lnSpc>
                <a:spcPct val="100000"/>
              </a:lnSpc>
              <a:spcBef>
                <a:spcPts val="280"/>
              </a:spcBef>
              <a:spcAft>
                <a:spcPts val="0"/>
              </a:spcAft>
              <a:buSzPts val="1400"/>
              <a:buNone/>
              <a:defRPr sz="1400">
                <a:solidFill>
                  <a:schemeClr val="lt1"/>
                </a:solidFill>
              </a:defRPr>
            </a:lvl6pPr>
            <a:lvl7pPr indent="-228600" lvl="6" marL="3200400" algn="l">
              <a:lnSpc>
                <a:spcPct val="100000"/>
              </a:lnSpc>
              <a:spcBef>
                <a:spcPts val="280"/>
              </a:spcBef>
              <a:spcAft>
                <a:spcPts val="0"/>
              </a:spcAft>
              <a:buClr>
                <a:schemeClr val="lt1"/>
              </a:buClr>
              <a:buSzPts val="1400"/>
              <a:buNone/>
              <a:defRPr sz="1400">
                <a:solidFill>
                  <a:schemeClr val="lt1"/>
                </a:solidFill>
              </a:defRPr>
            </a:lvl7pPr>
            <a:lvl8pPr indent="-228600" lvl="7" marL="3657600" algn="l">
              <a:lnSpc>
                <a:spcPct val="100000"/>
              </a:lnSpc>
              <a:spcBef>
                <a:spcPts val="280"/>
              </a:spcBef>
              <a:spcAft>
                <a:spcPts val="0"/>
              </a:spcAft>
              <a:buSzPts val="1400"/>
              <a:buNone/>
              <a:defRPr sz="1400">
                <a:solidFill>
                  <a:schemeClr val="lt1"/>
                </a:solidFill>
              </a:defRPr>
            </a:lvl8pPr>
            <a:lvl9pPr indent="-228600" lvl="8" marL="4114800" algn="l">
              <a:lnSpc>
                <a:spcPct val="100000"/>
              </a:lnSpc>
              <a:spcBef>
                <a:spcPts val="280"/>
              </a:spcBef>
              <a:spcAft>
                <a:spcPts val="0"/>
              </a:spcAft>
              <a:buClr>
                <a:schemeClr val="lt1"/>
              </a:buClr>
              <a:buSzPts val="1400"/>
              <a:buNone/>
              <a:defRPr sz="1400">
                <a:solidFill>
                  <a:schemeClr val="lt1"/>
                </a:solidFill>
              </a:defRPr>
            </a:lvl9pPr>
          </a:lstStyle>
          <a:p/>
        </p:txBody>
      </p:sp>
      <p:sp>
        <p:nvSpPr>
          <p:cNvPr id="50" name="Google Shape;50;p29"/>
          <p:cNvSpPr txBox="1"/>
          <p:nvPr>
            <p:ph idx="10" type="dt"/>
          </p:nvPr>
        </p:nvSpPr>
        <p:spPr>
          <a:xfrm>
            <a:off x="8976659" y="6356357"/>
            <a:ext cx="28448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1" type="ftr"/>
          </p:nvPr>
        </p:nvSpPr>
        <p:spPr>
          <a:xfrm>
            <a:off x="322729" y="6356357"/>
            <a:ext cx="3860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2" type="sldNum"/>
          </p:nvPr>
        </p:nvSpPr>
        <p:spPr>
          <a:xfrm>
            <a:off x="5689600" y="6356357"/>
            <a:ext cx="812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3" name="Shape 53"/>
        <p:cNvGrpSpPr/>
        <p:nvPr/>
      </p:nvGrpSpPr>
      <p:grpSpPr>
        <a:xfrm>
          <a:off x="0" y="0"/>
          <a:ext cx="0" cy="0"/>
          <a:chOff x="0" y="0"/>
          <a:chExt cx="0" cy="0"/>
        </a:xfrm>
      </p:grpSpPr>
      <p:pic>
        <p:nvPicPr>
          <p:cNvPr descr="overlay-ruleShadow.png" id="54" name="Google Shape;54;p30"/>
          <p:cNvPicPr preferRelativeResize="0"/>
          <p:nvPr/>
        </p:nvPicPr>
        <p:blipFill rotWithShape="1">
          <a:blip r:embed="rId2">
            <a:alphaModFix/>
          </a:blip>
          <a:srcRect b="0" l="0" r="0" t="0"/>
          <a:stretch/>
        </p:blipFill>
        <p:spPr>
          <a:xfrm>
            <a:off x="0" y="1307592"/>
            <a:ext cx="12192000" cy="125016"/>
          </a:xfrm>
          <a:prstGeom prst="rect">
            <a:avLst/>
          </a:prstGeom>
          <a:noFill/>
          <a:ln>
            <a:noFill/>
          </a:ln>
        </p:spPr>
      </p:pic>
      <p:pic>
        <p:nvPicPr>
          <p:cNvPr descr="Overlay-FullBackground.jpg" id="55" name="Google Shape;55;p30"/>
          <p:cNvPicPr preferRelativeResize="0"/>
          <p:nvPr/>
        </p:nvPicPr>
        <p:blipFill rotWithShape="1">
          <a:blip r:embed="rId3">
            <a:alphaModFix/>
          </a:blip>
          <a:srcRect b="0" l="0" r="0" t="23333"/>
          <a:stretch/>
        </p:blipFill>
        <p:spPr>
          <a:xfrm>
            <a:off x="0" y="1425388"/>
            <a:ext cx="12192000" cy="5432612"/>
          </a:xfrm>
          <a:prstGeom prst="rect">
            <a:avLst/>
          </a:prstGeom>
          <a:noFill/>
          <a:ln>
            <a:noFill/>
          </a:ln>
        </p:spPr>
      </p:pic>
      <p:sp>
        <p:nvSpPr>
          <p:cNvPr id="56" name="Google Shape;56;p30"/>
          <p:cNvSpPr txBox="1"/>
          <p:nvPr>
            <p:ph type="title"/>
          </p:nvPr>
        </p:nvSpPr>
        <p:spPr>
          <a:xfrm>
            <a:off x="1039284" y="62760"/>
            <a:ext cx="10111317" cy="128316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0"/>
          <p:cNvSpPr txBox="1"/>
          <p:nvPr>
            <p:ph idx="1" type="body"/>
          </p:nvPr>
        </p:nvSpPr>
        <p:spPr>
          <a:xfrm>
            <a:off x="1039284" y="1828801"/>
            <a:ext cx="4754880" cy="4297363"/>
          </a:xfrm>
          <a:prstGeom prst="rect">
            <a:avLst/>
          </a:prstGeom>
          <a:noFill/>
          <a:ln>
            <a:noFill/>
          </a:ln>
        </p:spPr>
        <p:txBody>
          <a:bodyPr anchorCtr="0" anchor="t" bIns="45700" lIns="91425" spcFirstLastPara="1" rIns="91425" wrap="square" tIns="45700">
            <a:normAutofit/>
          </a:bodyPr>
          <a:lstStyle>
            <a:lvl1pPr indent="-355600" lvl="0" marL="457200" algn="l">
              <a:lnSpc>
                <a:spcPct val="100000"/>
              </a:lnSpc>
              <a:spcBef>
                <a:spcPts val="2000"/>
              </a:spcBef>
              <a:spcAft>
                <a:spcPts val="0"/>
              </a:spcAft>
              <a:buClr>
                <a:schemeClr val="dk2"/>
              </a:buClr>
              <a:buSzPts val="2000"/>
              <a:buChar char="•"/>
              <a:defRPr sz="2000"/>
            </a:lvl1pPr>
            <a:lvl2pPr indent="-342900" lvl="1" marL="914400" algn="l">
              <a:lnSpc>
                <a:spcPct val="100000"/>
              </a:lnSpc>
              <a:spcBef>
                <a:spcPts val="600"/>
              </a:spcBef>
              <a:spcAft>
                <a:spcPts val="0"/>
              </a:spcAft>
              <a:buSzPts val="1800"/>
              <a:buChar char="•"/>
              <a:defRPr sz="1800"/>
            </a:lvl2pPr>
            <a:lvl3pPr indent="-342900" lvl="2" marL="1371600" algn="l">
              <a:lnSpc>
                <a:spcPct val="100000"/>
              </a:lnSpc>
              <a:spcBef>
                <a:spcPts val="600"/>
              </a:spcBef>
              <a:spcAft>
                <a:spcPts val="0"/>
              </a:spcAft>
              <a:buClr>
                <a:schemeClr val="dk2"/>
              </a:buClr>
              <a:buSzPts val="1800"/>
              <a:buChar char="•"/>
              <a:defRPr sz="1800"/>
            </a:lvl3pPr>
            <a:lvl4pPr indent="-342900" lvl="3" marL="1828800" algn="l">
              <a:lnSpc>
                <a:spcPct val="100000"/>
              </a:lnSpc>
              <a:spcBef>
                <a:spcPts val="600"/>
              </a:spcBef>
              <a:spcAft>
                <a:spcPts val="0"/>
              </a:spcAft>
              <a:buSzPts val="1800"/>
              <a:buChar char="•"/>
              <a:defRPr sz="1800"/>
            </a:lvl4pPr>
            <a:lvl5pPr indent="-342900" lvl="4" marL="2286000" algn="l">
              <a:lnSpc>
                <a:spcPct val="100000"/>
              </a:lnSpc>
              <a:spcBef>
                <a:spcPts val="600"/>
              </a:spcBef>
              <a:spcAft>
                <a:spcPts val="0"/>
              </a:spcAft>
              <a:buClr>
                <a:schemeClr val="dk2"/>
              </a:buClr>
              <a:buSzPts val="1800"/>
              <a:buChar char="•"/>
              <a:defRPr sz="1800"/>
            </a:lvl5pPr>
            <a:lvl6pPr indent="-342900" lvl="5" marL="2743200" algn="l">
              <a:lnSpc>
                <a:spcPct val="100000"/>
              </a:lnSpc>
              <a:spcBef>
                <a:spcPts val="360"/>
              </a:spcBef>
              <a:spcAft>
                <a:spcPts val="0"/>
              </a:spcAft>
              <a:buSzPts val="1800"/>
              <a:buChar char="•"/>
              <a:defRPr sz="1800"/>
            </a:lvl6pPr>
            <a:lvl7pPr indent="-342900" lvl="6" marL="3200400" algn="l">
              <a:lnSpc>
                <a:spcPct val="100000"/>
              </a:lnSpc>
              <a:spcBef>
                <a:spcPts val="360"/>
              </a:spcBef>
              <a:spcAft>
                <a:spcPts val="0"/>
              </a:spcAft>
              <a:buClr>
                <a:schemeClr val="dk2"/>
              </a:buClr>
              <a:buSzPts val="1800"/>
              <a:buChar char="•"/>
              <a:defRPr sz="1800"/>
            </a:lvl7pPr>
            <a:lvl8pPr indent="-342900" lvl="7" marL="3657600" algn="l">
              <a:lnSpc>
                <a:spcPct val="100000"/>
              </a:lnSpc>
              <a:spcBef>
                <a:spcPts val="360"/>
              </a:spcBef>
              <a:spcAft>
                <a:spcPts val="0"/>
              </a:spcAft>
              <a:buSzPts val="1800"/>
              <a:buChar char="•"/>
              <a:defRPr sz="1800"/>
            </a:lvl8pPr>
            <a:lvl9pPr indent="-342900" lvl="8" marL="4114800" algn="l">
              <a:lnSpc>
                <a:spcPct val="100000"/>
              </a:lnSpc>
              <a:spcBef>
                <a:spcPts val="360"/>
              </a:spcBef>
              <a:spcAft>
                <a:spcPts val="0"/>
              </a:spcAft>
              <a:buClr>
                <a:schemeClr val="dk2"/>
              </a:buClr>
              <a:buSzPts val="1800"/>
              <a:buChar char="•"/>
              <a:defRPr sz="1800"/>
            </a:lvl9pPr>
          </a:lstStyle>
          <a:p/>
        </p:txBody>
      </p:sp>
      <p:sp>
        <p:nvSpPr>
          <p:cNvPr id="58" name="Google Shape;58;p30"/>
          <p:cNvSpPr txBox="1"/>
          <p:nvPr>
            <p:ph idx="2" type="body"/>
          </p:nvPr>
        </p:nvSpPr>
        <p:spPr>
          <a:xfrm>
            <a:off x="6395721" y="1828801"/>
            <a:ext cx="4754880" cy="4297363"/>
          </a:xfrm>
          <a:prstGeom prst="rect">
            <a:avLst/>
          </a:prstGeom>
          <a:noFill/>
          <a:ln>
            <a:noFill/>
          </a:ln>
        </p:spPr>
        <p:txBody>
          <a:bodyPr anchorCtr="0" anchor="t" bIns="45700" lIns="91425" spcFirstLastPara="1" rIns="91425" wrap="square" tIns="45700">
            <a:normAutofit/>
          </a:bodyPr>
          <a:lstStyle>
            <a:lvl1pPr indent="-355600" lvl="0" marL="457200" algn="l">
              <a:lnSpc>
                <a:spcPct val="100000"/>
              </a:lnSpc>
              <a:spcBef>
                <a:spcPts val="2000"/>
              </a:spcBef>
              <a:spcAft>
                <a:spcPts val="0"/>
              </a:spcAft>
              <a:buClr>
                <a:schemeClr val="dk2"/>
              </a:buClr>
              <a:buSzPts val="2000"/>
              <a:buChar char="•"/>
              <a:defRPr sz="2000"/>
            </a:lvl1pPr>
            <a:lvl2pPr indent="-342900" lvl="1" marL="914400" algn="l">
              <a:lnSpc>
                <a:spcPct val="100000"/>
              </a:lnSpc>
              <a:spcBef>
                <a:spcPts val="600"/>
              </a:spcBef>
              <a:spcAft>
                <a:spcPts val="0"/>
              </a:spcAft>
              <a:buSzPts val="1800"/>
              <a:buChar char="•"/>
              <a:defRPr sz="1800"/>
            </a:lvl2pPr>
            <a:lvl3pPr indent="-342900" lvl="2" marL="1371600" algn="l">
              <a:lnSpc>
                <a:spcPct val="100000"/>
              </a:lnSpc>
              <a:spcBef>
                <a:spcPts val="600"/>
              </a:spcBef>
              <a:spcAft>
                <a:spcPts val="0"/>
              </a:spcAft>
              <a:buClr>
                <a:schemeClr val="dk2"/>
              </a:buClr>
              <a:buSzPts val="1800"/>
              <a:buChar char="•"/>
              <a:defRPr sz="1800"/>
            </a:lvl3pPr>
            <a:lvl4pPr indent="-342900" lvl="3" marL="1828800" algn="l">
              <a:lnSpc>
                <a:spcPct val="100000"/>
              </a:lnSpc>
              <a:spcBef>
                <a:spcPts val="600"/>
              </a:spcBef>
              <a:spcAft>
                <a:spcPts val="0"/>
              </a:spcAft>
              <a:buSzPts val="1800"/>
              <a:buChar char="•"/>
              <a:defRPr sz="1800"/>
            </a:lvl4pPr>
            <a:lvl5pPr indent="-342900" lvl="4" marL="2286000" algn="l">
              <a:lnSpc>
                <a:spcPct val="100000"/>
              </a:lnSpc>
              <a:spcBef>
                <a:spcPts val="600"/>
              </a:spcBef>
              <a:spcAft>
                <a:spcPts val="0"/>
              </a:spcAft>
              <a:buClr>
                <a:schemeClr val="dk2"/>
              </a:buClr>
              <a:buSzPts val="1800"/>
              <a:buChar char="•"/>
              <a:defRPr sz="1800"/>
            </a:lvl5pPr>
            <a:lvl6pPr indent="-342900" lvl="5" marL="2743200" algn="l">
              <a:lnSpc>
                <a:spcPct val="100000"/>
              </a:lnSpc>
              <a:spcBef>
                <a:spcPts val="360"/>
              </a:spcBef>
              <a:spcAft>
                <a:spcPts val="0"/>
              </a:spcAft>
              <a:buSzPts val="1800"/>
              <a:buChar char="•"/>
              <a:defRPr sz="1800"/>
            </a:lvl6pPr>
            <a:lvl7pPr indent="-342900" lvl="6" marL="3200400" algn="l">
              <a:lnSpc>
                <a:spcPct val="100000"/>
              </a:lnSpc>
              <a:spcBef>
                <a:spcPts val="360"/>
              </a:spcBef>
              <a:spcAft>
                <a:spcPts val="0"/>
              </a:spcAft>
              <a:buClr>
                <a:schemeClr val="dk2"/>
              </a:buClr>
              <a:buSzPts val="1800"/>
              <a:buChar char="•"/>
              <a:defRPr sz="1800"/>
            </a:lvl7pPr>
            <a:lvl8pPr indent="-342900" lvl="7" marL="3657600" algn="l">
              <a:lnSpc>
                <a:spcPct val="100000"/>
              </a:lnSpc>
              <a:spcBef>
                <a:spcPts val="360"/>
              </a:spcBef>
              <a:spcAft>
                <a:spcPts val="0"/>
              </a:spcAft>
              <a:buSzPts val="1800"/>
              <a:buChar char="•"/>
              <a:defRPr sz="1800"/>
            </a:lvl8pPr>
            <a:lvl9pPr indent="-342900" lvl="8" marL="4114800" algn="l">
              <a:lnSpc>
                <a:spcPct val="100000"/>
              </a:lnSpc>
              <a:spcBef>
                <a:spcPts val="360"/>
              </a:spcBef>
              <a:spcAft>
                <a:spcPts val="0"/>
              </a:spcAft>
              <a:buClr>
                <a:schemeClr val="dk2"/>
              </a:buClr>
              <a:buSzPts val="1800"/>
              <a:buChar char="•"/>
              <a:defRPr sz="1800"/>
            </a:lvl9pPr>
          </a:lstStyle>
          <a:p/>
        </p:txBody>
      </p:sp>
      <p:sp>
        <p:nvSpPr>
          <p:cNvPr id="59" name="Google Shape;59;p30"/>
          <p:cNvSpPr txBox="1"/>
          <p:nvPr>
            <p:ph idx="10" type="dt"/>
          </p:nvPr>
        </p:nvSpPr>
        <p:spPr>
          <a:xfrm>
            <a:off x="8976659" y="6356357"/>
            <a:ext cx="28448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1" type="ftr"/>
          </p:nvPr>
        </p:nvSpPr>
        <p:spPr>
          <a:xfrm>
            <a:off x="322729" y="6356357"/>
            <a:ext cx="3860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30"/>
          <p:cNvSpPr txBox="1"/>
          <p:nvPr>
            <p:ph idx="12" type="sldNum"/>
          </p:nvPr>
        </p:nvSpPr>
        <p:spPr>
          <a:xfrm>
            <a:off x="5689600" y="6356357"/>
            <a:ext cx="812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2" name="Shape 62"/>
        <p:cNvGrpSpPr/>
        <p:nvPr/>
      </p:nvGrpSpPr>
      <p:grpSpPr>
        <a:xfrm>
          <a:off x="0" y="0"/>
          <a:ext cx="0" cy="0"/>
          <a:chOff x="0" y="0"/>
          <a:chExt cx="0" cy="0"/>
        </a:xfrm>
      </p:grpSpPr>
      <p:pic>
        <p:nvPicPr>
          <p:cNvPr descr="overlay-ruleShadow.png" id="63" name="Google Shape;63;p31"/>
          <p:cNvPicPr preferRelativeResize="0"/>
          <p:nvPr/>
        </p:nvPicPr>
        <p:blipFill rotWithShape="1">
          <a:blip r:embed="rId2">
            <a:alphaModFix/>
          </a:blip>
          <a:srcRect b="0" l="0" r="0" t="0"/>
          <a:stretch/>
        </p:blipFill>
        <p:spPr>
          <a:xfrm>
            <a:off x="0" y="1307592"/>
            <a:ext cx="12192000" cy="125016"/>
          </a:xfrm>
          <a:prstGeom prst="rect">
            <a:avLst/>
          </a:prstGeom>
          <a:noFill/>
          <a:ln>
            <a:noFill/>
          </a:ln>
        </p:spPr>
      </p:pic>
      <p:pic>
        <p:nvPicPr>
          <p:cNvPr descr="Overlay-FullBackground.jpg" id="64" name="Google Shape;64;p31"/>
          <p:cNvPicPr preferRelativeResize="0"/>
          <p:nvPr/>
        </p:nvPicPr>
        <p:blipFill rotWithShape="1">
          <a:blip r:embed="rId3">
            <a:alphaModFix/>
          </a:blip>
          <a:srcRect b="0" l="0" r="0" t="23333"/>
          <a:stretch/>
        </p:blipFill>
        <p:spPr>
          <a:xfrm>
            <a:off x="0" y="1425388"/>
            <a:ext cx="12192000" cy="5432612"/>
          </a:xfrm>
          <a:prstGeom prst="rect">
            <a:avLst/>
          </a:prstGeom>
          <a:noFill/>
          <a:ln>
            <a:noFill/>
          </a:ln>
        </p:spPr>
      </p:pic>
      <p:sp>
        <p:nvSpPr>
          <p:cNvPr id="65" name="Google Shape;65;p31"/>
          <p:cNvSpPr txBox="1"/>
          <p:nvPr>
            <p:ph type="title"/>
          </p:nvPr>
        </p:nvSpPr>
        <p:spPr>
          <a:xfrm>
            <a:off x="1039284" y="62760"/>
            <a:ext cx="10111317" cy="128316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4800"/>
              <a:buFont typeface="Libre Baskerville"/>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 type="body"/>
          </p:nvPr>
        </p:nvSpPr>
        <p:spPr>
          <a:xfrm>
            <a:off x="1039284" y="1524000"/>
            <a:ext cx="4754880" cy="8382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dk2"/>
              </a:buClr>
              <a:buSzPts val="2800"/>
              <a:buNone/>
              <a:defRPr b="0" sz="2800"/>
            </a:lvl1pPr>
            <a:lvl2pPr indent="-228600" lvl="1" marL="914400" algn="l">
              <a:lnSpc>
                <a:spcPct val="100000"/>
              </a:lnSpc>
              <a:spcBef>
                <a:spcPts val="600"/>
              </a:spcBef>
              <a:spcAft>
                <a:spcPts val="0"/>
              </a:spcAft>
              <a:buSzPts val="2000"/>
              <a:buNone/>
              <a:defRPr b="1" sz="2000"/>
            </a:lvl2pPr>
            <a:lvl3pPr indent="-228600" lvl="2" marL="1371600" algn="l">
              <a:lnSpc>
                <a:spcPct val="100000"/>
              </a:lnSpc>
              <a:spcBef>
                <a:spcPts val="600"/>
              </a:spcBef>
              <a:spcAft>
                <a:spcPts val="0"/>
              </a:spcAft>
              <a:buClr>
                <a:schemeClr val="dk2"/>
              </a:buClr>
              <a:buSzPts val="1800"/>
              <a:buNone/>
              <a:defRPr b="1" sz="1800"/>
            </a:lvl3pPr>
            <a:lvl4pPr indent="-228600" lvl="3" marL="1828800" algn="l">
              <a:lnSpc>
                <a:spcPct val="100000"/>
              </a:lnSpc>
              <a:spcBef>
                <a:spcPts val="600"/>
              </a:spcBef>
              <a:spcAft>
                <a:spcPts val="0"/>
              </a:spcAft>
              <a:buSzPts val="1600"/>
              <a:buNone/>
              <a:defRPr b="1" sz="1600"/>
            </a:lvl4pPr>
            <a:lvl5pPr indent="-228600" lvl="4" marL="2286000" algn="l">
              <a:lnSpc>
                <a:spcPct val="100000"/>
              </a:lnSpc>
              <a:spcBef>
                <a:spcPts val="600"/>
              </a:spcBef>
              <a:spcAft>
                <a:spcPts val="0"/>
              </a:spcAft>
              <a:buClr>
                <a:schemeClr val="dk2"/>
              </a:buClr>
              <a:buSzPts val="1600"/>
              <a:buNone/>
              <a:defRPr b="1" sz="1600"/>
            </a:lvl5pPr>
            <a:lvl6pPr indent="-228600" lvl="5" marL="2743200" algn="l">
              <a:lnSpc>
                <a:spcPct val="100000"/>
              </a:lnSpc>
              <a:spcBef>
                <a:spcPts val="320"/>
              </a:spcBef>
              <a:spcAft>
                <a:spcPts val="0"/>
              </a:spcAft>
              <a:buSzPts val="1600"/>
              <a:buNone/>
              <a:defRPr b="1" sz="1600"/>
            </a:lvl6pPr>
            <a:lvl7pPr indent="-228600" lvl="6" marL="3200400" algn="l">
              <a:lnSpc>
                <a:spcPct val="100000"/>
              </a:lnSpc>
              <a:spcBef>
                <a:spcPts val="320"/>
              </a:spcBef>
              <a:spcAft>
                <a:spcPts val="0"/>
              </a:spcAft>
              <a:buClr>
                <a:schemeClr val="dk2"/>
              </a:buClr>
              <a:buSzPts val="1600"/>
              <a:buNone/>
              <a:defRPr b="1" sz="1600"/>
            </a:lvl7pPr>
            <a:lvl8pPr indent="-228600" lvl="7" marL="3657600" algn="l">
              <a:lnSpc>
                <a:spcPct val="100000"/>
              </a:lnSpc>
              <a:spcBef>
                <a:spcPts val="320"/>
              </a:spcBef>
              <a:spcAft>
                <a:spcPts val="0"/>
              </a:spcAft>
              <a:buSzPts val="1600"/>
              <a:buNone/>
              <a:defRPr b="1" sz="1600"/>
            </a:lvl8pPr>
            <a:lvl9pPr indent="-228600" lvl="8" marL="4114800" algn="l">
              <a:lnSpc>
                <a:spcPct val="100000"/>
              </a:lnSpc>
              <a:spcBef>
                <a:spcPts val="320"/>
              </a:spcBef>
              <a:spcAft>
                <a:spcPts val="0"/>
              </a:spcAft>
              <a:buClr>
                <a:schemeClr val="dk2"/>
              </a:buClr>
              <a:buSzPts val="1600"/>
              <a:buNone/>
              <a:defRPr b="1" sz="1600"/>
            </a:lvl9pPr>
          </a:lstStyle>
          <a:p/>
        </p:txBody>
      </p:sp>
      <p:sp>
        <p:nvSpPr>
          <p:cNvPr id="67" name="Google Shape;67;p31"/>
          <p:cNvSpPr txBox="1"/>
          <p:nvPr>
            <p:ph idx="2" type="body"/>
          </p:nvPr>
        </p:nvSpPr>
        <p:spPr>
          <a:xfrm>
            <a:off x="1039284" y="2393583"/>
            <a:ext cx="4754880" cy="3732585"/>
          </a:xfrm>
          <a:prstGeom prst="rect">
            <a:avLst/>
          </a:prstGeom>
          <a:noFill/>
          <a:ln>
            <a:noFill/>
          </a:ln>
        </p:spPr>
        <p:txBody>
          <a:bodyPr anchorCtr="0" anchor="t" bIns="45700" lIns="91425" spcFirstLastPara="1" rIns="91425" wrap="square" tIns="45700">
            <a:normAutofit/>
          </a:bodyPr>
          <a:lstStyle>
            <a:lvl1pPr indent="-355600" lvl="0" marL="457200" algn="l">
              <a:lnSpc>
                <a:spcPct val="100000"/>
              </a:lnSpc>
              <a:spcBef>
                <a:spcPts val="2000"/>
              </a:spcBef>
              <a:spcAft>
                <a:spcPts val="0"/>
              </a:spcAft>
              <a:buClr>
                <a:schemeClr val="dk2"/>
              </a:buClr>
              <a:buSzPts val="2000"/>
              <a:buChar char="•"/>
              <a:defRPr sz="2000"/>
            </a:lvl1pPr>
            <a:lvl2pPr indent="-342900" lvl="1" marL="914400" algn="l">
              <a:lnSpc>
                <a:spcPct val="100000"/>
              </a:lnSpc>
              <a:spcBef>
                <a:spcPts val="600"/>
              </a:spcBef>
              <a:spcAft>
                <a:spcPts val="0"/>
              </a:spcAft>
              <a:buSzPts val="1800"/>
              <a:buChar char="•"/>
              <a:defRPr sz="1800"/>
            </a:lvl2pPr>
            <a:lvl3pPr indent="-342900" lvl="2" marL="1371600" algn="l">
              <a:lnSpc>
                <a:spcPct val="100000"/>
              </a:lnSpc>
              <a:spcBef>
                <a:spcPts val="600"/>
              </a:spcBef>
              <a:spcAft>
                <a:spcPts val="0"/>
              </a:spcAft>
              <a:buClr>
                <a:schemeClr val="dk2"/>
              </a:buClr>
              <a:buSzPts val="1800"/>
              <a:buChar char="•"/>
              <a:defRPr sz="1800"/>
            </a:lvl3pPr>
            <a:lvl4pPr indent="-342900" lvl="3" marL="1828800" algn="l">
              <a:lnSpc>
                <a:spcPct val="100000"/>
              </a:lnSpc>
              <a:spcBef>
                <a:spcPts val="600"/>
              </a:spcBef>
              <a:spcAft>
                <a:spcPts val="0"/>
              </a:spcAft>
              <a:buSzPts val="1800"/>
              <a:buChar char="•"/>
              <a:defRPr sz="1800"/>
            </a:lvl4pPr>
            <a:lvl5pPr indent="-342900" lvl="4" marL="2286000" algn="l">
              <a:lnSpc>
                <a:spcPct val="100000"/>
              </a:lnSpc>
              <a:spcBef>
                <a:spcPts val="600"/>
              </a:spcBef>
              <a:spcAft>
                <a:spcPts val="0"/>
              </a:spcAft>
              <a:buClr>
                <a:schemeClr val="dk2"/>
              </a:buClr>
              <a:buSzPts val="1800"/>
              <a:buChar char="•"/>
              <a:defRPr sz="1800"/>
            </a:lvl5pPr>
            <a:lvl6pPr indent="-330200" lvl="5" marL="2743200" algn="l">
              <a:lnSpc>
                <a:spcPct val="100000"/>
              </a:lnSpc>
              <a:spcBef>
                <a:spcPts val="320"/>
              </a:spcBef>
              <a:spcAft>
                <a:spcPts val="0"/>
              </a:spcAft>
              <a:buSzPts val="1600"/>
              <a:buChar char="•"/>
              <a:defRPr sz="1600"/>
            </a:lvl6pPr>
            <a:lvl7pPr indent="-330200" lvl="6" marL="3200400" algn="l">
              <a:lnSpc>
                <a:spcPct val="100000"/>
              </a:lnSpc>
              <a:spcBef>
                <a:spcPts val="320"/>
              </a:spcBef>
              <a:spcAft>
                <a:spcPts val="0"/>
              </a:spcAft>
              <a:buClr>
                <a:schemeClr val="dk2"/>
              </a:buClr>
              <a:buSzPts val="1600"/>
              <a:buChar char="•"/>
              <a:defRPr sz="1600"/>
            </a:lvl7pPr>
            <a:lvl8pPr indent="-330200" lvl="7" marL="3657600" algn="l">
              <a:lnSpc>
                <a:spcPct val="100000"/>
              </a:lnSpc>
              <a:spcBef>
                <a:spcPts val="320"/>
              </a:spcBef>
              <a:spcAft>
                <a:spcPts val="0"/>
              </a:spcAft>
              <a:buSzPts val="1600"/>
              <a:buChar char="•"/>
              <a:defRPr sz="1600"/>
            </a:lvl8pPr>
            <a:lvl9pPr indent="-330200" lvl="8" marL="4114800" algn="l">
              <a:lnSpc>
                <a:spcPct val="100000"/>
              </a:lnSpc>
              <a:spcBef>
                <a:spcPts val="320"/>
              </a:spcBef>
              <a:spcAft>
                <a:spcPts val="0"/>
              </a:spcAft>
              <a:buClr>
                <a:schemeClr val="dk2"/>
              </a:buClr>
              <a:buSzPts val="1600"/>
              <a:buChar char="•"/>
              <a:defRPr sz="1600"/>
            </a:lvl9pPr>
          </a:lstStyle>
          <a:p/>
        </p:txBody>
      </p:sp>
      <p:sp>
        <p:nvSpPr>
          <p:cNvPr id="68" name="Google Shape;68;p31"/>
          <p:cNvSpPr txBox="1"/>
          <p:nvPr>
            <p:ph idx="3" type="body"/>
          </p:nvPr>
        </p:nvSpPr>
        <p:spPr>
          <a:xfrm>
            <a:off x="6395721" y="1524000"/>
            <a:ext cx="4754880" cy="8382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dk2"/>
              </a:buClr>
              <a:buSzPts val="2800"/>
              <a:buNone/>
              <a:defRPr b="0" sz="2800"/>
            </a:lvl1pPr>
            <a:lvl2pPr indent="-228600" lvl="1" marL="914400" algn="l">
              <a:lnSpc>
                <a:spcPct val="100000"/>
              </a:lnSpc>
              <a:spcBef>
                <a:spcPts val="600"/>
              </a:spcBef>
              <a:spcAft>
                <a:spcPts val="0"/>
              </a:spcAft>
              <a:buSzPts val="2000"/>
              <a:buNone/>
              <a:defRPr b="1" sz="2000"/>
            </a:lvl2pPr>
            <a:lvl3pPr indent="-228600" lvl="2" marL="1371600" algn="l">
              <a:lnSpc>
                <a:spcPct val="100000"/>
              </a:lnSpc>
              <a:spcBef>
                <a:spcPts val="600"/>
              </a:spcBef>
              <a:spcAft>
                <a:spcPts val="0"/>
              </a:spcAft>
              <a:buClr>
                <a:schemeClr val="dk2"/>
              </a:buClr>
              <a:buSzPts val="1800"/>
              <a:buNone/>
              <a:defRPr b="1" sz="1800"/>
            </a:lvl3pPr>
            <a:lvl4pPr indent="-228600" lvl="3" marL="1828800" algn="l">
              <a:lnSpc>
                <a:spcPct val="100000"/>
              </a:lnSpc>
              <a:spcBef>
                <a:spcPts val="600"/>
              </a:spcBef>
              <a:spcAft>
                <a:spcPts val="0"/>
              </a:spcAft>
              <a:buSzPts val="1600"/>
              <a:buNone/>
              <a:defRPr b="1" sz="1600"/>
            </a:lvl4pPr>
            <a:lvl5pPr indent="-228600" lvl="4" marL="2286000" algn="l">
              <a:lnSpc>
                <a:spcPct val="100000"/>
              </a:lnSpc>
              <a:spcBef>
                <a:spcPts val="600"/>
              </a:spcBef>
              <a:spcAft>
                <a:spcPts val="0"/>
              </a:spcAft>
              <a:buClr>
                <a:schemeClr val="dk2"/>
              </a:buClr>
              <a:buSzPts val="1600"/>
              <a:buNone/>
              <a:defRPr b="1" sz="1600"/>
            </a:lvl5pPr>
            <a:lvl6pPr indent="-228600" lvl="5" marL="2743200" algn="l">
              <a:lnSpc>
                <a:spcPct val="100000"/>
              </a:lnSpc>
              <a:spcBef>
                <a:spcPts val="320"/>
              </a:spcBef>
              <a:spcAft>
                <a:spcPts val="0"/>
              </a:spcAft>
              <a:buSzPts val="1600"/>
              <a:buNone/>
              <a:defRPr b="1" sz="1600"/>
            </a:lvl6pPr>
            <a:lvl7pPr indent="-228600" lvl="6" marL="3200400" algn="l">
              <a:lnSpc>
                <a:spcPct val="100000"/>
              </a:lnSpc>
              <a:spcBef>
                <a:spcPts val="320"/>
              </a:spcBef>
              <a:spcAft>
                <a:spcPts val="0"/>
              </a:spcAft>
              <a:buClr>
                <a:schemeClr val="dk2"/>
              </a:buClr>
              <a:buSzPts val="1600"/>
              <a:buNone/>
              <a:defRPr b="1" sz="1600"/>
            </a:lvl7pPr>
            <a:lvl8pPr indent="-228600" lvl="7" marL="3657600" algn="l">
              <a:lnSpc>
                <a:spcPct val="100000"/>
              </a:lnSpc>
              <a:spcBef>
                <a:spcPts val="320"/>
              </a:spcBef>
              <a:spcAft>
                <a:spcPts val="0"/>
              </a:spcAft>
              <a:buSzPts val="1600"/>
              <a:buNone/>
              <a:defRPr b="1" sz="1600"/>
            </a:lvl8pPr>
            <a:lvl9pPr indent="-228600" lvl="8" marL="4114800" algn="l">
              <a:lnSpc>
                <a:spcPct val="100000"/>
              </a:lnSpc>
              <a:spcBef>
                <a:spcPts val="320"/>
              </a:spcBef>
              <a:spcAft>
                <a:spcPts val="0"/>
              </a:spcAft>
              <a:buClr>
                <a:schemeClr val="dk2"/>
              </a:buClr>
              <a:buSzPts val="1600"/>
              <a:buNone/>
              <a:defRPr b="1" sz="1600"/>
            </a:lvl9pPr>
          </a:lstStyle>
          <a:p/>
        </p:txBody>
      </p:sp>
      <p:sp>
        <p:nvSpPr>
          <p:cNvPr id="69" name="Google Shape;69;p31"/>
          <p:cNvSpPr txBox="1"/>
          <p:nvPr>
            <p:ph idx="4" type="body"/>
          </p:nvPr>
        </p:nvSpPr>
        <p:spPr>
          <a:xfrm>
            <a:off x="6395721" y="2393583"/>
            <a:ext cx="4754880" cy="3732585"/>
          </a:xfrm>
          <a:prstGeom prst="rect">
            <a:avLst/>
          </a:prstGeom>
          <a:noFill/>
          <a:ln>
            <a:noFill/>
          </a:ln>
        </p:spPr>
        <p:txBody>
          <a:bodyPr anchorCtr="0" anchor="t" bIns="45700" lIns="91425" spcFirstLastPara="1" rIns="91425" wrap="square" tIns="45700">
            <a:normAutofit/>
          </a:bodyPr>
          <a:lstStyle>
            <a:lvl1pPr indent="-355600" lvl="0" marL="457200" algn="l">
              <a:lnSpc>
                <a:spcPct val="100000"/>
              </a:lnSpc>
              <a:spcBef>
                <a:spcPts val="2000"/>
              </a:spcBef>
              <a:spcAft>
                <a:spcPts val="0"/>
              </a:spcAft>
              <a:buClr>
                <a:schemeClr val="dk2"/>
              </a:buClr>
              <a:buSzPts val="2000"/>
              <a:buChar char="•"/>
              <a:defRPr sz="2000"/>
            </a:lvl1pPr>
            <a:lvl2pPr indent="-342900" lvl="1" marL="914400" algn="l">
              <a:lnSpc>
                <a:spcPct val="100000"/>
              </a:lnSpc>
              <a:spcBef>
                <a:spcPts val="600"/>
              </a:spcBef>
              <a:spcAft>
                <a:spcPts val="0"/>
              </a:spcAft>
              <a:buSzPts val="1800"/>
              <a:buChar char="•"/>
              <a:defRPr sz="1800"/>
            </a:lvl2pPr>
            <a:lvl3pPr indent="-342900" lvl="2" marL="1371600" algn="l">
              <a:lnSpc>
                <a:spcPct val="100000"/>
              </a:lnSpc>
              <a:spcBef>
                <a:spcPts val="600"/>
              </a:spcBef>
              <a:spcAft>
                <a:spcPts val="0"/>
              </a:spcAft>
              <a:buClr>
                <a:schemeClr val="dk2"/>
              </a:buClr>
              <a:buSzPts val="1800"/>
              <a:buChar char="•"/>
              <a:defRPr sz="1800"/>
            </a:lvl3pPr>
            <a:lvl4pPr indent="-342900" lvl="3" marL="1828800" algn="l">
              <a:lnSpc>
                <a:spcPct val="100000"/>
              </a:lnSpc>
              <a:spcBef>
                <a:spcPts val="600"/>
              </a:spcBef>
              <a:spcAft>
                <a:spcPts val="0"/>
              </a:spcAft>
              <a:buSzPts val="1800"/>
              <a:buChar char="•"/>
              <a:defRPr sz="1800"/>
            </a:lvl4pPr>
            <a:lvl5pPr indent="-342900" lvl="4" marL="2286000" algn="l">
              <a:lnSpc>
                <a:spcPct val="100000"/>
              </a:lnSpc>
              <a:spcBef>
                <a:spcPts val="600"/>
              </a:spcBef>
              <a:spcAft>
                <a:spcPts val="0"/>
              </a:spcAft>
              <a:buClr>
                <a:schemeClr val="dk2"/>
              </a:buClr>
              <a:buSzPts val="1800"/>
              <a:buChar char="•"/>
              <a:defRPr sz="1800"/>
            </a:lvl5pPr>
            <a:lvl6pPr indent="-330200" lvl="5" marL="2743200" algn="l">
              <a:lnSpc>
                <a:spcPct val="100000"/>
              </a:lnSpc>
              <a:spcBef>
                <a:spcPts val="320"/>
              </a:spcBef>
              <a:spcAft>
                <a:spcPts val="0"/>
              </a:spcAft>
              <a:buSzPts val="1600"/>
              <a:buChar char="•"/>
              <a:defRPr sz="1600"/>
            </a:lvl6pPr>
            <a:lvl7pPr indent="-330200" lvl="6" marL="3200400" algn="l">
              <a:lnSpc>
                <a:spcPct val="100000"/>
              </a:lnSpc>
              <a:spcBef>
                <a:spcPts val="320"/>
              </a:spcBef>
              <a:spcAft>
                <a:spcPts val="0"/>
              </a:spcAft>
              <a:buClr>
                <a:schemeClr val="dk2"/>
              </a:buClr>
              <a:buSzPts val="1600"/>
              <a:buChar char="•"/>
              <a:defRPr sz="1600"/>
            </a:lvl7pPr>
            <a:lvl8pPr indent="-330200" lvl="7" marL="3657600" algn="l">
              <a:lnSpc>
                <a:spcPct val="100000"/>
              </a:lnSpc>
              <a:spcBef>
                <a:spcPts val="320"/>
              </a:spcBef>
              <a:spcAft>
                <a:spcPts val="0"/>
              </a:spcAft>
              <a:buSzPts val="1600"/>
              <a:buChar char="•"/>
              <a:defRPr sz="1600"/>
            </a:lvl8pPr>
            <a:lvl9pPr indent="-330200" lvl="8" marL="4114800" algn="l">
              <a:lnSpc>
                <a:spcPct val="100000"/>
              </a:lnSpc>
              <a:spcBef>
                <a:spcPts val="320"/>
              </a:spcBef>
              <a:spcAft>
                <a:spcPts val="0"/>
              </a:spcAft>
              <a:buClr>
                <a:schemeClr val="dk2"/>
              </a:buClr>
              <a:buSzPts val="1600"/>
              <a:buChar char="•"/>
              <a:defRPr sz="1600"/>
            </a:lvl9pPr>
          </a:lstStyle>
          <a:p/>
        </p:txBody>
      </p:sp>
      <p:sp>
        <p:nvSpPr>
          <p:cNvPr id="70" name="Google Shape;70;p31"/>
          <p:cNvSpPr txBox="1"/>
          <p:nvPr>
            <p:ph idx="10" type="dt"/>
          </p:nvPr>
        </p:nvSpPr>
        <p:spPr>
          <a:xfrm>
            <a:off x="8976659" y="6356357"/>
            <a:ext cx="28448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31"/>
          <p:cNvSpPr txBox="1"/>
          <p:nvPr>
            <p:ph idx="11" type="ftr"/>
          </p:nvPr>
        </p:nvSpPr>
        <p:spPr>
          <a:xfrm>
            <a:off x="322729" y="6356357"/>
            <a:ext cx="3860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1"/>
          <p:cNvSpPr txBox="1"/>
          <p:nvPr>
            <p:ph idx="12" type="sldNum"/>
          </p:nvPr>
        </p:nvSpPr>
        <p:spPr>
          <a:xfrm>
            <a:off x="5689600" y="6356357"/>
            <a:ext cx="812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3" name="Shape 73"/>
        <p:cNvGrpSpPr/>
        <p:nvPr/>
      </p:nvGrpSpPr>
      <p:grpSpPr>
        <a:xfrm>
          <a:off x="0" y="0"/>
          <a:ext cx="0" cy="0"/>
          <a:chOff x="0" y="0"/>
          <a:chExt cx="0" cy="0"/>
        </a:xfrm>
      </p:grpSpPr>
      <p:pic>
        <p:nvPicPr>
          <p:cNvPr descr="overlay-ruleShadow.png" id="74" name="Google Shape;74;p32"/>
          <p:cNvPicPr preferRelativeResize="0"/>
          <p:nvPr/>
        </p:nvPicPr>
        <p:blipFill rotWithShape="1">
          <a:blip r:embed="rId2">
            <a:alphaModFix/>
          </a:blip>
          <a:srcRect b="0" l="0" r="0" t="0"/>
          <a:stretch/>
        </p:blipFill>
        <p:spPr>
          <a:xfrm>
            <a:off x="0" y="1307592"/>
            <a:ext cx="12192000" cy="125016"/>
          </a:xfrm>
          <a:prstGeom prst="rect">
            <a:avLst/>
          </a:prstGeom>
          <a:noFill/>
          <a:ln>
            <a:noFill/>
          </a:ln>
        </p:spPr>
      </p:pic>
      <p:sp>
        <p:nvSpPr>
          <p:cNvPr id="75" name="Google Shape;75;p32"/>
          <p:cNvSpPr txBox="1"/>
          <p:nvPr>
            <p:ph type="title"/>
          </p:nvPr>
        </p:nvSpPr>
        <p:spPr>
          <a:xfrm>
            <a:off x="1039284" y="62760"/>
            <a:ext cx="10111317" cy="128316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2"/>
          <p:cNvSpPr txBox="1"/>
          <p:nvPr>
            <p:ph idx="10" type="dt"/>
          </p:nvPr>
        </p:nvSpPr>
        <p:spPr>
          <a:xfrm>
            <a:off x="8976659" y="6356357"/>
            <a:ext cx="28448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32"/>
          <p:cNvSpPr txBox="1"/>
          <p:nvPr>
            <p:ph idx="11" type="ftr"/>
          </p:nvPr>
        </p:nvSpPr>
        <p:spPr>
          <a:xfrm>
            <a:off x="322729" y="6356357"/>
            <a:ext cx="3860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2"/>
          <p:cNvSpPr txBox="1"/>
          <p:nvPr>
            <p:ph idx="12" type="sldNum"/>
          </p:nvPr>
        </p:nvSpPr>
        <p:spPr>
          <a:xfrm>
            <a:off x="5689600" y="6356357"/>
            <a:ext cx="812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pic>
        <p:nvPicPr>
          <p:cNvPr descr="Overlay-FullBackground.jpg" id="79" name="Google Shape;79;p32"/>
          <p:cNvPicPr preferRelativeResize="0"/>
          <p:nvPr/>
        </p:nvPicPr>
        <p:blipFill rotWithShape="1">
          <a:blip r:embed="rId3">
            <a:alphaModFix/>
          </a:blip>
          <a:srcRect b="0" l="0" r="0" t="21045"/>
          <a:stretch/>
        </p:blipFill>
        <p:spPr>
          <a:xfrm>
            <a:off x="0" y="1447800"/>
            <a:ext cx="12192000" cy="541468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0" name="Shape 80"/>
        <p:cNvGrpSpPr/>
        <p:nvPr/>
      </p:nvGrpSpPr>
      <p:grpSpPr>
        <a:xfrm>
          <a:off x="0" y="0"/>
          <a:ext cx="0" cy="0"/>
          <a:chOff x="0" y="0"/>
          <a:chExt cx="0" cy="0"/>
        </a:xfrm>
      </p:grpSpPr>
      <p:pic>
        <p:nvPicPr>
          <p:cNvPr descr="Overlay-FullBackground.jpg" id="81" name="Google Shape;81;p34"/>
          <p:cNvPicPr preferRelativeResize="0"/>
          <p:nvPr/>
        </p:nvPicPr>
        <p:blipFill rotWithShape="1">
          <a:blip r:embed="rId2">
            <a:alphaModFix/>
          </a:blip>
          <a:srcRect b="0" l="50000" r="0" t="0"/>
          <a:stretch/>
        </p:blipFill>
        <p:spPr>
          <a:xfrm>
            <a:off x="6096000" y="4482"/>
            <a:ext cx="6096000" cy="6858000"/>
          </a:xfrm>
          <a:prstGeom prst="rect">
            <a:avLst/>
          </a:prstGeom>
          <a:noFill/>
          <a:ln>
            <a:noFill/>
          </a:ln>
        </p:spPr>
      </p:pic>
      <p:sp>
        <p:nvSpPr>
          <p:cNvPr id="82" name="Google Shape;82;p34"/>
          <p:cNvSpPr txBox="1"/>
          <p:nvPr>
            <p:ph type="title"/>
          </p:nvPr>
        </p:nvSpPr>
        <p:spPr>
          <a:xfrm>
            <a:off x="402336" y="273056"/>
            <a:ext cx="5283200" cy="1690221"/>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Clr>
                <a:schemeClr val="lt1"/>
              </a:buClr>
              <a:buSzPts val="3600"/>
              <a:buFont typeface="Libre Baskerville"/>
              <a:buNone/>
              <a:defRPr sz="3600">
                <a:solidFill>
                  <a:schemeClr val="lt1"/>
                </a:solidFill>
                <a:latin typeface="Libre Baskerville"/>
                <a:ea typeface="Libre Baskerville"/>
                <a:cs typeface="Libre Baskerville"/>
                <a:sym typeface="Libre Baskervill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34"/>
          <p:cNvSpPr txBox="1"/>
          <p:nvPr>
            <p:ph idx="1" type="body"/>
          </p:nvPr>
        </p:nvSpPr>
        <p:spPr>
          <a:xfrm>
            <a:off x="6488535" y="273057"/>
            <a:ext cx="5279136" cy="5853113"/>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2000"/>
              </a:spcBef>
              <a:spcAft>
                <a:spcPts val="0"/>
              </a:spcAft>
              <a:buClr>
                <a:schemeClr val="dk2"/>
              </a:buClr>
              <a:buSzPts val="2400"/>
              <a:buChar char="•"/>
              <a:defRPr sz="2400"/>
            </a:lvl1pPr>
            <a:lvl2pPr indent="-368300" lvl="1" marL="914400" algn="l">
              <a:lnSpc>
                <a:spcPct val="100000"/>
              </a:lnSpc>
              <a:spcBef>
                <a:spcPts val="600"/>
              </a:spcBef>
              <a:spcAft>
                <a:spcPts val="0"/>
              </a:spcAft>
              <a:buSzPts val="2200"/>
              <a:buChar char="•"/>
              <a:defRPr sz="2200"/>
            </a:lvl2pPr>
            <a:lvl3pPr indent="-355600" lvl="2" marL="1371600" algn="l">
              <a:lnSpc>
                <a:spcPct val="100000"/>
              </a:lnSpc>
              <a:spcBef>
                <a:spcPts val="600"/>
              </a:spcBef>
              <a:spcAft>
                <a:spcPts val="0"/>
              </a:spcAft>
              <a:buClr>
                <a:schemeClr val="dk2"/>
              </a:buClr>
              <a:buSzPts val="2000"/>
              <a:buChar char="•"/>
              <a:defRPr sz="2000"/>
            </a:lvl3pPr>
            <a:lvl4pPr indent="-342900" lvl="3" marL="1828800" algn="l">
              <a:lnSpc>
                <a:spcPct val="100000"/>
              </a:lnSpc>
              <a:spcBef>
                <a:spcPts val="600"/>
              </a:spcBef>
              <a:spcAft>
                <a:spcPts val="0"/>
              </a:spcAft>
              <a:buSzPts val="1800"/>
              <a:buChar char="•"/>
              <a:defRPr sz="1800"/>
            </a:lvl4pPr>
            <a:lvl5pPr indent="-342900" lvl="4" marL="2286000" algn="l">
              <a:lnSpc>
                <a:spcPct val="100000"/>
              </a:lnSpc>
              <a:spcBef>
                <a:spcPts val="600"/>
              </a:spcBef>
              <a:spcAft>
                <a:spcPts val="0"/>
              </a:spcAft>
              <a:buClr>
                <a:schemeClr val="dk2"/>
              </a:buClr>
              <a:buSzPts val="1800"/>
              <a:buChar char="•"/>
              <a:defRPr sz="1800"/>
            </a:lvl5pPr>
            <a:lvl6pPr indent="-342900" lvl="5" marL="2743200" algn="l">
              <a:lnSpc>
                <a:spcPct val="100000"/>
              </a:lnSpc>
              <a:spcBef>
                <a:spcPts val="360"/>
              </a:spcBef>
              <a:spcAft>
                <a:spcPts val="0"/>
              </a:spcAft>
              <a:buSzPts val="1800"/>
              <a:buChar char="•"/>
              <a:defRPr sz="1800"/>
            </a:lvl6pPr>
            <a:lvl7pPr indent="-342900" lvl="6" marL="3200400" algn="l">
              <a:lnSpc>
                <a:spcPct val="100000"/>
              </a:lnSpc>
              <a:spcBef>
                <a:spcPts val="360"/>
              </a:spcBef>
              <a:spcAft>
                <a:spcPts val="0"/>
              </a:spcAft>
              <a:buClr>
                <a:schemeClr val="dk2"/>
              </a:buClr>
              <a:buSzPts val="1800"/>
              <a:buChar char="•"/>
              <a:defRPr sz="1800"/>
            </a:lvl7pPr>
            <a:lvl8pPr indent="-342900" lvl="7" marL="3657600" algn="l">
              <a:lnSpc>
                <a:spcPct val="100000"/>
              </a:lnSpc>
              <a:spcBef>
                <a:spcPts val="360"/>
              </a:spcBef>
              <a:spcAft>
                <a:spcPts val="0"/>
              </a:spcAft>
              <a:buSzPts val="1800"/>
              <a:buChar char="•"/>
              <a:defRPr sz="1800"/>
            </a:lvl8pPr>
            <a:lvl9pPr indent="-342900" lvl="8" marL="4114800" algn="l">
              <a:lnSpc>
                <a:spcPct val="100000"/>
              </a:lnSpc>
              <a:spcBef>
                <a:spcPts val="360"/>
              </a:spcBef>
              <a:spcAft>
                <a:spcPts val="0"/>
              </a:spcAft>
              <a:buClr>
                <a:schemeClr val="dk2"/>
              </a:buClr>
              <a:buSzPts val="1800"/>
              <a:buChar char="•"/>
              <a:defRPr sz="1800"/>
            </a:lvl9pPr>
          </a:lstStyle>
          <a:p/>
        </p:txBody>
      </p:sp>
      <p:sp>
        <p:nvSpPr>
          <p:cNvPr id="84" name="Google Shape;84;p34"/>
          <p:cNvSpPr txBox="1"/>
          <p:nvPr>
            <p:ph idx="2" type="body"/>
          </p:nvPr>
        </p:nvSpPr>
        <p:spPr>
          <a:xfrm>
            <a:off x="402336" y="1975105"/>
            <a:ext cx="5283200" cy="3200401"/>
          </a:xfrm>
          <a:prstGeom prst="rect">
            <a:avLst/>
          </a:prstGeom>
          <a:noFill/>
          <a:ln>
            <a:noFill/>
          </a:ln>
          <a:effectLst>
            <a:outerShdw blurRad="50800" rotWithShape="0" algn="tl" dir="2700000" dist="38100">
              <a:srgbClr val="000000">
                <a:alpha val="40000"/>
              </a:srgbClr>
            </a:outerShdw>
          </a:effectLst>
        </p:spPr>
        <p:txBody>
          <a:bodyPr anchorCtr="0" anchor="t" bIns="45700" lIns="91425" spcFirstLastPara="1" rIns="91425" wrap="square" tIns="45700">
            <a:normAutofit/>
          </a:bodyPr>
          <a:lstStyle>
            <a:lvl1pPr indent="-228600" lvl="0" marL="457200" algn="ctr">
              <a:lnSpc>
                <a:spcPct val="110000"/>
              </a:lnSpc>
              <a:spcBef>
                <a:spcPts val="600"/>
              </a:spcBef>
              <a:spcAft>
                <a:spcPts val="0"/>
              </a:spcAft>
              <a:buClr>
                <a:schemeClr val="lt1"/>
              </a:buClr>
              <a:buSzPts val="1800"/>
              <a:buNone/>
              <a:defRPr sz="1800">
                <a:solidFill>
                  <a:schemeClr val="lt1"/>
                </a:solidFill>
                <a:latin typeface="Lustria"/>
                <a:ea typeface="Lustria"/>
                <a:cs typeface="Lustria"/>
                <a:sym typeface="Lustria"/>
              </a:defRPr>
            </a:lvl1pPr>
            <a:lvl2pPr indent="-228600" lvl="1" marL="914400" algn="l">
              <a:lnSpc>
                <a:spcPct val="100000"/>
              </a:lnSpc>
              <a:spcBef>
                <a:spcPts val="600"/>
              </a:spcBef>
              <a:spcAft>
                <a:spcPts val="0"/>
              </a:spcAft>
              <a:buSzPts val="1200"/>
              <a:buNone/>
              <a:defRPr sz="1200"/>
            </a:lvl2pPr>
            <a:lvl3pPr indent="-228600" lvl="2" marL="1371600" algn="l">
              <a:lnSpc>
                <a:spcPct val="100000"/>
              </a:lnSpc>
              <a:spcBef>
                <a:spcPts val="600"/>
              </a:spcBef>
              <a:spcAft>
                <a:spcPts val="0"/>
              </a:spcAft>
              <a:buClr>
                <a:schemeClr val="dk2"/>
              </a:buClr>
              <a:buSzPts val="1000"/>
              <a:buNone/>
              <a:defRPr sz="1000"/>
            </a:lvl3pPr>
            <a:lvl4pPr indent="-228600" lvl="3" marL="1828800" algn="l">
              <a:lnSpc>
                <a:spcPct val="100000"/>
              </a:lnSpc>
              <a:spcBef>
                <a:spcPts val="600"/>
              </a:spcBef>
              <a:spcAft>
                <a:spcPts val="0"/>
              </a:spcAft>
              <a:buSzPts val="900"/>
              <a:buNone/>
              <a:defRPr sz="900"/>
            </a:lvl4pPr>
            <a:lvl5pPr indent="-228600" lvl="4" marL="2286000" algn="l">
              <a:lnSpc>
                <a:spcPct val="100000"/>
              </a:lnSpc>
              <a:spcBef>
                <a:spcPts val="600"/>
              </a:spcBef>
              <a:spcAft>
                <a:spcPts val="0"/>
              </a:spcAft>
              <a:buClr>
                <a:schemeClr val="dk2"/>
              </a:buClr>
              <a:buSzPts val="900"/>
              <a:buNone/>
              <a:defRPr sz="900"/>
            </a:lvl5pPr>
            <a:lvl6pPr indent="-228600" lvl="5" marL="2743200" algn="l">
              <a:lnSpc>
                <a:spcPct val="100000"/>
              </a:lnSpc>
              <a:spcBef>
                <a:spcPts val="180"/>
              </a:spcBef>
              <a:spcAft>
                <a:spcPts val="0"/>
              </a:spcAft>
              <a:buSzPts val="900"/>
              <a:buNone/>
              <a:defRPr sz="900"/>
            </a:lvl6pPr>
            <a:lvl7pPr indent="-228600" lvl="6" marL="3200400" algn="l">
              <a:lnSpc>
                <a:spcPct val="100000"/>
              </a:lnSpc>
              <a:spcBef>
                <a:spcPts val="180"/>
              </a:spcBef>
              <a:spcAft>
                <a:spcPts val="0"/>
              </a:spcAft>
              <a:buClr>
                <a:schemeClr val="dk2"/>
              </a:buClr>
              <a:buSzPts val="900"/>
              <a:buNone/>
              <a:defRPr sz="900"/>
            </a:lvl7pPr>
            <a:lvl8pPr indent="-228600" lvl="7" marL="3657600" algn="l">
              <a:lnSpc>
                <a:spcPct val="100000"/>
              </a:lnSpc>
              <a:spcBef>
                <a:spcPts val="180"/>
              </a:spcBef>
              <a:spcAft>
                <a:spcPts val="0"/>
              </a:spcAft>
              <a:buSzPts val="900"/>
              <a:buNone/>
              <a:defRPr sz="900"/>
            </a:lvl8pPr>
            <a:lvl9pPr indent="-228600" lvl="8" marL="4114800" algn="l">
              <a:lnSpc>
                <a:spcPct val="100000"/>
              </a:lnSpc>
              <a:spcBef>
                <a:spcPts val="180"/>
              </a:spcBef>
              <a:spcAft>
                <a:spcPts val="0"/>
              </a:spcAft>
              <a:buClr>
                <a:schemeClr val="dk2"/>
              </a:buClr>
              <a:buSzPts val="900"/>
              <a:buNone/>
              <a:defRPr sz="900"/>
            </a:lvl9pPr>
          </a:lstStyle>
          <a:p/>
        </p:txBody>
      </p:sp>
      <p:sp>
        <p:nvSpPr>
          <p:cNvPr id="85" name="Google Shape;85;p34"/>
          <p:cNvSpPr txBox="1"/>
          <p:nvPr>
            <p:ph idx="10" type="dt"/>
          </p:nvPr>
        </p:nvSpPr>
        <p:spPr>
          <a:xfrm>
            <a:off x="3556001" y="6356357"/>
            <a:ext cx="2163483" cy="365125"/>
          </a:xfrm>
          <a:prstGeom prst="rect">
            <a:avLst/>
          </a:prstGeom>
          <a:no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lt1"/>
                </a:solidFill>
                <a:latin typeface="Lustria"/>
                <a:ea typeface="Lustria"/>
                <a:cs typeface="Lustria"/>
                <a:sym typeface="Lustr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34"/>
          <p:cNvSpPr txBox="1"/>
          <p:nvPr>
            <p:ph idx="11" type="ftr"/>
          </p:nvPr>
        </p:nvSpPr>
        <p:spPr>
          <a:xfrm>
            <a:off x="322734" y="6356357"/>
            <a:ext cx="2522071" cy="365125"/>
          </a:xfrm>
          <a:prstGeom prst="rect">
            <a:avLst/>
          </a:prstGeom>
          <a:no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chemeClr val="lt1"/>
                </a:solidFill>
                <a:latin typeface="Lustria"/>
                <a:ea typeface="Lustria"/>
                <a:cs typeface="Lustria"/>
                <a:sym typeface="Lustr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34"/>
          <p:cNvSpPr txBox="1"/>
          <p:nvPr>
            <p:ph idx="12" type="sldNum"/>
          </p:nvPr>
        </p:nvSpPr>
        <p:spPr>
          <a:xfrm>
            <a:off x="2523744" y="5748338"/>
            <a:ext cx="1016000" cy="576262"/>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FFFFFF"/>
                </a:solidFill>
                <a:latin typeface="Libre Baskerville"/>
                <a:ea typeface="Libre Baskerville"/>
                <a:cs typeface="Libre Baskerville"/>
                <a:sym typeface="Libre Baskerville"/>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FFFFFF"/>
                </a:solidFill>
                <a:latin typeface="Libre Baskerville"/>
                <a:ea typeface="Libre Baskerville"/>
                <a:cs typeface="Libre Baskerville"/>
                <a:sym typeface="Libre Baskerville"/>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FFFFFF"/>
                </a:solidFill>
                <a:latin typeface="Libre Baskerville"/>
                <a:ea typeface="Libre Baskerville"/>
                <a:cs typeface="Libre Baskerville"/>
                <a:sym typeface="Libre Baskerville"/>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FFFFFF"/>
                </a:solidFill>
                <a:latin typeface="Libre Baskerville"/>
                <a:ea typeface="Libre Baskerville"/>
                <a:cs typeface="Libre Baskerville"/>
                <a:sym typeface="Libre Baskerville"/>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FFFFFF"/>
                </a:solidFill>
                <a:latin typeface="Libre Baskerville"/>
                <a:ea typeface="Libre Baskerville"/>
                <a:cs typeface="Libre Baskerville"/>
                <a:sym typeface="Libre Baskerville"/>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FFFFFF"/>
                </a:solidFill>
                <a:latin typeface="Libre Baskerville"/>
                <a:ea typeface="Libre Baskerville"/>
                <a:cs typeface="Libre Baskerville"/>
                <a:sym typeface="Libre Baskerville"/>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FFFFFF"/>
                </a:solidFill>
                <a:latin typeface="Libre Baskerville"/>
                <a:ea typeface="Libre Baskerville"/>
                <a:cs typeface="Libre Baskerville"/>
                <a:sym typeface="Libre Baskerville"/>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FFFFFF"/>
                </a:solidFill>
                <a:latin typeface="Libre Baskerville"/>
                <a:ea typeface="Libre Baskerville"/>
                <a:cs typeface="Libre Baskerville"/>
                <a:sym typeface="Libre Baskerville"/>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FFFFFF"/>
                </a:solidFill>
                <a:latin typeface="Libre Baskerville"/>
                <a:ea typeface="Libre Baskerville"/>
                <a:cs typeface="Libre Baskerville"/>
                <a:sym typeface="Libre Baskerville"/>
              </a:defRPr>
            </a:lvl9pPr>
          </a:lstStyle>
          <a:p>
            <a:pPr indent="0" lvl="0" marL="0" rtl="0" algn="ctr">
              <a:spcBef>
                <a:spcPts val="0"/>
              </a:spcBef>
              <a:spcAft>
                <a:spcPts val="0"/>
              </a:spcAft>
              <a:buNone/>
            </a:pPr>
            <a:fld id="{00000000-1234-1234-1234-123412341234}" type="slidenum">
              <a:rPr lang="en-US"/>
              <a:t>‹#›</a:t>
            </a:fld>
            <a:endParaRPr/>
          </a:p>
        </p:txBody>
      </p:sp>
      <p:pic>
        <p:nvPicPr>
          <p:cNvPr descr="overlay-ruleShadow.png" id="88" name="Google Shape;88;p34"/>
          <p:cNvPicPr preferRelativeResize="0"/>
          <p:nvPr/>
        </p:nvPicPr>
        <p:blipFill rotWithShape="1">
          <a:blip r:embed="rId3">
            <a:alphaModFix/>
          </a:blip>
          <a:srcRect b="0" l="0" r="25031" t="0"/>
          <a:stretch/>
        </p:blipFill>
        <p:spPr>
          <a:xfrm rot="-5400000">
            <a:off x="2591049" y="3344239"/>
            <a:ext cx="6855164" cy="166688"/>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9" name="Shape 89"/>
        <p:cNvGrpSpPr/>
        <p:nvPr/>
      </p:nvGrpSpPr>
      <p:grpSpPr>
        <a:xfrm>
          <a:off x="0" y="0"/>
          <a:ext cx="0" cy="0"/>
          <a:chOff x="0" y="0"/>
          <a:chExt cx="0" cy="0"/>
        </a:xfrm>
      </p:grpSpPr>
      <p:pic>
        <p:nvPicPr>
          <p:cNvPr descr="Overlay-FullBackground.jpg" id="90" name="Google Shape;90;p35"/>
          <p:cNvPicPr preferRelativeResize="0"/>
          <p:nvPr/>
        </p:nvPicPr>
        <p:blipFill rotWithShape="1">
          <a:blip r:embed="rId2">
            <a:alphaModFix/>
          </a:blip>
          <a:srcRect b="0" l="50000" r="0" t="0"/>
          <a:stretch/>
        </p:blipFill>
        <p:spPr>
          <a:xfrm>
            <a:off x="6096000" y="4482"/>
            <a:ext cx="6096000" cy="6858000"/>
          </a:xfrm>
          <a:prstGeom prst="rect">
            <a:avLst/>
          </a:prstGeom>
          <a:noFill/>
          <a:ln>
            <a:noFill/>
          </a:ln>
        </p:spPr>
      </p:pic>
      <p:pic>
        <p:nvPicPr>
          <p:cNvPr descr="overlay-ruleShadow.png" id="91" name="Google Shape;91;p35"/>
          <p:cNvPicPr preferRelativeResize="0"/>
          <p:nvPr/>
        </p:nvPicPr>
        <p:blipFill rotWithShape="1">
          <a:blip r:embed="rId3">
            <a:alphaModFix/>
          </a:blip>
          <a:srcRect b="0" l="0" r="25031" t="0"/>
          <a:stretch/>
        </p:blipFill>
        <p:spPr>
          <a:xfrm rot="-5400000">
            <a:off x="2591049" y="3344239"/>
            <a:ext cx="6855164" cy="166688"/>
          </a:xfrm>
          <a:prstGeom prst="rect">
            <a:avLst/>
          </a:prstGeom>
          <a:noFill/>
          <a:ln>
            <a:noFill/>
          </a:ln>
        </p:spPr>
      </p:pic>
      <p:sp>
        <p:nvSpPr>
          <p:cNvPr id="92" name="Google Shape;92;p35"/>
          <p:cNvSpPr txBox="1"/>
          <p:nvPr>
            <p:ph type="title"/>
          </p:nvPr>
        </p:nvSpPr>
        <p:spPr>
          <a:xfrm>
            <a:off x="402336" y="274320"/>
            <a:ext cx="5279136" cy="169164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Clr>
                <a:schemeClr val="lt1"/>
              </a:buClr>
              <a:buSzPts val="3600"/>
              <a:buFont typeface="Libre Baskerville"/>
              <a:buNone/>
              <a:defRPr sz="3600">
                <a:solidFill>
                  <a:schemeClr val="lt1"/>
                </a:solidFill>
                <a:latin typeface="Libre Baskerville"/>
                <a:ea typeface="Libre Baskerville"/>
                <a:cs typeface="Libre Baskerville"/>
                <a:sym typeface="Libre Baskervill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35"/>
          <p:cNvSpPr/>
          <p:nvPr>
            <p:ph idx="2" type="pic"/>
          </p:nvPr>
        </p:nvSpPr>
        <p:spPr>
          <a:xfrm>
            <a:off x="6486144" y="264907"/>
            <a:ext cx="5279136" cy="6328186"/>
          </a:xfrm>
          <a:prstGeom prst="rect">
            <a:avLst/>
          </a:prstGeom>
          <a:solidFill>
            <a:srgbClr val="7F7F7F"/>
          </a:solidFill>
          <a:ln>
            <a:noFill/>
          </a:ln>
          <a:effectLst>
            <a:outerShdw blurRad="50800" rotWithShape="0" algn="tl">
              <a:schemeClr val="lt1">
                <a:alpha val="40000"/>
              </a:schemeClr>
            </a:outerShdw>
          </a:effectLst>
        </p:spPr>
      </p:sp>
      <p:sp>
        <p:nvSpPr>
          <p:cNvPr id="94" name="Google Shape;94;p35"/>
          <p:cNvSpPr txBox="1"/>
          <p:nvPr>
            <p:ph idx="1" type="body"/>
          </p:nvPr>
        </p:nvSpPr>
        <p:spPr>
          <a:xfrm>
            <a:off x="402336" y="1970801"/>
            <a:ext cx="5279136" cy="3200400"/>
          </a:xfrm>
          <a:prstGeom prst="rect">
            <a:avLst/>
          </a:prstGeom>
          <a:noFill/>
          <a:ln>
            <a:noFill/>
          </a:ln>
          <a:effectLst>
            <a:outerShdw blurRad="50800" rotWithShape="0" algn="tl" dir="2700000" dist="38100">
              <a:srgbClr val="000000">
                <a:alpha val="40000"/>
              </a:srgbClr>
            </a:outerShdw>
          </a:effectLst>
        </p:spPr>
        <p:txBody>
          <a:bodyPr anchorCtr="0" anchor="t" bIns="45700" lIns="91425" spcFirstLastPara="1" rIns="91425" wrap="square" tIns="45700">
            <a:normAutofit/>
          </a:bodyPr>
          <a:lstStyle>
            <a:lvl1pPr indent="-228600" lvl="0" marL="457200" algn="ctr">
              <a:lnSpc>
                <a:spcPct val="110000"/>
              </a:lnSpc>
              <a:spcBef>
                <a:spcPts val="600"/>
              </a:spcBef>
              <a:spcAft>
                <a:spcPts val="0"/>
              </a:spcAft>
              <a:buClr>
                <a:schemeClr val="lt1"/>
              </a:buClr>
              <a:buSzPts val="1800"/>
              <a:buNone/>
              <a:defRPr sz="1800">
                <a:solidFill>
                  <a:schemeClr val="lt1"/>
                </a:solidFill>
                <a:latin typeface="Lustria"/>
                <a:ea typeface="Lustria"/>
                <a:cs typeface="Lustria"/>
                <a:sym typeface="Lustria"/>
              </a:defRPr>
            </a:lvl1pPr>
            <a:lvl2pPr indent="-228600" lvl="1" marL="914400" algn="l">
              <a:lnSpc>
                <a:spcPct val="100000"/>
              </a:lnSpc>
              <a:spcBef>
                <a:spcPts val="600"/>
              </a:spcBef>
              <a:spcAft>
                <a:spcPts val="0"/>
              </a:spcAft>
              <a:buSzPts val="1200"/>
              <a:buNone/>
              <a:defRPr sz="1200"/>
            </a:lvl2pPr>
            <a:lvl3pPr indent="-228600" lvl="2" marL="1371600" algn="l">
              <a:lnSpc>
                <a:spcPct val="100000"/>
              </a:lnSpc>
              <a:spcBef>
                <a:spcPts val="600"/>
              </a:spcBef>
              <a:spcAft>
                <a:spcPts val="0"/>
              </a:spcAft>
              <a:buClr>
                <a:schemeClr val="dk2"/>
              </a:buClr>
              <a:buSzPts val="1000"/>
              <a:buNone/>
              <a:defRPr sz="1000"/>
            </a:lvl3pPr>
            <a:lvl4pPr indent="-228600" lvl="3" marL="1828800" algn="l">
              <a:lnSpc>
                <a:spcPct val="100000"/>
              </a:lnSpc>
              <a:spcBef>
                <a:spcPts val="600"/>
              </a:spcBef>
              <a:spcAft>
                <a:spcPts val="0"/>
              </a:spcAft>
              <a:buSzPts val="900"/>
              <a:buNone/>
              <a:defRPr sz="900"/>
            </a:lvl4pPr>
            <a:lvl5pPr indent="-228600" lvl="4" marL="2286000" algn="l">
              <a:lnSpc>
                <a:spcPct val="100000"/>
              </a:lnSpc>
              <a:spcBef>
                <a:spcPts val="600"/>
              </a:spcBef>
              <a:spcAft>
                <a:spcPts val="0"/>
              </a:spcAft>
              <a:buClr>
                <a:schemeClr val="dk2"/>
              </a:buClr>
              <a:buSzPts val="900"/>
              <a:buNone/>
              <a:defRPr sz="900"/>
            </a:lvl5pPr>
            <a:lvl6pPr indent="-228600" lvl="5" marL="2743200" algn="l">
              <a:lnSpc>
                <a:spcPct val="100000"/>
              </a:lnSpc>
              <a:spcBef>
                <a:spcPts val="180"/>
              </a:spcBef>
              <a:spcAft>
                <a:spcPts val="0"/>
              </a:spcAft>
              <a:buSzPts val="900"/>
              <a:buNone/>
              <a:defRPr sz="900"/>
            </a:lvl6pPr>
            <a:lvl7pPr indent="-228600" lvl="6" marL="3200400" algn="l">
              <a:lnSpc>
                <a:spcPct val="100000"/>
              </a:lnSpc>
              <a:spcBef>
                <a:spcPts val="180"/>
              </a:spcBef>
              <a:spcAft>
                <a:spcPts val="0"/>
              </a:spcAft>
              <a:buClr>
                <a:schemeClr val="dk2"/>
              </a:buClr>
              <a:buSzPts val="900"/>
              <a:buNone/>
              <a:defRPr sz="900"/>
            </a:lvl7pPr>
            <a:lvl8pPr indent="-228600" lvl="7" marL="3657600" algn="l">
              <a:lnSpc>
                <a:spcPct val="100000"/>
              </a:lnSpc>
              <a:spcBef>
                <a:spcPts val="180"/>
              </a:spcBef>
              <a:spcAft>
                <a:spcPts val="0"/>
              </a:spcAft>
              <a:buSzPts val="900"/>
              <a:buNone/>
              <a:defRPr sz="900"/>
            </a:lvl8pPr>
            <a:lvl9pPr indent="-228600" lvl="8" marL="4114800" algn="l">
              <a:lnSpc>
                <a:spcPct val="100000"/>
              </a:lnSpc>
              <a:spcBef>
                <a:spcPts val="180"/>
              </a:spcBef>
              <a:spcAft>
                <a:spcPts val="0"/>
              </a:spcAft>
              <a:buClr>
                <a:schemeClr val="dk2"/>
              </a:buClr>
              <a:buSzPts val="900"/>
              <a:buNone/>
              <a:defRPr sz="900"/>
            </a:lvl9pPr>
          </a:lstStyle>
          <a:p/>
        </p:txBody>
      </p:sp>
      <p:sp>
        <p:nvSpPr>
          <p:cNvPr id="95" name="Google Shape;95;p35"/>
          <p:cNvSpPr txBox="1"/>
          <p:nvPr>
            <p:ph idx="10" type="dt"/>
          </p:nvPr>
        </p:nvSpPr>
        <p:spPr>
          <a:xfrm>
            <a:off x="3560064" y="6356357"/>
            <a:ext cx="2170176" cy="365125"/>
          </a:xfrm>
          <a:prstGeom prst="rect">
            <a:avLst/>
          </a:prstGeom>
          <a:no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lt1"/>
                </a:solidFill>
                <a:latin typeface="Lustria"/>
                <a:ea typeface="Lustria"/>
                <a:cs typeface="Lustria"/>
                <a:sym typeface="Lustr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35"/>
          <p:cNvSpPr txBox="1"/>
          <p:nvPr>
            <p:ph idx="11" type="ftr"/>
          </p:nvPr>
        </p:nvSpPr>
        <p:spPr>
          <a:xfrm>
            <a:off x="322729" y="6356357"/>
            <a:ext cx="2523744" cy="365125"/>
          </a:xfrm>
          <a:prstGeom prst="rect">
            <a:avLst/>
          </a:prstGeom>
          <a:no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chemeClr val="lt1"/>
                </a:solidFill>
                <a:latin typeface="Lustria"/>
                <a:ea typeface="Lustria"/>
                <a:cs typeface="Lustria"/>
                <a:sym typeface="Lustr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5"/>
          <p:cNvSpPr txBox="1"/>
          <p:nvPr>
            <p:ph idx="12" type="sldNum"/>
          </p:nvPr>
        </p:nvSpPr>
        <p:spPr>
          <a:xfrm>
            <a:off x="2523744" y="5738129"/>
            <a:ext cx="1011936" cy="576072"/>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rgbClr val="FFFFFF"/>
                </a:solidFill>
                <a:latin typeface="Libre Baskerville"/>
                <a:ea typeface="Libre Baskerville"/>
                <a:cs typeface="Libre Baskerville"/>
                <a:sym typeface="Libre Baskerville"/>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rgbClr val="FFFFFF"/>
                </a:solidFill>
                <a:latin typeface="Libre Baskerville"/>
                <a:ea typeface="Libre Baskerville"/>
                <a:cs typeface="Libre Baskerville"/>
                <a:sym typeface="Libre Baskerville"/>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rgbClr val="FFFFFF"/>
                </a:solidFill>
                <a:latin typeface="Libre Baskerville"/>
                <a:ea typeface="Libre Baskerville"/>
                <a:cs typeface="Libre Baskerville"/>
                <a:sym typeface="Libre Baskerville"/>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rgbClr val="FFFFFF"/>
                </a:solidFill>
                <a:latin typeface="Libre Baskerville"/>
                <a:ea typeface="Libre Baskerville"/>
                <a:cs typeface="Libre Baskerville"/>
                <a:sym typeface="Libre Baskerville"/>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rgbClr val="FFFFFF"/>
                </a:solidFill>
                <a:latin typeface="Libre Baskerville"/>
                <a:ea typeface="Libre Baskerville"/>
                <a:cs typeface="Libre Baskerville"/>
                <a:sym typeface="Libre Baskerville"/>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rgbClr val="FFFFFF"/>
                </a:solidFill>
                <a:latin typeface="Libre Baskerville"/>
                <a:ea typeface="Libre Baskerville"/>
                <a:cs typeface="Libre Baskerville"/>
                <a:sym typeface="Libre Baskerville"/>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rgbClr val="FFFFFF"/>
                </a:solidFill>
                <a:latin typeface="Libre Baskerville"/>
                <a:ea typeface="Libre Baskerville"/>
                <a:cs typeface="Libre Baskerville"/>
                <a:sym typeface="Libre Baskerville"/>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rgbClr val="FFFFFF"/>
                </a:solidFill>
                <a:latin typeface="Libre Baskerville"/>
                <a:ea typeface="Libre Baskerville"/>
                <a:cs typeface="Libre Baskerville"/>
                <a:sym typeface="Libre Baskerville"/>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rgbClr val="FFFFFF"/>
                </a:solidFill>
                <a:latin typeface="Libre Baskerville"/>
                <a:ea typeface="Libre Baskerville"/>
                <a:cs typeface="Libre Baskerville"/>
                <a:sym typeface="Libre Baskervill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above Caption">
  <p:cSld name="Picture above Caption">
    <p:spTree>
      <p:nvGrpSpPr>
        <p:cNvPr id="98" name="Shape 98"/>
        <p:cNvGrpSpPr/>
        <p:nvPr/>
      </p:nvGrpSpPr>
      <p:grpSpPr>
        <a:xfrm>
          <a:off x="0" y="0"/>
          <a:ext cx="0" cy="0"/>
          <a:chOff x="0" y="0"/>
          <a:chExt cx="0" cy="0"/>
        </a:xfrm>
      </p:grpSpPr>
      <p:pic>
        <p:nvPicPr>
          <p:cNvPr descr="Overlay-FullBackground.jpg" id="99" name="Google Shape;99;p36"/>
          <p:cNvPicPr preferRelativeResize="0"/>
          <p:nvPr/>
        </p:nvPicPr>
        <p:blipFill rotWithShape="1">
          <a:blip r:embed="rId2">
            <a:alphaModFix/>
          </a:blip>
          <a:srcRect b="0" l="0" r="0" t="0"/>
          <a:stretch/>
        </p:blipFill>
        <p:spPr>
          <a:xfrm>
            <a:off x="0" y="4482"/>
            <a:ext cx="12192000" cy="6858000"/>
          </a:xfrm>
          <a:prstGeom prst="rect">
            <a:avLst/>
          </a:prstGeom>
          <a:noFill/>
          <a:ln>
            <a:noFill/>
          </a:ln>
        </p:spPr>
      </p:pic>
      <p:sp>
        <p:nvSpPr>
          <p:cNvPr id="100" name="Google Shape;100;p36"/>
          <p:cNvSpPr txBox="1"/>
          <p:nvPr>
            <p:ph type="title"/>
          </p:nvPr>
        </p:nvSpPr>
        <p:spPr>
          <a:xfrm>
            <a:off x="1016000" y="4038600"/>
            <a:ext cx="10160000" cy="990600"/>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chemeClr val="dk2"/>
              </a:buClr>
              <a:buSzPts val="3600"/>
              <a:buFont typeface="Libre Baskerville"/>
              <a:buNone/>
              <a:defRPr sz="3600">
                <a:solidFill>
                  <a:schemeClr val="dk2"/>
                </a:solidFill>
                <a:latin typeface="Libre Baskerville"/>
                <a:ea typeface="Libre Baskerville"/>
                <a:cs typeface="Libre Baskerville"/>
                <a:sym typeface="Libre Baskervill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36"/>
          <p:cNvSpPr/>
          <p:nvPr>
            <p:ph idx="2" type="pic"/>
          </p:nvPr>
        </p:nvSpPr>
        <p:spPr>
          <a:xfrm>
            <a:off x="457200" y="265176"/>
            <a:ext cx="11277600" cy="3697224"/>
          </a:xfrm>
          <a:prstGeom prst="rect">
            <a:avLst/>
          </a:prstGeom>
          <a:solidFill>
            <a:srgbClr val="7F7F7F"/>
          </a:solidFill>
          <a:ln>
            <a:noFill/>
          </a:ln>
          <a:effectLst>
            <a:outerShdw blurRad="50800" rotWithShape="0" algn="tl">
              <a:schemeClr val="lt1">
                <a:alpha val="40000"/>
              </a:schemeClr>
            </a:outerShdw>
          </a:effectLst>
        </p:spPr>
      </p:sp>
      <p:sp>
        <p:nvSpPr>
          <p:cNvPr id="102" name="Google Shape;102;p36"/>
          <p:cNvSpPr txBox="1"/>
          <p:nvPr>
            <p:ph idx="1" type="body"/>
          </p:nvPr>
        </p:nvSpPr>
        <p:spPr>
          <a:xfrm>
            <a:off x="1016000" y="5042654"/>
            <a:ext cx="10160000" cy="1129553"/>
          </a:xfrm>
          <a:prstGeom prst="rect">
            <a:avLst/>
          </a:prstGeom>
          <a:noFill/>
          <a:ln>
            <a:noFill/>
          </a:ln>
        </p:spPr>
        <p:txBody>
          <a:bodyPr anchorCtr="0" anchor="t" bIns="45700" lIns="91425" spcFirstLastPara="1" rIns="91425" wrap="square" tIns="45700">
            <a:normAutofit/>
          </a:bodyPr>
          <a:lstStyle>
            <a:lvl1pPr indent="-228600" lvl="0" marL="457200" algn="ctr">
              <a:lnSpc>
                <a:spcPct val="110000"/>
              </a:lnSpc>
              <a:spcBef>
                <a:spcPts val="0"/>
              </a:spcBef>
              <a:spcAft>
                <a:spcPts val="0"/>
              </a:spcAft>
              <a:buClr>
                <a:schemeClr val="dk2"/>
              </a:buClr>
              <a:buSzPts val="1800"/>
              <a:buNone/>
              <a:defRPr sz="1800"/>
            </a:lvl1pPr>
            <a:lvl2pPr indent="-228600" lvl="1" marL="914400" algn="l">
              <a:lnSpc>
                <a:spcPct val="100000"/>
              </a:lnSpc>
              <a:spcBef>
                <a:spcPts val="600"/>
              </a:spcBef>
              <a:spcAft>
                <a:spcPts val="0"/>
              </a:spcAft>
              <a:buSzPts val="1200"/>
              <a:buNone/>
              <a:defRPr sz="1200"/>
            </a:lvl2pPr>
            <a:lvl3pPr indent="-228600" lvl="2" marL="1371600" algn="l">
              <a:lnSpc>
                <a:spcPct val="100000"/>
              </a:lnSpc>
              <a:spcBef>
                <a:spcPts val="600"/>
              </a:spcBef>
              <a:spcAft>
                <a:spcPts val="0"/>
              </a:spcAft>
              <a:buClr>
                <a:schemeClr val="dk2"/>
              </a:buClr>
              <a:buSzPts val="1000"/>
              <a:buNone/>
              <a:defRPr sz="1000"/>
            </a:lvl3pPr>
            <a:lvl4pPr indent="-228600" lvl="3" marL="1828800" algn="l">
              <a:lnSpc>
                <a:spcPct val="100000"/>
              </a:lnSpc>
              <a:spcBef>
                <a:spcPts val="600"/>
              </a:spcBef>
              <a:spcAft>
                <a:spcPts val="0"/>
              </a:spcAft>
              <a:buSzPts val="900"/>
              <a:buNone/>
              <a:defRPr sz="900"/>
            </a:lvl4pPr>
            <a:lvl5pPr indent="-228600" lvl="4" marL="2286000" algn="l">
              <a:lnSpc>
                <a:spcPct val="100000"/>
              </a:lnSpc>
              <a:spcBef>
                <a:spcPts val="600"/>
              </a:spcBef>
              <a:spcAft>
                <a:spcPts val="0"/>
              </a:spcAft>
              <a:buClr>
                <a:schemeClr val="dk2"/>
              </a:buClr>
              <a:buSzPts val="900"/>
              <a:buNone/>
              <a:defRPr sz="900"/>
            </a:lvl5pPr>
            <a:lvl6pPr indent="-228600" lvl="5" marL="2743200" algn="l">
              <a:lnSpc>
                <a:spcPct val="100000"/>
              </a:lnSpc>
              <a:spcBef>
                <a:spcPts val="180"/>
              </a:spcBef>
              <a:spcAft>
                <a:spcPts val="0"/>
              </a:spcAft>
              <a:buSzPts val="900"/>
              <a:buNone/>
              <a:defRPr sz="900"/>
            </a:lvl6pPr>
            <a:lvl7pPr indent="-228600" lvl="6" marL="3200400" algn="l">
              <a:lnSpc>
                <a:spcPct val="100000"/>
              </a:lnSpc>
              <a:spcBef>
                <a:spcPts val="180"/>
              </a:spcBef>
              <a:spcAft>
                <a:spcPts val="0"/>
              </a:spcAft>
              <a:buClr>
                <a:schemeClr val="dk2"/>
              </a:buClr>
              <a:buSzPts val="900"/>
              <a:buNone/>
              <a:defRPr sz="900"/>
            </a:lvl7pPr>
            <a:lvl8pPr indent="-228600" lvl="7" marL="3657600" algn="l">
              <a:lnSpc>
                <a:spcPct val="100000"/>
              </a:lnSpc>
              <a:spcBef>
                <a:spcPts val="180"/>
              </a:spcBef>
              <a:spcAft>
                <a:spcPts val="0"/>
              </a:spcAft>
              <a:buSzPts val="900"/>
              <a:buNone/>
              <a:defRPr sz="900"/>
            </a:lvl8pPr>
            <a:lvl9pPr indent="-228600" lvl="8" marL="4114800" algn="l">
              <a:lnSpc>
                <a:spcPct val="100000"/>
              </a:lnSpc>
              <a:spcBef>
                <a:spcPts val="180"/>
              </a:spcBef>
              <a:spcAft>
                <a:spcPts val="0"/>
              </a:spcAft>
              <a:buClr>
                <a:schemeClr val="dk2"/>
              </a:buClr>
              <a:buSzPts val="900"/>
              <a:buNone/>
              <a:defRPr sz="900"/>
            </a:lvl9pPr>
          </a:lstStyle>
          <a:p/>
        </p:txBody>
      </p:sp>
      <p:sp>
        <p:nvSpPr>
          <p:cNvPr id="103" name="Google Shape;103;p36"/>
          <p:cNvSpPr txBox="1"/>
          <p:nvPr>
            <p:ph idx="10" type="dt"/>
          </p:nvPr>
        </p:nvSpPr>
        <p:spPr>
          <a:xfrm>
            <a:off x="8976659" y="6356357"/>
            <a:ext cx="28448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36"/>
          <p:cNvSpPr txBox="1"/>
          <p:nvPr>
            <p:ph idx="11" type="ftr"/>
          </p:nvPr>
        </p:nvSpPr>
        <p:spPr>
          <a:xfrm>
            <a:off x="322729" y="6356357"/>
            <a:ext cx="3860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36"/>
          <p:cNvSpPr txBox="1"/>
          <p:nvPr>
            <p:ph idx="12" type="sldNum"/>
          </p:nvPr>
        </p:nvSpPr>
        <p:spPr>
          <a:xfrm>
            <a:off x="5689600" y="6356357"/>
            <a:ext cx="812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p:cSld name="Closing">
    <p:spTree>
      <p:nvGrpSpPr>
        <p:cNvPr id="106" name="Shape 106"/>
        <p:cNvGrpSpPr/>
        <p:nvPr/>
      </p:nvGrpSpPr>
      <p:grpSpPr>
        <a:xfrm>
          <a:off x="0" y="0"/>
          <a:ext cx="0" cy="0"/>
          <a:chOff x="0" y="0"/>
          <a:chExt cx="0" cy="0"/>
        </a:xfrm>
      </p:grpSpPr>
      <p:sp>
        <p:nvSpPr>
          <p:cNvPr id="107" name="Google Shape;107;p37"/>
          <p:cNvSpPr txBox="1"/>
          <p:nvPr>
            <p:ph idx="10" type="dt"/>
          </p:nvPr>
        </p:nvSpPr>
        <p:spPr>
          <a:xfrm>
            <a:off x="8976659" y="6356357"/>
            <a:ext cx="2844800" cy="365125"/>
          </a:xfrm>
          <a:prstGeom prst="rect">
            <a:avLst/>
          </a:prstGeom>
          <a:no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37"/>
          <p:cNvSpPr txBox="1"/>
          <p:nvPr>
            <p:ph idx="11" type="ftr"/>
          </p:nvPr>
        </p:nvSpPr>
        <p:spPr>
          <a:xfrm>
            <a:off x="322729" y="6356357"/>
            <a:ext cx="3860800" cy="365125"/>
          </a:xfrm>
          <a:prstGeom prst="rect">
            <a:avLst/>
          </a:prstGeom>
          <a:no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37"/>
          <p:cNvSpPr txBox="1"/>
          <p:nvPr>
            <p:ph idx="12" type="sldNum"/>
          </p:nvPr>
        </p:nvSpPr>
        <p:spPr>
          <a:xfrm>
            <a:off x="5689600" y="6356357"/>
            <a:ext cx="812800" cy="365125"/>
          </a:xfrm>
          <a:prstGeom prst="rect">
            <a:avLst/>
          </a:prstGeom>
          <a:no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FFFFFF"/>
                </a:solidFill>
                <a:latin typeface="Lustria"/>
                <a:ea typeface="Lustria"/>
                <a:cs typeface="Lustria"/>
                <a:sym typeface="Lustria"/>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FFFFFF"/>
                </a:solidFill>
                <a:latin typeface="Lustria"/>
                <a:ea typeface="Lustria"/>
                <a:cs typeface="Lustria"/>
                <a:sym typeface="Lustria"/>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FFFFFF"/>
                </a:solidFill>
                <a:latin typeface="Lustria"/>
                <a:ea typeface="Lustria"/>
                <a:cs typeface="Lustria"/>
                <a:sym typeface="Lustria"/>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FFFFFF"/>
                </a:solidFill>
                <a:latin typeface="Lustria"/>
                <a:ea typeface="Lustria"/>
                <a:cs typeface="Lustria"/>
                <a:sym typeface="Lustria"/>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FFFFFF"/>
                </a:solidFill>
                <a:latin typeface="Lustria"/>
                <a:ea typeface="Lustria"/>
                <a:cs typeface="Lustria"/>
                <a:sym typeface="Lustria"/>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FFFFFF"/>
                </a:solidFill>
                <a:latin typeface="Lustria"/>
                <a:ea typeface="Lustria"/>
                <a:cs typeface="Lustria"/>
                <a:sym typeface="Lustria"/>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FFFFFF"/>
                </a:solidFill>
                <a:latin typeface="Lustria"/>
                <a:ea typeface="Lustria"/>
                <a:cs typeface="Lustria"/>
                <a:sym typeface="Lustria"/>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FFFFFF"/>
                </a:solidFill>
                <a:latin typeface="Lustria"/>
                <a:ea typeface="Lustria"/>
                <a:cs typeface="Lustria"/>
                <a:sym typeface="Lustria"/>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FFFFFF"/>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0" name="Shape 110"/>
        <p:cNvGrpSpPr/>
        <p:nvPr/>
      </p:nvGrpSpPr>
      <p:grpSpPr>
        <a:xfrm>
          <a:off x="0" y="0"/>
          <a:ext cx="0" cy="0"/>
          <a:chOff x="0" y="0"/>
          <a:chExt cx="0" cy="0"/>
        </a:xfrm>
      </p:grpSpPr>
      <p:pic>
        <p:nvPicPr>
          <p:cNvPr descr="overlay-ruleShadow.png" id="111" name="Google Shape;111;p38"/>
          <p:cNvPicPr preferRelativeResize="0"/>
          <p:nvPr/>
        </p:nvPicPr>
        <p:blipFill rotWithShape="1">
          <a:blip r:embed="rId2">
            <a:alphaModFix/>
          </a:blip>
          <a:srcRect b="0" l="0" r="0" t="0"/>
          <a:stretch/>
        </p:blipFill>
        <p:spPr>
          <a:xfrm>
            <a:off x="0" y="1307592"/>
            <a:ext cx="12192000" cy="125016"/>
          </a:xfrm>
          <a:prstGeom prst="rect">
            <a:avLst/>
          </a:prstGeom>
          <a:noFill/>
          <a:ln>
            <a:noFill/>
          </a:ln>
        </p:spPr>
      </p:pic>
      <p:pic>
        <p:nvPicPr>
          <p:cNvPr descr="Overlay-FullBackground.jpg" id="112" name="Google Shape;112;p38"/>
          <p:cNvPicPr preferRelativeResize="0"/>
          <p:nvPr/>
        </p:nvPicPr>
        <p:blipFill rotWithShape="1">
          <a:blip r:embed="rId3">
            <a:alphaModFix/>
          </a:blip>
          <a:srcRect b="0" l="0" r="0" t="23333"/>
          <a:stretch/>
        </p:blipFill>
        <p:spPr>
          <a:xfrm>
            <a:off x="0" y="1425388"/>
            <a:ext cx="12192000" cy="5432612"/>
          </a:xfrm>
          <a:prstGeom prst="rect">
            <a:avLst/>
          </a:prstGeom>
          <a:noFill/>
          <a:ln>
            <a:noFill/>
          </a:ln>
        </p:spPr>
      </p:pic>
      <p:sp>
        <p:nvSpPr>
          <p:cNvPr id="113" name="Google Shape;113;p38"/>
          <p:cNvSpPr txBox="1"/>
          <p:nvPr>
            <p:ph type="title"/>
          </p:nvPr>
        </p:nvSpPr>
        <p:spPr>
          <a:xfrm>
            <a:off x="1039284" y="62760"/>
            <a:ext cx="10111317" cy="128316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38"/>
          <p:cNvSpPr txBox="1"/>
          <p:nvPr>
            <p:ph idx="1" type="body"/>
          </p:nvPr>
        </p:nvSpPr>
        <p:spPr>
          <a:xfrm rot="5400000">
            <a:off x="3946261" y="-1078176"/>
            <a:ext cx="4297363" cy="10111317"/>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2000"/>
              </a:spcBef>
              <a:spcAft>
                <a:spcPts val="0"/>
              </a:spcAft>
              <a:buClr>
                <a:schemeClr val="dk2"/>
              </a:buClr>
              <a:buSzPts val="18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Clr>
                <a:schemeClr val="dk2"/>
              </a:buClr>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Clr>
                <a:schemeClr val="dk2"/>
              </a:buClr>
              <a:buSzPts val="1800"/>
              <a:buChar char="•"/>
              <a:defRPr/>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Clr>
                <a:schemeClr val="dk2"/>
              </a:buClr>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Clr>
                <a:schemeClr val="dk2"/>
              </a:buClr>
              <a:buSzPts val="1800"/>
              <a:buChar char="•"/>
              <a:defRPr/>
            </a:lvl9pPr>
          </a:lstStyle>
          <a:p/>
        </p:txBody>
      </p:sp>
      <p:sp>
        <p:nvSpPr>
          <p:cNvPr id="115" name="Google Shape;115;p38"/>
          <p:cNvSpPr txBox="1"/>
          <p:nvPr>
            <p:ph idx="10" type="dt"/>
          </p:nvPr>
        </p:nvSpPr>
        <p:spPr>
          <a:xfrm>
            <a:off x="8976659" y="6356357"/>
            <a:ext cx="28448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38"/>
          <p:cNvSpPr txBox="1"/>
          <p:nvPr>
            <p:ph idx="11" type="ftr"/>
          </p:nvPr>
        </p:nvSpPr>
        <p:spPr>
          <a:xfrm>
            <a:off x="322729" y="6356357"/>
            <a:ext cx="3860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38"/>
          <p:cNvSpPr txBox="1"/>
          <p:nvPr>
            <p:ph idx="12" type="sldNum"/>
          </p:nvPr>
        </p:nvSpPr>
        <p:spPr>
          <a:xfrm>
            <a:off x="5689600" y="6356357"/>
            <a:ext cx="812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8" name="Shape 118"/>
        <p:cNvGrpSpPr/>
        <p:nvPr/>
      </p:nvGrpSpPr>
      <p:grpSpPr>
        <a:xfrm>
          <a:off x="0" y="0"/>
          <a:ext cx="0" cy="0"/>
          <a:chOff x="0" y="0"/>
          <a:chExt cx="0" cy="0"/>
        </a:xfrm>
      </p:grpSpPr>
      <p:pic>
        <p:nvPicPr>
          <p:cNvPr descr="Overlay-FullBackground.jpg" id="119" name="Google Shape;119;p39"/>
          <p:cNvPicPr preferRelativeResize="0"/>
          <p:nvPr/>
        </p:nvPicPr>
        <p:blipFill rotWithShape="1">
          <a:blip r:embed="rId2">
            <a:alphaModFix/>
          </a:blip>
          <a:srcRect b="0" l="0" r="14717" t="0"/>
          <a:stretch/>
        </p:blipFill>
        <p:spPr>
          <a:xfrm>
            <a:off x="1" y="4482"/>
            <a:ext cx="10397483" cy="6858000"/>
          </a:xfrm>
          <a:prstGeom prst="rect">
            <a:avLst/>
          </a:prstGeom>
          <a:noFill/>
          <a:ln>
            <a:noFill/>
          </a:ln>
        </p:spPr>
      </p:pic>
      <p:sp>
        <p:nvSpPr>
          <p:cNvPr id="120" name="Google Shape;120;p39"/>
          <p:cNvSpPr txBox="1"/>
          <p:nvPr>
            <p:ph type="title"/>
          </p:nvPr>
        </p:nvSpPr>
        <p:spPr>
          <a:xfrm rot="5400000">
            <a:off x="8443119" y="2478888"/>
            <a:ext cx="5668963" cy="16256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39"/>
          <p:cNvSpPr txBox="1"/>
          <p:nvPr>
            <p:ph idx="1" type="body"/>
          </p:nvPr>
        </p:nvSpPr>
        <p:spPr>
          <a:xfrm rot="5400000">
            <a:off x="2460360" y="-963870"/>
            <a:ext cx="5668963" cy="8511116"/>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2000"/>
              </a:spcBef>
              <a:spcAft>
                <a:spcPts val="0"/>
              </a:spcAft>
              <a:buClr>
                <a:schemeClr val="dk2"/>
              </a:buClr>
              <a:buSzPts val="18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Clr>
                <a:schemeClr val="dk2"/>
              </a:buClr>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Clr>
                <a:schemeClr val="dk2"/>
              </a:buClr>
              <a:buSzPts val="1800"/>
              <a:buChar char="•"/>
              <a:defRPr/>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Clr>
                <a:schemeClr val="dk2"/>
              </a:buClr>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Clr>
                <a:schemeClr val="dk2"/>
              </a:buClr>
              <a:buSzPts val="1800"/>
              <a:buChar char="•"/>
              <a:defRPr/>
            </a:lvl9pPr>
          </a:lstStyle>
          <a:p/>
        </p:txBody>
      </p:sp>
      <p:sp>
        <p:nvSpPr>
          <p:cNvPr id="122" name="Google Shape;122;p39"/>
          <p:cNvSpPr txBox="1"/>
          <p:nvPr>
            <p:ph idx="10" type="dt"/>
          </p:nvPr>
        </p:nvSpPr>
        <p:spPr>
          <a:xfrm>
            <a:off x="10566400" y="6356357"/>
            <a:ext cx="1422400" cy="365125"/>
          </a:xfrm>
          <a:prstGeom prst="rect">
            <a:avLst/>
          </a:prstGeom>
          <a:no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200">
                <a:solidFill>
                  <a:schemeClr val="lt1"/>
                </a:solidFill>
                <a:latin typeface="Lustria"/>
                <a:ea typeface="Lustria"/>
                <a:cs typeface="Lustria"/>
                <a:sym typeface="Lustr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39"/>
          <p:cNvSpPr txBox="1"/>
          <p:nvPr>
            <p:ph idx="11" type="ftr"/>
          </p:nvPr>
        </p:nvSpPr>
        <p:spPr>
          <a:xfrm>
            <a:off x="322729" y="6356357"/>
            <a:ext cx="3860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39"/>
          <p:cNvSpPr txBox="1"/>
          <p:nvPr>
            <p:ph idx="12" type="sldNum"/>
          </p:nvPr>
        </p:nvSpPr>
        <p:spPr>
          <a:xfrm>
            <a:off x="5689600" y="6356357"/>
            <a:ext cx="812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pic>
        <p:nvPicPr>
          <p:cNvPr descr="overlay-ruleShadow.png" id="125" name="Google Shape;125;p39"/>
          <p:cNvPicPr preferRelativeResize="0"/>
          <p:nvPr/>
        </p:nvPicPr>
        <p:blipFill rotWithShape="1">
          <a:blip r:embed="rId3">
            <a:alphaModFix/>
          </a:blip>
          <a:srcRect b="0" l="0" r="25031" t="0"/>
          <a:stretch/>
        </p:blipFill>
        <p:spPr>
          <a:xfrm flipH="1" rot="5400000">
            <a:off x="7037543" y="3344239"/>
            <a:ext cx="6855164" cy="166688"/>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able" type="tbl">
  <p:cSld name="TABLE">
    <p:spTree>
      <p:nvGrpSpPr>
        <p:cNvPr id="126" name="Shape 126"/>
        <p:cNvGrpSpPr/>
        <p:nvPr/>
      </p:nvGrpSpPr>
      <p:grpSpPr>
        <a:xfrm>
          <a:off x="0" y="0"/>
          <a:ext cx="0" cy="0"/>
          <a:chOff x="0" y="0"/>
          <a:chExt cx="0" cy="0"/>
        </a:xfrm>
      </p:grpSpPr>
      <p:sp>
        <p:nvSpPr>
          <p:cNvPr id="127" name="Google Shape;127;p40"/>
          <p:cNvSpPr txBox="1"/>
          <p:nvPr>
            <p:ph type="title"/>
          </p:nvPr>
        </p:nvSpPr>
        <p:spPr>
          <a:xfrm>
            <a:off x="1162051" y="533407"/>
            <a:ext cx="10883900" cy="109061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40"/>
          <p:cNvSpPr txBox="1"/>
          <p:nvPr>
            <p:ph idx="10" type="dt"/>
          </p:nvPr>
        </p:nvSpPr>
        <p:spPr>
          <a:xfrm>
            <a:off x="8976659" y="6356357"/>
            <a:ext cx="28448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40"/>
          <p:cNvSpPr txBox="1"/>
          <p:nvPr>
            <p:ph idx="11" type="ftr"/>
          </p:nvPr>
        </p:nvSpPr>
        <p:spPr>
          <a:xfrm>
            <a:off x="322729" y="6356357"/>
            <a:ext cx="3860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40"/>
          <p:cNvSpPr txBox="1"/>
          <p:nvPr>
            <p:ph idx="12" type="sldNum"/>
          </p:nvPr>
        </p:nvSpPr>
        <p:spPr>
          <a:xfrm>
            <a:off x="5689600" y="6356357"/>
            <a:ext cx="812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1pPr>
            <a:lvl2pPr indent="0" lvl="1"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2pPr>
            <a:lvl3pPr indent="0" lvl="2"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3pPr>
            <a:lvl4pPr indent="0" lvl="3"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4pPr>
            <a:lvl5pPr indent="0" lvl="4"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5pPr>
            <a:lvl6pPr indent="0" lvl="5"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6pPr>
            <a:lvl7pPr indent="0" lvl="6"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7pPr>
            <a:lvl8pPr indent="0" lvl="7"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8pPr>
            <a:lvl9pPr indent="0" lvl="8" marL="0" marR="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25"/>
          <p:cNvSpPr txBox="1"/>
          <p:nvPr>
            <p:ph type="title"/>
          </p:nvPr>
        </p:nvSpPr>
        <p:spPr>
          <a:xfrm>
            <a:off x="1039284" y="62760"/>
            <a:ext cx="10111317" cy="1283167"/>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lt1"/>
              </a:buClr>
              <a:buSzPts val="4800"/>
              <a:buFont typeface="Libre Baskerville"/>
              <a:buNone/>
              <a:defRPr b="0" i="0" sz="4800" u="none" cap="none" strike="noStrike">
                <a:solidFill>
                  <a:schemeClr val="lt1"/>
                </a:solidFill>
                <a:latin typeface="Libre Baskerville"/>
                <a:ea typeface="Libre Baskerville"/>
                <a:cs typeface="Libre Baskerville"/>
                <a:sym typeface="Libre Baskervill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5"/>
          <p:cNvSpPr txBox="1"/>
          <p:nvPr>
            <p:ph idx="1" type="body"/>
          </p:nvPr>
        </p:nvSpPr>
        <p:spPr>
          <a:xfrm>
            <a:off x="1039284" y="1828801"/>
            <a:ext cx="10111317" cy="4297363"/>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100000"/>
              </a:lnSpc>
              <a:spcBef>
                <a:spcPts val="2000"/>
              </a:spcBef>
              <a:spcAft>
                <a:spcPts val="0"/>
              </a:spcAft>
              <a:buClr>
                <a:schemeClr val="dk2"/>
              </a:buClr>
              <a:buSzPts val="2400"/>
              <a:buFont typeface="Lustria"/>
              <a:buChar char="•"/>
              <a:defRPr b="0" i="0" sz="2400" u="none" cap="none" strike="noStrike">
                <a:solidFill>
                  <a:schemeClr val="dk2"/>
                </a:solidFill>
                <a:latin typeface="Lustria"/>
                <a:ea typeface="Lustria"/>
                <a:cs typeface="Lustria"/>
                <a:sym typeface="Lustria"/>
              </a:defRPr>
            </a:lvl1pPr>
            <a:lvl2pPr indent="-368300" lvl="1" marL="914400" marR="0" rtl="0" algn="l">
              <a:lnSpc>
                <a:spcPct val="100000"/>
              </a:lnSpc>
              <a:spcBef>
                <a:spcPts val="600"/>
              </a:spcBef>
              <a:spcAft>
                <a:spcPts val="0"/>
              </a:spcAft>
              <a:buClr>
                <a:srgbClr val="848484"/>
              </a:buClr>
              <a:buSzPts val="2200"/>
              <a:buFont typeface="Lustria"/>
              <a:buChar char="•"/>
              <a:defRPr b="0" i="0" sz="2200" u="none" cap="none" strike="noStrike">
                <a:solidFill>
                  <a:schemeClr val="dk2"/>
                </a:solidFill>
                <a:latin typeface="Lustria"/>
                <a:ea typeface="Lustria"/>
                <a:cs typeface="Lustria"/>
                <a:sym typeface="Lustria"/>
              </a:defRPr>
            </a:lvl2pPr>
            <a:lvl3pPr indent="-355600" lvl="2" marL="1371600" marR="0" rtl="0" algn="l">
              <a:lnSpc>
                <a:spcPct val="100000"/>
              </a:lnSpc>
              <a:spcBef>
                <a:spcPts val="600"/>
              </a:spcBef>
              <a:spcAft>
                <a:spcPts val="0"/>
              </a:spcAft>
              <a:buClr>
                <a:schemeClr val="dk2"/>
              </a:buClr>
              <a:buSzPts val="2000"/>
              <a:buFont typeface="Lustria"/>
              <a:buChar char="•"/>
              <a:defRPr b="0" i="0" sz="2000" u="none" cap="none" strike="noStrike">
                <a:solidFill>
                  <a:schemeClr val="dk2"/>
                </a:solidFill>
                <a:latin typeface="Lustria"/>
                <a:ea typeface="Lustria"/>
                <a:cs typeface="Lustria"/>
                <a:sym typeface="Lustria"/>
              </a:defRPr>
            </a:lvl3pPr>
            <a:lvl4pPr indent="-342900" lvl="3" marL="1828800" marR="0" rtl="0" algn="l">
              <a:lnSpc>
                <a:spcPct val="100000"/>
              </a:lnSpc>
              <a:spcBef>
                <a:spcPts val="600"/>
              </a:spcBef>
              <a:spcAft>
                <a:spcPts val="0"/>
              </a:spcAft>
              <a:buClr>
                <a:srgbClr val="848484"/>
              </a:buClr>
              <a:buSzPts val="1800"/>
              <a:buFont typeface="Lustria"/>
              <a:buChar char="•"/>
              <a:defRPr b="0" i="0" sz="1800" u="none" cap="none" strike="noStrike">
                <a:solidFill>
                  <a:schemeClr val="dk2"/>
                </a:solidFill>
                <a:latin typeface="Lustria"/>
                <a:ea typeface="Lustria"/>
                <a:cs typeface="Lustria"/>
                <a:sym typeface="Lustria"/>
              </a:defRPr>
            </a:lvl4pPr>
            <a:lvl5pPr indent="-342900" lvl="4" marL="2286000" marR="0" rtl="0" algn="l">
              <a:lnSpc>
                <a:spcPct val="100000"/>
              </a:lnSpc>
              <a:spcBef>
                <a:spcPts val="600"/>
              </a:spcBef>
              <a:spcAft>
                <a:spcPts val="0"/>
              </a:spcAft>
              <a:buClr>
                <a:schemeClr val="dk2"/>
              </a:buClr>
              <a:buSzPts val="1800"/>
              <a:buFont typeface="Lustria"/>
              <a:buChar char="•"/>
              <a:defRPr b="0" i="0" sz="1800" u="none" cap="none" strike="noStrike">
                <a:solidFill>
                  <a:schemeClr val="dk2"/>
                </a:solidFill>
                <a:latin typeface="Lustria"/>
                <a:ea typeface="Lustria"/>
                <a:cs typeface="Lustria"/>
                <a:sym typeface="Lustria"/>
              </a:defRPr>
            </a:lvl5pPr>
            <a:lvl6pPr indent="-342900" lvl="5" marL="2743200" marR="0" rtl="0" algn="l">
              <a:lnSpc>
                <a:spcPct val="100000"/>
              </a:lnSpc>
              <a:spcBef>
                <a:spcPts val="360"/>
              </a:spcBef>
              <a:spcAft>
                <a:spcPts val="0"/>
              </a:spcAft>
              <a:buClr>
                <a:srgbClr val="848484"/>
              </a:buClr>
              <a:buSzPts val="1800"/>
              <a:buFont typeface="Arial"/>
              <a:buChar char="•"/>
              <a:defRPr b="0" i="0" sz="1800" u="none" cap="none" strike="noStrike">
                <a:solidFill>
                  <a:schemeClr val="dk2"/>
                </a:solidFill>
                <a:latin typeface="Lustria"/>
                <a:ea typeface="Lustria"/>
                <a:cs typeface="Lustria"/>
                <a:sym typeface="Lustria"/>
              </a:defRPr>
            </a:lvl6pPr>
            <a:lvl7pPr indent="-342900" lvl="6" marL="3200400" marR="0" rtl="0" algn="l">
              <a:lnSpc>
                <a:spcPct val="100000"/>
              </a:lnSpc>
              <a:spcBef>
                <a:spcPts val="360"/>
              </a:spcBef>
              <a:spcAft>
                <a:spcPts val="0"/>
              </a:spcAft>
              <a:buClr>
                <a:schemeClr val="dk2"/>
              </a:buClr>
              <a:buSzPts val="1800"/>
              <a:buFont typeface="Arial"/>
              <a:buChar char="•"/>
              <a:defRPr b="0" i="0" sz="1800" u="none" cap="none" strike="noStrike">
                <a:solidFill>
                  <a:schemeClr val="dk2"/>
                </a:solidFill>
                <a:latin typeface="Lustria"/>
                <a:ea typeface="Lustria"/>
                <a:cs typeface="Lustria"/>
                <a:sym typeface="Lustria"/>
              </a:defRPr>
            </a:lvl7pPr>
            <a:lvl8pPr indent="-342900" lvl="7" marL="3657600" marR="0" rtl="0" algn="l">
              <a:lnSpc>
                <a:spcPct val="100000"/>
              </a:lnSpc>
              <a:spcBef>
                <a:spcPts val="360"/>
              </a:spcBef>
              <a:spcAft>
                <a:spcPts val="0"/>
              </a:spcAft>
              <a:buClr>
                <a:srgbClr val="848484"/>
              </a:buClr>
              <a:buSzPts val="1800"/>
              <a:buFont typeface="Arial"/>
              <a:buChar char="•"/>
              <a:defRPr b="0" i="0" sz="1800" u="none" cap="none" strike="noStrike">
                <a:solidFill>
                  <a:schemeClr val="dk2"/>
                </a:solidFill>
                <a:latin typeface="Lustria"/>
                <a:ea typeface="Lustria"/>
                <a:cs typeface="Lustria"/>
                <a:sym typeface="Lustria"/>
              </a:defRPr>
            </a:lvl8pPr>
            <a:lvl9pPr indent="-342900" lvl="8" marL="4114800" marR="0" rtl="0" algn="l">
              <a:lnSpc>
                <a:spcPct val="100000"/>
              </a:lnSpc>
              <a:spcBef>
                <a:spcPts val="360"/>
              </a:spcBef>
              <a:spcAft>
                <a:spcPts val="0"/>
              </a:spcAft>
              <a:buClr>
                <a:schemeClr val="dk2"/>
              </a:buClr>
              <a:buSzPts val="1800"/>
              <a:buFont typeface="Arial"/>
              <a:buChar char="•"/>
              <a:defRPr b="0" i="0" sz="1800" u="none" cap="none" strike="noStrike">
                <a:solidFill>
                  <a:schemeClr val="dk2"/>
                </a:solidFill>
                <a:latin typeface="Lustria"/>
                <a:ea typeface="Lustria"/>
                <a:cs typeface="Lustria"/>
                <a:sym typeface="Lustria"/>
              </a:defRPr>
            </a:lvl9pPr>
          </a:lstStyle>
          <a:p/>
        </p:txBody>
      </p:sp>
      <p:sp>
        <p:nvSpPr>
          <p:cNvPr id="12" name="Google Shape;12;p25"/>
          <p:cNvSpPr txBox="1"/>
          <p:nvPr>
            <p:ph idx="10" type="dt"/>
          </p:nvPr>
        </p:nvSpPr>
        <p:spPr>
          <a:xfrm>
            <a:off x="8976659" y="6356357"/>
            <a:ext cx="28448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2"/>
                </a:solidFill>
                <a:latin typeface="Lustria"/>
                <a:ea typeface="Lustria"/>
                <a:cs typeface="Lustria"/>
                <a:sym typeface="Lustri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9pPr>
          </a:lstStyle>
          <a:p/>
        </p:txBody>
      </p:sp>
      <p:sp>
        <p:nvSpPr>
          <p:cNvPr id="13" name="Google Shape;13;p25"/>
          <p:cNvSpPr txBox="1"/>
          <p:nvPr>
            <p:ph idx="11" type="ftr"/>
          </p:nvPr>
        </p:nvSpPr>
        <p:spPr>
          <a:xfrm>
            <a:off x="322729" y="6356357"/>
            <a:ext cx="38608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2"/>
                </a:solidFill>
                <a:latin typeface="Lustria"/>
                <a:ea typeface="Lustria"/>
                <a:cs typeface="Lustria"/>
                <a:sym typeface="Lustri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Lustria"/>
                <a:ea typeface="Lustria"/>
                <a:cs typeface="Lustria"/>
                <a:sym typeface="Lustria"/>
              </a:defRPr>
            </a:lvl9pPr>
          </a:lstStyle>
          <a:p/>
        </p:txBody>
      </p:sp>
      <p:sp>
        <p:nvSpPr>
          <p:cNvPr id="14" name="Google Shape;14;p25"/>
          <p:cNvSpPr txBox="1"/>
          <p:nvPr>
            <p:ph idx="12" type="sldNum"/>
          </p:nvPr>
        </p:nvSpPr>
        <p:spPr>
          <a:xfrm>
            <a:off x="5689600" y="6356357"/>
            <a:ext cx="812800" cy="365125"/>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1pPr>
            <a:lvl2pPr indent="0" lvl="1" marL="0" marR="0" rtl="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2pPr>
            <a:lvl3pPr indent="0" lvl="2" marL="0" marR="0" rtl="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3pPr>
            <a:lvl4pPr indent="0" lvl="3" marL="0" marR="0" rtl="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4pPr>
            <a:lvl5pPr indent="0" lvl="4" marL="0" marR="0" rtl="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5pPr>
            <a:lvl6pPr indent="0" lvl="5" marL="0" marR="0" rtl="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6pPr>
            <a:lvl7pPr indent="0" lvl="6" marL="0" marR="0" rtl="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7pPr>
            <a:lvl8pPr indent="0" lvl="7" marL="0" marR="0" rtl="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8pPr>
            <a:lvl9pPr indent="0" lvl="8" marL="0" marR="0" rtl="0" algn="ctr">
              <a:lnSpc>
                <a:spcPct val="100000"/>
              </a:lnSpc>
              <a:spcBef>
                <a:spcPts val="0"/>
              </a:spcBef>
              <a:spcAft>
                <a:spcPts val="0"/>
              </a:spcAft>
              <a:buClr>
                <a:srgbClr val="000000"/>
              </a:buClr>
              <a:buSzPts val="1200"/>
              <a:buFont typeface="Arial"/>
              <a:buNone/>
              <a:defRPr b="0" i="0" sz="1200" u="none" cap="none" strike="noStrike">
                <a:solidFill>
                  <a:srgbClr val="333333"/>
                </a:solidFill>
                <a:latin typeface="Lustria"/>
                <a:ea typeface="Lustria"/>
                <a:cs typeface="Lustria"/>
                <a:sym typeface="Lustria"/>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www.state.nj.us/education/ESSA/plan/Overview.pdf"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s://dynamiclearningmaps.org/about/tests"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
          <p:cNvSpPr txBox="1"/>
          <p:nvPr>
            <p:ph type="ctrTitle"/>
          </p:nvPr>
        </p:nvSpPr>
        <p:spPr>
          <a:xfrm>
            <a:off x="2303463" y="1008285"/>
            <a:ext cx="7583488" cy="1470025"/>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5400"/>
              <a:buFont typeface="Libre Baskerville"/>
              <a:buNone/>
            </a:pPr>
            <a:r>
              <a:rPr lang="en-US" sz="5400"/>
              <a:t>Haddon Township School District</a:t>
            </a:r>
            <a:endParaRPr/>
          </a:p>
        </p:txBody>
      </p:sp>
      <p:sp>
        <p:nvSpPr>
          <p:cNvPr id="136" name="Google Shape;136;p1"/>
          <p:cNvSpPr txBox="1"/>
          <p:nvPr>
            <p:ph idx="1" type="subTitle"/>
          </p:nvPr>
        </p:nvSpPr>
        <p:spPr>
          <a:xfrm>
            <a:off x="1039287" y="3478306"/>
            <a:ext cx="10111316" cy="1752600"/>
          </a:xfrm>
          <a:prstGeom prst="rect">
            <a:avLst/>
          </a:prstGeom>
          <a:noFill/>
          <a:ln>
            <a:noFill/>
          </a:ln>
        </p:spPr>
        <p:txBody>
          <a:bodyPr anchorCtr="0" anchor="t" bIns="45700" lIns="91425" spcFirstLastPara="1" rIns="91425" wrap="square" tIns="45700">
            <a:normAutofit fontScale="85000"/>
          </a:bodyPr>
          <a:lstStyle/>
          <a:p>
            <a:pPr indent="0" lvl="0" marL="0" rtl="0" algn="ctr">
              <a:lnSpc>
                <a:spcPct val="100000"/>
              </a:lnSpc>
              <a:spcBef>
                <a:spcPts val="0"/>
              </a:spcBef>
              <a:spcAft>
                <a:spcPts val="0"/>
              </a:spcAft>
              <a:buClr>
                <a:schemeClr val="dk2"/>
              </a:buClr>
              <a:buSzPct val="100000"/>
              <a:buNone/>
            </a:pPr>
            <a:r>
              <a:rPr lang="en-US" sz="4800">
                <a:latin typeface="Courier New"/>
                <a:ea typeface="Courier New"/>
                <a:cs typeface="Courier New"/>
                <a:sym typeface="Courier New"/>
              </a:rPr>
              <a:t>2025</a:t>
            </a:r>
            <a:endParaRPr>
              <a:latin typeface="Courier New"/>
              <a:ea typeface="Courier New"/>
              <a:cs typeface="Courier New"/>
              <a:sym typeface="Courier New"/>
            </a:endParaRPr>
          </a:p>
          <a:p>
            <a:pPr indent="0" lvl="0" marL="0" rtl="0" algn="ctr">
              <a:lnSpc>
                <a:spcPct val="100000"/>
              </a:lnSpc>
              <a:spcBef>
                <a:spcPts val="600"/>
              </a:spcBef>
              <a:spcAft>
                <a:spcPts val="0"/>
              </a:spcAft>
              <a:buClr>
                <a:schemeClr val="dk2"/>
              </a:buClr>
              <a:buSzPct val="100000"/>
              <a:buNone/>
            </a:pPr>
            <a:r>
              <a:rPr lang="en-US" sz="4800">
                <a:latin typeface="Courier New"/>
                <a:ea typeface="Courier New"/>
                <a:cs typeface="Courier New"/>
                <a:sym typeface="Courier New"/>
              </a:rPr>
              <a:t>Report of State Assessment Data</a:t>
            </a:r>
            <a:endParaRPr sz="4800">
              <a:latin typeface="Courier New"/>
              <a:ea typeface="Courier New"/>
              <a:cs typeface="Courier New"/>
              <a:sym typeface="Courier New"/>
            </a:endParaRPr>
          </a:p>
        </p:txBody>
      </p:sp>
      <p:sp>
        <p:nvSpPr>
          <p:cNvPr id="137" name="Google Shape;137;p1"/>
          <p:cNvSpPr txBox="1"/>
          <p:nvPr/>
        </p:nvSpPr>
        <p:spPr>
          <a:xfrm>
            <a:off x="4093837" y="5708406"/>
            <a:ext cx="4232965"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dk2"/>
              </a:solidFill>
              <a:latin typeface="Lustria"/>
              <a:ea typeface="Lustria"/>
              <a:cs typeface="Lustria"/>
              <a:sym typeface="Lustria"/>
            </a:endParaRPr>
          </a:p>
        </p:txBody>
      </p:sp>
      <p:pic>
        <p:nvPicPr>
          <p:cNvPr id="138" name="Google Shape;138;p1"/>
          <p:cNvPicPr preferRelativeResize="0"/>
          <p:nvPr/>
        </p:nvPicPr>
        <p:blipFill rotWithShape="1">
          <a:blip r:embed="rId3">
            <a:alphaModFix/>
          </a:blip>
          <a:srcRect b="0" l="0" r="0" t="0"/>
          <a:stretch/>
        </p:blipFill>
        <p:spPr>
          <a:xfrm>
            <a:off x="3619500" y="5153413"/>
            <a:ext cx="5067300" cy="15716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g1657e5cd02f_0_0"/>
          <p:cNvSpPr txBox="1"/>
          <p:nvPr>
            <p:ph type="title"/>
          </p:nvPr>
        </p:nvSpPr>
        <p:spPr>
          <a:xfrm>
            <a:off x="1039284" y="62760"/>
            <a:ext cx="10111200" cy="128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Comparative View</a:t>
            </a:r>
            <a:endParaRPr/>
          </a:p>
        </p:txBody>
      </p:sp>
      <p:sp>
        <p:nvSpPr>
          <p:cNvPr id="144" name="Google Shape;144;g1657e5cd02f_0_0"/>
          <p:cNvSpPr txBox="1"/>
          <p:nvPr>
            <p:ph idx="1" type="body"/>
          </p:nvPr>
        </p:nvSpPr>
        <p:spPr>
          <a:xfrm>
            <a:off x="1039284" y="1828801"/>
            <a:ext cx="10111200" cy="4297500"/>
          </a:xfrm>
          <a:prstGeom prst="rect">
            <a:avLst/>
          </a:prstGeom>
          <a:noFill/>
          <a:ln>
            <a:noFill/>
          </a:ln>
        </p:spPr>
        <p:txBody>
          <a:bodyPr anchorCtr="0" anchor="t" bIns="45700" lIns="91425" spcFirstLastPara="1" rIns="91425" wrap="square" tIns="45700">
            <a:normAutofit/>
          </a:bodyPr>
          <a:lstStyle/>
          <a:p>
            <a:pPr indent="-406400" lvl="0" marL="457200" rtl="0" algn="l">
              <a:lnSpc>
                <a:spcPct val="100000"/>
              </a:lnSpc>
              <a:spcBef>
                <a:spcPts val="2000"/>
              </a:spcBef>
              <a:spcAft>
                <a:spcPts val="0"/>
              </a:spcAft>
              <a:buSzPts val="2800"/>
              <a:buChar char="•"/>
            </a:pPr>
            <a:r>
              <a:rPr lang="en-US" sz="2800"/>
              <a:t>Multiple Benchmark Assessments</a:t>
            </a:r>
            <a:endParaRPr sz="2800"/>
          </a:p>
          <a:p>
            <a:pPr indent="-406400" lvl="0" marL="457200" rtl="0" algn="l">
              <a:lnSpc>
                <a:spcPct val="100000"/>
              </a:lnSpc>
              <a:spcBef>
                <a:spcPts val="2000"/>
              </a:spcBef>
              <a:spcAft>
                <a:spcPts val="0"/>
              </a:spcAft>
              <a:buSzPts val="2800"/>
              <a:buChar char="•"/>
            </a:pPr>
            <a:r>
              <a:rPr lang="en-US" sz="2800"/>
              <a:t>Statewide Averages</a:t>
            </a:r>
            <a:endParaRPr sz="2800"/>
          </a:p>
          <a:p>
            <a:pPr indent="-406400" lvl="0" marL="457200" rtl="0" algn="l">
              <a:lnSpc>
                <a:spcPct val="100000"/>
              </a:lnSpc>
              <a:spcBef>
                <a:spcPts val="2000"/>
              </a:spcBef>
              <a:spcAft>
                <a:spcPts val="0"/>
              </a:spcAft>
              <a:buSzPts val="2800"/>
              <a:buChar char="•"/>
            </a:pPr>
            <a:r>
              <a:rPr lang="en-US" sz="2800"/>
              <a:t>District Factor Groups</a:t>
            </a:r>
            <a:endParaRPr sz="2800"/>
          </a:p>
          <a:p>
            <a:pPr indent="-406400" lvl="0" marL="457200" rtl="0" algn="l">
              <a:lnSpc>
                <a:spcPct val="100000"/>
              </a:lnSpc>
              <a:spcBef>
                <a:spcPts val="2000"/>
              </a:spcBef>
              <a:spcAft>
                <a:spcPts val="0"/>
              </a:spcAft>
              <a:buSzPts val="2800"/>
              <a:buChar char="•"/>
            </a:pPr>
            <a:r>
              <a:rPr lang="en-US" sz="2800"/>
              <a:t>Strengths &amp; Improvement Opportunities</a:t>
            </a:r>
            <a:endParaRPr sz="2800"/>
          </a:p>
          <a:p>
            <a:pPr indent="0" lvl="0" marL="457200" rtl="0" algn="l">
              <a:lnSpc>
                <a:spcPct val="100000"/>
              </a:lnSpc>
              <a:spcBef>
                <a:spcPts val="2000"/>
              </a:spcBef>
              <a:spcAft>
                <a:spcPts val="0"/>
              </a:spcAft>
              <a:buSzPts val="1800"/>
              <a:buNone/>
            </a:pPr>
            <a:r>
              <a:t/>
            </a:r>
            <a:endParaRPr/>
          </a:p>
          <a:p>
            <a:pPr indent="0" lvl="0" marL="457200" rtl="0" algn="l">
              <a:lnSpc>
                <a:spcPct val="100000"/>
              </a:lnSpc>
              <a:spcBef>
                <a:spcPts val="2000"/>
              </a:spcBef>
              <a:spcAft>
                <a:spcPts val="0"/>
              </a:spcAft>
              <a:buSzPts val="18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g2fc3c7cce8e_0_0"/>
          <p:cNvSpPr txBox="1"/>
          <p:nvPr>
            <p:ph type="title"/>
          </p:nvPr>
        </p:nvSpPr>
        <p:spPr>
          <a:xfrm>
            <a:off x="1039284" y="62760"/>
            <a:ext cx="10111200" cy="128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Preview</a:t>
            </a:r>
            <a:endParaRPr/>
          </a:p>
        </p:txBody>
      </p:sp>
      <p:sp>
        <p:nvSpPr>
          <p:cNvPr id="150" name="Google Shape;150;g2fc3c7cce8e_0_0"/>
          <p:cNvSpPr txBox="1"/>
          <p:nvPr>
            <p:ph idx="1" type="body"/>
          </p:nvPr>
        </p:nvSpPr>
        <p:spPr>
          <a:xfrm>
            <a:off x="931324" y="1429725"/>
            <a:ext cx="10679700" cy="4297500"/>
          </a:xfrm>
          <a:prstGeom prst="rect">
            <a:avLst/>
          </a:prstGeom>
          <a:noFill/>
          <a:ln>
            <a:noFill/>
          </a:ln>
        </p:spPr>
        <p:txBody>
          <a:bodyPr anchorCtr="0" anchor="t" bIns="45700" lIns="91425" spcFirstLastPara="1" rIns="91425" wrap="square" tIns="45700">
            <a:normAutofit fontScale="25000" lnSpcReduction="20000"/>
          </a:bodyPr>
          <a:lstStyle/>
          <a:p>
            <a:pPr indent="-250825" lvl="0" marL="282575" rtl="0" algn="l">
              <a:lnSpc>
                <a:spcPct val="100000"/>
              </a:lnSpc>
              <a:spcBef>
                <a:spcPts val="0"/>
              </a:spcBef>
              <a:spcAft>
                <a:spcPts val="0"/>
              </a:spcAft>
              <a:buClr>
                <a:schemeClr val="dk2"/>
              </a:buClr>
              <a:buSzPct val="100000"/>
              <a:buChar char="•"/>
            </a:pPr>
            <a:r>
              <a:rPr lang="en-US" sz="7600"/>
              <a:t>Outperforming state and DFG districts</a:t>
            </a:r>
            <a:endParaRPr sz="7600"/>
          </a:p>
          <a:p>
            <a:pPr indent="0" lvl="0" marL="457200" rtl="0" algn="l">
              <a:lnSpc>
                <a:spcPct val="100000"/>
              </a:lnSpc>
              <a:spcBef>
                <a:spcPts val="0"/>
              </a:spcBef>
              <a:spcAft>
                <a:spcPts val="0"/>
              </a:spcAft>
              <a:buNone/>
            </a:pPr>
            <a:r>
              <a:t/>
            </a:r>
            <a:endParaRPr sz="7600"/>
          </a:p>
          <a:p>
            <a:pPr indent="-250825" lvl="0" marL="282575" rtl="0" algn="l">
              <a:lnSpc>
                <a:spcPct val="100000"/>
              </a:lnSpc>
              <a:spcBef>
                <a:spcPts val="0"/>
              </a:spcBef>
              <a:spcAft>
                <a:spcPts val="0"/>
              </a:spcAft>
              <a:buSzPct val="100000"/>
              <a:buChar char="•"/>
            </a:pPr>
            <a:r>
              <a:rPr lang="en-US" sz="7600"/>
              <a:t>Demonstrated gains in almost all grade levels and all subject areas</a:t>
            </a:r>
            <a:endParaRPr sz="7600"/>
          </a:p>
          <a:p>
            <a:pPr indent="0" lvl="0" marL="457200" rtl="0" algn="l">
              <a:lnSpc>
                <a:spcPct val="100000"/>
              </a:lnSpc>
              <a:spcBef>
                <a:spcPts val="0"/>
              </a:spcBef>
              <a:spcAft>
                <a:spcPts val="0"/>
              </a:spcAft>
              <a:buNone/>
            </a:pPr>
            <a:r>
              <a:t/>
            </a:r>
            <a:endParaRPr sz="7600"/>
          </a:p>
          <a:p>
            <a:pPr indent="-250825" lvl="0" marL="282575" rtl="0" algn="l">
              <a:lnSpc>
                <a:spcPct val="100000"/>
              </a:lnSpc>
              <a:spcBef>
                <a:spcPts val="0"/>
              </a:spcBef>
              <a:spcAft>
                <a:spcPts val="0"/>
              </a:spcAft>
              <a:buClr>
                <a:schemeClr val="dk2"/>
              </a:buClr>
              <a:buSzPct val="100000"/>
              <a:buChar char="•"/>
            </a:pPr>
            <a:r>
              <a:rPr lang="en-US" sz="7600"/>
              <a:t>Benefits</a:t>
            </a:r>
            <a:endParaRPr sz="7600"/>
          </a:p>
          <a:p>
            <a:pPr indent="-349250" lvl="1" marL="914400" rtl="0" algn="l">
              <a:lnSpc>
                <a:spcPct val="100000"/>
              </a:lnSpc>
              <a:spcBef>
                <a:spcPts val="0"/>
              </a:spcBef>
              <a:spcAft>
                <a:spcPts val="0"/>
              </a:spcAft>
              <a:buSzPct val="100000"/>
              <a:buChar char="•"/>
            </a:pPr>
            <a:r>
              <a:rPr lang="en-US" sz="7600"/>
              <a:t>iReady</a:t>
            </a:r>
            <a:endParaRPr sz="7600"/>
          </a:p>
          <a:p>
            <a:pPr indent="-349250" lvl="1" marL="914400" rtl="0" algn="l">
              <a:lnSpc>
                <a:spcPct val="100000"/>
              </a:lnSpc>
              <a:spcBef>
                <a:spcPts val="0"/>
              </a:spcBef>
              <a:spcAft>
                <a:spcPts val="0"/>
              </a:spcAft>
              <a:buSzPct val="100000"/>
              <a:buChar char="•"/>
            </a:pPr>
            <a:r>
              <a:rPr lang="en-US" sz="7600"/>
              <a:t>Amplify</a:t>
            </a:r>
            <a:endParaRPr sz="7600"/>
          </a:p>
          <a:p>
            <a:pPr indent="-349250" lvl="1" marL="914400" rtl="0" algn="l">
              <a:lnSpc>
                <a:spcPct val="100000"/>
              </a:lnSpc>
              <a:spcBef>
                <a:spcPts val="0"/>
              </a:spcBef>
              <a:spcAft>
                <a:spcPts val="0"/>
              </a:spcAft>
              <a:buSzPct val="100000"/>
              <a:buChar char="•"/>
            </a:pPr>
            <a:r>
              <a:rPr lang="en-US" sz="7600"/>
              <a:t>Individualized Approaches {e.g. Tutoring, Acceleration, etc.}</a:t>
            </a:r>
            <a:endParaRPr sz="7600"/>
          </a:p>
          <a:p>
            <a:pPr indent="0" lvl="0" marL="914400" rtl="0" algn="l">
              <a:lnSpc>
                <a:spcPct val="100000"/>
              </a:lnSpc>
              <a:spcBef>
                <a:spcPts val="0"/>
              </a:spcBef>
              <a:spcAft>
                <a:spcPts val="0"/>
              </a:spcAft>
              <a:buNone/>
            </a:pPr>
            <a:r>
              <a:t/>
            </a:r>
            <a:endParaRPr sz="7600"/>
          </a:p>
          <a:p>
            <a:pPr indent="-250825" lvl="0" marL="282575" rtl="0" algn="l">
              <a:lnSpc>
                <a:spcPct val="100000"/>
              </a:lnSpc>
              <a:spcBef>
                <a:spcPts val="0"/>
              </a:spcBef>
              <a:spcAft>
                <a:spcPts val="0"/>
              </a:spcAft>
              <a:buSzPct val="100000"/>
              <a:buChar char="•"/>
            </a:pPr>
            <a:r>
              <a:rPr lang="en-US" sz="7600"/>
              <a:t>Student Cohorts (Same Students/Different Grades)</a:t>
            </a:r>
            <a:endParaRPr sz="7600"/>
          </a:p>
          <a:p>
            <a:pPr indent="-349250" lvl="1" marL="914400" rtl="0" algn="l">
              <a:lnSpc>
                <a:spcPct val="100000"/>
              </a:lnSpc>
              <a:spcBef>
                <a:spcPts val="0"/>
              </a:spcBef>
              <a:spcAft>
                <a:spcPts val="0"/>
              </a:spcAft>
              <a:buSzPct val="100000"/>
              <a:buChar char="•"/>
            </a:pPr>
            <a:r>
              <a:rPr lang="en-US" sz="7600"/>
              <a:t>Math</a:t>
            </a:r>
            <a:endParaRPr sz="7600"/>
          </a:p>
          <a:p>
            <a:pPr indent="-349250" lvl="2" marL="1371600" rtl="0" algn="l">
              <a:lnSpc>
                <a:spcPct val="100000"/>
              </a:lnSpc>
              <a:spcBef>
                <a:spcPts val="0"/>
              </a:spcBef>
              <a:spcAft>
                <a:spcPts val="0"/>
              </a:spcAft>
              <a:buSzPct val="100000"/>
              <a:buChar char="•"/>
            </a:pPr>
            <a:r>
              <a:rPr lang="en-US" sz="7600"/>
              <a:t>Upward Direction</a:t>
            </a:r>
            <a:endParaRPr sz="7600"/>
          </a:p>
          <a:p>
            <a:pPr indent="0" lvl="0" marL="1371600" rtl="0" algn="l">
              <a:lnSpc>
                <a:spcPct val="100000"/>
              </a:lnSpc>
              <a:spcBef>
                <a:spcPts val="0"/>
              </a:spcBef>
              <a:spcAft>
                <a:spcPts val="0"/>
              </a:spcAft>
              <a:buNone/>
            </a:pPr>
            <a:r>
              <a:t/>
            </a:r>
            <a:endParaRPr sz="7600"/>
          </a:p>
          <a:p>
            <a:pPr indent="-349250" lvl="1" marL="914400" rtl="0" algn="l">
              <a:lnSpc>
                <a:spcPct val="100000"/>
              </a:lnSpc>
              <a:spcBef>
                <a:spcPts val="0"/>
              </a:spcBef>
              <a:spcAft>
                <a:spcPts val="0"/>
              </a:spcAft>
              <a:buSzPct val="100000"/>
              <a:buChar char="•"/>
            </a:pPr>
            <a:r>
              <a:rPr lang="en-US" sz="7600"/>
              <a:t>ELA</a:t>
            </a:r>
            <a:endParaRPr sz="7600"/>
          </a:p>
          <a:p>
            <a:pPr indent="-349250" lvl="2" marL="1371600" rtl="0" algn="l">
              <a:lnSpc>
                <a:spcPct val="100000"/>
              </a:lnSpc>
              <a:spcBef>
                <a:spcPts val="0"/>
              </a:spcBef>
              <a:spcAft>
                <a:spcPts val="0"/>
              </a:spcAft>
              <a:buSzPct val="100000"/>
              <a:buChar char="•"/>
            </a:pPr>
            <a:r>
              <a:rPr lang="en-US" sz="7600"/>
              <a:t>Growth {Informational Text, Literary Text, Writing Conventions, &amp; Written Expression}</a:t>
            </a:r>
            <a:endParaRPr sz="7600"/>
          </a:p>
          <a:p>
            <a:pPr indent="-349250" lvl="2" marL="1371600" rtl="0" algn="l">
              <a:lnSpc>
                <a:spcPct val="100000"/>
              </a:lnSpc>
              <a:spcBef>
                <a:spcPts val="0"/>
              </a:spcBef>
              <a:spcAft>
                <a:spcPts val="0"/>
              </a:spcAft>
              <a:buSzPct val="100000"/>
              <a:buChar char="•"/>
            </a:pPr>
            <a:r>
              <a:rPr lang="en-US" sz="7600"/>
              <a:t>Continued Work-Reading Vocabulary</a:t>
            </a:r>
            <a:endParaRPr sz="7600"/>
          </a:p>
          <a:p>
            <a:pPr indent="0" lvl="0" marL="1371600" rtl="0" algn="l">
              <a:lnSpc>
                <a:spcPct val="100000"/>
              </a:lnSpc>
              <a:spcBef>
                <a:spcPts val="0"/>
              </a:spcBef>
              <a:spcAft>
                <a:spcPts val="0"/>
              </a:spcAft>
              <a:buSzPct val="94736"/>
              <a:buNone/>
            </a:pPr>
            <a:r>
              <a:t/>
            </a:r>
            <a:endParaRPr sz="7600"/>
          </a:p>
          <a:p>
            <a:pPr indent="-349250" lvl="0" marL="457200" rtl="0" algn="l">
              <a:lnSpc>
                <a:spcPct val="100000"/>
              </a:lnSpc>
              <a:spcBef>
                <a:spcPts val="0"/>
              </a:spcBef>
              <a:spcAft>
                <a:spcPts val="0"/>
              </a:spcAft>
              <a:buClr>
                <a:schemeClr val="dk2"/>
              </a:buClr>
              <a:buSzPct val="100000"/>
              <a:buChar char="•"/>
            </a:pPr>
            <a:r>
              <a:rPr lang="en-US" sz="7600"/>
              <a:t>Looking Ahead</a:t>
            </a:r>
            <a:endParaRPr sz="7600"/>
          </a:p>
          <a:p>
            <a:pPr indent="-349250" lvl="1" marL="914400" rtl="0" algn="l">
              <a:lnSpc>
                <a:spcPct val="100000"/>
              </a:lnSpc>
              <a:spcBef>
                <a:spcPts val="0"/>
              </a:spcBef>
              <a:spcAft>
                <a:spcPts val="0"/>
              </a:spcAft>
              <a:buClr>
                <a:srgbClr val="848484"/>
              </a:buClr>
              <a:buSzPct val="100000"/>
              <a:buChar char="•"/>
            </a:pPr>
            <a:r>
              <a:rPr lang="en-US" sz="7600"/>
              <a:t>Continued Data Analysis &amp; Groupings</a:t>
            </a:r>
            <a:endParaRPr sz="7600"/>
          </a:p>
          <a:p>
            <a:pPr indent="-349250" lvl="1" marL="914400" rtl="0" algn="l">
              <a:lnSpc>
                <a:spcPct val="100000"/>
              </a:lnSpc>
              <a:spcBef>
                <a:spcPts val="0"/>
              </a:spcBef>
              <a:spcAft>
                <a:spcPts val="0"/>
              </a:spcAft>
              <a:buSzPct val="100000"/>
              <a:buChar char="•"/>
            </a:pPr>
            <a:r>
              <a:rPr lang="en-US" sz="7600"/>
              <a:t>Targeted Support</a:t>
            </a:r>
            <a:endParaRPr sz="7600"/>
          </a:p>
          <a:p>
            <a:pPr indent="0" lvl="0" marL="914400" rtl="0" algn="l">
              <a:lnSpc>
                <a:spcPct val="100000"/>
              </a:lnSpc>
              <a:spcBef>
                <a:spcPts val="0"/>
              </a:spcBef>
              <a:spcAft>
                <a:spcPts val="0"/>
              </a:spcAft>
              <a:buSzPct val="94736"/>
              <a:buNone/>
            </a:pPr>
            <a:r>
              <a:t/>
            </a:r>
            <a:endParaRPr sz="7600"/>
          </a:p>
          <a:p>
            <a:pPr indent="-250825" lvl="0" marL="282575" rtl="0" algn="l">
              <a:lnSpc>
                <a:spcPct val="200000"/>
              </a:lnSpc>
              <a:spcBef>
                <a:spcPts val="0"/>
              </a:spcBef>
              <a:spcAft>
                <a:spcPts val="0"/>
              </a:spcAft>
              <a:buSzPct val="100000"/>
              <a:buChar char="•"/>
            </a:pPr>
            <a:r>
              <a:rPr lang="en-US" sz="7600"/>
              <a:t>Science Growth</a:t>
            </a:r>
            <a:endParaRPr sz="7600"/>
          </a:p>
          <a:p>
            <a:pPr indent="0" lvl="0" marL="914400" rtl="0" algn="l">
              <a:lnSpc>
                <a:spcPct val="115000"/>
              </a:lnSpc>
              <a:spcBef>
                <a:spcPts val="0"/>
              </a:spcBef>
              <a:spcAft>
                <a:spcPts val="0"/>
              </a:spcAft>
              <a:buSzPts val="1800"/>
              <a:buNone/>
            </a:pPr>
            <a:r>
              <a:t/>
            </a:r>
            <a:endParaRPr sz="1600"/>
          </a:p>
          <a:p>
            <a:pPr indent="0" lvl="0" marL="457200" rtl="0" algn="l">
              <a:lnSpc>
                <a:spcPct val="115000"/>
              </a:lnSpc>
              <a:spcBef>
                <a:spcPts val="0"/>
              </a:spcBef>
              <a:spcAft>
                <a:spcPts val="0"/>
              </a:spcAft>
              <a:buSzPct val="300000"/>
              <a:buNone/>
            </a:pPr>
            <a:r>
              <a:t/>
            </a:r>
            <a:endParaRPr/>
          </a:p>
          <a:p>
            <a:pPr indent="0" lvl="0" marL="457200" rtl="0" algn="l">
              <a:lnSpc>
                <a:spcPct val="115000"/>
              </a:lnSpc>
              <a:spcBef>
                <a:spcPts val="0"/>
              </a:spcBef>
              <a:spcAft>
                <a:spcPts val="0"/>
              </a:spcAft>
              <a:buSzPct val="300000"/>
              <a:buNone/>
            </a:pPr>
            <a:r>
              <a:t/>
            </a:r>
            <a:endParaRPr/>
          </a:p>
          <a:p>
            <a:pPr indent="0" lvl="0" marL="457200" rtl="0" algn="l">
              <a:lnSpc>
                <a:spcPct val="100000"/>
              </a:lnSpc>
              <a:spcBef>
                <a:spcPts val="2000"/>
              </a:spcBef>
              <a:spcAft>
                <a:spcPts val="0"/>
              </a:spcAft>
              <a:buSzPct val="75000"/>
              <a:buNone/>
            </a:pPr>
            <a:r>
              <a:t/>
            </a:r>
            <a:endParaRPr/>
          </a:p>
          <a:p>
            <a:pPr indent="0" lvl="0" marL="457200" rtl="0" algn="l">
              <a:lnSpc>
                <a:spcPct val="100000"/>
              </a:lnSpc>
              <a:spcBef>
                <a:spcPts val="2000"/>
              </a:spcBef>
              <a:spcAft>
                <a:spcPts val="0"/>
              </a:spcAft>
              <a:buSzPct val="750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g38a274b3aba_0_32"/>
          <p:cNvSpPr txBox="1"/>
          <p:nvPr>
            <p:ph type="title"/>
          </p:nvPr>
        </p:nvSpPr>
        <p:spPr>
          <a:xfrm>
            <a:off x="1783457" y="7"/>
            <a:ext cx="8630100" cy="1410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800"/>
              <a:buFont typeface="Libre Baskerville"/>
              <a:buNone/>
            </a:pPr>
            <a:r>
              <a:rPr lang="en-US" sz="2700"/>
              <a:t>Haddon Township</a:t>
            </a:r>
            <a:br>
              <a:rPr lang="en-US" sz="2700"/>
            </a:br>
            <a:r>
              <a:rPr lang="en-US" sz="2700"/>
              <a:t> </a:t>
            </a:r>
            <a:r>
              <a:rPr lang="en-US" sz="2200"/>
              <a:t>2025 New Jersey Student Learning Assessments(NJSLA)</a:t>
            </a:r>
            <a:endParaRPr sz="2200"/>
          </a:p>
          <a:p>
            <a:pPr indent="0" lvl="0" marL="0" rtl="0" algn="ctr">
              <a:lnSpc>
                <a:spcPct val="100000"/>
              </a:lnSpc>
              <a:spcBef>
                <a:spcPts val="0"/>
              </a:spcBef>
              <a:spcAft>
                <a:spcPts val="0"/>
              </a:spcAft>
              <a:buClr>
                <a:schemeClr val="lt1"/>
              </a:buClr>
              <a:buSzPts val="2800"/>
              <a:buFont typeface="Libre Baskerville"/>
              <a:buNone/>
            </a:pPr>
            <a:r>
              <a:rPr lang="en-US" sz="2200"/>
              <a:t> GRADE-LEVEL Outcomes </a:t>
            </a:r>
            <a:br>
              <a:rPr lang="en-US" sz="2200"/>
            </a:br>
            <a:r>
              <a:rPr lang="en-US" sz="2200"/>
              <a:t>Mathematics</a:t>
            </a:r>
            <a:endParaRPr sz="4200"/>
          </a:p>
        </p:txBody>
      </p:sp>
      <p:graphicFrame>
        <p:nvGraphicFramePr>
          <p:cNvPr id="157" name="Google Shape;157;g38a274b3aba_0_32"/>
          <p:cNvGraphicFramePr/>
          <p:nvPr/>
        </p:nvGraphicFramePr>
        <p:xfrm>
          <a:off x="1184296" y="1667529"/>
          <a:ext cx="3000000" cy="3000000"/>
        </p:xfrm>
        <a:graphic>
          <a:graphicData uri="http://schemas.openxmlformats.org/drawingml/2006/table">
            <a:tbl>
              <a:tblPr bandRow="1" firstRow="1" lastCol="1">
                <a:noFill/>
                <a:tableStyleId>{9B90CD57-2BAD-47DE-B3D6-B1C20D0997DD}</a:tableStyleId>
              </a:tblPr>
              <a:tblGrid>
                <a:gridCol w="1191000"/>
                <a:gridCol w="1050800"/>
                <a:gridCol w="909075"/>
                <a:gridCol w="921700"/>
                <a:gridCol w="1174200"/>
                <a:gridCol w="1174200"/>
                <a:gridCol w="1186825"/>
                <a:gridCol w="921700"/>
                <a:gridCol w="1033325"/>
              </a:tblGrid>
              <a:tr h="596650">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Percent Taking Test</a:t>
                      </a:r>
                      <a:endParaRPr sz="1400" u="none" cap="none" strike="noStrike"/>
                    </a:p>
                  </a:txBody>
                  <a:tcPr marT="45725" marB="45725" marR="131025" marL="131025">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Not Yet Meeting</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1)</a:t>
                      </a:r>
                      <a:endParaRPr sz="10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Partially</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Meeting</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2)</a:t>
                      </a:r>
                      <a:endParaRPr sz="14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Approaching</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Expectations</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3)</a:t>
                      </a:r>
                      <a:endParaRPr sz="14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Meeting</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Expectations</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4)</a:t>
                      </a:r>
                      <a:endParaRPr sz="14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Exceeding Expectations (Level 5)</a:t>
                      </a:r>
                      <a:endParaRPr sz="14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District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 ≥ Level 4</a:t>
                      </a:r>
                      <a:endParaRPr sz="10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NJ </a:t>
                      </a:r>
                      <a:endParaRPr b="1" sz="1400" u="none" cap="none" strike="noStrike"/>
                    </a:p>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 ≥ </a:t>
                      </a:r>
                      <a:endParaRPr b="1" sz="1400" u="none" cap="none" strike="noStrike"/>
                    </a:p>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Level 4</a:t>
                      </a:r>
                      <a:endParaRPr b="1" sz="1000" u="none" cap="none" strike="noStrike"/>
                    </a:p>
                  </a:txBody>
                  <a:tcPr marT="45725" marB="45725" marR="131025" marL="131025"/>
                </a:tc>
              </a:tr>
              <a:tr h="3756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3</a:t>
                      </a:r>
                      <a:endParaRPr sz="1400" u="none" cap="none" strike="noStrike">
                        <a:solidFill>
                          <a:srgbClr val="000000"/>
                        </a:solidFill>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rtl="0" algn="ctr">
                        <a:spcBef>
                          <a:spcPts val="0"/>
                        </a:spcBef>
                        <a:spcAft>
                          <a:spcPts val="0"/>
                        </a:spcAft>
                        <a:buNone/>
                      </a:pPr>
                      <a:r>
                        <a:rPr lang="en-US">
                          <a:solidFill>
                            <a:srgbClr val="000000"/>
                          </a:solidFill>
                        </a:rPr>
                        <a:t>98</a:t>
                      </a:r>
                      <a:r>
                        <a:rPr lang="en-US">
                          <a:solidFill>
                            <a:srgbClr val="000000"/>
                          </a:solidFill>
                        </a:rPr>
                        <a:t>%</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ECDCD"/>
                    </a:solidFill>
                  </a:tcPr>
                </a:tc>
                <a:tc>
                  <a:txBody>
                    <a:bodyPr/>
                    <a:lstStyle/>
                    <a:p>
                      <a:pPr indent="0" lvl="0" marL="0" rtl="0" algn="ctr">
                        <a:spcBef>
                          <a:spcPts val="0"/>
                        </a:spcBef>
                        <a:spcAft>
                          <a:spcPts val="0"/>
                        </a:spcAft>
                        <a:buNone/>
                      </a:pPr>
                      <a:r>
                        <a:rPr lang="en-US">
                          <a:solidFill>
                            <a:srgbClr val="000000"/>
                          </a:solidFill>
                        </a:rPr>
                        <a:t>5</a:t>
                      </a:r>
                      <a:r>
                        <a:rPr lang="en-US">
                          <a:solidFill>
                            <a:srgbClr val="000000"/>
                          </a:solidFill>
                        </a:rPr>
                        <a:t>%</a:t>
                      </a:r>
                      <a:endParaRPr/>
                    </a:p>
                  </a:txBody>
                  <a:tcPr marT="45725" marB="45725" marR="131025" marL="131025" anchor="ctr">
                    <a:lnL cap="flat" cmpd="sng" w="12700">
                      <a:solidFill>
                        <a:schemeClr val="lt1"/>
                      </a:solidFill>
                      <a:prstDash val="solid"/>
                      <a:round/>
                      <a:headEnd len="sm" w="sm" type="none"/>
                      <a:tailEnd len="sm" w="sm" type="none"/>
                    </a:lnL>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11%</a:t>
                      </a:r>
                      <a:endParaRPr>
                        <a:solidFill>
                          <a:schemeClr val="dk2"/>
                        </a:solidFill>
                      </a:endParaRPr>
                    </a:p>
                  </a:txBody>
                  <a:tcPr marT="45725" marB="45725" marR="131025" marL="131025" anchor="ctr">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17%</a:t>
                      </a:r>
                      <a:endParaRPr>
                        <a:solidFill>
                          <a:schemeClr val="dk2"/>
                        </a:solidFill>
                      </a:endParaRPr>
                    </a:p>
                  </a:txBody>
                  <a:tcPr marT="45725" marB="45725" marR="131025" marL="131025" anchor="ctr">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49%</a:t>
                      </a:r>
                      <a:endParaRPr>
                        <a:solidFill>
                          <a:schemeClr val="dk2"/>
                        </a:solidFill>
                      </a:endParaRPr>
                    </a:p>
                  </a:txBody>
                  <a:tcPr marT="45725" marB="45725" marR="131025" marL="131025" anchor="ctr">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18%</a:t>
                      </a:r>
                      <a:endParaRPr>
                        <a:solidFill>
                          <a:schemeClr val="dk2"/>
                        </a:solidFill>
                      </a:endParaRPr>
                    </a:p>
                  </a:txBody>
                  <a:tcPr marT="45725" marB="45725" marR="131025" marL="131025" anchor="ctr">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b="1" lang="en-US">
                          <a:solidFill>
                            <a:schemeClr val="lt1"/>
                          </a:solidFill>
                        </a:rPr>
                        <a:t>67%</a:t>
                      </a:r>
                      <a:endParaRPr b="1">
                        <a:solidFill>
                          <a:schemeClr val="lt1"/>
                        </a:solidFill>
                      </a:endParaRPr>
                    </a:p>
                  </a:txBody>
                  <a:tcPr marT="45725" marB="45725" marR="131025" marL="131025" anchor="ctr">
                    <a:lnB cap="flat" cmpd="sng" w="12700">
                      <a:solidFill>
                        <a:schemeClr val="lt1"/>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US"/>
                        <a:t>50%</a:t>
                      </a:r>
                      <a:endParaRPr/>
                    </a:p>
                  </a:txBody>
                  <a:tcPr marT="45725" marB="45725" marR="131025" marL="131025" anchor="ctr">
                    <a:lnB cap="flat" cmpd="sng" w="12700">
                      <a:solidFill>
                        <a:schemeClr val="lt1"/>
                      </a:solidFill>
                      <a:prstDash val="solid"/>
                      <a:round/>
                      <a:headEnd len="sm" w="sm" type="none"/>
                      <a:tailEnd len="sm" w="sm" type="none"/>
                    </a:lnB>
                    <a:solidFill>
                      <a:schemeClr val="accent3"/>
                    </a:solidFill>
                  </a:tcPr>
                </a:tc>
              </a:tr>
              <a:tr h="40327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4</a:t>
                      </a:r>
                      <a:endParaRPr sz="1400" u="none" cap="none" strike="noStrike">
                        <a:solidFill>
                          <a:srgbClr val="000000"/>
                        </a:solidFill>
                      </a:endParaRPr>
                    </a:p>
                  </a:txBody>
                  <a:tcPr marT="45725" marB="45725" marR="131025" marL="131025" anchor="ctr">
                    <a:lnR cap="flat" cmpd="sng" w="12700">
                      <a:solidFill>
                        <a:schemeClr val="lt1"/>
                      </a:solidFill>
                      <a:prstDash val="solid"/>
                      <a:round/>
                      <a:headEnd len="sm" w="sm" type="none"/>
                      <a:tailEnd len="sm" w="sm" type="none"/>
                    </a:lnR>
                    <a:solidFill>
                      <a:srgbClr val="EFE8E8"/>
                    </a:solidFill>
                  </a:tcPr>
                </a:tc>
                <a:tc>
                  <a:txBody>
                    <a:bodyPr/>
                    <a:lstStyle/>
                    <a:p>
                      <a:pPr indent="0" lvl="0" marL="0" rtl="0" algn="ctr">
                        <a:spcBef>
                          <a:spcPts val="0"/>
                        </a:spcBef>
                        <a:spcAft>
                          <a:spcPts val="0"/>
                        </a:spcAft>
                        <a:buNone/>
                      </a:pPr>
                      <a:r>
                        <a:rPr lang="en-US">
                          <a:solidFill>
                            <a:srgbClr val="000000"/>
                          </a:solidFill>
                        </a:rPr>
                        <a:t>99%</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ECDCD"/>
                    </a:solidFill>
                  </a:tcPr>
                </a:tc>
                <a:tc>
                  <a:txBody>
                    <a:bodyPr/>
                    <a:lstStyle/>
                    <a:p>
                      <a:pPr indent="0" lvl="0" marL="0" rtl="0" algn="ctr">
                        <a:spcBef>
                          <a:spcPts val="0"/>
                        </a:spcBef>
                        <a:spcAft>
                          <a:spcPts val="0"/>
                        </a:spcAft>
                        <a:buNone/>
                      </a:pPr>
                      <a:r>
                        <a:rPr lang="en-US">
                          <a:solidFill>
                            <a:srgbClr val="000000"/>
                          </a:solidFill>
                        </a:rPr>
                        <a:t>6</a:t>
                      </a:r>
                      <a:r>
                        <a:rPr lang="en-US">
                          <a:solidFill>
                            <a:srgbClr val="000000"/>
                          </a:solidFill>
                        </a:rPr>
                        <a:t>%</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11</a:t>
                      </a:r>
                      <a:r>
                        <a:rPr lang="en-US">
                          <a:solidFill>
                            <a:schemeClr val="dk2"/>
                          </a:solidFill>
                        </a:rPr>
                        <a:t>%</a:t>
                      </a:r>
                      <a:endParaRPr>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22</a:t>
                      </a:r>
                      <a:r>
                        <a:rPr lang="en-US">
                          <a:solidFill>
                            <a:schemeClr val="dk2"/>
                          </a:solidFill>
                        </a:rPr>
                        <a:t>%</a:t>
                      </a:r>
                      <a:endParaRPr>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53</a:t>
                      </a:r>
                      <a:r>
                        <a:rPr lang="en-US">
                          <a:solidFill>
                            <a:schemeClr val="dk2"/>
                          </a:solidFill>
                        </a:rPr>
                        <a:t>%</a:t>
                      </a:r>
                      <a:endParaRPr>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8</a:t>
                      </a:r>
                      <a:r>
                        <a:rPr lang="en-US">
                          <a:solidFill>
                            <a:schemeClr val="dk2"/>
                          </a:solidFill>
                        </a:rPr>
                        <a:t>%</a:t>
                      </a:r>
                      <a:endParaRPr>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b="1" lang="en-US">
                          <a:solidFill>
                            <a:schemeClr val="lt1"/>
                          </a:solidFill>
                        </a:rPr>
                        <a:t>61%</a:t>
                      </a:r>
                      <a:endParaRPr b="1">
                        <a:solidFill>
                          <a:schemeClr val="lt1"/>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US"/>
                        <a:t>47%</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3"/>
                    </a:solidFill>
                  </a:tcPr>
                </a:tc>
              </a:tr>
              <a:tr h="40327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5</a:t>
                      </a:r>
                      <a:endParaRPr sz="1400" u="none" cap="none" strike="noStrike">
                        <a:solidFill>
                          <a:srgbClr val="000000"/>
                        </a:solidFill>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rtl="0" algn="ctr">
                        <a:spcBef>
                          <a:spcPts val="0"/>
                        </a:spcBef>
                        <a:spcAft>
                          <a:spcPts val="0"/>
                        </a:spcAft>
                        <a:buNone/>
                      </a:pPr>
                      <a:r>
                        <a:rPr lang="en-US">
                          <a:solidFill>
                            <a:srgbClr val="000000"/>
                          </a:solidFill>
                        </a:rPr>
                        <a:t>99%</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ECDCD"/>
                    </a:solidFill>
                  </a:tcPr>
                </a:tc>
                <a:tc>
                  <a:txBody>
                    <a:bodyPr/>
                    <a:lstStyle/>
                    <a:p>
                      <a:pPr indent="0" lvl="0" marL="0" rtl="0" algn="ctr">
                        <a:spcBef>
                          <a:spcPts val="0"/>
                        </a:spcBef>
                        <a:spcAft>
                          <a:spcPts val="0"/>
                        </a:spcAft>
                        <a:buNone/>
                      </a:pPr>
                      <a:r>
                        <a:rPr lang="en-US">
                          <a:solidFill>
                            <a:srgbClr val="000000"/>
                          </a:solidFill>
                        </a:rPr>
                        <a:t>8</a:t>
                      </a:r>
                      <a:r>
                        <a:rPr lang="en-US">
                          <a:solidFill>
                            <a:srgbClr val="000000"/>
                          </a:solidFill>
                        </a:rPr>
                        <a:t>%</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9</a:t>
                      </a:r>
                      <a:r>
                        <a:rPr lang="en-US">
                          <a:solidFill>
                            <a:schemeClr val="dk2"/>
                          </a:solidFill>
                        </a:rPr>
                        <a:t>%</a:t>
                      </a:r>
                      <a:endParaRPr>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11</a:t>
                      </a:r>
                      <a:r>
                        <a:rPr lang="en-US">
                          <a:solidFill>
                            <a:schemeClr val="dk2"/>
                          </a:solidFill>
                        </a:rPr>
                        <a:t>%</a:t>
                      </a:r>
                      <a:endParaRPr>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54</a:t>
                      </a:r>
                      <a:r>
                        <a:rPr lang="en-US">
                          <a:solidFill>
                            <a:schemeClr val="dk2"/>
                          </a:solidFill>
                        </a:rPr>
                        <a:t>%</a:t>
                      </a:r>
                      <a:endParaRPr>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18</a:t>
                      </a:r>
                      <a:r>
                        <a:rPr lang="en-US">
                          <a:solidFill>
                            <a:schemeClr val="dk2"/>
                          </a:solidFill>
                        </a:rPr>
                        <a:t>%</a:t>
                      </a:r>
                      <a:endParaRPr>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b="1" lang="en-US">
                          <a:solidFill>
                            <a:schemeClr val="lt1"/>
                          </a:solidFill>
                        </a:rPr>
                        <a:t>72</a:t>
                      </a:r>
                      <a:r>
                        <a:rPr b="1" lang="en-US">
                          <a:solidFill>
                            <a:schemeClr val="lt1"/>
                          </a:solidFill>
                        </a:rPr>
                        <a:t>%</a:t>
                      </a:r>
                      <a:endParaRPr b="1">
                        <a:solidFill>
                          <a:schemeClr val="lt1"/>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US"/>
                        <a:t>44%</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3"/>
                    </a:solidFill>
                  </a:tcPr>
                </a:tc>
              </a:tr>
              <a:tr h="40327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6</a:t>
                      </a:r>
                      <a:endParaRPr sz="1400" u="none" cap="none" strike="noStrike">
                        <a:solidFill>
                          <a:srgbClr val="000000"/>
                        </a:solidFill>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rtl="0" algn="ctr">
                        <a:spcBef>
                          <a:spcPts val="0"/>
                        </a:spcBef>
                        <a:spcAft>
                          <a:spcPts val="0"/>
                        </a:spcAft>
                        <a:buNone/>
                      </a:pPr>
                      <a:r>
                        <a:rPr lang="en-US">
                          <a:solidFill>
                            <a:srgbClr val="000000"/>
                          </a:solidFill>
                        </a:rPr>
                        <a:t>100</a:t>
                      </a:r>
                      <a:r>
                        <a:rPr lang="en-US">
                          <a:solidFill>
                            <a:srgbClr val="000000"/>
                          </a:solidFill>
                        </a:rPr>
                        <a:t>%</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ECDCD"/>
                    </a:solidFill>
                  </a:tcPr>
                </a:tc>
                <a:tc>
                  <a:txBody>
                    <a:bodyPr/>
                    <a:lstStyle/>
                    <a:p>
                      <a:pPr indent="0" lvl="0" marL="0" rtl="0" algn="ctr">
                        <a:spcBef>
                          <a:spcPts val="0"/>
                        </a:spcBef>
                        <a:spcAft>
                          <a:spcPts val="0"/>
                        </a:spcAft>
                        <a:buNone/>
                      </a:pPr>
                      <a:r>
                        <a:rPr lang="en-US">
                          <a:solidFill>
                            <a:srgbClr val="000000"/>
                          </a:solidFill>
                        </a:rPr>
                        <a:t>8%</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9%</a:t>
                      </a:r>
                      <a:endParaRPr>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29</a:t>
                      </a:r>
                      <a:r>
                        <a:rPr lang="en-US">
                          <a:solidFill>
                            <a:schemeClr val="dk2"/>
                          </a:solidFill>
                        </a:rPr>
                        <a:t>%</a:t>
                      </a:r>
                      <a:endParaRPr>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45</a:t>
                      </a:r>
                      <a:r>
                        <a:rPr lang="en-US">
                          <a:solidFill>
                            <a:schemeClr val="dk2"/>
                          </a:solidFill>
                        </a:rPr>
                        <a:t>%</a:t>
                      </a:r>
                      <a:endParaRPr>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9</a:t>
                      </a:r>
                      <a:r>
                        <a:rPr lang="en-US">
                          <a:solidFill>
                            <a:schemeClr val="dk2"/>
                          </a:solidFill>
                        </a:rPr>
                        <a:t>%</a:t>
                      </a:r>
                      <a:endParaRPr>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b="1" lang="en-US">
                          <a:solidFill>
                            <a:schemeClr val="lt1"/>
                          </a:solidFill>
                        </a:rPr>
                        <a:t>55</a:t>
                      </a:r>
                      <a:r>
                        <a:rPr b="1" lang="en-US">
                          <a:solidFill>
                            <a:schemeClr val="lt1"/>
                          </a:solidFill>
                        </a:rPr>
                        <a:t>%</a:t>
                      </a:r>
                      <a:endParaRPr b="1">
                        <a:solidFill>
                          <a:schemeClr val="lt1"/>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US"/>
                        <a:t>40%</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3"/>
                    </a:solidFill>
                  </a:tcPr>
                </a:tc>
              </a:tr>
              <a:tr h="40327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7</a:t>
                      </a:r>
                      <a:endParaRPr sz="1400" u="none" cap="none" strike="noStrike">
                        <a:solidFill>
                          <a:srgbClr val="000000"/>
                        </a:solidFill>
                      </a:endParaRPr>
                    </a:p>
                  </a:txBody>
                  <a:tcPr marT="45725" marB="45725" marR="131025" marL="131025" anchor="ctr">
                    <a:lnR cap="flat" cmpd="sng" w="12700">
                      <a:solidFill>
                        <a:schemeClr val="lt1"/>
                      </a:solidFill>
                      <a:prstDash val="solid"/>
                      <a:round/>
                      <a:headEnd len="sm" w="sm" type="none"/>
                      <a:tailEnd len="sm" w="sm" type="none"/>
                    </a:lnR>
                    <a:solidFill>
                      <a:srgbClr val="DDCCCC"/>
                    </a:solidFill>
                  </a:tcPr>
                </a:tc>
                <a:tc>
                  <a:txBody>
                    <a:bodyPr/>
                    <a:lstStyle/>
                    <a:p>
                      <a:pPr indent="0" lvl="0" marL="0" rtl="0" algn="ctr">
                        <a:spcBef>
                          <a:spcPts val="0"/>
                        </a:spcBef>
                        <a:spcAft>
                          <a:spcPts val="0"/>
                        </a:spcAft>
                        <a:buNone/>
                      </a:pPr>
                      <a:r>
                        <a:rPr lang="en-US">
                          <a:solidFill>
                            <a:srgbClr val="000000"/>
                          </a:solidFill>
                        </a:rPr>
                        <a:t>98%</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ECDCD"/>
                    </a:solidFill>
                  </a:tcPr>
                </a:tc>
                <a:tc>
                  <a:txBody>
                    <a:bodyPr/>
                    <a:lstStyle/>
                    <a:p>
                      <a:pPr indent="0" lvl="0" marL="0" rtl="0" algn="ctr">
                        <a:spcBef>
                          <a:spcPts val="0"/>
                        </a:spcBef>
                        <a:spcAft>
                          <a:spcPts val="0"/>
                        </a:spcAft>
                        <a:buNone/>
                      </a:pPr>
                      <a:r>
                        <a:rPr lang="en-US">
                          <a:solidFill>
                            <a:srgbClr val="000000"/>
                          </a:solidFill>
                        </a:rPr>
                        <a:t>4</a:t>
                      </a:r>
                      <a:r>
                        <a:rPr lang="en-US">
                          <a:solidFill>
                            <a:srgbClr val="000000"/>
                          </a:solidFill>
                        </a:rPr>
                        <a:t>%</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9</a:t>
                      </a:r>
                      <a:r>
                        <a:rPr lang="en-US">
                          <a:solidFill>
                            <a:schemeClr val="dk2"/>
                          </a:solidFill>
                        </a:rPr>
                        <a:t>%</a:t>
                      </a:r>
                      <a:endParaRPr>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34</a:t>
                      </a:r>
                      <a:r>
                        <a:rPr lang="en-US">
                          <a:solidFill>
                            <a:schemeClr val="dk2"/>
                          </a:solidFill>
                        </a:rPr>
                        <a:t>%</a:t>
                      </a:r>
                      <a:endParaRPr>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41%</a:t>
                      </a:r>
                      <a:endParaRPr>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12</a:t>
                      </a:r>
                      <a:r>
                        <a:rPr lang="en-US">
                          <a:solidFill>
                            <a:schemeClr val="dk2"/>
                          </a:solidFill>
                        </a:rPr>
                        <a:t>%</a:t>
                      </a:r>
                      <a:endParaRPr>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b="1" lang="en-US">
                          <a:solidFill>
                            <a:schemeClr val="lt1"/>
                          </a:solidFill>
                        </a:rPr>
                        <a:t>53</a:t>
                      </a:r>
                      <a:r>
                        <a:rPr b="1" lang="en-US">
                          <a:solidFill>
                            <a:schemeClr val="lt1"/>
                          </a:solidFill>
                        </a:rPr>
                        <a:t>%</a:t>
                      </a:r>
                      <a:endParaRPr b="1">
                        <a:solidFill>
                          <a:schemeClr val="lt1"/>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US"/>
                        <a:t>39%</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3"/>
                    </a:solidFill>
                  </a:tcPr>
                </a:tc>
              </a:tr>
              <a:tr h="40327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8</a:t>
                      </a:r>
                      <a:endParaRPr sz="1400" u="none" cap="none" strike="noStrike">
                        <a:solidFill>
                          <a:srgbClr val="000000"/>
                        </a:solidFill>
                      </a:endParaRPr>
                    </a:p>
                  </a:txBody>
                  <a:tcPr marT="45725" marB="45725" marR="131025" marL="131025" anchor="ctr">
                    <a:lnR cap="flat" cmpd="sng" w="12700">
                      <a:solidFill>
                        <a:schemeClr val="lt1"/>
                      </a:solidFill>
                      <a:prstDash val="solid"/>
                      <a:round/>
                      <a:headEnd len="sm" w="sm" type="none"/>
                      <a:tailEnd len="sm" w="sm" type="none"/>
                    </a:lnR>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rgbClr val="000000"/>
                          </a:solidFill>
                        </a:rPr>
                        <a:t>64</a:t>
                      </a:r>
                      <a:r>
                        <a:rPr lang="en-US">
                          <a:solidFill>
                            <a:srgbClr val="000000"/>
                          </a:solidFill>
                        </a:rPr>
                        <a:t>%</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ECDCD"/>
                    </a:solidFill>
                  </a:tcPr>
                </a:tc>
                <a:tc>
                  <a:txBody>
                    <a:bodyPr/>
                    <a:lstStyle/>
                    <a:p>
                      <a:pPr indent="0" lvl="0" marL="0" rtl="0" algn="ctr">
                        <a:spcBef>
                          <a:spcPts val="0"/>
                        </a:spcBef>
                        <a:spcAft>
                          <a:spcPts val="0"/>
                        </a:spcAft>
                        <a:buNone/>
                      </a:pPr>
                      <a:r>
                        <a:rPr lang="en-US">
                          <a:solidFill>
                            <a:srgbClr val="000000"/>
                          </a:solidFill>
                        </a:rPr>
                        <a:t>19</a:t>
                      </a:r>
                      <a:r>
                        <a:rPr lang="en-US">
                          <a:solidFill>
                            <a:srgbClr val="000000"/>
                          </a:solidFill>
                        </a:rPr>
                        <a:t>%</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20</a:t>
                      </a:r>
                      <a:r>
                        <a:rPr lang="en-US">
                          <a:solidFill>
                            <a:schemeClr val="dk2"/>
                          </a:solidFill>
                        </a:rPr>
                        <a:t>%</a:t>
                      </a:r>
                      <a:endParaRPr>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25</a:t>
                      </a:r>
                      <a:r>
                        <a:rPr lang="en-US">
                          <a:solidFill>
                            <a:schemeClr val="dk2"/>
                          </a:solidFill>
                        </a:rPr>
                        <a:t>%</a:t>
                      </a:r>
                      <a:endParaRPr>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37</a:t>
                      </a:r>
                      <a:r>
                        <a:rPr lang="en-US">
                          <a:solidFill>
                            <a:schemeClr val="dk2"/>
                          </a:solidFill>
                        </a:rPr>
                        <a:t>%</a:t>
                      </a:r>
                      <a:endParaRPr>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US">
                          <a:solidFill>
                            <a:schemeClr val="dk2"/>
                          </a:solidFill>
                        </a:rPr>
                        <a:t>0</a:t>
                      </a:r>
                      <a:r>
                        <a:rPr lang="en-US">
                          <a:solidFill>
                            <a:schemeClr val="dk2"/>
                          </a:solidFill>
                        </a:rPr>
                        <a:t>%</a:t>
                      </a:r>
                      <a:endParaRPr>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b="1" lang="en-US">
                          <a:solidFill>
                            <a:schemeClr val="lt1"/>
                          </a:solidFill>
                        </a:rPr>
                        <a:t>37</a:t>
                      </a:r>
                      <a:r>
                        <a:rPr b="1" lang="en-US">
                          <a:solidFill>
                            <a:schemeClr val="lt1"/>
                          </a:solidFill>
                        </a:rPr>
                        <a:t>%</a:t>
                      </a:r>
                      <a:endParaRPr b="1">
                        <a:solidFill>
                          <a:schemeClr val="lt1"/>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US"/>
                        <a:t>21%</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3"/>
                    </a:solidFill>
                  </a:tcPr>
                </a:tc>
              </a:tr>
              <a:tr h="43087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*Algebra I</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000">
                          <a:solidFill>
                            <a:srgbClr val="000000"/>
                          </a:solidFill>
                        </a:rPr>
                        <a:t>71</a:t>
                      </a:r>
                      <a:r>
                        <a:rPr lang="en-US" sz="1000" u="none" cap="none" strike="noStrike">
                          <a:solidFill>
                            <a:srgbClr val="000000"/>
                          </a:solidFill>
                        </a:rPr>
                        <a:t>% (HTHS)</a:t>
                      </a:r>
                      <a:endParaRPr sz="1000" u="none" cap="none" strike="noStrike">
                        <a:solidFill>
                          <a:srgbClr val="000000"/>
                        </a:solidFill>
                      </a:endParaRPr>
                    </a:p>
                    <a:p>
                      <a:pPr indent="0" lvl="0" marL="0" marR="0" rtl="0" algn="ctr">
                        <a:lnSpc>
                          <a:spcPct val="100000"/>
                        </a:lnSpc>
                        <a:spcBef>
                          <a:spcPts val="0"/>
                        </a:spcBef>
                        <a:spcAft>
                          <a:spcPts val="0"/>
                        </a:spcAft>
                        <a:buClr>
                          <a:srgbClr val="000000"/>
                        </a:buClr>
                        <a:buSzPts val="1400"/>
                        <a:buFont typeface="Arial"/>
                        <a:buNone/>
                      </a:pPr>
                      <a:r>
                        <a:rPr lang="en-US" sz="1000">
                          <a:solidFill>
                            <a:srgbClr val="000000"/>
                          </a:solidFill>
                        </a:rPr>
                        <a:t>29</a:t>
                      </a:r>
                      <a:r>
                        <a:rPr lang="en-US" sz="1000" u="none" cap="none" strike="noStrike">
                          <a:solidFill>
                            <a:srgbClr val="000000"/>
                          </a:solidFill>
                        </a:rPr>
                        <a:t>% (RMS)</a:t>
                      </a:r>
                      <a:endParaRPr sz="10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26</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a:t>
                      </a:r>
                      <a:r>
                        <a:rPr lang="en-US">
                          <a:solidFill>
                            <a:srgbClr val="000000"/>
                          </a:solidFill>
                        </a:rPr>
                        <a:t>3</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a:t>
                      </a:r>
                      <a:r>
                        <a:rPr lang="en-US">
                          <a:solidFill>
                            <a:srgbClr val="000000"/>
                          </a:solidFill>
                        </a:rPr>
                        <a:t>1</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chemeClr val="lt1"/>
                          </a:solidFill>
                        </a:rPr>
                        <a:t>45%</a:t>
                      </a:r>
                      <a:endParaRPr b="1" sz="1400" u="none" cap="none" strike="noStrike">
                        <a:solidFill>
                          <a:schemeClr val="lt1"/>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t>38</a:t>
                      </a:r>
                      <a:r>
                        <a:rPr lang="en-US" sz="1400" u="none" cap="none" strike="noStrike"/>
                        <a:t>%</a:t>
                      </a:r>
                      <a:endParaRPr sz="1400" u="none" cap="none" strike="noStrike"/>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3"/>
                    </a:solidFill>
                  </a:tcPr>
                </a:tc>
              </a:tr>
              <a:tr h="40327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*Geometry</a:t>
                      </a:r>
                      <a:endParaRPr sz="1400" u="none" cap="none" strike="noStrike">
                        <a:solidFill>
                          <a:srgbClr val="000000"/>
                        </a:solidFill>
                      </a:endParaRPr>
                    </a:p>
                  </a:txBody>
                  <a:tcPr marT="45725" marB="45725" marR="131025" marL="131025" anchor="ctr">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000">
                          <a:solidFill>
                            <a:srgbClr val="000000"/>
                          </a:solidFill>
                        </a:rPr>
                        <a:t>100</a:t>
                      </a:r>
                      <a:r>
                        <a:rPr lang="en-US" sz="1000" u="none" cap="none" strike="noStrike">
                          <a:solidFill>
                            <a:srgbClr val="000000"/>
                          </a:solidFill>
                        </a:rPr>
                        <a:t>% (HTHS)</a:t>
                      </a:r>
                      <a:endParaRPr sz="10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0</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0%</a:t>
                      </a:r>
                      <a:endParaRPr sz="1400" u="none" cap="none" strike="noStrike">
                        <a:solidFill>
                          <a:srgbClr val="000000"/>
                        </a:solidFill>
                      </a:endParaRPr>
                    </a:p>
                  </a:txBody>
                  <a:tcPr marT="45725" marB="45725" marR="131025" marL="131025" anchor="ct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19</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81</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0</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chemeClr val="lt1"/>
                          </a:solidFill>
                        </a:rPr>
                        <a:t>81</a:t>
                      </a:r>
                      <a:r>
                        <a:rPr b="1" lang="en-US" sz="1400" u="none" cap="none" strike="noStrike">
                          <a:solidFill>
                            <a:schemeClr val="lt1"/>
                          </a:solidFill>
                        </a:rPr>
                        <a:t>%</a:t>
                      </a:r>
                      <a:endParaRPr b="1" sz="1400" u="none" cap="none" strike="noStrike">
                        <a:solidFill>
                          <a:schemeClr val="lt1"/>
                        </a:solidFill>
                      </a:endParaRPr>
                    </a:p>
                  </a:txBody>
                  <a:tcPr marT="45725" marB="45725" marR="131025" marL="131025" anchor="ct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t>56</a:t>
                      </a:r>
                      <a:r>
                        <a:rPr lang="en-US" sz="1400" u="none" cap="none" strike="noStrike"/>
                        <a:t>%</a:t>
                      </a:r>
                      <a:endParaRPr sz="1400" u="none" cap="none" strike="noStrike"/>
                    </a:p>
                  </a:txBody>
                  <a:tcPr marT="45725" marB="45725" marR="131025" marL="131025" anchor="ct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3"/>
                    </a:solidFill>
                  </a:tcPr>
                </a:tc>
              </a:tr>
            </a:tbl>
          </a:graphicData>
        </a:graphic>
      </p:graphicFrame>
      <p:sp>
        <p:nvSpPr>
          <p:cNvPr id="158" name="Google Shape;158;g38a274b3aba_0_32"/>
          <p:cNvSpPr txBox="1"/>
          <p:nvPr/>
        </p:nvSpPr>
        <p:spPr>
          <a:xfrm>
            <a:off x="57150" y="505025"/>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00"/>
              </a:highlight>
              <a:latin typeface="Lustria"/>
              <a:ea typeface="Lustria"/>
              <a:cs typeface="Lustria"/>
              <a:sym typeface="Lustria"/>
            </a:endParaRPr>
          </a:p>
        </p:txBody>
      </p:sp>
      <p:sp>
        <p:nvSpPr>
          <p:cNvPr id="159" name="Google Shape;159;g38a274b3aba_0_32"/>
          <p:cNvSpPr/>
          <p:nvPr/>
        </p:nvSpPr>
        <p:spPr>
          <a:xfrm>
            <a:off x="9041450" y="905225"/>
            <a:ext cx="452100" cy="762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g38a274b3aba_0_32"/>
          <p:cNvSpPr/>
          <p:nvPr/>
        </p:nvSpPr>
        <p:spPr>
          <a:xfrm>
            <a:off x="10020600" y="905225"/>
            <a:ext cx="452100" cy="762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g38a274b3aba_0_32"/>
          <p:cNvSpPr txBox="1"/>
          <p:nvPr/>
        </p:nvSpPr>
        <p:spPr>
          <a:xfrm>
            <a:off x="57150" y="6343250"/>
            <a:ext cx="4084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chemeClr val="lt1"/>
                </a:solidFill>
                <a:latin typeface="Lustria"/>
                <a:ea typeface="Lustria"/>
                <a:cs typeface="Lustria"/>
                <a:sym typeface="Lustria"/>
              </a:rPr>
              <a:t>Note</a:t>
            </a:r>
            <a:r>
              <a:rPr b="0" i="0" lang="en-US" sz="900" u="none" cap="none" strike="noStrike">
                <a:solidFill>
                  <a:schemeClr val="lt1"/>
                </a:solidFill>
                <a:latin typeface="Lustria"/>
                <a:ea typeface="Lustria"/>
                <a:cs typeface="Lustria"/>
                <a:sym typeface="Lustria"/>
              </a:rPr>
              <a:t>: Numbers may not sum to 100% due to rounding.</a:t>
            </a:r>
            <a:endParaRPr b="0" i="0" sz="900" u="none" cap="none" strike="noStrike">
              <a:solidFill>
                <a:srgbClr val="000000"/>
              </a:solidFill>
              <a:latin typeface="Arial"/>
              <a:ea typeface="Arial"/>
              <a:cs typeface="Arial"/>
              <a:sym typeface="Arial"/>
            </a:endParaRPr>
          </a:p>
        </p:txBody>
      </p:sp>
      <p:sp>
        <p:nvSpPr>
          <p:cNvPr id="162" name="Google Shape;162;g38a274b3aba_0_32"/>
          <p:cNvSpPr txBox="1"/>
          <p:nvPr/>
        </p:nvSpPr>
        <p:spPr>
          <a:xfrm>
            <a:off x="10825775" y="3043100"/>
            <a:ext cx="1407600" cy="2732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dk2"/>
                </a:solidFill>
                <a:latin typeface="Lustria"/>
                <a:ea typeface="Lustria"/>
                <a:cs typeface="Lustria"/>
                <a:sym typeface="Lustria"/>
              </a:rPr>
              <a:t>Highlights</a:t>
            </a:r>
            <a:r>
              <a:rPr b="0" i="0" lang="en-US" sz="1200" u="none" cap="none" strike="noStrike">
                <a:solidFill>
                  <a:schemeClr val="dk2"/>
                </a:solidFill>
                <a:latin typeface="Lustria"/>
                <a:ea typeface="Lustria"/>
                <a:cs typeface="Lustria"/>
                <a:sym typeface="Lustria"/>
              </a:rPr>
              <a:t>: </a:t>
            </a:r>
            <a:endParaRPr b="0" i="0" sz="1200" u="none" cap="none" strike="noStrike">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000"/>
              <a:buFont typeface="Arial"/>
              <a:buNone/>
            </a:pPr>
            <a:r>
              <a:rPr lang="en-US" sz="950">
                <a:solidFill>
                  <a:schemeClr val="dk2"/>
                </a:solidFill>
                <a:latin typeface="Lustria"/>
                <a:ea typeface="Lustria"/>
                <a:cs typeface="Lustria"/>
                <a:sym typeface="Lustria"/>
              </a:rPr>
              <a:t>Gr. 4, 61% vs. Prev. Year 68%</a:t>
            </a:r>
            <a:endParaRPr sz="950">
              <a:solidFill>
                <a:schemeClr val="dk2"/>
              </a:solidFill>
              <a:latin typeface="Lustria"/>
              <a:ea typeface="Lustria"/>
              <a:cs typeface="Lustria"/>
              <a:sym typeface="Lustria"/>
            </a:endParaRPr>
          </a:p>
          <a:p>
            <a:pPr indent="0" lvl="0" marL="0" rtl="0" algn="l">
              <a:spcBef>
                <a:spcPts val="0"/>
              </a:spcBef>
              <a:spcAft>
                <a:spcPts val="0"/>
              </a:spcAft>
              <a:buClr>
                <a:srgbClr val="000000"/>
              </a:buClr>
              <a:buSzPts val="1000"/>
              <a:buFont typeface="Arial"/>
              <a:buNone/>
            </a:pPr>
            <a:r>
              <a:rPr lang="en-US" sz="950">
                <a:solidFill>
                  <a:schemeClr val="dk2"/>
                </a:solidFill>
                <a:latin typeface="Lustria"/>
                <a:ea typeface="Lustria"/>
                <a:cs typeface="Lustria"/>
                <a:sym typeface="Lustria"/>
              </a:rPr>
              <a:t>Gr. 6, 55% vs. Prev. Year 56%</a:t>
            </a:r>
            <a:endParaRPr sz="95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000"/>
              <a:buFont typeface="Arial"/>
              <a:buNone/>
            </a:pPr>
            <a:r>
              <a:rPr lang="en-US" sz="950">
                <a:solidFill>
                  <a:schemeClr val="dk2"/>
                </a:solidFill>
                <a:latin typeface="Lustria"/>
                <a:ea typeface="Lustria"/>
                <a:cs typeface="Lustria"/>
                <a:sym typeface="Lustria"/>
              </a:rPr>
              <a:t>Gr. 5-72% vs. Prev. Year 67%</a:t>
            </a:r>
            <a:endParaRPr sz="95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000"/>
              <a:buFont typeface="Arial"/>
              <a:buNone/>
            </a:pPr>
            <a:r>
              <a:rPr lang="en-US" sz="950">
                <a:solidFill>
                  <a:schemeClr val="dk2"/>
                </a:solidFill>
                <a:latin typeface="Lustria"/>
                <a:ea typeface="Lustria"/>
                <a:cs typeface="Lustria"/>
                <a:sym typeface="Lustria"/>
              </a:rPr>
              <a:t>Gr. 7-53% vs. Prev. Year 44%</a:t>
            </a:r>
            <a:endParaRPr sz="950">
              <a:solidFill>
                <a:schemeClr val="dk2"/>
              </a:solidFill>
              <a:latin typeface="Lustria"/>
              <a:ea typeface="Lustria"/>
              <a:cs typeface="Lustria"/>
              <a:sym typeface="Lustria"/>
            </a:endParaRPr>
          </a:p>
          <a:p>
            <a:pPr indent="0" lvl="0" marL="0" rtl="0" algn="l">
              <a:spcBef>
                <a:spcPts val="0"/>
              </a:spcBef>
              <a:spcAft>
                <a:spcPts val="0"/>
              </a:spcAft>
              <a:buClr>
                <a:srgbClr val="000000"/>
              </a:buClr>
              <a:buSzPts val="1000"/>
              <a:buFont typeface="Arial"/>
              <a:buNone/>
            </a:pPr>
            <a:r>
              <a:rPr lang="en-US" sz="950">
                <a:solidFill>
                  <a:schemeClr val="dk2"/>
                </a:solidFill>
                <a:latin typeface="Lustria"/>
                <a:ea typeface="Lustria"/>
                <a:cs typeface="Lustria"/>
                <a:sym typeface="Lustria"/>
              </a:rPr>
              <a:t>- Geometry 81% vs. Prev. Year’s Stud. 59%</a:t>
            </a:r>
            <a:endParaRPr sz="95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000"/>
              <a:buFont typeface="Arial"/>
              <a:buNone/>
            </a:pPr>
            <a:r>
              <a:rPr lang="en-US" sz="950">
                <a:solidFill>
                  <a:schemeClr val="dk2"/>
                </a:solidFill>
                <a:latin typeface="Lustria"/>
                <a:ea typeface="Lustria"/>
                <a:cs typeface="Lustria"/>
                <a:sym typeface="Lustria"/>
              </a:rPr>
              <a:t>-Continue to outperform state</a:t>
            </a:r>
            <a:endParaRPr sz="95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000"/>
              <a:buFont typeface="Arial"/>
              <a:buNone/>
            </a:pPr>
            <a:r>
              <a:t/>
            </a:r>
            <a:endParaRPr sz="95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000"/>
              <a:buFont typeface="Arial"/>
              <a:buNone/>
            </a:pPr>
            <a:r>
              <a:t/>
            </a:r>
            <a:endParaRPr sz="100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000"/>
              <a:buFont typeface="Arial"/>
              <a:buNone/>
            </a:pPr>
            <a:r>
              <a:t/>
            </a:r>
            <a:endParaRPr sz="100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000"/>
              <a:buFont typeface="Arial"/>
              <a:buNone/>
            </a:pPr>
            <a:r>
              <a:t/>
            </a:r>
            <a:endParaRPr sz="1000">
              <a:solidFill>
                <a:schemeClr val="dk2"/>
              </a:solidFill>
              <a:latin typeface="Lustria"/>
              <a:ea typeface="Lustria"/>
              <a:cs typeface="Lustria"/>
              <a:sym typeface="Lustria"/>
            </a:endParaRPr>
          </a:p>
        </p:txBody>
      </p:sp>
      <p:sp>
        <p:nvSpPr>
          <p:cNvPr id="163" name="Google Shape;163;g38a274b3aba_0_32"/>
          <p:cNvSpPr/>
          <p:nvPr/>
        </p:nvSpPr>
        <p:spPr>
          <a:xfrm>
            <a:off x="10786625" y="3877738"/>
            <a:ext cx="116100" cy="141300"/>
          </a:xfrm>
          <a:prstGeom prst="up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ustria"/>
              <a:ea typeface="Lustria"/>
              <a:cs typeface="Lustria"/>
              <a:sym typeface="Lustria"/>
            </a:endParaRPr>
          </a:p>
        </p:txBody>
      </p:sp>
      <p:sp>
        <p:nvSpPr>
          <p:cNvPr id="164" name="Google Shape;164;g38a274b3aba_0_32"/>
          <p:cNvSpPr/>
          <p:nvPr/>
        </p:nvSpPr>
        <p:spPr>
          <a:xfrm>
            <a:off x="10786625" y="3358350"/>
            <a:ext cx="116100" cy="141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ustria"/>
              <a:ea typeface="Lustria"/>
              <a:cs typeface="Lustria"/>
              <a:sym typeface="Lustria"/>
            </a:endParaRPr>
          </a:p>
        </p:txBody>
      </p:sp>
      <p:sp>
        <p:nvSpPr>
          <p:cNvPr id="165" name="Google Shape;165;g38a274b3aba_0_32"/>
          <p:cNvSpPr/>
          <p:nvPr/>
        </p:nvSpPr>
        <p:spPr>
          <a:xfrm>
            <a:off x="10786625" y="4054526"/>
            <a:ext cx="116100" cy="141300"/>
          </a:xfrm>
          <a:prstGeom prst="up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ustria"/>
              <a:ea typeface="Lustria"/>
              <a:cs typeface="Lustria"/>
              <a:sym typeface="Lustria"/>
            </a:endParaRPr>
          </a:p>
        </p:txBody>
      </p:sp>
      <p:sp>
        <p:nvSpPr>
          <p:cNvPr id="166" name="Google Shape;166;g38a274b3aba_0_32"/>
          <p:cNvSpPr/>
          <p:nvPr/>
        </p:nvSpPr>
        <p:spPr>
          <a:xfrm>
            <a:off x="10786625" y="3577600"/>
            <a:ext cx="116100" cy="141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ustria"/>
              <a:ea typeface="Lustria"/>
              <a:cs typeface="Lustria"/>
              <a:sym typeface="Lustri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graphicFrame>
        <p:nvGraphicFramePr>
          <p:cNvPr id="172" name="Google Shape;172;p4"/>
          <p:cNvGraphicFramePr/>
          <p:nvPr/>
        </p:nvGraphicFramePr>
        <p:xfrm>
          <a:off x="981688" y="1853533"/>
          <a:ext cx="3000000" cy="3000000"/>
        </p:xfrm>
        <a:graphic>
          <a:graphicData uri="http://schemas.openxmlformats.org/drawingml/2006/table">
            <a:tbl>
              <a:tblPr bandRow="1" firstRow="1" lastCol="1">
                <a:noFill/>
                <a:tableStyleId>{9B90CD57-2BAD-47DE-B3D6-B1C20D0997DD}</a:tableStyleId>
              </a:tblPr>
              <a:tblGrid>
                <a:gridCol w="1325850"/>
                <a:gridCol w="901250"/>
                <a:gridCol w="938550"/>
                <a:gridCol w="1013575"/>
                <a:gridCol w="1218850"/>
                <a:gridCol w="1193200"/>
                <a:gridCol w="1193200"/>
                <a:gridCol w="962250"/>
                <a:gridCol w="974675"/>
              </a:tblGrid>
              <a:tr h="590100">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solidFill>
                            <a:schemeClr val="lt1"/>
                          </a:solidFill>
                        </a:rPr>
                        <a:t>Percent Taking Test</a:t>
                      </a:r>
                      <a:endParaRPr sz="1400" u="none" cap="none" strike="noStrike"/>
                    </a:p>
                  </a:txBody>
                  <a:tcPr marT="45725" marB="45725" marR="131025" marL="131025">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Not Yet Meeting</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1)</a:t>
                      </a:r>
                      <a:endParaRPr sz="10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Partially</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Meeting</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2)</a:t>
                      </a:r>
                      <a:endParaRPr sz="14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Approaching</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Expectations</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3)</a:t>
                      </a:r>
                      <a:endParaRPr sz="14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Meeting</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Expectations</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4)</a:t>
                      </a:r>
                      <a:endParaRPr sz="14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Exceeding Expectations (Level 5)</a:t>
                      </a:r>
                      <a:endParaRPr sz="14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District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 ≥ Level 4</a:t>
                      </a:r>
                      <a:endParaRPr sz="10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State NJ  </a:t>
                      </a:r>
                      <a:endParaRPr b="1" sz="1400" u="none" cap="none" strike="noStrike"/>
                    </a:p>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 ≥</a:t>
                      </a:r>
                      <a:endParaRPr b="1" sz="1400" u="none" cap="none" strike="noStrike"/>
                    </a:p>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 Level 4</a:t>
                      </a:r>
                      <a:endParaRPr b="1" sz="1000" u="none" cap="none" strike="noStrike"/>
                    </a:p>
                  </a:txBody>
                  <a:tcPr marT="45725" marB="45725" marR="131025" marL="131025"/>
                </a:tc>
              </a:tr>
              <a:tr h="398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3</a:t>
                      </a:r>
                      <a:endParaRPr sz="1400" u="none" cap="none" strike="noStrike">
                        <a:solidFill>
                          <a:srgbClr val="000000"/>
                        </a:solidFill>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rtl="0" algn="ctr">
                        <a:spcBef>
                          <a:spcPts val="0"/>
                        </a:spcBef>
                        <a:spcAft>
                          <a:spcPts val="0"/>
                        </a:spcAft>
                        <a:buNone/>
                      </a:pPr>
                      <a:r>
                        <a:rPr lang="en-US">
                          <a:solidFill>
                            <a:srgbClr val="000000"/>
                          </a:solidFill>
                        </a:rPr>
                        <a:t>99%</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9</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a:t>
                      </a:r>
                      <a:r>
                        <a:rPr lang="en-US">
                          <a:solidFill>
                            <a:srgbClr val="000000"/>
                          </a:solidFill>
                        </a:rPr>
                        <a:t>3</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23</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50</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chemeClr val="lt1"/>
                          </a:solidFill>
                        </a:rPr>
                        <a:t>55</a:t>
                      </a:r>
                      <a:r>
                        <a:rPr b="1" lang="en-US" sz="1400" u="none" cap="none" strike="noStrike">
                          <a:solidFill>
                            <a:schemeClr val="lt1"/>
                          </a:solidFill>
                        </a:rPr>
                        <a:t>%</a:t>
                      </a:r>
                      <a:endParaRPr sz="1400" u="none" cap="none" strike="noStrike"/>
                    </a:p>
                  </a:txBody>
                  <a:tcPr marT="45725" marB="45725" marR="131025" marL="131025" anchor="ctr">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t>4</a:t>
                      </a:r>
                      <a:r>
                        <a:rPr lang="en-US"/>
                        <a:t>5</a:t>
                      </a:r>
                      <a:r>
                        <a:rPr lang="en-US" sz="1400" u="none" cap="none" strike="noStrike"/>
                        <a:t>%</a:t>
                      </a:r>
                      <a:endParaRPr sz="1400" u="none" cap="none" strike="noStrike"/>
                    </a:p>
                  </a:txBody>
                  <a:tcPr marT="45725" marB="45725" marR="131025" marL="131025" anchor="ctr">
                    <a:solidFill>
                      <a:schemeClr val="accent3"/>
                    </a:solidFill>
                  </a:tcPr>
                </a:tc>
              </a:tr>
              <a:tr h="398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4</a:t>
                      </a:r>
                      <a:endParaRPr sz="1400" u="none" cap="none" strike="noStrike">
                        <a:solidFill>
                          <a:srgbClr val="000000"/>
                        </a:solidFill>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rtl="0" algn="ctr">
                        <a:spcBef>
                          <a:spcPts val="0"/>
                        </a:spcBef>
                        <a:spcAft>
                          <a:spcPts val="0"/>
                        </a:spcAft>
                        <a:buNone/>
                      </a:pPr>
                      <a:r>
                        <a:rPr lang="en-US">
                          <a:solidFill>
                            <a:srgbClr val="000000"/>
                          </a:solidFill>
                        </a:rPr>
                        <a:t>99%</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9</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25</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a:t>
                      </a:r>
                      <a:r>
                        <a:rPr lang="en-US">
                          <a:solidFill>
                            <a:srgbClr val="000000"/>
                          </a:solidFill>
                        </a:rPr>
                        <a:t>1</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a:t>
                      </a:r>
                      <a:r>
                        <a:rPr lang="en-US">
                          <a:solidFill>
                            <a:srgbClr val="000000"/>
                          </a:solidFill>
                        </a:rPr>
                        <a:t>1</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chemeClr val="lt1"/>
                          </a:solidFill>
                        </a:rPr>
                        <a:t>62</a:t>
                      </a:r>
                      <a:r>
                        <a:rPr b="1" lang="en-US" sz="1400" u="none" cap="none" strike="noStrike">
                          <a:solidFill>
                            <a:schemeClr val="lt1"/>
                          </a:solidFill>
                        </a:rPr>
                        <a:t>%</a:t>
                      </a:r>
                      <a:endParaRPr b="1" sz="1400" u="none" cap="none" strike="noStrike">
                        <a:solidFill>
                          <a:schemeClr val="lt1"/>
                        </a:solidFill>
                      </a:endParaRPr>
                    </a:p>
                  </a:txBody>
                  <a:tcPr marT="45725" marB="45725" marR="131025" marL="131025" anchor="ctr">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t>5</a:t>
                      </a:r>
                      <a:r>
                        <a:rPr lang="en-US"/>
                        <a:t>4</a:t>
                      </a:r>
                      <a:r>
                        <a:rPr lang="en-US" sz="1400" u="none" cap="none" strike="noStrike"/>
                        <a:t>%</a:t>
                      </a:r>
                      <a:endParaRPr sz="1400" u="none" cap="none" strike="noStrike"/>
                    </a:p>
                  </a:txBody>
                  <a:tcPr marT="45725" marB="45725" marR="131025" marL="131025" anchor="ctr">
                    <a:solidFill>
                      <a:schemeClr val="accent3"/>
                    </a:solidFill>
                  </a:tcPr>
                </a:tc>
              </a:tr>
              <a:tr h="398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5</a:t>
                      </a:r>
                      <a:endParaRPr sz="1400" u="none" cap="none" strike="noStrike">
                        <a:solidFill>
                          <a:srgbClr val="000000"/>
                        </a:solidFill>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rtl="0" algn="ctr">
                        <a:spcBef>
                          <a:spcPts val="0"/>
                        </a:spcBef>
                        <a:spcAft>
                          <a:spcPts val="0"/>
                        </a:spcAft>
                        <a:buNone/>
                      </a:pPr>
                      <a:r>
                        <a:rPr lang="en-US">
                          <a:solidFill>
                            <a:srgbClr val="000000"/>
                          </a:solidFill>
                        </a:rPr>
                        <a:t>99%</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7</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18</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57</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13</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chemeClr val="lt1"/>
                          </a:solidFill>
                        </a:rPr>
                        <a:t>70</a:t>
                      </a:r>
                      <a:r>
                        <a:rPr b="1" lang="en-US" sz="1400" u="none" cap="none" strike="noStrike">
                          <a:solidFill>
                            <a:schemeClr val="lt1"/>
                          </a:solidFill>
                        </a:rPr>
                        <a:t>%</a:t>
                      </a:r>
                      <a:endParaRPr b="1" sz="1400" u="none" cap="none" strike="noStrike">
                        <a:solidFill>
                          <a:schemeClr val="lt1"/>
                        </a:solidFill>
                      </a:endParaRPr>
                    </a:p>
                  </a:txBody>
                  <a:tcPr marT="45725" marB="45725" marR="131025" marL="131025" anchor="ctr">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t>5</a:t>
                      </a:r>
                      <a:r>
                        <a:rPr lang="en-US"/>
                        <a:t>3</a:t>
                      </a:r>
                      <a:r>
                        <a:rPr lang="en-US" sz="1400" u="none" cap="none" strike="noStrike"/>
                        <a:t>%</a:t>
                      </a:r>
                      <a:endParaRPr sz="1400" u="none" cap="none" strike="noStrike"/>
                    </a:p>
                  </a:txBody>
                  <a:tcPr marT="45725" marB="45725" marR="131025" marL="131025" anchor="ctr">
                    <a:solidFill>
                      <a:schemeClr val="accent3"/>
                    </a:solidFill>
                  </a:tcPr>
                </a:tc>
              </a:tr>
              <a:tr h="398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6</a:t>
                      </a:r>
                      <a:endParaRPr sz="1400" u="none" cap="none" strike="noStrike">
                        <a:solidFill>
                          <a:srgbClr val="000000"/>
                        </a:solidFill>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rtl="0" algn="ctr">
                        <a:spcBef>
                          <a:spcPts val="0"/>
                        </a:spcBef>
                        <a:spcAft>
                          <a:spcPts val="0"/>
                        </a:spcAft>
                        <a:buNone/>
                      </a:pPr>
                      <a:r>
                        <a:rPr lang="en-US">
                          <a:solidFill>
                            <a:srgbClr val="000000"/>
                          </a:solidFill>
                        </a:rPr>
                        <a:t>100</a:t>
                      </a:r>
                      <a:r>
                        <a:rPr lang="en-US">
                          <a:solidFill>
                            <a:srgbClr val="000000"/>
                          </a:solidFill>
                        </a:rPr>
                        <a:t>%</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2</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a:t>
                      </a:r>
                      <a:r>
                        <a:rPr lang="en-US">
                          <a:solidFill>
                            <a:srgbClr val="000000"/>
                          </a:solidFill>
                        </a:rPr>
                        <a:t>2</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a:t>
                      </a:r>
                      <a:r>
                        <a:rPr lang="en-US">
                          <a:solidFill>
                            <a:srgbClr val="000000"/>
                          </a:solidFill>
                        </a:rPr>
                        <a:t>1</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57</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9</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chemeClr val="lt1"/>
                          </a:solidFill>
                        </a:rPr>
                        <a:t>66</a:t>
                      </a:r>
                      <a:r>
                        <a:rPr b="1" lang="en-US" sz="1400" u="none" cap="none" strike="noStrike">
                          <a:solidFill>
                            <a:schemeClr val="lt1"/>
                          </a:solidFill>
                        </a:rPr>
                        <a:t>%</a:t>
                      </a:r>
                      <a:endParaRPr b="1" sz="1400" u="none" cap="none" strike="noStrike">
                        <a:solidFill>
                          <a:schemeClr val="lt1"/>
                        </a:solidFill>
                      </a:endParaRPr>
                    </a:p>
                  </a:txBody>
                  <a:tcPr marT="45725" marB="45725" marR="131025" marL="131025" anchor="ctr">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t>56</a:t>
                      </a:r>
                      <a:r>
                        <a:rPr lang="en-US" sz="1400" u="none" cap="none" strike="noStrike"/>
                        <a:t>%</a:t>
                      </a:r>
                      <a:endParaRPr sz="1400" u="none" cap="none" strike="noStrike"/>
                    </a:p>
                  </a:txBody>
                  <a:tcPr marT="45725" marB="45725" marR="131025" marL="131025" anchor="ctr">
                    <a:solidFill>
                      <a:schemeClr val="accent3"/>
                    </a:solidFill>
                  </a:tcPr>
                </a:tc>
              </a:tr>
              <a:tr h="398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7</a:t>
                      </a:r>
                      <a:endParaRPr sz="1400" u="none" cap="none" strike="noStrike">
                        <a:solidFill>
                          <a:srgbClr val="000000"/>
                        </a:solidFill>
                      </a:endParaRPr>
                    </a:p>
                  </a:txBody>
                  <a:tcPr marT="45725" marB="45725" marR="131025" marL="131025" anchor="ctr">
                    <a:lnR cap="flat" cmpd="sng" w="12700">
                      <a:solidFill>
                        <a:schemeClr val="lt1"/>
                      </a:solidFill>
                      <a:prstDash val="solid"/>
                      <a:round/>
                      <a:headEnd len="sm" w="sm" type="none"/>
                      <a:tailEnd len="sm" w="sm" type="none"/>
                    </a:lnR>
                    <a:solidFill>
                      <a:srgbClr val="DDCCCC"/>
                    </a:solidFill>
                  </a:tcPr>
                </a:tc>
                <a:tc>
                  <a:txBody>
                    <a:bodyPr/>
                    <a:lstStyle/>
                    <a:p>
                      <a:pPr indent="0" lvl="0" marL="0" rtl="0" algn="ctr">
                        <a:spcBef>
                          <a:spcPts val="0"/>
                        </a:spcBef>
                        <a:spcAft>
                          <a:spcPts val="0"/>
                        </a:spcAft>
                        <a:buNone/>
                      </a:pPr>
                      <a:r>
                        <a:rPr lang="en-US">
                          <a:solidFill>
                            <a:srgbClr val="000000"/>
                          </a:solidFill>
                        </a:rPr>
                        <a:t>98%</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9</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23</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46</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17</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chemeClr val="lt1"/>
                          </a:solidFill>
                        </a:rPr>
                        <a:t>6</a:t>
                      </a:r>
                      <a:r>
                        <a:rPr b="1" lang="en-US">
                          <a:solidFill>
                            <a:schemeClr val="lt1"/>
                          </a:solidFill>
                        </a:rPr>
                        <a:t>3</a:t>
                      </a:r>
                      <a:r>
                        <a:rPr b="1" lang="en-US" sz="1400" u="none" cap="none" strike="noStrike">
                          <a:solidFill>
                            <a:schemeClr val="lt1"/>
                          </a:solidFill>
                        </a:rPr>
                        <a:t>%</a:t>
                      </a:r>
                      <a:endParaRPr b="1" sz="1400" u="none" cap="none" strike="noStrike">
                        <a:solidFill>
                          <a:schemeClr val="lt1"/>
                        </a:solidFill>
                      </a:endParaRPr>
                    </a:p>
                  </a:txBody>
                  <a:tcPr marT="45725" marB="45725" marR="131025" marL="131025" anchor="ctr">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t>5</a:t>
                      </a:r>
                      <a:r>
                        <a:rPr lang="en-US"/>
                        <a:t>7</a:t>
                      </a:r>
                      <a:r>
                        <a:rPr lang="en-US" sz="1400" u="none" cap="none" strike="noStrike"/>
                        <a:t>%</a:t>
                      </a:r>
                      <a:endParaRPr sz="1400" u="none" cap="none" strike="noStrike"/>
                    </a:p>
                  </a:txBody>
                  <a:tcPr marT="45725" marB="45725" marR="131025" marL="131025" anchor="ctr">
                    <a:solidFill>
                      <a:schemeClr val="accent3"/>
                    </a:solidFill>
                  </a:tcPr>
                </a:tc>
              </a:tr>
              <a:tr h="398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8</a:t>
                      </a:r>
                      <a:endParaRPr sz="1400" u="none" cap="none" strike="noStrike">
                        <a:solidFill>
                          <a:srgbClr val="000000"/>
                        </a:solidFill>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rtl="0" algn="ctr">
                        <a:spcBef>
                          <a:spcPts val="0"/>
                        </a:spcBef>
                        <a:spcAft>
                          <a:spcPts val="0"/>
                        </a:spcAft>
                        <a:buNone/>
                      </a:pPr>
                      <a:r>
                        <a:rPr lang="en-US">
                          <a:solidFill>
                            <a:srgbClr val="000000"/>
                          </a:solidFill>
                        </a:rPr>
                        <a:t>98%</a:t>
                      </a:r>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8</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a:t>
                      </a:r>
                      <a:r>
                        <a:rPr lang="en-US">
                          <a:solidFill>
                            <a:srgbClr val="000000"/>
                          </a:solidFill>
                        </a:rPr>
                        <a:t>0</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a:t>
                      </a:r>
                      <a:r>
                        <a:rPr lang="en-US">
                          <a:solidFill>
                            <a:srgbClr val="000000"/>
                          </a:solidFill>
                        </a:rPr>
                        <a:t>5</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32</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chemeClr val="lt1"/>
                          </a:solidFill>
                        </a:rPr>
                        <a:t>77</a:t>
                      </a:r>
                      <a:r>
                        <a:rPr b="1" lang="en-US" sz="1400" u="none" cap="none" strike="noStrike">
                          <a:solidFill>
                            <a:schemeClr val="lt1"/>
                          </a:solidFill>
                        </a:rPr>
                        <a:t>%</a:t>
                      </a:r>
                      <a:endParaRPr b="1" sz="1400" u="none" cap="none" strike="noStrike">
                        <a:solidFill>
                          <a:schemeClr val="lt1"/>
                        </a:solidFill>
                      </a:endParaRPr>
                    </a:p>
                  </a:txBody>
                  <a:tcPr marT="45725" marB="45725" marR="131025" marL="131025" anchor="ctr">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t>5</a:t>
                      </a:r>
                      <a:r>
                        <a:rPr lang="en-US"/>
                        <a:t>7</a:t>
                      </a:r>
                      <a:r>
                        <a:rPr lang="en-US" sz="1400" u="none" cap="none" strike="noStrike"/>
                        <a:t>%</a:t>
                      </a:r>
                      <a:endParaRPr sz="1400" u="none" cap="none" strike="noStrike"/>
                    </a:p>
                  </a:txBody>
                  <a:tcPr marT="45725" marB="45725" marR="131025" marL="131025" anchor="ctr">
                    <a:solidFill>
                      <a:schemeClr val="accent3"/>
                    </a:solidFill>
                  </a:tcPr>
                </a:tc>
              </a:tr>
              <a:tr h="398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9</a:t>
                      </a:r>
                      <a:endParaRPr sz="1400" u="none" cap="none" strike="noStrike">
                        <a:solidFill>
                          <a:srgbClr val="000000"/>
                        </a:solidFill>
                      </a:endParaRPr>
                    </a:p>
                  </a:txBody>
                  <a:tcPr marT="45725" marB="45725" marR="131025" marL="131025" anchor="ctr"/>
                </a:tc>
                <a:tc>
                  <a:txBody>
                    <a:bodyPr/>
                    <a:lstStyle/>
                    <a:p>
                      <a:pPr indent="0" lvl="0" marL="0" rtl="0" algn="ctr">
                        <a:spcBef>
                          <a:spcPts val="0"/>
                        </a:spcBef>
                        <a:spcAft>
                          <a:spcPts val="0"/>
                        </a:spcAft>
                        <a:buNone/>
                      </a:pPr>
                      <a:r>
                        <a:rPr lang="en-US">
                          <a:solidFill>
                            <a:srgbClr val="000000"/>
                          </a:solidFill>
                        </a:rPr>
                        <a:t>100</a:t>
                      </a:r>
                      <a:r>
                        <a:rPr lang="en-US">
                          <a:solidFill>
                            <a:srgbClr val="000000"/>
                          </a:solidFill>
                        </a:rPr>
                        <a:t>%</a:t>
                      </a:r>
                      <a:endParaRPr/>
                    </a:p>
                  </a:txBody>
                  <a:tcPr marT="45725" marB="45725" marR="131025" marL="131025" anchor="ctr">
                    <a:lnT cap="flat" cmpd="sng" w="12700">
                      <a:solidFill>
                        <a:schemeClr val="lt1"/>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9</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8</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a:t>
                      </a:r>
                      <a:r>
                        <a:rPr lang="en-US">
                          <a:solidFill>
                            <a:srgbClr val="000000"/>
                          </a:solidFill>
                        </a:rPr>
                        <a:t>5</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50</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8</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chemeClr val="lt1"/>
                          </a:solidFill>
                        </a:rPr>
                        <a:t>58</a:t>
                      </a:r>
                      <a:r>
                        <a:rPr b="1" lang="en-US" sz="1400" u="none" cap="none" strike="noStrike">
                          <a:solidFill>
                            <a:schemeClr val="lt1"/>
                          </a:solidFill>
                        </a:rPr>
                        <a:t>%</a:t>
                      </a:r>
                      <a:endParaRPr b="1" sz="1400" u="none" cap="none" strike="noStrike">
                        <a:solidFill>
                          <a:schemeClr val="lt1"/>
                        </a:solidFill>
                      </a:endParaRPr>
                    </a:p>
                  </a:txBody>
                  <a:tcPr marT="45725" marB="45725" marR="131025" marL="131025" anchor="ctr">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t>50</a:t>
                      </a:r>
                      <a:r>
                        <a:rPr lang="en-US" sz="1400" u="none" cap="none" strike="noStrike"/>
                        <a:t>%</a:t>
                      </a:r>
                      <a:endParaRPr sz="1400" u="none" cap="none" strike="noStrike"/>
                    </a:p>
                  </a:txBody>
                  <a:tcPr marT="45725" marB="45725" marR="131025" marL="131025" anchor="ctr">
                    <a:solidFill>
                      <a:schemeClr val="accent3"/>
                    </a:solidFill>
                  </a:tcPr>
                </a:tc>
              </a:tr>
            </a:tbl>
          </a:graphicData>
        </a:graphic>
      </p:graphicFrame>
      <p:sp>
        <p:nvSpPr>
          <p:cNvPr id="173" name="Google Shape;173;p4"/>
          <p:cNvSpPr txBox="1"/>
          <p:nvPr>
            <p:ph type="title"/>
          </p:nvPr>
        </p:nvSpPr>
        <p:spPr>
          <a:xfrm>
            <a:off x="1783457" y="88907"/>
            <a:ext cx="8630215" cy="1321341"/>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800"/>
              <a:buFont typeface="Libre Baskerville"/>
              <a:buNone/>
            </a:pPr>
            <a:r>
              <a:rPr lang="en-US" sz="2800"/>
              <a:t>Haddon Township</a:t>
            </a:r>
            <a:br>
              <a:rPr lang="en-US" sz="2800"/>
            </a:br>
            <a:r>
              <a:rPr lang="en-US" sz="2800"/>
              <a:t>2025 NJSLA GRADE-LEVEL Outcomes</a:t>
            </a:r>
            <a:br>
              <a:rPr lang="en-US" sz="2800"/>
            </a:br>
            <a:r>
              <a:rPr lang="en-US" sz="2800"/>
              <a:t>English Language Arts/Literacy</a:t>
            </a:r>
            <a:endParaRPr/>
          </a:p>
        </p:txBody>
      </p:sp>
      <p:sp>
        <p:nvSpPr>
          <p:cNvPr id="174" name="Google Shape;174;p4"/>
          <p:cNvSpPr txBox="1"/>
          <p:nvPr/>
        </p:nvSpPr>
        <p:spPr>
          <a:xfrm>
            <a:off x="226951" y="6481000"/>
            <a:ext cx="4285800" cy="23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900" u="none" cap="none" strike="noStrike">
                <a:solidFill>
                  <a:schemeClr val="lt1"/>
                </a:solidFill>
                <a:latin typeface="Lustria"/>
                <a:ea typeface="Lustria"/>
                <a:cs typeface="Lustria"/>
                <a:sym typeface="Lustria"/>
              </a:rPr>
              <a:t>Note</a:t>
            </a:r>
            <a:r>
              <a:rPr b="0" i="0" lang="en-US" sz="900" u="none" cap="none" strike="noStrike">
                <a:solidFill>
                  <a:schemeClr val="lt1"/>
                </a:solidFill>
                <a:latin typeface="Lustria"/>
                <a:ea typeface="Lustria"/>
                <a:cs typeface="Lustria"/>
                <a:sym typeface="Lustria"/>
              </a:rPr>
              <a:t>: Numbers may not sum to 100% due to rounding.</a:t>
            </a:r>
            <a:endParaRPr b="0" i="0" sz="900" u="none" cap="none" strike="noStrike">
              <a:solidFill>
                <a:srgbClr val="000000"/>
              </a:solidFill>
              <a:latin typeface="Arial"/>
              <a:ea typeface="Arial"/>
              <a:cs typeface="Arial"/>
              <a:sym typeface="Arial"/>
            </a:endParaRPr>
          </a:p>
        </p:txBody>
      </p:sp>
      <p:sp>
        <p:nvSpPr>
          <p:cNvPr id="175" name="Google Shape;175;p4"/>
          <p:cNvSpPr txBox="1"/>
          <p:nvPr/>
        </p:nvSpPr>
        <p:spPr>
          <a:xfrm>
            <a:off x="6272575" y="6178575"/>
            <a:ext cx="5486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ustria"/>
              <a:ea typeface="Lustria"/>
              <a:cs typeface="Lustria"/>
              <a:sym typeface="Lustria"/>
            </a:endParaRPr>
          </a:p>
        </p:txBody>
      </p:sp>
      <p:sp>
        <p:nvSpPr>
          <p:cNvPr id="176" name="Google Shape;176;p4"/>
          <p:cNvSpPr/>
          <p:nvPr/>
        </p:nvSpPr>
        <p:spPr>
          <a:xfrm>
            <a:off x="9048150" y="1091225"/>
            <a:ext cx="452100" cy="762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4"/>
          <p:cNvSpPr/>
          <p:nvPr/>
        </p:nvSpPr>
        <p:spPr>
          <a:xfrm>
            <a:off x="10026850" y="1049700"/>
            <a:ext cx="452100" cy="762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4"/>
          <p:cNvSpPr txBox="1"/>
          <p:nvPr/>
        </p:nvSpPr>
        <p:spPr>
          <a:xfrm>
            <a:off x="10819200" y="2842475"/>
            <a:ext cx="1486200" cy="206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Lustria"/>
                <a:ea typeface="Lustria"/>
                <a:cs typeface="Lustria"/>
                <a:sym typeface="Lustria"/>
              </a:rPr>
              <a:t>Highlights</a:t>
            </a:r>
            <a:r>
              <a:rPr b="0" i="0" lang="en-US" sz="1200" u="none" cap="none" strike="noStrike">
                <a:solidFill>
                  <a:srgbClr val="000000"/>
                </a:solidFill>
                <a:latin typeface="Lustria"/>
                <a:ea typeface="Lustria"/>
                <a:cs typeface="Lustria"/>
                <a:sym typeface="Lustria"/>
              </a:rPr>
              <a:t>: </a:t>
            </a:r>
            <a:endParaRPr b="0" i="0" sz="1200" u="none" cap="none" strike="noStrike">
              <a:solidFill>
                <a:srgbClr val="000000"/>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Lustria"/>
                <a:ea typeface="Lustria"/>
                <a:cs typeface="Lustria"/>
                <a:sym typeface="Lustria"/>
              </a:rPr>
              <a:t>-Gr. </a:t>
            </a:r>
            <a:r>
              <a:rPr lang="en-US" sz="1100">
                <a:latin typeface="Lustria"/>
                <a:ea typeface="Lustria"/>
                <a:cs typeface="Lustria"/>
                <a:sym typeface="Lustria"/>
              </a:rPr>
              <a:t>4</a:t>
            </a:r>
            <a:r>
              <a:rPr b="0" i="0" lang="en-US" sz="1100" u="none" cap="none" strike="noStrike">
                <a:solidFill>
                  <a:srgbClr val="000000"/>
                </a:solidFill>
                <a:latin typeface="Lustria"/>
                <a:ea typeface="Lustria"/>
                <a:cs typeface="Lustria"/>
                <a:sym typeface="Lustria"/>
              </a:rPr>
              <a:t>-6</a:t>
            </a:r>
            <a:r>
              <a:rPr lang="en-US" sz="1100">
                <a:latin typeface="Lustria"/>
                <a:ea typeface="Lustria"/>
                <a:cs typeface="Lustria"/>
                <a:sym typeface="Lustria"/>
              </a:rPr>
              <a:t>2</a:t>
            </a:r>
            <a:r>
              <a:rPr b="0" i="0" lang="en-US" sz="1100" u="none" cap="none" strike="noStrike">
                <a:solidFill>
                  <a:srgbClr val="000000"/>
                </a:solidFill>
                <a:latin typeface="Lustria"/>
                <a:ea typeface="Lustria"/>
                <a:cs typeface="Lustria"/>
                <a:sym typeface="Lustria"/>
              </a:rPr>
              <a:t>% Prev. Year </a:t>
            </a:r>
            <a:r>
              <a:rPr lang="en-US" sz="1100">
                <a:latin typeface="Lustria"/>
                <a:ea typeface="Lustria"/>
                <a:cs typeface="Lustria"/>
                <a:sym typeface="Lustria"/>
              </a:rPr>
              <a:t>60</a:t>
            </a:r>
            <a:r>
              <a:rPr b="0" i="0" lang="en-US" sz="1100" u="none" cap="none" strike="noStrike">
                <a:solidFill>
                  <a:srgbClr val="000000"/>
                </a:solidFill>
                <a:latin typeface="Lustria"/>
                <a:ea typeface="Lustria"/>
                <a:cs typeface="Lustria"/>
                <a:sym typeface="Lustria"/>
              </a:rPr>
              <a:t>% </a:t>
            </a:r>
            <a:endParaRPr b="0" i="0" sz="1100" u="none" cap="none" strike="noStrike">
              <a:solidFill>
                <a:srgbClr val="000000"/>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Lustria"/>
                <a:ea typeface="Lustria"/>
                <a:cs typeface="Lustria"/>
                <a:sym typeface="Lustria"/>
              </a:rPr>
              <a:t>-Gr.6 -6</a:t>
            </a:r>
            <a:r>
              <a:rPr lang="en-US" sz="1100">
                <a:latin typeface="Lustria"/>
                <a:ea typeface="Lustria"/>
                <a:cs typeface="Lustria"/>
                <a:sym typeface="Lustria"/>
              </a:rPr>
              <a:t>6</a:t>
            </a:r>
            <a:r>
              <a:rPr b="0" i="0" lang="en-US" sz="1100" u="none" cap="none" strike="noStrike">
                <a:solidFill>
                  <a:srgbClr val="000000"/>
                </a:solidFill>
                <a:latin typeface="Lustria"/>
                <a:ea typeface="Lustria"/>
                <a:cs typeface="Lustria"/>
                <a:sym typeface="Lustria"/>
              </a:rPr>
              <a:t>% vs. </a:t>
            </a:r>
            <a:r>
              <a:rPr lang="en-US" sz="1100">
                <a:latin typeface="Lustria"/>
                <a:ea typeface="Lustria"/>
                <a:cs typeface="Lustria"/>
                <a:sym typeface="Lustria"/>
              </a:rPr>
              <a:t>60</a:t>
            </a:r>
            <a:r>
              <a:rPr b="0" i="0" lang="en-US" sz="1100" u="none" cap="none" strike="noStrike">
                <a:solidFill>
                  <a:srgbClr val="000000"/>
                </a:solidFill>
                <a:latin typeface="Lustria"/>
                <a:ea typeface="Lustria"/>
                <a:cs typeface="Lustria"/>
                <a:sym typeface="Lustria"/>
              </a:rPr>
              <a:t>% Prev.  Year</a:t>
            </a:r>
            <a:endParaRPr b="0" i="0" sz="1100" u="none" cap="none" strike="noStrike">
              <a:solidFill>
                <a:srgbClr val="000000"/>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100">
                <a:latin typeface="Lustria"/>
                <a:ea typeface="Lustria"/>
                <a:cs typeface="Lustria"/>
                <a:sym typeface="Lustria"/>
              </a:rPr>
              <a:t>-Gr. 7-63% vs. 55% Prev. Year</a:t>
            </a:r>
            <a:endParaRPr sz="1100">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Lustria"/>
                <a:ea typeface="Lustria"/>
                <a:cs typeface="Lustria"/>
                <a:sym typeface="Lustria"/>
              </a:rPr>
              <a:t>-Gr. 8-</a:t>
            </a:r>
            <a:r>
              <a:rPr lang="en-US" sz="1100">
                <a:latin typeface="Lustria"/>
                <a:ea typeface="Lustria"/>
                <a:cs typeface="Lustria"/>
                <a:sym typeface="Lustria"/>
              </a:rPr>
              <a:t>77</a:t>
            </a:r>
            <a:r>
              <a:rPr b="0" i="0" lang="en-US" sz="1100" u="none" cap="none" strike="noStrike">
                <a:solidFill>
                  <a:srgbClr val="000000"/>
                </a:solidFill>
                <a:latin typeface="Lustria"/>
                <a:ea typeface="Lustria"/>
                <a:cs typeface="Lustria"/>
                <a:sym typeface="Lustria"/>
              </a:rPr>
              <a:t>% vs. </a:t>
            </a:r>
            <a:r>
              <a:rPr lang="en-US" sz="1100">
                <a:latin typeface="Lustria"/>
                <a:ea typeface="Lustria"/>
                <a:cs typeface="Lustria"/>
                <a:sym typeface="Lustria"/>
              </a:rPr>
              <a:t>68</a:t>
            </a:r>
            <a:r>
              <a:rPr b="0" i="0" lang="en-US" sz="1100" u="none" cap="none" strike="noStrike">
                <a:solidFill>
                  <a:srgbClr val="000000"/>
                </a:solidFill>
                <a:latin typeface="Lustria"/>
                <a:ea typeface="Lustria"/>
                <a:cs typeface="Lustria"/>
                <a:sym typeface="Lustria"/>
              </a:rPr>
              <a:t>% Prev.  Year</a:t>
            </a:r>
            <a:endParaRPr b="0" i="0" sz="1100" u="none" cap="none" strike="noStrike">
              <a:solidFill>
                <a:srgbClr val="000000"/>
              </a:solidFill>
              <a:latin typeface="Lustria"/>
              <a:ea typeface="Lustria"/>
              <a:cs typeface="Lustria"/>
              <a:sym typeface="Lustria"/>
            </a:endParaRPr>
          </a:p>
          <a:p>
            <a:pPr indent="0" lvl="0" marL="0" rtl="0" algn="l">
              <a:spcBef>
                <a:spcPts val="0"/>
              </a:spcBef>
              <a:spcAft>
                <a:spcPts val="0"/>
              </a:spcAft>
              <a:buNone/>
            </a:pPr>
            <a:r>
              <a:rPr lang="en-US" sz="1100">
                <a:latin typeface="Lustria"/>
                <a:ea typeface="Lustria"/>
                <a:cs typeface="Lustria"/>
                <a:sym typeface="Lustria"/>
              </a:rPr>
              <a:t>-Gr. 5-70% vs. 73% Prev.  Year</a:t>
            </a:r>
            <a:endParaRPr sz="1100">
              <a:latin typeface="Lustria"/>
              <a:ea typeface="Lustria"/>
              <a:cs typeface="Lustria"/>
              <a:sym typeface="Lustria"/>
            </a:endParaRPr>
          </a:p>
        </p:txBody>
      </p:sp>
      <p:sp>
        <p:nvSpPr>
          <p:cNvPr id="179" name="Google Shape;179;p4"/>
          <p:cNvSpPr/>
          <p:nvPr/>
        </p:nvSpPr>
        <p:spPr>
          <a:xfrm>
            <a:off x="10703100" y="3139888"/>
            <a:ext cx="116100" cy="141300"/>
          </a:xfrm>
          <a:prstGeom prst="up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ustria"/>
              <a:ea typeface="Lustria"/>
              <a:cs typeface="Lustria"/>
              <a:sym typeface="Lustria"/>
            </a:endParaRPr>
          </a:p>
        </p:txBody>
      </p:sp>
      <p:sp>
        <p:nvSpPr>
          <p:cNvPr id="180" name="Google Shape;180;p4"/>
          <p:cNvSpPr/>
          <p:nvPr/>
        </p:nvSpPr>
        <p:spPr>
          <a:xfrm>
            <a:off x="10703100" y="4475900"/>
            <a:ext cx="116100" cy="141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ustria"/>
              <a:ea typeface="Lustria"/>
              <a:cs typeface="Lustria"/>
              <a:sym typeface="Lustria"/>
            </a:endParaRPr>
          </a:p>
        </p:txBody>
      </p:sp>
      <p:sp>
        <p:nvSpPr>
          <p:cNvPr id="181" name="Google Shape;181;p4"/>
          <p:cNvSpPr/>
          <p:nvPr/>
        </p:nvSpPr>
        <p:spPr>
          <a:xfrm>
            <a:off x="10703100" y="3473888"/>
            <a:ext cx="116100" cy="141300"/>
          </a:xfrm>
          <a:prstGeom prst="up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ustria"/>
              <a:ea typeface="Lustria"/>
              <a:cs typeface="Lustria"/>
              <a:sym typeface="Lustria"/>
            </a:endParaRPr>
          </a:p>
        </p:txBody>
      </p:sp>
      <p:sp>
        <p:nvSpPr>
          <p:cNvPr id="182" name="Google Shape;182;p4"/>
          <p:cNvSpPr/>
          <p:nvPr/>
        </p:nvSpPr>
        <p:spPr>
          <a:xfrm>
            <a:off x="10703100" y="3807888"/>
            <a:ext cx="116100" cy="141300"/>
          </a:xfrm>
          <a:prstGeom prst="up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ustria"/>
              <a:ea typeface="Lustria"/>
              <a:cs typeface="Lustria"/>
              <a:sym typeface="Lustria"/>
            </a:endParaRPr>
          </a:p>
        </p:txBody>
      </p:sp>
      <p:sp>
        <p:nvSpPr>
          <p:cNvPr id="183" name="Google Shape;183;p4"/>
          <p:cNvSpPr/>
          <p:nvPr/>
        </p:nvSpPr>
        <p:spPr>
          <a:xfrm>
            <a:off x="10703100" y="4093938"/>
            <a:ext cx="116100" cy="141300"/>
          </a:xfrm>
          <a:prstGeom prst="upArrow">
            <a:avLst>
              <a:gd fmla="val 50000" name="adj1"/>
              <a:gd fmla="val 49623"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ustria"/>
              <a:ea typeface="Lustria"/>
              <a:cs typeface="Lustria"/>
              <a:sym typeface="Lustri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7"/>
          <p:cNvSpPr txBox="1"/>
          <p:nvPr>
            <p:ph type="title"/>
          </p:nvPr>
        </p:nvSpPr>
        <p:spPr>
          <a:xfrm>
            <a:off x="1783457" y="7"/>
            <a:ext cx="8630215" cy="1410241"/>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800"/>
              <a:buFont typeface="Libre Baskerville"/>
              <a:buNone/>
            </a:pPr>
            <a:r>
              <a:rPr lang="en-US" sz="2800"/>
              <a:t>Haddon Township</a:t>
            </a:r>
            <a:br>
              <a:rPr lang="en-US" sz="2800"/>
            </a:br>
            <a:r>
              <a:rPr lang="en-US" sz="2800"/>
              <a:t>2024-2025 Mathematics</a:t>
            </a:r>
            <a:br>
              <a:rPr lang="en-US" sz="2800"/>
            </a:br>
            <a:r>
              <a:rPr lang="en-US" sz="2800"/>
              <a:t>Proficiency Comparison</a:t>
            </a:r>
            <a:endParaRPr/>
          </a:p>
        </p:txBody>
      </p:sp>
      <p:graphicFrame>
        <p:nvGraphicFramePr>
          <p:cNvPr id="190" name="Google Shape;190;p7"/>
          <p:cNvGraphicFramePr/>
          <p:nvPr/>
        </p:nvGraphicFramePr>
        <p:xfrm>
          <a:off x="2811113" y="1563496"/>
          <a:ext cx="3000000" cy="3000000"/>
        </p:xfrm>
        <a:graphic>
          <a:graphicData uri="http://schemas.openxmlformats.org/drawingml/2006/table">
            <a:tbl>
              <a:tblPr bandRow="1" firstRow="1" lastCol="1">
                <a:noFill/>
                <a:tableStyleId>{9B90CD57-2BAD-47DE-B3D6-B1C20D0997DD}</a:tableStyleId>
              </a:tblPr>
              <a:tblGrid>
                <a:gridCol w="1225175"/>
                <a:gridCol w="1282000"/>
                <a:gridCol w="1296400"/>
                <a:gridCol w="1310825"/>
                <a:gridCol w="1194500"/>
              </a:tblGrid>
              <a:tr h="704550">
                <a:tc>
                  <a:txBody>
                    <a:bodyPr/>
                    <a:lstStyle/>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NJSLA  202</a:t>
                      </a:r>
                      <a:r>
                        <a:rPr lang="en-US" sz="1000"/>
                        <a:t>4</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sng" cap="none" strike="noStrike"/>
                        <a:t>District</a:t>
                      </a:r>
                      <a:r>
                        <a:rPr lang="en-US" sz="1000" u="none" cap="none" strike="noStrike"/>
                        <a:t>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 ≥ </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4</a:t>
                      </a:r>
                      <a:endParaRPr sz="1000" u="none" cap="none" strike="noStrike"/>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202</a:t>
                      </a:r>
                      <a:r>
                        <a:rPr lang="en-US" sz="1000"/>
                        <a:t>4</a:t>
                      </a:r>
                      <a:r>
                        <a:rPr lang="en-US" sz="1000" u="none" cap="none" strike="noStrike"/>
                        <a:t> NJSLA</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sng"/>
                        <a:t>State</a:t>
                      </a:r>
                      <a:endParaRPr sz="1000" u="sng"/>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 % ≥ </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4</a:t>
                      </a:r>
                      <a:endParaRPr sz="1000" u="none" cap="none" strike="noStrike"/>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NJSLA  202</a:t>
                      </a:r>
                      <a:r>
                        <a:rPr lang="en-US" sz="1000"/>
                        <a:t>5</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sng" cap="none" strike="noStrike"/>
                        <a:t>District</a:t>
                      </a:r>
                      <a:r>
                        <a:rPr lang="en-US" sz="1000" u="none" cap="none" strike="noStrike"/>
                        <a:t>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 ≥ </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4</a:t>
                      </a:r>
                      <a:endParaRPr sz="1000" u="none" cap="none" strike="noStrike"/>
                    </a:p>
                  </a:txBody>
                  <a:tcPr marT="45725" marB="45725" marR="131025" marL="131025" anchor="ctr">
                    <a:lnL cap="flat" cmpd="sng" w="12700">
                      <a:solidFill>
                        <a:schemeClr val="lt1"/>
                      </a:solidFill>
                      <a:prstDash val="solid"/>
                      <a:round/>
                      <a:headEnd len="sm" w="sm" type="none"/>
                      <a:tailEnd len="sm" w="sm" type="none"/>
                    </a:lnL>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202</a:t>
                      </a:r>
                      <a:r>
                        <a:rPr b="1" lang="en-US" sz="1000"/>
                        <a:t>5</a:t>
                      </a:r>
                      <a:r>
                        <a:rPr b="1" lang="en-US" sz="1000" u="none" cap="none" strike="noStrike"/>
                        <a:t> NJSLA</a:t>
                      </a:r>
                      <a:endParaRPr b="1" sz="1000" u="none" cap="none" strike="noStrike"/>
                    </a:p>
                    <a:p>
                      <a:pPr indent="0" lvl="0" marL="0" rtl="0" algn="ctr">
                        <a:spcBef>
                          <a:spcPts val="0"/>
                        </a:spcBef>
                        <a:spcAft>
                          <a:spcPts val="0"/>
                        </a:spcAft>
                        <a:buClr>
                          <a:srgbClr val="000000"/>
                        </a:buClr>
                        <a:buSzPts val="1000"/>
                        <a:buFont typeface="Arial"/>
                        <a:buNone/>
                      </a:pPr>
                      <a:r>
                        <a:rPr b="1" lang="en-US" sz="1000" u="sng"/>
                        <a:t>State</a:t>
                      </a:r>
                      <a:endParaRPr b="1" sz="1000"/>
                    </a:p>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 % ≥ </a:t>
                      </a:r>
                      <a:endParaRPr b="1" sz="1000" u="none" cap="none" strike="noStrike"/>
                    </a:p>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Level 4</a:t>
                      </a:r>
                      <a:endParaRPr b="1" sz="1400" u="none" cap="none" strike="noStrike"/>
                    </a:p>
                  </a:txBody>
                  <a:tcPr marT="45725" marB="45725" marR="131025" marL="131025" anchor="ctr">
                    <a:lnB cap="flat" cmpd="sng" w="12700">
                      <a:solidFill>
                        <a:schemeClr val="lt1"/>
                      </a:solidFill>
                      <a:prstDash val="solid"/>
                      <a:round/>
                      <a:headEnd len="sm" w="sm" type="none"/>
                      <a:tailEnd len="sm" w="sm" type="none"/>
                    </a:lnB>
                  </a:tcPr>
                </a:tc>
              </a:tr>
              <a:tr h="47622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latin typeface="Arial"/>
                          <a:ea typeface="Arial"/>
                          <a:cs typeface="Arial"/>
                          <a:sym typeface="Arial"/>
                        </a:rPr>
                        <a:t>Grade 3</a:t>
                      </a:r>
                      <a:endParaRPr sz="1400" u="none" cap="none" strike="noStrike">
                        <a:solidFill>
                          <a:srgbClr val="000000"/>
                        </a:solidFill>
                        <a:latin typeface="Arial"/>
                        <a:ea typeface="Arial"/>
                        <a:cs typeface="Arial"/>
                        <a:sym typeface="Arial"/>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68%</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48%</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rgbClr val="000000"/>
                          </a:solidFill>
                        </a:rPr>
                        <a:t>67</a:t>
                      </a:r>
                      <a:r>
                        <a:rPr b="1"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50</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r>
              <a:tr h="47622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latin typeface="Arial"/>
                          <a:ea typeface="Arial"/>
                          <a:cs typeface="Arial"/>
                          <a:sym typeface="Arial"/>
                        </a:rPr>
                        <a:t>Grade 4</a:t>
                      </a:r>
                      <a:endParaRPr sz="1400" u="none" cap="none" strike="noStrike">
                        <a:solidFill>
                          <a:srgbClr val="000000"/>
                        </a:solidFill>
                        <a:latin typeface="Arial"/>
                        <a:ea typeface="Arial"/>
                        <a:cs typeface="Arial"/>
                        <a:sym typeface="Arial"/>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67%</a:t>
                      </a:r>
                      <a:endParaRPr b="1"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45%</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6</a:t>
                      </a:r>
                      <a:r>
                        <a:rPr b="1" lang="en-US">
                          <a:solidFill>
                            <a:srgbClr val="000000"/>
                          </a:solidFill>
                        </a:rPr>
                        <a:t>1</a:t>
                      </a:r>
                      <a:r>
                        <a:rPr b="1" lang="en-US" sz="1400" u="none" cap="none" strike="noStrike">
                          <a:solidFill>
                            <a:srgbClr val="000000"/>
                          </a:solidFill>
                        </a:rPr>
                        <a:t>%</a:t>
                      </a:r>
                      <a:endParaRPr b="1"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4</a:t>
                      </a:r>
                      <a:r>
                        <a:rPr b="0" lang="en-US">
                          <a:solidFill>
                            <a:srgbClr val="000000"/>
                          </a:solidFill>
                        </a:rPr>
                        <a:t>7</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1"/>
                    </a:solidFill>
                  </a:tcPr>
                </a:tc>
              </a:tr>
              <a:tr h="47622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latin typeface="Arial"/>
                          <a:ea typeface="Arial"/>
                          <a:cs typeface="Arial"/>
                          <a:sym typeface="Arial"/>
                        </a:rPr>
                        <a:t>Grade 5</a:t>
                      </a:r>
                      <a:endParaRPr sz="1400" u="none" cap="none" strike="noStrike">
                        <a:solidFill>
                          <a:srgbClr val="000000"/>
                        </a:solidFill>
                        <a:latin typeface="Arial"/>
                        <a:ea typeface="Arial"/>
                        <a:cs typeface="Arial"/>
                        <a:sym typeface="Arial"/>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56%</a:t>
                      </a:r>
                      <a:endParaRPr b="1"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40%</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rgbClr val="000000"/>
                          </a:solidFill>
                        </a:rPr>
                        <a:t>72</a:t>
                      </a:r>
                      <a:r>
                        <a:rPr b="1" lang="en-US" sz="1400" u="none" cap="none" strike="noStrike">
                          <a:solidFill>
                            <a:srgbClr val="000000"/>
                          </a:solidFill>
                        </a:rPr>
                        <a:t>%</a:t>
                      </a:r>
                      <a:endParaRPr b="1"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4</a:t>
                      </a:r>
                      <a:r>
                        <a:rPr b="0" lang="en-US">
                          <a:solidFill>
                            <a:srgbClr val="000000"/>
                          </a:solidFill>
                        </a:rPr>
                        <a:t>4</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1"/>
                    </a:solidFill>
                  </a:tcPr>
                </a:tc>
              </a:tr>
              <a:tr h="47622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latin typeface="Arial"/>
                          <a:ea typeface="Arial"/>
                          <a:cs typeface="Arial"/>
                          <a:sym typeface="Arial"/>
                        </a:rPr>
                        <a:t>Grade 6</a:t>
                      </a:r>
                      <a:endParaRPr sz="1400" u="none" cap="none" strike="noStrike">
                        <a:solidFill>
                          <a:srgbClr val="000000"/>
                        </a:solidFill>
                        <a:latin typeface="Arial"/>
                        <a:ea typeface="Arial"/>
                        <a:cs typeface="Arial"/>
                        <a:sym typeface="Arial"/>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44%</a:t>
                      </a:r>
                      <a:endParaRPr b="1"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36%</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rgbClr val="000000"/>
                          </a:solidFill>
                        </a:rPr>
                        <a:t>55</a:t>
                      </a:r>
                      <a:r>
                        <a:rPr b="1" lang="en-US" sz="1400" u="none" cap="none" strike="noStrike">
                          <a:solidFill>
                            <a:srgbClr val="000000"/>
                          </a:solidFill>
                        </a:rPr>
                        <a:t>%</a:t>
                      </a:r>
                      <a:endParaRPr b="1"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40</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1"/>
                    </a:solidFill>
                  </a:tcPr>
                </a:tc>
              </a:tr>
              <a:tr h="47622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latin typeface="Arial"/>
                          <a:ea typeface="Arial"/>
                          <a:cs typeface="Arial"/>
                          <a:sym typeface="Arial"/>
                        </a:rPr>
                        <a:t>Grade 7</a:t>
                      </a:r>
                      <a:endParaRPr sz="1400" u="none" cap="none" strike="noStrike">
                        <a:solidFill>
                          <a:srgbClr val="000000"/>
                        </a:solidFill>
                        <a:latin typeface="Arial"/>
                        <a:ea typeface="Arial"/>
                        <a:cs typeface="Arial"/>
                        <a:sym typeface="Arial"/>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63%</a:t>
                      </a:r>
                      <a:endParaRPr b="1"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38%</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rgbClr val="000000"/>
                          </a:solidFill>
                        </a:rPr>
                        <a:t>53</a:t>
                      </a:r>
                      <a:r>
                        <a:rPr b="1" lang="en-US" sz="1400" u="none" cap="none" strike="noStrike">
                          <a:solidFill>
                            <a:srgbClr val="000000"/>
                          </a:solidFill>
                        </a:rPr>
                        <a:t>%</a:t>
                      </a:r>
                      <a:endParaRPr b="1"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3</a:t>
                      </a:r>
                      <a:r>
                        <a:rPr b="0" lang="en-US">
                          <a:solidFill>
                            <a:srgbClr val="000000"/>
                          </a:solidFill>
                        </a:rPr>
                        <a:t>8</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1"/>
                    </a:solidFill>
                  </a:tcPr>
                </a:tc>
              </a:tr>
              <a:tr h="47622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latin typeface="Arial"/>
                          <a:ea typeface="Arial"/>
                          <a:cs typeface="Arial"/>
                          <a:sym typeface="Arial"/>
                        </a:rPr>
                        <a:t>Grade 8</a:t>
                      </a:r>
                      <a:endParaRPr sz="1400" u="none" cap="none" strike="noStrike">
                        <a:solidFill>
                          <a:srgbClr val="000000"/>
                        </a:solidFill>
                        <a:latin typeface="Arial"/>
                        <a:ea typeface="Arial"/>
                        <a:cs typeface="Arial"/>
                        <a:sym typeface="Arial"/>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24%</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20%</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rgbClr val="000000"/>
                          </a:solidFill>
                        </a:rPr>
                        <a:t>37</a:t>
                      </a:r>
                      <a:r>
                        <a:rPr b="1"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2</a:t>
                      </a:r>
                      <a:r>
                        <a:rPr b="0" lang="en-US">
                          <a:solidFill>
                            <a:srgbClr val="000000"/>
                          </a:solidFill>
                        </a:rPr>
                        <a:t>1</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1"/>
                    </a:solidFill>
                  </a:tcPr>
                </a:tc>
              </a:tr>
              <a:tr h="47622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latin typeface="Arial"/>
                          <a:ea typeface="Arial"/>
                          <a:cs typeface="Arial"/>
                          <a:sym typeface="Arial"/>
                        </a:rPr>
                        <a:t>Algebra 1</a:t>
                      </a:r>
                      <a:endParaRPr sz="1400" u="none" cap="none" strike="noStrike">
                        <a:solidFill>
                          <a:srgbClr val="000000"/>
                        </a:solidFill>
                        <a:latin typeface="Arial"/>
                        <a:ea typeface="Arial"/>
                        <a:cs typeface="Arial"/>
                        <a:sym typeface="Arial"/>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45%</a:t>
                      </a:r>
                      <a:endParaRPr b="1"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40%</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45%</a:t>
                      </a:r>
                      <a:endParaRPr b="1"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38</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1"/>
                    </a:solidFill>
                  </a:tcPr>
                </a:tc>
              </a:tr>
              <a:tr h="47622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latin typeface="Arial"/>
                          <a:ea typeface="Arial"/>
                          <a:cs typeface="Arial"/>
                          <a:sym typeface="Arial"/>
                        </a:rPr>
                        <a:t>Geometry</a:t>
                      </a:r>
                      <a:endParaRPr sz="1400" u="none" cap="none" strike="noStrike">
                        <a:solidFill>
                          <a:srgbClr val="000000"/>
                        </a:solidFill>
                        <a:latin typeface="Arial"/>
                        <a:ea typeface="Arial"/>
                        <a:cs typeface="Arial"/>
                        <a:sym typeface="Arial"/>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59%</a:t>
                      </a:r>
                      <a:endParaRPr b="1"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49%</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rgbClr val="000000"/>
                          </a:solidFill>
                        </a:rPr>
                        <a:t>81</a:t>
                      </a:r>
                      <a:r>
                        <a:rPr b="1" lang="en-US" sz="1400" u="none" cap="none" strike="noStrike">
                          <a:solidFill>
                            <a:srgbClr val="000000"/>
                          </a:solidFill>
                        </a:rPr>
                        <a:t>%</a:t>
                      </a:r>
                      <a:endParaRPr b="1"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56</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1"/>
                    </a:solidFill>
                  </a:tcPr>
                </a:tc>
              </a:tr>
            </a:tbl>
          </a:graphicData>
        </a:graphic>
      </p:graphicFrame>
      <p:sp>
        <p:nvSpPr>
          <p:cNvPr id="191" name="Google Shape;191;p7"/>
          <p:cNvSpPr txBox="1"/>
          <p:nvPr/>
        </p:nvSpPr>
        <p:spPr>
          <a:xfrm>
            <a:off x="609600" y="895350"/>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00"/>
              </a:highlight>
              <a:latin typeface="Lustria"/>
              <a:ea typeface="Lustria"/>
              <a:cs typeface="Lustria"/>
              <a:sym typeface="Lustria"/>
            </a:endParaRPr>
          </a:p>
        </p:txBody>
      </p:sp>
      <p:sp>
        <p:nvSpPr>
          <p:cNvPr id="192" name="Google Shape;192;p7"/>
          <p:cNvSpPr/>
          <p:nvPr/>
        </p:nvSpPr>
        <p:spPr>
          <a:xfrm>
            <a:off x="7093525" y="1295550"/>
            <a:ext cx="452100" cy="4002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7"/>
          <p:cNvSpPr/>
          <p:nvPr/>
        </p:nvSpPr>
        <p:spPr>
          <a:xfrm>
            <a:off x="8329225" y="1295550"/>
            <a:ext cx="452100" cy="4002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7"/>
          <p:cNvSpPr txBox="1"/>
          <p:nvPr/>
        </p:nvSpPr>
        <p:spPr>
          <a:xfrm>
            <a:off x="9409050" y="2922625"/>
            <a:ext cx="2447100" cy="1893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dk2"/>
                </a:solidFill>
                <a:latin typeface="Lustria"/>
                <a:ea typeface="Lustria"/>
                <a:cs typeface="Lustria"/>
                <a:sym typeface="Lustria"/>
              </a:rPr>
              <a:t>Highlights</a:t>
            </a:r>
            <a:r>
              <a:rPr b="0" i="0" lang="en-US" sz="1200" u="none" cap="none" strike="noStrike">
                <a:solidFill>
                  <a:schemeClr val="dk2"/>
                </a:solidFill>
                <a:latin typeface="Lustria"/>
                <a:ea typeface="Lustria"/>
                <a:cs typeface="Lustria"/>
                <a:sym typeface="Lustria"/>
              </a:rPr>
              <a:t>: </a:t>
            </a:r>
            <a:endParaRPr b="0" i="0" sz="1200" u="none" cap="none" strike="noStrike">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2"/>
                </a:solidFill>
                <a:latin typeface="Lustria"/>
                <a:ea typeface="Lustria"/>
                <a:cs typeface="Lustria"/>
                <a:sym typeface="Lustria"/>
              </a:rPr>
              <a:t>-Outperforming state </a:t>
            </a:r>
            <a:endParaRPr b="0" i="0" sz="1100" u="none" cap="none" strike="noStrike">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2"/>
                </a:solidFill>
                <a:latin typeface="Lustria"/>
                <a:ea typeface="Lustria"/>
                <a:cs typeface="Lustria"/>
                <a:sym typeface="Lustria"/>
              </a:rPr>
              <a:t>-</a:t>
            </a:r>
            <a:r>
              <a:rPr lang="en-US" sz="1100">
                <a:solidFill>
                  <a:schemeClr val="dk2"/>
                </a:solidFill>
                <a:latin typeface="Lustria"/>
                <a:ea typeface="Lustria"/>
                <a:cs typeface="Lustria"/>
                <a:sym typeface="Lustria"/>
              </a:rPr>
              <a:t>Closing gaps, Prev.Concerns, Gr. 5 &amp; 6</a:t>
            </a:r>
            <a:endParaRPr sz="110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100">
                <a:solidFill>
                  <a:schemeClr val="dk2"/>
                </a:solidFill>
                <a:latin typeface="Lustria"/>
                <a:ea typeface="Lustria"/>
                <a:cs typeface="Lustria"/>
                <a:sym typeface="Lustria"/>
              </a:rPr>
              <a:t>-Gr. 6/Prev. Gr. 5, 55% vs. 56% </a:t>
            </a:r>
            <a:endParaRPr sz="110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100">
                <a:solidFill>
                  <a:schemeClr val="dk2"/>
                </a:solidFill>
                <a:latin typeface="Lustria"/>
                <a:ea typeface="Lustria"/>
                <a:cs typeface="Lustria"/>
                <a:sym typeface="Lustria"/>
              </a:rPr>
              <a:t>-Gr. 7/Prev. Gr. 6, 53% vs. 44%</a:t>
            </a:r>
            <a:endParaRPr sz="110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t/>
            </a:r>
            <a:endParaRPr sz="110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100">
                <a:solidFill>
                  <a:schemeClr val="dk2"/>
                </a:solidFill>
                <a:latin typeface="Lustria"/>
                <a:ea typeface="Lustria"/>
                <a:cs typeface="Lustria"/>
                <a:sym typeface="Lustria"/>
              </a:rPr>
              <a:t>Add’l Highlights:</a:t>
            </a:r>
            <a:endParaRPr sz="110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100">
                <a:solidFill>
                  <a:schemeClr val="dk2"/>
                </a:solidFill>
                <a:latin typeface="Lustria"/>
                <a:ea typeface="Lustria"/>
                <a:cs typeface="Lustria"/>
                <a:sym typeface="Lustria"/>
              </a:rPr>
              <a:t>-Gr. 5/Prev. Gr.4, 72% vs. 67%</a:t>
            </a:r>
            <a:endParaRPr sz="110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100">
                <a:solidFill>
                  <a:schemeClr val="dk2"/>
                </a:solidFill>
                <a:latin typeface="Lustria"/>
                <a:ea typeface="Lustria"/>
                <a:cs typeface="Lustria"/>
                <a:sym typeface="Lustria"/>
              </a:rPr>
              <a:t>-Gr. 7/Prev. Gr. 6, 53% vs. 44%</a:t>
            </a:r>
            <a:endParaRPr sz="1100">
              <a:solidFill>
                <a:schemeClr val="dk2"/>
              </a:solidFill>
              <a:latin typeface="Lustria"/>
              <a:ea typeface="Lustria"/>
              <a:cs typeface="Lustria"/>
              <a:sym typeface="Lustria"/>
            </a:endParaRPr>
          </a:p>
        </p:txBody>
      </p:sp>
      <p:sp>
        <p:nvSpPr>
          <p:cNvPr id="195" name="Google Shape;195;p7"/>
          <p:cNvSpPr/>
          <p:nvPr/>
        </p:nvSpPr>
        <p:spPr>
          <a:xfrm>
            <a:off x="9366250" y="3900213"/>
            <a:ext cx="116100" cy="141300"/>
          </a:xfrm>
          <a:prstGeom prst="up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ustria"/>
              <a:ea typeface="Lustria"/>
              <a:cs typeface="Lustria"/>
              <a:sym typeface="Lustria"/>
            </a:endParaRPr>
          </a:p>
        </p:txBody>
      </p:sp>
      <p:sp>
        <p:nvSpPr>
          <p:cNvPr id="196" name="Google Shape;196;p7"/>
          <p:cNvSpPr/>
          <p:nvPr/>
        </p:nvSpPr>
        <p:spPr>
          <a:xfrm>
            <a:off x="9366250" y="3696725"/>
            <a:ext cx="116100" cy="141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ustria"/>
              <a:ea typeface="Lustria"/>
              <a:cs typeface="Lustria"/>
              <a:sym typeface="Lustria"/>
            </a:endParaRPr>
          </a:p>
        </p:txBody>
      </p:sp>
      <p:sp>
        <p:nvSpPr>
          <p:cNvPr id="197" name="Google Shape;197;p7"/>
          <p:cNvSpPr/>
          <p:nvPr/>
        </p:nvSpPr>
        <p:spPr>
          <a:xfrm>
            <a:off x="9366250" y="4353438"/>
            <a:ext cx="116100" cy="141300"/>
          </a:xfrm>
          <a:prstGeom prst="up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ustria"/>
              <a:ea typeface="Lustria"/>
              <a:cs typeface="Lustria"/>
              <a:sym typeface="Lustria"/>
            </a:endParaRPr>
          </a:p>
        </p:txBody>
      </p:sp>
      <p:sp>
        <p:nvSpPr>
          <p:cNvPr id="198" name="Google Shape;198;p7"/>
          <p:cNvSpPr/>
          <p:nvPr/>
        </p:nvSpPr>
        <p:spPr>
          <a:xfrm>
            <a:off x="9366250" y="4555938"/>
            <a:ext cx="116100" cy="141300"/>
          </a:xfrm>
          <a:prstGeom prst="up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ustria"/>
              <a:ea typeface="Lustria"/>
              <a:cs typeface="Lustria"/>
              <a:sym typeface="Lustri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graphicFrame>
        <p:nvGraphicFramePr>
          <p:cNvPr id="204" name="Google Shape;204;p6"/>
          <p:cNvGraphicFramePr/>
          <p:nvPr/>
        </p:nvGraphicFramePr>
        <p:xfrm>
          <a:off x="3056382" y="1619155"/>
          <a:ext cx="3000000" cy="3000000"/>
        </p:xfrm>
        <a:graphic>
          <a:graphicData uri="http://schemas.openxmlformats.org/drawingml/2006/table">
            <a:tbl>
              <a:tblPr bandRow="1" firstRow="1" lastCol="1">
                <a:noFill/>
                <a:tableStyleId>{9B90CD57-2BAD-47DE-B3D6-B1C20D0997DD}</a:tableStyleId>
              </a:tblPr>
              <a:tblGrid>
                <a:gridCol w="1319725"/>
                <a:gridCol w="1292075"/>
                <a:gridCol w="1164475"/>
                <a:gridCol w="1339925"/>
                <a:gridCol w="1202750"/>
              </a:tblGrid>
              <a:tr h="888600">
                <a:tc>
                  <a:txBody>
                    <a:bodyPr/>
                    <a:lstStyle/>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NJSLA 202</a:t>
                      </a:r>
                      <a:r>
                        <a:rPr lang="en-US" sz="1000"/>
                        <a:t>4</a:t>
                      </a:r>
                      <a:r>
                        <a:rPr lang="en-US" sz="1000" u="none" cap="none" strike="noStrike"/>
                        <a:t>  </a:t>
                      </a:r>
                      <a:r>
                        <a:rPr lang="en-US" sz="1000" u="sng" cap="none" strike="noStrike"/>
                        <a:t>District</a:t>
                      </a:r>
                      <a:r>
                        <a:rPr lang="en-US" sz="1000" u="none" cap="none" strike="noStrike"/>
                        <a:t>  </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 ≥ </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4</a:t>
                      </a:r>
                      <a:endParaRPr sz="1400" u="none" cap="none" strike="noStrike"/>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202</a:t>
                      </a:r>
                      <a:r>
                        <a:rPr lang="en-US" sz="1000"/>
                        <a:t>4</a:t>
                      </a:r>
                      <a:r>
                        <a:rPr lang="en-US" sz="1000" u="none" cap="none" strike="noStrike"/>
                        <a:t> NJ</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sng"/>
                        <a:t>State</a:t>
                      </a:r>
                      <a:endParaRPr sz="1000" u="sng"/>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 % ≥ </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4</a:t>
                      </a:r>
                      <a:endParaRPr sz="1400" u="none" cap="none" strike="noStrike"/>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NJSLA 202</a:t>
                      </a:r>
                      <a:r>
                        <a:rPr lang="en-US" sz="1000"/>
                        <a:t>5</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sng" cap="none" strike="noStrike"/>
                        <a:t>District</a:t>
                      </a:r>
                      <a:r>
                        <a:rPr lang="en-US" sz="1000" u="none" cap="none" strike="noStrike"/>
                        <a:t>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 ≥ </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4</a:t>
                      </a:r>
                      <a:endParaRPr sz="1400" u="none" cap="none" strike="noStrike"/>
                    </a:p>
                  </a:txBody>
                  <a:tcPr marT="45725" marB="45725" marR="131025" marL="131025" anchor="ctr">
                    <a:lnL cap="flat" cmpd="sng" w="12700">
                      <a:solidFill>
                        <a:schemeClr val="lt1"/>
                      </a:solidFill>
                      <a:prstDash val="solid"/>
                      <a:round/>
                      <a:headEnd len="sm" w="sm" type="none"/>
                      <a:tailEnd len="sm" w="sm" type="none"/>
                    </a:lnL>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202</a:t>
                      </a:r>
                      <a:r>
                        <a:rPr b="1" lang="en-US" sz="1000"/>
                        <a:t>5</a:t>
                      </a:r>
                      <a:r>
                        <a:rPr b="1" lang="en-US" sz="1000" u="none" cap="none" strike="noStrike"/>
                        <a:t> NJSLA</a:t>
                      </a:r>
                      <a:endParaRPr b="1" sz="1000" u="none" cap="none" strike="noStrike"/>
                    </a:p>
                    <a:p>
                      <a:pPr indent="0" lvl="0" marL="0" rtl="0" algn="ctr">
                        <a:spcBef>
                          <a:spcPts val="0"/>
                        </a:spcBef>
                        <a:spcAft>
                          <a:spcPts val="0"/>
                        </a:spcAft>
                        <a:buClr>
                          <a:srgbClr val="000000"/>
                        </a:buClr>
                        <a:buSzPts val="1000"/>
                        <a:buFont typeface="Arial"/>
                        <a:buNone/>
                      </a:pPr>
                      <a:r>
                        <a:rPr b="1" lang="en-US" sz="1000" u="sng"/>
                        <a:t>State</a:t>
                      </a:r>
                      <a:endParaRPr b="1" sz="1000"/>
                    </a:p>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 % ≥ </a:t>
                      </a:r>
                      <a:endParaRPr b="1" sz="1400" u="none" cap="none" strike="noStrike"/>
                    </a:p>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Level 4</a:t>
                      </a:r>
                      <a:endParaRPr b="1" sz="1000" u="none" cap="none" strike="noStrike"/>
                    </a:p>
                  </a:txBody>
                  <a:tcPr marT="45725" marB="45725" marR="131025" marL="131025" anchor="ctr">
                    <a:lnB cap="flat" cmpd="sng" w="12700">
                      <a:solidFill>
                        <a:schemeClr val="lt1"/>
                      </a:solidFill>
                      <a:prstDash val="solid"/>
                      <a:round/>
                      <a:headEnd len="sm" w="sm" type="none"/>
                      <a:tailEnd len="sm" w="sm" type="none"/>
                    </a:lnB>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3</a:t>
                      </a:r>
                      <a:endParaRPr b="1" sz="1400" u="none" cap="none" strike="noStrike">
                        <a:solidFill>
                          <a:srgbClr val="000000"/>
                        </a:solidFill>
                        <a:latin typeface="Lustria"/>
                        <a:ea typeface="Lustria"/>
                        <a:cs typeface="Lustria"/>
                        <a:sym typeface="Lustria"/>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60%</a:t>
                      </a:r>
                      <a:endParaRPr b="1"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4</a:t>
                      </a:r>
                      <a:r>
                        <a:rPr lang="en-US">
                          <a:solidFill>
                            <a:srgbClr val="000000"/>
                          </a:solidFill>
                        </a:rPr>
                        <a:t>4</a:t>
                      </a:r>
                      <a:r>
                        <a:rPr b="0"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993332"/>
                    </a:solidFill>
                  </a:tcPr>
                </a:tc>
                <a:tc>
                  <a:txBody>
                    <a:bodyPr/>
                    <a:lstStyle/>
                    <a:p>
                      <a:pPr indent="0" lvl="0" marL="0" rtl="0" algn="ctr">
                        <a:spcBef>
                          <a:spcPts val="0"/>
                        </a:spcBef>
                        <a:spcAft>
                          <a:spcPts val="0"/>
                        </a:spcAft>
                        <a:buNone/>
                      </a:pPr>
                      <a:r>
                        <a:rPr b="1" lang="en-US">
                          <a:solidFill>
                            <a:schemeClr val="dk2"/>
                          </a:solidFill>
                        </a:rPr>
                        <a:t>55%</a:t>
                      </a:r>
                      <a:endParaRPr b="1">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b="0" lang="en-US">
                          <a:solidFill>
                            <a:schemeClr val="dk2"/>
                          </a:solidFill>
                        </a:rPr>
                        <a:t>45%</a:t>
                      </a:r>
                      <a:endParaRPr b="0">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4</a:t>
                      </a:r>
                      <a:endParaRPr b="1" sz="1400" u="none" cap="none" strike="noStrike">
                        <a:solidFill>
                          <a:srgbClr val="000000"/>
                        </a:solidFill>
                        <a:latin typeface="Lustria"/>
                        <a:ea typeface="Lustria"/>
                        <a:cs typeface="Lustria"/>
                        <a:sym typeface="Lustria"/>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73%</a:t>
                      </a:r>
                      <a:endParaRPr b="1"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51%</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993332"/>
                    </a:solidFill>
                  </a:tcPr>
                </a:tc>
                <a:tc>
                  <a:txBody>
                    <a:bodyPr/>
                    <a:lstStyle/>
                    <a:p>
                      <a:pPr indent="0" lvl="0" marL="0" rtl="0" algn="ctr">
                        <a:spcBef>
                          <a:spcPts val="0"/>
                        </a:spcBef>
                        <a:spcAft>
                          <a:spcPts val="0"/>
                        </a:spcAft>
                        <a:buNone/>
                      </a:pPr>
                      <a:r>
                        <a:rPr b="1" lang="en-US">
                          <a:solidFill>
                            <a:schemeClr val="dk2"/>
                          </a:solidFill>
                        </a:rPr>
                        <a:t>62%</a:t>
                      </a:r>
                      <a:endParaRPr b="1">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FE7E7"/>
                    </a:solidFill>
                  </a:tcPr>
                </a:tc>
                <a:tc>
                  <a:txBody>
                    <a:bodyPr/>
                    <a:lstStyle/>
                    <a:p>
                      <a:pPr indent="0" lvl="0" marL="0" rtl="0" algn="ctr">
                        <a:spcBef>
                          <a:spcPts val="0"/>
                        </a:spcBef>
                        <a:spcAft>
                          <a:spcPts val="0"/>
                        </a:spcAft>
                        <a:buNone/>
                      </a:pPr>
                      <a:r>
                        <a:rPr b="0" lang="en-US">
                          <a:solidFill>
                            <a:schemeClr val="dk2"/>
                          </a:solidFill>
                        </a:rPr>
                        <a:t>54%</a:t>
                      </a:r>
                      <a:endParaRPr b="0">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5</a:t>
                      </a:r>
                      <a:endParaRPr b="1" sz="1400" u="none" cap="none" strike="noStrike">
                        <a:solidFill>
                          <a:srgbClr val="000000"/>
                        </a:solidFill>
                        <a:latin typeface="Lustria"/>
                        <a:ea typeface="Lustria"/>
                        <a:cs typeface="Lustria"/>
                        <a:sym typeface="Lustria"/>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60%</a:t>
                      </a:r>
                      <a:endParaRPr b="1"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5</a:t>
                      </a:r>
                      <a:r>
                        <a:rPr lang="en-US">
                          <a:solidFill>
                            <a:srgbClr val="000000"/>
                          </a:solidFill>
                        </a:rPr>
                        <a:t>2</a:t>
                      </a:r>
                      <a:r>
                        <a:rPr b="0"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993332"/>
                    </a:solidFill>
                  </a:tcPr>
                </a:tc>
                <a:tc>
                  <a:txBody>
                    <a:bodyPr/>
                    <a:lstStyle/>
                    <a:p>
                      <a:pPr indent="0" lvl="0" marL="0" rtl="0" algn="ctr">
                        <a:spcBef>
                          <a:spcPts val="0"/>
                        </a:spcBef>
                        <a:spcAft>
                          <a:spcPts val="0"/>
                        </a:spcAft>
                        <a:buNone/>
                      </a:pPr>
                      <a:r>
                        <a:rPr b="1" lang="en-US">
                          <a:solidFill>
                            <a:schemeClr val="dk2"/>
                          </a:solidFill>
                        </a:rPr>
                        <a:t>70%</a:t>
                      </a:r>
                      <a:endParaRPr b="1">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b="0" lang="en-US">
                          <a:solidFill>
                            <a:schemeClr val="dk2"/>
                          </a:solidFill>
                        </a:rPr>
                        <a:t>53%</a:t>
                      </a:r>
                      <a:endParaRPr b="0">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6</a:t>
                      </a:r>
                      <a:endParaRPr b="1" sz="1400" u="none" cap="none" strike="noStrike">
                        <a:solidFill>
                          <a:srgbClr val="000000"/>
                        </a:solidFill>
                        <a:latin typeface="Lustria"/>
                        <a:ea typeface="Lustria"/>
                        <a:cs typeface="Lustria"/>
                        <a:sym typeface="Lustria"/>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55%</a:t>
                      </a:r>
                      <a:endParaRPr b="1"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53</a:t>
                      </a:r>
                      <a:r>
                        <a:rPr b="0"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993332"/>
                    </a:solidFill>
                  </a:tcPr>
                </a:tc>
                <a:tc>
                  <a:txBody>
                    <a:bodyPr/>
                    <a:lstStyle/>
                    <a:p>
                      <a:pPr indent="0" lvl="0" marL="0" rtl="0" algn="ctr">
                        <a:spcBef>
                          <a:spcPts val="0"/>
                        </a:spcBef>
                        <a:spcAft>
                          <a:spcPts val="0"/>
                        </a:spcAft>
                        <a:buNone/>
                      </a:pPr>
                      <a:r>
                        <a:rPr b="1" lang="en-US">
                          <a:solidFill>
                            <a:schemeClr val="dk2"/>
                          </a:solidFill>
                        </a:rPr>
                        <a:t>66%</a:t>
                      </a:r>
                      <a:endParaRPr b="1">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FE8E8"/>
                    </a:solidFill>
                  </a:tcPr>
                </a:tc>
                <a:tc>
                  <a:txBody>
                    <a:bodyPr/>
                    <a:lstStyle/>
                    <a:p>
                      <a:pPr indent="0" lvl="0" marL="0" rtl="0" algn="ctr">
                        <a:spcBef>
                          <a:spcPts val="0"/>
                        </a:spcBef>
                        <a:spcAft>
                          <a:spcPts val="0"/>
                        </a:spcAft>
                        <a:buNone/>
                      </a:pPr>
                      <a:r>
                        <a:rPr b="0" lang="en-US">
                          <a:solidFill>
                            <a:schemeClr val="dk2"/>
                          </a:solidFill>
                        </a:rPr>
                        <a:t>56%</a:t>
                      </a:r>
                      <a:endParaRPr b="0">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7</a:t>
                      </a:r>
                      <a:endParaRPr b="1" sz="1400" u="none" cap="none" strike="noStrike">
                        <a:solidFill>
                          <a:srgbClr val="000000"/>
                        </a:solidFill>
                        <a:latin typeface="Lustria"/>
                        <a:ea typeface="Lustria"/>
                        <a:cs typeface="Lustria"/>
                        <a:sym typeface="Lustria"/>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68%</a:t>
                      </a:r>
                      <a:endParaRPr b="1"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5</a:t>
                      </a:r>
                      <a:r>
                        <a:rPr lang="en-US">
                          <a:solidFill>
                            <a:srgbClr val="000000"/>
                          </a:solidFill>
                        </a:rPr>
                        <a:t>4</a:t>
                      </a:r>
                      <a:r>
                        <a:rPr b="0"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993332"/>
                    </a:solidFill>
                  </a:tcPr>
                </a:tc>
                <a:tc>
                  <a:txBody>
                    <a:bodyPr/>
                    <a:lstStyle/>
                    <a:p>
                      <a:pPr indent="0" lvl="0" marL="0" rtl="0" algn="ctr">
                        <a:spcBef>
                          <a:spcPts val="0"/>
                        </a:spcBef>
                        <a:spcAft>
                          <a:spcPts val="0"/>
                        </a:spcAft>
                        <a:buNone/>
                      </a:pPr>
                      <a:r>
                        <a:rPr b="1" lang="en-US">
                          <a:solidFill>
                            <a:schemeClr val="dk2"/>
                          </a:solidFill>
                        </a:rPr>
                        <a:t>63%</a:t>
                      </a:r>
                      <a:endParaRPr b="1">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DCCCC"/>
                    </a:solidFill>
                  </a:tcPr>
                </a:tc>
                <a:tc>
                  <a:txBody>
                    <a:bodyPr/>
                    <a:lstStyle/>
                    <a:p>
                      <a:pPr indent="0" lvl="0" marL="0" rtl="0" algn="ctr">
                        <a:spcBef>
                          <a:spcPts val="0"/>
                        </a:spcBef>
                        <a:spcAft>
                          <a:spcPts val="0"/>
                        </a:spcAft>
                        <a:buNone/>
                      </a:pPr>
                      <a:r>
                        <a:rPr b="0" lang="en-US">
                          <a:solidFill>
                            <a:schemeClr val="dk2"/>
                          </a:solidFill>
                        </a:rPr>
                        <a:t>57%</a:t>
                      </a:r>
                      <a:endParaRPr b="0">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dk1"/>
                    </a:solidFill>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8</a:t>
                      </a:r>
                      <a:endParaRPr b="1" sz="1400" u="none" cap="none" strike="noStrike">
                        <a:solidFill>
                          <a:srgbClr val="000000"/>
                        </a:solidFill>
                        <a:latin typeface="Lustria"/>
                        <a:ea typeface="Lustria"/>
                        <a:cs typeface="Lustria"/>
                        <a:sym typeface="Lustria"/>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59%</a:t>
                      </a:r>
                      <a:endParaRPr b="1"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5</a:t>
                      </a:r>
                      <a:r>
                        <a:rPr lang="en-US">
                          <a:solidFill>
                            <a:srgbClr val="000000"/>
                          </a:solidFill>
                        </a:rPr>
                        <a:t>3</a:t>
                      </a:r>
                      <a:r>
                        <a:rPr b="0"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993332"/>
                    </a:solidFill>
                  </a:tcPr>
                </a:tc>
                <a:tc>
                  <a:txBody>
                    <a:bodyPr/>
                    <a:lstStyle/>
                    <a:p>
                      <a:pPr indent="0" lvl="0" marL="0" rtl="0" algn="ctr">
                        <a:spcBef>
                          <a:spcPts val="0"/>
                        </a:spcBef>
                        <a:spcAft>
                          <a:spcPts val="0"/>
                        </a:spcAft>
                        <a:buNone/>
                      </a:pPr>
                      <a:r>
                        <a:rPr b="1" lang="en-US">
                          <a:solidFill>
                            <a:schemeClr val="dk2"/>
                          </a:solidFill>
                        </a:rPr>
                        <a:t>77%</a:t>
                      </a:r>
                      <a:endParaRPr b="1">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FE7E7"/>
                    </a:solidFill>
                  </a:tcPr>
                </a:tc>
                <a:tc>
                  <a:txBody>
                    <a:bodyPr/>
                    <a:lstStyle/>
                    <a:p>
                      <a:pPr indent="0" lvl="0" marL="0" rtl="0" algn="ctr">
                        <a:spcBef>
                          <a:spcPts val="0"/>
                        </a:spcBef>
                        <a:spcAft>
                          <a:spcPts val="0"/>
                        </a:spcAft>
                        <a:buNone/>
                      </a:pPr>
                      <a:r>
                        <a:rPr b="0" lang="en-US">
                          <a:solidFill>
                            <a:schemeClr val="dk2"/>
                          </a:solidFill>
                        </a:rPr>
                        <a:t>57%</a:t>
                      </a:r>
                      <a:endParaRPr b="0">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dk1"/>
                    </a:solidFill>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9</a:t>
                      </a:r>
                      <a:endParaRPr b="1" sz="1400" u="none" cap="none" strike="noStrike">
                        <a:solidFill>
                          <a:srgbClr val="000000"/>
                        </a:solidFill>
                        <a:latin typeface="Lustria"/>
                        <a:ea typeface="Lustria"/>
                        <a:cs typeface="Lustria"/>
                        <a:sym typeface="Lustria"/>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60%</a:t>
                      </a:r>
                      <a:endParaRPr b="1"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5</a:t>
                      </a:r>
                      <a:r>
                        <a:rPr lang="en-US">
                          <a:solidFill>
                            <a:srgbClr val="000000"/>
                          </a:solidFill>
                        </a:rPr>
                        <a:t>8</a:t>
                      </a:r>
                      <a:r>
                        <a:rPr b="0"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993332"/>
                    </a:solidFill>
                  </a:tcPr>
                </a:tc>
                <a:tc>
                  <a:txBody>
                    <a:bodyPr/>
                    <a:lstStyle/>
                    <a:p>
                      <a:pPr indent="0" lvl="0" marL="0" rtl="0" algn="ctr">
                        <a:spcBef>
                          <a:spcPts val="0"/>
                        </a:spcBef>
                        <a:spcAft>
                          <a:spcPts val="0"/>
                        </a:spcAft>
                        <a:buNone/>
                      </a:pPr>
                      <a:r>
                        <a:rPr b="1" lang="en-US">
                          <a:solidFill>
                            <a:schemeClr val="dk2"/>
                          </a:solidFill>
                        </a:rPr>
                        <a:t>58%</a:t>
                      </a:r>
                      <a:endParaRPr b="1">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DCCCC"/>
                    </a:solidFill>
                  </a:tcPr>
                </a:tc>
                <a:tc>
                  <a:txBody>
                    <a:bodyPr/>
                    <a:lstStyle/>
                    <a:p>
                      <a:pPr indent="0" lvl="0" marL="0" rtl="0" algn="ctr">
                        <a:spcBef>
                          <a:spcPts val="0"/>
                        </a:spcBef>
                        <a:spcAft>
                          <a:spcPts val="0"/>
                        </a:spcAft>
                        <a:buNone/>
                      </a:pPr>
                      <a:r>
                        <a:rPr b="0" lang="en-US">
                          <a:solidFill>
                            <a:schemeClr val="dk2"/>
                          </a:solidFill>
                        </a:rPr>
                        <a:t>50%</a:t>
                      </a:r>
                      <a:endParaRPr b="0">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dk1"/>
                    </a:solidFill>
                  </a:tcPr>
                </a:tc>
              </a:tr>
            </a:tbl>
          </a:graphicData>
        </a:graphic>
      </p:graphicFrame>
      <p:sp>
        <p:nvSpPr>
          <p:cNvPr id="205" name="Google Shape;205;p6"/>
          <p:cNvSpPr txBox="1"/>
          <p:nvPr>
            <p:ph type="title"/>
          </p:nvPr>
        </p:nvSpPr>
        <p:spPr>
          <a:xfrm>
            <a:off x="1783457" y="7"/>
            <a:ext cx="8630215" cy="1410241"/>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800"/>
              <a:buFont typeface="Libre Baskerville"/>
              <a:buNone/>
            </a:pPr>
            <a:r>
              <a:rPr lang="en-US" sz="2800"/>
              <a:t>Haddon Township</a:t>
            </a:r>
            <a:br>
              <a:rPr lang="en-US" sz="2800"/>
            </a:br>
            <a:r>
              <a:rPr lang="en-US" sz="2800"/>
              <a:t>2024-2025 ELA</a:t>
            </a:r>
            <a:br>
              <a:rPr lang="en-US" sz="2800"/>
            </a:br>
            <a:r>
              <a:rPr lang="en-US" sz="2800"/>
              <a:t>Proficiency Comparison</a:t>
            </a:r>
            <a:endParaRPr/>
          </a:p>
        </p:txBody>
      </p:sp>
      <p:sp>
        <p:nvSpPr>
          <p:cNvPr id="206" name="Google Shape;206;p6"/>
          <p:cNvSpPr txBox="1"/>
          <p:nvPr/>
        </p:nvSpPr>
        <p:spPr>
          <a:xfrm>
            <a:off x="254000" y="339725"/>
            <a:ext cx="2971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00"/>
              </a:highlight>
              <a:latin typeface="Lustria"/>
              <a:ea typeface="Lustria"/>
              <a:cs typeface="Lustria"/>
              <a:sym typeface="Lustria"/>
            </a:endParaRPr>
          </a:p>
        </p:txBody>
      </p:sp>
      <p:sp>
        <p:nvSpPr>
          <p:cNvPr id="207" name="Google Shape;207;p6"/>
          <p:cNvSpPr/>
          <p:nvPr/>
        </p:nvSpPr>
        <p:spPr>
          <a:xfrm>
            <a:off x="7300750" y="1323825"/>
            <a:ext cx="452100" cy="4002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6"/>
          <p:cNvSpPr/>
          <p:nvPr/>
        </p:nvSpPr>
        <p:spPr>
          <a:xfrm>
            <a:off x="8555325" y="1323825"/>
            <a:ext cx="452100" cy="4002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6"/>
          <p:cNvSpPr txBox="1"/>
          <p:nvPr/>
        </p:nvSpPr>
        <p:spPr>
          <a:xfrm>
            <a:off x="9626275" y="2864150"/>
            <a:ext cx="1745400" cy="1893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dk2"/>
                </a:solidFill>
                <a:latin typeface="Lustria"/>
                <a:ea typeface="Lustria"/>
                <a:cs typeface="Lustria"/>
                <a:sym typeface="Lustria"/>
              </a:rPr>
              <a:t>Highlights</a:t>
            </a:r>
            <a:r>
              <a:rPr b="0" i="0" lang="en-US" sz="1200" u="none" cap="none" strike="noStrike">
                <a:solidFill>
                  <a:schemeClr val="dk2"/>
                </a:solidFill>
                <a:latin typeface="Lustria"/>
                <a:ea typeface="Lustria"/>
                <a:cs typeface="Lustria"/>
                <a:sym typeface="Lustria"/>
              </a:rPr>
              <a:t>: </a:t>
            </a:r>
            <a:endParaRPr b="0" i="0" sz="1200" u="none" cap="none" strike="noStrike">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2"/>
                </a:solidFill>
                <a:latin typeface="Lustria"/>
                <a:ea typeface="Lustria"/>
                <a:cs typeface="Lustria"/>
                <a:sym typeface="Lustria"/>
              </a:rPr>
              <a:t>-Outperforming state </a:t>
            </a:r>
            <a:endParaRPr b="0" i="0" sz="1100" u="none" cap="none" strike="noStrike">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2"/>
                </a:solidFill>
                <a:latin typeface="Lustria"/>
                <a:ea typeface="Lustria"/>
                <a:cs typeface="Lustria"/>
                <a:sym typeface="Lustria"/>
              </a:rPr>
              <a:t>-Had improv. opp. in Gr. 5 </a:t>
            </a:r>
            <a:r>
              <a:rPr lang="en-US" sz="1100">
                <a:solidFill>
                  <a:schemeClr val="dk2"/>
                </a:solidFill>
                <a:latin typeface="Lustria"/>
                <a:ea typeface="Lustria"/>
                <a:cs typeface="Lustria"/>
                <a:sym typeface="Lustria"/>
              </a:rPr>
              <a:t>&amp; 6 last year</a:t>
            </a:r>
            <a:endParaRPr sz="110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100">
                <a:solidFill>
                  <a:schemeClr val="dk2"/>
                </a:solidFill>
                <a:latin typeface="Lustria"/>
                <a:ea typeface="Lustria"/>
                <a:cs typeface="Lustria"/>
                <a:sym typeface="Lustria"/>
              </a:rPr>
              <a:t>–Closed Gaps</a:t>
            </a:r>
            <a:endParaRPr sz="110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100">
                <a:solidFill>
                  <a:schemeClr val="dk2"/>
                </a:solidFill>
                <a:latin typeface="Lustria"/>
                <a:ea typeface="Lustria"/>
                <a:cs typeface="Lustria"/>
                <a:sym typeface="Lustria"/>
              </a:rPr>
              <a:t>–Gr. 6/Prev. Gr. 5,  66% vs. 60%</a:t>
            </a:r>
            <a:endParaRPr sz="110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100">
                <a:solidFill>
                  <a:schemeClr val="dk2"/>
                </a:solidFill>
                <a:latin typeface="Lustria"/>
                <a:ea typeface="Lustria"/>
                <a:cs typeface="Lustria"/>
                <a:sym typeface="Lustria"/>
              </a:rPr>
              <a:t>–Gr. 7/Prev. Gr. 6, 63% vs. 55%</a:t>
            </a:r>
            <a:endParaRPr b="0" i="0" sz="1100" u="none" cap="none" strike="noStrike">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2"/>
              </a:solidFill>
              <a:highlight>
                <a:schemeClr val="accent4"/>
              </a:highlight>
              <a:latin typeface="Lustria"/>
              <a:ea typeface="Lustria"/>
              <a:cs typeface="Lustria"/>
              <a:sym typeface="Lustri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g166dd9bd513_0_8"/>
          <p:cNvSpPr txBox="1"/>
          <p:nvPr>
            <p:ph type="title"/>
          </p:nvPr>
        </p:nvSpPr>
        <p:spPr>
          <a:xfrm>
            <a:off x="1783457" y="7"/>
            <a:ext cx="8630100" cy="1311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400"/>
              <a:buFont typeface="Libre Baskerville"/>
              <a:buNone/>
            </a:pPr>
            <a:r>
              <a:rPr lang="en-US" sz="2400"/>
              <a:t>Haddon Township</a:t>
            </a:r>
            <a:br>
              <a:rPr lang="en-US" sz="2400"/>
            </a:br>
            <a:r>
              <a:rPr lang="en-US" sz="2400"/>
              <a:t>2024 NJSLA School &amp; Grade-Level Outcomes</a:t>
            </a:r>
            <a:br>
              <a:rPr lang="en-US" sz="2400"/>
            </a:br>
            <a:r>
              <a:rPr lang="en-US" sz="2400"/>
              <a:t>Mathematics</a:t>
            </a:r>
            <a:endParaRPr/>
          </a:p>
        </p:txBody>
      </p:sp>
      <p:graphicFrame>
        <p:nvGraphicFramePr>
          <p:cNvPr id="216" name="Google Shape;216;g166dd9bd513_0_8"/>
          <p:cNvGraphicFramePr/>
          <p:nvPr/>
        </p:nvGraphicFramePr>
        <p:xfrm>
          <a:off x="1783457" y="1756329"/>
          <a:ext cx="3000000" cy="3000000"/>
        </p:xfrm>
        <a:graphic>
          <a:graphicData uri="http://schemas.openxmlformats.org/drawingml/2006/table">
            <a:tbl>
              <a:tblPr bandRow="1" firstRow="1" lastRow="1">
                <a:noFill/>
                <a:tableStyleId>{9B90CD57-2BAD-47DE-B3D6-B1C20D0997DD}</a:tableStyleId>
              </a:tblPr>
              <a:tblGrid>
                <a:gridCol w="1210575"/>
                <a:gridCol w="832825"/>
                <a:gridCol w="712200"/>
                <a:gridCol w="879625"/>
                <a:gridCol w="836075"/>
                <a:gridCol w="814925"/>
                <a:gridCol w="825500"/>
                <a:gridCol w="783175"/>
                <a:gridCol w="932675"/>
              </a:tblGrid>
              <a:tr h="37085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3   %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4   </a:t>
                      </a:r>
                      <a:endParaRPr sz="1100" u="none" cap="none" strike="noStrike"/>
                    </a:p>
                    <a:p>
                      <a:pPr indent="0" lvl="0" marL="0" marR="0" rtl="0" algn="ctr">
                        <a:lnSpc>
                          <a:spcPct val="100000"/>
                        </a:lnSpc>
                        <a:spcBef>
                          <a:spcPts val="0"/>
                        </a:spcBef>
                        <a:spcAft>
                          <a:spcPts val="0"/>
                        </a:spcAft>
                        <a:buClr>
                          <a:srgbClr val="000000"/>
                        </a:buClr>
                        <a:buSzPts val="1100"/>
                        <a:buFont typeface="Arial"/>
                        <a:buNone/>
                      </a:pPr>
                      <a:r>
                        <a:rPr lang="en-US" sz="1100" u="none" cap="none" strike="noStrike"/>
                        <a:t>%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5   %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6  %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7 </a:t>
                      </a:r>
                      <a:endParaRPr sz="1100" u="none" cap="none" strike="noStrike"/>
                    </a:p>
                    <a:p>
                      <a:pPr indent="0" lvl="0" marL="0" marR="0" rtl="0" algn="ctr">
                        <a:lnSpc>
                          <a:spcPct val="100000"/>
                        </a:lnSpc>
                        <a:spcBef>
                          <a:spcPts val="0"/>
                        </a:spcBef>
                        <a:spcAft>
                          <a:spcPts val="0"/>
                        </a:spcAft>
                        <a:buClr>
                          <a:srgbClr val="000000"/>
                        </a:buClr>
                        <a:buSzPts val="1100"/>
                        <a:buFont typeface="Arial"/>
                        <a:buNone/>
                      </a:pPr>
                      <a:r>
                        <a:rPr lang="en-US" sz="1100" u="none" cap="none" strike="noStrike"/>
                        <a:t> %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8   </a:t>
                      </a:r>
                      <a:endParaRPr sz="1100" u="none" cap="none" strike="noStrike"/>
                    </a:p>
                    <a:p>
                      <a:pPr indent="0" lvl="0" marL="0" marR="0" rtl="0" algn="ctr">
                        <a:lnSpc>
                          <a:spcPct val="100000"/>
                        </a:lnSpc>
                        <a:spcBef>
                          <a:spcPts val="0"/>
                        </a:spcBef>
                        <a:spcAft>
                          <a:spcPts val="0"/>
                        </a:spcAft>
                        <a:buClr>
                          <a:srgbClr val="000000"/>
                        </a:buClr>
                        <a:buSzPts val="1100"/>
                        <a:buFont typeface="Arial"/>
                        <a:buNone/>
                      </a:pPr>
                      <a:r>
                        <a:rPr lang="en-US" sz="1100" u="none" cap="none" strike="noStrike"/>
                        <a:t>%  ≥</a:t>
                      </a:r>
                      <a:endParaRPr sz="1400" u="none" cap="none" strike="noStrike"/>
                    </a:p>
                    <a:p>
                      <a:pPr indent="0" lvl="0" marL="0" marR="0" rtl="0" algn="ctr">
                        <a:lnSpc>
                          <a:spcPct val="100000"/>
                        </a:lnSpc>
                        <a:spcBef>
                          <a:spcPts val="0"/>
                        </a:spcBef>
                        <a:spcAft>
                          <a:spcPts val="0"/>
                        </a:spcAft>
                        <a:buClr>
                          <a:srgbClr val="000000"/>
                        </a:buClr>
                        <a:buSzPts val="1100"/>
                        <a:buFont typeface="Arial"/>
                        <a:buNone/>
                      </a:pPr>
                      <a:r>
                        <a:rPr lang="en-US" sz="1100" u="none" cap="none" strike="noStrike"/>
                        <a:t>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Alg. I</a:t>
                      </a:r>
                      <a:endParaRPr sz="1400" u="none" cap="none" strike="noStrike"/>
                    </a:p>
                    <a:p>
                      <a:pPr indent="0" lvl="0" marL="0" marR="0" rtl="0" algn="ctr">
                        <a:lnSpc>
                          <a:spcPct val="100000"/>
                        </a:lnSpc>
                        <a:spcBef>
                          <a:spcPts val="0"/>
                        </a:spcBef>
                        <a:spcAft>
                          <a:spcPts val="0"/>
                        </a:spcAft>
                        <a:buClr>
                          <a:srgbClr val="000000"/>
                        </a:buClr>
                        <a:buSzPts val="1100"/>
                        <a:buFont typeface="Arial"/>
                        <a:buNone/>
                      </a:pPr>
                      <a:r>
                        <a:rPr lang="en-US" sz="1100" u="none" cap="none" strike="noStrike"/>
                        <a:t>%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chemeClr val="lt1"/>
                        </a:buClr>
                        <a:buSzPts val="1100"/>
                        <a:buFont typeface="Lustria"/>
                        <a:buNone/>
                      </a:pPr>
                      <a:r>
                        <a:rPr lang="en-US" sz="1100" u="none" cap="none" strike="noStrike"/>
                        <a:t>Geometry%  ≥</a:t>
                      </a:r>
                      <a:endParaRPr sz="1400" u="none" cap="none" strike="noStrike"/>
                    </a:p>
                    <a:p>
                      <a:pPr indent="0" lvl="0" marL="0" marR="0" rtl="0" algn="ctr">
                        <a:lnSpc>
                          <a:spcPct val="100000"/>
                        </a:lnSpc>
                        <a:spcBef>
                          <a:spcPts val="0"/>
                        </a:spcBef>
                        <a:spcAft>
                          <a:spcPts val="0"/>
                        </a:spcAft>
                        <a:buClr>
                          <a:schemeClr val="lt1"/>
                        </a:buClr>
                        <a:buSzPts val="1100"/>
                        <a:buFont typeface="Lustria"/>
                        <a:buNone/>
                      </a:pPr>
                      <a:r>
                        <a:rPr lang="en-US" sz="1100" u="none" cap="none" strike="noStrike"/>
                        <a:t>Level 4</a:t>
                      </a:r>
                      <a:endParaRPr sz="1100" u="none" cap="none" strike="noStrike"/>
                    </a:p>
                  </a:txBody>
                  <a:tcPr marT="45725" marB="45725" marR="131025" marL="131025"/>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Edison</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56%</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84%</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34</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Jennings</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45%</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38%</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42</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Stoy</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75%</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53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85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Strawbridge</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72%</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79</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71</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Van Sciver</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81%</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66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57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647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RMS</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44</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24</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98</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lnB cap="flat" cmpd="sng" w="38100">
                      <a:solidFill>
                        <a:schemeClr val="lt1"/>
                      </a:solidFill>
                      <a:prstDash val="solid"/>
                      <a:round/>
                      <a:headEnd len="sm" w="sm" type="none"/>
                      <a:tailEnd len="sm" w="sm" type="none"/>
                    </a:lnB>
                    <a:solidFill>
                      <a:schemeClr val="accent3"/>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HTHS</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lnR cap="flat" cmpd="sng" w="12700">
                      <a:solidFill>
                        <a:schemeClr val="lt1"/>
                      </a:solidFill>
                      <a:prstDash val="solid"/>
                      <a:round/>
                      <a:headEnd len="sm" w="sm" type="none"/>
                      <a:tailEnd len="sm" w="sm" type="none"/>
                    </a:lnR>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29</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5F5E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59</a:t>
                      </a:r>
                      <a:r>
                        <a:rPr b="0" i="0" lang="en-US" u="none" cap="none" strike="noStrike">
                          <a:solidFill>
                            <a:srgbClr val="000000"/>
                          </a:solidFill>
                          <a:latin typeface="Lustria"/>
                          <a:ea typeface="Lustria"/>
                          <a:cs typeface="Lustria"/>
                          <a:sym typeface="Lustria"/>
                        </a:rPr>
                        <a:t>%</a:t>
                      </a:r>
                      <a:endParaRPr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5F5ED"/>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District</a:t>
                      </a:r>
                      <a:endParaRPr b="1" sz="1400" u="none" cap="none" strike="noStrike">
                        <a:solidFill>
                          <a:srgbClr val="000000"/>
                        </a:solidFill>
                      </a:endParaRPr>
                    </a:p>
                  </a:txBody>
                  <a:tcPr marT="45725" marB="45725" marR="131025" marL="131025" anchor="ctr">
                    <a:solidFill>
                      <a:srgbClr val="F5F5ED"/>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68%</a:t>
                      </a:r>
                      <a:endParaRPr sz="1400" u="none" cap="none" strike="noStrike">
                        <a:solidFill>
                          <a:srgbClr val="000000"/>
                        </a:solidFill>
                      </a:endParaRPr>
                    </a:p>
                  </a:txBody>
                  <a:tcPr marT="45725" marB="45725" marR="131025" marL="131025" anchor="ctr">
                    <a:solidFill>
                      <a:srgbClr val="F4F4EC"/>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67%</a:t>
                      </a:r>
                      <a:endParaRPr sz="1400" u="none" cap="none" strike="noStrike">
                        <a:solidFill>
                          <a:srgbClr val="000000"/>
                        </a:solidFill>
                      </a:endParaRPr>
                    </a:p>
                  </a:txBody>
                  <a:tcPr marT="45725" marB="45725" marR="131025" marL="131025" anchor="ctr">
                    <a:solidFill>
                      <a:srgbClr val="F5F5ED"/>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56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solidFill>
                      <a:srgbClr val="F4F4E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44</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solidFill>
                      <a:srgbClr val="F5F5E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solidFill>
                      <a:srgbClr val="F5F5E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u="none" cap="none" strike="noStrike">
                          <a:solidFill>
                            <a:srgbClr val="000000"/>
                          </a:solidFill>
                        </a:rPr>
                        <a:t>24</a:t>
                      </a:r>
                      <a:r>
                        <a:rPr b="0" i="0" lang="en-US" u="none" cap="none" strike="noStrike">
                          <a:solidFill>
                            <a:srgbClr val="000000"/>
                          </a:solidFill>
                          <a:latin typeface="Lustria"/>
                          <a:ea typeface="Lustria"/>
                          <a:cs typeface="Lustria"/>
                          <a:sym typeface="Lustria"/>
                        </a:rPr>
                        <a:t>%</a:t>
                      </a:r>
                      <a:endParaRPr u="none" cap="none" strike="noStrike">
                        <a:solidFill>
                          <a:srgbClr val="000000"/>
                        </a:solidFill>
                      </a:endParaRPr>
                    </a:p>
                  </a:txBody>
                  <a:tcPr marT="45725" marB="45725" marR="131025" marL="131025" anchor="ctr">
                    <a:solidFill>
                      <a:srgbClr val="F5F5ED"/>
                    </a:solidFill>
                  </a:tcPr>
                </a:tc>
                <a:tc>
                  <a:txBody>
                    <a:bodyPr/>
                    <a:lstStyle/>
                    <a:p>
                      <a:pPr indent="0" lvl="0" marL="0" rtl="0" algn="ctr">
                        <a:spcBef>
                          <a:spcPts val="0"/>
                        </a:spcBef>
                        <a:spcAft>
                          <a:spcPts val="0"/>
                        </a:spcAft>
                        <a:buClr>
                          <a:srgbClr val="000000"/>
                        </a:buClr>
                        <a:buSzPts val="1400"/>
                        <a:buFont typeface="Arial"/>
                        <a:buNone/>
                      </a:pPr>
                      <a:r>
                        <a:rPr lang="en-US">
                          <a:solidFill>
                            <a:srgbClr val="000000"/>
                          </a:solidFill>
                        </a:rPr>
                        <a:t>45</a:t>
                      </a:r>
                      <a:r>
                        <a:rPr lang="en-US">
                          <a:solidFill>
                            <a:srgbClr val="000000"/>
                          </a:solidFill>
                          <a:latin typeface="Lustria"/>
                          <a:ea typeface="Lustria"/>
                          <a:cs typeface="Lustria"/>
                          <a:sym typeface="Lustria"/>
                        </a:rPr>
                        <a:t>%</a:t>
                      </a:r>
                      <a:endParaRPr b="0" i="0" u="none" cap="none" strike="noStrike">
                        <a:solidFill>
                          <a:srgbClr val="000000"/>
                        </a:solidFill>
                        <a:latin typeface="Lustria"/>
                        <a:ea typeface="Lustria"/>
                        <a:cs typeface="Lustria"/>
                        <a:sym typeface="Lustria"/>
                      </a:endParaRPr>
                    </a:p>
                  </a:txBody>
                  <a:tcPr marT="45725" marB="45725" marR="131025" marL="131025" anchor="ctr">
                    <a:lnT cap="flat" cmpd="sng" w="38100">
                      <a:solidFill>
                        <a:schemeClr val="lt1"/>
                      </a:solidFill>
                      <a:prstDash val="solid"/>
                      <a:round/>
                      <a:headEnd len="sm" w="sm" type="none"/>
                      <a:tailEnd len="sm" w="sm" type="none"/>
                    </a:lnT>
                    <a:solidFill>
                      <a:srgbClr val="F5F5E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u="none" cap="none" strike="noStrike">
                          <a:solidFill>
                            <a:srgbClr val="000000"/>
                          </a:solidFill>
                        </a:rPr>
                        <a:t>59</a:t>
                      </a:r>
                      <a:r>
                        <a:rPr b="0" i="0" lang="en-US" u="none" cap="none" strike="noStrike">
                          <a:solidFill>
                            <a:srgbClr val="000000"/>
                          </a:solidFill>
                          <a:latin typeface="Lustria"/>
                          <a:ea typeface="Lustria"/>
                          <a:cs typeface="Lustria"/>
                          <a:sym typeface="Lustria"/>
                        </a:rPr>
                        <a:t>%</a:t>
                      </a:r>
                      <a:endParaRPr u="none" cap="none" strike="noStrike">
                        <a:solidFill>
                          <a:srgbClr val="000000"/>
                        </a:solidFill>
                      </a:endParaRPr>
                    </a:p>
                  </a:txBody>
                  <a:tcPr marT="45725" marB="45725" marR="131025" marL="131025" anchor="ctr">
                    <a:lnT cap="flat" cmpd="sng" w="38100">
                      <a:solidFill>
                        <a:schemeClr val="lt1"/>
                      </a:solidFill>
                      <a:prstDash val="solid"/>
                      <a:round/>
                      <a:headEnd len="sm" w="sm" type="none"/>
                      <a:tailEnd len="sm" w="sm" type="none"/>
                    </a:lnT>
                    <a:solidFill>
                      <a:srgbClr val="F5F5ED"/>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State</a:t>
                      </a:r>
                      <a:endParaRPr b="1" sz="1400" u="none" cap="none" strike="noStrike">
                        <a:solidFill>
                          <a:srgbClr val="000000"/>
                        </a:solidFill>
                      </a:endParaRPr>
                    </a:p>
                  </a:txBody>
                  <a:tcPr marT="45725" marB="45725" marR="131025" marL="131025" anchor="ctr">
                    <a:solidFill>
                      <a:srgbClr val="F5F5ED"/>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48%</a:t>
                      </a:r>
                      <a:endParaRPr sz="1400" u="none" cap="none" strike="noStrike">
                        <a:solidFill>
                          <a:srgbClr val="000000"/>
                        </a:solidFill>
                      </a:endParaRPr>
                    </a:p>
                  </a:txBody>
                  <a:tcPr marT="45725" marB="45725" marR="131025" marL="131025" anchor="ctr">
                    <a:solidFill>
                      <a:srgbClr val="F5F5ED"/>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45%</a:t>
                      </a:r>
                      <a:endParaRPr b="0" sz="1400" u="none" cap="none" strike="noStrike">
                        <a:solidFill>
                          <a:srgbClr val="000000"/>
                        </a:solidFill>
                      </a:endParaRPr>
                    </a:p>
                  </a:txBody>
                  <a:tcPr marT="45725" marB="45725" marR="131025" marL="131025" anchor="ctr">
                    <a:solidFill>
                      <a:srgbClr val="F5F5ED"/>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40</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nchor="ctr">
                    <a:solidFill>
                      <a:srgbClr val="F5F5E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36</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nchor="ctr">
                    <a:solidFill>
                      <a:srgbClr val="F5F5E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38</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nchor="ctr">
                    <a:solidFill>
                      <a:srgbClr val="F5F5E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u="none" cap="none" strike="noStrike">
                          <a:solidFill>
                            <a:srgbClr val="000000"/>
                          </a:solidFill>
                        </a:rPr>
                        <a:t>20</a:t>
                      </a:r>
                      <a:r>
                        <a:rPr b="0" i="0" lang="en-US" u="none" cap="none" strike="noStrike">
                          <a:solidFill>
                            <a:srgbClr val="000000"/>
                          </a:solidFill>
                          <a:latin typeface="Lustria"/>
                          <a:ea typeface="Lustria"/>
                          <a:cs typeface="Lustria"/>
                          <a:sym typeface="Lustria"/>
                        </a:rPr>
                        <a:t>%</a:t>
                      </a:r>
                      <a:endParaRPr b="0" u="none" cap="none" strike="noStrike">
                        <a:solidFill>
                          <a:srgbClr val="000000"/>
                        </a:solidFill>
                      </a:endParaRPr>
                    </a:p>
                  </a:txBody>
                  <a:tcPr marT="45725" marB="45725" marR="131025" marL="131025" anchor="ctr">
                    <a:solidFill>
                      <a:srgbClr val="F5F5ED"/>
                    </a:solidFill>
                  </a:tcPr>
                </a:tc>
                <a:tc>
                  <a:txBody>
                    <a:bodyPr/>
                    <a:lstStyle/>
                    <a:p>
                      <a:pPr indent="0" lvl="0" marL="0" rtl="0" algn="ctr">
                        <a:spcBef>
                          <a:spcPts val="0"/>
                        </a:spcBef>
                        <a:spcAft>
                          <a:spcPts val="0"/>
                        </a:spcAft>
                        <a:buClr>
                          <a:srgbClr val="000000"/>
                        </a:buClr>
                        <a:buSzPts val="1400"/>
                        <a:buFont typeface="Arial"/>
                        <a:buNone/>
                      </a:pPr>
                      <a:r>
                        <a:rPr b="0" lang="en-US">
                          <a:solidFill>
                            <a:srgbClr val="000000"/>
                          </a:solidFill>
                        </a:rPr>
                        <a:t>40</a:t>
                      </a:r>
                      <a:r>
                        <a:rPr b="0" lang="en-US">
                          <a:solidFill>
                            <a:srgbClr val="000000"/>
                          </a:solidFill>
                          <a:latin typeface="Lustria"/>
                          <a:ea typeface="Lustria"/>
                          <a:cs typeface="Lustria"/>
                          <a:sym typeface="Lustria"/>
                        </a:rPr>
                        <a:t>%</a:t>
                      </a:r>
                      <a:endParaRPr b="0" i="0" u="none" cap="none" strike="noStrike">
                        <a:solidFill>
                          <a:srgbClr val="000000"/>
                        </a:solidFill>
                        <a:latin typeface="Lustria"/>
                        <a:ea typeface="Lustria"/>
                        <a:cs typeface="Lustria"/>
                        <a:sym typeface="Lustria"/>
                      </a:endParaRPr>
                    </a:p>
                  </a:txBody>
                  <a:tcPr marT="45725" marB="45725" marR="131025" marL="131025" anchor="ctr">
                    <a:solidFill>
                      <a:srgbClr val="F5F5E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u="none" cap="none" strike="noStrike">
                          <a:solidFill>
                            <a:srgbClr val="000000"/>
                          </a:solidFill>
                        </a:rPr>
                        <a:t>49</a:t>
                      </a:r>
                      <a:r>
                        <a:rPr b="0" i="0" lang="en-US" u="none" cap="none" strike="noStrike">
                          <a:solidFill>
                            <a:srgbClr val="000000"/>
                          </a:solidFill>
                          <a:latin typeface="Lustria"/>
                          <a:ea typeface="Lustria"/>
                          <a:cs typeface="Lustria"/>
                          <a:sym typeface="Lustria"/>
                        </a:rPr>
                        <a:t>%</a:t>
                      </a:r>
                      <a:endParaRPr b="0" u="none" cap="none" strike="noStrike">
                        <a:solidFill>
                          <a:srgbClr val="000000"/>
                        </a:solidFill>
                      </a:endParaRPr>
                    </a:p>
                  </a:txBody>
                  <a:tcPr marT="45725" marB="45725" marR="131025" marL="131025" anchor="ctr">
                    <a:solidFill>
                      <a:srgbClr val="F5F5ED"/>
                    </a:solidFill>
                  </a:tcPr>
                </a:tc>
              </a:tr>
            </a:tbl>
          </a:graphicData>
        </a:graphic>
      </p:graphicFrame>
      <p:sp>
        <p:nvSpPr>
          <p:cNvPr id="217" name="Google Shape;217;g166dd9bd513_0_8"/>
          <p:cNvSpPr txBox="1"/>
          <p:nvPr/>
        </p:nvSpPr>
        <p:spPr>
          <a:xfrm>
            <a:off x="262346" y="6239728"/>
            <a:ext cx="59400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Lustria"/>
                <a:ea typeface="Lustria"/>
                <a:cs typeface="Lustria"/>
                <a:sym typeface="Lustria"/>
              </a:rPr>
              <a:t>*Dark shaded fields indicate N/A</a:t>
            </a:r>
            <a:endParaRPr b="0" i="0" sz="1000" u="none" cap="none" strike="noStrike">
              <a:solidFill>
                <a:srgbClr val="000000"/>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Lustria"/>
              <a:ea typeface="Lustria"/>
              <a:cs typeface="Lustria"/>
              <a:sym typeface="Lustria"/>
            </a:endParaRPr>
          </a:p>
        </p:txBody>
      </p:sp>
      <p:sp>
        <p:nvSpPr>
          <p:cNvPr id="218" name="Google Shape;218;g166dd9bd513_0_8"/>
          <p:cNvSpPr txBox="1"/>
          <p:nvPr/>
        </p:nvSpPr>
        <p:spPr>
          <a:xfrm>
            <a:off x="495300" y="704850"/>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00"/>
              </a:highlight>
              <a:latin typeface="Lustria"/>
              <a:ea typeface="Lustria"/>
              <a:cs typeface="Lustria"/>
              <a:sym typeface="Lustria"/>
            </a:endParaRPr>
          </a:p>
        </p:txBody>
      </p:sp>
      <p:sp>
        <p:nvSpPr>
          <p:cNvPr id="219" name="Google Shape;219;g166dd9bd513_0_8"/>
          <p:cNvSpPr txBox="1"/>
          <p:nvPr/>
        </p:nvSpPr>
        <p:spPr>
          <a:xfrm>
            <a:off x="806450" y="682625"/>
            <a:ext cx="1143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00"/>
              </a:highlight>
              <a:latin typeface="Lustria"/>
              <a:ea typeface="Lustria"/>
              <a:cs typeface="Lustria"/>
              <a:sym typeface="Lustria"/>
            </a:endParaRPr>
          </a:p>
        </p:txBody>
      </p:sp>
      <p:sp>
        <p:nvSpPr>
          <p:cNvPr id="220" name="Google Shape;220;g166dd9bd513_0_8"/>
          <p:cNvSpPr txBox="1"/>
          <p:nvPr/>
        </p:nvSpPr>
        <p:spPr>
          <a:xfrm>
            <a:off x="10008200" y="3171350"/>
            <a:ext cx="1939200" cy="708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dk2"/>
                </a:solidFill>
                <a:latin typeface="Lustria"/>
                <a:ea typeface="Lustria"/>
                <a:cs typeface="Lustria"/>
                <a:sym typeface="Lustria"/>
              </a:rPr>
              <a:t>Highlights</a:t>
            </a:r>
            <a:r>
              <a:rPr b="0" i="0" lang="en-US" sz="1200" u="none" cap="none" strike="noStrike">
                <a:solidFill>
                  <a:schemeClr val="dk2"/>
                </a:solidFill>
                <a:latin typeface="Lustria"/>
                <a:ea typeface="Lustria"/>
                <a:cs typeface="Lustria"/>
                <a:sym typeface="Lustria"/>
              </a:rPr>
              <a:t>: </a:t>
            </a:r>
            <a:endParaRPr b="0" i="0" sz="1200" u="none" cap="none" strike="noStrike">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2"/>
                </a:solidFill>
                <a:latin typeface="Lustria"/>
                <a:ea typeface="Lustria"/>
                <a:cs typeface="Lustria"/>
                <a:sym typeface="Lustria"/>
              </a:rPr>
              <a:t>-Outperforming state</a:t>
            </a:r>
            <a:endParaRPr b="0" i="0" sz="1100" u="none" cap="none" strike="noStrike">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2"/>
                </a:solidFill>
                <a:latin typeface="Lustria"/>
                <a:ea typeface="Lustria"/>
                <a:cs typeface="Lustria"/>
                <a:sym typeface="Lustria"/>
              </a:rPr>
              <a:t> </a:t>
            </a:r>
            <a:endParaRPr b="0" i="0" sz="1100" u="none" cap="none" strike="noStrike">
              <a:solidFill>
                <a:schemeClr val="dk2"/>
              </a:solidFill>
              <a:latin typeface="Lustria"/>
              <a:ea typeface="Lustria"/>
              <a:cs typeface="Lustria"/>
              <a:sym typeface="Lustri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g38a274b3aba_0_0"/>
          <p:cNvSpPr txBox="1"/>
          <p:nvPr>
            <p:ph type="title"/>
          </p:nvPr>
        </p:nvSpPr>
        <p:spPr>
          <a:xfrm>
            <a:off x="1783457" y="7"/>
            <a:ext cx="8630100" cy="1311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400"/>
              <a:buFont typeface="Libre Baskerville"/>
              <a:buNone/>
            </a:pPr>
            <a:r>
              <a:rPr lang="en-US" sz="2400"/>
              <a:t>Haddon Township</a:t>
            </a:r>
            <a:br>
              <a:rPr lang="en-US" sz="2400"/>
            </a:br>
            <a:r>
              <a:rPr lang="en-US" sz="2400"/>
              <a:t>2025 NJSLA School &amp; Grade-Level Outcomes</a:t>
            </a:r>
            <a:br>
              <a:rPr lang="en-US" sz="2400"/>
            </a:br>
            <a:r>
              <a:rPr lang="en-US" sz="2400"/>
              <a:t>Mathematics</a:t>
            </a:r>
            <a:endParaRPr/>
          </a:p>
        </p:txBody>
      </p:sp>
      <p:graphicFrame>
        <p:nvGraphicFramePr>
          <p:cNvPr id="227" name="Google Shape;227;g38a274b3aba_0_0"/>
          <p:cNvGraphicFramePr/>
          <p:nvPr/>
        </p:nvGraphicFramePr>
        <p:xfrm>
          <a:off x="1783457" y="1756329"/>
          <a:ext cx="3000000" cy="3000000"/>
        </p:xfrm>
        <a:graphic>
          <a:graphicData uri="http://schemas.openxmlformats.org/drawingml/2006/table">
            <a:tbl>
              <a:tblPr bandRow="1" firstRow="1" lastRow="1">
                <a:noFill/>
                <a:tableStyleId>{9B90CD57-2BAD-47DE-B3D6-B1C20D0997DD}</a:tableStyleId>
              </a:tblPr>
              <a:tblGrid>
                <a:gridCol w="1210575"/>
                <a:gridCol w="832825"/>
                <a:gridCol w="712200"/>
                <a:gridCol w="879625"/>
                <a:gridCol w="836075"/>
                <a:gridCol w="814925"/>
                <a:gridCol w="825500"/>
                <a:gridCol w="783175"/>
                <a:gridCol w="932675"/>
              </a:tblGrid>
              <a:tr h="37085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3   %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4   </a:t>
                      </a:r>
                      <a:endParaRPr sz="1100" u="none" cap="none" strike="noStrike"/>
                    </a:p>
                    <a:p>
                      <a:pPr indent="0" lvl="0" marL="0" marR="0" rtl="0" algn="ctr">
                        <a:lnSpc>
                          <a:spcPct val="100000"/>
                        </a:lnSpc>
                        <a:spcBef>
                          <a:spcPts val="0"/>
                        </a:spcBef>
                        <a:spcAft>
                          <a:spcPts val="0"/>
                        </a:spcAft>
                        <a:buClr>
                          <a:srgbClr val="000000"/>
                        </a:buClr>
                        <a:buSzPts val="1100"/>
                        <a:buFont typeface="Arial"/>
                        <a:buNone/>
                      </a:pPr>
                      <a:r>
                        <a:rPr lang="en-US" sz="1100" u="none" cap="none" strike="noStrike"/>
                        <a:t>%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5   %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6  %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7 </a:t>
                      </a:r>
                      <a:endParaRPr sz="1100" u="none" cap="none" strike="noStrike"/>
                    </a:p>
                    <a:p>
                      <a:pPr indent="0" lvl="0" marL="0" marR="0" rtl="0" algn="ctr">
                        <a:lnSpc>
                          <a:spcPct val="100000"/>
                        </a:lnSpc>
                        <a:spcBef>
                          <a:spcPts val="0"/>
                        </a:spcBef>
                        <a:spcAft>
                          <a:spcPts val="0"/>
                        </a:spcAft>
                        <a:buClr>
                          <a:srgbClr val="000000"/>
                        </a:buClr>
                        <a:buSzPts val="1100"/>
                        <a:buFont typeface="Arial"/>
                        <a:buNone/>
                      </a:pPr>
                      <a:r>
                        <a:rPr lang="en-US" sz="1100" u="none" cap="none" strike="noStrike"/>
                        <a:t> %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8   </a:t>
                      </a:r>
                      <a:endParaRPr sz="1100" u="none" cap="none" strike="noStrike"/>
                    </a:p>
                    <a:p>
                      <a:pPr indent="0" lvl="0" marL="0" marR="0" rtl="0" algn="ctr">
                        <a:lnSpc>
                          <a:spcPct val="100000"/>
                        </a:lnSpc>
                        <a:spcBef>
                          <a:spcPts val="0"/>
                        </a:spcBef>
                        <a:spcAft>
                          <a:spcPts val="0"/>
                        </a:spcAft>
                        <a:buClr>
                          <a:srgbClr val="000000"/>
                        </a:buClr>
                        <a:buSzPts val="1100"/>
                        <a:buFont typeface="Arial"/>
                        <a:buNone/>
                      </a:pPr>
                      <a:r>
                        <a:rPr lang="en-US" sz="1100" u="none" cap="none" strike="noStrike"/>
                        <a:t>%  ≥</a:t>
                      </a:r>
                      <a:endParaRPr sz="1400" u="none" cap="none" strike="noStrike"/>
                    </a:p>
                    <a:p>
                      <a:pPr indent="0" lvl="0" marL="0" marR="0" rtl="0" algn="ctr">
                        <a:lnSpc>
                          <a:spcPct val="100000"/>
                        </a:lnSpc>
                        <a:spcBef>
                          <a:spcPts val="0"/>
                        </a:spcBef>
                        <a:spcAft>
                          <a:spcPts val="0"/>
                        </a:spcAft>
                        <a:buClr>
                          <a:srgbClr val="000000"/>
                        </a:buClr>
                        <a:buSzPts val="1100"/>
                        <a:buFont typeface="Arial"/>
                        <a:buNone/>
                      </a:pPr>
                      <a:r>
                        <a:rPr lang="en-US" sz="1100" u="none" cap="none" strike="noStrike"/>
                        <a:t>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Alg. I</a:t>
                      </a:r>
                      <a:endParaRPr sz="1400" u="none" cap="none" strike="noStrike"/>
                    </a:p>
                    <a:p>
                      <a:pPr indent="0" lvl="0" marL="0" marR="0" rtl="0" algn="ctr">
                        <a:lnSpc>
                          <a:spcPct val="100000"/>
                        </a:lnSpc>
                        <a:spcBef>
                          <a:spcPts val="0"/>
                        </a:spcBef>
                        <a:spcAft>
                          <a:spcPts val="0"/>
                        </a:spcAft>
                        <a:buClr>
                          <a:srgbClr val="000000"/>
                        </a:buClr>
                        <a:buSzPts val="1100"/>
                        <a:buFont typeface="Arial"/>
                        <a:buNone/>
                      </a:pPr>
                      <a:r>
                        <a:rPr lang="en-US" sz="1100" u="none" cap="none" strike="noStrike"/>
                        <a:t>%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chemeClr val="lt1"/>
                        </a:buClr>
                        <a:buSzPts val="1100"/>
                        <a:buFont typeface="Lustria"/>
                        <a:buNone/>
                      </a:pPr>
                      <a:r>
                        <a:rPr lang="en-US" sz="1100" u="none" cap="none" strike="noStrike"/>
                        <a:t>Geometry%  ≥</a:t>
                      </a:r>
                      <a:endParaRPr sz="1400" u="none" cap="none" strike="noStrike"/>
                    </a:p>
                    <a:p>
                      <a:pPr indent="0" lvl="0" marL="0" marR="0" rtl="0" algn="ctr">
                        <a:lnSpc>
                          <a:spcPct val="100000"/>
                        </a:lnSpc>
                        <a:spcBef>
                          <a:spcPts val="0"/>
                        </a:spcBef>
                        <a:spcAft>
                          <a:spcPts val="0"/>
                        </a:spcAft>
                        <a:buClr>
                          <a:schemeClr val="lt1"/>
                        </a:buClr>
                        <a:buSzPts val="1100"/>
                        <a:buFont typeface="Lustria"/>
                        <a:buNone/>
                      </a:pPr>
                      <a:r>
                        <a:rPr lang="en-US" sz="1100" u="none" cap="none" strike="noStrike"/>
                        <a:t>Level 4</a:t>
                      </a:r>
                      <a:endParaRPr sz="1100" u="none" cap="none" strike="noStrike"/>
                    </a:p>
                  </a:txBody>
                  <a:tcPr marT="45725" marB="45725" marR="131025" marL="131025"/>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Edison</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a:solidFill>
                            <a:srgbClr val="000000"/>
                          </a:solidFill>
                        </a:rPr>
                        <a:t>79</a:t>
                      </a:r>
                      <a:r>
                        <a:rPr lang="en-US" sz="1400" u="none" cap="none" strike="noStrike">
                          <a:solidFill>
                            <a:srgbClr val="000000"/>
                          </a:solidFill>
                        </a:rPr>
                        <a:t>%</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a:solidFill>
                            <a:srgbClr val="000000"/>
                          </a:solidFill>
                        </a:rPr>
                        <a:t>48</a:t>
                      </a:r>
                      <a:r>
                        <a:rPr lang="en-US" sz="1400" u="none" cap="none" strike="noStrike">
                          <a:solidFill>
                            <a:srgbClr val="000000"/>
                          </a:solidFill>
                        </a:rPr>
                        <a:t>%</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a:solidFill>
                            <a:srgbClr val="000000"/>
                          </a:solidFill>
                        </a:rPr>
                        <a:t>89</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Jennings</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a:solidFill>
                            <a:srgbClr val="000000"/>
                          </a:solidFill>
                        </a:rPr>
                        <a:t>50</a:t>
                      </a:r>
                      <a:r>
                        <a:rPr lang="en-US" sz="1400" u="none" cap="none" strike="noStrike">
                          <a:solidFill>
                            <a:srgbClr val="000000"/>
                          </a:solidFill>
                        </a:rPr>
                        <a:t>%</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a:solidFill>
                            <a:srgbClr val="000000"/>
                          </a:solidFill>
                        </a:rPr>
                        <a:t>41</a:t>
                      </a:r>
                      <a:r>
                        <a:rPr lang="en-US" sz="1400" u="none" cap="none" strike="noStrike">
                          <a:solidFill>
                            <a:srgbClr val="000000"/>
                          </a:solidFill>
                        </a:rPr>
                        <a:t>%</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a:solidFill>
                            <a:srgbClr val="000000"/>
                          </a:solidFill>
                        </a:rPr>
                        <a:t>54</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Stoy</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a:solidFill>
                            <a:srgbClr val="000000"/>
                          </a:solidFill>
                        </a:rPr>
                        <a:t>59</a:t>
                      </a:r>
                      <a:r>
                        <a:rPr lang="en-US" sz="1400" u="none" cap="none" strike="noStrike">
                          <a:solidFill>
                            <a:srgbClr val="000000"/>
                          </a:solidFill>
                        </a:rPr>
                        <a:t>%</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a:solidFill>
                            <a:srgbClr val="000000"/>
                          </a:solidFill>
                        </a:rPr>
                        <a:t>59</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a:solidFill>
                            <a:srgbClr val="000000"/>
                          </a:solidFill>
                        </a:rPr>
                        <a:t>71</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Strawbridge</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a:solidFill>
                            <a:srgbClr val="000000"/>
                          </a:solidFill>
                        </a:rPr>
                        <a:t>78</a:t>
                      </a:r>
                      <a:r>
                        <a:rPr lang="en-US" sz="1400" u="none" cap="none" strike="noStrike">
                          <a:solidFill>
                            <a:srgbClr val="000000"/>
                          </a:solidFill>
                        </a:rPr>
                        <a:t>%</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a:solidFill>
                            <a:srgbClr val="000000"/>
                          </a:solidFill>
                        </a:rPr>
                        <a:t>54</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a:solidFill>
                            <a:srgbClr val="000000"/>
                          </a:solidFill>
                        </a:rPr>
                        <a:t>68</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Van Sciver</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a:solidFill>
                            <a:srgbClr val="000000"/>
                          </a:solidFill>
                        </a:rPr>
                        <a:t>66</a:t>
                      </a:r>
                      <a:r>
                        <a:rPr lang="en-US" sz="1400" u="none" cap="none" strike="noStrike">
                          <a:solidFill>
                            <a:srgbClr val="000000"/>
                          </a:solidFill>
                        </a:rPr>
                        <a:t>%</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a:solidFill>
                            <a:srgbClr val="000000"/>
                          </a:solidFill>
                        </a:rPr>
                        <a:t>84</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l">
                        <a:lnSpc>
                          <a:spcPct val="100000"/>
                        </a:lnSpc>
                        <a:spcBef>
                          <a:spcPts val="0"/>
                        </a:spcBef>
                        <a:spcAft>
                          <a:spcPts val="0"/>
                        </a:spcAft>
                        <a:buClr>
                          <a:srgbClr val="000000"/>
                        </a:buClr>
                        <a:buSzPts val="1400"/>
                        <a:buFont typeface="Arial"/>
                        <a:buNone/>
                      </a:pPr>
                      <a:r>
                        <a:rPr lang="en-US">
                          <a:solidFill>
                            <a:srgbClr val="000000"/>
                          </a:solidFill>
                        </a:rPr>
                        <a:t>75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647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RMS</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a:t>
                      </a:r>
                      <a:r>
                        <a:rPr lang="en-US" sz="1400" u="none" cap="none" strike="noStrike">
                          <a:solidFill>
                            <a:srgbClr val="000000"/>
                          </a:solidFill>
                        </a:rPr>
                        <a:t>4</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a:t>
                      </a:r>
                      <a:r>
                        <a:rPr lang="en-US" sz="1400" u="none" cap="none" strike="noStrike">
                          <a:solidFill>
                            <a:srgbClr val="000000"/>
                          </a:solidFill>
                        </a:rPr>
                        <a:t>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36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9</a:t>
                      </a:r>
                      <a:r>
                        <a:rPr lang="en-US">
                          <a:solidFill>
                            <a:srgbClr val="000000"/>
                          </a:solidFill>
                        </a:rPr>
                        <a:t>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HTHS</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rtl="0" algn="ctr">
                        <a:spcBef>
                          <a:spcPts val="0"/>
                        </a:spcBef>
                        <a:spcAft>
                          <a:spcPts val="0"/>
                        </a:spcAft>
                        <a:buClr>
                          <a:srgbClr val="000000"/>
                        </a:buClr>
                        <a:buSzPts val="1400"/>
                        <a:buFont typeface="Arial"/>
                        <a:buNone/>
                      </a:pPr>
                      <a:r>
                        <a:rPr lang="en-US">
                          <a:solidFill>
                            <a:srgbClr val="000000"/>
                          </a:solidFill>
                        </a:rPr>
                        <a:t>26</a:t>
                      </a:r>
                      <a:r>
                        <a:rPr lang="en-US">
                          <a:solidFill>
                            <a:srgbClr val="000000"/>
                          </a:solidFill>
                          <a:latin typeface="Lustria"/>
                          <a:ea typeface="Lustria"/>
                          <a:cs typeface="Lustria"/>
                          <a:sym typeface="Lustria"/>
                        </a:rPr>
                        <a:t>%</a:t>
                      </a:r>
                      <a:endParaRPr>
                        <a:solidFill>
                          <a:srgbClr val="000000"/>
                        </a:solidFill>
                      </a:endParaRPr>
                    </a:p>
                    <a:p>
                      <a:pPr indent="0" lvl="0" marL="0" marR="0" rtl="0" algn="ctr">
                        <a:lnSpc>
                          <a:spcPct val="100000"/>
                        </a:lnSpc>
                        <a:spcBef>
                          <a:spcPts val="0"/>
                        </a:spcBef>
                        <a:spcAft>
                          <a:spcPts val="0"/>
                        </a:spcAft>
                        <a:buClr>
                          <a:srgbClr val="000000"/>
                        </a:buClr>
                        <a:buSzPts val="1400"/>
                        <a:buFont typeface="Arial"/>
                        <a:buNone/>
                      </a:pPr>
                      <a:r>
                        <a:t/>
                      </a:r>
                      <a:endParaRPr>
                        <a:solidFill>
                          <a:srgbClr val="000000"/>
                        </a:solidFill>
                        <a:latin typeface="Lustria"/>
                        <a:ea typeface="Lustria"/>
                        <a:cs typeface="Lustria"/>
                        <a:sym typeface="Lustria"/>
                      </a:endParaRPr>
                    </a:p>
                  </a:txBody>
                  <a:tcPr marT="45725" marB="45725" marR="131025" marL="131025">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81</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lnB cap="flat" cmpd="sng" w="12700">
                      <a:solidFill>
                        <a:schemeClr val="lt1"/>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District</a:t>
                      </a:r>
                      <a:endParaRPr b="1" sz="1400" u="none" cap="none" strike="noStrike">
                        <a:solidFill>
                          <a:srgbClr val="000000"/>
                        </a:solidFill>
                      </a:endParaRPr>
                    </a:p>
                  </a:txBody>
                  <a:tcPr marT="45725" marB="45725" marR="131025" marL="131025" anchor="ctr">
                    <a:solidFill>
                      <a:srgbClr val="F5F5ED"/>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6</a:t>
                      </a:r>
                      <a:r>
                        <a:rPr lang="en-US">
                          <a:solidFill>
                            <a:srgbClr val="000000"/>
                          </a:solidFill>
                        </a:rPr>
                        <a:t>7</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solidFill>
                      <a:srgbClr val="F4F4EC"/>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6</a:t>
                      </a:r>
                      <a:r>
                        <a:rPr lang="en-US">
                          <a:solidFill>
                            <a:srgbClr val="000000"/>
                          </a:solidFill>
                        </a:rPr>
                        <a:t>1</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solidFill>
                      <a:srgbClr val="F5F5ED"/>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US">
                          <a:solidFill>
                            <a:srgbClr val="000000"/>
                          </a:solidFill>
                        </a:rPr>
                        <a:t>72</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solidFill>
                      <a:srgbClr val="F4F4E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solidFill>
                      <a:srgbClr val="F5F5E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solidFill>
                      <a:srgbClr val="F5F5E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37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lnR cap="flat" cmpd="sng" w="12700">
                      <a:solidFill>
                        <a:schemeClr val="lt1"/>
                      </a:solidFill>
                      <a:prstDash val="solid"/>
                      <a:round/>
                      <a:headEnd len="sm" w="sm" type="none"/>
                      <a:tailEnd len="sm" w="sm" type="none"/>
                    </a:lnR>
                    <a:solidFill>
                      <a:srgbClr val="F5F5E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5F5E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81</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5F5ED"/>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State</a:t>
                      </a:r>
                      <a:endParaRPr b="1" sz="1400" u="none" cap="none" strike="noStrike">
                        <a:solidFill>
                          <a:srgbClr val="000000"/>
                        </a:solidFill>
                      </a:endParaRPr>
                    </a:p>
                  </a:txBody>
                  <a:tcPr marT="45725" marB="45725" marR="131025" marL="131025" anchor="ctr">
                    <a:solidFill>
                      <a:srgbClr val="F5F5ED"/>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lang="en-US">
                          <a:solidFill>
                            <a:srgbClr val="000000"/>
                          </a:solidFill>
                        </a:rPr>
                        <a:t>50</a:t>
                      </a:r>
                      <a:r>
                        <a:rPr b="0" lang="en-US" sz="1400" u="none" cap="none" strike="noStrike">
                          <a:solidFill>
                            <a:srgbClr val="000000"/>
                          </a:solidFill>
                        </a:rPr>
                        <a:t>%</a:t>
                      </a:r>
                      <a:endParaRPr sz="1400" u="none" cap="none" strike="noStrike">
                        <a:solidFill>
                          <a:srgbClr val="000000"/>
                        </a:solidFill>
                      </a:endParaRPr>
                    </a:p>
                  </a:txBody>
                  <a:tcPr marT="45725" marB="45725" marR="131025" marL="131025" anchor="ctr">
                    <a:solidFill>
                      <a:srgbClr val="F5F5ED"/>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4</a:t>
                      </a:r>
                      <a:r>
                        <a:rPr b="0" lang="en-US">
                          <a:solidFill>
                            <a:srgbClr val="000000"/>
                          </a:solidFill>
                        </a:rPr>
                        <a:t>7</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solidFill>
                      <a:srgbClr val="F5F5ED"/>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4</a:t>
                      </a:r>
                      <a:r>
                        <a:rPr b="0" lang="en-US">
                          <a:solidFill>
                            <a:srgbClr val="000000"/>
                          </a:solidFill>
                        </a:rPr>
                        <a:t>4</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nchor="ctr">
                    <a:solidFill>
                      <a:srgbClr val="F5F5E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40</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nchor="ctr">
                    <a:solidFill>
                      <a:srgbClr val="F5F5E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3</a:t>
                      </a:r>
                      <a:r>
                        <a:rPr b="0" lang="en-US">
                          <a:solidFill>
                            <a:srgbClr val="000000"/>
                          </a:solidFill>
                        </a:rPr>
                        <a:t>9</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nchor="ctr">
                    <a:solidFill>
                      <a:srgbClr val="F5F5E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2</a:t>
                      </a:r>
                      <a:r>
                        <a:rPr b="0" lang="en-US">
                          <a:solidFill>
                            <a:srgbClr val="000000"/>
                          </a:solidFill>
                        </a:rPr>
                        <a:t>1</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nchor="ctr">
                    <a:lnR cap="flat" cmpd="sng" w="12700">
                      <a:solidFill>
                        <a:schemeClr val="lt1"/>
                      </a:solidFill>
                      <a:prstDash val="solid"/>
                      <a:round/>
                      <a:headEnd len="sm" w="sm" type="none"/>
                      <a:tailEnd len="sm" w="sm" type="none"/>
                    </a:lnR>
                    <a:solidFill>
                      <a:srgbClr val="F5F5E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38</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F5F5E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56</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F5F5ED"/>
                    </a:solidFill>
                  </a:tcPr>
                </a:tc>
              </a:tr>
            </a:tbl>
          </a:graphicData>
        </a:graphic>
      </p:graphicFrame>
      <p:sp>
        <p:nvSpPr>
          <p:cNvPr id="228" name="Google Shape;228;g38a274b3aba_0_0"/>
          <p:cNvSpPr txBox="1"/>
          <p:nvPr/>
        </p:nvSpPr>
        <p:spPr>
          <a:xfrm>
            <a:off x="262346" y="6239728"/>
            <a:ext cx="5940000" cy="4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Lustria"/>
                <a:ea typeface="Lustria"/>
                <a:cs typeface="Lustria"/>
                <a:sym typeface="Lustria"/>
              </a:rPr>
              <a:t>*Dark shaded fields indicate N/A</a:t>
            </a:r>
            <a:endParaRPr b="0" i="0" sz="1000" u="none" cap="none" strike="noStrike">
              <a:solidFill>
                <a:srgbClr val="000000"/>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Lustria"/>
              <a:ea typeface="Lustria"/>
              <a:cs typeface="Lustria"/>
              <a:sym typeface="Lustria"/>
            </a:endParaRPr>
          </a:p>
        </p:txBody>
      </p:sp>
      <p:sp>
        <p:nvSpPr>
          <p:cNvPr id="229" name="Google Shape;229;g38a274b3aba_0_0"/>
          <p:cNvSpPr txBox="1"/>
          <p:nvPr/>
        </p:nvSpPr>
        <p:spPr>
          <a:xfrm>
            <a:off x="495300" y="704850"/>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00"/>
              </a:highlight>
              <a:latin typeface="Lustria"/>
              <a:ea typeface="Lustria"/>
              <a:cs typeface="Lustria"/>
              <a:sym typeface="Lustria"/>
            </a:endParaRPr>
          </a:p>
        </p:txBody>
      </p:sp>
      <p:sp>
        <p:nvSpPr>
          <p:cNvPr id="230" name="Google Shape;230;g38a274b3aba_0_0"/>
          <p:cNvSpPr txBox="1"/>
          <p:nvPr/>
        </p:nvSpPr>
        <p:spPr>
          <a:xfrm>
            <a:off x="806450" y="682625"/>
            <a:ext cx="1143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00"/>
              </a:highlight>
              <a:latin typeface="Lustria"/>
              <a:ea typeface="Lustria"/>
              <a:cs typeface="Lustria"/>
              <a:sym typeface="Lustria"/>
            </a:endParaRPr>
          </a:p>
        </p:txBody>
      </p:sp>
      <p:sp>
        <p:nvSpPr>
          <p:cNvPr id="231" name="Google Shape;231;g38a274b3aba_0_0"/>
          <p:cNvSpPr txBox="1"/>
          <p:nvPr/>
        </p:nvSpPr>
        <p:spPr>
          <a:xfrm>
            <a:off x="10008200" y="3171350"/>
            <a:ext cx="1939200" cy="1385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dk2"/>
                </a:solidFill>
                <a:latin typeface="Lustria"/>
                <a:ea typeface="Lustria"/>
                <a:cs typeface="Lustria"/>
                <a:sym typeface="Lustria"/>
              </a:rPr>
              <a:t>Highlights</a:t>
            </a:r>
            <a:r>
              <a:rPr b="0" i="0" lang="en-US" sz="1200" u="none" cap="none" strike="noStrike">
                <a:solidFill>
                  <a:schemeClr val="dk2"/>
                </a:solidFill>
                <a:latin typeface="Lustria"/>
                <a:ea typeface="Lustria"/>
                <a:cs typeface="Lustria"/>
                <a:sym typeface="Lustria"/>
              </a:rPr>
              <a:t>: </a:t>
            </a:r>
            <a:endParaRPr b="0" i="0" sz="1200" u="none" cap="none" strike="noStrike">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2"/>
                </a:solidFill>
                <a:latin typeface="Lustria"/>
                <a:ea typeface="Lustria"/>
                <a:cs typeface="Lustria"/>
                <a:sym typeface="Lustria"/>
              </a:rPr>
              <a:t>-Outperforming state </a:t>
            </a:r>
            <a:endParaRPr b="0" i="0" sz="1100" u="none" cap="none" strike="noStrike">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100">
                <a:solidFill>
                  <a:schemeClr val="dk2"/>
                </a:solidFill>
                <a:latin typeface="Lustria"/>
                <a:ea typeface="Lustria"/>
                <a:cs typeface="Lustria"/>
                <a:sym typeface="Lustria"/>
              </a:rPr>
              <a:t>-Last Year, Imp. Opp. 6th Same Students, Gr.7/Prev. Gr. 6, 53% vs Prev. Year, 51%</a:t>
            </a:r>
            <a:endParaRPr sz="110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2"/>
              </a:solidFill>
              <a:latin typeface="Lustria"/>
              <a:ea typeface="Lustria"/>
              <a:cs typeface="Lustria"/>
              <a:sym typeface="Lustri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graphicFrame>
        <p:nvGraphicFramePr>
          <p:cNvPr id="237" name="Google Shape;237;g166dd9bd513_0_0"/>
          <p:cNvGraphicFramePr/>
          <p:nvPr/>
        </p:nvGraphicFramePr>
        <p:xfrm>
          <a:off x="1895676" y="1847713"/>
          <a:ext cx="3000000" cy="3000000"/>
        </p:xfrm>
        <a:graphic>
          <a:graphicData uri="http://schemas.openxmlformats.org/drawingml/2006/table">
            <a:tbl>
              <a:tblPr bandRow="1" firstRow="1" lastRow="1">
                <a:noFill/>
                <a:tableStyleId>{9B90CD57-2BAD-47DE-B3D6-B1C20D0997DD}</a:tableStyleId>
              </a:tblPr>
              <a:tblGrid>
                <a:gridCol w="1499725"/>
                <a:gridCol w="782825"/>
                <a:gridCol w="853850"/>
                <a:gridCol w="867175"/>
                <a:gridCol w="867175"/>
                <a:gridCol w="854475"/>
                <a:gridCol w="942700"/>
                <a:gridCol w="883800"/>
              </a:tblGrid>
              <a:tr h="5986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3   </a:t>
                      </a:r>
                      <a:endParaRPr sz="1100" u="none" cap="none" strike="noStrike"/>
                    </a:p>
                    <a:p>
                      <a:pPr indent="0" lvl="0" marL="0" marR="0" rtl="0" algn="ctr">
                        <a:lnSpc>
                          <a:spcPct val="100000"/>
                        </a:lnSpc>
                        <a:spcBef>
                          <a:spcPts val="0"/>
                        </a:spcBef>
                        <a:spcAft>
                          <a:spcPts val="0"/>
                        </a:spcAft>
                        <a:buClr>
                          <a:srgbClr val="000000"/>
                        </a:buClr>
                        <a:buSzPts val="1100"/>
                        <a:buFont typeface="Arial"/>
                        <a:buNone/>
                      </a:pPr>
                      <a:r>
                        <a:rPr lang="en-US" sz="1100" u="none" cap="none" strike="noStrike"/>
                        <a:t>%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4   %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5   %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6  %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7  %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8   %  ≥</a:t>
                      </a:r>
                      <a:endParaRPr sz="1400" u="none" cap="none" strike="noStrike"/>
                    </a:p>
                    <a:p>
                      <a:pPr indent="0" lvl="0" marL="0" marR="0" rtl="0" algn="ctr">
                        <a:lnSpc>
                          <a:spcPct val="100000"/>
                        </a:lnSpc>
                        <a:spcBef>
                          <a:spcPts val="0"/>
                        </a:spcBef>
                        <a:spcAft>
                          <a:spcPts val="0"/>
                        </a:spcAft>
                        <a:buClr>
                          <a:srgbClr val="000000"/>
                        </a:buClr>
                        <a:buSzPts val="1100"/>
                        <a:buFont typeface="Arial"/>
                        <a:buNone/>
                      </a:pPr>
                      <a:r>
                        <a:rPr lang="en-US" sz="1100" u="none" cap="none" strike="noStrike"/>
                        <a:t>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9</a:t>
                      </a:r>
                      <a:endParaRPr sz="1100" u="none" cap="none" strike="noStrike"/>
                    </a:p>
                    <a:p>
                      <a:pPr indent="0" lvl="0" marL="0" marR="0" rtl="0" algn="ctr">
                        <a:lnSpc>
                          <a:spcPct val="100000"/>
                        </a:lnSpc>
                        <a:spcBef>
                          <a:spcPts val="0"/>
                        </a:spcBef>
                        <a:spcAft>
                          <a:spcPts val="0"/>
                        </a:spcAft>
                        <a:buClr>
                          <a:srgbClr val="000000"/>
                        </a:buClr>
                        <a:buSzPts val="1100"/>
                        <a:buFont typeface="Arial"/>
                        <a:buNone/>
                      </a:pPr>
                      <a:r>
                        <a:rPr lang="en-US" sz="1100" u="none" cap="none" strike="noStrike"/>
                        <a:t>%  ≥ Level 4</a:t>
                      </a:r>
                      <a:endParaRPr sz="1100" u="none" cap="none" strike="noStrike"/>
                    </a:p>
                  </a:txBody>
                  <a:tcPr marT="45725" marB="45725" marR="131025" marL="131025"/>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Edison</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52</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90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Jennings</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48</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62</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4367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Stoy</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58</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Strawbridge</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79</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48</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Van Sciver</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74</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72</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RMS</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68</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59</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HTHS</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r>
              <a:tr h="370850">
                <a:tc>
                  <a:txBody>
                    <a:bodyPr/>
                    <a:lstStyle/>
                    <a:p>
                      <a:pPr indent="0" lvl="0" marL="0" marR="0" rtl="0" algn="l">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District</a:t>
                      </a:r>
                      <a:endParaRPr b="1" sz="1400" u="none" cap="none" strike="noStrike">
                        <a:solidFill>
                          <a:srgbClr val="000000"/>
                        </a:solidFill>
                      </a:endParaRPr>
                    </a:p>
                  </a:txBody>
                  <a:tcPr marT="45725" marB="45725" marR="131025" marL="131025">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73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68</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59</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r>
              <a:tr h="370850">
                <a:tc>
                  <a:txBody>
                    <a:bodyPr/>
                    <a:lstStyle/>
                    <a:p>
                      <a:pPr indent="0" lvl="0" marL="0" marR="0" rtl="0" algn="l">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State</a:t>
                      </a:r>
                      <a:endParaRPr b="1" sz="1400" u="none" cap="none" strike="noStrike">
                        <a:solidFill>
                          <a:srgbClr val="000000"/>
                        </a:solidFill>
                      </a:endParaRPr>
                    </a:p>
                  </a:txBody>
                  <a:tcPr marT="45725" marB="45725" marR="131025" marL="131025">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44</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51</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52</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53</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54</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53</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58</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solidFill>
                      <a:srgbClr val="DDCCCC"/>
                    </a:solidFill>
                  </a:tcPr>
                </a:tc>
              </a:tr>
            </a:tbl>
          </a:graphicData>
        </a:graphic>
      </p:graphicFrame>
      <p:sp>
        <p:nvSpPr>
          <p:cNvPr id="238" name="Google Shape;238;g166dd9bd513_0_0"/>
          <p:cNvSpPr txBox="1"/>
          <p:nvPr>
            <p:ph type="title"/>
          </p:nvPr>
        </p:nvSpPr>
        <p:spPr>
          <a:xfrm>
            <a:off x="1783457" y="7"/>
            <a:ext cx="8630100" cy="14598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400"/>
              <a:buFont typeface="Libre Baskerville"/>
              <a:buNone/>
            </a:pPr>
            <a:r>
              <a:rPr lang="en-US" sz="2400"/>
              <a:t>Haddon Township</a:t>
            </a:r>
            <a:br>
              <a:rPr lang="en-US" sz="2400"/>
            </a:br>
            <a:r>
              <a:rPr lang="en-US" sz="2400"/>
              <a:t>2024 NJSLA School &amp; Grade-Level Outcomes</a:t>
            </a:r>
            <a:br>
              <a:rPr lang="en-US" sz="2400"/>
            </a:br>
            <a:r>
              <a:rPr lang="en-US" sz="2400"/>
              <a:t>English Language Arts/Literacy</a:t>
            </a:r>
            <a:endParaRPr sz="2400"/>
          </a:p>
        </p:txBody>
      </p:sp>
      <p:sp>
        <p:nvSpPr>
          <p:cNvPr id="239" name="Google Shape;239;g166dd9bd513_0_0"/>
          <p:cNvSpPr txBox="1"/>
          <p:nvPr/>
        </p:nvSpPr>
        <p:spPr>
          <a:xfrm>
            <a:off x="395400" y="819150"/>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00"/>
              </a:highlight>
              <a:latin typeface="Lustria"/>
              <a:ea typeface="Lustria"/>
              <a:cs typeface="Lustria"/>
              <a:sym typeface="Lustria"/>
            </a:endParaRPr>
          </a:p>
        </p:txBody>
      </p:sp>
      <p:sp>
        <p:nvSpPr>
          <p:cNvPr id="240" name="Google Shape;240;g166dd9bd513_0_0"/>
          <p:cNvSpPr txBox="1"/>
          <p:nvPr/>
        </p:nvSpPr>
        <p:spPr>
          <a:xfrm>
            <a:off x="148525" y="6124125"/>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Lustria"/>
                <a:ea typeface="Lustria"/>
                <a:cs typeface="Lustria"/>
                <a:sym typeface="Lustria"/>
              </a:rPr>
              <a:t>*Dark shaded fields indicate N/A</a:t>
            </a:r>
            <a:endParaRPr b="0" i="0" sz="1000" u="none" cap="none" strike="noStrike">
              <a:solidFill>
                <a:srgbClr val="000000"/>
              </a:solidFill>
              <a:latin typeface="Lustria"/>
              <a:ea typeface="Lustria"/>
              <a:cs typeface="Lustria"/>
              <a:sym typeface="Lustria"/>
            </a:endParaRPr>
          </a:p>
        </p:txBody>
      </p:sp>
      <p:sp>
        <p:nvSpPr>
          <p:cNvPr id="241" name="Google Shape;241;g166dd9bd513_0_0"/>
          <p:cNvSpPr txBox="1"/>
          <p:nvPr/>
        </p:nvSpPr>
        <p:spPr>
          <a:xfrm>
            <a:off x="9626275" y="2864150"/>
            <a:ext cx="2288100" cy="1215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dk2"/>
                </a:solidFill>
                <a:latin typeface="Lustria"/>
                <a:ea typeface="Lustria"/>
                <a:cs typeface="Lustria"/>
                <a:sym typeface="Lustria"/>
              </a:rPr>
              <a:t>Highlights</a:t>
            </a:r>
            <a:r>
              <a:rPr b="0" i="0" lang="en-US" sz="1200" u="none" cap="none" strike="noStrike">
                <a:solidFill>
                  <a:schemeClr val="dk2"/>
                </a:solidFill>
                <a:latin typeface="Lustria"/>
                <a:ea typeface="Lustria"/>
                <a:cs typeface="Lustria"/>
                <a:sym typeface="Lustria"/>
              </a:rPr>
              <a:t>: </a:t>
            </a:r>
            <a:endParaRPr b="0" i="0" sz="1200" u="none" cap="none" strike="noStrike">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2"/>
                </a:solidFill>
                <a:latin typeface="Lustria"/>
                <a:ea typeface="Lustria"/>
                <a:cs typeface="Lustria"/>
                <a:sym typeface="Lustria"/>
              </a:rPr>
              <a:t>-Gr. 9-60% vs. Prev. Yr. 49%    -Growth/Surpassing state</a:t>
            </a:r>
            <a:endParaRPr b="0" i="0" sz="1100" u="none" cap="none" strike="noStrike">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2"/>
                </a:solidFill>
                <a:latin typeface="Lustria"/>
                <a:ea typeface="Lustria"/>
                <a:cs typeface="Lustria"/>
                <a:sym typeface="Lustria"/>
              </a:rPr>
              <a:t>-Amplify/Daily Writing</a:t>
            </a:r>
            <a:endParaRPr b="0" i="0" sz="1100" u="none" cap="none" strike="noStrike">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t/>
            </a:r>
            <a:endParaRPr sz="110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t/>
            </a:r>
            <a:endParaRPr sz="1100">
              <a:solidFill>
                <a:schemeClr val="dk2"/>
              </a:solidFill>
              <a:latin typeface="Lustria"/>
              <a:ea typeface="Lustria"/>
              <a:cs typeface="Lustria"/>
              <a:sym typeface="Lustria"/>
            </a:endParaRPr>
          </a:p>
        </p:txBody>
      </p:sp>
      <p:sp>
        <p:nvSpPr>
          <p:cNvPr id="242" name="Google Shape;242;g166dd9bd513_0_0"/>
          <p:cNvSpPr/>
          <p:nvPr/>
        </p:nvSpPr>
        <p:spPr>
          <a:xfrm>
            <a:off x="9534950" y="3127300"/>
            <a:ext cx="132600" cy="149400"/>
          </a:xfrm>
          <a:prstGeom prst="up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ustria"/>
              <a:ea typeface="Lustria"/>
              <a:cs typeface="Lustria"/>
              <a:sym typeface="Lustri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graphicFrame>
        <p:nvGraphicFramePr>
          <p:cNvPr id="248" name="Google Shape;248;g38a274b3aba_0_10"/>
          <p:cNvGraphicFramePr/>
          <p:nvPr/>
        </p:nvGraphicFramePr>
        <p:xfrm>
          <a:off x="1895676" y="1847713"/>
          <a:ext cx="3000000" cy="3000000"/>
        </p:xfrm>
        <a:graphic>
          <a:graphicData uri="http://schemas.openxmlformats.org/drawingml/2006/table">
            <a:tbl>
              <a:tblPr bandRow="1" firstRow="1" lastRow="1">
                <a:noFill/>
                <a:tableStyleId>{9B90CD57-2BAD-47DE-B3D6-B1C20D0997DD}</a:tableStyleId>
              </a:tblPr>
              <a:tblGrid>
                <a:gridCol w="1499725"/>
                <a:gridCol w="782825"/>
                <a:gridCol w="853850"/>
                <a:gridCol w="867175"/>
                <a:gridCol w="867175"/>
                <a:gridCol w="854475"/>
                <a:gridCol w="942700"/>
                <a:gridCol w="883800"/>
              </a:tblGrid>
              <a:tr h="5986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3   </a:t>
                      </a:r>
                      <a:endParaRPr sz="1100" u="none" cap="none" strike="noStrike"/>
                    </a:p>
                    <a:p>
                      <a:pPr indent="0" lvl="0" marL="0" marR="0" rtl="0" algn="ctr">
                        <a:lnSpc>
                          <a:spcPct val="100000"/>
                        </a:lnSpc>
                        <a:spcBef>
                          <a:spcPts val="0"/>
                        </a:spcBef>
                        <a:spcAft>
                          <a:spcPts val="0"/>
                        </a:spcAft>
                        <a:buClr>
                          <a:srgbClr val="000000"/>
                        </a:buClr>
                        <a:buSzPts val="1100"/>
                        <a:buFont typeface="Arial"/>
                        <a:buNone/>
                      </a:pPr>
                      <a:r>
                        <a:rPr lang="en-US" sz="1100" u="none" cap="none" strike="noStrike"/>
                        <a:t>%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4   %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5   %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6  %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7  %  ≥ 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8   %  ≥</a:t>
                      </a:r>
                      <a:endParaRPr sz="1400" u="none" cap="none" strike="noStrike"/>
                    </a:p>
                    <a:p>
                      <a:pPr indent="0" lvl="0" marL="0" marR="0" rtl="0" algn="ctr">
                        <a:lnSpc>
                          <a:spcPct val="100000"/>
                        </a:lnSpc>
                        <a:spcBef>
                          <a:spcPts val="0"/>
                        </a:spcBef>
                        <a:spcAft>
                          <a:spcPts val="0"/>
                        </a:spcAft>
                        <a:buClr>
                          <a:srgbClr val="000000"/>
                        </a:buClr>
                        <a:buSzPts val="1100"/>
                        <a:buFont typeface="Arial"/>
                        <a:buNone/>
                      </a:pPr>
                      <a:r>
                        <a:rPr lang="en-US" sz="1100" u="none" cap="none" strike="noStrike"/>
                        <a:t>Level 4</a:t>
                      </a:r>
                      <a:endParaRPr sz="1100" u="none" cap="none" strike="noStrike"/>
                    </a:p>
                  </a:txBody>
                  <a:tcPr marT="45725" marB="45725" marR="131025" marL="131025"/>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9</a:t>
                      </a:r>
                      <a:endParaRPr sz="1100" u="none" cap="none" strike="noStrike"/>
                    </a:p>
                    <a:p>
                      <a:pPr indent="0" lvl="0" marL="0" marR="0" rtl="0" algn="ctr">
                        <a:lnSpc>
                          <a:spcPct val="100000"/>
                        </a:lnSpc>
                        <a:spcBef>
                          <a:spcPts val="0"/>
                        </a:spcBef>
                        <a:spcAft>
                          <a:spcPts val="0"/>
                        </a:spcAft>
                        <a:buClr>
                          <a:srgbClr val="000000"/>
                        </a:buClr>
                        <a:buSzPts val="1100"/>
                        <a:buFont typeface="Arial"/>
                        <a:buNone/>
                      </a:pPr>
                      <a:r>
                        <a:rPr lang="en-US" sz="1100" u="none" cap="none" strike="noStrike"/>
                        <a:t>%  ≥ Level 4</a:t>
                      </a:r>
                      <a:endParaRPr sz="1100" u="none" cap="none" strike="noStrike"/>
                    </a:p>
                  </a:txBody>
                  <a:tcPr marT="45725" marB="45725" marR="131025" marL="131025"/>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Edison</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71</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latin typeface="Lustria"/>
                          <a:ea typeface="Lustria"/>
                          <a:cs typeface="Lustria"/>
                          <a:sym typeface="Lustria"/>
                        </a:rPr>
                        <a:t>84</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Jennings</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42</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59</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4367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Stoy</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58</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41</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59</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Strawbridge</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71</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76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Van Sciver</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91</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70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RMS</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a:t>
                      </a:r>
                      <a:r>
                        <a:rPr lang="en-US">
                          <a:solidFill>
                            <a:srgbClr val="000000"/>
                          </a:solidFill>
                        </a:rPr>
                        <a:t>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77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solidFill>
                            <a:srgbClr val="000000"/>
                          </a:solidFill>
                        </a:rPr>
                        <a:t>HTHS</a:t>
                      </a:r>
                      <a:endParaRPr sz="1400" u="none" cap="none" strike="noStrike">
                        <a:solidFill>
                          <a:srgbClr val="000000"/>
                        </a:solidFill>
                      </a:endParaRPr>
                    </a:p>
                  </a:txBody>
                  <a:tcPr marT="45725" marB="45725" marR="131025" marL="131025"/>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solidFill>
                          <a:srgbClr val="000000"/>
                        </a:solidFill>
                      </a:endParaRPr>
                    </a:p>
                  </a:txBody>
                  <a:tcPr marT="45725" marB="45725" marR="131025" marL="131025">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r>
              <a:tr h="370850">
                <a:tc>
                  <a:txBody>
                    <a:bodyPr/>
                    <a:lstStyle/>
                    <a:p>
                      <a:pPr indent="0" lvl="0" marL="0" marR="0" rtl="0" algn="l">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District</a:t>
                      </a:r>
                      <a:endParaRPr b="1" sz="1400" u="none" cap="none" strike="noStrike">
                        <a:solidFill>
                          <a:srgbClr val="000000"/>
                        </a:solidFill>
                      </a:endParaRPr>
                    </a:p>
                  </a:txBody>
                  <a:tcPr marT="45725" marB="45725" marR="131025" marL="131025">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62</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70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a:t>
                      </a:r>
                      <a:r>
                        <a:rPr lang="en-US">
                          <a:solidFill>
                            <a:srgbClr val="000000"/>
                          </a:solidFill>
                        </a:rPr>
                        <a:t>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77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58</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tc>
              </a:tr>
              <a:tr h="370850">
                <a:tc>
                  <a:txBody>
                    <a:bodyPr/>
                    <a:lstStyle/>
                    <a:p>
                      <a:pPr indent="0" lvl="0" marL="0" marR="0" rtl="0" algn="l">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State</a:t>
                      </a:r>
                      <a:endParaRPr b="1" sz="1400" u="none" cap="none" strike="noStrike">
                        <a:solidFill>
                          <a:srgbClr val="000000"/>
                        </a:solidFill>
                      </a:endParaRPr>
                    </a:p>
                  </a:txBody>
                  <a:tcPr marT="45725" marB="45725" marR="131025" marL="131025">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4</a:t>
                      </a:r>
                      <a:r>
                        <a:rPr b="0" lang="en-US">
                          <a:solidFill>
                            <a:srgbClr val="000000"/>
                          </a:solidFill>
                        </a:rPr>
                        <a:t>5</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5</a:t>
                      </a:r>
                      <a:r>
                        <a:rPr b="0" lang="en-US">
                          <a:solidFill>
                            <a:srgbClr val="000000"/>
                          </a:solidFill>
                        </a:rPr>
                        <a:t>4</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5</a:t>
                      </a:r>
                      <a:r>
                        <a:rPr b="0" lang="en-US">
                          <a:solidFill>
                            <a:srgbClr val="000000"/>
                          </a:solidFill>
                        </a:rPr>
                        <a:t>3</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5</a:t>
                      </a:r>
                      <a:r>
                        <a:rPr b="0" lang="en-US">
                          <a:solidFill>
                            <a:srgbClr val="000000"/>
                          </a:solidFill>
                        </a:rPr>
                        <a:t>6</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5</a:t>
                      </a:r>
                      <a:r>
                        <a:rPr b="0" lang="en-US">
                          <a:solidFill>
                            <a:srgbClr val="000000"/>
                          </a:solidFill>
                        </a:rPr>
                        <a:t>7</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5</a:t>
                      </a:r>
                      <a:r>
                        <a:rPr b="0" lang="en-US">
                          <a:solidFill>
                            <a:srgbClr val="000000"/>
                          </a:solidFill>
                        </a:rPr>
                        <a:t>7</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5</a:t>
                      </a:r>
                      <a:r>
                        <a:rPr b="0" lang="en-US">
                          <a:solidFill>
                            <a:srgbClr val="000000"/>
                          </a:solidFill>
                        </a:rPr>
                        <a:t>0</a:t>
                      </a:r>
                      <a:r>
                        <a:rPr b="0" i="0" lang="en-US" sz="1400" u="none" cap="none" strike="noStrike">
                          <a:solidFill>
                            <a:srgbClr val="000000"/>
                          </a:solidFill>
                          <a:latin typeface="Lustria"/>
                          <a:ea typeface="Lustria"/>
                          <a:cs typeface="Lustria"/>
                          <a:sym typeface="Lustria"/>
                        </a:rPr>
                        <a:t>%</a:t>
                      </a:r>
                      <a:endParaRPr b="0" sz="1400" u="none" cap="none" strike="noStrike">
                        <a:solidFill>
                          <a:srgbClr val="000000"/>
                        </a:solidFill>
                      </a:endParaRPr>
                    </a:p>
                  </a:txBody>
                  <a:tcPr marT="45725" marB="45725" marR="131025" marL="131025">
                    <a:solidFill>
                      <a:srgbClr val="DDCCCC"/>
                    </a:solidFill>
                  </a:tcPr>
                </a:tc>
              </a:tr>
            </a:tbl>
          </a:graphicData>
        </a:graphic>
      </p:graphicFrame>
      <p:sp>
        <p:nvSpPr>
          <p:cNvPr id="249" name="Google Shape;249;g38a274b3aba_0_10"/>
          <p:cNvSpPr txBox="1"/>
          <p:nvPr>
            <p:ph type="title"/>
          </p:nvPr>
        </p:nvSpPr>
        <p:spPr>
          <a:xfrm>
            <a:off x="1783457" y="7"/>
            <a:ext cx="8630100" cy="14598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400"/>
              <a:buFont typeface="Libre Baskerville"/>
              <a:buNone/>
            </a:pPr>
            <a:r>
              <a:rPr lang="en-US" sz="2400"/>
              <a:t>Haddon Township</a:t>
            </a:r>
            <a:br>
              <a:rPr lang="en-US" sz="2400"/>
            </a:br>
            <a:r>
              <a:rPr lang="en-US" sz="2400"/>
              <a:t>2025 NJSLA School &amp; Grade-Level Outcomes</a:t>
            </a:r>
            <a:br>
              <a:rPr lang="en-US" sz="2400"/>
            </a:br>
            <a:r>
              <a:rPr lang="en-US" sz="2400"/>
              <a:t>English Language Arts/Literacy</a:t>
            </a:r>
            <a:endParaRPr sz="2400"/>
          </a:p>
        </p:txBody>
      </p:sp>
      <p:sp>
        <p:nvSpPr>
          <p:cNvPr id="250" name="Google Shape;250;g38a274b3aba_0_10"/>
          <p:cNvSpPr txBox="1"/>
          <p:nvPr/>
        </p:nvSpPr>
        <p:spPr>
          <a:xfrm>
            <a:off x="395400" y="819150"/>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00"/>
              </a:highlight>
              <a:latin typeface="Lustria"/>
              <a:ea typeface="Lustria"/>
              <a:cs typeface="Lustria"/>
              <a:sym typeface="Lustria"/>
            </a:endParaRPr>
          </a:p>
        </p:txBody>
      </p:sp>
      <p:sp>
        <p:nvSpPr>
          <p:cNvPr id="251" name="Google Shape;251;g38a274b3aba_0_10"/>
          <p:cNvSpPr txBox="1"/>
          <p:nvPr/>
        </p:nvSpPr>
        <p:spPr>
          <a:xfrm>
            <a:off x="148525" y="6124125"/>
            <a:ext cx="3000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Lustria"/>
                <a:ea typeface="Lustria"/>
                <a:cs typeface="Lustria"/>
                <a:sym typeface="Lustria"/>
              </a:rPr>
              <a:t>*Dark shaded fields indicate N/A</a:t>
            </a:r>
            <a:endParaRPr b="0" i="0" sz="1000" u="none" cap="none" strike="noStrike">
              <a:solidFill>
                <a:srgbClr val="000000"/>
              </a:solidFill>
              <a:latin typeface="Lustria"/>
              <a:ea typeface="Lustria"/>
              <a:cs typeface="Lustria"/>
              <a:sym typeface="Lustria"/>
            </a:endParaRPr>
          </a:p>
        </p:txBody>
      </p:sp>
      <p:sp>
        <p:nvSpPr>
          <p:cNvPr id="252" name="Google Shape;252;g38a274b3aba_0_10"/>
          <p:cNvSpPr txBox="1"/>
          <p:nvPr/>
        </p:nvSpPr>
        <p:spPr>
          <a:xfrm>
            <a:off x="9626275" y="2864150"/>
            <a:ext cx="2288100" cy="1385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dk2"/>
                </a:solidFill>
                <a:latin typeface="Lustria"/>
                <a:ea typeface="Lustria"/>
                <a:cs typeface="Lustria"/>
                <a:sym typeface="Lustria"/>
              </a:rPr>
              <a:t>Highlights</a:t>
            </a:r>
            <a:r>
              <a:rPr b="0" i="0" lang="en-US" sz="1200" u="none" cap="none" strike="noStrike">
                <a:solidFill>
                  <a:schemeClr val="dk2"/>
                </a:solidFill>
                <a:latin typeface="Lustria"/>
                <a:ea typeface="Lustria"/>
                <a:cs typeface="Lustria"/>
                <a:sym typeface="Lustria"/>
              </a:rPr>
              <a:t>: </a:t>
            </a:r>
            <a:endParaRPr b="0" i="0" sz="1200" u="none" cap="none" strike="noStrike">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2"/>
                </a:solidFill>
                <a:latin typeface="Lustria"/>
                <a:ea typeface="Lustria"/>
                <a:cs typeface="Lustria"/>
                <a:sym typeface="Lustria"/>
              </a:rPr>
              <a:t>-</a:t>
            </a:r>
            <a:r>
              <a:rPr lang="en-US" sz="1100">
                <a:solidFill>
                  <a:schemeClr val="dk2"/>
                </a:solidFill>
                <a:latin typeface="Lustria"/>
                <a:ea typeface="Lustria"/>
                <a:cs typeface="Lustria"/>
                <a:sym typeface="Lustria"/>
              </a:rPr>
              <a:t>Outperforming State</a:t>
            </a:r>
            <a:r>
              <a:rPr b="0" i="0" lang="en-US" sz="1100" u="none" cap="none" strike="noStrike">
                <a:solidFill>
                  <a:schemeClr val="dk2"/>
                </a:solidFill>
                <a:latin typeface="Lustria"/>
                <a:ea typeface="Lustria"/>
                <a:cs typeface="Lustria"/>
                <a:sym typeface="Lustria"/>
              </a:rPr>
              <a:t> </a:t>
            </a:r>
            <a:endParaRPr b="0" i="0" sz="1100" u="none" cap="none" strike="noStrike">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2"/>
                </a:solidFill>
                <a:latin typeface="Lustria"/>
                <a:ea typeface="Lustria"/>
                <a:cs typeface="Lustria"/>
                <a:sym typeface="Lustria"/>
              </a:rPr>
              <a:t>-Amplify/Daily Writing</a:t>
            </a:r>
            <a:endParaRPr sz="110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100">
                <a:solidFill>
                  <a:schemeClr val="dk2"/>
                </a:solidFill>
                <a:latin typeface="Lustria"/>
                <a:ea typeface="Lustria"/>
                <a:cs typeface="Lustria"/>
                <a:sym typeface="Lustria"/>
              </a:rPr>
              <a:t>-</a:t>
            </a:r>
            <a:r>
              <a:rPr b="0" i="0" lang="en-US" sz="1100" u="none" cap="none" strike="noStrike">
                <a:solidFill>
                  <a:schemeClr val="dk2"/>
                </a:solidFill>
                <a:latin typeface="Lustria"/>
                <a:ea typeface="Lustria"/>
                <a:cs typeface="Lustria"/>
                <a:sym typeface="Lustria"/>
              </a:rPr>
              <a:t>Gr. </a:t>
            </a:r>
            <a:r>
              <a:rPr lang="en-US" sz="1100">
                <a:solidFill>
                  <a:schemeClr val="dk2"/>
                </a:solidFill>
                <a:latin typeface="Lustria"/>
                <a:ea typeface="Lustria"/>
                <a:cs typeface="Lustria"/>
                <a:sym typeface="Lustria"/>
              </a:rPr>
              <a:t>7/Prev. Gr.6, 63</a:t>
            </a:r>
            <a:r>
              <a:rPr b="0" i="0" lang="en-US" sz="1100" u="none" cap="none" strike="noStrike">
                <a:solidFill>
                  <a:schemeClr val="dk2"/>
                </a:solidFill>
                <a:latin typeface="Lustria"/>
                <a:ea typeface="Lustria"/>
                <a:cs typeface="Lustria"/>
                <a:sym typeface="Lustria"/>
              </a:rPr>
              <a:t>% vs </a:t>
            </a:r>
            <a:r>
              <a:rPr lang="en-US" sz="1100">
                <a:solidFill>
                  <a:schemeClr val="dk2"/>
                </a:solidFill>
                <a:latin typeface="Lustria"/>
                <a:ea typeface="Lustria"/>
                <a:cs typeface="Lustria"/>
                <a:sym typeface="Lustria"/>
              </a:rPr>
              <a:t>55%, Same Students</a:t>
            </a:r>
            <a:endParaRPr sz="110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100">
                <a:solidFill>
                  <a:schemeClr val="dk2"/>
                </a:solidFill>
                <a:latin typeface="Lustria"/>
                <a:ea typeface="Lustria"/>
                <a:cs typeface="Lustria"/>
                <a:sym typeface="Lustria"/>
              </a:rPr>
              <a:t>–Gr.</a:t>
            </a:r>
            <a:r>
              <a:rPr b="0" i="0" lang="en-US" sz="1100" u="none" cap="none" strike="noStrike">
                <a:solidFill>
                  <a:schemeClr val="dk2"/>
                </a:solidFill>
                <a:latin typeface="Lustria"/>
                <a:ea typeface="Lustria"/>
                <a:cs typeface="Lustria"/>
                <a:sym typeface="Lustria"/>
              </a:rPr>
              <a:t> 8/Prev. Gr.7,  77% vs </a:t>
            </a:r>
            <a:r>
              <a:rPr lang="en-US" sz="1100">
                <a:solidFill>
                  <a:schemeClr val="dk2"/>
                </a:solidFill>
                <a:latin typeface="Lustria"/>
                <a:ea typeface="Lustria"/>
                <a:cs typeface="Lustria"/>
                <a:sym typeface="Lustria"/>
              </a:rPr>
              <a:t>68%, </a:t>
            </a:r>
            <a:r>
              <a:rPr b="0" i="0" lang="en-US" sz="1100" u="none" cap="none" strike="noStrike">
                <a:solidFill>
                  <a:schemeClr val="dk2"/>
                </a:solidFill>
                <a:latin typeface="Lustria"/>
                <a:ea typeface="Lustria"/>
                <a:cs typeface="Lustria"/>
                <a:sym typeface="Lustria"/>
              </a:rPr>
              <a:t>Same Students</a:t>
            </a:r>
            <a:endParaRPr b="0" i="0" sz="1100" u="none" cap="none" strike="noStrike">
              <a:solidFill>
                <a:schemeClr val="dk2"/>
              </a:solidFill>
              <a:latin typeface="Lustria"/>
              <a:ea typeface="Lustria"/>
              <a:cs typeface="Lustria"/>
              <a:sym typeface="Lustria"/>
            </a:endParaRPr>
          </a:p>
        </p:txBody>
      </p:sp>
      <p:sp>
        <p:nvSpPr>
          <p:cNvPr id="253" name="Google Shape;253;g38a274b3aba_0_10"/>
          <p:cNvSpPr/>
          <p:nvPr/>
        </p:nvSpPr>
        <p:spPr>
          <a:xfrm>
            <a:off x="9534950" y="3127300"/>
            <a:ext cx="132600" cy="149400"/>
          </a:xfrm>
          <a:prstGeom prst="up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ustria"/>
              <a:ea typeface="Lustria"/>
              <a:cs typeface="Lustria"/>
              <a:sym typeface="Lustri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graphicFrame>
        <p:nvGraphicFramePr>
          <p:cNvPr id="259" name="Google Shape;259;g24fd35006e9_0_17"/>
          <p:cNvGraphicFramePr/>
          <p:nvPr/>
        </p:nvGraphicFramePr>
        <p:xfrm>
          <a:off x="3056382" y="1619155"/>
          <a:ext cx="3000000" cy="3000000"/>
        </p:xfrm>
        <a:graphic>
          <a:graphicData uri="http://schemas.openxmlformats.org/drawingml/2006/table">
            <a:tbl>
              <a:tblPr bandRow="1" firstRow="1" lastCol="1">
                <a:noFill/>
                <a:tableStyleId>{9B90CD57-2BAD-47DE-B3D6-B1C20D0997DD}</a:tableStyleId>
              </a:tblPr>
              <a:tblGrid>
                <a:gridCol w="1062675"/>
                <a:gridCol w="1103875"/>
                <a:gridCol w="1005900"/>
                <a:gridCol w="1016700"/>
                <a:gridCol w="1119400"/>
                <a:gridCol w="1010425"/>
              </a:tblGrid>
              <a:tr h="495850">
                <a:tc>
                  <a:txBody>
                    <a:bodyPr/>
                    <a:lstStyle/>
                    <a:p>
                      <a:pPr indent="0" lvl="0" marL="0" marR="0" rtl="0" algn="l">
                        <a:lnSpc>
                          <a:spcPct val="100000"/>
                        </a:lnSpc>
                        <a:spcBef>
                          <a:spcPts val="0"/>
                        </a:spcBef>
                        <a:spcAft>
                          <a:spcPts val="0"/>
                        </a:spcAft>
                        <a:buClr>
                          <a:srgbClr val="000000"/>
                        </a:buClr>
                        <a:buSzPts val="1000"/>
                        <a:buFont typeface="Arial"/>
                        <a:buNone/>
                      </a:pPr>
                      <a:r>
                        <a:t/>
                      </a:r>
                      <a:endParaRPr b="1" sz="1000" u="none" cap="none" strike="noStrike">
                        <a:solidFill>
                          <a:schemeClr val="lt1"/>
                        </a:solidFill>
                      </a:endParaRPr>
                    </a:p>
                    <a:p>
                      <a:pPr indent="0" lvl="0" marL="0" marR="0" rtl="0" algn="ctr">
                        <a:lnSpc>
                          <a:spcPct val="100000"/>
                        </a:lnSpc>
                        <a:spcBef>
                          <a:spcPts val="0"/>
                        </a:spcBef>
                        <a:spcAft>
                          <a:spcPts val="0"/>
                        </a:spcAft>
                        <a:buClr>
                          <a:srgbClr val="000000"/>
                        </a:buClr>
                        <a:buSzPts val="1000"/>
                        <a:buFont typeface="Arial"/>
                        <a:buNone/>
                      </a:pPr>
                      <a:r>
                        <a:t/>
                      </a:r>
                      <a:endParaRPr sz="1000"/>
                    </a:p>
                    <a:p>
                      <a:pPr indent="0" lvl="0" marL="0" marR="0" rtl="0" algn="ctr">
                        <a:lnSpc>
                          <a:spcPct val="100000"/>
                        </a:lnSpc>
                        <a:spcBef>
                          <a:spcPts val="0"/>
                        </a:spcBef>
                        <a:spcAft>
                          <a:spcPts val="0"/>
                        </a:spcAft>
                        <a:buClr>
                          <a:srgbClr val="000000"/>
                        </a:buClr>
                        <a:buSzPts val="1000"/>
                        <a:buFont typeface="Arial"/>
                        <a:buNone/>
                      </a:pPr>
                      <a:r>
                        <a:t/>
                      </a:r>
                      <a:endParaRPr sz="1000"/>
                    </a:p>
                    <a:p>
                      <a:pPr indent="0" lvl="0" marL="0" marR="0" rtl="0" algn="ctr">
                        <a:lnSpc>
                          <a:spcPct val="100000"/>
                        </a:lnSpc>
                        <a:spcBef>
                          <a:spcPts val="0"/>
                        </a:spcBef>
                        <a:spcAft>
                          <a:spcPts val="0"/>
                        </a:spcAft>
                        <a:buClr>
                          <a:srgbClr val="000000"/>
                        </a:buClr>
                        <a:buSzPts val="1000"/>
                        <a:buFont typeface="Arial"/>
                        <a:buNone/>
                      </a:pPr>
                      <a:r>
                        <a:rPr b="1" lang="en-US" sz="1000" u="none" cap="none" strike="noStrike">
                          <a:solidFill>
                            <a:schemeClr val="lt1"/>
                          </a:solidFill>
                        </a:rPr>
                        <a:t>All Grades</a:t>
                      </a:r>
                      <a:endParaRPr b="1" sz="1000" u="none" cap="none" strike="noStrike">
                        <a:solidFill>
                          <a:schemeClr val="lt1"/>
                        </a:solidFill>
                      </a:endParaRPr>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Math</a:t>
                      </a:r>
                      <a:endParaRPr b="1" sz="1000" u="none" cap="none" strike="noStrike">
                        <a:solidFill>
                          <a:schemeClr val="lt1"/>
                        </a:solidFill>
                      </a:endParaRPr>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solidFill>
                          <a:schemeClr val="lt1"/>
                        </a:solidFill>
                      </a:endParaRPr>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solidFill>
                          <a:schemeClr val="lt1"/>
                        </a:solidFill>
                      </a:endParaRPr>
                    </a:p>
                  </a:txBody>
                  <a:tcPr marT="45725" marB="45725" marR="131025" marL="1310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solidFill>
                            <a:schemeClr val="lt1"/>
                          </a:solidFill>
                        </a:rPr>
                        <a:t>Major Content</a:t>
                      </a:r>
                      <a:endParaRPr b="1" sz="1000" u="none" cap="none" strike="noStrike">
                        <a:solidFill>
                          <a:schemeClr val="lt1"/>
                        </a:solidFill>
                      </a:endParaRPr>
                    </a:p>
                    <a:p>
                      <a:pPr indent="0" lvl="0" marL="0" marR="0" rtl="0" algn="ctr">
                        <a:lnSpc>
                          <a:spcPct val="100000"/>
                        </a:lnSpc>
                        <a:spcBef>
                          <a:spcPts val="0"/>
                        </a:spcBef>
                        <a:spcAft>
                          <a:spcPts val="0"/>
                        </a:spcAft>
                        <a:buClr>
                          <a:srgbClr val="000000"/>
                        </a:buClr>
                        <a:buSzPts val="1000"/>
                        <a:buFont typeface="Arial"/>
                        <a:buNone/>
                      </a:pPr>
                      <a:r>
                        <a:rPr i="1" lang="en-US" sz="600" u="none" cap="none" strike="noStrike"/>
                        <a:t>(Solving Problems w/Proportional Relationships)</a:t>
                      </a:r>
                      <a:endParaRPr i="1" sz="6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a:t>
                      </a:r>
                      <a:r>
                        <a:rPr b="1" lang="en-US" sz="1000" u="none" cap="none" strike="noStrike">
                          <a:solidFill>
                            <a:schemeClr val="lt1"/>
                          </a:solidFill>
                        </a:rPr>
                        <a:t> ≥ Level 4</a:t>
                      </a:r>
                      <a:endParaRPr b="1" sz="1400" u="none" cap="none" strike="noStrike">
                        <a:solidFill>
                          <a:schemeClr val="lt1"/>
                        </a:solidFill>
                      </a:endParaRPr>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solidFill>
                          <a:schemeClr val="lt1"/>
                        </a:solidFill>
                      </a:endParaRPr>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solidFill>
                          <a:schemeClr val="lt1"/>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solidFill>
                            <a:schemeClr val="lt1"/>
                          </a:solidFill>
                        </a:rPr>
                        <a:t>Additional and Supporting Content</a:t>
                      </a:r>
                      <a:endParaRPr b="1" sz="1000" u="none" cap="none" strike="noStrike">
                        <a:solidFill>
                          <a:schemeClr val="lt1"/>
                        </a:solidFill>
                      </a:endParaRPr>
                    </a:p>
                    <a:p>
                      <a:pPr indent="0" lvl="0" marL="0" marR="0" rtl="0" algn="ctr">
                        <a:lnSpc>
                          <a:spcPct val="100000"/>
                        </a:lnSpc>
                        <a:spcBef>
                          <a:spcPts val="0"/>
                        </a:spcBef>
                        <a:spcAft>
                          <a:spcPts val="0"/>
                        </a:spcAft>
                        <a:buClr>
                          <a:srgbClr val="000000"/>
                        </a:buClr>
                        <a:buSzPts val="1000"/>
                        <a:buFont typeface="Arial"/>
                        <a:buNone/>
                      </a:pPr>
                      <a:r>
                        <a:rPr i="1" lang="en-US" sz="600" u="none" cap="none" strike="noStrike"/>
                        <a:t>(Circumference, Statistics, Probability)</a:t>
                      </a:r>
                      <a:endParaRPr i="1" sz="600" u="none" cap="none" strike="noStrike"/>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solidFill>
                          <a:schemeClr val="lt1"/>
                        </a:solidFill>
                      </a:endParaRPr>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a:t>
                      </a:r>
                      <a:r>
                        <a:rPr b="1" lang="en-US" sz="1000" u="none" cap="none" strike="noStrike">
                          <a:solidFill>
                            <a:schemeClr val="lt1"/>
                          </a:solidFill>
                        </a:rPr>
                        <a:t> ≥ Level 4</a:t>
                      </a:r>
                      <a:endParaRPr b="1" sz="1400" u="none" cap="none" strike="noStrike">
                        <a:solidFill>
                          <a:schemeClr val="lt1"/>
                        </a:solidFill>
                      </a:endParaRPr>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solidFill>
                          <a:schemeClr val="lt1"/>
                        </a:solidFill>
                      </a:endParaRPr>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solidFill>
                          <a:schemeClr val="lt1"/>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solidFill>
                            <a:schemeClr val="lt1"/>
                          </a:solidFill>
                        </a:rPr>
                        <a:t>Modeling and Application</a:t>
                      </a:r>
                      <a:endParaRPr b="1" sz="1000" u="none" cap="none" strike="noStrike">
                        <a:solidFill>
                          <a:schemeClr val="lt1"/>
                        </a:solidFill>
                      </a:endParaRPr>
                    </a:p>
                    <a:p>
                      <a:pPr indent="0" lvl="0" marL="0" marR="0" rtl="0" algn="ctr">
                        <a:lnSpc>
                          <a:spcPct val="100000"/>
                        </a:lnSpc>
                        <a:spcBef>
                          <a:spcPts val="0"/>
                        </a:spcBef>
                        <a:spcAft>
                          <a:spcPts val="0"/>
                        </a:spcAft>
                        <a:buClr>
                          <a:srgbClr val="000000"/>
                        </a:buClr>
                        <a:buSzPts val="1000"/>
                        <a:buFont typeface="Arial"/>
                        <a:buNone/>
                      </a:pPr>
                      <a:r>
                        <a:rPr i="1" lang="en-US" sz="600" u="none" cap="none" strike="noStrike"/>
                        <a:t>(Solving Real World Problems, Symbols)</a:t>
                      </a:r>
                      <a:endParaRPr i="1" sz="6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a:t>
                      </a:r>
                      <a:r>
                        <a:rPr b="1" lang="en-US" sz="1000" u="none" cap="none" strike="noStrike">
                          <a:solidFill>
                            <a:schemeClr val="lt1"/>
                          </a:solidFill>
                        </a:rPr>
                        <a:t> ≥ Level 4</a:t>
                      </a:r>
                      <a:endParaRPr b="1" sz="1400" u="none" cap="none" strike="noStrike">
                        <a:solidFill>
                          <a:schemeClr val="lt1"/>
                        </a:solidFill>
                      </a:endParaRPr>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solidFill>
                          <a:schemeClr val="lt1"/>
                        </a:solidFill>
                      </a:endParaRPr>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solidFill>
                          <a:schemeClr val="lt1"/>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Expressing Mathematical Reasoning</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i="1" lang="en-US" sz="600" u="none" cap="none" strike="noStrike"/>
                        <a:t>(Logical Math Reasoning &amp; Explanation)</a:t>
                      </a:r>
                      <a:endParaRPr i="1" sz="6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 ≥ Level 4</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1000"/>
                        <a:buFont typeface="Arial"/>
                        <a:buNone/>
                      </a:pPr>
                      <a:r>
                        <a:t/>
                      </a:r>
                      <a:endParaRPr b="1" sz="1000"/>
                    </a:p>
                    <a:p>
                      <a:pPr indent="0" lvl="0" marL="0" marR="0" rtl="0" algn="ctr">
                        <a:lnSpc>
                          <a:spcPct val="100000"/>
                        </a:lnSpc>
                        <a:spcBef>
                          <a:spcPts val="0"/>
                        </a:spcBef>
                        <a:spcAft>
                          <a:spcPts val="0"/>
                        </a:spcAft>
                        <a:buClr>
                          <a:srgbClr val="000000"/>
                        </a:buClr>
                        <a:buSzPts val="1000"/>
                        <a:buFont typeface="Arial"/>
                        <a:buNone/>
                      </a:pPr>
                      <a:r>
                        <a:t/>
                      </a:r>
                      <a:endParaRPr b="1" sz="1000"/>
                    </a:p>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Overall </a:t>
                      </a:r>
                      <a:endParaRPr b="1" sz="1000" u="none" cap="none" strike="noStrike"/>
                    </a:p>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All Grades, Math </a:t>
                      </a:r>
                      <a:endParaRPr b="1" sz="1000" u="none" cap="none" strike="noStrike"/>
                    </a:p>
                    <a:p>
                      <a:pPr indent="0" lvl="0" marL="0" marR="0" rtl="0" algn="ctr">
                        <a:lnSpc>
                          <a:spcPct val="100000"/>
                        </a:lnSpc>
                        <a:spcBef>
                          <a:spcPts val="0"/>
                        </a:spcBef>
                        <a:spcAft>
                          <a:spcPts val="0"/>
                        </a:spcAft>
                        <a:buClr>
                          <a:srgbClr val="000000"/>
                        </a:buClr>
                        <a:buSzPts val="1000"/>
                        <a:buFont typeface="Arial"/>
                        <a:buNone/>
                      </a:pPr>
                      <a:r>
                        <a:rPr b="1" i="1" lang="en-US" sz="600"/>
                        <a:t>(Includes Alg. &amp; Geo.)</a:t>
                      </a:r>
                      <a:endParaRPr b="1" i="1" sz="600"/>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p>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 Level 4</a:t>
                      </a:r>
                      <a:endParaRPr b="1" sz="1400" u="none" cap="none" strike="noStrike"/>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solidFill>
                      <a:schemeClr val="dk1"/>
                    </a:solidFill>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2023-24</a:t>
                      </a:r>
                      <a:endParaRPr b="1" sz="1400" u="none" cap="none" strike="noStrike">
                        <a:solidFill>
                          <a:srgbClr val="000000"/>
                        </a:solidFill>
                      </a:endParaRPr>
                    </a:p>
                  </a:txBody>
                  <a:tcPr marT="45725" marB="45725" marR="131025" marL="131025" anchor="ctr">
                    <a:lnL cap="flat" cmpd="sng" w="28575">
                      <a:solidFill>
                        <a:schemeClr val="lt1"/>
                      </a:solidFill>
                      <a:prstDash val="solid"/>
                      <a:round/>
                      <a:headEnd len="sm" w="sm" type="none"/>
                      <a:tailEnd len="sm" w="sm" type="none"/>
                    </a:lnL>
                    <a:lnR cap="flat" cmpd="sng" w="28575">
                      <a:solidFill>
                        <a:schemeClr val="lt1"/>
                      </a:solidFill>
                      <a:prstDash val="solid"/>
                      <a:round/>
                      <a:headEnd len="sm" w="sm" type="none"/>
                      <a:tailEnd len="sm" w="sm" type="none"/>
                    </a:lnR>
                    <a:lnT cap="flat" cmpd="sng" w="28575">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57%</a:t>
                      </a:r>
                      <a:endParaRPr sz="1400" u="none" cap="none" strike="noStrike">
                        <a:solidFill>
                          <a:srgbClr val="000000"/>
                        </a:solidFill>
                      </a:endParaRPr>
                    </a:p>
                  </a:txBody>
                  <a:tcPr marT="45725" marB="45725" marR="131025" marL="131025" anchor="ctr">
                    <a:lnL cap="flat" cmpd="sng" w="28575">
                      <a:solidFill>
                        <a:schemeClr val="lt1"/>
                      </a:solidFill>
                      <a:prstDash val="solid"/>
                      <a:round/>
                      <a:headEnd len="sm" w="sm" type="none"/>
                      <a:tailEnd len="sm" w="sm" type="none"/>
                    </a:lnL>
                    <a:lnR cap="flat" cmpd="sng" w="28575">
                      <a:solidFill>
                        <a:schemeClr val="lt1"/>
                      </a:solidFill>
                      <a:prstDash val="solid"/>
                      <a:round/>
                      <a:headEnd len="sm" w="sm" type="none"/>
                      <a:tailEnd len="sm" w="sm" type="none"/>
                    </a:lnR>
                    <a:lnT cap="flat" cmpd="sng" w="28575">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57%</a:t>
                      </a:r>
                      <a:endParaRPr sz="1400" u="none" cap="none" strike="noStrike">
                        <a:solidFill>
                          <a:srgbClr val="000000"/>
                        </a:solidFill>
                      </a:endParaRPr>
                    </a:p>
                  </a:txBody>
                  <a:tcPr marT="45725" marB="45725" marR="131025" marL="131025" anchor="ctr">
                    <a:lnL cap="flat" cmpd="sng" w="28575">
                      <a:solidFill>
                        <a:schemeClr val="lt1"/>
                      </a:solidFill>
                      <a:prstDash val="solid"/>
                      <a:round/>
                      <a:headEnd len="sm" w="sm" type="none"/>
                      <a:tailEnd len="sm" w="sm" type="none"/>
                    </a:lnL>
                    <a:lnR cap="flat" cmpd="sng" w="28575">
                      <a:solidFill>
                        <a:schemeClr val="lt1"/>
                      </a:solidFill>
                      <a:prstDash val="solid"/>
                      <a:round/>
                      <a:headEnd len="sm" w="sm" type="none"/>
                      <a:tailEnd len="sm" w="sm" type="none"/>
                    </a:lnR>
                    <a:lnT cap="flat" cmpd="sng" w="28575">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55%</a:t>
                      </a:r>
                      <a:endParaRPr sz="1400" u="none" cap="none" strike="noStrike">
                        <a:solidFill>
                          <a:srgbClr val="000000"/>
                        </a:solidFill>
                      </a:endParaRPr>
                    </a:p>
                  </a:txBody>
                  <a:tcPr marT="45725" marB="45725" marR="131025" marL="131025" anchor="ctr">
                    <a:lnL cap="flat" cmpd="sng" w="28575">
                      <a:solidFill>
                        <a:schemeClr val="lt1"/>
                      </a:solidFill>
                      <a:prstDash val="solid"/>
                      <a:round/>
                      <a:headEnd len="sm" w="sm" type="none"/>
                      <a:tailEnd len="sm" w="sm" type="none"/>
                    </a:lnL>
                    <a:lnR cap="flat" cmpd="sng" w="28575">
                      <a:solidFill>
                        <a:schemeClr val="lt1"/>
                      </a:solidFill>
                      <a:prstDash val="solid"/>
                      <a:round/>
                      <a:headEnd len="sm" w="sm" type="none"/>
                      <a:tailEnd len="sm" w="sm" type="none"/>
                    </a:lnR>
                    <a:lnT cap="flat" cmpd="sng" w="28575">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58%</a:t>
                      </a:r>
                      <a:endParaRPr sz="1400" u="none" cap="none" strike="noStrike">
                        <a:solidFill>
                          <a:srgbClr val="000000"/>
                        </a:solidFill>
                      </a:endParaRPr>
                    </a:p>
                  </a:txBody>
                  <a:tcPr marT="45725" marB="45725" marR="131025" marL="131025" anchor="ctr">
                    <a:lnL cap="flat" cmpd="sng" w="28575">
                      <a:solidFill>
                        <a:schemeClr val="lt1"/>
                      </a:solidFill>
                      <a:prstDash val="solid"/>
                      <a:round/>
                      <a:headEnd len="sm" w="sm" type="none"/>
                      <a:tailEnd len="sm" w="sm" type="none"/>
                    </a:lnL>
                    <a:lnR cap="flat" cmpd="sng" w="28575">
                      <a:solidFill>
                        <a:schemeClr val="lt1"/>
                      </a:solidFill>
                      <a:prstDash val="solid"/>
                      <a:round/>
                      <a:headEnd len="sm" w="sm" type="none"/>
                      <a:tailEnd len="sm" w="sm" type="none"/>
                    </a:lnR>
                    <a:lnT cap="flat" cmpd="sng" w="28575">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54%</a:t>
                      </a:r>
                      <a:endParaRPr b="0" sz="1400" u="none" cap="none" strike="noStrike">
                        <a:solidFill>
                          <a:srgbClr val="000000"/>
                        </a:solidFill>
                      </a:endParaRPr>
                    </a:p>
                  </a:txBody>
                  <a:tcPr marT="45725" marB="45725" marR="131025" marL="131025" anchor="ctr">
                    <a:lnL cap="flat" cmpd="sng" w="28575">
                      <a:solidFill>
                        <a:schemeClr val="lt1"/>
                      </a:solidFill>
                      <a:prstDash val="solid"/>
                      <a:round/>
                      <a:headEnd len="sm" w="sm" type="none"/>
                      <a:tailEnd len="sm" w="sm" type="none"/>
                    </a:lnL>
                    <a:lnR cap="flat" cmpd="sng" w="28575">
                      <a:solidFill>
                        <a:schemeClr val="lt1"/>
                      </a:solidFill>
                      <a:prstDash val="solid"/>
                      <a:round/>
                      <a:headEnd len="sm" w="sm" type="none"/>
                      <a:tailEnd len="sm" w="sm" type="none"/>
                    </a:lnR>
                    <a:lnT cap="flat" cmpd="sng" w="28575">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solidFill>
                      <a:srgbClr val="EFE8E8"/>
                    </a:solidFill>
                  </a:tcPr>
                </a:tc>
              </a:tr>
              <a:tr h="495850">
                <a:tc>
                  <a:txBody>
                    <a:bodyPr/>
                    <a:lstStyle/>
                    <a:p>
                      <a:pPr indent="0" lvl="0" marL="0" marR="0" rtl="0" algn="ctr">
                        <a:lnSpc>
                          <a:spcPct val="100000"/>
                        </a:lnSpc>
                        <a:spcBef>
                          <a:spcPts val="0"/>
                        </a:spcBef>
                        <a:spcAft>
                          <a:spcPts val="0"/>
                        </a:spcAft>
                        <a:buNone/>
                      </a:pPr>
                      <a:r>
                        <a:rPr b="1" lang="en-US">
                          <a:solidFill>
                            <a:srgbClr val="000000"/>
                          </a:solidFill>
                        </a:rPr>
                        <a:t>2024-25</a:t>
                      </a:r>
                      <a:endParaRPr b="1" sz="1400" u="none" cap="none" strike="noStrike">
                        <a:solidFill>
                          <a:srgbClr val="000000"/>
                        </a:solidFill>
                      </a:endParaRPr>
                    </a:p>
                  </a:txBody>
                  <a:tcPr marT="45725" marB="45725" marR="131025" marL="131025" anchor="ctr">
                    <a:lnL cap="flat" cmpd="sng" w="28575">
                      <a:solidFill>
                        <a:schemeClr val="lt1"/>
                      </a:solidFill>
                      <a:prstDash val="solid"/>
                      <a:round/>
                      <a:headEnd len="sm" w="sm" type="none"/>
                      <a:tailEnd len="sm" w="sm" type="none"/>
                    </a:lnL>
                    <a:lnR cap="flat" cmpd="sng" w="28575">
                      <a:solidFill>
                        <a:schemeClr val="lt1"/>
                      </a:solidFill>
                      <a:prstDash val="solid"/>
                      <a:round/>
                      <a:headEnd len="sm" w="sm" type="none"/>
                      <a:tailEnd len="sm" w="sm" type="none"/>
                    </a:lnR>
                    <a:lnT cap="flat" cmpd="sng" w="28575">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US">
                          <a:solidFill>
                            <a:srgbClr val="000000"/>
                          </a:solidFill>
                        </a:rPr>
                        <a:t>62%</a:t>
                      </a:r>
                      <a:endParaRPr sz="1400" u="none" cap="none" strike="noStrike">
                        <a:solidFill>
                          <a:srgbClr val="000000"/>
                        </a:solidFill>
                      </a:endParaRPr>
                    </a:p>
                  </a:txBody>
                  <a:tcPr marT="45725" marB="45725" marR="131025" marL="131025" anchor="ctr">
                    <a:lnL cap="flat" cmpd="sng" w="28575">
                      <a:solidFill>
                        <a:schemeClr val="lt1"/>
                      </a:solidFill>
                      <a:prstDash val="solid"/>
                      <a:round/>
                      <a:headEnd len="sm" w="sm" type="none"/>
                      <a:tailEnd len="sm" w="sm" type="none"/>
                    </a:lnL>
                    <a:lnR cap="flat" cmpd="sng" w="28575">
                      <a:solidFill>
                        <a:schemeClr val="lt1"/>
                      </a:solidFill>
                      <a:prstDash val="solid"/>
                      <a:round/>
                      <a:headEnd len="sm" w="sm" type="none"/>
                      <a:tailEnd len="sm" w="sm" type="none"/>
                    </a:lnR>
                    <a:lnT cap="flat" cmpd="sng" w="28575">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US">
                          <a:solidFill>
                            <a:srgbClr val="000000"/>
                          </a:solidFill>
                        </a:rPr>
                        <a:t>59%</a:t>
                      </a:r>
                      <a:endParaRPr sz="1400" u="none" cap="none" strike="noStrike">
                        <a:solidFill>
                          <a:srgbClr val="000000"/>
                        </a:solidFill>
                      </a:endParaRPr>
                    </a:p>
                  </a:txBody>
                  <a:tcPr marT="45725" marB="45725" marR="131025" marL="131025" anchor="ctr">
                    <a:lnL cap="flat" cmpd="sng" w="28575">
                      <a:solidFill>
                        <a:schemeClr val="lt1"/>
                      </a:solidFill>
                      <a:prstDash val="solid"/>
                      <a:round/>
                      <a:headEnd len="sm" w="sm" type="none"/>
                      <a:tailEnd len="sm" w="sm" type="none"/>
                    </a:lnL>
                    <a:lnR cap="flat" cmpd="sng" w="28575">
                      <a:solidFill>
                        <a:schemeClr val="lt1"/>
                      </a:solidFill>
                      <a:prstDash val="solid"/>
                      <a:round/>
                      <a:headEnd len="sm" w="sm" type="none"/>
                      <a:tailEnd len="sm" w="sm" type="none"/>
                    </a:lnR>
                    <a:lnT cap="flat" cmpd="sng" w="28575">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None/>
                      </a:pPr>
                      <a:r>
                        <a:rPr lang="en-US">
                          <a:solidFill>
                            <a:srgbClr val="000000"/>
                          </a:solidFill>
                        </a:rPr>
                        <a:t>59%</a:t>
                      </a:r>
                      <a:endParaRPr sz="1400" u="none" cap="none" strike="noStrike">
                        <a:solidFill>
                          <a:srgbClr val="000000"/>
                        </a:solidFill>
                      </a:endParaRPr>
                    </a:p>
                  </a:txBody>
                  <a:tcPr marT="45725" marB="45725" marR="131025" marL="131025" anchor="ctr">
                    <a:lnL cap="flat" cmpd="sng" w="28575">
                      <a:solidFill>
                        <a:schemeClr val="lt1"/>
                      </a:solidFill>
                      <a:prstDash val="solid"/>
                      <a:round/>
                      <a:headEnd len="sm" w="sm" type="none"/>
                      <a:tailEnd len="sm" w="sm" type="none"/>
                    </a:lnL>
                    <a:lnR cap="flat" cmpd="sng" w="28575">
                      <a:solidFill>
                        <a:schemeClr val="lt1"/>
                      </a:solidFill>
                      <a:prstDash val="solid"/>
                      <a:round/>
                      <a:headEnd len="sm" w="sm" type="none"/>
                      <a:tailEnd len="sm" w="sm" type="none"/>
                    </a:lnR>
                    <a:lnT cap="flat" cmpd="sng" w="28575">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None/>
                      </a:pPr>
                      <a:r>
                        <a:rPr lang="en-US">
                          <a:solidFill>
                            <a:srgbClr val="000000"/>
                          </a:solidFill>
                        </a:rPr>
                        <a:t>61%</a:t>
                      </a:r>
                      <a:endParaRPr sz="1400" u="none" cap="none" strike="noStrike">
                        <a:solidFill>
                          <a:srgbClr val="000000"/>
                        </a:solidFill>
                      </a:endParaRPr>
                    </a:p>
                  </a:txBody>
                  <a:tcPr marT="45725" marB="45725" marR="131025" marL="131025" anchor="ctr">
                    <a:lnL cap="flat" cmpd="sng" w="28575">
                      <a:solidFill>
                        <a:schemeClr val="lt1"/>
                      </a:solidFill>
                      <a:prstDash val="solid"/>
                      <a:round/>
                      <a:headEnd len="sm" w="sm" type="none"/>
                      <a:tailEnd len="sm" w="sm" type="none"/>
                    </a:lnL>
                    <a:lnR cap="flat" cmpd="sng" w="28575">
                      <a:solidFill>
                        <a:schemeClr val="lt1"/>
                      </a:solidFill>
                      <a:prstDash val="solid"/>
                      <a:round/>
                      <a:headEnd len="sm" w="sm" type="none"/>
                      <a:tailEnd len="sm" w="sm" type="none"/>
                    </a:lnR>
                    <a:lnT cap="flat" cmpd="sng" w="28575">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None/>
                      </a:pPr>
                      <a:r>
                        <a:rPr b="0" lang="en-US">
                          <a:solidFill>
                            <a:srgbClr val="000000"/>
                          </a:solidFill>
                        </a:rPr>
                        <a:t>59%</a:t>
                      </a:r>
                      <a:endParaRPr b="0" sz="1400" u="none" cap="none" strike="noStrike">
                        <a:solidFill>
                          <a:srgbClr val="000000"/>
                        </a:solidFill>
                      </a:endParaRPr>
                    </a:p>
                  </a:txBody>
                  <a:tcPr marT="45725" marB="45725" marR="131025" marL="131025" anchor="ctr">
                    <a:lnL cap="flat" cmpd="sng" w="28575">
                      <a:solidFill>
                        <a:schemeClr val="lt1"/>
                      </a:solidFill>
                      <a:prstDash val="solid"/>
                      <a:round/>
                      <a:headEnd len="sm" w="sm" type="none"/>
                      <a:tailEnd len="sm" w="sm" type="none"/>
                    </a:lnL>
                    <a:lnR cap="flat" cmpd="sng" w="28575">
                      <a:solidFill>
                        <a:schemeClr val="lt1"/>
                      </a:solidFill>
                      <a:prstDash val="solid"/>
                      <a:round/>
                      <a:headEnd len="sm" w="sm" type="none"/>
                      <a:tailEnd len="sm" w="sm" type="none"/>
                    </a:lnR>
                    <a:lnT cap="flat" cmpd="sng" w="28575">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solidFill>
                      <a:srgbClr val="EFE8E8"/>
                    </a:solidFill>
                  </a:tcPr>
                </a:tc>
              </a:tr>
            </a:tbl>
          </a:graphicData>
        </a:graphic>
      </p:graphicFrame>
      <p:sp>
        <p:nvSpPr>
          <p:cNvPr id="260" name="Google Shape;260;g24fd35006e9_0_17"/>
          <p:cNvSpPr txBox="1"/>
          <p:nvPr>
            <p:ph type="title"/>
          </p:nvPr>
        </p:nvSpPr>
        <p:spPr>
          <a:xfrm>
            <a:off x="1783457" y="7"/>
            <a:ext cx="8630100" cy="1410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800"/>
              <a:buFont typeface="Libre Baskerville"/>
              <a:buNone/>
            </a:pPr>
            <a:r>
              <a:rPr lang="en-US" sz="2800"/>
              <a:t>Haddon Township</a:t>
            </a:r>
            <a:br>
              <a:rPr lang="en-US" sz="2800"/>
            </a:br>
            <a:r>
              <a:rPr lang="en-US" sz="2800"/>
              <a:t>Cohort Achievement</a:t>
            </a:r>
            <a:br>
              <a:rPr lang="en-US" sz="2800"/>
            </a:br>
            <a:r>
              <a:rPr lang="en-US" sz="2800"/>
              <a:t>Math Proficiency Comparison</a:t>
            </a:r>
            <a:endParaRPr/>
          </a:p>
        </p:txBody>
      </p:sp>
      <p:sp>
        <p:nvSpPr>
          <p:cNvPr id="261" name="Google Shape;261;g24fd35006e9_0_17"/>
          <p:cNvSpPr txBox="1"/>
          <p:nvPr/>
        </p:nvSpPr>
        <p:spPr>
          <a:xfrm>
            <a:off x="254000" y="339725"/>
            <a:ext cx="2971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00"/>
              </a:highlight>
              <a:latin typeface="Lustria"/>
              <a:ea typeface="Lustria"/>
              <a:cs typeface="Lustria"/>
              <a:sym typeface="Lustria"/>
            </a:endParaRPr>
          </a:p>
        </p:txBody>
      </p:sp>
      <p:sp>
        <p:nvSpPr>
          <p:cNvPr id="262" name="Google Shape;262;g24fd35006e9_0_17"/>
          <p:cNvSpPr txBox="1"/>
          <p:nvPr/>
        </p:nvSpPr>
        <p:spPr>
          <a:xfrm>
            <a:off x="9601375" y="2938875"/>
            <a:ext cx="2310300" cy="1385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dk2"/>
                </a:solidFill>
                <a:latin typeface="Lustria"/>
                <a:ea typeface="Lustria"/>
                <a:cs typeface="Lustria"/>
                <a:sym typeface="Lustria"/>
              </a:rPr>
              <a:t>Highlights</a:t>
            </a:r>
            <a:r>
              <a:rPr b="0" i="0" lang="en-US" sz="1200" u="none" cap="none" strike="noStrike">
                <a:solidFill>
                  <a:schemeClr val="dk2"/>
                </a:solidFill>
                <a:latin typeface="Lustria"/>
                <a:ea typeface="Lustria"/>
                <a:cs typeface="Lustria"/>
                <a:sym typeface="Lustria"/>
              </a:rPr>
              <a:t>: </a:t>
            </a:r>
            <a:endParaRPr b="0" i="0" sz="1200" u="none" cap="none" strike="noStrike">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2"/>
                </a:solidFill>
                <a:latin typeface="Lustria"/>
                <a:ea typeface="Lustria"/>
                <a:cs typeface="Lustria"/>
                <a:sym typeface="Lustria"/>
              </a:rPr>
              <a:t>-Outperforming ourselves, More R</a:t>
            </a:r>
            <a:r>
              <a:rPr lang="en-US" sz="1100">
                <a:solidFill>
                  <a:schemeClr val="dk2"/>
                </a:solidFill>
                <a:latin typeface="Lustria"/>
                <a:ea typeface="Lustria"/>
                <a:cs typeface="Lustria"/>
                <a:sym typeface="Lustria"/>
              </a:rPr>
              <a:t>igorous Test </a:t>
            </a:r>
            <a:endParaRPr b="0" i="0" sz="1100" u="none" cap="none" strike="noStrike">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2"/>
                </a:solidFill>
                <a:latin typeface="Lustria"/>
                <a:ea typeface="Lustria"/>
                <a:cs typeface="Lustria"/>
                <a:sym typeface="Lustria"/>
              </a:rPr>
              <a:t>-Same students, different grades </a:t>
            </a:r>
            <a:endParaRPr b="0" i="0" sz="1100" u="none" cap="none" strike="noStrike">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100">
                <a:solidFill>
                  <a:schemeClr val="dk2"/>
                </a:solidFill>
                <a:latin typeface="Lustria"/>
                <a:ea typeface="Lustria"/>
                <a:cs typeface="Lustria"/>
                <a:sym typeface="Lustria"/>
              </a:rPr>
              <a:t>-Increased in all math areas</a:t>
            </a:r>
            <a:endParaRPr sz="110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100">
                <a:solidFill>
                  <a:schemeClr val="dk2"/>
                </a:solidFill>
                <a:latin typeface="Lustria"/>
                <a:ea typeface="Lustria"/>
                <a:cs typeface="Lustria"/>
                <a:sym typeface="Lustria"/>
              </a:rPr>
              <a:t>-Beneficial: Small Group Instruction &amp; Tutoring </a:t>
            </a:r>
            <a:endParaRPr sz="1100">
              <a:solidFill>
                <a:schemeClr val="dk2"/>
              </a:solidFill>
              <a:latin typeface="Lustria"/>
              <a:ea typeface="Lustria"/>
              <a:cs typeface="Lustria"/>
              <a:sym typeface="Lustri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graphicFrame>
        <p:nvGraphicFramePr>
          <p:cNvPr id="268" name="Google Shape;268;g24fd35006e9_0_8"/>
          <p:cNvGraphicFramePr/>
          <p:nvPr/>
        </p:nvGraphicFramePr>
        <p:xfrm>
          <a:off x="3010357" y="1619155"/>
          <a:ext cx="3000000" cy="3000000"/>
        </p:xfrm>
        <a:graphic>
          <a:graphicData uri="http://schemas.openxmlformats.org/drawingml/2006/table">
            <a:tbl>
              <a:tblPr bandRow="1" firstRow="1" lastCol="1">
                <a:noFill/>
                <a:tableStyleId>{9B90CD57-2BAD-47DE-B3D6-B1C20D0997DD}</a:tableStyleId>
              </a:tblPr>
              <a:tblGrid>
                <a:gridCol w="956200"/>
                <a:gridCol w="1095000"/>
                <a:gridCol w="827425"/>
                <a:gridCol w="937200"/>
                <a:gridCol w="1044700"/>
                <a:gridCol w="959350"/>
                <a:gridCol w="793650"/>
              </a:tblGrid>
              <a:tr h="1167425">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All Grades</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ELA</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txBody>
                  <a:tcPr marT="45725" marB="45725" marR="131025" marL="131025">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Reading-</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Informational Text</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i="1" lang="en-US" sz="600" u="none" cap="none" strike="noStrike"/>
                        <a:t>(Analyze Non-Fiction, History, etc.)</a:t>
                      </a:r>
                      <a:endParaRPr i="1" sz="6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 ≥ Level 4</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txBody>
                  <a:tcPr marT="45725" marB="45725" marR="131025" marL="1310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Reading-</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Literary Text</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i="1" lang="en-US" sz="600" u="none" cap="none" strike="noStrike"/>
                        <a:t>(Analyze Fiction, Poetry, &amp; Drama)</a:t>
                      </a:r>
                      <a:endParaRPr i="1" sz="6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 ≥ Level 4</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txBody>
                  <a:tcPr marT="45725" marB="45725" marR="131025" marL="1310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Reading Vocabulary</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i="1" lang="en-US" sz="600" u="none" cap="none" strike="noStrike"/>
                        <a:t>(Context Clues)</a:t>
                      </a:r>
                      <a:endParaRPr i="1" sz="6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 </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 ≥ Level 4</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txBody>
                  <a:tcPr marT="45725" marB="45725" marR="131025" marL="131025">
                    <a:lnL cap="flat" cmpd="sng" w="12700">
                      <a:solidFill>
                        <a:schemeClr val="lt1"/>
                      </a:solidFill>
                      <a:prstDash val="solid"/>
                      <a:round/>
                      <a:headEnd len="sm" w="sm" type="none"/>
                      <a:tailEnd len="sm" w="sm" type="none"/>
                    </a:lnL>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Writing Conventions</a:t>
                      </a:r>
                      <a:endParaRPr b="1" sz="1000" u="none" cap="none" strike="noStrike"/>
                    </a:p>
                    <a:p>
                      <a:pPr indent="0" lvl="0" marL="0" marR="0" rtl="0" algn="ctr">
                        <a:lnSpc>
                          <a:spcPct val="100000"/>
                        </a:lnSpc>
                        <a:spcBef>
                          <a:spcPts val="0"/>
                        </a:spcBef>
                        <a:spcAft>
                          <a:spcPts val="0"/>
                        </a:spcAft>
                        <a:buClr>
                          <a:srgbClr val="000000"/>
                        </a:buClr>
                        <a:buSzPts val="1000"/>
                        <a:buFont typeface="Arial"/>
                        <a:buNone/>
                      </a:pPr>
                      <a:r>
                        <a:rPr i="1" lang="en-US" sz="600" u="none" cap="none" strike="noStrike"/>
                        <a:t>(Capitalization, Punctuation, etc.))</a:t>
                      </a:r>
                      <a:endParaRPr i="1" sz="600" u="none" cap="none" strike="noStrike"/>
                    </a:p>
                    <a:p>
                      <a:pPr indent="0" lvl="0" marL="0" marR="0" rtl="0" algn="ctr">
                        <a:lnSpc>
                          <a:spcPct val="100000"/>
                        </a:lnSpc>
                        <a:spcBef>
                          <a:spcPts val="0"/>
                        </a:spcBef>
                        <a:spcAft>
                          <a:spcPts val="0"/>
                        </a:spcAft>
                        <a:buClr>
                          <a:srgbClr val="000000"/>
                        </a:buClr>
                        <a:buSzPts val="1000"/>
                        <a:buFont typeface="Arial"/>
                        <a:buNone/>
                      </a:pPr>
                      <a:r>
                        <a:t/>
                      </a:r>
                      <a:endParaRPr sz="6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 </a:t>
                      </a:r>
                      <a:endParaRPr b="1"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a:t>
                      </a:r>
                      <a:r>
                        <a:rPr b="1" lang="en-US" sz="1000" u="none" cap="none" strike="noStrike"/>
                        <a:t> ≥ Level 4</a:t>
                      </a:r>
                      <a:endParaRPr b="1" sz="1400" u="none" cap="none" strike="noStrike"/>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p>
                  </a:txBody>
                  <a:tcPr marT="45725" marB="45725" marR="131025" marL="131025">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Writing-</a:t>
                      </a:r>
                      <a:endParaRPr b="1" sz="1000" u="none" cap="none" strike="noStrike"/>
                    </a:p>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Expression</a:t>
                      </a:r>
                      <a:endParaRPr b="1" sz="1000" u="none" cap="none" strike="noStrike"/>
                    </a:p>
                    <a:p>
                      <a:pPr indent="0" lvl="0" marL="0" marR="0" rtl="0" algn="ctr">
                        <a:lnSpc>
                          <a:spcPct val="100000"/>
                        </a:lnSpc>
                        <a:spcBef>
                          <a:spcPts val="0"/>
                        </a:spcBef>
                        <a:spcAft>
                          <a:spcPts val="0"/>
                        </a:spcAft>
                        <a:buClr>
                          <a:srgbClr val="000000"/>
                        </a:buClr>
                        <a:buSzPts val="600"/>
                        <a:buFont typeface="Arial"/>
                        <a:buNone/>
                      </a:pPr>
                      <a:r>
                        <a:rPr i="1" lang="en-US" sz="600" u="none" cap="none" strike="noStrike"/>
                        <a:t>(Detailed Writing)</a:t>
                      </a:r>
                      <a:endParaRPr i="1" sz="6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 </a:t>
                      </a:r>
                      <a:endParaRPr b="1"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a:t>
                      </a:r>
                      <a:r>
                        <a:rPr b="1" lang="en-US" sz="1000" u="none" cap="none" strike="noStrike"/>
                        <a:t> ≥ Level 4</a:t>
                      </a:r>
                      <a:endParaRPr b="1" sz="1400" u="none" cap="none" strike="noStrike"/>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p>
                  </a:txBody>
                  <a:tcPr marT="45725" marB="45725" marR="131025" marL="131025">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Overall </a:t>
                      </a:r>
                      <a:endParaRPr b="1" sz="1000" u="none" cap="none" strike="noStrike"/>
                    </a:p>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All Grades, ELA </a:t>
                      </a:r>
                      <a:endParaRPr b="1" sz="1000" u="none" cap="none" strike="noStrike"/>
                    </a:p>
                    <a:p>
                      <a:pPr indent="0" lvl="0" marL="0" marR="0" rtl="0" algn="l">
                        <a:lnSpc>
                          <a:spcPct val="100000"/>
                        </a:lnSpc>
                        <a:spcBef>
                          <a:spcPts val="0"/>
                        </a:spcBef>
                        <a:spcAft>
                          <a:spcPts val="0"/>
                        </a:spcAft>
                        <a:buClr>
                          <a:srgbClr val="000000"/>
                        </a:buClr>
                        <a:buSzPts val="1000"/>
                        <a:buFont typeface="Arial"/>
                        <a:buNone/>
                      </a:pPr>
                      <a:r>
                        <a:t/>
                      </a:r>
                      <a:endParaRPr b="1" sz="1000" u="none" cap="none" strike="noStrike"/>
                    </a:p>
                    <a:p>
                      <a:pPr indent="0" lvl="0" marL="0" marR="0" rtl="0" algn="l">
                        <a:lnSpc>
                          <a:spcPct val="100000"/>
                        </a:lnSpc>
                        <a:spcBef>
                          <a:spcPts val="0"/>
                        </a:spcBef>
                        <a:spcAft>
                          <a:spcPts val="0"/>
                        </a:spcAft>
                        <a:buClr>
                          <a:srgbClr val="000000"/>
                        </a:buClr>
                        <a:buSzPts val="1000"/>
                        <a:buFont typeface="Arial"/>
                        <a:buNone/>
                      </a:pPr>
                      <a:r>
                        <a:t/>
                      </a:r>
                      <a:endParaRPr b="1" sz="1000" u="none" cap="none" strike="noStrike"/>
                    </a:p>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 Level 4</a:t>
                      </a:r>
                      <a:endParaRPr b="1" sz="1400" u="none" cap="none" strike="noStrike"/>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p>
                  </a:txBody>
                  <a:tcPr marT="45725" marB="45725" marR="131025" marL="131025">
                    <a:lnB cap="flat" cmpd="sng" w="12700">
                      <a:solidFill>
                        <a:schemeClr val="lt1"/>
                      </a:solidFill>
                      <a:prstDash val="solid"/>
                      <a:round/>
                      <a:headEnd len="sm" w="sm" type="none"/>
                      <a:tailEnd len="sm" w="sm" type="none"/>
                    </a:lnB>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2023-24</a:t>
                      </a:r>
                      <a:endParaRPr b="1" sz="1400" u="none" cap="none" strike="noStrike">
                        <a:solidFill>
                          <a:srgbClr val="000000"/>
                        </a:solidFill>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57%</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28575">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59%</a:t>
                      </a:r>
                      <a:endParaRPr sz="1400" u="none" cap="none" strike="noStrike">
                        <a:solidFill>
                          <a:srgbClr val="000000"/>
                        </a:solidFill>
                      </a:endParaRPr>
                    </a:p>
                  </a:txBody>
                  <a:tcPr marT="45725" marB="45725" marR="131025" marL="131025" anchor="ctr">
                    <a:lnL cap="flat" cmpd="sng" w="28575">
                      <a:solidFill>
                        <a:schemeClr val="lt1"/>
                      </a:solidFill>
                      <a:prstDash val="solid"/>
                      <a:round/>
                      <a:headEnd len="sm" w="sm" type="none"/>
                      <a:tailEnd len="sm" w="sm" type="none"/>
                    </a:lnL>
                    <a:lnR cap="flat" cmpd="sng" w="28575">
                      <a:solidFill>
                        <a:schemeClr val="lt1"/>
                      </a:solidFill>
                      <a:prstDash val="solid"/>
                      <a:round/>
                      <a:headEnd len="sm" w="sm" type="none"/>
                      <a:tailEnd len="sm" w="sm" type="none"/>
                    </a:lnR>
                    <a:lnT cap="flat" cmpd="sng" w="28575">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61%</a:t>
                      </a:r>
                      <a:endParaRPr sz="1400" u="none" cap="none" strike="noStrike">
                        <a:solidFill>
                          <a:srgbClr val="000000"/>
                        </a:solidFill>
                      </a:endParaRPr>
                    </a:p>
                  </a:txBody>
                  <a:tcPr marT="45725" marB="45725" marR="131025" marL="131025" anchor="ctr">
                    <a:lnL cap="flat" cmpd="sng" w="28575">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55%</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60%</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62%</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FE8E8"/>
                    </a:solidFill>
                  </a:tcPr>
                </a:tc>
              </a:tr>
              <a:tr h="495850">
                <a:tc>
                  <a:txBody>
                    <a:bodyPr/>
                    <a:lstStyle/>
                    <a:p>
                      <a:pPr indent="0" lvl="0" marL="0" marR="0" rtl="0" algn="ctr">
                        <a:lnSpc>
                          <a:spcPct val="100000"/>
                        </a:lnSpc>
                        <a:spcBef>
                          <a:spcPts val="0"/>
                        </a:spcBef>
                        <a:spcAft>
                          <a:spcPts val="0"/>
                        </a:spcAft>
                        <a:buNone/>
                      </a:pPr>
                      <a:r>
                        <a:rPr b="1" lang="en-US">
                          <a:solidFill>
                            <a:srgbClr val="000000"/>
                          </a:solidFill>
                        </a:rPr>
                        <a:t>2024-25</a:t>
                      </a:r>
                      <a:endParaRPr b="1" sz="1400" u="none" cap="none" strike="noStrike">
                        <a:solidFill>
                          <a:srgbClr val="000000"/>
                        </a:solidFill>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None/>
                      </a:pPr>
                      <a:r>
                        <a:rPr lang="en-US">
                          <a:solidFill>
                            <a:srgbClr val="000000"/>
                          </a:solidFill>
                        </a:rPr>
                        <a:t>62%</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28575">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US">
                          <a:solidFill>
                            <a:srgbClr val="000000"/>
                          </a:solidFill>
                        </a:rPr>
                        <a:t>62%</a:t>
                      </a:r>
                      <a:endParaRPr sz="1400" u="none" cap="none" strike="noStrike">
                        <a:solidFill>
                          <a:srgbClr val="000000"/>
                        </a:solidFill>
                      </a:endParaRPr>
                    </a:p>
                  </a:txBody>
                  <a:tcPr marT="45725" marB="45725" marR="131025" marL="131025" anchor="ctr">
                    <a:lnL cap="flat" cmpd="sng" w="28575">
                      <a:solidFill>
                        <a:schemeClr val="lt1"/>
                      </a:solidFill>
                      <a:prstDash val="solid"/>
                      <a:round/>
                      <a:headEnd len="sm" w="sm" type="none"/>
                      <a:tailEnd len="sm" w="sm" type="none"/>
                    </a:lnL>
                    <a:lnR cap="flat" cmpd="sng" w="28575">
                      <a:solidFill>
                        <a:schemeClr val="lt1"/>
                      </a:solidFill>
                      <a:prstDash val="solid"/>
                      <a:round/>
                      <a:headEnd len="sm" w="sm" type="none"/>
                      <a:tailEnd len="sm" w="sm" type="none"/>
                    </a:lnR>
                    <a:lnT cap="flat" cmpd="sng" w="28575">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None/>
                      </a:pPr>
                      <a:r>
                        <a:rPr lang="en-US">
                          <a:solidFill>
                            <a:srgbClr val="000000"/>
                          </a:solidFill>
                        </a:rPr>
                        <a:t>59%</a:t>
                      </a:r>
                      <a:endParaRPr sz="1400" u="none" cap="none" strike="noStrike">
                        <a:solidFill>
                          <a:srgbClr val="000000"/>
                        </a:solidFill>
                      </a:endParaRPr>
                    </a:p>
                  </a:txBody>
                  <a:tcPr marT="45725" marB="45725" marR="131025" marL="131025" anchor="ctr">
                    <a:lnL cap="flat" cmpd="sng" w="28575">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07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US">
                          <a:solidFill>
                            <a:srgbClr val="000000"/>
                          </a:solidFill>
                        </a:rPr>
                        <a:t>61%</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07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US">
                          <a:solidFill>
                            <a:srgbClr val="000000"/>
                          </a:solidFill>
                        </a:rPr>
                        <a:t>60%</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075">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US">
                          <a:solidFill>
                            <a:srgbClr val="000000"/>
                          </a:solidFill>
                        </a:rPr>
                        <a:t>64%</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075">
                      <a:solidFill>
                        <a:schemeClr val="lt1"/>
                      </a:solidFill>
                      <a:prstDash val="solid"/>
                      <a:round/>
                      <a:headEnd len="sm" w="sm" type="none"/>
                      <a:tailEnd len="sm" w="sm" type="none"/>
                    </a:lnB>
                    <a:solidFill>
                      <a:srgbClr val="EFE8E8"/>
                    </a:solidFill>
                  </a:tcPr>
                </a:tc>
              </a:tr>
            </a:tbl>
          </a:graphicData>
        </a:graphic>
      </p:graphicFrame>
      <p:sp>
        <p:nvSpPr>
          <p:cNvPr id="269" name="Google Shape;269;g24fd35006e9_0_8"/>
          <p:cNvSpPr txBox="1"/>
          <p:nvPr>
            <p:ph type="title"/>
          </p:nvPr>
        </p:nvSpPr>
        <p:spPr>
          <a:xfrm>
            <a:off x="1783457" y="7"/>
            <a:ext cx="8630100" cy="1410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800"/>
              <a:buFont typeface="Libre Baskerville"/>
              <a:buNone/>
            </a:pPr>
            <a:r>
              <a:rPr lang="en-US" sz="2800"/>
              <a:t>Haddon Township</a:t>
            </a:r>
            <a:br>
              <a:rPr lang="en-US" sz="2800"/>
            </a:br>
            <a:r>
              <a:rPr lang="en-US" sz="2800"/>
              <a:t>Cohort Achievement</a:t>
            </a:r>
            <a:br>
              <a:rPr lang="en-US" sz="2800"/>
            </a:br>
            <a:r>
              <a:rPr lang="en-US" sz="2800"/>
              <a:t>ELA Proficiency Comparison</a:t>
            </a:r>
            <a:endParaRPr/>
          </a:p>
        </p:txBody>
      </p:sp>
      <p:sp>
        <p:nvSpPr>
          <p:cNvPr id="270" name="Google Shape;270;g24fd35006e9_0_8"/>
          <p:cNvSpPr txBox="1"/>
          <p:nvPr/>
        </p:nvSpPr>
        <p:spPr>
          <a:xfrm>
            <a:off x="254000" y="339725"/>
            <a:ext cx="2971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00"/>
              </a:highlight>
              <a:latin typeface="Lustria"/>
              <a:ea typeface="Lustria"/>
              <a:cs typeface="Lustria"/>
              <a:sym typeface="Lustria"/>
            </a:endParaRPr>
          </a:p>
        </p:txBody>
      </p:sp>
      <p:sp>
        <p:nvSpPr>
          <p:cNvPr id="271" name="Google Shape;271;g24fd35006e9_0_8"/>
          <p:cNvSpPr txBox="1"/>
          <p:nvPr/>
        </p:nvSpPr>
        <p:spPr>
          <a:xfrm>
            <a:off x="9623875" y="2665150"/>
            <a:ext cx="2683500" cy="1670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dk2"/>
                </a:solidFill>
                <a:latin typeface="Lustria"/>
                <a:ea typeface="Lustria"/>
                <a:cs typeface="Lustria"/>
                <a:sym typeface="Lustria"/>
              </a:rPr>
              <a:t>Highlights</a:t>
            </a:r>
            <a:r>
              <a:rPr b="0" i="0" lang="en-US" sz="1200" u="none" cap="none" strike="noStrike">
                <a:solidFill>
                  <a:schemeClr val="dk2"/>
                </a:solidFill>
                <a:latin typeface="Lustria"/>
                <a:ea typeface="Lustria"/>
                <a:cs typeface="Lustria"/>
                <a:sym typeface="Lustria"/>
              </a:rPr>
              <a:t>: </a:t>
            </a:r>
            <a:endParaRPr b="0" i="0" sz="1200" u="none" cap="none" strike="noStrike">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050" u="none" cap="none" strike="noStrike">
                <a:solidFill>
                  <a:schemeClr val="dk2"/>
                </a:solidFill>
                <a:latin typeface="Lustria"/>
                <a:ea typeface="Lustria"/>
                <a:cs typeface="Lustria"/>
                <a:sym typeface="Lustria"/>
              </a:rPr>
              <a:t>-Same students, diff. grades</a:t>
            </a:r>
            <a:endParaRPr sz="105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050" u="none" cap="none" strike="noStrike">
                <a:solidFill>
                  <a:schemeClr val="dk2"/>
                </a:solidFill>
                <a:latin typeface="Lustria"/>
                <a:ea typeface="Lustria"/>
                <a:cs typeface="Lustria"/>
                <a:sym typeface="Lustria"/>
              </a:rPr>
              <a:t>-Outperforming ourselves</a:t>
            </a:r>
            <a:r>
              <a:rPr lang="en-US" sz="1050">
                <a:solidFill>
                  <a:schemeClr val="dk2"/>
                </a:solidFill>
                <a:latin typeface="Lustria"/>
                <a:ea typeface="Lustria"/>
                <a:cs typeface="Lustria"/>
                <a:sym typeface="Lustria"/>
              </a:rPr>
              <a:t> in most </a:t>
            </a:r>
            <a:endParaRPr sz="105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050">
                <a:solidFill>
                  <a:schemeClr val="dk2"/>
                </a:solidFill>
                <a:latin typeface="Lustria"/>
                <a:ea typeface="Lustria"/>
                <a:cs typeface="Lustria"/>
                <a:sym typeface="Lustria"/>
              </a:rPr>
              <a:t>areas</a:t>
            </a:r>
            <a:endParaRPr sz="105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050">
                <a:solidFill>
                  <a:schemeClr val="dk2"/>
                </a:solidFill>
                <a:latin typeface="Lustria"/>
                <a:ea typeface="Lustria"/>
                <a:cs typeface="Lustria"/>
                <a:sym typeface="Lustria"/>
              </a:rPr>
              <a:t>-More rigorous test</a:t>
            </a:r>
            <a:endParaRPr sz="105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050" u="none" cap="none" strike="noStrike">
                <a:solidFill>
                  <a:schemeClr val="dk2"/>
                </a:solidFill>
                <a:latin typeface="Lustria"/>
                <a:ea typeface="Lustria"/>
                <a:cs typeface="Lustria"/>
                <a:sym typeface="Lustria"/>
              </a:rPr>
              <a:t>-Strengths: </a:t>
            </a:r>
            <a:r>
              <a:rPr lang="en-US" sz="1050">
                <a:solidFill>
                  <a:schemeClr val="dk2"/>
                </a:solidFill>
                <a:latin typeface="Lustria"/>
                <a:ea typeface="Lustria"/>
                <a:cs typeface="Lustria"/>
                <a:sym typeface="Lustria"/>
              </a:rPr>
              <a:t>Info</a:t>
            </a:r>
            <a:r>
              <a:rPr b="0" i="0" lang="en-US" sz="1050" u="none" cap="none" strike="noStrike">
                <a:solidFill>
                  <a:schemeClr val="dk2"/>
                </a:solidFill>
                <a:latin typeface="Lustria"/>
                <a:ea typeface="Lustria"/>
                <a:cs typeface="Lustria"/>
                <a:sym typeface="Lustria"/>
              </a:rPr>
              <a:t>. text, </a:t>
            </a:r>
            <a:endParaRPr b="0" i="0" sz="1050" u="none" cap="none" strike="noStrike">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050" u="none" cap="none" strike="noStrike">
                <a:solidFill>
                  <a:schemeClr val="dk2"/>
                </a:solidFill>
                <a:latin typeface="Lustria"/>
                <a:ea typeface="Lustria"/>
                <a:cs typeface="Lustria"/>
                <a:sym typeface="Lustria"/>
              </a:rPr>
              <a:t>writing conv.,&amp; written </a:t>
            </a:r>
            <a:r>
              <a:rPr lang="en-US" sz="1050">
                <a:solidFill>
                  <a:schemeClr val="dk2"/>
                </a:solidFill>
                <a:latin typeface="Lustria"/>
                <a:ea typeface="Lustria"/>
                <a:cs typeface="Lustria"/>
                <a:sym typeface="Lustria"/>
              </a:rPr>
              <a:t>exp. increased</a:t>
            </a:r>
            <a:endParaRPr sz="105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050">
                <a:solidFill>
                  <a:schemeClr val="dk2"/>
                </a:solidFill>
                <a:latin typeface="Lustria"/>
                <a:ea typeface="Lustria"/>
                <a:cs typeface="Lustria"/>
                <a:sym typeface="Lustria"/>
              </a:rPr>
              <a:t>-Improvement Opp.- Vocabulary</a:t>
            </a:r>
            <a:endParaRPr sz="1050">
              <a:solidFill>
                <a:schemeClr val="dk2"/>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2"/>
              </a:solidFill>
              <a:latin typeface="Lustria"/>
              <a:ea typeface="Lustria"/>
              <a:cs typeface="Lustria"/>
              <a:sym typeface="Lustri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12"/>
          <p:cNvSpPr txBox="1"/>
          <p:nvPr>
            <p:ph type="title"/>
          </p:nvPr>
        </p:nvSpPr>
        <p:spPr>
          <a:xfrm>
            <a:off x="1039284" y="62760"/>
            <a:ext cx="10111317" cy="128316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SUBGROUP PERFORMANCE</a:t>
            </a:r>
            <a:endParaRPr/>
          </a:p>
        </p:txBody>
      </p:sp>
      <p:sp>
        <p:nvSpPr>
          <p:cNvPr id="277" name="Google Shape;277;p12"/>
          <p:cNvSpPr txBox="1"/>
          <p:nvPr>
            <p:ph idx="1" type="body"/>
          </p:nvPr>
        </p:nvSpPr>
        <p:spPr>
          <a:xfrm>
            <a:off x="1039284" y="1828801"/>
            <a:ext cx="10111317" cy="4297363"/>
          </a:xfrm>
          <a:prstGeom prst="rect">
            <a:avLst/>
          </a:prstGeom>
          <a:noFill/>
          <a:ln>
            <a:noFill/>
          </a:ln>
        </p:spPr>
        <p:txBody>
          <a:bodyPr anchorCtr="0" anchor="t" bIns="45700" lIns="91425" spcFirstLastPara="1" rIns="91425" wrap="square" tIns="45700">
            <a:normAutofit/>
          </a:bodyPr>
          <a:lstStyle/>
          <a:p>
            <a:pPr indent="-282575" lvl="0" marL="282575" rtl="0" algn="l">
              <a:lnSpc>
                <a:spcPct val="100000"/>
              </a:lnSpc>
              <a:spcBef>
                <a:spcPts val="0"/>
              </a:spcBef>
              <a:spcAft>
                <a:spcPts val="0"/>
              </a:spcAft>
              <a:buClr>
                <a:schemeClr val="dk2"/>
              </a:buClr>
              <a:buSzPts val="2400"/>
              <a:buChar char="•"/>
            </a:pPr>
            <a:r>
              <a:rPr lang="en-US"/>
              <a:t>The New Jersey Department of Education and the ESSA accountability plan contain sample size limits of:</a:t>
            </a:r>
            <a:endParaRPr/>
          </a:p>
          <a:p>
            <a:pPr indent="-295275" lvl="1" marL="577850" rtl="0" algn="l">
              <a:lnSpc>
                <a:spcPct val="100000"/>
              </a:lnSpc>
              <a:spcBef>
                <a:spcPts val="600"/>
              </a:spcBef>
              <a:spcAft>
                <a:spcPts val="0"/>
              </a:spcAft>
              <a:buSzPts val="2200"/>
              <a:buChar char="•"/>
            </a:pPr>
            <a:r>
              <a:rPr lang="en-US"/>
              <a:t>N = 20 for school and district accountability (previously 30)</a:t>
            </a:r>
            <a:endParaRPr/>
          </a:p>
          <a:p>
            <a:pPr indent="-295275" lvl="1" marL="577850" rtl="0" algn="l">
              <a:lnSpc>
                <a:spcPct val="100000"/>
              </a:lnSpc>
              <a:spcBef>
                <a:spcPts val="600"/>
              </a:spcBef>
              <a:spcAft>
                <a:spcPts val="0"/>
              </a:spcAft>
              <a:buSzPts val="2200"/>
              <a:buChar char="•"/>
            </a:pPr>
            <a:r>
              <a:rPr lang="en-US"/>
              <a:t>N = 10 for reporting</a:t>
            </a:r>
            <a:endParaRPr/>
          </a:p>
          <a:p>
            <a:pPr indent="-155575" lvl="1" marL="577850" rtl="0" algn="l">
              <a:lnSpc>
                <a:spcPct val="100000"/>
              </a:lnSpc>
              <a:spcBef>
                <a:spcPts val="600"/>
              </a:spcBef>
              <a:spcAft>
                <a:spcPts val="0"/>
              </a:spcAft>
              <a:buSzPts val="2200"/>
              <a:buNone/>
            </a:pPr>
            <a:r>
              <a:t/>
            </a:r>
            <a:endParaRPr/>
          </a:p>
          <a:p>
            <a:pPr indent="-295275" lvl="1" marL="577850" rtl="0" algn="l">
              <a:lnSpc>
                <a:spcPct val="100000"/>
              </a:lnSpc>
              <a:spcBef>
                <a:spcPts val="600"/>
              </a:spcBef>
              <a:spcAft>
                <a:spcPts val="0"/>
              </a:spcAft>
              <a:buSzPts val="2200"/>
              <a:buChar char="•"/>
            </a:pPr>
            <a:r>
              <a:rPr lang="en-US"/>
              <a:t>The rationale for establishing sample size boundaries is to assure statistical validity and reliability while making sure that districts have information helpful in addressing the needs of students.</a:t>
            </a:r>
            <a:endParaRPr/>
          </a:p>
          <a:p>
            <a:pPr indent="-155575" lvl="1" marL="577850" rtl="0" algn="l">
              <a:lnSpc>
                <a:spcPct val="100000"/>
              </a:lnSpc>
              <a:spcBef>
                <a:spcPts val="600"/>
              </a:spcBef>
              <a:spcAft>
                <a:spcPts val="0"/>
              </a:spcAft>
              <a:buSzPts val="2200"/>
              <a:buNone/>
            </a:pPr>
            <a:r>
              <a:t/>
            </a:r>
            <a:endParaRPr/>
          </a:p>
          <a:p>
            <a:pPr indent="-155575" lvl="1" marL="577850" rtl="0" algn="l">
              <a:lnSpc>
                <a:spcPct val="100000"/>
              </a:lnSpc>
              <a:spcBef>
                <a:spcPts val="600"/>
              </a:spcBef>
              <a:spcAft>
                <a:spcPts val="0"/>
              </a:spcAft>
              <a:buSzPts val="220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13"/>
          <p:cNvSpPr txBox="1"/>
          <p:nvPr>
            <p:ph type="title"/>
          </p:nvPr>
        </p:nvSpPr>
        <p:spPr>
          <a:xfrm>
            <a:off x="1039284" y="62760"/>
            <a:ext cx="10111317" cy="128316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NJDOE Subgroup Statement</a:t>
            </a:r>
            <a:endParaRPr/>
          </a:p>
        </p:txBody>
      </p:sp>
      <p:sp>
        <p:nvSpPr>
          <p:cNvPr id="283" name="Google Shape;283;p13"/>
          <p:cNvSpPr txBox="1"/>
          <p:nvPr>
            <p:ph idx="1" type="body"/>
          </p:nvPr>
        </p:nvSpPr>
        <p:spPr>
          <a:xfrm>
            <a:off x="1039284" y="1828801"/>
            <a:ext cx="10111317" cy="4297363"/>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2"/>
              </a:buClr>
              <a:buSzPts val="2400"/>
              <a:buNone/>
            </a:pPr>
            <a:r>
              <a:rPr lang="en-US"/>
              <a:t>“Conversations with stakeholders revealed diverse opinions about balancing the goals of ensuring accuracy and stability in our data as compared to including as many subgroups as possible in our accountability system. The NJDOE attempted to balance both perspectives by setting a minimum n-size of 20 students for accountability. At this n-size, thousands more students will be included than under the previous minimum n-size of 30; and the NJDOE expects that compared to a lower n-size, school performance will not drastically fluctuate based on a few students. New Jersey will maintain 10 as its minimum n-size for school and district reporting."</a:t>
            </a:r>
            <a:endParaRPr/>
          </a:p>
        </p:txBody>
      </p:sp>
      <p:sp>
        <p:nvSpPr>
          <p:cNvPr id="284" name="Google Shape;284;p13"/>
          <p:cNvSpPr txBox="1"/>
          <p:nvPr/>
        </p:nvSpPr>
        <p:spPr>
          <a:xfrm>
            <a:off x="2612434" y="6126164"/>
            <a:ext cx="62355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400" u="sng" cap="none" strike="noStrike">
                <a:solidFill>
                  <a:schemeClr val="lt1"/>
                </a:solidFill>
                <a:latin typeface="Lustria"/>
                <a:ea typeface="Lustria"/>
                <a:cs typeface="Lustria"/>
                <a:sym typeface="Lustria"/>
                <a:hlinkClick r:id="rId3">
                  <a:extLst>
                    <a:ext uri="{A12FA001-AC4F-418D-AE19-62706E023703}">
                      <ahyp:hlinkClr val="tx"/>
                    </a:ext>
                  </a:extLst>
                </a:hlinkClick>
              </a:rPr>
              <a:t>https://www.state.nj.us/education/ESSA/plan/Overview.pdf</a:t>
            </a:r>
            <a:endParaRPr b="0" i="0" sz="1400" u="none" cap="none" strike="noStrike">
              <a:solidFill>
                <a:schemeClr val="lt1"/>
              </a:solidFill>
              <a:latin typeface="Lustria"/>
              <a:ea typeface="Lustria"/>
              <a:cs typeface="Lustria"/>
              <a:sym typeface="Lustria"/>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ustria"/>
              <a:ea typeface="Lustria"/>
              <a:cs typeface="Lustria"/>
              <a:sym typeface="Lustri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14"/>
          <p:cNvSpPr txBox="1"/>
          <p:nvPr>
            <p:ph type="title"/>
          </p:nvPr>
        </p:nvSpPr>
        <p:spPr>
          <a:xfrm>
            <a:off x="1039284" y="62760"/>
            <a:ext cx="10111317" cy="128316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sz="3100"/>
              <a:t>Subgroups </a:t>
            </a:r>
            <a:br>
              <a:rPr lang="en-US" sz="3100"/>
            </a:br>
            <a:r>
              <a:rPr lang="en-US" sz="3100"/>
              <a:t>in </a:t>
            </a:r>
            <a:endParaRPr sz="3100"/>
          </a:p>
          <a:p>
            <a:pPr indent="0" lvl="0" marL="0" rtl="0" algn="ctr">
              <a:lnSpc>
                <a:spcPct val="100000"/>
              </a:lnSpc>
              <a:spcBef>
                <a:spcPts val="0"/>
              </a:spcBef>
              <a:spcAft>
                <a:spcPts val="0"/>
              </a:spcAft>
              <a:buClr>
                <a:schemeClr val="lt1"/>
              </a:buClr>
              <a:buSzPts val="4800"/>
              <a:buFont typeface="Libre Baskerville"/>
              <a:buNone/>
            </a:pPr>
            <a:r>
              <a:rPr lang="en-US" sz="3100"/>
              <a:t>Haddon Township</a:t>
            </a:r>
            <a:endParaRPr sz="3100"/>
          </a:p>
        </p:txBody>
      </p:sp>
      <p:sp>
        <p:nvSpPr>
          <p:cNvPr id="290" name="Google Shape;290;p14"/>
          <p:cNvSpPr txBox="1"/>
          <p:nvPr>
            <p:ph idx="1" type="body"/>
          </p:nvPr>
        </p:nvSpPr>
        <p:spPr>
          <a:xfrm>
            <a:off x="1039284" y="1828801"/>
            <a:ext cx="10111317" cy="4297363"/>
          </a:xfrm>
          <a:prstGeom prst="rect">
            <a:avLst/>
          </a:prstGeom>
          <a:noFill/>
          <a:ln>
            <a:noFill/>
          </a:ln>
        </p:spPr>
        <p:txBody>
          <a:bodyPr anchorCtr="0" anchor="t" bIns="45700" lIns="91425" spcFirstLastPara="1" rIns="91425" wrap="square" tIns="45700">
            <a:normAutofit/>
          </a:bodyPr>
          <a:lstStyle/>
          <a:p>
            <a:pPr indent="-282575" lvl="0" marL="282575" rtl="0" algn="l">
              <a:lnSpc>
                <a:spcPct val="100000"/>
              </a:lnSpc>
              <a:spcBef>
                <a:spcPts val="0"/>
              </a:spcBef>
              <a:spcAft>
                <a:spcPts val="0"/>
              </a:spcAft>
              <a:buClr>
                <a:schemeClr val="dk2"/>
              </a:buClr>
              <a:buSzPts val="2400"/>
              <a:buChar char="•"/>
            </a:pPr>
            <a:r>
              <a:rPr lang="en-US"/>
              <a:t>Beginning with the child in mind, we are intentional about focusing on: </a:t>
            </a:r>
            <a:endParaRPr/>
          </a:p>
          <a:p>
            <a:pPr indent="0" lvl="0" marL="457200" rtl="0" algn="l">
              <a:lnSpc>
                <a:spcPct val="100000"/>
              </a:lnSpc>
              <a:spcBef>
                <a:spcPts val="0"/>
              </a:spcBef>
              <a:spcAft>
                <a:spcPts val="0"/>
              </a:spcAft>
              <a:buSzPts val="1800"/>
              <a:buNone/>
            </a:pPr>
            <a:r>
              <a:t/>
            </a:r>
            <a:endParaRPr/>
          </a:p>
          <a:p>
            <a:pPr indent="-295275" lvl="1" marL="577850" rtl="0" algn="l">
              <a:lnSpc>
                <a:spcPct val="100000"/>
              </a:lnSpc>
              <a:spcBef>
                <a:spcPts val="600"/>
              </a:spcBef>
              <a:spcAft>
                <a:spcPts val="0"/>
              </a:spcAft>
              <a:buSzPts val="2200"/>
              <a:buChar char="•"/>
            </a:pPr>
            <a:r>
              <a:rPr lang="en-US"/>
              <a:t>Identifying instructional opportunities with targeted interventions</a:t>
            </a:r>
            <a:endParaRPr/>
          </a:p>
          <a:p>
            <a:pPr indent="-295275" lvl="1" marL="577850" rtl="0" algn="l">
              <a:lnSpc>
                <a:spcPct val="100000"/>
              </a:lnSpc>
              <a:spcBef>
                <a:spcPts val="600"/>
              </a:spcBef>
              <a:spcAft>
                <a:spcPts val="0"/>
              </a:spcAft>
              <a:buSzPts val="2200"/>
              <a:buChar char="•"/>
            </a:pPr>
            <a:r>
              <a:rPr lang="en-US"/>
              <a:t>Removing barriers to ensure equitable access to programming</a:t>
            </a:r>
            <a:endParaRPr/>
          </a:p>
          <a:p>
            <a:pPr indent="-295275" lvl="1" marL="577850" rtl="0" algn="l">
              <a:lnSpc>
                <a:spcPct val="100000"/>
              </a:lnSpc>
              <a:spcBef>
                <a:spcPts val="600"/>
              </a:spcBef>
              <a:spcAft>
                <a:spcPts val="0"/>
              </a:spcAft>
              <a:buSzPts val="2200"/>
              <a:buChar char="•"/>
            </a:pPr>
            <a:r>
              <a:rPr lang="en-US"/>
              <a:t>Providing an instructional program appropriate, with acceleration and remediation supports, for individual students</a:t>
            </a:r>
            <a:endParaRPr/>
          </a:p>
          <a:p>
            <a:pPr indent="0" lvl="0" marL="1371600" rtl="0" algn="l">
              <a:lnSpc>
                <a:spcPct val="100000"/>
              </a:lnSpc>
              <a:spcBef>
                <a:spcPts val="600"/>
              </a:spcBef>
              <a:spcAft>
                <a:spcPts val="0"/>
              </a:spcAft>
              <a:buSzPts val="180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g16c1fb8b141_1_6"/>
          <p:cNvSpPr txBox="1"/>
          <p:nvPr>
            <p:ph type="title"/>
          </p:nvPr>
        </p:nvSpPr>
        <p:spPr>
          <a:xfrm>
            <a:off x="715950" y="62750"/>
            <a:ext cx="10434600" cy="128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2024 MATH SUBGROUP DATA</a:t>
            </a:r>
            <a:endParaRPr/>
          </a:p>
        </p:txBody>
      </p:sp>
      <p:graphicFrame>
        <p:nvGraphicFramePr>
          <p:cNvPr id="296" name="Google Shape;296;g16c1fb8b141_1_6"/>
          <p:cNvGraphicFramePr/>
          <p:nvPr/>
        </p:nvGraphicFramePr>
        <p:xfrm>
          <a:off x="49722" y="1438822"/>
          <a:ext cx="3000000" cy="3000000"/>
        </p:xfrm>
        <a:graphic>
          <a:graphicData uri="http://schemas.openxmlformats.org/drawingml/2006/table">
            <a:tbl>
              <a:tblPr bandRow="1" firstRow="1">
                <a:noFill/>
                <a:tableStyleId>{9B90CD57-2BAD-47DE-B3D6-B1C20D0997DD}</a:tableStyleId>
              </a:tblPr>
              <a:tblGrid>
                <a:gridCol w="926325"/>
                <a:gridCol w="1243025"/>
                <a:gridCol w="1216000"/>
                <a:gridCol w="1161950"/>
                <a:gridCol w="1202475"/>
                <a:gridCol w="1175450"/>
                <a:gridCol w="1256525"/>
                <a:gridCol w="1243025"/>
                <a:gridCol w="1134925"/>
                <a:gridCol w="1082825"/>
              </a:tblGrid>
              <a:tr h="489400">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LEVEL</a:t>
                      </a:r>
                      <a:endParaRPr sz="11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DISTRICT</a:t>
                      </a:r>
                      <a:endParaRPr sz="1400" u="none" cap="none" strike="noStrike"/>
                    </a:p>
                    <a:p>
                      <a:pPr indent="0" lvl="0" marL="0" marR="0" rtl="0" algn="ctr">
                        <a:lnSpc>
                          <a:spcPct val="100000"/>
                        </a:lnSpc>
                        <a:spcBef>
                          <a:spcPts val="0"/>
                        </a:spcBef>
                        <a:spcAft>
                          <a:spcPts val="0"/>
                        </a:spcAft>
                        <a:buClr>
                          <a:schemeClr val="lt1"/>
                        </a:buClr>
                        <a:buSzPts val="1100"/>
                        <a:buFont typeface="Lustria"/>
                        <a:buNone/>
                      </a:pPr>
                      <a:r>
                        <a:rPr lang="en-US" sz="1100" u="none" cap="none" strike="noStrike"/>
                        <a:t>% ≥ Level 4 </a:t>
                      </a:r>
                      <a:endParaRPr sz="1100" u="none" cap="none" strike="noStrike"/>
                    </a:p>
                  </a:txBody>
                  <a:tcPr marT="45725" marB="45725" marR="91450" marL="91450"/>
                </a:tc>
                <a:tc gridSpan="2">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HISPANIC/LATINO</a:t>
                      </a:r>
                      <a:endParaRPr sz="1100" u="none" cap="none" strike="noStrike"/>
                    </a:p>
                  </a:txBody>
                  <a:tcPr marT="45725" marB="45725" marR="91450" marL="91450"/>
                </a:tc>
                <a:tc hMerge="1"/>
                <a:tc gridSpan="2">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ECONOMICALLY DISADVANTAGED</a:t>
                      </a:r>
                      <a:endParaRPr sz="1100" u="none" cap="none" strike="noStrike"/>
                    </a:p>
                  </a:txBody>
                  <a:tcPr marT="45725" marB="45725" marR="91450" marL="91450"/>
                </a:tc>
                <a:tc hMerge="1"/>
                <a:tc gridSpan="2">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IEP/ SPECIAL EDUCATION</a:t>
                      </a:r>
                      <a:endParaRPr sz="1100" u="none" cap="none" strike="noStrike"/>
                    </a:p>
                  </a:txBody>
                  <a:tcPr marT="45725" marB="45725" marR="91450" marL="91450"/>
                </a:tc>
                <a:tc hMerge="1"/>
                <a:tc gridSpan="2">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504 PLANS</a:t>
                      </a:r>
                      <a:endParaRPr sz="1100" u="none" cap="none" strike="noStrike"/>
                    </a:p>
                  </a:txBody>
                  <a:tcPr marT="45725" marB="45725" marR="91450" marL="91450"/>
                </a:tc>
                <a:tc hMerge="1"/>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3</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68</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5(11)</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9(20)</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14(35)</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70</a:t>
                      </a:r>
                      <a:r>
                        <a:rPr b="1" i="0" lang="en-US" sz="1400" u="none" cap="none" strike="noStrike">
                          <a:solidFill>
                            <a:srgbClr val="000000"/>
                          </a:solidFill>
                          <a:latin typeface="Lustria"/>
                          <a:ea typeface="Lustria"/>
                          <a:cs typeface="Lustria"/>
                          <a:sym typeface="Lustria"/>
                        </a:rPr>
                        <a:t>%</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7(10)</a:t>
                      </a:r>
                      <a:endParaRPr sz="1400" u="none" cap="none" strike="noStrike">
                        <a:solidFill>
                          <a:srgbClr val="000000"/>
                        </a:solidFill>
                      </a:endParaRPr>
                    </a:p>
                  </a:txBody>
                  <a:tcPr marT="45725" marB="45725" marR="91450" marL="91450" anchor="ct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4</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8(16)</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6(22)</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39</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12(31)</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78</a:t>
                      </a:r>
                      <a:r>
                        <a:rPr b="1" i="0" lang="en-US" sz="1400" u="none" cap="none" strike="noStrike">
                          <a:solidFill>
                            <a:srgbClr val="000000"/>
                          </a:solidFill>
                          <a:latin typeface="Lustria"/>
                          <a:ea typeface="Lustria"/>
                          <a:cs typeface="Lustria"/>
                          <a:sym typeface="Lustria"/>
                        </a:rPr>
                        <a:t>%</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7(9)</a:t>
                      </a:r>
                      <a:endParaRPr sz="1400" u="none" cap="none" strike="noStrike">
                        <a:solidFill>
                          <a:srgbClr val="000000"/>
                        </a:solidFill>
                      </a:endParaRPr>
                    </a:p>
                  </a:txBody>
                  <a:tcPr marT="45725" marB="45725" marR="91450" marL="91450" anchor="ct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5</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31</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5(16)</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20%</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4(20)</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8(31)</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4(15)</a:t>
                      </a:r>
                      <a:endParaRPr sz="1400" u="none" cap="none" strike="noStrike">
                        <a:solidFill>
                          <a:srgbClr val="000000"/>
                        </a:solidFill>
                      </a:endParaRPr>
                    </a:p>
                  </a:txBody>
                  <a:tcPr marT="45725" marB="45725" marR="91450" marL="91450" anchor="ct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6</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44</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7(15)</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24</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4(17)</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3(20)</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58</a:t>
                      </a:r>
                      <a:r>
                        <a:rPr b="1" i="0" lang="en-US" sz="1400" u="none" cap="none" strike="noStrike">
                          <a:solidFill>
                            <a:srgbClr val="000000"/>
                          </a:solidFill>
                          <a:latin typeface="Lustria"/>
                          <a:ea typeface="Lustria"/>
                          <a:cs typeface="Lustria"/>
                          <a:sym typeface="Lustria"/>
                        </a:rPr>
                        <a:t>%</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11(19)</a:t>
                      </a:r>
                      <a:endParaRPr sz="1400" u="none" cap="none" strike="noStrike">
                        <a:solidFill>
                          <a:srgbClr val="000000"/>
                        </a:solidFill>
                      </a:endParaRPr>
                    </a:p>
                  </a:txBody>
                  <a:tcPr marT="45725" marB="45725" marR="91450" marL="91450" anchor="ct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7</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5(11)</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6(14)</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7(27)</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6(13)</a:t>
                      </a:r>
                      <a:endParaRPr sz="1400" u="none" cap="none" strike="noStrike">
                        <a:solidFill>
                          <a:srgbClr val="000000"/>
                        </a:solidFill>
                      </a:endParaRPr>
                    </a:p>
                  </a:txBody>
                  <a:tcPr marT="45725" marB="45725" marR="91450" marL="91450" anchor="ct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8</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24</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8</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1(12)</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3(19)</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1(30)</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18</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2(11)</a:t>
                      </a:r>
                      <a:endParaRPr sz="1400" u="none" cap="none" strike="noStrike">
                        <a:solidFill>
                          <a:srgbClr val="000000"/>
                        </a:solidFill>
                      </a:endParaRPr>
                    </a:p>
                  </a:txBody>
                  <a:tcPr marT="45725" marB="45725" marR="91450" marL="91450" anchor="ct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ALG I</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0</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5(22)</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1(25)</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69</a:t>
                      </a:r>
                      <a:r>
                        <a:rPr b="1" i="0" lang="en-US" sz="1400" u="none" cap="none" strike="noStrike">
                          <a:solidFill>
                            <a:srgbClr val="000000"/>
                          </a:solidFill>
                          <a:latin typeface="Lustria"/>
                          <a:ea typeface="Lustria"/>
                          <a:cs typeface="Lustria"/>
                          <a:sym typeface="Lustria"/>
                        </a:rPr>
                        <a:t>%</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11(16)</a:t>
                      </a:r>
                      <a:endParaRPr sz="1400" u="none" cap="none" strike="noStrike">
                        <a:solidFill>
                          <a:srgbClr val="000000"/>
                        </a:solidFill>
                      </a:endParaRPr>
                    </a:p>
                  </a:txBody>
                  <a:tcPr marT="45725" marB="45725" marR="91450" marL="91450" anchor="ct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GEO</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59</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0</a:t>
                      </a:r>
                      <a:endParaRPr sz="1400" u="none" cap="none" strike="noStrike">
                        <a:solidFill>
                          <a:srgbClr val="000000"/>
                        </a:solidFill>
                      </a:endParaRPr>
                    </a:p>
                  </a:txBody>
                  <a:tcPr marT="45725" marB="45725" marR="91450" marL="91450" anchor="ctr">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100</a:t>
                      </a:r>
                      <a:r>
                        <a:rPr b="1" i="0" lang="en-US" sz="1400" u="none" cap="none" strike="noStrike">
                          <a:solidFill>
                            <a:srgbClr val="000000"/>
                          </a:solidFill>
                          <a:latin typeface="Lustria"/>
                          <a:ea typeface="Lustria"/>
                          <a:cs typeface="Lustria"/>
                          <a:sym typeface="Lustria"/>
                        </a:rPr>
                        <a:t>%</a:t>
                      </a:r>
                      <a:endParaRPr b="1" sz="1400" u="none" cap="none" strike="noStrike">
                        <a:solidFill>
                          <a:srgbClr val="000000"/>
                        </a:solidFill>
                      </a:endParaRPr>
                    </a:p>
                  </a:txBody>
                  <a:tcPr marT="45725" marB="45725" marR="91450" marL="91450" anchor="ctr">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2(2)</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33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1(3)</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50</a:t>
                      </a:r>
                      <a:r>
                        <a:rPr b="1" i="0" lang="en-US" sz="1400" u="none" cap="none" strike="noStrike">
                          <a:solidFill>
                            <a:srgbClr val="000000"/>
                          </a:solidFill>
                          <a:latin typeface="Lustria"/>
                          <a:ea typeface="Lustria"/>
                          <a:cs typeface="Lustria"/>
                          <a:sym typeface="Lustria"/>
                        </a:rPr>
                        <a:t>%</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2(4)</a:t>
                      </a:r>
                      <a:endParaRPr sz="1400" u="none" cap="none" strike="noStrike">
                        <a:solidFill>
                          <a:srgbClr val="000000"/>
                        </a:solidFill>
                      </a:endParaRPr>
                    </a:p>
                  </a:txBody>
                  <a:tcPr marT="45725" marB="45725" marR="91450" marL="91450" anchor="ctr"/>
                </a:tc>
              </a:tr>
            </a:tbl>
          </a:graphicData>
        </a:graphic>
      </p:graphicFrame>
      <p:sp>
        <p:nvSpPr>
          <p:cNvPr id="297" name="Google Shape;297;g16c1fb8b141_1_6"/>
          <p:cNvSpPr txBox="1"/>
          <p:nvPr/>
        </p:nvSpPr>
        <p:spPr>
          <a:xfrm>
            <a:off x="131050" y="6425800"/>
            <a:ext cx="56037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Lustria"/>
                <a:ea typeface="Lustria"/>
                <a:cs typeface="Lustria"/>
                <a:sym typeface="Lustria"/>
              </a:rPr>
              <a:t>*No data/exam not required.</a:t>
            </a:r>
            <a:endParaRPr b="1" i="0" sz="1800" u="none" cap="none" strike="noStrike">
              <a:solidFill>
                <a:schemeClr val="lt1"/>
              </a:solidFill>
              <a:latin typeface="Lustria"/>
              <a:ea typeface="Lustria"/>
              <a:cs typeface="Lustria"/>
              <a:sym typeface="Lustri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g38a274b3aba_0_20"/>
          <p:cNvSpPr txBox="1"/>
          <p:nvPr>
            <p:ph type="title"/>
          </p:nvPr>
        </p:nvSpPr>
        <p:spPr>
          <a:xfrm>
            <a:off x="715950" y="62750"/>
            <a:ext cx="10434600" cy="128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2025 MATH SUBGROUP DATA</a:t>
            </a:r>
            <a:endParaRPr/>
          </a:p>
        </p:txBody>
      </p:sp>
      <p:graphicFrame>
        <p:nvGraphicFramePr>
          <p:cNvPr id="303" name="Google Shape;303;g38a274b3aba_0_20"/>
          <p:cNvGraphicFramePr/>
          <p:nvPr/>
        </p:nvGraphicFramePr>
        <p:xfrm>
          <a:off x="49722" y="1438822"/>
          <a:ext cx="3000000" cy="3000000"/>
        </p:xfrm>
        <a:graphic>
          <a:graphicData uri="http://schemas.openxmlformats.org/drawingml/2006/table">
            <a:tbl>
              <a:tblPr bandRow="1" firstRow="1">
                <a:noFill/>
                <a:tableStyleId>{9B90CD57-2BAD-47DE-B3D6-B1C20D0997DD}</a:tableStyleId>
              </a:tblPr>
              <a:tblGrid>
                <a:gridCol w="926325"/>
                <a:gridCol w="1243025"/>
                <a:gridCol w="1216000"/>
                <a:gridCol w="1161950"/>
                <a:gridCol w="1202475"/>
                <a:gridCol w="1175450"/>
                <a:gridCol w="1256525"/>
                <a:gridCol w="1243025"/>
                <a:gridCol w="1134925"/>
                <a:gridCol w="1082825"/>
              </a:tblGrid>
              <a:tr h="489400">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LEVEL</a:t>
                      </a:r>
                      <a:endParaRPr sz="11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DISTRICT</a:t>
                      </a:r>
                      <a:endParaRPr sz="1400" u="none" cap="none" strike="noStrike"/>
                    </a:p>
                    <a:p>
                      <a:pPr indent="0" lvl="0" marL="0" marR="0" rtl="0" algn="ctr">
                        <a:lnSpc>
                          <a:spcPct val="100000"/>
                        </a:lnSpc>
                        <a:spcBef>
                          <a:spcPts val="0"/>
                        </a:spcBef>
                        <a:spcAft>
                          <a:spcPts val="0"/>
                        </a:spcAft>
                        <a:buClr>
                          <a:schemeClr val="lt1"/>
                        </a:buClr>
                        <a:buSzPts val="1100"/>
                        <a:buFont typeface="Lustria"/>
                        <a:buNone/>
                      </a:pPr>
                      <a:r>
                        <a:rPr lang="en-US" sz="1100" u="none" cap="none" strike="noStrike"/>
                        <a:t>% ≥ Level 4 </a:t>
                      </a:r>
                      <a:endParaRPr sz="1100" u="none" cap="none" strike="noStrike"/>
                    </a:p>
                  </a:txBody>
                  <a:tcPr marT="45725" marB="45725" marR="91450" marL="91450"/>
                </a:tc>
                <a:tc gridSpan="2">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HISPANIC/LATINO</a:t>
                      </a:r>
                      <a:endParaRPr sz="1100" u="none" cap="none" strike="noStrike"/>
                    </a:p>
                  </a:txBody>
                  <a:tcPr marT="45725" marB="45725" marR="91450" marL="91450"/>
                </a:tc>
                <a:tc hMerge="1"/>
                <a:tc gridSpan="2">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ECONOMICALLY DISADVANTAGED</a:t>
                      </a:r>
                      <a:endParaRPr sz="1100" u="none" cap="none" strike="noStrike"/>
                    </a:p>
                  </a:txBody>
                  <a:tcPr marT="45725" marB="45725" marR="91450" marL="91450"/>
                </a:tc>
                <a:tc hMerge="1"/>
                <a:tc gridSpan="2">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IEP/ SPECIAL EDUCATION</a:t>
                      </a:r>
                      <a:endParaRPr sz="1100" u="none" cap="none" strike="noStrike"/>
                    </a:p>
                  </a:txBody>
                  <a:tcPr marT="45725" marB="45725" marR="91450" marL="91450"/>
                </a:tc>
                <a:tc hMerge="1"/>
                <a:tc gridSpan="2">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504 PLANS</a:t>
                      </a:r>
                      <a:endParaRPr sz="1100" u="none" cap="none" strike="noStrike"/>
                    </a:p>
                  </a:txBody>
                  <a:tcPr marT="45725" marB="45725" marR="91450" marL="91450"/>
                </a:tc>
                <a:tc hMerge="1"/>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3</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a:t>
                      </a:r>
                      <a:r>
                        <a:rPr lang="en-US">
                          <a:solidFill>
                            <a:srgbClr val="000000"/>
                          </a:solidFill>
                        </a:rPr>
                        <a:t>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31</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5(1</a:t>
                      </a:r>
                      <a:r>
                        <a:rPr lang="en-US">
                          <a:solidFill>
                            <a:srgbClr val="000000"/>
                          </a:solidFill>
                        </a:rPr>
                        <a:t>6</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30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8</a:t>
                      </a:r>
                      <a:r>
                        <a:rPr lang="en-US" sz="1400" u="none" cap="none" strike="noStrike">
                          <a:solidFill>
                            <a:srgbClr val="000000"/>
                          </a:solidFill>
                        </a:rPr>
                        <a:t>(2</a:t>
                      </a:r>
                      <a:r>
                        <a:rPr lang="en-US">
                          <a:solidFill>
                            <a:srgbClr val="000000"/>
                          </a:solidFill>
                        </a:rPr>
                        <a:t>7</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31</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a:t>
                      </a:r>
                      <a:r>
                        <a:rPr lang="en-US">
                          <a:solidFill>
                            <a:srgbClr val="000000"/>
                          </a:solidFill>
                        </a:rPr>
                        <a:t>0</a:t>
                      </a:r>
                      <a:r>
                        <a:rPr lang="en-US" sz="1400" u="none" cap="none" strike="noStrike">
                          <a:solidFill>
                            <a:srgbClr val="000000"/>
                          </a:solidFill>
                        </a:rPr>
                        <a:t>(3</a:t>
                      </a:r>
                      <a:r>
                        <a:rPr lang="en-US">
                          <a:solidFill>
                            <a:srgbClr val="000000"/>
                          </a:solidFill>
                        </a:rPr>
                        <a:t>2</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65</a:t>
                      </a:r>
                      <a:r>
                        <a:rPr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11</a:t>
                      </a:r>
                      <a:r>
                        <a:rPr lang="en-US" sz="1400" u="none" cap="none" strike="noStrike">
                          <a:solidFill>
                            <a:srgbClr val="000000"/>
                          </a:solidFill>
                        </a:rPr>
                        <a:t>(1</a:t>
                      </a:r>
                      <a:r>
                        <a:rPr lang="en-US">
                          <a:solidFill>
                            <a:srgbClr val="000000"/>
                          </a:solidFill>
                        </a:rPr>
                        <a:t>7</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4</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a:t>
                      </a:r>
                      <a:r>
                        <a:rPr lang="en-US">
                          <a:solidFill>
                            <a:srgbClr val="000000"/>
                          </a:solidFill>
                        </a:rPr>
                        <a:t>1</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a:t>
                      </a:r>
                      <a:r>
                        <a:rPr lang="en-US">
                          <a:solidFill>
                            <a:srgbClr val="000000"/>
                          </a:solidFill>
                        </a:rPr>
                        <a:t>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a:t>
                      </a:r>
                      <a:r>
                        <a:rPr lang="en-US" sz="1400" u="none" cap="none" strike="noStrike">
                          <a:solidFill>
                            <a:srgbClr val="000000"/>
                          </a:solidFill>
                        </a:rPr>
                        <a:t>(1</a:t>
                      </a:r>
                      <a:r>
                        <a:rPr lang="en-US">
                          <a:solidFill>
                            <a:srgbClr val="000000"/>
                          </a:solidFill>
                        </a:rPr>
                        <a:t>1</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42</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11</a:t>
                      </a:r>
                      <a:r>
                        <a:rPr lang="en-US" sz="1400" u="none" cap="none" strike="noStrike">
                          <a:solidFill>
                            <a:srgbClr val="000000"/>
                          </a:solidFill>
                        </a:rPr>
                        <a:t>(2</a:t>
                      </a:r>
                      <a:r>
                        <a:rPr lang="en-US">
                          <a:solidFill>
                            <a:srgbClr val="000000"/>
                          </a:solidFill>
                        </a:rPr>
                        <a:t>6</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16(</a:t>
                      </a:r>
                      <a:r>
                        <a:rPr lang="en-US">
                          <a:solidFill>
                            <a:srgbClr val="000000"/>
                          </a:solidFill>
                        </a:rPr>
                        <a:t>40</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59</a:t>
                      </a:r>
                      <a:r>
                        <a:rPr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10</a:t>
                      </a:r>
                      <a:r>
                        <a:rPr lang="en-US" sz="1400" u="none" cap="none" strike="noStrike">
                          <a:solidFill>
                            <a:srgbClr val="000000"/>
                          </a:solidFill>
                        </a:rPr>
                        <a:t>(</a:t>
                      </a:r>
                      <a:r>
                        <a:rPr lang="en-US">
                          <a:solidFill>
                            <a:srgbClr val="000000"/>
                          </a:solidFill>
                        </a:rPr>
                        <a:t>17</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5</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72</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64</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9</a:t>
                      </a:r>
                      <a:r>
                        <a:rPr lang="en-US" sz="1400" u="none" cap="none" strike="noStrike">
                          <a:solidFill>
                            <a:srgbClr val="000000"/>
                          </a:solidFill>
                        </a:rPr>
                        <a:t>(1</a:t>
                      </a:r>
                      <a:r>
                        <a:rPr lang="en-US">
                          <a:solidFill>
                            <a:srgbClr val="000000"/>
                          </a:solidFill>
                        </a:rPr>
                        <a:t>4</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35</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10</a:t>
                      </a:r>
                      <a:r>
                        <a:rPr lang="en-US" sz="1400" u="none" cap="none" strike="noStrike">
                          <a:solidFill>
                            <a:srgbClr val="000000"/>
                          </a:solidFill>
                        </a:rPr>
                        <a:t>(2</a:t>
                      </a:r>
                      <a:r>
                        <a:rPr lang="en-US">
                          <a:solidFill>
                            <a:srgbClr val="000000"/>
                          </a:solidFill>
                        </a:rPr>
                        <a:t>9</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30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9</a:t>
                      </a:r>
                      <a:r>
                        <a:rPr lang="en-US" sz="1400" u="none" cap="none" strike="noStrike">
                          <a:solidFill>
                            <a:srgbClr val="000000"/>
                          </a:solidFill>
                        </a:rPr>
                        <a:t>(3</a:t>
                      </a:r>
                      <a:r>
                        <a:rPr lang="en-US">
                          <a:solidFill>
                            <a:srgbClr val="000000"/>
                          </a:solidFill>
                        </a:rPr>
                        <a:t>0</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9</a:t>
                      </a:r>
                      <a:r>
                        <a:rPr lang="en-US" sz="1400" u="none" cap="none" strike="noStrike">
                          <a:solidFill>
                            <a:srgbClr val="000000"/>
                          </a:solidFill>
                        </a:rPr>
                        <a:t>(1</a:t>
                      </a:r>
                      <a:r>
                        <a:rPr lang="en-US">
                          <a:solidFill>
                            <a:srgbClr val="000000"/>
                          </a:solidFill>
                        </a:rPr>
                        <a:t>8</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6</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27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a:t>
                      </a:r>
                      <a:r>
                        <a:rPr lang="en-US" sz="1400" u="none" cap="none" strike="noStrike">
                          <a:solidFill>
                            <a:srgbClr val="000000"/>
                          </a:solidFill>
                        </a:rPr>
                        <a:t>(15)</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a:t>
                      </a:r>
                      <a:r>
                        <a:rPr lang="en-US">
                          <a:solidFill>
                            <a:srgbClr val="000000"/>
                          </a:solidFill>
                        </a:rPr>
                        <a:t>9</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7</a:t>
                      </a:r>
                      <a:r>
                        <a:rPr lang="en-US" sz="1400" u="none" cap="none" strike="noStrike">
                          <a:solidFill>
                            <a:srgbClr val="000000"/>
                          </a:solidFill>
                        </a:rPr>
                        <a:t>(</a:t>
                      </a:r>
                      <a:r>
                        <a:rPr lang="en-US">
                          <a:solidFill>
                            <a:srgbClr val="000000"/>
                          </a:solidFill>
                        </a:rPr>
                        <a:t>24</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8</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2</a:t>
                      </a:r>
                      <a:r>
                        <a:rPr lang="en-US" sz="1400" u="none" cap="none" strike="noStrike">
                          <a:solidFill>
                            <a:srgbClr val="000000"/>
                          </a:solidFill>
                        </a:rPr>
                        <a:t>(2</a:t>
                      </a:r>
                      <a:r>
                        <a:rPr lang="en-US">
                          <a:solidFill>
                            <a:srgbClr val="000000"/>
                          </a:solidFill>
                        </a:rPr>
                        <a:t>4</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35</a:t>
                      </a:r>
                      <a:r>
                        <a:rPr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a:t>
                      </a:r>
                      <a:r>
                        <a:rPr lang="en-US" sz="1400" u="none" cap="none" strike="noStrike">
                          <a:solidFill>
                            <a:srgbClr val="000000"/>
                          </a:solidFill>
                        </a:rPr>
                        <a:t>(1</a:t>
                      </a:r>
                      <a:r>
                        <a:rPr lang="en-US">
                          <a:solidFill>
                            <a:srgbClr val="000000"/>
                          </a:solidFill>
                        </a:rPr>
                        <a:t>7</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7</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a:t>
                      </a:r>
                      <a:r>
                        <a:rPr lang="en-US" sz="1400" u="none" cap="none" strike="noStrike">
                          <a:solidFill>
                            <a:srgbClr val="000000"/>
                          </a:solidFill>
                        </a:rPr>
                        <a:t>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a:t>
                      </a:r>
                      <a:r>
                        <a:rPr lang="en-US">
                          <a:solidFill>
                            <a:srgbClr val="000000"/>
                          </a:solidFill>
                        </a:rPr>
                        <a:t>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a:t>
                      </a:r>
                      <a:r>
                        <a:rPr lang="en-US" sz="1400" u="none" cap="none" strike="noStrike">
                          <a:solidFill>
                            <a:srgbClr val="000000"/>
                          </a:solidFill>
                        </a:rPr>
                        <a:t>(1</a:t>
                      </a:r>
                      <a:r>
                        <a:rPr lang="en-US">
                          <a:solidFill>
                            <a:srgbClr val="000000"/>
                          </a:solidFill>
                        </a:rPr>
                        <a:t>5</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latin typeface="Lustria"/>
                          <a:ea typeface="Lustria"/>
                          <a:cs typeface="Lustria"/>
                          <a:sym typeface="Lustria"/>
                        </a:rPr>
                        <a:t>27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7</a:t>
                      </a:r>
                      <a:r>
                        <a:rPr lang="en-US" sz="1400" u="none" cap="none" strike="noStrike">
                          <a:solidFill>
                            <a:srgbClr val="000000"/>
                          </a:solidFill>
                        </a:rPr>
                        <a:t>(</a:t>
                      </a:r>
                      <a:r>
                        <a:rPr lang="en-US">
                          <a:solidFill>
                            <a:srgbClr val="000000"/>
                          </a:solidFill>
                        </a:rPr>
                        <a:t>26</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3</a:t>
                      </a:r>
                      <a:r>
                        <a:rPr lang="en-US" sz="1400" u="none" cap="none" strike="noStrike">
                          <a:solidFill>
                            <a:srgbClr val="000000"/>
                          </a:solidFill>
                        </a:rPr>
                        <a:t>(2</a:t>
                      </a:r>
                      <a:r>
                        <a:rPr lang="en-US">
                          <a:solidFill>
                            <a:srgbClr val="000000"/>
                          </a:solidFill>
                        </a:rPr>
                        <a:t>4</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rgbClr val="000000"/>
                          </a:solidFill>
                        </a:rPr>
                        <a:t>63</a:t>
                      </a:r>
                      <a:r>
                        <a:rPr b="1" i="0" lang="en-US" sz="1400" u="none" cap="none" strike="noStrike">
                          <a:solidFill>
                            <a:srgbClr val="000000"/>
                          </a:solidFill>
                          <a:latin typeface="Lustria"/>
                          <a:ea typeface="Lustria"/>
                          <a:cs typeface="Lustria"/>
                          <a:sym typeface="Lustria"/>
                        </a:rPr>
                        <a:t>%</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12</a:t>
                      </a:r>
                      <a:r>
                        <a:rPr lang="en-US" sz="1400" u="none" cap="none" strike="noStrike">
                          <a:solidFill>
                            <a:srgbClr val="000000"/>
                          </a:solidFill>
                        </a:rPr>
                        <a:t>(1</a:t>
                      </a:r>
                      <a:r>
                        <a:rPr lang="en-US">
                          <a:solidFill>
                            <a:srgbClr val="000000"/>
                          </a:solidFill>
                        </a:rPr>
                        <a:t>9</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8</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37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3</a:t>
                      </a:r>
                      <a:r>
                        <a:rPr lang="en-US" sz="1400" u="none" cap="none" strike="noStrike">
                          <a:solidFill>
                            <a:srgbClr val="000000"/>
                          </a:solidFill>
                        </a:rPr>
                        <a:t>(</a:t>
                      </a:r>
                      <a:r>
                        <a:rPr lang="en-US">
                          <a:solidFill>
                            <a:srgbClr val="000000"/>
                          </a:solidFill>
                        </a:rPr>
                        <a:t>7</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N/A</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N/A</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20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a:t>
                      </a:r>
                      <a:r>
                        <a:rPr lang="en-US" sz="1400" u="none" cap="none" strike="noStrike">
                          <a:solidFill>
                            <a:srgbClr val="000000"/>
                          </a:solidFill>
                        </a:rPr>
                        <a:t>(</a:t>
                      </a:r>
                      <a:r>
                        <a:rPr lang="en-US">
                          <a:solidFill>
                            <a:srgbClr val="000000"/>
                          </a:solidFill>
                        </a:rPr>
                        <a:t>25</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rgbClr val="000000"/>
                          </a:solidFill>
                        </a:rPr>
                        <a:t>50</a:t>
                      </a:r>
                      <a:r>
                        <a:rPr b="1" i="0" lang="en-US" sz="1400" u="none" cap="none" strike="noStrike">
                          <a:solidFill>
                            <a:srgbClr val="000000"/>
                          </a:solidFill>
                          <a:latin typeface="Lustria"/>
                          <a:ea typeface="Lustria"/>
                          <a:cs typeface="Lustria"/>
                          <a:sym typeface="Lustria"/>
                        </a:rPr>
                        <a:t>%</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a:t>
                      </a:r>
                      <a:r>
                        <a:rPr lang="en-US" sz="1400" u="none" cap="none" strike="noStrike">
                          <a:solidFill>
                            <a:srgbClr val="000000"/>
                          </a:solidFill>
                        </a:rPr>
                        <a:t>(1</a:t>
                      </a:r>
                      <a:r>
                        <a:rPr lang="en-US">
                          <a:solidFill>
                            <a:srgbClr val="000000"/>
                          </a:solidFill>
                        </a:rPr>
                        <a:t>2</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ALG I</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33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6(18)</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a:t>
                      </a:r>
                      <a:r>
                        <a:rPr lang="en-US">
                          <a:solidFill>
                            <a:srgbClr val="000000"/>
                          </a:solidFill>
                        </a:rPr>
                        <a:t>8</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8</a:t>
                      </a:r>
                      <a:r>
                        <a:rPr lang="en-US" sz="1400" u="none" cap="none" strike="noStrike">
                          <a:solidFill>
                            <a:srgbClr val="000000"/>
                          </a:solidFill>
                        </a:rPr>
                        <a:t>(2</a:t>
                      </a:r>
                      <a:r>
                        <a:rPr lang="en-US">
                          <a:solidFill>
                            <a:srgbClr val="000000"/>
                          </a:solidFill>
                        </a:rPr>
                        <a:t>9</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2</a:t>
                      </a:r>
                      <a:r>
                        <a:rPr lang="en-US" sz="1400" u="none" cap="none" strike="noStrike">
                          <a:solidFill>
                            <a:srgbClr val="000000"/>
                          </a:solidFill>
                        </a:rPr>
                        <a:t>(</a:t>
                      </a:r>
                      <a:r>
                        <a:rPr lang="en-US">
                          <a:solidFill>
                            <a:srgbClr val="000000"/>
                          </a:solidFill>
                        </a:rPr>
                        <a:t>33</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6</a:t>
                      </a:r>
                      <a:r>
                        <a:rPr b="1" lang="en-US">
                          <a:solidFill>
                            <a:srgbClr val="000000"/>
                          </a:solidFill>
                        </a:rPr>
                        <a:t>0</a:t>
                      </a:r>
                      <a:r>
                        <a:rPr b="1" i="0" lang="en-US" sz="1400" u="none" cap="none" strike="noStrike">
                          <a:solidFill>
                            <a:srgbClr val="000000"/>
                          </a:solidFill>
                          <a:latin typeface="Lustria"/>
                          <a:ea typeface="Lustria"/>
                          <a:cs typeface="Lustria"/>
                          <a:sym typeface="Lustria"/>
                        </a:rPr>
                        <a:t>%</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9</a:t>
                      </a:r>
                      <a:r>
                        <a:rPr lang="en-US" sz="1400" u="none" cap="none" strike="noStrike">
                          <a:solidFill>
                            <a:srgbClr val="000000"/>
                          </a:solidFill>
                        </a:rPr>
                        <a:t>(1</a:t>
                      </a:r>
                      <a:r>
                        <a:rPr lang="en-US">
                          <a:solidFill>
                            <a:srgbClr val="000000"/>
                          </a:solidFill>
                        </a:rPr>
                        <a:t>5</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GEO</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81</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N/A</a:t>
                      </a:r>
                      <a:endParaRPr sz="1400" u="none" cap="none" strike="noStrike">
                        <a:solidFill>
                          <a:srgbClr val="000000"/>
                        </a:solidFill>
                      </a:endParaRPr>
                    </a:p>
                  </a:txBody>
                  <a:tcPr marT="45725" marB="45725" marR="91450" marL="91450" anchor="ctr">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a:solidFill>
                          <a:srgbClr val="000000"/>
                        </a:solidFill>
                      </a:endParaRPr>
                    </a:p>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N/A</a:t>
                      </a:r>
                      <a:endParaRPr>
                        <a:solidFill>
                          <a:srgbClr val="000000"/>
                        </a:solidFill>
                      </a:endParaRPr>
                    </a:p>
                    <a:p>
                      <a:pPr indent="0" lvl="0" marL="0" marR="0" rtl="0" algn="l">
                        <a:lnSpc>
                          <a:spcPct val="100000"/>
                        </a:lnSpc>
                        <a:spcBef>
                          <a:spcPts val="0"/>
                        </a:spcBef>
                        <a:spcAft>
                          <a:spcPts val="0"/>
                        </a:spcAft>
                        <a:buClr>
                          <a:srgbClr val="000000"/>
                        </a:buClr>
                        <a:buSzPts val="1400"/>
                        <a:buFont typeface="Arial"/>
                        <a:buNone/>
                      </a:pPr>
                      <a:r>
                        <a:t/>
                      </a:r>
                      <a:endParaRPr>
                        <a:solidFill>
                          <a:srgbClr val="000000"/>
                        </a:solidFill>
                      </a:endParaRPr>
                    </a:p>
                  </a:txBody>
                  <a:tcPr marT="45725" marB="45725" marR="91450" marL="91450" anchor="ctr">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100</a:t>
                      </a:r>
                      <a:r>
                        <a:rPr b="1" i="0" lang="en-US" sz="1400" u="none" cap="none" strike="noStrike">
                          <a:solidFill>
                            <a:srgbClr val="000000"/>
                          </a:solidFill>
                          <a:latin typeface="Lustria"/>
                          <a:ea typeface="Lustria"/>
                          <a:cs typeface="Lustria"/>
                          <a:sym typeface="Lustria"/>
                        </a:rPr>
                        <a:t>%</a:t>
                      </a:r>
                      <a:endParaRPr b="1" sz="1400" u="none" cap="none" strike="noStrike">
                        <a:solidFill>
                          <a:srgbClr val="000000"/>
                        </a:solidFill>
                      </a:endParaRPr>
                    </a:p>
                  </a:txBody>
                  <a:tcPr marT="45725" marB="45725" marR="91450" marL="91450" anchor="ctr">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a:t>
                      </a:r>
                      <a:r>
                        <a:rPr lang="en-US" sz="1400" u="none" cap="none" strike="noStrike">
                          <a:solidFill>
                            <a:srgbClr val="000000"/>
                          </a:solidFill>
                        </a:rPr>
                        <a:t>(</a:t>
                      </a:r>
                      <a:r>
                        <a:rPr lang="en-US">
                          <a:solidFill>
                            <a:srgbClr val="000000"/>
                          </a:solidFill>
                        </a:rPr>
                        <a:t>1</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N/A</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N/A</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67%</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a:t>
                      </a:r>
                      <a:r>
                        <a:rPr lang="en-US" sz="1400" u="none" cap="none" strike="noStrike">
                          <a:solidFill>
                            <a:srgbClr val="000000"/>
                          </a:solidFill>
                        </a:rPr>
                        <a:t>(</a:t>
                      </a:r>
                      <a:r>
                        <a:rPr lang="en-US">
                          <a:solidFill>
                            <a:srgbClr val="000000"/>
                          </a:solidFill>
                        </a:rPr>
                        <a:t>6</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r>
            </a:tbl>
          </a:graphicData>
        </a:graphic>
      </p:graphicFrame>
      <p:sp>
        <p:nvSpPr>
          <p:cNvPr id="304" name="Google Shape;304;g38a274b3aba_0_20"/>
          <p:cNvSpPr txBox="1"/>
          <p:nvPr/>
        </p:nvSpPr>
        <p:spPr>
          <a:xfrm>
            <a:off x="0" y="6116650"/>
            <a:ext cx="56037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Lustria"/>
                <a:ea typeface="Lustria"/>
                <a:cs typeface="Lustria"/>
                <a:sym typeface="Lustria"/>
              </a:rPr>
              <a:t>*No data/exam not required.</a:t>
            </a:r>
            <a:endParaRPr b="0" i="0" sz="1200" u="none" cap="none" strike="noStrike">
              <a:solidFill>
                <a:srgbClr val="000000"/>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200"/>
              <a:buFont typeface="Arial"/>
              <a:buNone/>
            </a:pPr>
            <a:r>
              <a:t/>
            </a:r>
            <a:endParaRPr sz="1200">
              <a:latin typeface="Lustria"/>
              <a:ea typeface="Lustria"/>
              <a:cs typeface="Lustria"/>
              <a:sym typeface="Lustri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g16c1fb8b141_1_0"/>
          <p:cNvSpPr txBox="1"/>
          <p:nvPr>
            <p:ph type="title"/>
          </p:nvPr>
        </p:nvSpPr>
        <p:spPr>
          <a:xfrm>
            <a:off x="1039284" y="62760"/>
            <a:ext cx="10111200" cy="128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2024 ELA SUBGROUP DATA</a:t>
            </a:r>
            <a:endParaRPr/>
          </a:p>
        </p:txBody>
      </p:sp>
      <p:graphicFrame>
        <p:nvGraphicFramePr>
          <p:cNvPr id="310" name="Google Shape;310;g16c1fb8b141_1_0"/>
          <p:cNvGraphicFramePr/>
          <p:nvPr/>
        </p:nvGraphicFramePr>
        <p:xfrm>
          <a:off x="154547" y="1783597"/>
          <a:ext cx="3000000" cy="3000000"/>
        </p:xfrm>
        <a:graphic>
          <a:graphicData uri="http://schemas.openxmlformats.org/drawingml/2006/table">
            <a:tbl>
              <a:tblPr bandRow="1" firstRow="1">
                <a:noFill/>
                <a:tableStyleId>{9B90CD57-2BAD-47DE-B3D6-B1C20D0997DD}</a:tableStyleId>
              </a:tblPr>
              <a:tblGrid>
                <a:gridCol w="858775"/>
                <a:gridCol w="1418650"/>
                <a:gridCol w="1053850"/>
                <a:gridCol w="1202475"/>
                <a:gridCol w="1270025"/>
                <a:gridCol w="1256525"/>
                <a:gridCol w="1202475"/>
                <a:gridCol w="1161950"/>
                <a:gridCol w="1094400"/>
                <a:gridCol w="1123350"/>
              </a:tblGrid>
              <a:tr h="489400">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LEVEL</a:t>
                      </a:r>
                      <a:endParaRPr sz="1100" u="none" cap="none" strike="noStrike"/>
                    </a:p>
                  </a:txBody>
                  <a:tcPr marT="45725" marB="45725" marR="91450" marL="91450"/>
                </a:tc>
                <a:tc>
                  <a:txBody>
                    <a:bodyPr/>
                    <a:lstStyle/>
                    <a:p>
                      <a:pPr indent="0" lvl="0" marL="0" marR="0" rtl="0" algn="ctr">
                        <a:lnSpc>
                          <a:spcPct val="100000"/>
                        </a:lnSpc>
                        <a:spcBef>
                          <a:spcPts val="0"/>
                        </a:spcBef>
                        <a:spcAft>
                          <a:spcPts val="0"/>
                        </a:spcAft>
                        <a:buClr>
                          <a:schemeClr val="lt1"/>
                        </a:buClr>
                        <a:buSzPts val="1100"/>
                        <a:buFont typeface="Lustria"/>
                        <a:buNone/>
                      </a:pPr>
                      <a:r>
                        <a:rPr lang="en-US" sz="1100" u="none" cap="none" strike="noStrike"/>
                        <a:t>DISTRICT </a:t>
                      </a:r>
                      <a:endParaRPr sz="1400" u="none" cap="none" strike="noStrike"/>
                    </a:p>
                    <a:p>
                      <a:pPr indent="0" lvl="0" marL="0" marR="0" rtl="0" algn="ctr">
                        <a:lnSpc>
                          <a:spcPct val="100000"/>
                        </a:lnSpc>
                        <a:spcBef>
                          <a:spcPts val="0"/>
                        </a:spcBef>
                        <a:spcAft>
                          <a:spcPts val="0"/>
                        </a:spcAft>
                        <a:buClr>
                          <a:schemeClr val="lt1"/>
                        </a:buClr>
                        <a:buSzPts val="1100"/>
                        <a:buFont typeface="Lustria"/>
                        <a:buNone/>
                      </a:pPr>
                      <a:r>
                        <a:rPr lang="en-US" sz="1100" u="none" cap="none" strike="noStrike"/>
                        <a:t>% ≥ Level 4 </a:t>
                      </a:r>
                      <a:endParaRPr sz="1100" u="none" cap="none" strike="noStrike"/>
                    </a:p>
                  </a:txBody>
                  <a:tcPr marT="45725" marB="45725" marR="91450" marL="91450"/>
                </a:tc>
                <a:tc gridSpan="2">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HISPANIC/LATINO</a:t>
                      </a:r>
                      <a:endParaRPr sz="1100" u="none" cap="none" strike="noStrike"/>
                    </a:p>
                  </a:txBody>
                  <a:tcPr marT="45725" marB="45725" marR="91450" marL="91450"/>
                </a:tc>
                <a:tc hMerge="1"/>
                <a:tc gridSpan="2">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ECONOMICALLY DISADVANTAGED</a:t>
                      </a:r>
                      <a:endParaRPr sz="1100" u="none" cap="none" strike="noStrike"/>
                    </a:p>
                  </a:txBody>
                  <a:tcPr marT="45725" marB="45725" marR="91450" marL="91450"/>
                </a:tc>
                <a:tc hMerge="1"/>
                <a:tc gridSpan="2">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IEP/ SPECIAL EDUCATION</a:t>
                      </a:r>
                      <a:endParaRPr sz="1100" u="none" cap="none" strike="noStrike"/>
                    </a:p>
                  </a:txBody>
                  <a:tcPr marT="45725" marB="45725" marR="91450" marL="91450"/>
                </a:tc>
                <a:tc hMerge="1"/>
                <a:tc gridSpan="2">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504 PLANS</a:t>
                      </a:r>
                      <a:endParaRPr sz="1100" u="none" cap="none" strike="noStrike"/>
                    </a:p>
                  </a:txBody>
                  <a:tcPr marT="45725" marB="45725" marR="91450" marL="91450"/>
                </a:tc>
                <a:tc hMerge="1"/>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3</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Lustria"/>
                          <a:ea typeface="Lustria"/>
                          <a:cs typeface="Lustria"/>
                          <a:sym typeface="Lustria"/>
                        </a:rPr>
                        <a:t>60%</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73</a:t>
                      </a:r>
                      <a:r>
                        <a:rPr b="1" i="0" lang="en-US" sz="1400" u="none" cap="none" strike="noStrike">
                          <a:solidFill>
                            <a:srgbClr val="000000"/>
                          </a:solidFill>
                          <a:latin typeface="Lustria"/>
                          <a:ea typeface="Lustria"/>
                          <a:cs typeface="Lustria"/>
                          <a:sym typeface="Lustria"/>
                        </a:rPr>
                        <a:t>%</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8(11)</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35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7(20)</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29</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10(35)</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60</a:t>
                      </a:r>
                      <a:r>
                        <a:rPr b="1" i="0" lang="en-US" sz="1400" u="none" cap="none" strike="noStrike">
                          <a:solidFill>
                            <a:srgbClr val="000000"/>
                          </a:solidFill>
                          <a:latin typeface="Lustria"/>
                          <a:ea typeface="Lustria"/>
                          <a:cs typeface="Lustria"/>
                          <a:sym typeface="Lustria"/>
                        </a:rPr>
                        <a:t>%</a:t>
                      </a:r>
                      <a:endParaRPr b="1"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6(10)</a:t>
                      </a:r>
                      <a:endParaRPr sz="1400" u="none" cap="none" strike="noStrike">
                        <a:solidFill>
                          <a:srgbClr val="000000"/>
                        </a:solidFill>
                      </a:endParaRPr>
                    </a:p>
                  </a:txBody>
                  <a:tcPr marT="45725" marB="45725" marR="91450" marL="91450" anchor="ctr">
                    <a:solidFill>
                      <a:srgbClr val="DDCCCC"/>
                    </a:solidFill>
                  </a:tcP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4</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Lustria"/>
                          <a:ea typeface="Lustria"/>
                          <a:cs typeface="Lustria"/>
                          <a:sym typeface="Lustria"/>
                        </a:rPr>
                        <a:t>73%</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9(16)</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6(22)</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42</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13(31)</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6(9)</a:t>
                      </a:r>
                      <a:endParaRPr sz="1400" u="none" cap="none" strike="noStrike">
                        <a:solidFill>
                          <a:srgbClr val="000000"/>
                        </a:solidFill>
                      </a:endParaRPr>
                    </a:p>
                  </a:txBody>
                  <a:tcPr marT="45725" marB="45725" marR="91450" marL="91450" anchor="ctr">
                    <a:solidFill>
                      <a:srgbClr val="EFE8E8"/>
                    </a:solidFill>
                  </a:tcP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5</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60%</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56%</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9(16)</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42%</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8(19)</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32%</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10(31)</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20%</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3(15)</a:t>
                      </a:r>
                      <a:endParaRPr sz="1400" u="none" cap="none" strike="noStrike">
                        <a:solidFill>
                          <a:srgbClr val="000000"/>
                        </a:solidFill>
                      </a:endParaRPr>
                    </a:p>
                  </a:txBody>
                  <a:tcPr marT="45725" marB="45725" marR="91450" marL="91450" anchor="ctr">
                    <a:solidFill>
                      <a:srgbClr val="DDCCCC"/>
                    </a:solidFill>
                  </a:tcP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6</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8(15)</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24</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a:t>
                      </a:r>
                      <a:r>
                        <a:rPr lang="en-US" sz="1400" u="none" cap="none" strike="noStrike">
                          <a:solidFill>
                            <a:srgbClr val="000000"/>
                          </a:solidFill>
                        </a:rPr>
                        <a:t>(</a:t>
                      </a:r>
                      <a:r>
                        <a:rPr lang="en-US" sz="1400" u="none" cap="none" strike="noStrike">
                          <a:solidFill>
                            <a:srgbClr val="000000"/>
                          </a:solidFill>
                        </a:rPr>
                        <a:t>17</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a:t>
                      </a:r>
                      <a:r>
                        <a:rPr lang="en-US" sz="1400" u="none" cap="none" strike="noStrike">
                          <a:solidFill>
                            <a:srgbClr val="000000"/>
                          </a:solidFill>
                        </a:rPr>
                        <a:t>4</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3(2</a:t>
                      </a:r>
                      <a:r>
                        <a:rPr lang="en-US" sz="1400" u="none" cap="none" strike="noStrike">
                          <a:solidFill>
                            <a:srgbClr val="000000"/>
                          </a:solidFill>
                        </a:rPr>
                        <a:t>1</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63</a:t>
                      </a:r>
                      <a:r>
                        <a:rPr b="1" i="0" lang="en-US" sz="1400" u="none" cap="none" strike="noStrike">
                          <a:solidFill>
                            <a:srgbClr val="000000"/>
                          </a:solidFill>
                          <a:latin typeface="Lustria"/>
                          <a:ea typeface="Lustria"/>
                          <a:cs typeface="Lustria"/>
                          <a:sym typeface="Lustria"/>
                        </a:rPr>
                        <a:t>%</a:t>
                      </a:r>
                      <a:endParaRPr b="1"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12(19)</a:t>
                      </a:r>
                      <a:endParaRPr sz="1400" u="none" cap="none" strike="noStrike">
                        <a:solidFill>
                          <a:srgbClr val="000000"/>
                        </a:solidFill>
                      </a:endParaRPr>
                    </a:p>
                  </a:txBody>
                  <a:tcPr marT="45725" marB="45725" marR="91450" marL="91450" anchor="ctr">
                    <a:solidFill>
                      <a:srgbClr val="EFE8E8"/>
                    </a:solidFill>
                  </a:tcP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7</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68</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5(11)</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6(14)</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22</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6(27)</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54</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7(13)</a:t>
                      </a:r>
                      <a:endParaRPr sz="1400" u="none" cap="none" strike="noStrike">
                        <a:solidFill>
                          <a:srgbClr val="000000"/>
                        </a:solidFill>
                      </a:endParaRPr>
                    </a:p>
                  </a:txBody>
                  <a:tcPr marT="45725" marB="45725" marR="91450" marL="91450" anchor="ctr">
                    <a:solidFill>
                      <a:srgbClr val="DDCCCC"/>
                    </a:solidFill>
                  </a:tcP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8</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59</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33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4(12)</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32</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6(19)</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5(31)</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63</a:t>
                      </a:r>
                      <a:r>
                        <a:rPr b="1" i="0" lang="en-US" sz="1400" u="none" cap="none" strike="noStrike">
                          <a:solidFill>
                            <a:srgbClr val="000000"/>
                          </a:solidFill>
                          <a:latin typeface="Lustria"/>
                          <a:ea typeface="Lustria"/>
                          <a:cs typeface="Lustria"/>
                          <a:sym typeface="Lustria"/>
                        </a:rPr>
                        <a:t>%</a:t>
                      </a:r>
                      <a:endParaRPr b="1"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12(19)</a:t>
                      </a:r>
                      <a:endParaRPr sz="1400" u="none" cap="none" strike="noStrike">
                        <a:solidFill>
                          <a:srgbClr val="000000"/>
                        </a:solidFill>
                      </a:endParaRPr>
                    </a:p>
                  </a:txBody>
                  <a:tcPr marT="45725" marB="45725" marR="91450" marL="91450" anchor="ctr">
                    <a:solidFill>
                      <a:srgbClr val="EFE8E8"/>
                    </a:solidFill>
                  </a:tcP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9</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11</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1(9)</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10(19)</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4(25)</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58</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7(12)</a:t>
                      </a:r>
                      <a:endParaRPr sz="1400" u="none" cap="none" strike="noStrike">
                        <a:solidFill>
                          <a:srgbClr val="000000"/>
                        </a:solidFill>
                      </a:endParaRPr>
                    </a:p>
                  </a:txBody>
                  <a:tcPr marT="45725" marB="45725" marR="91450" marL="91450" anchor="ctr">
                    <a:solidFill>
                      <a:srgbClr val="DDCCCC"/>
                    </a:solidFill>
                  </a:tcPr>
                </a:tc>
              </a:tr>
            </a:tbl>
          </a:graphicData>
        </a:graphic>
      </p:graphicFrame>
      <p:sp>
        <p:nvSpPr>
          <p:cNvPr id="311" name="Google Shape;311;g16c1fb8b141_1_0"/>
          <p:cNvSpPr txBox="1"/>
          <p:nvPr/>
        </p:nvSpPr>
        <p:spPr>
          <a:xfrm>
            <a:off x="48913" y="6263542"/>
            <a:ext cx="5533800" cy="292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300" u="none" cap="none" strike="noStrike">
              <a:solidFill>
                <a:schemeClr val="lt1"/>
              </a:solidFill>
              <a:latin typeface="Lustria"/>
              <a:ea typeface="Lustria"/>
              <a:cs typeface="Lustria"/>
              <a:sym typeface="Lustri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g38a274b3aba_0_26"/>
          <p:cNvSpPr txBox="1"/>
          <p:nvPr>
            <p:ph type="title"/>
          </p:nvPr>
        </p:nvSpPr>
        <p:spPr>
          <a:xfrm>
            <a:off x="1039284" y="62760"/>
            <a:ext cx="10111200" cy="128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2025 ELA SUBGROUP DATA</a:t>
            </a:r>
            <a:endParaRPr/>
          </a:p>
        </p:txBody>
      </p:sp>
      <p:graphicFrame>
        <p:nvGraphicFramePr>
          <p:cNvPr id="317" name="Google Shape;317;g38a274b3aba_0_26"/>
          <p:cNvGraphicFramePr/>
          <p:nvPr/>
        </p:nvGraphicFramePr>
        <p:xfrm>
          <a:off x="154547" y="1783597"/>
          <a:ext cx="3000000" cy="3000000"/>
        </p:xfrm>
        <a:graphic>
          <a:graphicData uri="http://schemas.openxmlformats.org/drawingml/2006/table">
            <a:tbl>
              <a:tblPr bandRow="1" firstRow="1">
                <a:noFill/>
                <a:tableStyleId>{9B90CD57-2BAD-47DE-B3D6-B1C20D0997DD}</a:tableStyleId>
              </a:tblPr>
              <a:tblGrid>
                <a:gridCol w="858775"/>
                <a:gridCol w="1418650"/>
                <a:gridCol w="1053850"/>
                <a:gridCol w="1202475"/>
                <a:gridCol w="1270025"/>
                <a:gridCol w="1256525"/>
                <a:gridCol w="1202475"/>
                <a:gridCol w="1161950"/>
                <a:gridCol w="1094400"/>
                <a:gridCol w="1123350"/>
              </a:tblGrid>
              <a:tr h="489400">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GRADE LEVEL</a:t>
                      </a:r>
                      <a:endParaRPr sz="1100" u="none" cap="none" strike="noStrike"/>
                    </a:p>
                  </a:txBody>
                  <a:tcPr marT="45725" marB="45725" marR="91450" marL="91450"/>
                </a:tc>
                <a:tc>
                  <a:txBody>
                    <a:bodyPr/>
                    <a:lstStyle/>
                    <a:p>
                      <a:pPr indent="0" lvl="0" marL="0" marR="0" rtl="0" algn="ctr">
                        <a:lnSpc>
                          <a:spcPct val="100000"/>
                        </a:lnSpc>
                        <a:spcBef>
                          <a:spcPts val="0"/>
                        </a:spcBef>
                        <a:spcAft>
                          <a:spcPts val="0"/>
                        </a:spcAft>
                        <a:buClr>
                          <a:schemeClr val="lt1"/>
                        </a:buClr>
                        <a:buSzPts val="1100"/>
                        <a:buFont typeface="Lustria"/>
                        <a:buNone/>
                      </a:pPr>
                      <a:r>
                        <a:rPr lang="en-US" sz="1100" u="none" cap="none" strike="noStrike"/>
                        <a:t>DISTRICT </a:t>
                      </a:r>
                      <a:endParaRPr sz="1400" u="none" cap="none" strike="noStrike"/>
                    </a:p>
                    <a:p>
                      <a:pPr indent="0" lvl="0" marL="0" marR="0" rtl="0" algn="ctr">
                        <a:lnSpc>
                          <a:spcPct val="100000"/>
                        </a:lnSpc>
                        <a:spcBef>
                          <a:spcPts val="0"/>
                        </a:spcBef>
                        <a:spcAft>
                          <a:spcPts val="0"/>
                        </a:spcAft>
                        <a:buClr>
                          <a:schemeClr val="lt1"/>
                        </a:buClr>
                        <a:buSzPts val="1100"/>
                        <a:buFont typeface="Lustria"/>
                        <a:buNone/>
                      </a:pPr>
                      <a:r>
                        <a:rPr lang="en-US" sz="1100" u="none" cap="none" strike="noStrike"/>
                        <a:t>% ≥ Level 4 </a:t>
                      </a:r>
                      <a:endParaRPr sz="1100" u="none" cap="none" strike="noStrike"/>
                    </a:p>
                  </a:txBody>
                  <a:tcPr marT="45725" marB="45725" marR="91450" marL="91450"/>
                </a:tc>
                <a:tc gridSpan="2">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HISPANIC/LATINO</a:t>
                      </a:r>
                      <a:endParaRPr sz="1100" u="none" cap="none" strike="noStrike"/>
                    </a:p>
                  </a:txBody>
                  <a:tcPr marT="45725" marB="45725" marR="91450" marL="91450"/>
                </a:tc>
                <a:tc hMerge="1"/>
                <a:tc gridSpan="2">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ECONOMICALLY DISADVANTAGED</a:t>
                      </a:r>
                      <a:endParaRPr sz="1100" u="none" cap="none" strike="noStrike"/>
                    </a:p>
                  </a:txBody>
                  <a:tcPr marT="45725" marB="45725" marR="91450" marL="91450"/>
                </a:tc>
                <a:tc hMerge="1"/>
                <a:tc gridSpan="2">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IEP/ SPECIAL EDUCATION</a:t>
                      </a:r>
                      <a:endParaRPr sz="1100" u="none" cap="none" strike="noStrike"/>
                    </a:p>
                  </a:txBody>
                  <a:tcPr marT="45725" marB="45725" marR="91450" marL="91450"/>
                </a:tc>
                <a:tc hMerge="1"/>
                <a:tc gridSpan="2">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504 PLANS</a:t>
                      </a:r>
                      <a:endParaRPr sz="1100" u="none" cap="none" strike="noStrike"/>
                    </a:p>
                  </a:txBody>
                  <a:tcPr marT="45725" marB="45725" marR="91450" marL="91450"/>
                </a:tc>
                <a:tc hMerge="1"/>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3</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latin typeface="Lustria"/>
                          <a:ea typeface="Lustria"/>
                          <a:cs typeface="Lustria"/>
                          <a:sym typeface="Lustria"/>
                        </a:rPr>
                        <a:t>55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38</a:t>
                      </a:r>
                      <a:r>
                        <a:rPr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a:t>
                      </a:r>
                      <a:r>
                        <a:rPr lang="en-US" sz="1400" u="none" cap="none" strike="noStrike">
                          <a:solidFill>
                            <a:srgbClr val="000000"/>
                          </a:solidFill>
                        </a:rPr>
                        <a:t>(1</a:t>
                      </a:r>
                      <a:r>
                        <a:rPr lang="en-US">
                          <a:solidFill>
                            <a:srgbClr val="000000"/>
                          </a:solidFill>
                        </a:rPr>
                        <a:t>6</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3</a:t>
                      </a:r>
                      <a:r>
                        <a:rPr lang="en-US">
                          <a:solidFill>
                            <a:srgbClr val="000000"/>
                          </a:solidFill>
                        </a:rPr>
                        <a:t>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10</a:t>
                      </a:r>
                      <a:r>
                        <a:rPr lang="en-US" sz="1400" u="none" cap="none" strike="noStrike">
                          <a:solidFill>
                            <a:srgbClr val="000000"/>
                          </a:solidFill>
                        </a:rPr>
                        <a:t>(2</a:t>
                      </a:r>
                      <a:r>
                        <a:rPr lang="en-US">
                          <a:solidFill>
                            <a:srgbClr val="000000"/>
                          </a:solidFill>
                        </a:rPr>
                        <a:t>7</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a:t>
                      </a:r>
                      <a:r>
                        <a:rPr lang="en-US" sz="1400" u="none" cap="none" strike="noStrike">
                          <a:solidFill>
                            <a:srgbClr val="000000"/>
                          </a:solidFill>
                        </a:rPr>
                        <a:t>(3</a:t>
                      </a:r>
                      <a:r>
                        <a:rPr lang="en-US">
                          <a:solidFill>
                            <a:srgbClr val="000000"/>
                          </a:solidFill>
                        </a:rPr>
                        <a:t>3</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rgbClr val="000000"/>
                          </a:solidFill>
                        </a:rPr>
                        <a:t>59</a:t>
                      </a:r>
                      <a:r>
                        <a:rPr b="1" i="0" lang="en-US" sz="1400" u="none" cap="none" strike="noStrike">
                          <a:solidFill>
                            <a:srgbClr val="000000"/>
                          </a:solidFill>
                          <a:latin typeface="Lustria"/>
                          <a:ea typeface="Lustria"/>
                          <a:cs typeface="Lustria"/>
                          <a:sym typeface="Lustria"/>
                        </a:rPr>
                        <a:t>%</a:t>
                      </a:r>
                      <a:endParaRPr b="1"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10</a:t>
                      </a:r>
                      <a:r>
                        <a:rPr lang="en-US" sz="1400" u="none" cap="none" strike="noStrike">
                          <a:solidFill>
                            <a:srgbClr val="000000"/>
                          </a:solidFill>
                        </a:rPr>
                        <a:t>(1</a:t>
                      </a:r>
                      <a:r>
                        <a:rPr lang="en-US">
                          <a:solidFill>
                            <a:srgbClr val="000000"/>
                          </a:solidFill>
                        </a:rPr>
                        <a:t>7</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DDCCCC"/>
                    </a:solidFill>
                  </a:tcP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4</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latin typeface="Lustria"/>
                          <a:ea typeface="Lustria"/>
                          <a:cs typeface="Lustria"/>
                          <a:sym typeface="Lustria"/>
                        </a:rPr>
                        <a:t>62</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73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8</a:t>
                      </a:r>
                      <a:r>
                        <a:rPr lang="en-US" sz="1400" u="none" cap="none" strike="noStrike">
                          <a:solidFill>
                            <a:srgbClr val="000000"/>
                          </a:solidFill>
                        </a:rPr>
                        <a:t>(1</a:t>
                      </a:r>
                      <a:r>
                        <a:rPr lang="en-US">
                          <a:solidFill>
                            <a:srgbClr val="000000"/>
                          </a:solidFill>
                        </a:rPr>
                        <a:t>1</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13</a:t>
                      </a:r>
                      <a:r>
                        <a:rPr lang="en-US" sz="1400" u="none" cap="none" strike="noStrike">
                          <a:solidFill>
                            <a:srgbClr val="000000"/>
                          </a:solidFill>
                        </a:rPr>
                        <a:t>(2</a:t>
                      </a:r>
                      <a:r>
                        <a:rPr lang="en-US">
                          <a:solidFill>
                            <a:srgbClr val="000000"/>
                          </a:solidFill>
                        </a:rPr>
                        <a:t>6</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a:t>
                      </a:r>
                      <a:r>
                        <a:rPr lang="en-US">
                          <a:solidFill>
                            <a:srgbClr val="000000"/>
                          </a:solidFill>
                        </a:rPr>
                        <a:t>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a:t>
                      </a:r>
                      <a:r>
                        <a:rPr lang="en-US">
                          <a:solidFill>
                            <a:srgbClr val="000000"/>
                          </a:solidFill>
                        </a:rPr>
                        <a:t>6</a:t>
                      </a:r>
                      <a:r>
                        <a:rPr lang="en-US" sz="1400" u="none" cap="none" strike="noStrike">
                          <a:solidFill>
                            <a:srgbClr val="000000"/>
                          </a:solidFill>
                        </a:rPr>
                        <a:t>(</a:t>
                      </a:r>
                      <a:r>
                        <a:rPr lang="en-US">
                          <a:solidFill>
                            <a:srgbClr val="000000"/>
                          </a:solidFill>
                        </a:rPr>
                        <a:t>40</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9</a:t>
                      </a:r>
                      <a:r>
                        <a:rPr lang="en-US" sz="1400" u="none" cap="none" strike="noStrike">
                          <a:solidFill>
                            <a:srgbClr val="000000"/>
                          </a:solidFill>
                        </a:rPr>
                        <a:t>(</a:t>
                      </a:r>
                      <a:r>
                        <a:rPr lang="en-US">
                          <a:solidFill>
                            <a:srgbClr val="000000"/>
                          </a:solidFill>
                        </a:rPr>
                        <a:t>17</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EFE8E8"/>
                    </a:solidFill>
                  </a:tcP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5</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7</a:t>
                      </a:r>
                      <a:r>
                        <a:rPr lang="en-US" sz="1400" u="none" cap="none" strike="noStrike">
                          <a:solidFill>
                            <a:srgbClr val="000000"/>
                          </a:solidFill>
                        </a:rPr>
                        <a:t>0%</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64</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9(1</a:t>
                      </a:r>
                      <a:r>
                        <a:rPr lang="en-US">
                          <a:solidFill>
                            <a:srgbClr val="000000"/>
                          </a:solidFill>
                        </a:rPr>
                        <a:t>4</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24</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7</a:t>
                      </a:r>
                      <a:r>
                        <a:rPr lang="en-US" sz="1400" u="none" cap="none" strike="noStrike">
                          <a:solidFill>
                            <a:srgbClr val="000000"/>
                          </a:solidFill>
                        </a:rPr>
                        <a:t>(</a:t>
                      </a:r>
                      <a:r>
                        <a:rPr lang="en-US">
                          <a:solidFill>
                            <a:srgbClr val="000000"/>
                          </a:solidFill>
                        </a:rPr>
                        <a:t>2</a:t>
                      </a:r>
                      <a:r>
                        <a:rPr lang="en-US" sz="1400" u="none" cap="none" strike="noStrike">
                          <a:solidFill>
                            <a:srgbClr val="000000"/>
                          </a:solidFill>
                        </a:rPr>
                        <a:t>9)</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40</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a:t>
                      </a:r>
                      <a:r>
                        <a:rPr lang="en-US">
                          <a:solidFill>
                            <a:srgbClr val="000000"/>
                          </a:solidFill>
                        </a:rPr>
                        <a:t>2</a:t>
                      </a:r>
                      <a:r>
                        <a:rPr lang="en-US" sz="1400" u="none" cap="none" strike="noStrike">
                          <a:solidFill>
                            <a:srgbClr val="000000"/>
                          </a:solidFill>
                        </a:rPr>
                        <a:t>(3</a:t>
                      </a:r>
                      <a:r>
                        <a:rPr lang="en-US">
                          <a:solidFill>
                            <a:srgbClr val="000000"/>
                          </a:solidFill>
                        </a:rPr>
                        <a:t>0</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a:t>
                      </a:r>
                      <a:r>
                        <a:rPr lang="en-US" sz="1400" u="none" cap="none" strike="noStrike">
                          <a:solidFill>
                            <a:srgbClr val="000000"/>
                          </a:solidFill>
                        </a:rPr>
                        <a:t>0%</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9</a:t>
                      </a:r>
                      <a:r>
                        <a:rPr lang="en-US" sz="1400" u="none" cap="none" strike="noStrike">
                          <a:solidFill>
                            <a:srgbClr val="000000"/>
                          </a:solidFill>
                        </a:rPr>
                        <a:t>(1</a:t>
                      </a:r>
                      <a:r>
                        <a:rPr lang="en-US">
                          <a:solidFill>
                            <a:srgbClr val="000000"/>
                          </a:solidFill>
                        </a:rPr>
                        <a:t>8</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DDCCCC"/>
                    </a:solidFill>
                  </a:tcP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6</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7</a:t>
                      </a:r>
                      <a:r>
                        <a:rPr lang="en-US" sz="1400" u="none" cap="none" strike="noStrike">
                          <a:solidFill>
                            <a:srgbClr val="000000"/>
                          </a:solidFill>
                        </a:rPr>
                        <a:t>(15)</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38</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9</a:t>
                      </a:r>
                      <a:r>
                        <a:rPr lang="en-US" sz="1400" u="none" cap="none" strike="noStrike">
                          <a:solidFill>
                            <a:srgbClr val="000000"/>
                          </a:solidFill>
                        </a:rPr>
                        <a:t>(</a:t>
                      </a:r>
                      <a:r>
                        <a:rPr lang="en-US">
                          <a:solidFill>
                            <a:srgbClr val="000000"/>
                          </a:solidFill>
                        </a:rPr>
                        <a:t>24</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25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a:t>
                      </a:r>
                      <a:r>
                        <a:rPr lang="en-US" sz="1400" u="none" cap="none" strike="noStrike">
                          <a:solidFill>
                            <a:srgbClr val="000000"/>
                          </a:solidFill>
                        </a:rPr>
                        <a:t>(2</a:t>
                      </a:r>
                      <a:r>
                        <a:rPr lang="en-US">
                          <a:solidFill>
                            <a:srgbClr val="000000"/>
                          </a:solidFill>
                        </a:rPr>
                        <a:t>4</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41</a:t>
                      </a:r>
                      <a:r>
                        <a:rPr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7</a:t>
                      </a:r>
                      <a:r>
                        <a:rPr lang="en-US" sz="1400" u="none" cap="none" strike="noStrike">
                          <a:solidFill>
                            <a:srgbClr val="000000"/>
                          </a:solidFill>
                        </a:rPr>
                        <a:t>(1</a:t>
                      </a:r>
                      <a:r>
                        <a:rPr lang="en-US">
                          <a:solidFill>
                            <a:srgbClr val="000000"/>
                          </a:solidFill>
                        </a:rPr>
                        <a:t>7</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EFE8E8"/>
                    </a:solidFill>
                  </a:tcP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7</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a:t>
                      </a:r>
                      <a:r>
                        <a:rPr lang="en-US">
                          <a:solidFill>
                            <a:srgbClr val="000000"/>
                          </a:solidFill>
                        </a:rPr>
                        <a:t>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8</a:t>
                      </a:r>
                      <a:r>
                        <a:rPr lang="en-US" sz="1400" u="none" cap="none" strike="noStrike">
                          <a:solidFill>
                            <a:srgbClr val="000000"/>
                          </a:solidFill>
                        </a:rPr>
                        <a:t>(1</a:t>
                      </a:r>
                      <a:r>
                        <a:rPr lang="en-US">
                          <a:solidFill>
                            <a:srgbClr val="000000"/>
                          </a:solidFill>
                        </a:rPr>
                        <a:t>5</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35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9</a:t>
                      </a:r>
                      <a:r>
                        <a:rPr lang="en-US" sz="1400" u="none" cap="none" strike="noStrike">
                          <a:solidFill>
                            <a:srgbClr val="000000"/>
                          </a:solidFill>
                        </a:rPr>
                        <a:t>(</a:t>
                      </a:r>
                      <a:r>
                        <a:rPr lang="en-US">
                          <a:solidFill>
                            <a:srgbClr val="000000"/>
                          </a:solidFill>
                        </a:rPr>
                        <a:t>26</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a:t>
                      </a:r>
                      <a:r>
                        <a:rPr lang="en-US" sz="1400" u="none" cap="none" strike="noStrike">
                          <a:solidFill>
                            <a:srgbClr val="000000"/>
                          </a:solidFill>
                        </a:rPr>
                        <a:t>(2</a:t>
                      </a:r>
                      <a:r>
                        <a:rPr lang="en-US">
                          <a:solidFill>
                            <a:srgbClr val="000000"/>
                          </a:solidFill>
                        </a:rPr>
                        <a:t>4</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a:t>
                      </a:r>
                      <a:r>
                        <a:rPr lang="en-US">
                          <a:solidFill>
                            <a:srgbClr val="000000"/>
                          </a:solidFill>
                        </a:rPr>
                        <a:t>8</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11</a:t>
                      </a:r>
                      <a:r>
                        <a:rPr lang="en-US" sz="1400" u="none" cap="none" strike="noStrike">
                          <a:solidFill>
                            <a:srgbClr val="000000"/>
                          </a:solidFill>
                        </a:rPr>
                        <a:t>(1</a:t>
                      </a:r>
                      <a:r>
                        <a:rPr lang="en-US">
                          <a:solidFill>
                            <a:srgbClr val="000000"/>
                          </a:solidFill>
                        </a:rPr>
                        <a:t>9</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DDCCCC"/>
                    </a:solidFill>
                  </a:tcP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8</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77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a:t>
                      </a:r>
                      <a:r>
                        <a:rPr lang="en-US" sz="1400" u="none" cap="none" strike="noStrike">
                          <a:solidFill>
                            <a:srgbClr val="000000"/>
                          </a:solidFill>
                        </a:rPr>
                        <a:t>(1</a:t>
                      </a:r>
                      <a:r>
                        <a:rPr lang="en-US">
                          <a:solidFill>
                            <a:srgbClr val="000000"/>
                          </a:solidFill>
                        </a:rPr>
                        <a:t>0</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8</a:t>
                      </a:r>
                      <a:r>
                        <a:rPr lang="en-US" sz="1400" u="none" cap="none" strike="noStrike">
                          <a:solidFill>
                            <a:srgbClr val="000000"/>
                          </a:solidFill>
                        </a:rPr>
                        <a:t>(1</a:t>
                      </a:r>
                      <a:r>
                        <a:rPr lang="en-US">
                          <a:solidFill>
                            <a:srgbClr val="000000"/>
                          </a:solidFill>
                        </a:rPr>
                        <a:t>7</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12</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3</a:t>
                      </a:r>
                      <a:r>
                        <a:rPr lang="en-US" sz="1400" u="none" cap="none" strike="noStrike">
                          <a:solidFill>
                            <a:srgbClr val="000000"/>
                          </a:solidFill>
                        </a:rPr>
                        <a:t>(</a:t>
                      </a:r>
                      <a:r>
                        <a:rPr lang="en-US">
                          <a:solidFill>
                            <a:srgbClr val="000000"/>
                          </a:solidFill>
                        </a:rPr>
                        <a:t>25</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rgbClr val="000000"/>
                          </a:solidFill>
                        </a:rPr>
                        <a:t>86</a:t>
                      </a:r>
                      <a:r>
                        <a:rPr b="1" i="0" lang="en-US" sz="1400" u="none" cap="none" strike="noStrike">
                          <a:solidFill>
                            <a:srgbClr val="000000"/>
                          </a:solidFill>
                          <a:latin typeface="Lustria"/>
                          <a:ea typeface="Lustria"/>
                          <a:cs typeface="Lustria"/>
                          <a:sym typeface="Lustria"/>
                        </a:rPr>
                        <a:t>%</a:t>
                      </a:r>
                      <a:endParaRPr b="1" sz="1400" u="none" cap="none" strike="noStrike">
                        <a:solidFill>
                          <a:srgbClr val="000000"/>
                        </a:solidFill>
                      </a:endParaRPr>
                    </a:p>
                  </a:txBody>
                  <a:tcPr marT="45725" marB="45725" marR="91450" marL="91450" anchor="ctr">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12</a:t>
                      </a:r>
                      <a:r>
                        <a:rPr lang="en-US" sz="1400" u="none" cap="none" strike="noStrike">
                          <a:solidFill>
                            <a:srgbClr val="000000"/>
                          </a:solidFill>
                        </a:rPr>
                        <a:t>(1</a:t>
                      </a:r>
                      <a:r>
                        <a:rPr lang="en-US">
                          <a:solidFill>
                            <a:srgbClr val="000000"/>
                          </a:solidFill>
                        </a:rPr>
                        <a:t>4</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EFE8E8"/>
                    </a:solidFill>
                  </a:tcPr>
                </a:tc>
              </a:tr>
              <a:tr h="4894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9</a:t>
                      </a:r>
                      <a:endParaRPr b="1"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58</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36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a:t>
                      </a:r>
                      <a:r>
                        <a:rPr lang="en-US" sz="1400" u="none" cap="none" strike="noStrike">
                          <a:solidFill>
                            <a:srgbClr val="000000"/>
                          </a:solidFill>
                        </a:rPr>
                        <a:t>(</a:t>
                      </a:r>
                      <a:r>
                        <a:rPr lang="en-US">
                          <a:solidFill>
                            <a:srgbClr val="000000"/>
                          </a:solidFill>
                        </a:rPr>
                        <a:t>11</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27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a:t>
                      </a:r>
                      <a:r>
                        <a:rPr lang="en-US" sz="1400" u="none" cap="none" strike="noStrike">
                          <a:solidFill>
                            <a:srgbClr val="000000"/>
                          </a:solidFill>
                        </a:rPr>
                        <a:t>(</a:t>
                      </a:r>
                      <a:r>
                        <a:rPr lang="en-US">
                          <a:solidFill>
                            <a:srgbClr val="000000"/>
                          </a:solidFill>
                        </a:rPr>
                        <a:t>22</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8</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2</a:t>
                      </a:r>
                      <a:r>
                        <a:rPr lang="en-US" sz="1400" u="none" cap="none" strike="noStrike">
                          <a:solidFill>
                            <a:srgbClr val="000000"/>
                          </a:solidFill>
                        </a:rPr>
                        <a:t>(2</a:t>
                      </a:r>
                      <a:r>
                        <a:rPr lang="en-US">
                          <a:solidFill>
                            <a:srgbClr val="000000"/>
                          </a:solidFill>
                        </a:rPr>
                        <a:t>6</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rgbClr val="000000"/>
                          </a:solidFill>
                        </a:rPr>
                        <a:t>67</a:t>
                      </a:r>
                      <a:r>
                        <a:rPr b="1" i="0" lang="en-US" sz="1400" u="none" cap="none" strike="noStrike">
                          <a:solidFill>
                            <a:srgbClr val="000000"/>
                          </a:solidFill>
                          <a:latin typeface="Lustria"/>
                          <a:ea typeface="Lustria"/>
                          <a:cs typeface="Lustria"/>
                          <a:sym typeface="Lustria"/>
                        </a:rPr>
                        <a:t>%</a:t>
                      </a:r>
                      <a:endParaRPr b="1" sz="1400" u="none" cap="none" strike="noStrike">
                        <a:solidFill>
                          <a:srgbClr val="000000"/>
                        </a:solidFill>
                      </a:endParaRPr>
                    </a:p>
                  </a:txBody>
                  <a:tcPr marT="45725" marB="45725" marR="91450" marL="91450" anchor="ctr">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12</a:t>
                      </a:r>
                      <a:r>
                        <a:rPr lang="en-US" sz="1400" u="none" cap="none" strike="noStrike">
                          <a:solidFill>
                            <a:srgbClr val="000000"/>
                          </a:solidFill>
                        </a:rPr>
                        <a:t>(1</a:t>
                      </a:r>
                      <a:r>
                        <a:rPr lang="en-US">
                          <a:solidFill>
                            <a:srgbClr val="000000"/>
                          </a:solidFill>
                        </a:rPr>
                        <a:t>8</a:t>
                      </a:r>
                      <a:r>
                        <a:rPr lang="en-US" sz="1400" u="none" cap="none" strike="noStrike">
                          <a:solidFill>
                            <a:srgbClr val="000000"/>
                          </a:solidFill>
                        </a:rPr>
                        <a:t>)</a:t>
                      </a:r>
                      <a:endParaRPr sz="1400" u="none" cap="none" strike="noStrike">
                        <a:solidFill>
                          <a:srgbClr val="000000"/>
                        </a:solidFill>
                      </a:endParaRPr>
                    </a:p>
                  </a:txBody>
                  <a:tcPr marT="45725" marB="45725" marR="91450" marL="91450" anchor="ctr">
                    <a:solidFill>
                      <a:srgbClr val="DDCCCC"/>
                    </a:solidFill>
                  </a:tcPr>
                </a:tc>
              </a:tr>
            </a:tbl>
          </a:graphicData>
        </a:graphic>
      </p:graphicFrame>
      <p:sp>
        <p:nvSpPr>
          <p:cNvPr id="318" name="Google Shape;318;g38a274b3aba_0_26"/>
          <p:cNvSpPr txBox="1"/>
          <p:nvPr/>
        </p:nvSpPr>
        <p:spPr>
          <a:xfrm>
            <a:off x="48913" y="6263542"/>
            <a:ext cx="5533800" cy="292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300" u="none" cap="none" strike="noStrike">
              <a:solidFill>
                <a:schemeClr val="lt1"/>
              </a:solidFill>
              <a:latin typeface="Lustria"/>
              <a:ea typeface="Lustria"/>
              <a:cs typeface="Lustria"/>
              <a:sym typeface="Lustri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g1670647f85e_0_9"/>
          <p:cNvSpPr txBox="1"/>
          <p:nvPr>
            <p:ph type="title"/>
          </p:nvPr>
        </p:nvSpPr>
        <p:spPr>
          <a:xfrm>
            <a:off x="1783457" y="7"/>
            <a:ext cx="8630100" cy="1410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800"/>
              <a:buFont typeface="Libre Baskerville"/>
              <a:buNone/>
            </a:pPr>
            <a:r>
              <a:rPr lang="en-US" sz="2800"/>
              <a:t>Haddon Township</a:t>
            </a:r>
            <a:br>
              <a:rPr lang="en-US" sz="2800"/>
            </a:br>
            <a:r>
              <a:rPr lang="en-US" sz="2800"/>
              <a:t> 2025 NJSLA GRADE-LEVEL Outcomes </a:t>
            </a:r>
            <a:br>
              <a:rPr lang="en-US" sz="2800"/>
            </a:br>
            <a:r>
              <a:rPr lang="en-US" sz="2800"/>
              <a:t>Science (Grades 5, 8, &amp; 11)</a:t>
            </a:r>
            <a:endParaRPr/>
          </a:p>
        </p:txBody>
      </p:sp>
      <p:graphicFrame>
        <p:nvGraphicFramePr>
          <p:cNvPr id="325" name="Google Shape;325;g1670647f85e_0_9"/>
          <p:cNvGraphicFramePr/>
          <p:nvPr/>
        </p:nvGraphicFramePr>
        <p:xfrm>
          <a:off x="1511846" y="1871904"/>
          <a:ext cx="3000000" cy="3000000"/>
        </p:xfrm>
        <a:graphic>
          <a:graphicData uri="http://schemas.openxmlformats.org/drawingml/2006/table">
            <a:tbl>
              <a:tblPr bandRow="1" firstRow="1" lastCol="1">
                <a:noFill/>
                <a:tableStyleId>{9B90CD57-2BAD-47DE-B3D6-B1C20D0997DD}</a:tableStyleId>
              </a:tblPr>
              <a:tblGrid>
                <a:gridCol w="1393525"/>
                <a:gridCol w="848275"/>
                <a:gridCol w="909075"/>
                <a:gridCol w="921700"/>
                <a:gridCol w="1174200"/>
                <a:gridCol w="1174200"/>
                <a:gridCol w="1159825"/>
                <a:gridCol w="795200"/>
              </a:tblGrid>
              <a:tr h="596650">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45725" marB="45725" marR="131025" marL="1310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Percent Taking Test</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txBody>
                  <a:tcPr marT="45725" marB="45725" marR="131025" marL="1310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dk1"/>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 Minimal </a:t>
                      </a:r>
                      <a:endParaRPr sz="1000" u="none" cap="none" strike="noStrike"/>
                    </a:p>
                    <a:p>
                      <a:pPr indent="0" lvl="0" marL="0" marR="0" rtl="0" algn="l">
                        <a:lnSpc>
                          <a:spcPct val="100000"/>
                        </a:lnSpc>
                        <a:spcBef>
                          <a:spcPts val="0"/>
                        </a:spcBef>
                        <a:spcAft>
                          <a:spcPts val="0"/>
                        </a:spcAft>
                        <a:buClr>
                          <a:srgbClr val="000000"/>
                        </a:buClr>
                        <a:buSzPts val="1000"/>
                        <a:buFont typeface="Arial"/>
                        <a:buNone/>
                      </a:pPr>
                      <a:r>
                        <a:rPr lang="en-US" sz="1000" u="none" cap="none" strike="noStrike"/>
                        <a:t>(Level 1)</a:t>
                      </a:r>
                      <a:endParaRPr sz="1000" u="none" cap="none" strike="noStrike"/>
                    </a:p>
                  </a:txBody>
                  <a:tcPr marT="45725" marB="45725" marR="131025" marL="1310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t>Limited</a:t>
                      </a:r>
                      <a:endParaRPr sz="1000" u="none" cap="none" strike="noStrike"/>
                    </a:p>
                    <a:p>
                      <a:pPr indent="0" lvl="0" marL="0" marR="0" rtl="0" algn="l">
                        <a:lnSpc>
                          <a:spcPct val="100000"/>
                        </a:lnSpc>
                        <a:spcBef>
                          <a:spcPts val="0"/>
                        </a:spcBef>
                        <a:spcAft>
                          <a:spcPts val="0"/>
                        </a:spcAft>
                        <a:buClr>
                          <a:srgbClr val="000000"/>
                        </a:buClr>
                        <a:buSzPts val="1000"/>
                        <a:buFont typeface="Arial"/>
                        <a:buNone/>
                      </a:pPr>
                      <a:r>
                        <a:rPr lang="en-US" sz="1000" u="none" cap="none" strike="noStrike"/>
                        <a:t>(Level 2)</a:t>
                      </a:r>
                      <a:endParaRPr sz="1000" u="none" cap="none" strike="noStrike"/>
                    </a:p>
                  </a:txBody>
                  <a:tcPr marT="45725" marB="45725" marR="131025" marL="1310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Proficient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3)</a:t>
                      </a:r>
                      <a:endParaRPr sz="1000" u="none" cap="none" strike="noStrike"/>
                    </a:p>
                  </a:txBody>
                  <a:tcPr marT="45725" marB="45725" marR="131025" marL="1310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Advanced</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4)</a:t>
                      </a:r>
                      <a:endParaRPr sz="1400" u="none" cap="none" strike="noStrike"/>
                    </a:p>
                  </a:txBody>
                  <a:tcPr marT="45725" marB="45725" marR="131025" marL="1310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District % Prof.&amp; Adv.</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i="1" lang="en-US" sz="600" u="none" cap="none" strike="noStrike"/>
                        <a:t>(202</a:t>
                      </a:r>
                      <a:r>
                        <a:rPr i="1" lang="en-US" sz="600"/>
                        <a:t>4</a:t>
                      </a:r>
                      <a:r>
                        <a:rPr i="1" lang="en-US" sz="600" u="none" cap="none" strike="noStrike"/>
                        <a:t> Data)</a:t>
                      </a:r>
                      <a:endParaRPr i="1" sz="600" u="none" cap="none" strike="noStrike"/>
                    </a:p>
                  </a:txBody>
                  <a:tcPr marT="45725" marB="45725" marR="131025" marL="1310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none" cap="none" strike="noStrike"/>
                        <a:t>NJ % Prof.&amp; Adv</a:t>
                      </a:r>
                      <a:endParaRPr b="1" sz="1000" u="none" cap="none" strike="noStrike"/>
                    </a:p>
                    <a:p>
                      <a:pPr indent="0" lvl="0" marL="0" marR="0" rtl="0" algn="ctr">
                        <a:lnSpc>
                          <a:spcPct val="100000"/>
                        </a:lnSpc>
                        <a:spcBef>
                          <a:spcPts val="0"/>
                        </a:spcBef>
                        <a:spcAft>
                          <a:spcPts val="0"/>
                        </a:spcAft>
                        <a:buClr>
                          <a:srgbClr val="000000"/>
                        </a:buClr>
                        <a:buSzPts val="1000"/>
                        <a:buFont typeface="Arial"/>
                        <a:buNone/>
                      </a:pPr>
                      <a:r>
                        <a:rPr b="1" i="1" lang="en-US" sz="700" u="none" cap="none" strike="noStrike"/>
                        <a:t>(2024 Data)</a:t>
                      </a:r>
                      <a:endParaRPr b="1" i="1" sz="700" u="none" cap="none" strike="noStrike"/>
                    </a:p>
                    <a:p>
                      <a:pPr indent="0" lvl="0" marL="0" marR="0" rtl="0" algn="ctr">
                        <a:lnSpc>
                          <a:spcPct val="100000"/>
                        </a:lnSpc>
                        <a:spcBef>
                          <a:spcPts val="0"/>
                        </a:spcBef>
                        <a:spcAft>
                          <a:spcPts val="0"/>
                        </a:spcAft>
                        <a:buClr>
                          <a:srgbClr val="000000"/>
                        </a:buClr>
                        <a:buSzPts val="1000"/>
                        <a:buFont typeface="Arial"/>
                        <a:buNone/>
                      </a:pPr>
                      <a:r>
                        <a:t/>
                      </a:r>
                      <a:endParaRPr b="1" sz="1000" u="none" cap="none" strike="noStrike"/>
                    </a:p>
                  </a:txBody>
                  <a:tcPr marT="45725" marB="45725" marR="131025" marL="131025">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r>
              <a:tr h="40327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5</a:t>
                      </a:r>
                      <a:endParaRPr sz="1400" u="none" cap="none" strike="noStrike">
                        <a:solidFill>
                          <a:srgbClr val="000000"/>
                        </a:solidFill>
                      </a:endParaRPr>
                    </a:p>
                  </a:txBody>
                  <a:tcPr marT="45725" marB="45725" marR="131025" marL="131025" anchor="ctr">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100</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13</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T cap="flat" cmpd="sng" w="38100">
                      <a:solidFill>
                        <a:schemeClr val="lt1"/>
                      </a:solidFill>
                      <a:prstDash val="solid"/>
                      <a:round/>
                      <a:headEnd len="sm" w="sm" type="none"/>
                      <a:tailEnd len="sm" w="sm" type="none"/>
                    </a:lnT>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3</a:t>
                      </a:r>
                      <a:r>
                        <a:rPr lang="en-US">
                          <a:solidFill>
                            <a:srgbClr val="000000"/>
                          </a:solidFill>
                        </a:rPr>
                        <a:t>5</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lnT cap="flat" cmpd="sng" w="38100">
                      <a:solidFill>
                        <a:schemeClr val="lt1"/>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3</a:t>
                      </a:r>
                      <a:r>
                        <a:rPr lang="en-US">
                          <a:solidFill>
                            <a:srgbClr val="000000"/>
                          </a:solidFill>
                        </a:rPr>
                        <a:t>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lnT cap="flat" cmpd="sng" w="38100">
                      <a:solidFill>
                        <a:schemeClr val="lt1"/>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latin typeface="Lustria"/>
                          <a:ea typeface="Lustria"/>
                          <a:cs typeface="Lustria"/>
                          <a:sym typeface="Lustria"/>
                        </a:rPr>
                        <a:t>16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lnT cap="flat" cmpd="sng" w="38100">
                      <a:solidFill>
                        <a:schemeClr val="lt1"/>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52.3</a:t>
                      </a:r>
                      <a:r>
                        <a:rPr b="0" i="0" lang="en-US" sz="1400" u="none" cap="none" strike="noStrike">
                          <a:solidFill>
                            <a:srgbClr val="000000"/>
                          </a:solidFill>
                          <a:latin typeface="Lustria"/>
                          <a:ea typeface="Lustria"/>
                          <a:cs typeface="Lustria"/>
                          <a:sym typeface="Lustria"/>
                        </a:rPr>
                        <a:t>%</a:t>
                      </a:r>
                      <a:endParaRPr b="0" i="0" sz="1400" u="none" cap="none" strike="noStrike">
                        <a:solidFill>
                          <a:srgbClr val="000000"/>
                        </a:solidFill>
                        <a:latin typeface="Lustria"/>
                        <a:ea typeface="Lustria"/>
                        <a:cs typeface="Lustria"/>
                        <a:sym typeface="Lustria"/>
                      </a:endParaRPr>
                    </a:p>
                    <a:p>
                      <a:pPr indent="0" lvl="0" marL="0" marR="0" rtl="0" algn="ctr">
                        <a:lnSpc>
                          <a:spcPct val="100000"/>
                        </a:lnSpc>
                        <a:spcBef>
                          <a:spcPts val="0"/>
                        </a:spcBef>
                        <a:spcAft>
                          <a:spcPts val="0"/>
                        </a:spcAft>
                        <a:buClr>
                          <a:srgbClr val="000000"/>
                        </a:buClr>
                        <a:buSzPts val="1400"/>
                        <a:buFont typeface="Arial"/>
                        <a:buNone/>
                      </a:pPr>
                      <a:r>
                        <a:rPr i="1" lang="en-US" sz="700" u="none" cap="none" strike="noStrike">
                          <a:solidFill>
                            <a:srgbClr val="000000"/>
                          </a:solidFill>
                          <a:latin typeface="Lustria"/>
                          <a:ea typeface="Lustria"/>
                          <a:cs typeface="Lustria"/>
                          <a:sym typeface="Lustria"/>
                        </a:rPr>
                        <a:t>(</a:t>
                      </a:r>
                      <a:r>
                        <a:rPr i="1" lang="en-US" sz="700">
                          <a:solidFill>
                            <a:srgbClr val="000000"/>
                          </a:solidFill>
                          <a:latin typeface="Lustria"/>
                          <a:ea typeface="Lustria"/>
                          <a:cs typeface="Lustria"/>
                          <a:sym typeface="Lustria"/>
                        </a:rPr>
                        <a:t>43</a:t>
                      </a:r>
                      <a:r>
                        <a:rPr i="1" lang="en-US" sz="700" u="none" cap="none" strike="noStrike">
                          <a:solidFill>
                            <a:srgbClr val="000000"/>
                          </a:solidFill>
                          <a:latin typeface="Lustria"/>
                          <a:ea typeface="Lustria"/>
                          <a:cs typeface="Lustria"/>
                          <a:sym typeface="Lustria"/>
                        </a:rPr>
                        <a:t>%)</a:t>
                      </a:r>
                      <a:endParaRPr i="1" sz="700" u="none" cap="none" strike="noStrike">
                        <a:solidFill>
                          <a:srgbClr val="000000"/>
                        </a:solidFill>
                        <a:latin typeface="Lustria"/>
                        <a:ea typeface="Lustria"/>
                        <a:cs typeface="Lustria"/>
                        <a:sym typeface="Lustria"/>
                      </a:endParaRPr>
                    </a:p>
                  </a:txBody>
                  <a:tcPr marT="45725" marB="45725" marR="131025" marL="131025" anchor="ctr">
                    <a:lnT cap="flat" cmpd="sng" w="38100">
                      <a:solidFill>
                        <a:schemeClr val="lt1"/>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b="0" sz="1400" u="none" cap="none" strike="noStrike">
                        <a:solidFill>
                          <a:srgbClr val="000000"/>
                        </a:solidFill>
                      </a:endParaRPr>
                    </a:p>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30</a:t>
                      </a:r>
                      <a:r>
                        <a:rPr b="0" i="0" lang="en-US" sz="1400" u="none" cap="none" strike="noStrike">
                          <a:solidFill>
                            <a:srgbClr val="000000"/>
                          </a:solidFill>
                          <a:latin typeface="Lustria"/>
                          <a:ea typeface="Lustria"/>
                          <a:cs typeface="Lustria"/>
                          <a:sym typeface="Lustria"/>
                        </a:rPr>
                        <a:t>%</a:t>
                      </a:r>
                      <a:endParaRPr b="0" i="0" sz="1400" u="none" cap="none" strike="noStrike">
                        <a:solidFill>
                          <a:srgbClr val="000000"/>
                        </a:solidFill>
                        <a:latin typeface="Lustria"/>
                        <a:ea typeface="Lustria"/>
                        <a:cs typeface="Lustria"/>
                        <a:sym typeface="Lustria"/>
                      </a:endParaRPr>
                    </a:p>
                    <a:p>
                      <a:pPr indent="0" lvl="0" marL="0" marR="0" rtl="0" algn="ctr">
                        <a:lnSpc>
                          <a:spcPct val="100000"/>
                        </a:lnSpc>
                        <a:spcBef>
                          <a:spcPts val="0"/>
                        </a:spcBef>
                        <a:spcAft>
                          <a:spcPts val="0"/>
                        </a:spcAft>
                        <a:buClr>
                          <a:srgbClr val="000000"/>
                        </a:buClr>
                        <a:buSzPts val="1400"/>
                        <a:buFont typeface="Arial"/>
                        <a:buNone/>
                      </a:pPr>
                      <a:r>
                        <a:rPr b="0" i="1" lang="en-US" sz="700" u="none" cap="none" strike="noStrike">
                          <a:solidFill>
                            <a:srgbClr val="000000"/>
                          </a:solidFill>
                          <a:latin typeface="Lustria"/>
                          <a:ea typeface="Lustria"/>
                          <a:cs typeface="Lustria"/>
                          <a:sym typeface="Lustria"/>
                        </a:rPr>
                        <a:t>(2</a:t>
                      </a:r>
                      <a:r>
                        <a:rPr b="0" i="1" lang="en-US" sz="700">
                          <a:solidFill>
                            <a:srgbClr val="000000"/>
                          </a:solidFill>
                          <a:latin typeface="Lustria"/>
                          <a:ea typeface="Lustria"/>
                          <a:cs typeface="Lustria"/>
                          <a:sym typeface="Lustria"/>
                        </a:rPr>
                        <a:t>8</a:t>
                      </a:r>
                      <a:r>
                        <a:rPr b="0" i="1" lang="en-US" sz="700" u="none" cap="none" strike="noStrike">
                          <a:solidFill>
                            <a:srgbClr val="000000"/>
                          </a:solidFill>
                          <a:latin typeface="Lustria"/>
                          <a:ea typeface="Lustria"/>
                          <a:cs typeface="Lustria"/>
                          <a:sym typeface="Lustria"/>
                        </a:rPr>
                        <a:t>%)</a:t>
                      </a:r>
                      <a:endParaRPr b="0" i="1" sz="700" u="none" cap="none" strike="noStrike">
                        <a:solidFill>
                          <a:srgbClr val="000000"/>
                        </a:solidFill>
                        <a:latin typeface="Lustria"/>
                        <a:ea typeface="Lustria"/>
                        <a:cs typeface="Lustria"/>
                        <a:sym typeface="Lustria"/>
                      </a:endParaRPr>
                    </a:p>
                    <a:p>
                      <a:pPr indent="0" lvl="0" marL="0" marR="0" rtl="0" algn="ctr">
                        <a:lnSpc>
                          <a:spcPct val="100000"/>
                        </a:lnSpc>
                        <a:spcBef>
                          <a:spcPts val="0"/>
                        </a:spcBef>
                        <a:spcAft>
                          <a:spcPts val="0"/>
                        </a:spcAft>
                        <a:buClr>
                          <a:srgbClr val="000000"/>
                        </a:buClr>
                        <a:buSzPts val="1400"/>
                        <a:buFont typeface="Arial"/>
                        <a:buNone/>
                      </a:pPr>
                      <a:r>
                        <a:t/>
                      </a:r>
                      <a:endParaRPr b="0" sz="1400" u="none" cap="none" strike="noStrike">
                        <a:solidFill>
                          <a:srgbClr val="000000"/>
                        </a:solidFill>
                        <a:latin typeface="Lustria"/>
                        <a:ea typeface="Lustria"/>
                        <a:cs typeface="Lustria"/>
                        <a:sym typeface="Lustria"/>
                      </a:endParaRPr>
                    </a:p>
                  </a:txBody>
                  <a:tcPr marT="45725" marB="45725" marR="131025" marL="131025" anchor="ctr">
                    <a:lnT cap="flat" cmpd="sng" w="38100">
                      <a:solidFill>
                        <a:schemeClr val="lt1"/>
                      </a:solidFill>
                      <a:prstDash val="solid"/>
                      <a:round/>
                      <a:headEnd len="sm" w="sm" type="none"/>
                      <a:tailEnd len="sm" w="sm" type="none"/>
                    </a:lnT>
                    <a:solidFill>
                      <a:srgbClr val="DDCCCC"/>
                    </a:solidFill>
                  </a:tcPr>
                </a:tc>
              </a:tr>
              <a:tr h="43087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8</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100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lnT cap="flat" cmpd="sng" w="12700">
                      <a:solidFill>
                        <a:schemeClr val="lt1"/>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17</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a:t>
                      </a:r>
                      <a:r>
                        <a:rPr lang="en-US">
                          <a:solidFill>
                            <a:srgbClr val="000000"/>
                          </a:solidFill>
                        </a:rPr>
                        <a:t>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26</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30</a:t>
                      </a:r>
                      <a:r>
                        <a:rPr b="0" i="0" lang="en-US" sz="1400" u="none" cap="none" strike="noStrike">
                          <a:solidFill>
                            <a:srgbClr val="000000"/>
                          </a:solidFill>
                          <a:latin typeface="Lustria"/>
                          <a:ea typeface="Lustria"/>
                          <a:cs typeface="Lustria"/>
                          <a:sym typeface="Lustria"/>
                        </a:rPr>
                        <a:t>%</a:t>
                      </a:r>
                      <a:endParaRPr b="0" i="0" sz="1400" u="none" cap="none" strike="noStrike">
                        <a:solidFill>
                          <a:srgbClr val="000000"/>
                        </a:solidFill>
                        <a:latin typeface="Lustria"/>
                        <a:ea typeface="Lustria"/>
                        <a:cs typeface="Lustria"/>
                        <a:sym typeface="Lustria"/>
                      </a:endParaRPr>
                    </a:p>
                    <a:p>
                      <a:pPr indent="0" lvl="0" marL="0" marR="0" rtl="0" algn="ctr">
                        <a:lnSpc>
                          <a:spcPct val="100000"/>
                        </a:lnSpc>
                        <a:spcBef>
                          <a:spcPts val="0"/>
                        </a:spcBef>
                        <a:spcAft>
                          <a:spcPts val="0"/>
                        </a:spcAft>
                        <a:buClr>
                          <a:srgbClr val="000000"/>
                        </a:buClr>
                        <a:buSzPts val="1400"/>
                        <a:buFont typeface="Arial"/>
                        <a:buNone/>
                      </a:pPr>
                      <a:r>
                        <a:rPr i="1" lang="en-US" sz="700" u="none" cap="none" strike="noStrike">
                          <a:solidFill>
                            <a:srgbClr val="000000"/>
                          </a:solidFill>
                          <a:latin typeface="Lustria"/>
                          <a:ea typeface="Lustria"/>
                          <a:cs typeface="Lustria"/>
                          <a:sym typeface="Lustria"/>
                        </a:rPr>
                        <a:t>(</a:t>
                      </a:r>
                      <a:r>
                        <a:rPr i="1" lang="en-US" sz="700">
                          <a:solidFill>
                            <a:srgbClr val="000000"/>
                          </a:solidFill>
                          <a:latin typeface="Lustria"/>
                          <a:ea typeface="Lustria"/>
                          <a:cs typeface="Lustria"/>
                          <a:sym typeface="Lustria"/>
                        </a:rPr>
                        <a:t>26</a:t>
                      </a:r>
                      <a:r>
                        <a:rPr i="1" lang="en-US" sz="700" u="none" cap="none" strike="noStrike">
                          <a:solidFill>
                            <a:srgbClr val="000000"/>
                          </a:solidFill>
                          <a:latin typeface="Lustria"/>
                          <a:ea typeface="Lustria"/>
                          <a:cs typeface="Lustria"/>
                          <a:sym typeface="Lustria"/>
                        </a:rPr>
                        <a:t>%)</a:t>
                      </a:r>
                      <a:endParaRPr i="1" sz="700" u="none" cap="none" strike="noStrike">
                        <a:solidFill>
                          <a:srgbClr val="000000"/>
                        </a:solidFill>
                        <a:latin typeface="Lustria"/>
                        <a:ea typeface="Lustria"/>
                        <a:cs typeface="Lustria"/>
                        <a:sym typeface="Lustria"/>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t/>
                      </a:r>
                      <a:endParaRPr b="0" sz="1400" u="none" cap="none" strike="noStrike">
                        <a:solidFill>
                          <a:srgbClr val="000000"/>
                        </a:solidFill>
                      </a:endParaRPr>
                    </a:p>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19</a:t>
                      </a:r>
                      <a:r>
                        <a:rPr b="0" i="0" lang="en-US" sz="1400" u="none" cap="none" strike="noStrike">
                          <a:solidFill>
                            <a:srgbClr val="000000"/>
                          </a:solidFill>
                          <a:latin typeface="Lustria"/>
                          <a:ea typeface="Lustria"/>
                          <a:cs typeface="Lustria"/>
                          <a:sym typeface="Lustria"/>
                        </a:rPr>
                        <a:t>%</a:t>
                      </a:r>
                      <a:endParaRPr b="0" i="0" sz="1400" u="none" cap="none" strike="noStrike">
                        <a:solidFill>
                          <a:srgbClr val="000000"/>
                        </a:solidFill>
                        <a:latin typeface="Lustria"/>
                        <a:ea typeface="Lustria"/>
                        <a:cs typeface="Lustria"/>
                        <a:sym typeface="Lustria"/>
                      </a:endParaRPr>
                    </a:p>
                    <a:p>
                      <a:pPr indent="0" lvl="0" marL="0" marR="0" rtl="0" algn="ctr">
                        <a:lnSpc>
                          <a:spcPct val="100000"/>
                        </a:lnSpc>
                        <a:spcBef>
                          <a:spcPts val="0"/>
                        </a:spcBef>
                        <a:spcAft>
                          <a:spcPts val="0"/>
                        </a:spcAft>
                        <a:buClr>
                          <a:srgbClr val="000000"/>
                        </a:buClr>
                        <a:buSzPts val="1400"/>
                        <a:buFont typeface="Arial"/>
                        <a:buNone/>
                      </a:pPr>
                      <a:r>
                        <a:rPr b="0" i="1" lang="en-US" sz="700" u="none" cap="none" strike="noStrike">
                          <a:solidFill>
                            <a:srgbClr val="000000"/>
                          </a:solidFill>
                          <a:latin typeface="Lustria"/>
                          <a:ea typeface="Lustria"/>
                          <a:cs typeface="Lustria"/>
                          <a:sym typeface="Lustria"/>
                        </a:rPr>
                        <a:t>(1</a:t>
                      </a:r>
                      <a:r>
                        <a:rPr b="0" i="1" lang="en-US" sz="700">
                          <a:solidFill>
                            <a:srgbClr val="000000"/>
                          </a:solidFill>
                          <a:latin typeface="Lustria"/>
                          <a:ea typeface="Lustria"/>
                          <a:cs typeface="Lustria"/>
                          <a:sym typeface="Lustria"/>
                        </a:rPr>
                        <a:t>9</a:t>
                      </a:r>
                      <a:r>
                        <a:rPr b="0" i="1" lang="en-US" sz="700" u="none" cap="none" strike="noStrike">
                          <a:solidFill>
                            <a:srgbClr val="000000"/>
                          </a:solidFill>
                          <a:latin typeface="Lustria"/>
                          <a:ea typeface="Lustria"/>
                          <a:cs typeface="Lustria"/>
                          <a:sym typeface="Lustria"/>
                        </a:rPr>
                        <a:t>%)</a:t>
                      </a:r>
                      <a:endParaRPr b="0" i="1" sz="700" u="none" cap="none" strike="noStrike">
                        <a:solidFill>
                          <a:srgbClr val="000000"/>
                        </a:solidFill>
                        <a:latin typeface="Lustria"/>
                        <a:ea typeface="Lustria"/>
                        <a:cs typeface="Lustria"/>
                        <a:sym typeface="Lustria"/>
                      </a:endParaRPr>
                    </a:p>
                    <a:p>
                      <a:pPr indent="0" lvl="0" marL="0" marR="0" rtl="0" algn="ctr">
                        <a:lnSpc>
                          <a:spcPct val="100000"/>
                        </a:lnSpc>
                        <a:spcBef>
                          <a:spcPts val="0"/>
                        </a:spcBef>
                        <a:spcAft>
                          <a:spcPts val="0"/>
                        </a:spcAft>
                        <a:buClr>
                          <a:srgbClr val="000000"/>
                        </a:buClr>
                        <a:buSzPts val="1400"/>
                        <a:buFont typeface="Arial"/>
                        <a:buNone/>
                      </a:pPr>
                      <a:r>
                        <a:t/>
                      </a:r>
                      <a:endParaRPr b="0" sz="1400" u="none" cap="none" strike="noStrike">
                        <a:solidFill>
                          <a:srgbClr val="000000"/>
                        </a:solidFill>
                        <a:latin typeface="Lustria"/>
                        <a:ea typeface="Lustria"/>
                        <a:cs typeface="Lustria"/>
                        <a:sym typeface="Lustria"/>
                      </a:endParaRPr>
                    </a:p>
                  </a:txBody>
                  <a:tcPr marT="45725" marB="45725" marR="131025" marL="131025" anchor="ctr">
                    <a:solidFill>
                      <a:srgbClr val="EFE8E8"/>
                    </a:solidFill>
                  </a:tcPr>
                </a:tc>
              </a:tr>
              <a:tr h="40327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Grade 11</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100</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24</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33</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3</a:t>
                      </a:r>
                      <a:r>
                        <a:rPr lang="en-US">
                          <a:solidFill>
                            <a:srgbClr val="000000"/>
                          </a:solidFill>
                        </a:rPr>
                        <a:t>2</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a:t>
                      </a:r>
                      <a:r>
                        <a:rPr lang="en-US">
                          <a:solidFill>
                            <a:srgbClr val="000000"/>
                          </a:solidFill>
                        </a:rPr>
                        <a:t>1</a:t>
                      </a:r>
                      <a:r>
                        <a:rPr b="0" i="0" lang="en-US" sz="1400" u="none" cap="none" strike="noStrike">
                          <a:solidFill>
                            <a:srgbClr val="000000"/>
                          </a:solidFill>
                          <a:latin typeface="Lustria"/>
                          <a:ea typeface="Lustria"/>
                          <a:cs typeface="Lustria"/>
                          <a:sym typeface="Lustria"/>
                        </a:rPr>
                        <a:t>%</a:t>
                      </a:r>
                      <a:endParaRPr sz="1400" u="none" cap="none" strike="noStrike">
                        <a:solidFill>
                          <a:srgbClr val="000000"/>
                        </a:solidFill>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a:t>
                      </a:r>
                      <a:r>
                        <a:rPr lang="en-US">
                          <a:solidFill>
                            <a:srgbClr val="000000"/>
                          </a:solidFill>
                        </a:rPr>
                        <a:t>3</a:t>
                      </a:r>
                      <a:r>
                        <a:rPr b="0" i="0" lang="en-US" sz="1400" u="none" cap="none" strike="noStrike">
                          <a:solidFill>
                            <a:srgbClr val="000000"/>
                          </a:solidFill>
                          <a:latin typeface="Lustria"/>
                          <a:ea typeface="Lustria"/>
                          <a:cs typeface="Lustria"/>
                          <a:sym typeface="Lustria"/>
                        </a:rPr>
                        <a:t>%</a:t>
                      </a:r>
                      <a:endParaRPr b="0" i="0" sz="1400" u="none" cap="none" strike="noStrike">
                        <a:solidFill>
                          <a:srgbClr val="000000"/>
                        </a:solidFill>
                        <a:latin typeface="Lustria"/>
                        <a:ea typeface="Lustria"/>
                        <a:cs typeface="Lustria"/>
                        <a:sym typeface="Lustria"/>
                      </a:endParaRPr>
                    </a:p>
                    <a:p>
                      <a:pPr indent="0" lvl="0" marL="0" marR="0" rtl="0" algn="ctr">
                        <a:lnSpc>
                          <a:spcPct val="100000"/>
                        </a:lnSpc>
                        <a:spcBef>
                          <a:spcPts val="0"/>
                        </a:spcBef>
                        <a:spcAft>
                          <a:spcPts val="0"/>
                        </a:spcAft>
                        <a:buClr>
                          <a:srgbClr val="000000"/>
                        </a:buClr>
                        <a:buSzPts val="1400"/>
                        <a:buFont typeface="Arial"/>
                        <a:buNone/>
                      </a:pPr>
                      <a:r>
                        <a:rPr i="1" lang="en-US" sz="700" u="none" cap="none" strike="noStrike">
                          <a:solidFill>
                            <a:srgbClr val="000000"/>
                          </a:solidFill>
                          <a:latin typeface="Lustria"/>
                          <a:ea typeface="Lustria"/>
                          <a:cs typeface="Lustria"/>
                          <a:sym typeface="Lustria"/>
                        </a:rPr>
                        <a:t>(4</a:t>
                      </a:r>
                      <a:r>
                        <a:rPr i="1" lang="en-US" sz="700">
                          <a:solidFill>
                            <a:srgbClr val="000000"/>
                          </a:solidFill>
                          <a:latin typeface="Lustria"/>
                          <a:ea typeface="Lustria"/>
                          <a:cs typeface="Lustria"/>
                          <a:sym typeface="Lustria"/>
                        </a:rPr>
                        <a:t>1</a:t>
                      </a:r>
                      <a:r>
                        <a:rPr i="1" lang="en-US" sz="700" u="none" cap="none" strike="noStrike">
                          <a:solidFill>
                            <a:srgbClr val="000000"/>
                          </a:solidFill>
                          <a:latin typeface="Lustria"/>
                          <a:ea typeface="Lustria"/>
                          <a:cs typeface="Lustria"/>
                          <a:sym typeface="Lustria"/>
                        </a:rPr>
                        <a:t>%)</a:t>
                      </a:r>
                      <a:endParaRPr sz="1400" u="none" cap="none" strike="noStrike">
                        <a:solidFill>
                          <a:srgbClr val="000000"/>
                        </a:solidFill>
                        <a:latin typeface="Lustria"/>
                        <a:ea typeface="Lustria"/>
                        <a:cs typeface="Lustria"/>
                        <a:sym typeface="Lustria"/>
                      </a:endParaRPr>
                    </a:p>
                  </a:txBody>
                  <a:tcPr marT="45725" marB="45725" marR="131025" marL="131025" anchor="ctr"/>
                </a:tc>
                <a:tc>
                  <a:txBody>
                    <a:bodyPr/>
                    <a:lstStyle/>
                    <a:p>
                      <a:pPr indent="0" lvl="0" marL="0" marR="0" rtl="0" algn="ctr">
                        <a:lnSpc>
                          <a:spcPct val="100000"/>
                        </a:lnSpc>
                        <a:spcBef>
                          <a:spcPts val="0"/>
                        </a:spcBef>
                        <a:spcAft>
                          <a:spcPts val="0"/>
                        </a:spcAft>
                        <a:buClr>
                          <a:srgbClr val="000000"/>
                        </a:buClr>
                        <a:buSzPts val="1400"/>
                        <a:buFont typeface="Arial"/>
                        <a:buNone/>
                      </a:pPr>
                      <a:r>
                        <a:t/>
                      </a:r>
                      <a:endParaRPr b="0" sz="1400" u="none" cap="none" strike="noStrike">
                        <a:solidFill>
                          <a:srgbClr val="000000"/>
                        </a:solidFill>
                      </a:endParaRPr>
                    </a:p>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31</a:t>
                      </a:r>
                      <a:r>
                        <a:rPr b="0" i="0" lang="en-US" sz="1400" u="none" cap="none" strike="noStrike">
                          <a:solidFill>
                            <a:srgbClr val="000000"/>
                          </a:solidFill>
                          <a:latin typeface="Lustria"/>
                          <a:ea typeface="Lustria"/>
                          <a:cs typeface="Lustria"/>
                          <a:sym typeface="Lustria"/>
                        </a:rPr>
                        <a:t>%</a:t>
                      </a:r>
                      <a:endParaRPr b="0" i="0" sz="1400" u="none" cap="none" strike="noStrike">
                        <a:solidFill>
                          <a:srgbClr val="000000"/>
                        </a:solidFill>
                        <a:latin typeface="Lustria"/>
                        <a:ea typeface="Lustria"/>
                        <a:cs typeface="Lustria"/>
                        <a:sym typeface="Lustria"/>
                      </a:endParaRPr>
                    </a:p>
                    <a:p>
                      <a:pPr indent="0" lvl="0" marL="0" marR="0" rtl="0" algn="ctr">
                        <a:lnSpc>
                          <a:spcPct val="100000"/>
                        </a:lnSpc>
                        <a:spcBef>
                          <a:spcPts val="0"/>
                        </a:spcBef>
                        <a:spcAft>
                          <a:spcPts val="0"/>
                        </a:spcAft>
                        <a:buClr>
                          <a:srgbClr val="000000"/>
                        </a:buClr>
                        <a:buSzPts val="1400"/>
                        <a:buFont typeface="Arial"/>
                        <a:buNone/>
                      </a:pPr>
                      <a:r>
                        <a:rPr b="0" i="1" lang="en-US" sz="700" u="none" cap="none" strike="noStrike">
                          <a:solidFill>
                            <a:srgbClr val="000000"/>
                          </a:solidFill>
                          <a:latin typeface="Lustria"/>
                          <a:ea typeface="Lustria"/>
                          <a:cs typeface="Lustria"/>
                          <a:sym typeface="Lustria"/>
                        </a:rPr>
                        <a:t>(</a:t>
                      </a:r>
                      <a:r>
                        <a:rPr b="0" i="1" lang="en-US" sz="700">
                          <a:solidFill>
                            <a:srgbClr val="000000"/>
                          </a:solidFill>
                          <a:latin typeface="Lustria"/>
                          <a:ea typeface="Lustria"/>
                          <a:cs typeface="Lustria"/>
                          <a:sym typeface="Lustria"/>
                        </a:rPr>
                        <a:t>28</a:t>
                      </a:r>
                      <a:r>
                        <a:rPr b="0" i="1" lang="en-US" sz="700" u="none" cap="none" strike="noStrike">
                          <a:solidFill>
                            <a:srgbClr val="000000"/>
                          </a:solidFill>
                          <a:latin typeface="Lustria"/>
                          <a:ea typeface="Lustria"/>
                          <a:cs typeface="Lustria"/>
                          <a:sym typeface="Lustria"/>
                        </a:rPr>
                        <a:t>%)</a:t>
                      </a:r>
                      <a:endParaRPr b="0" i="1" sz="700" u="none" cap="none" strike="noStrike">
                        <a:solidFill>
                          <a:srgbClr val="000000"/>
                        </a:solidFill>
                        <a:latin typeface="Lustria"/>
                        <a:ea typeface="Lustria"/>
                        <a:cs typeface="Lustria"/>
                        <a:sym typeface="Lustria"/>
                      </a:endParaRPr>
                    </a:p>
                    <a:p>
                      <a:pPr indent="0" lvl="0" marL="0" marR="0" rtl="0" algn="ctr">
                        <a:lnSpc>
                          <a:spcPct val="100000"/>
                        </a:lnSpc>
                        <a:spcBef>
                          <a:spcPts val="0"/>
                        </a:spcBef>
                        <a:spcAft>
                          <a:spcPts val="0"/>
                        </a:spcAft>
                        <a:buClr>
                          <a:srgbClr val="000000"/>
                        </a:buClr>
                        <a:buSzPts val="1400"/>
                        <a:buFont typeface="Arial"/>
                        <a:buNone/>
                      </a:pPr>
                      <a:r>
                        <a:t/>
                      </a:r>
                      <a:endParaRPr b="0" sz="1400" u="none" cap="none" strike="noStrike">
                        <a:solidFill>
                          <a:srgbClr val="000000"/>
                        </a:solidFill>
                        <a:latin typeface="Lustria"/>
                        <a:ea typeface="Lustria"/>
                        <a:cs typeface="Lustria"/>
                        <a:sym typeface="Lustria"/>
                      </a:endParaRPr>
                    </a:p>
                  </a:txBody>
                  <a:tcPr marT="45725" marB="45725" marR="131025" marL="131025" anchor="ctr">
                    <a:solidFill>
                      <a:srgbClr val="DDCCCC"/>
                    </a:solidFill>
                  </a:tcPr>
                </a:tc>
              </a:tr>
            </a:tbl>
          </a:graphicData>
        </a:graphic>
      </p:graphicFrame>
      <p:sp>
        <p:nvSpPr>
          <p:cNvPr id="326" name="Google Shape;326;g1670647f85e_0_9"/>
          <p:cNvSpPr txBox="1"/>
          <p:nvPr/>
        </p:nvSpPr>
        <p:spPr>
          <a:xfrm>
            <a:off x="376163" y="6033539"/>
            <a:ext cx="5788800" cy="276900"/>
          </a:xfrm>
          <a:prstGeom prst="rect">
            <a:avLst/>
          </a:prstGeom>
          <a:noFill/>
          <a:ln>
            <a:noFill/>
          </a:ln>
        </p:spPr>
        <p:txBody>
          <a:bodyPr anchorCtr="0" anchor="t" bIns="45700" lIns="91425" spcFirstLastPara="1" rIns="91425" wrap="square" tIns="45700">
            <a:spAutoFit/>
          </a:bodyPr>
          <a:lstStyle/>
          <a:p>
            <a:pPr indent="-171450" lvl="0" marL="171450" marR="0" rtl="0" algn="l">
              <a:lnSpc>
                <a:spcPct val="100000"/>
              </a:lnSpc>
              <a:spcBef>
                <a:spcPts val="0"/>
              </a:spcBef>
              <a:spcAft>
                <a:spcPts val="0"/>
              </a:spcAft>
              <a:buClr>
                <a:schemeClr val="lt1"/>
              </a:buClr>
              <a:buSzPts val="1200"/>
              <a:buFont typeface="Arial"/>
              <a:buChar char="•"/>
            </a:pPr>
            <a:r>
              <a:rPr b="1" i="0" lang="en-US" sz="1200" u="none" cap="none" strike="noStrike">
                <a:solidFill>
                  <a:schemeClr val="lt1"/>
                </a:solidFill>
                <a:latin typeface="Lustria"/>
                <a:ea typeface="Lustria"/>
                <a:cs typeface="Lustria"/>
                <a:sym typeface="Lustria"/>
              </a:rPr>
              <a:t>Note</a:t>
            </a:r>
            <a:r>
              <a:rPr b="0" i="0" lang="en-US" sz="1200" u="none" cap="none" strike="noStrike">
                <a:solidFill>
                  <a:schemeClr val="lt1"/>
                </a:solidFill>
                <a:latin typeface="Lustria"/>
                <a:ea typeface="Lustria"/>
                <a:cs typeface="Lustria"/>
                <a:sym typeface="Lustria"/>
              </a:rPr>
              <a:t>: Numbers may not sum to 100% due to rounding.</a:t>
            </a:r>
            <a:endParaRPr b="0" i="0" sz="1400" u="none" cap="none" strike="noStrike">
              <a:solidFill>
                <a:srgbClr val="000000"/>
              </a:solidFill>
              <a:latin typeface="Arial"/>
              <a:ea typeface="Arial"/>
              <a:cs typeface="Arial"/>
              <a:sym typeface="Arial"/>
            </a:endParaRPr>
          </a:p>
        </p:txBody>
      </p:sp>
      <p:sp>
        <p:nvSpPr>
          <p:cNvPr id="327" name="Google Shape;327;g1670647f85e_0_9"/>
          <p:cNvSpPr txBox="1"/>
          <p:nvPr/>
        </p:nvSpPr>
        <p:spPr>
          <a:xfrm>
            <a:off x="57150" y="505025"/>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00"/>
              </a:highlight>
              <a:latin typeface="Lustria"/>
              <a:ea typeface="Lustria"/>
              <a:cs typeface="Lustria"/>
              <a:sym typeface="Lustria"/>
            </a:endParaRPr>
          </a:p>
        </p:txBody>
      </p:sp>
      <p:sp>
        <p:nvSpPr>
          <p:cNvPr id="328" name="Google Shape;328;g1670647f85e_0_9"/>
          <p:cNvSpPr/>
          <p:nvPr/>
        </p:nvSpPr>
        <p:spPr>
          <a:xfrm>
            <a:off x="8273425" y="1441000"/>
            <a:ext cx="452100" cy="4002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g1670647f85e_0_9"/>
          <p:cNvSpPr/>
          <p:nvPr/>
        </p:nvSpPr>
        <p:spPr>
          <a:xfrm>
            <a:off x="9233275" y="1440988"/>
            <a:ext cx="452100" cy="4002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g1670647f85e_0_9"/>
          <p:cNvSpPr txBox="1"/>
          <p:nvPr/>
        </p:nvSpPr>
        <p:spPr>
          <a:xfrm>
            <a:off x="9926050" y="2832425"/>
            <a:ext cx="17547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Lustria"/>
                <a:ea typeface="Lustria"/>
                <a:cs typeface="Lustria"/>
                <a:sym typeface="Lustria"/>
              </a:rPr>
              <a:t>Highlights</a:t>
            </a:r>
            <a:r>
              <a:rPr lang="en-US" sz="1200">
                <a:latin typeface="Lustria"/>
                <a:ea typeface="Lustria"/>
                <a:cs typeface="Lustria"/>
                <a:sym typeface="Lustria"/>
              </a:rPr>
              <a:t>: </a:t>
            </a:r>
            <a:endParaRPr sz="1200">
              <a:latin typeface="Lustria"/>
              <a:ea typeface="Lustria"/>
              <a:cs typeface="Lustria"/>
              <a:sym typeface="Lustria"/>
            </a:endParaRPr>
          </a:p>
          <a:p>
            <a:pPr indent="0" lvl="0" marL="0" rtl="0" algn="l">
              <a:spcBef>
                <a:spcPts val="0"/>
              </a:spcBef>
              <a:spcAft>
                <a:spcPts val="0"/>
              </a:spcAft>
              <a:buNone/>
            </a:pPr>
            <a:r>
              <a:rPr lang="en-US" sz="1100">
                <a:latin typeface="Lustria"/>
                <a:ea typeface="Lustria"/>
                <a:cs typeface="Lustria"/>
                <a:sym typeface="Lustria"/>
              </a:rPr>
              <a:t>-HT outperformed </a:t>
            </a:r>
            <a:r>
              <a:rPr lang="en-US" sz="1100">
                <a:latin typeface="Lustria"/>
                <a:ea typeface="Lustria"/>
                <a:cs typeface="Lustria"/>
                <a:sym typeface="Lustria"/>
              </a:rPr>
              <a:t>ourselves</a:t>
            </a:r>
            <a:r>
              <a:rPr lang="en-US" sz="1100">
                <a:latin typeface="Lustria"/>
                <a:ea typeface="Lustria"/>
                <a:cs typeface="Lustria"/>
                <a:sym typeface="Lustria"/>
              </a:rPr>
              <a:t> &amp; state</a:t>
            </a:r>
            <a:endParaRPr sz="1100">
              <a:latin typeface="Lustria"/>
              <a:ea typeface="Lustria"/>
              <a:cs typeface="Lustria"/>
              <a:sym typeface="Lustria"/>
            </a:endParaRPr>
          </a:p>
          <a:p>
            <a:pPr indent="0" lvl="0" marL="0" rtl="0" algn="l">
              <a:spcBef>
                <a:spcPts val="0"/>
              </a:spcBef>
              <a:spcAft>
                <a:spcPts val="0"/>
              </a:spcAft>
              <a:buNone/>
            </a:pPr>
            <a:r>
              <a:t/>
            </a:r>
            <a:endParaRPr sz="1100">
              <a:latin typeface="Lustria"/>
              <a:ea typeface="Lustria"/>
              <a:cs typeface="Lustria"/>
              <a:sym typeface="Lustri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graphicFrame>
        <p:nvGraphicFramePr>
          <p:cNvPr id="336" name="Google Shape;336;g28d0ef665c5_0_0"/>
          <p:cNvGraphicFramePr/>
          <p:nvPr/>
        </p:nvGraphicFramePr>
        <p:xfrm>
          <a:off x="3056382" y="1619155"/>
          <a:ext cx="3000000" cy="3000000"/>
        </p:xfrm>
        <a:graphic>
          <a:graphicData uri="http://schemas.openxmlformats.org/drawingml/2006/table">
            <a:tbl>
              <a:tblPr bandRow="1" firstRow="1" lastCol="1">
                <a:noFill/>
                <a:tableStyleId>{9B90CD57-2BAD-47DE-B3D6-B1C20D0997DD}</a:tableStyleId>
              </a:tblPr>
              <a:tblGrid>
                <a:gridCol w="1485425"/>
                <a:gridCol w="1126375"/>
                <a:gridCol w="1164475"/>
                <a:gridCol w="1468825"/>
              </a:tblGrid>
              <a:tr h="888600">
                <a:tc>
                  <a:txBody>
                    <a:bodyPr/>
                    <a:lstStyle/>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Haddon Township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 ≥ </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4</a:t>
                      </a:r>
                      <a:endParaRPr sz="1400" u="none" cap="none" strike="noStrike"/>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DFG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 ≥ </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4</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US" sz="1000" u="sng" cap="none" strike="noStrike"/>
                        <a:t>State</a:t>
                      </a:r>
                      <a:r>
                        <a:rPr lang="en-US" sz="1000" u="none" cap="none" strike="noStrike"/>
                        <a:t> Average</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 ≥ </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4</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txBody>
                  <a:tcPr marT="45725" marB="45725" marR="131025" marL="131025" anchor="ctr">
                    <a:lnL cap="flat" cmpd="sng" w="12700">
                      <a:solidFill>
                        <a:schemeClr val="lt1"/>
                      </a:solidFill>
                      <a:prstDash val="solid"/>
                      <a:round/>
                      <a:headEnd len="sm" w="sm" type="none"/>
                      <a:tailEnd len="sm" w="sm" type="none"/>
                    </a:lnL>
                    <a:lnB cap="flat" cmpd="sng" w="38100">
                      <a:solidFill>
                        <a:schemeClr val="lt1"/>
                      </a:solidFill>
                      <a:prstDash val="solid"/>
                      <a:round/>
                      <a:headEnd len="sm" w="sm" type="none"/>
                      <a:tailEnd len="sm" w="sm" type="none"/>
                    </a:lnB>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ELA Grade 3</a:t>
                      </a:r>
                      <a:endParaRPr b="1" sz="1400" u="none" cap="none" strike="noStrike">
                        <a:solidFill>
                          <a:srgbClr val="000000"/>
                        </a:solidFill>
                        <a:latin typeface="Lustria"/>
                        <a:ea typeface="Lustria"/>
                        <a:cs typeface="Lustria"/>
                        <a:sym typeface="Lustria"/>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60</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47%</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44</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Math Grade 3</a:t>
                      </a:r>
                      <a:endParaRPr b="1" sz="1400" u="none" cap="none" strike="noStrike">
                        <a:solidFill>
                          <a:srgbClr val="000000"/>
                        </a:solidFill>
                        <a:latin typeface="Lustria"/>
                        <a:ea typeface="Lustria"/>
                        <a:cs typeface="Lustria"/>
                        <a:sym typeface="Lustria"/>
                      </a:endParaRPr>
                    </a:p>
                  </a:txBody>
                  <a:tcPr marT="45725" marB="45725" marR="131025" marL="131025" anchor="ctr">
                    <a:lnR cap="flat" cmpd="sng" w="12700">
                      <a:solidFill>
                        <a:schemeClr val="lt1"/>
                      </a:solidFill>
                      <a:prstDash val="solid"/>
                      <a:round/>
                      <a:headEnd len="sm" w="sm" type="none"/>
                      <a:tailEnd len="sm" w="sm" type="none"/>
                    </a:lnR>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68</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53%</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48</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ELA Grade 4</a:t>
                      </a:r>
                      <a:endParaRPr b="1" sz="1400" u="none" cap="none" strike="noStrike">
                        <a:solidFill>
                          <a:srgbClr val="000000"/>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73</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55</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51</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Math Grade 4</a:t>
                      </a:r>
                      <a:endParaRPr b="1" sz="1400" u="none" cap="none" strike="noStrike">
                        <a:solidFill>
                          <a:srgbClr val="000000"/>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67</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49%</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45</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ELA Grade 5</a:t>
                      </a:r>
                      <a:endParaRPr b="1" sz="1400" u="none" cap="none" strike="noStrike">
                        <a:solidFill>
                          <a:srgbClr val="000000"/>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a:t>
                      </a:r>
                      <a:r>
                        <a:rPr lang="en-US">
                          <a:solidFill>
                            <a:srgbClr val="000000"/>
                          </a:solidFill>
                        </a:rPr>
                        <a:t>0</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6</a:t>
                      </a:r>
                      <a:r>
                        <a:rPr lang="en-US">
                          <a:solidFill>
                            <a:srgbClr val="000000"/>
                          </a:solidFill>
                        </a:rPr>
                        <a:t>0</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52</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Math Grade 5</a:t>
                      </a:r>
                      <a:endParaRPr b="1" sz="1400" u="none" cap="none" strike="noStrike">
                        <a:solidFill>
                          <a:srgbClr val="000000"/>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56</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47</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40%</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ELA Grade 6</a:t>
                      </a:r>
                      <a:endParaRPr b="1" sz="1400" u="none" cap="none" strike="noStrike">
                        <a:solidFill>
                          <a:srgbClr val="000000"/>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56</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a:t>
                      </a:r>
                      <a:r>
                        <a:rPr lang="en-US">
                          <a:solidFill>
                            <a:srgbClr val="000000"/>
                          </a:solidFill>
                        </a:rPr>
                        <a:t>6</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53</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Math Grade 6</a:t>
                      </a:r>
                      <a:endParaRPr b="1" sz="1400" u="none" cap="none" strike="noStrike">
                        <a:solidFill>
                          <a:srgbClr val="000000"/>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44</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3</a:t>
                      </a:r>
                      <a:r>
                        <a:rPr lang="en-US">
                          <a:solidFill>
                            <a:srgbClr val="000000"/>
                          </a:solidFill>
                        </a:rPr>
                        <a:t>8</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3</a:t>
                      </a:r>
                      <a:r>
                        <a:rPr b="0" lang="en-US">
                          <a:solidFill>
                            <a:srgbClr val="000000"/>
                          </a:solidFill>
                        </a:rPr>
                        <a:t>6</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r>
            </a:tbl>
          </a:graphicData>
        </a:graphic>
      </p:graphicFrame>
      <p:sp>
        <p:nvSpPr>
          <p:cNvPr id="337" name="Google Shape;337;g28d0ef665c5_0_0"/>
          <p:cNvSpPr txBox="1"/>
          <p:nvPr>
            <p:ph type="title"/>
          </p:nvPr>
        </p:nvSpPr>
        <p:spPr>
          <a:xfrm>
            <a:off x="690400" y="0"/>
            <a:ext cx="10218000" cy="1410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800"/>
              <a:buFont typeface="Libre Baskerville"/>
              <a:buNone/>
            </a:pPr>
            <a:r>
              <a:rPr lang="en-US" sz="2800"/>
              <a:t>Haddon Township</a:t>
            </a:r>
            <a:br>
              <a:rPr lang="en-US" sz="2800"/>
            </a:br>
            <a:r>
              <a:rPr b="1" lang="en-US" sz="2800">
                <a:solidFill>
                  <a:srgbClr val="000000"/>
                </a:solidFill>
              </a:rPr>
              <a:t>2023-24</a:t>
            </a:r>
            <a:endParaRPr sz="2800"/>
          </a:p>
          <a:p>
            <a:pPr indent="0" lvl="0" marL="0" rtl="0" algn="ctr">
              <a:lnSpc>
                <a:spcPct val="100000"/>
              </a:lnSpc>
              <a:spcBef>
                <a:spcPts val="0"/>
              </a:spcBef>
              <a:spcAft>
                <a:spcPts val="0"/>
              </a:spcAft>
              <a:buClr>
                <a:schemeClr val="lt1"/>
              </a:buClr>
              <a:buSzPts val="2800"/>
              <a:buFont typeface="Libre Baskerville"/>
              <a:buNone/>
            </a:pPr>
            <a:r>
              <a:rPr lang="en-US" sz="2800"/>
              <a:t>District Factor Group Proficiency (DFG) Comparison</a:t>
            </a:r>
            <a:endParaRPr/>
          </a:p>
        </p:txBody>
      </p:sp>
      <p:sp>
        <p:nvSpPr>
          <p:cNvPr id="338" name="Google Shape;338;g28d0ef665c5_0_0"/>
          <p:cNvSpPr txBox="1"/>
          <p:nvPr/>
        </p:nvSpPr>
        <p:spPr>
          <a:xfrm>
            <a:off x="254000" y="339725"/>
            <a:ext cx="2971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00"/>
              </a:highlight>
              <a:latin typeface="Lustria"/>
              <a:ea typeface="Lustria"/>
              <a:cs typeface="Lustria"/>
              <a:sym typeface="Lustria"/>
            </a:endParaRPr>
          </a:p>
        </p:txBody>
      </p:sp>
      <p:sp>
        <p:nvSpPr>
          <p:cNvPr id="339" name="Google Shape;339;g28d0ef665c5_0_0"/>
          <p:cNvSpPr txBox="1"/>
          <p:nvPr/>
        </p:nvSpPr>
        <p:spPr>
          <a:xfrm>
            <a:off x="8726150" y="3332325"/>
            <a:ext cx="2474100" cy="1215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Lustria"/>
                <a:ea typeface="Lustria"/>
                <a:cs typeface="Lustria"/>
                <a:sym typeface="Lustria"/>
              </a:rPr>
              <a:t>Highlights</a:t>
            </a:r>
            <a:r>
              <a:rPr b="0" i="0" lang="en-US" sz="1200" u="none" cap="none" strike="noStrike">
                <a:solidFill>
                  <a:srgbClr val="000000"/>
                </a:solidFill>
                <a:latin typeface="Lustria"/>
                <a:ea typeface="Lustria"/>
                <a:cs typeface="Lustria"/>
                <a:sym typeface="Lustria"/>
              </a:rPr>
              <a:t>: </a:t>
            </a:r>
            <a:endParaRPr b="0" i="0" sz="1200" u="none" cap="none" strike="noStrike">
              <a:solidFill>
                <a:srgbClr val="000000"/>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Lustria"/>
                <a:ea typeface="Lustria"/>
                <a:cs typeface="Lustria"/>
                <a:sym typeface="Lustria"/>
              </a:rPr>
              <a:t>-Delayed Data</a:t>
            </a:r>
            <a:endParaRPr b="0" i="0" sz="1100" u="none" cap="none" strike="noStrike">
              <a:solidFill>
                <a:srgbClr val="000000"/>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Lustria"/>
                <a:ea typeface="Lustria"/>
                <a:cs typeface="Lustria"/>
                <a:sym typeface="Lustria"/>
              </a:rPr>
              <a:t>-Comparison: 9 K-12 Districts</a:t>
            </a:r>
            <a:endParaRPr b="0" i="0" sz="1100" u="none" cap="none" strike="noStrike">
              <a:solidFill>
                <a:srgbClr val="000000"/>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Lustria"/>
                <a:ea typeface="Lustria"/>
                <a:cs typeface="Lustria"/>
                <a:sym typeface="Lustria"/>
              </a:rPr>
              <a:t>-Outperforming </a:t>
            </a:r>
            <a:r>
              <a:rPr lang="en-US" sz="1100">
                <a:latin typeface="Lustria"/>
                <a:ea typeface="Lustria"/>
                <a:cs typeface="Lustria"/>
                <a:sym typeface="Lustria"/>
              </a:rPr>
              <a:t>all</a:t>
            </a:r>
            <a:r>
              <a:rPr b="0" i="0" lang="en-US" sz="1100" u="none" cap="none" strike="noStrike">
                <a:solidFill>
                  <a:srgbClr val="000000"/>
                </a:solidFill>
                <a:latin typeface="Lustria"/>
                <a:ea typeface="Lustria"/>
                <a:cs typeface="Lustria"/>
                <a:sym typeface="Lustria"/>
              </a:rPr>
              <a:t> </a:t>
            </a:r>
            <a:r>
              <a:rPr lang="en-US" sz="1100">
                <a:latin typeface="Lustria"/>
                <a:ea typeface="Lustria"/>
                <a:cs typeface="Lustria"/>
                <a:sym typeface="Lustria"/>
              </a:rPr>
              <a:t>DFG districts</a:t>
            </a:r>
            <a:r>
              <a:rPr b="0" i="0" lang="en-US" sz="1100" u="none" cap="none" strike="noStrike">
                <a:solidFill>
                  <a:srgbClr val="000000"/>
                </a:solidFill>
                <a:latin typeface="Lustria"/>
                <a:ea typeface="Lustria"/>
                <a:cs typeface="Lustria"/>
                <a:sym typeface="Lustria"/>
              </a:rPr>
              <a:t> &amp; </a:t>
            </a:r>
            <a:r>
              <a:rPr lang="en-US" sz="1100">
                <a:latin typeface="Lustria"/>
                <a:ea typeface="Lustria"/>
                <a:cs typeface="Lustria"/>
                <a:sym typeface="Lustria"/>
              </a:rPr>
              <a:t>state</a:t>
            </a:r>
            <a:endParaRPr b="0" i="0" sz="1100" u="none" cap="none" strike="noStrike">
              <a:solidFill>
                <a:srgbClr val="000000"/>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Lustria"/>
              <a:ea typeface="Lustria"/>
              <a:cs typeface="Lustria"/>
              <a:sym typeface="Lustri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graphicFrame>
        <p:nvGraphicFramePr>
          <p:cNvPr id="345" name="Google Shape;345;g24e13ee7fdb_0_7"/>
          <p:cNvGraphicFramePr/>
          <p:nvPr/>
        </p:nvGraphicFramePr>
        <p:xfrm>
          <a:off x="3056382" y="1619155"/>
          <a:ext cx="3000000" cy="3000000"/>
        </p:xfrm>
        <a:graphic>
          <a:graphicData uri="http://schemas.openxmlformats.org/drawingml/2006/table">
            <a:tbl>
              <a:tblPr bandRow="1" firstRow="1" lastCol="1">
                <a:noFill/>
                <a:tableStyleId>{9B90CD57-2BAD-47DE-B3D6-B1C20D0997DD}</a:tableStyleId>
              </a:tblPr>
              <a:tblGrid>
                <a:gridCol w="1485425"/>
                <a:gridCol w="1126375"/>
                <a:gridCol w="1164475"/>
                <a:gridCol w="1468825"/>
              </a:tblGrid>
              <a:tr h="888600">
                <a:tc>
                  <a:txBody>
                    <a:bodyPr/>
                    <a:lstStyle/>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Haddon Township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 ≥ </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4</a:t>
                      </a:r>
                      <a:endParaRPr sz="1400" u="none" cap="none" strike="noStrike"/>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DFG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 ≥ </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4</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sng" cap="none" strike="noStrike"/>
                        <a:t>State</a:t>
                      </a:r>
                      <a:r>
                        <a:rPr lang="en-US" sz="1000" u="none" cap="none" strike="noStrike"/>
                        <a:t> Average</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 ≥ </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Level 4</a:t>
                      </a:r>
                      <a:endParaRPr sz="14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txBody>
                  <a:tcPr marT="45725" marB="45725" marR="131025" marL="131025" anchor="ctr">
                    <a:lnL cap="flat" cmpd="sng" w="12700">
                      <a:solidFill>
                        <a:schemeClr val="lt1"/>
                      </a:solidFill>
                      <a:prstDash val="solid"/>
                      <a:round/>
                      <a:headEnd len="sm" w="sm" type="none"/>
                      <a:tailEnd len="sm" w="sm" type="none"/>
                    </a:lnL>
                    <a:lnB cap="flat" cmpd="sng" w="38100">
                      <a:solidFill>
                        <a:schemeClr val="lt1"/>
                      </a:solidFill>
                      <a:prstDash val="solid"/>
                      <a:round/>
                      <a:headEnd len="sm" w="sm" type="none"/>
                      <a:tailEnd len="sm" w="sm" type="none"/>
                    </a:lnB>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ELA Grade 7</a:t>
                      </a:r>
                      <a:endParaRPr b="1" sz="1400" u="none" cap="none" strike="noStrike">
                        <a:solidFill>
                          <a:srgbClr val="000000"/>
                        </a:solidFill>
                        <a:latin typeface="Lustria"/>
                        <a:ea typeface="Lustria"/>
                        <a:cs typeface="Lustria"/>
                        <a:sym typeface="Lustria"/>
                      </a:endParaRPr>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a:t>
                      </a:r>
                      <a:r>
                        <a:rPr lang="en-US">
                          <a:solidFill>
                            <a:srgbClr val="000000"/>
                          </a:solidFill>
                        </a:rPr>
                        <a:t>5</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5</a:t>
                      </a:r>
                      <a:r>
                        <a:rPr lang="en-US">
                          <a:solidFill>
                            <a:srgbClr val="000000"/>
                          </a:solidFill>
                        </a:rPr>
                        <a:t>6</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54</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Math Grade 7</a:t>
                      </a:r>
                      <a:endParaRPr b="1" sz="1400" u="none" cap="none" strike="noStrike">
                        <a:solidFill>
                          <a:srgbClr val="000000"/>
                        </a:solidFill>
                        <a:latin typeface="Lustria"/>
                        <a:ea typeface="Lustria"/>
                        <a:cs typeface="Lustria"/>
                        <a:sym typeface="Lustria"/>
                      </a:endParaRPr>
                    </a:p>
                  </a:txBody>
                  <a:tcPr marT="45725" marB="45725" marR="131025" marL="131025" anchor="ctr">
                    <a:lnR cap="flat" cmpd="sng" w="12700">
                      <a:solidFill>
                        <a:schemeClr val="lt1"/>
                      </a:solidFill>
                      <a:prstDash val="solid"/>
                      <a:round/>
                      <a:headEnd len="sm" w="sm" type="none"/>
                      <a:tailEnd len="sm" w="sm" type="none"/>
                    </a:lnR>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64</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42</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38</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FE8E8"/>
                    </a:solidFill>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ELA Grade 8</a:t>
                      </a:r>
                      <a:endParaRPr b="1" sz="1400" u="none" cap="none" strike="noStrike">
                        <a:solidFill>
                          <a:srgbClr val="000000"/>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59</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56</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53</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Math Grade 8</a:t>
                      </a:r>
                      <a:endParaRPr b="1" sz="1400" u="none" cap="none" strike="noStrike">
                        <a:solidFill>
                          <a:srgbClr val="000000"/>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2</a:t>
                      </a:r>
                      <a:r>
                        <a:rPr lang="en-US">
                          <a:solidFill>
                            <a:srgbClr val="000000"/>
                          </a:solidFill>
                        </a:rPr>
                        <a:t>4</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rgbClr val="000000"/>
                          </a:solidFill>
                        </a:rPr>
                        <a:t>1</a:t>
                      </a:r>
                      <a:r>
                        <a:rPr lang="en-US">
                          <a:solidFill>
                            <a:srgbClr val="000000"/>
                          </a:solidFill>
                        </a:rPr>
                        <a:t>7</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20</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FE8E8"/>
                    </a:solidFill>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ELA Grade 9</a:t>
                      </a:r>
                      <a:endParaRPr b="1" sz="1400" u="none" cap="none" strike="noStrike">
                        <a:solidFill>
                          <a:srgbClr val="000000"/>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60</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54</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400" u="none" cap="none" strike="noStrike">
                          <a:solidFill>
                            <a:srgbClr val="000000"/>
                          </a:solidFill>
                        </a:rPr>
                        <a:t>5</a:t>
                      </a:r>
                      <a:r>
                        <a:rPr b="0" lang="en-US">
                          <a:solidFill>
                            <a:srgbClr val="000000"/>
                          </a:solidFill>
                        </a:rPr>
                        <a:t>8</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Algebra I</a:t>
                      </a:r>
                      <a:endParaRPr b="1" sz="1400" u="none" cap="none" strike="noStrike">
                        <a:solidFill>
                          <a:srgbClr val="000000"/>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45</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41</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40</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FE8E8"/>
                    </a:solidFill>
                  </a:tcPr>
                </a:tc>
              </a:tr>
              <a:tr h="495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000000"/>
                          </a:solidFill>
                        </a:rPr>
                        <a:t>Geometry</a:t>
                      </a:r>
                      <a:endParaRPr b="1" sz="1400" u="none" cap="none" strike="noStrike">
                        <a:solidFill>
                          <a:srgbClr val="000000"/>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60</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000000"/>
                          </a:solidFill>
                        </a:rPr>
                        <a:t>45</a:t>
                      </a:r>
                      <a:r>
                        <a:rPr lang="en-US" sz="1400" u="none" cap="none" strike="noStrike">
                          <a:solidFill>
                            <a:srgbClr val="000000"/>
                          </a:solidFill>
                        </a:rPr>
                        <a:t>%</a:t>
                      </a:r>
                      <a:endParaRPr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3"/>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a:solidFill>
                            <a:srgbClr val="000000"/>
                          </a:solidFill>
                        </a:rPr>
                        <a:t>49</a:t>
                      </a:r>
                      <a:r>
                        <a:rPr b="0" lang="en-US" sz="1400" u="none" cap="none" strike="noStrike">
                          <a:solidFill>
                            <a:srgbClr val="000000"/>
                          </a:solidFill>
                        </a:rPr>
                        <a:t>%</a:t>
                      </a:r>
                      <a:endParaRPr b="0" sz="1400" u="none" cap="none" strike="noStrike">
                        <a:solidFill>
                          <a:srgbClr val="000000"/>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r>
            </a:tbl>
          </a:graphicData>
        </a:graphic>
      </p:graphicFrame>
      <p:sp>
        <p:nvSpPr>
          <p:cNvPr id="346" name="Google Shape;346;g24e13ee7fdb_0_7"/>
          <p:cNvSpPr txBox="1"/>
          <p:nvPr>
            <p:ph type="title"/>
          </p:nvPr>
        </p:nvSpPr>
        <p:spPr>
          <a:xfrm>
            <a:off x="690400" y="0"/>
            <a:ext cx="10218000" cy="1410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800"/>
              <a:buFont typeface="Libre Baskerville"/>
              <a:buNone/>
            </a:pPr>
            <a:r>
              <a:rPr lang="en-US" sz="2800"/>
              <a:t>Haddon Township</a:t>
            </a:r>
            <a:br>
              <a:rPr lang="en-US" sz="2800"/>
            </a:br>
            <a:r>
              <a:rPr b="1" lang="en-US" sz="2800">
                <a:solidFill>
                  <a:srgbClr val="000000"/>
                </a:solidFill>
              </a:rPr>
              <a:t>2023-24</a:t>
            </a:r>
            <a:endParaRPr b="1" sz="2800">
              <a:solidFill>
                <a:srgbClr val="000000"/>
              </a:solidFill>
            </a:endParaRPr>
          </a:p>
          <a:p>
            <a:pPr indent="0" lvl="0" marL="0" rtl="0" algn="ctr">
              <a:lnSpc>
                <a:spcPct val="100000"/>
              </a:lnSpc>
              <a:spcBef>
                <a:spcPts val="0"/>
              </a:spcBef>
              <a:spcAft>
                <a:spcPts val="0"/>
              </a:spcAft>
              <a:buClr>
                <a:schemeClr val="lt1"/>
              </a:buClr>
              <a:buSzPts val="2800"/>
              <a:buFont typeface="Libre Baskerville"/>
              <a:buNone/>
            </a:pPr>
            <a:r>
              <a:rPr lang="en-US" sz="2800"/>
              <a:t>District Factor Group Proficiency (DFG) Comparison</a:t>
            </a:r>
            <a:endParaRPr/>
          </a:p>
        </p:txBody>
      </p:sp>
      <p:sp>
        <p:nvSpPr>
          <p:cNvPr id="347" name="Google Shape;347;g24e13ee7fdb_0_7"/>
          <p:cNvSpPr txBox="1"/>
          <p:nvPr/>
        </p:nvSpPr>
        <p:spPr>
          <a:xfrm>
            <a:off x="254000" y="339725"/>
            <a:ext cx="2971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00"/>
              </a:highlight>
              <a:latin typeface="Lustria"/>
              <a:ea typeface="Lustria"/>
              <a:cs typeface="Lustria"/>
              <a:sym typeface="Lustria"/>
            </a:endParaRPr>
          </a:p>
        </p:txBody>
      </p:sp>
      <p:sp>
        <p:nvSpPr>
          <p:cNvPr id="348" name="Google Shape;348;g24e13ee7fdb_0_7"/>
          <p:cNvSpPr txBox="1"/>
          <p:nvPr/>
        </p:nvSpPr>
        <p:spPr>
          <a:xfrm>
            <a:off x="8576700" y="3232675"/>
            <a:ext cx="2920200" cy="1723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Lustria"/>
                <a:ea typeface="Lustria"/>
                <a:cs typeface="Lustria"/>
                <a:sym typeface="Lustria"/>
              </a:rPr>
              <a:t>Highlights</a:t>
            </a:r>
            <a:r>
              <a:rPr b="1" lang="en-US" sz="1200">
                <a:latin typeface="Lustria"/>
                <a:ea typeface="Lustria"/>
                <a:cs typeface="Lustria"/>
                <a:sym typeface="Lustria"/>
              </a:rPr>
              <a:t>/Prev. Area of </a:t>
            </a:r>
            <a:r>
              <a:rPr b="1" lang="en-US" sz="1200">
                <a:latin typeface="Lustria"/>
                <a:ea typeface="Lustria"/>
                <a:cs typeface="Lustria"/>
                <a:sym typeface="Lustria"/>
              </a:rPr>
              <a:t>Curiosity</a:t>
            </a:r>
            <a:r>
              <a:rPr b="0" i="0" lang="en-US" sz="1200" u="none" cap="none" strike="noStrike">
                <a:solidFill>
                  <a:srgbClr val="000000"/>
                </a:solidFill>
                <a:latin typeface="Lustria"/>
                <a:ea typeface="Lustria"/>
                <a:cs typeface="Lustria"/>
                <a:sym typeface="Lustria"/>
              </a:rPr>
              <a:t>: </a:t>
            </a:r>
            <a:endParaRPr b="0" i="0" sz="1200" u="none" cap="none" strike="noStrike">
              <a:solidFill>
                <a:srgbClr val="000000"/>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100">
                <a:latin typeface="Lustria"/>
                <a:ea typeface="Lustria"/>
                <a:cs typeface="Lustria"/>
                <a:sym typeface="Lustria"/>
              </a:rPr>
              <a:t>–</a:t>
            </a:r>
            <a:r>
              <a:rPr b="0" i="0" lang="en-US" sz="1100" u="none" cap="none" strike="noStrike">
                <a:solidFill>
                  <a:srgbClr val="000000"/>
                </a:solidFill>
                <a:latin typeface="Lustria"/>
                <a:ea typeface="Lustria"/>
                <a:cs typeface="Lustria"/>
                <a:sym typeface="Lustria"/>
              </a:rPr>
              <a:t>2021/22 vs. 2022/23</a:t>
            </a:r>
            <a:r>
              <a:rPr lang="en-US" sz="1100">
                <a:latin typeface="Lustria"/>
                <a:ea typeface="Lustria"/>
                <a:cs typeface="Lustria"/>
                <a:sym typeface="Lustria"/>
              </a:rPr>
              <a:t>, </a:t>
            </a:r>
            <a:r>
              <a:rPr b="0" i="0" lang="en-US" sz="1100" u="none" cap="none" strike="noStrike">
                <a:solidFill>
                  <a:srgbClr val="000000"/>
                </a:solidFill>
                <a:latin typeface="Lustria"/>
                <a:ea typeface="Lustria"/>
                <a:cs typeface="Lustria"/>
                <a:sym typeface="Lustria"/>
              </a:rPr>
              <a:t>ELA </a:t>
            </a:r>
            <a:r>
              <a:rPr lang="en-US" sz="1100">
                <a:latin typeface="Lustria"/>
                <a:ea typeface="Lustria"/>
                <a:cs typeface="Lustria"/>
                <a:sym typeface="Lustria"/>
              </a:rPr>
              <a:t>Gr.</a:t>
            </a:r>
            <a:r>
              <a:rPr b="0" i="0" lang="en-US" sz="1100" u="none" cap="none" strike="noStrike">
                <a:solidFill>
                  <a:srgbClr val="000000"/>
                </a:solidFill>
                <a:latin typeface="Lustria"/>
                <a:ea typeface="Lustria"/>
                <a:cs typeface="Lustria"/>
                <a:sym typeface="Lustria"/>
              </a:rPr>
              <a:t> 8 Increase</a:t>
            </a:r>
            <a:r>
              <a:rPr lang="en-US" sz="1100">
                <a:latin typeface="Lustria"/>
                <a:ea typeface="Lustria"/>
                <a:cs typeface="Lustria"/>
                <a:sym typeface="Lustria"/>
              </a:rPr>
              <a:t>d </a:t>
            </a:r>
            <a:r>
              <a:rPr b="0" i="0" lang="en-US" sz="1100" u="none" cap="none" strike="noStrike">
                <a:solidFill>
                  <a:srgbClr val="000000"/>
                </a:solidFill>
                <a:latin typeface="Lustria"/>
                <a:ea typeface="Lustria"/>
                <a:cs typeface="Lustria"/>
                <a:sym typeface="Lustria"/>
              </a:rPr>
              <a:t>41% to 49%</a:t>
            </a:r>
            <a:endParaRPr sz="1100">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100">
                <a:latin typeface="Lustria"/>
                <a:ea typeface="Lustria"/>
                <a:cs typeface="Lustria"/>
                <a:sym typeface="Lustria"/>
              </a:rPr>
              <a:t>–</a:t>
            </a:r>
            <a:r>
              <a:rPr b="0" i="0" lang="en-US" sz="1100" u="none" cap="none" strike="noStrike">
                <a:solidFill>
                  <a:srgbClr val="000000"/>
                </a:solidFill>
                <a:latin typeface="Lustria"/>
                <a:ea typeface="Lustria"/>
                <a:cs typeface="Lustria"/>
                <a:sym typeface="Lustria"/>
              </a:rPr>
              <a:t>2023/24</a:t>
            </a:r>
            <a:r>
              <a:rPr lang="en-US" sz="1100">
                <a:latin typeface="Lustria"/>
                <a:ea typeface="Lustria"/>
                <a:cs typeface="Lustria"/>
                <a:sym typeface="Lustria"/>
              </a:rPr>
              <a:t> ELA Gr. 8 Increased from 58% to 59%</a:t>
            </a:r>
            <a:endParaRPr sz="1100">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100">
                <a:latin typeface="Lustria"/>
                <a:ea typeface="Lustria"/>
                <a:cs typeface="Lustria"/>
                <a:sym typeface="Lustria"/>
              </a:rPr>
              <a:t>–ELA Gr. 9, 60% vs Prev. Year 49%</a:t>
            </a:r>
            <a:endParaRPr sz="1100">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100">
                <a:latin typeface="Lustria"/>
                <a:ea typeface="Lustria"/>
                <a:cs typeface="Lustria"/>
                <a:sym typeface="Lustria"/>
              </a:rPr>
              <a:t>–DFG Decreased 57% to 54%</a:t>
            </a:r>
            <a:endParaRPr sz="1100">
              <a:latin typeface="Lustria"/>
              <a:ea typeface="Lustria"/>
              <a:cs typeface="Lustria"/>
              <a:sym typeface="Lustria"/>
            </a:endParaRPr>
          </a:p>
          <a:p>
            <a:pPr indent="0" lvl="0" marL="0" rtl="0" algn="l">
              <a:spcBef>
                <a:spcPts val="0"/>
              </a:spcBef>
              <a:spcAft>
                <a:spcPts val="0"/>
              </a:spcAft>
              <a:buNone/>
            </a:pPr>
            <a:r>
              <a:rPr lang="en-US" sz="1100">
                <a:latin typeface="Lustria"/>
                <a:ea typeface="Lustria"/>
                <a:cs typeface="Lustria"/>
                <a:sym typeface="Lustria"/>
              </a:rPr>
              <a:t>–Amplify strides are evident, ELA </a:t>
            </a:r>
            <a:endParaRPr sz="1100">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t/>
            </a:r>
            <a:endParaRPr sz="1100">
              <a:latin typeface="Lustria"/>
              <a:ea typeface="Lustria"/>
              <a:cs typeface="Lustria"/>
              <a:sym typeface="Lustri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18"/>
          <p:cNvSpPr txBox="1"/>
          <p:nvPr>
            <p:ph type="title"/>
          </p:nvPr>
        </p:nvSpPr>
        <p:spPr>
          <a:xfrm>
            <a:off x="1039284" y="62760"/>
            <a:ext cx="10111200" cy="1283100"/>
          </a:xfrm>
          <a:prstGeom prst="rect">
            <a:avLst/>
          </a:prstGeom>
          <a:solidFill>
            <a:schemeClr val="dk1"/>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sz="3700"/>
              <a:t>ACCESS for Multilingual Learners (MLs)</a:t>
            </a:r>
            <a:endParaRPr sz="3700"/>
          </a:p>
        </p:txBody>
      </p:sp>
      <p:graphicFrame>
        <p:nvGraphicFramePr>
          <p:cNvPr id="354" name="Google Shape;354;p18"/>
          <p:cNvGraphicFramePr/>
          <p:nvPr/>
        </p:nvGraphicFramePr>
        <p:xfrm>
          <a:off x="260812" y="1532587"/>
          <a:ext cx="3000000" cy="3000000"/>
        </p:xfrm>
        <a:graphic>
          <a:graphicData uri="http://schemas.openxmlformats.org/drawingml/2006/table">
            <a:tbl>
              <a:tblPr bandRow="1" firstRow="1">
                <a:noFill/>
                <a:tableStyleId>{9B90CD57-2BAD-47DE-B3D6-B1C20D0997DD}</a:tableStyleId>
              </a:tblPr>
              <a:tblGrid>
                <a:gridCol w="8190975"/>
                <a:gridCol w="3477300"/>
              </a:tblGrid>
              <a:tr h="556975">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t>Proficiency Level</a:t>
                      </a:r>
                      <a:endParaRPr sz="16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t>Total Number of Students Scoring in This Category</a:t>
                      </a:r>
                      <a:endParaRPr sz="1600" u="none" cap="none" strike="noStrike"/>
                    </a:p>
                  </a:txBody>
                  <a:tcPr marT="45725" marB="45725" marR="91450" marL="91450"/>
                </a:tc>
              </a:tr>
              <a:tr h="566900">
                <a:tc>
                  <a:txBody>
                    <a:bodyPr/>
                    <a:lstStyle/>
                    <a:p>
                      <a:pPr indent="-342900" lvl="0" marL="342900" marR="0" rtl="0" algn="l">
                        <a:lnSpc>
                          <a:spcPct val="100000"/>
                        </a:lnSpc>
                        <a:spcBef>
                          <a:spcPts val="0"/>
                        </a:spcBef>
                        <a:spcAft>
                          <a:spcPts val="0"/>
                        </a:spcAft>
                        <a:buClr>
                          <a:srgbClr val="000000"/>
                        </a:buClr>
                        <a:buSzPts val="1400"/>
                        <a:buFont typeface="Lustria"/>
                        <a:buAutoNum type="arabicPeriod"/>
                      </a:pPr>
                      <a:r>
                        <a:rPr b="1" lang="en-US" sz="1400" u="none" cap="none" strike="noStrike">
                          <a:solidFill>
                            <a:srgbClr val="000000"/>
                          </a:solidFill>
                        </a:rPr>
                        <a:t>Entering: </a:t>
                      </a:r>
                      <a:endParaRPr sz="1400" u="none" cap="none" strike="noStrike">
                        <a:solidFill>
                          <a:srgbClr val="000000"/>
                        </a:solidFill>
                      </a:endParaRPr>
                    </a:p>
                    <a:p>
                      <a:pPr indent="0" lvl="0" marL="0" marR="0" rtl="0" algn="l">
                        <a:lnSpc>
                          <a:spcPct val="100000"/>
                        </a:lnSpc>
                        <a:spcBef>
                          <a:spcPts val="0"/>
                        </a:spcBef>
                        <a:spcAft>
                          <a:spcPts val="0"/>
                        </a:spcAft>
                        <a:buClr>
                          <a:schemeClr val="lt1"/>
                        </a:buClr>
                        <a:buSzPts val="1400"/>
                        <a:buFont typeface="Lustria"/>
                        <a:buNone/>
                      </a:pPr>
                      <a:r>
                        <a:rPr lang="en-US" sz="1400" u="none" cap="none" strike="noStrike">
                          <a:solidFill>
                            <a:srgbClr val="000000"/>
                          </a:solidFill>
                        </a:rPr>
                        <a:t>Knows and uses minimal social language and minimal academic language with visual and graphic support</a:t>
                      </a:r>
                      <a:endParaRPr sz="1400" u="none" cap="none" strike="noStrike">
                        <a:solidFill>
                          <a:srgbClr val="000000"/>
                        </a:solidFill>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a:solidFill>
                            <a:srgbClr val="000000"/>
                          </a:solidFill>
                        </a:rPr>
                        <a:t>2</a:t>
                      </a:r>
                      <a:endParaRPr sz="1600" u="none" cap="none" strike="noStrike">
                        <a:solidFill>
                          <a:srgbClr val="000000"/>
                        </a:solidFill>
                      </a:endParaRPr>
                    </a:p>
                    <a:p>
                      <a:pPr indent="0" lvl="0" marL="0" marR="0" rtl="0" algn="ctr">
                        <a:lnSpc>
                          <a:spcPct val="100000"/>
                        </a:lnSpc>
                        <a:spcBef>
                          <a:spcPts val="0"/>
                        </a:spcBef>
                        <a:spcAft>
                          <a:spcPts val="0"/>
                        </a:spcAft>
                        <a:buClr>
                          <a:srgbClr val="000000"/>
                        </a:buClr>
                        <a:buSzPts val="1600"/>
                        <a:buFont typeface="Arial"/>
                        <a:buNone/>
                      </a:pPr>
                      <a:r>
                        <a:t/>
                      </a:r>
                      <a:endParaRPr i="1" sz="800" u="none" cap="none" strike="noStrike">
                        <a:solidFill>
                          <a:srgbClr val="000000"/>
                        </a:solidFill>
                      </a:endParaRPr>
                    </a:p>
                  </a:txBody>
                  <a:tcPr marT="45725" marB="45725" marR="91450" marL="91450"/>
                </a:tc>
              </a:tr>
              <a:tr h="566900">
                <a:tc>
                  <a:txBody>
                    <a:bodyPr/>
                    <a:lstStyle/>
                    <a:p>
                      <a:pPr indent="-342900" lvl="0" marL="342900" marR="0" rtl="0" algn="l">
                        <a:lnSpc>
                          <a:spcPct val="100000"/>
                        </a:lnSpc>
                        <a:spcBef>
                          <a:spcPts val="0"/>
                        </a:spcBef>
                        <a:spcAft>
                          <a:spcPts val="0"/>
                        </a:spcAft>
                        <a:buClr>
                          <a:srgbClr val="000000"/>
                        </a:buClr>
                        <a:buSzPts val="1400"/>
                        <a:buFont typeface="Lustria"/>
                        <a:buAutoNum type="arabicPeriod" startAt="2"/>
                      </a:pPr>
                      <a:r>
                        <a:rPr b="1" lang="en-US" sz="1400" u="none" cap="none" strike="noStrike">
                          <a:solidFill>
                            <a:srgbClr val="000000"/>
                          </a:solidFill>
                        </a:rPr>
                        <a:t>Emerging: </a:t>
                      </a:r>
                      <a:endParaRPr sz="1400" u="none" cap="none" strike="noStrike">
                        <a:solidFill>
                          <a:srgbClr val="000000"/>
                        </a:solidFill>
                      </a:endParaRPr>
                    </a:p>
                    <a:p>
                      <a:pPr indent="0" lvl="0" marL="0" marR="0" rtl="0" algn="l">
                        <a:lnSpc>
                          <a:spcPct val="100000"/>
                        </a:lnSpc>
                        <a:spcBef>
                          <a:spcPts val="0"/>
                        </a:spcBef>
                        <a:spcAft>
                          <a:spcPts val="0"/>
                        </a:spcAft>
                        <a:buClr>
                          <a:schemeClr val="lt1"/>
                        </a:buClr>
                        <a:buSzPts val="1400"/>
                        <a:buFont typeface="Lustria"/>
                        <a:buNone/>
                      </a:pPr>
                      <a:r>
                        <a:rPr lang="en-US" sz="1400" u="none" cap="none" strike="noStrike">
                          <a:solidFill>
                            <a:srgbClr val="000000"/>
                          </a:solidFill>
                        </a:rPr>
                        <a:t>Knows and uses some social and general academic with visual and graphic support</a:t>
                      </a:r>
                      <a:endParaRPr sz="1400" u="none" cap="none" strike="noStrike">
                        <a:solidFill>
                          <a:srgbClr val="000000"/>
                        </a:solidFill>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a:solidFill>
                            <a:srgbClr val="000000"/>
                          </a:solidFill>
                        </a:rPr>
                        <a:t>6</a:t>
                      </a:r>
                      <a:endParaRPr sz="1600" u="none" cap="none" strike="noStrike">
                        <a:solidFill>
                          <a:srgbClr val="000000"/>
                        </a:solidFill>
                      </a:endParaRPr>
                    </a:p>
                    <a:p>
                      <a:pPr indent="0" lvl="0" marL="0" marR="0" rtl="0" algn="ctr">
                        <a:lnSpc>
                          <a:spcPct val="100000"/>
                        </a:lnSpc>
                        <a:spcBef>
                          <a:spcPts val="0"/>
                        </a:spcBef>
                        <a:spcAft>
                          <a:spcPts val="0"/>
                        </a:spcAft>
                        <a:buClr>
                          <a:srgbClr val="000000"/>
                        </a:buClr>
                        <a:buSzPts val="1600"/>
                        <a:buFont typeface="Arial"/>
                        <a:buNone/>
                      </a:pPr>
                      <a:r>
                        <a:t/>
                      </a:r>
                      <a:endParaRPr i="1" sz="800" u="none" cap="none" strike="noStrike">
                        <a:solidFill>
                          <a:srgbClr val="000000"/>
                        </a:solidFill>
                      </a:endParaRPr>
                    </a:p>
                  </a:txBody>
                  <a:tcPr marT="45725" marB="45725" marR="91450" marL="91450"/>
                </a:tc>
              </a:tr>
              <a:tr h="566900">
                <a:tc>
                  <a:txBody>
                    <a:bodyPr/>
                    <a:lstStyle/>
                    <a:p>
                      <a:pPr indent="-342900" lvl="0" marL="342900" marR="0" rtl="0" algn="l">
                        <a:lnSpc>
                          <a:spcPct val="100000"/>
                        </a:lnSpc>
                        <a:spcBef>
                          <a:spcPts val="0"/>
                        </a:spcBef>
                        <a:spcAft>
                          <a:spcPts val="0"/>
                        </a:spcAft>
                        <a:buClr>
                          <a:srgbClr val="000000"/>
                        </a:buClr>
                        <a:buSzPts val="1400"/>
                        <a:buFont typeface="Lustria"/>
                        <a:buAutoNum type="arabicPeriod" startAt="3"/>
                      </a:pPr>
                      <a:r>
                        <a:rPr b="1" lang="en-US" sz="1400" u="none" cap="none" strike="noStrike">
                          <a:solidFill>
                            <a:srgbClr val="000000"/>
                          </a:solidFill>
                        </a:rPr>
                        <a:t>Developing:  </a:t>
                      </a:r>
                      <a:endParaRPr sz="1400" u="none" cap="none" strike="noStrike">
                        <a:solidFill>
                          <a:srgbClr val="000000"/>
                        </a:solidFill>
                      </a:endParaRPr>
                    </a:p>
                    <a:p>
                      <a:pPr indent="0" lvl="0" marL="0" marR="0" rtl="0" algn="l">
                        <a:lnSpc>
                          <a:spcPct val="100000"/>
                        </a:lnSpc>
                        <a:spcBef>
                          <a:spcPts val="0"/>
                        </a:spcBef>
                        <a:spcAft>
                          <a:spcPts val="0"/>
                        </a:spcAft>
                        <a:buClr>
                          <a:schemeClr val="lt1"/>
                        </a:buClr>
                        <a:buSzPts val="1400"/>
                        <a:buFont typeface="Lustria"/>
                        <a:buNone/>
                      </a:pPr>
                      <a:r>
                        <a:rPr lang="en-US" sz="1400" u="none" cap="none" strike="noStrike">
                          <a:solidFill>
                            <a:srgbClr val="000000"/>
                          </a:solidFill>
                        </a:rPr>
                        <a:t>Knows and uses social English and some specific academic language with visual and graphic support</a:t>
                      </a:r>
                      <a:endParaRPr sz="1400" u="none" cap="none" strike="noStrike">
                        <a:solidFill>
                          <a:srgbClr val="000000"/>
                        </a:solidFill>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rgbClr val="000000"/>
                          </a:solidFill>
                        </a:rPr>
                        <a:t>1</a:t>
                      </a:r>
                      <a:r>
                        <a:rPr lang="en-US" sz="1600">
                          <a:solidFill>
                            <a:srgbClr val="000000"/>
                          </a:solidFill>
                        </a:rPr>
                        <a:t>4</a:t>
                      </a:r>
                      <a:endParaRPr sz="1600" u="none" cap="none" strike="noStrike">
                        <a:solidFill>
                          <a:srgbClr val="000000"/>
                        </a:solidFill>
                      </a:endParaRPr>
                    </a:p>
                    <a:p>
                      <a:pPr indent="0" lvl="0" marL="0" marR="0" rtl="0" algn="ctr">
                        <a:lnSpc>
                          <a:spcPct val="100000"/>
                        </a:lnSpc>
                        <a:spcBef>
                          <a:spcPts val="0"/>
                        </a:spcBef>
                        <a:spcAft>
                          <a:spcPts val="0"/>
                        </a:spcAft>
                        <a:buClr>
                          <a:srgbClr val="000000"/>
                        </a:buClr>
                        <a:buSzPts val="1600"/>
                        <a:buFont typeface="Arial"/>
                        <a:buNone/>
                      </a:pPr>
                      <a:r>
                        <a:t/>
                      </a:r>
                      <a:endParaRPr i="1" sz="800" u="none" cap="none" strike="noStrike">
                        <a:solidFill>
                          <a:srgbClr val="000000"/>
                        </a:solidFill>
                      </a:endParaRPr>
                    </a:p>
                  </a:txBody>
                  <a:tcPr marT="45725" marB="45725" marR="91450" marL="91450"/>
                </a:tc>
              </a:tr>
              <a:tr h="566900">
                <a:tc>
                  <a:txBody>
                    <a:bodyPr/>
                    <a:lstStyle/>
                    <a:p>
                      <a:pPr indent="-342900" lvl="0" marL="342900" marR="0" rtl="0" algn="l">
                        <a:lnSpc>
                          <a:spcPct val="100000"/>
                        </a:lnSpc>
                        <a:spcBef>
                          <a:spcPts val="0"/>
                        </a:spcBef>
                        <a:spcAft>
                          <a:spcPts val="0"/>
                        </a:spcAft>
                        <a:buClr>
                          <a:srgbClr val="000000"/>
                        </a:buClr>
                        <a:buSzPts val="1400"/>
                        <a:buFont typeface="Lustria"/>
                        <a:buAutoNum type="arabicPeriod" startAt="4"/>
                      </a:pPr>
                      <a:r>
                        <a:rPr b="1" lang="en-US" sz="1400" u="none" cap="none" strike="noStrike">
                          <a:solidFill>
                            <a:srgbClr val="000000"/>
                          </a:solidFill>
                        </a:rPr>
                        <a:t>Expanding: </a:t>
                      </a:r>
                      <a:endParaRPr sz="1400" u="none" cap="none" strike="noStrike">
                        <a:solidFill>
                          <a:srgbClr val="000000"/>
                        </a:solidFill>
                      </a:endParaRPr>
                    </a:p>
                    <a:p>
                      <a:pPr indent="0" lvl="0" marL="0" marR="0" rtl="0" algn="l">
                        <a:lnSpc>
                          <a:spcPct val="100000"/>
                        </a:lnSpc>
                        <a:spcBef>
                          <a:spcPts val="0"/>
                        </a:spcBef>
                        <a:spcAft>
                          <a:spcPts val="0"/>
                        </a:spcAft>
                        <a:buClr>
                          <a:schemeClr val="lt1"/>
                        </a:buClr>
                        <a:buSzPts val="1400"/>
                        <a:buFont typeface="Lustria"/>
                        <a:buNone/>
                      </a:pPr>
                      <a:r>
                        <a:rPr lang="en-US" sz="1400" u="none" cap="none" strike="noStrike">
                          <a:solidFill>
                            <a:srgbClr val="000000"/>
                          </a:solidFill>
                        </a:rPr>
                        <a:t>Knows and uses social English and some technical academic language</a:t>
                      </a:r>
                      <a:endParaRPr sz="1400" u="none" cap="none" strike="noStrike">
                        <a:solidFill>
                          <a:srgbClr val="000000"/>
                        </a:solidFill>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a:solidFill>
                            <a:srgbClr val="000000"/>
                          </a:solidFill>
                        </a:rPr>
                        <a:t>2</a:t>
                      </a:r>
                      <a:endParaRPr sz="1600" u="none" cap="none" strike="noStrike">
                        <a:solidFill>
                          <a:srgbClr val="000000"/>
                        </a:solidFill>
                      </a:endParaRPr>
                    </a:p>
                    <a:p>
                      <a:pPr indent="0" lvl="0" marL="0" marR="0" rtl="0" algn="ctr">
                        <a:lnSpc>
                          <a:spcPct val="100000"/>
                        </a:lnSpc>
                        <a:spcBef>
                          <a:spcPts val="0"/>
                        </a:spcBef>
                        <a:spcAft>
                          <a:spcPts val="0"/>
                        </a:spcAft>
                        <a:buClr>
                          <a:srgbClr val="000000"/>
                        </a:buClr>
                        <a:buSzPts val="1600"/>
                        <a:buFont typeface="Arial"/>
                        <a:buNone/>
                      </a:pPr>
                      <a:r>
                        <a:t/>
                      </a:r>
                      <a:endParaRPr i="1" sz="800" u="none" cap="none" strike="noStrike">
                        <a:solidFill>
                          <a:srgbClr val="000000"/>
                        </a:solidFill>
                      </a:endParaRPr>
                    </a:p>
                  </a:txBody>
                  <a:tcPr marT="45725" marB="45725" marR="91450" marL="91450"/>
                </a:tc>
              </a:tr>
              <a:tr h="566900">
                <a:tc>
                  <a:txBody>
                    <a:bodyPr/>
                    <a:lstStyle/>
                    <a:p>
                      <a:pPr indent="-342900" lvl="0" marL="342900" marR="0" rtl="0" algn="l">
                        <a:lnSpc>
                          <a:spcPct val="100000"/>
                        </a:lnSpc>
                        <a:spcBef>
                          <a:spcPts val="0"/>
                        </a:spcBef>
                        <a:spcAft>
                          <a:spcPts val="0"/>
                        </a:spcAft>
                        <a:buClr>
                          <a:srgbClr val="000000"/>
                        </a:buClr>
                        <a:buSzPts val="1400"/>
                        <a:buFont typeface="Lustria"/>
                        <a:buAutoNum type="arabicPeriod" startAt="5"/>
                      </a:pPr>
                      <a:r>
                        <a:rPr b="1" lang="en-US" sz="1400" u="none" cap="none" strike="noStrike">
                          <a:solidFill>
                            <a:srgbClr val="000000"/>
                          </a:solidFill>
                        </a:rPr>
                        <a:t>Bridging:  </a:t>
                      </a:r>
                      <a:endParaRPr sz="1400" u="none" cap="none" strike="noStrike">
                        <a:solidFill>
                          <a:srgbClr val="000000"/>
                        </a:solidFill>
                      </a:endParaRPr>
                    </a:p>
                    <a:p>
                      <a:pPr indent="0" lvl="0" marL="0" marR="0" rtl="0" algn="l">
                        <a:lnSpc>
                          <a:spcPct val="100000"/>
                        </a:lnSpc>
                        <a:spcBef>
                          <a:spcPts val="0"/>
                        </a:spcBef>
                        <a:spcAft>
                          <a:spcPts val="0"/>
                        </a:spcAft>
                        <a:buClr>
                          <a:schemeClr val="lt1"/>
                        </a:buClr>
                        <a:buSzPts val="1400"/>
                        <a:buFont typeface="Lustria"/>
                        <a:buNone/>
                      </a:pPr>
                      <a:r>
                        <a:rPr lang="en-US" sz="1400" u="none" cap="none" strike="noStrike">
                          <a:solidFill>
                            <a:srgbClr val="000000"/>
                          </a:solidFill>
                        </a:rPr>
                        <a:t>Knows and uses social and academic language working with grade level material</a:t>
                      </a:r>
                      <a:endParaRPr sz="1400" u="none" cap="none" strike="noStrike">
                        <a:solidFill>
                          <a:srgbClr val="000000"/>
                        </a:solidFill>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a:solidFill>
                            <a:srgbClr val="000000"/>
                          </a:solidFill>
                        </a:rPr>
                        <a:t>1</a:t>
                      </a:r>
                      <a:endParaRPr sz="1600" u="none" cap="none" strike="noStrike">
                        <a:solidFill>
                          <a:srgbClr val="000000"/>
                        </a:solidFill>
                      </a:endParaRPr>
                    </a:p>
                    <a:p>
                      <a:pPr indent="0" lvl="0" marL="0" marR="0" rtl="0" algn="ctr">
                        <a:lnSpc>
                          <a:spcPct val="100000"/>
                        </a:lnSpc>
                        <a:spcBef>
                          <a:spcPts val="0"/>
                        </a:spcBef>
                        <a:spcAft>
                          <a:spcPts val="0"/>
                        </a:spcAft>
                        <a:buClr>
                          <a:srgbClr val="000000"/>
                        </a:buClr>
                        <a:buSzPts val="1600"/>
                        <a:buFont typeface="Arial"/>
                        <a:buNone/>
                      </a:pPr>
                      <a:r>
                        <a:t/>
                      </a:r>
                      <a:endParaRPr i="1" sz="800" u="none" cap="none" strike="noStrike">
                        <a:solidFill>
                          <a:srgbClr val="000000"/>
                        </a:solidFill>
                      </a:endParaRPr>
                    </a:p>
                  </a:txBody>
                  <a:tcPr marT="45725" marB="45725" marR="91450" marL="91450"/>
                </a:tc>
              </a:tr>
              <a:tr h="566900">
                <a:tc>
                  <a:txBody>
                    <a:bodyPr/>
                    <a:lstStyle/>
                    <a:p>
                      <a:pPr indent="-342900" lvl="0" marL="342900" marR="0" rtl="0" algn="l">
                        <a:lnSpc>
                          <a:spcPct val="100000"/>
                        </a:lnSpc>
                        <a:spcBef>
                          <a:spcPts val="0"/>
                        </a:spcBef>
                        <a:spcAft>
                          <a:spcPts val="0"/>
                        </a:spcAft>
                        <a:buClr>
                          <a:srgbClr val="000000"/>
                        </a:buClr>
                        <a:buSzPts val="1400"/>
                        <a:buFont typeface="Lustria"/>
                        <a:buAutoNum type="arabicPeriod" startAt="6"/>
                      </a:pPr>
                      <a:r>
                        <a:rPr b="1" lang="en-US" sz="1400" u="none" cap="none" strike="noStrike">
                          <a:solidFill>
                            <a:srgbClr val="000000"/>
                          </a:solidFill>
                        </a:rPr>
                        <a:t>Reaching: </a:t>
                      </a:r>
                      <a:r>
                        <a:rPr lang="en-US" sz="1400" u="none" cap="none" strike="noStrike">
                          <a:solidFill>
                            <a:srgbClr val="000000"/>
                          </a:solidFill>
                        </a:rPr>
                        <a:t> </a:t>
                      </a:r>
                      <a:endParaRPr sz="1400" u="none" cap="none" strike="noStrike">
                        <a:solidFill>
                          <a:srgbClr val="000000"/>
                        </a:solidFill>
                      </a:endParaRPr>
                    </a:p>
                    <a:p>
                      <a:pPr indent="0" lvl="0" marL="0" marR="0" rtl="0" algn="l">
                        <a:lnSpc>
                          <a:spcPct val="100000"/>
                        </a:lnSpc>
                        <a:spcBef>
                          <a:spcPts val="0"/>
                        </a:spcBef>
                        <a:spcAft>
                          <a:spcPts val="0"/>
                        </a:spcAft>
                        <a:buClr>
                          <a:schemeClr val="lt1"/>
                        </a:buClr>
                        <a:buSzPts val="1400"/>
                        <a:buFont typeface="Lustria"/>
                        <a:buNone/>
                      </a:pPr>
                      <a:r>
                        <a:rPr lang="en-US" sz="1400" u="none" cap="none" strike="noStrike">
                          <a:solidFill>
                            <a:srgbClr val="000000"/>
                          </a:solidFill>
                        </a:rPr>
                        <a:t>Knows and used social and academic language at the highest level measured by this test</a:t>
                      </a:r>
                      <a:endParaRPr sz="1400" u="none" cap="none" strike="noStrike">
                        <a:solidFill>
                          <a:srgbClr val="000000"/>
                        </a:solidFill>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rgbClr val="000000"/>
                          </a:solidFill>
                        </a:rPr>
                        <a:t>0</a:t>
                      </a:r>
                      <a:endParaRPr sz="1600" u="none" cap="none" strike="noStrike">
                        <a:solidFill>
                          <a:srgbClr val="000000"/>
                        </a:solidFill>
                      </a:endParaRPr>
                    </a:p>
                    <a:p>
                      <a:pPr indent="0" lvl="0" marL="0" marR="0" rtl="0" algn="ctr">
                        <a:lnSpc>
                          <a:spcPct val="100000"/>
                        </a:lnSpc>
                        <a:spcBef>
                          <a:spcPts val="0"/>
                        </a:spcBef>
                        <a:spcAft>
                          <a:spcPts val="0"/>
                        </a:spcAft>
                        <a:buClr>
                          <a:srgbClr val="000000"/>
                        </a:buClr>
                        <a:buSzPts val="1600"/>
                        <a:buFont typeface="Arial"/>
                        <a:buNone/>
                      </a:pPr>
                      <a:r>
                        <a:t/>
                      </a:r>
                      <a:endParaRPr i="1" sz="800" u="none" cap="none" strike="noStrike">
                        <a:solidFill>
                          <a:srgbClr val="000000"/>
                        </a:solidFill>
                      </a:endParaRPr>
                    </a:p>
                  </a:txBody>
                  <a:tcPr marT="45725" marB="45725" marR="91450" marL="91450"/>
                </a:tc>
              </a:tr>
              <a:tr h="566900">
                <a:tc>
                  <a:txBody>
                    <a:bodyPr/>
                    <a:lstStyle/>
                    <a:p>
                      <a:pPr indent="0" lvl="0" marL="0" marR="0" rtl="0" algn="l">
                        <a:lnSpc>
                          <a:spcPct val="100000"/>
                        </a:lnSpc>
                        <a:spcBef>
                          <a:spcPts val="0"/>
                        </a:spcBef>
                        <a:spcAft>
                          <a:spcPts val="0"/>
                        </a:spcAft>
                        <a:buClr>
                          <a:schemeClr val="lt1"/>
                        </a:buClr>
                        <a:buSzPts val="1400"/>
                        <a:buFont typeface="Lustria"/>
                        <a:buNone/>
                      </a:pPr>
                      <a:r>
                        <a:t/>
                      </a:r>
                      <a:endParaRPr sz="1400" u="none" cap="none" strike="noStrike">
                        <a:solidFill>
                          <a:srgbClr val="000000"/>
                        </a:solidFill>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rgbClr val="000000"/>
                          </a:solidFill>
                        </a:rPr>
                        <a:t>Total Students: 2</a:t>
                      </a:r>
                      <a:r>
                        <a:rPr lang="en-US" sz="1600">
                          <a:solidFill>
                            <a:srgbClr val="000000"/>
                          </a:solidFill>
                        </a:rPr>
                        <a:t>5</a:t>
                      </a:r>
                      <a:endParaRPr sz="1600" u="none" cap="none" strike="noStrike">
                        <a:solidFill>
                          <a:srgbClr val="000000"/>
                        </a:solidFill>
                      </a:endParaRPr>
                    </a:p>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rgbClr val="000000"/>
                          </a:solidFill>
                        </a:rPr>
                        <a:t>Average Score: 3.</a:t>
                      </a:r>
                      <a:r>
                        <a:rPr lang="en-US" sz="1600">
                          <a:solidFill>
                            <a:srgbClr val="000000"/>
                          </a:solidFill>
                        </a:rPr>
                        <a:t>2</a:t>
                      </a:r>
                      <a:endParaRPr sz="1600" u="none" cap="none" strike="noStrike">
                        <a:solidFill>
                          <a:srgbClr val="000000"/>
                        </a:solidFill>
                      </a:endParaRPr>
                    </a:p>
                  </a:txBody>
                  <a:tcPr marT="45725" marB="45725" marR="91450" marL="91450"/>
                </a:tc>
              </a:tr>
              <a:tr h="703550">
                <a:tc>
                  <a:txBody>
                    <a:bodyPr/>
                    <a:lstStyle/>
                    <a:p>
                      <a:pPr indent="0" lvl="0" marL="0" marR="0" rtl="0" algn="l">
                        <a:lnSpc>
                          <a:spcPct val="100000"/>
                        </a:lnSpc>
                        <a:spcBef>
                          <a:spcPts val="0"/>
                        </a:spcBef>
                        <a:spcAft>
                          <a:spcPts val="0"/>
                        </a:spcAft>
                        <a:buClr>
                          <a:srgbClr val="921F07"/>
                        </a:buClr>
                        <a:buSzPts val="1400"/>
                        <a:buFont typeface="Lustria"/>
                        <a:buNone/>
                      </a:pPr>
                      <a:r>
                        <a:rPr lang="en-US" sz="1100" u="none" cap="none" strike="noStrike">
                          <a:solidFill>
                            <a:srgbClr val="000000"/>
                          </a:solidFill>
                        </a:rPr>
                        <a:t>*Grade level data has been suppressed to protect student privacy. </a:t>
                      </a:r>
                      <a:endParaRPr sz="1100" u="none" cap="none" strike="noStrike">
                        <a:solidFill>
                          <a:srgbClr val="000000"/>
                        </a:solidFill>
                      </a:endParaRPr>
                    </a:p>
                    <a:p>
                      <a:pPr indent="0" lvl="0" marL="0" marR="0" rtl="0" algn="l">
                        <a:lnSpc>
                          <a:spcPct val="100000"/>
                        </a:lnSpc>
                        <a:spcBef>
                          <a:spcPts val="0"/>
                        </a:spcBef>
                        <a:spcAft>
                          <a:spcPts val="0"/>
                        </a:spcAft>
                        <a:buClr>
                          <a:srgbClr val="921F07"/>
                        </a:buClr>
                        <a:buSzPts val="1400"/>
                        <a:buFont typeface="Lustria"/>
                        <a:buNone/>
                      </a:pPr>
                      <a:r>
                        <a:rPr lang="en-US" sz="1100" u="none" cap="none" strike="noStrike">
                          <a:solidFill>
                            <a:srgbClr val="000000"/>
                          </a:solidFill>
                        </a:rPr>
                        <a:t>*Reporting on Alternate ACCESS for ELLs has been suppressed to protect student privacy.</a:t>
                      </a:r>
                      <a:endParaRPr sz="1100" u="none" cap="none" strike="noStrike">
                        <a:solidFill>
                          <a:srgbClr val="000000"/>
                        </a:solidFill>
                      </a:endParaRPr>
                    </a:p>
                    <a:p>
                      <a:pPr indent="0" lvl="0" marL="0" marR="0" rtl="0" algn="l">
                        <a:lnSpc>
                          <a:spcPct val="100000"/>
                        </a:lnSpc>
                        <a:spcBef>
                          <a:spcPts val="0"/>
                        </a:spcBef>
                        <a:spcAft>
                          <a:spcPts val="0"/>
                        </a:spcAft>
                        <a:buClr>
                          <a:schemeClr val="lt1"/>
                        </a:buClr>
                        <a:buSzPts val="1400"/>
                        <a:buFont typeface="Lustria"/>
                        <a:buNone/>
                      </a:pPr>
                      <a:r>
                        <a:t/>
                      </a:r>
                      <a:endParaRPr sz="1100" u="none" cap="none" strike="noStrike">
                        <a:solidFill>
                          <a:srgbClr val="000000"/>
                        </a:solidFill>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t/>
                      </a:r>
                      <a:endParaRPr sz="1600" u="none" cap="none" strike="noStrike">
                        <a:solidFill>
                          <a:srgbClr val="000000"/>
                        </a:solidFill>
                      </a:endParaRPr>
                    </a:p>
                  </a:txBody>
                  <a:tcPr marT="45725" marB="45725" marR="91450" marL="91450"/>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19"/>
          <p:cNvSpPr txBox="1"/>
          <p:nvPr>
            <p:ph type="title"/>
          </p:nvPr>
        </p:nvSpPr>
        <p:spPr>
          <a:xfrm>
            <a:off x="1039284" y="62760"/>
            <a:ext cx="10111317" cy="128316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Dynamic Learning Maps (DLM)</a:t>
            </a:r>
            <a:endParaRPr/>
          </a:p>
        </p:txBody>
      </p:sp>
      <p:sp>
        <p:nvSpPr>
          <p:cNvPr id="360" name="Google Shape;360;p19"/>
          <p:cNvSpPr txBox="1"/>
          <p:nvPr>
            <p:ph idx="1" type="body"/>
          </p:nvPr>
        </p:nvSpPr>
        <p:spPr>
          <a:xfrm>
            <a:off x="1039284" y="1828801"/>
            <a:ext cx="10111317" cy="4297363"/>
          </a:xfrm>
          <a:prstGeom prst="rect">
            <a:avLst/>
          </a:prstGeom>
          <a:noFill/>
          <a:ln>
            <a:noFill/>
          </a:ln>
        </p:spPr>
        <p:txBody>
          <a:bodyPr anchorCtr="0" anchor="t" bIns="45700" lIns="91425" spcFirstLastPara="1" rIns="91425" wrap="square" tIns="45700">
            <a:noAutofit/>
          </a:bodyPr>
          <a:lstStyle/>
          <a:p>
            <a:pPr indent="-262255" lvl="0" marL="282575" rtl="0" algn="l">
              <a:lnSpc>
                <a:spcPct val="80000"/>
              </a:lnSpc>
              <a:spcBef>
                <a:spcPts val="0"/>
              </a:spcBef>
              <a:spcAft>
                <a:spcPts val="0"/>
              </a:spcAft>
              <a:buClr>
                <a:schemeClr val="dk2"/>
              </a:buClr>
              <a:buSzPts val="2080"/>
              <a:buChar char="•"/>
            </a:pPr>
            <a:r>
              <a:rPr lang="en-US" sz="2080"/>
              <a:t>Dynamic Learning Maps</a:t>
            </a:r>
            <a:r>
              <a:rPr baseline="30000" lang="en-US" sz="2080"/>
              <a:t>®</a:t>
            </a:r>
            <a:r>
              <a:rPr lang="en-US" sz="2080"/>
              <a:t> (DLM</a:t>
            </a:r>
            <a:r>
              <a:rPr baseline="30000" lang="en-US" sz="2080"/>
              <a:t>®</a:t>
            </a:r>
            <a:r>
              <a:rPr lang="en-US" sz="2080"/>
              <a:t>) assessments are designed for students with the most significant cognitive disabilities for whom general state assessments are not appropriate, even with accommodations. DLM assessments offer these students a way to show what they know and can do in mathematics, English language arts, and science.</a:t>
            </a:r>
            <a:endParaRPr sz="2080"/>
          </a:p>
          <a:p>
            <a:pPr indent="-278765" lvl="1" marL="577850" rtl="0" algn="l">
              <a:lnSpc>
                <a:spcPct val="80000"/>
              </a:lnSpc>
              <a:spcBef>
                <a:spcPts val="600"/>
              </a:spcBef>
              <a:spcAft>
                <a:spcPts val="0"/>
              </a:spcAft>
              <a:buSzPts val="1940"/>
              <a:buChar char="•"/>
            </a:pPr>
            <a:r>
              <a:rPr lang="en-US" sz="1940" u="sng">
                <a:solidFill>
                  <a:schemeClr val="hlink"/>
                </a:solidFill>
                <a:hlinkClick r:id="rId3"/>
              </a:rPr>
              <a:t>https://dynamiclearningmaps.org/about/tests</a:t>
            </a:r>
            <a:r>
              <a:rPr lang="en-US" sz="1940"/>
              <a:t> </a:t>
            </a:r>
            <a:endParaRPr sz="1940"/>
          </a:p>
          <a:p>
            <a:pPr indent="-262255" lvl="0" marL="282575" rtl="0" algn="l">
              <a:lnSpc>
                <a:spcPct val="80000"/>
              </a:lnSpc>
              <a:spcBef>
                <a:spcPts val="2000"/>
              </a:spcBef>
              <a:spcAft>
                <a:spcPts val="0"/>
              </a:spcAft>
              <a:buClr>
                <a:schemeClr val="dk2"/>
              </a:buClr>
              <a:buSzPts val="2080"/>
              <a:buChar char="•"/>
            </a:pPr>
            <a:r>
              <a:rPr lang="en-US" sz="2080"/>
              <a:t>Students Tested: 5 </a:t>
            </a:r>
            <a:endParaRPr sz="2080"/>
          </a:p>
          <a:p>
            <a:pPr indent="-360680" lvl="1" marL="914400" rtl="0" algn="l">
              <a:lnSpc>
                <a:spcPct val="80000"/>
              </a:lnSpc>
              <a:spcBef>
                <a:spcPts val="2000"/>
              </a:spcBef>
              <a:spcAft>
                <a:spcPts val="0"/>
              </a:spcAft>
              <a:buClr>
                <a:schemeClr val="dk2"/>
              </a:buClr>
              <a:buSzPts val="2080"/>
              <a:buChar char="•"/>
            </a:pPr>
            <a:r>
              <a:rPr lang="en-US" sz="1940"/>
              <a:t>In District: 3</a:t>
            </a:r>
            <a:endParaRPr sz="1940"/>
          </a:p>
          <a:p>
            <a:pPr indent="-360680" lvl="1" marL="914400" rtl="0" algn="l">
              <a:lnSpc>
                <a:spcPct val="80000"/>
              </a:lnSpc>
              <a:spcBef>
                <a:spcPts val="2000"/>
              </a:spcBef>
              <a:spcAft>
                <a:spcPts val="0"/>
              </a:spcAft>
              <a:buClr>
                <a:schemeClr val="dk2"/>
              </a:buClr>
              <a:buSzPts val="2080"/>
              <a:buChar char="•"/>
            </a:pPr>
            <a:r>
              <a:rPr lang="en-US" sz="1940"/>
              <a:t>Out-of-District: 2</a:t>
            </a:r>
            <a:endParaRPr sz="1940"/>
          </a:p>
          <a:p>
            <a:pPr indent="-235583" lvl="0" marL="282575" rtl="0" algn="l">
              <a:lnSpc>
                <a:spcPct val="80000"/>
              </a:lnSpc>
              <a:spcBef>
                <a:spcPts val="2000"/>
              </a:spcBef>
              <a:spcAft>
                <a:spcPts val="0"/>
              </a:spcAft>
              <a:buSzPts val="1660"/>
              <a:buChar char="•"/>
            </a:pPr>
            <a:r>
              <a:rPr b="1" lang="en-US" sz="2080"/>
              <a:t>ELA</a:t>
            </a:r>
            <a:r>
              <a:rPr lang="en-US" sz="2080"/>
              <a:t>: Combination of </a:t>
            </a:r>
            <a:r>
              <a:rPr i="1" lang="en-US" sz="2080"/>
              <a:t>Emerging</a:t>
            </a:r>
            <a:r>
              <a:rPr lang="en-US" sz="2080"/>
              <a:t>, </a:t>
            </a:r>
            <a:r>
              <a:rPr i="1" lang="en-US" sz="2080"/>
              <a:t>Approaching the Target, or At Target</a:t>
            </a:r>
            <a:endParaRPr i="1" sz="2080"/>
          </a:p>
          <a:p>
            <a:pPr indent="-235583" lvl="0" marL="282575" rtl="0" algn="l">
              <a:lnSpc>
                <a:spcPct val="80000"/>
              </a:lnSpc>
              <a:spcBef>
                <a:spcPts val="2000"/>
              </a:spcBef>
              <a:spcAft>
                <a:spcPts val="0"/>
              </a:spcAft>
              <a:buSzPts val="1660"/>
              <a:buChar char="•"/>
            </a:pPr>
            <a:r>
              <a:rPr b="1" lang="en-US" sz="2080"/>
              <a:t>Math</a:t>
            </a:r>
            <a:r>
              <a:rPr lang="en-US" sz="2080"/>
              <a:t>: Combination of</a:t>
            </a:r>
            <a:r>
              <a:rPr i="1" lang="en-US" sz="2080"/>
              <a:t> Emerging,  Approaching the Target, </a:t>
            </a:r>
            <a:r>
              <a:rPr lang="en-US" sz="2080"/>
              <a:t>or </a:t>
            </a:r>
            <a:r>
              <a:rPr i="1" lang="en-US" sz="2080"/>
              <a:t>At Target</a:t>
            </a:r>
            <a:endParaRPr i="1" sz="2080"/>
          </a:p>
          <a:p>
            <a:pPr indent="-235583" lvl="0" marL="282575" rtl="0" algn="l">
              <a:lnSpc>
                <a:spcPct val="80000"/>
              </a:lnSpc>
              <a:spcBef>
                <a:spcPts val="2000"/>
              </a:spcBef>
              <a:spcAft>
                <a:spcPts val="0"/>
              </a:spcAft>
              <a:buSzPts val="1660"/>
              <a:buChar char="•"/>
            </a:pPr>
            <a:r>
              <a:rPr b="1" lang="en-US" sz="2080"/>
              <a:t>Science</a:t>
            </a:r>
            <a:r>
              <a:rPr lang="en-US" sz="2080"/>
              <a:t>: </a:t>
            </a:r>
            <a:r>
              <a:rPr i="1" lang="en-US" sz="2080"/>
              <a:t>Approaching</a:t>
            </a:r>
            <a:r>
              <a:rPr lang="en-US" sz="2080"/>
              <a:t> </a:t>
            </a:r>
            <a:r>
              <a:rPr i="1" lang="en-US" sz="2080"/>
              <a:t>the Target</a:t>
            </a:r>
            <a:endParaRPr i="1" sz="2080"/>
          </a:p>
          <a:p>
            <a:pPr indent="0" lvl="0" marL="457200" rtl="0" algn="l">
              <a:lnSpc>
                <a:spcPct val="80000"/>
              </a:lnSpc>
              <a:spcBef>
                <a:spcPts val="2000"/>
              </a:spcBef>
              <a:spcAft>
                <a:spcPts val="0"/>
              </a:spcAft>
              <a:buSzPts val="1800"/>
              <a:buNone/>
            </a:pPr>
            <a:r>
              <a:t/>
            </a:r>
            <a:endParaRPr i="1" sz="805"/>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g16c1fb8b141_0_0"/>
          <p:cNvSpPr txBox="1"/>
          <p:nvPr>
            <p:ph type="title"/>
          </p:nvPr>
        </p:nvSpPr>
        <p:spPr>
          <a:xfrm>
            <a:off x="1039284" y="62760"/>
            <a:ext cx="10111200" cy="128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Other Assessments</a:t>
            </a:r>
            <a:endParaRPr/>
          </a:p>
          <a:p>
            <a:pPr indent="0" lvl="0" marL="0" rtl="0" algn="ctr">
              <a:lnSpc>
                <a:spcPct val="100000"/>
              </a:lnSpc>
              <a:spcBef>
                <a:spcPts val="0"/>
              </a:spcBef>
              <a:spcAft>
                <a:spcPts val="0"/>
              </a:spcAft>
              <a:buClr>
                <a:schemeClr val="lt1"/>
              </a:buClr>
              <a:buSzPts val="4800"/>
              <a:buFont typeface="Libre Baskerville"/>
              <a:buNone/>
            </a:pPr>
            <a:r>
              <a:rPr lang="en-US"/>
              <a:t>PSAT</a:t>
            </a:r>
            <a:endParaRPr/>
          </a:p>
        </p:txBody>
      </p:sp>
      <p:sp>
        <p:nvSpPr>
          <p:cNvPr id="366" name="Google Shape;366;g16c1fb8b141_0_0"/>
          <p:cNvSpPr txBox="1"/>
          <p:nvPr>
            <p:ph idx="1" type="body"/>
          </p:nvPr>
        </p:nvSpPr>
        <p:spPr>
          <a:xfrm>
            <a:off x="1039284" y="1828801"/>
            <a:ext cx="10111200" cy="4297500"/>
          </a:xfrm>
          <a:prstGeom prst="rect">
            <a:avLst/>
          </a:prstGeom>
          <a:noFill/>
          <a:ln>
            <a:noFill/>
          </a:ln>
        </p:spPr>
        <p:txBody>
          <a:bodyPr anchorCtr="0" anchor="t" bIns="45700" lIns="91425" spcFirstLastPara="1" rIns="91425" wrap="square" tIns="45700">
            <a:noAutofit/>
          </a:bodyPr>
          <a:lstStyle/>
          <a:p>
            <a:pPr indent="-282575" lvl="0" marL="282575" rtl="0" algn="l">
              <a:lnSpc>
                <a:spcPct val="100000"/>
              </a:lnSpc>
              <a:spcBef>
                <a:spcPts val="0"/>
              </a:spcBef>
              <a:spcAft>
                <a:spcPts val="0"/>
              </a:spcAft>
              <a:buClr>
                <a:schemeClr val="dk2"/>
              </a:buClr>
              <a:buSzPts val="2600"/>
              <a:buChar char="•"/>
            </a:pPr>
            <a:r>
              <a:rPr lang="en-US" sz="2600"/>
              <a:t>Preliminary Scholastic Assessment Test (PSAT)</a:t>
            </a:r>
            <a:endParaRPr sz="2600"/>
          </a:p>
          <a:p>
            <a:pPr indent="-307975" lvl="1" marL="577850" rtl="0" algn="l">
              <a:lnSpc>
                <a:spcPct val="100000"/>
              </a:lnSpc>
              <a:spcBef>
                <a:spcPts val="600"/>
              </a:spcBef>
              <a:spcAft>
                <a:spcPts val="0"/>
              </a:spcAft>
              <a:buSzPts val="2600"/>
              <a:buChar char="•"/>
            </a:pPr>
            <a:r>
              <a:rPr lang="en-US" sz="2600"/>
              <a:t>Provided by the district for all students (Grades 10 &amp; 11)</a:t>
            </a:r>
            <a:endParaRPr sz="2400"/>
          </a:p>
          <a:p>
            <a:pPr indent="-307975" lvl="1" marL="577850" rtl="0" algn="l">
              <a:lnSpc>
                <a:spcPct val="100000"/>
              </a:lnSpc>
              <a:spcBef>
                <a:spcPts val="600"/>
              </a:spcBef>
              <a:spcAft>
                <a:spcPts val="0"/>
              </a:spcAft>
              <a:buSzPts val="2600"/>
              <a:buChar char="•"/>
            </a:pPr>
            <a:r>
              <a:rPr lang="en-US" sz="2600"/>
              <a:t>Mathematics</a:t>
            </a:r>
            <a:endParaRPr sz="2400"/>
          </a:p>
          <a:p>
            <a:pPr indent="-307975" lvl="1" marL="577850" rtl="0" algn="l">
              <a:lnSpc>
                <a:spcPct val="100000"/>
              </a:lnSpc>
              <a:spcBef>
                <a:spcPts val="600"/>
              </a:spcBef>
              <a:spcAft>
                <a:spcPts val="0"/>
              </a:spcAft>
              <a:buSzPts val="2600"/>
              <a:buChar char="•"/>
            </a:pPr>
            <a:r>
              <a:rPr lang="en-US" sz="2600"/>
              <a:t>Evidence-based Reading &amp; Writing</a:t>
            </a:r>
            <a:endParaRPr sz="2400"/>
          </a:p>
          <a:p>
            <a:pPr indent="-307975" lvl="1" marL="577850" rtl="0" algn="l">
              <a:lnSpc>
                <a:spcPct val="100000"/>
              </a:lnSpc>
              <a:spcBef>
                <a:spcPts val="600"/>
              </a:spcBef>
              <a:spcAft>
                <a:spcPts val="0"/>
              </a:spcAft>
              <a:buSzPts val="2600"/>
              <a:buChar char="•"/>
            </a:pPr>
            <a:r>
              <a:rPr lang="en-US" sz="2600"/>
              <a:t>Practice for the SAT and an alternate option to meet current graduation requirements until 2025 </a:t>
            </a:r>
            <a:endParaRPr sz="2400"/>
          </a:p>
          <a:p>
            <a:pPr indent="-307975" lvl="1" marL="577850" rtl="0" algn="l">
              <a:lnSpc>
                <a:spcPct val="100000"/>
              </a:lnSpc>
              <a:spcBef>
                <a:spcPts val="600"/>
              </a:spcBef>
              <a:spcAft>
                <a:spcPts val="0"/>
              </a:spcAft>
              <a:buSzPts val="2600"/>
              <a:buChar char="•"/>
            </a:pPr>
            <a:r>
              <a:rPr lang="en-US" sz="2600"/>
              <a:t>Students receive personalized feedback to prepare for the SAT</a:t>
            </a:r>
            <a:endParaRPr sz="2600"/>
          </a:p>
          <a:p>
            <a:pPr indent="-307975" lvl="1" marL="577850" rtl="0" algn="l">
              <a:lnSpc>
                <a:spcPct val="100000"/>
              </a:lnSpc>
              <a:spcBef>
                <a:spcPts val="600"/>
              </a:spcBef>
              <a:spcAft>
                <a:spcPts val="0"/>
              </a:spcAft>
              <a:buSzPts val="2600"/>
              <a:buChar char="•"/>
            </a:pPr>
            <a:r>
              <a:rPr lang="en-US" sz="2600"/>
              <a:t>Score range: 320-1520</a:t>
            </a:r>
            <a:endParaRPr sz="2600"/>
          </a:p>
          <a:p>
            <a:pPr indent="0" lvl="0" marL="0" rtl="0" algn="l">
              <a:lnSpc>
                <a:spcPct val="100000"/>
              </a:lnSpc>
              <a:spcBef>
                <a:spcPts val="2000"/>
              </a:spcBef>
              <a:spcAft>
                <a:spcPts val="0"/>
              </a:spcAft>
              <a:buClr>
                <a:schemeClr val="dk2"/>
              </a:buClr>
              <a:buSzPts val="2400"/>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g16c1fb8b141_0_132"/>
          <p:cNvSpPr txBox="1"/>
          <p:nvPr>
            <p:ph type="title"/>
          </p:nvPr>
        </p:nvSpPr>
        <p:spPr>
          <a:xfrm>
            <a:off x="1039284" y="62760"/>
            <a:ext cx="10111200" cy="128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PSAT Data</a:t>
            </a:r>
            <a:endParaRPr/>
          </a:p>
        </p:txBody>
      </p:sp>
      <p:sp>
        <p:nvSpPr>
          <p:cNvPr id="372" name="Google Shape;372;g16c1fb8b141_0_132"/>
          <p:cNvSpPr/>
          <p:nvPr/>
        </p:nvSpPr>
        <p:spPr>
          <a:xfrm>
            <a:off x="-1618965" y="0"/>
            <a:ext cx="157644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ustria"/>
              <a:ea typeface="Lustria"/>
              <a:cs typeface="Lustria"/>
              <a:sym typeface="Lustria"/>
            </a:endParaRPr>
          </a:p>
        </p:txBody>
      </p:sp>
      <p:graphicFrame>
        <p:nvGraphicFramePr>
          <p:cNvPr id="373" name="Google Shape;373;g16c1fb8b141_0_132"/>
          <p:cNvGraphicFramePr/>
          <p:nvPr/>
        </p:nvGraphicFramePr>
        <p:xfrm>
          <a:off x="618186" y="1738648"/>
          <a:ext cx="3000000" cy="3000000"/>
        </p:xfrm>
        <a:graphic>
          <a:graphicData uri="http://schemas.openxmlformats.org/drawingml/2006/table">
            <a:tbl>
              <a:tblPr>
                <a:noFill/>
                <a:tableStyleId>{31E549F9-81A5-4973-8A37-CCF23F226218}</a:tableStyleId>
              </a:tblPr>
              <a:tblGrid>
                <a:gridCol w="1246950"/>
                <a:gridCol w="1307475"/>
                <a:gridCol w="1803825"/>
                <a:gridCol w="1731200"/>
                <a:gridCol w="1065350"/>
                <a:gridCol w="1501175"/>
                <a:gridCol w="1876475"/>
              </a:tblGrid>
              <a:tr h="1016050">
                <a:tc>
                  <a:txBody>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Lustria"/>
                          <a:ea typeface="Lustria"/>
                          <a:cs typeface="Lustria"/>
                          <a:sym typeface="Lustria"/>
                        </a:rPr>
                        <a:t>Year</a:t>
                      </a:r>
                      <a:endParaRPr sz="1600" u="none" cap="none" strike="noStrike">
                        <a:latin typeface="Lustria"/>
                        <a:ea typeface="Lustria"/>
                        <a:cs typeface="Lustria"/>
                        <a:sym typeface="Lustria"/>
                      </a:endParaRPr>
                    </a:p>
                  </a:txBody>
                  <a:tcPr marT="41075" marB="41075" marR="82175" marL="82175">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Lustria"/>
                          <a:ea typeface="Lustria"/>
                          <a:cs typeface="Lustria"/>
                          <a:sym typeface="Lustria"/>
                        </a:rPr>
                        <a:t>Grade Level</a:t>
                      </a:r>
                      <a:endParaRPr sz="1600" u="none" cap="none" strike="noStrike">
                        <a:latin typeface="Lustria"/>
                        <a:ea typeface="Lustria"/>
                        <a:cs typeface="Lustria"/>
                        <a:sym typeface="Lustria"/>
                      </a:endParaRPr>
                    </a:p>
                  </a:txBody>
                  <a:tcPr marT="41075" marB="41075" marR="82175" marL="82175">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Lustria"/>
                          <a:ea typeface="Lustria"/>
                          <a:cs typeface="Lustria"/>
                          <a:sym typeface="Lustria"/>
                        </a:rPr>
                        <a:t># HT Students Assessed</a:t>
                      </a:r>
                      <a:endParaRPr sz="1600" u="none" cap="none" strike="noStrike">
                        <a:latin typeface="Lustria"/>
                        <a:ea typeface="Lustria"/>
                        <a:cs typeface="Lustria"/>
                        <a:sym typeface="Lustria"/>
                      </a:endParaRPr>
                    </a:p>
                  </a:txBody>
                  <a:tcPr marT="41075" marB="41075" marR="82175" marL="82175">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Lustria"/>
                          <a:ea typeface="Lustria"/>
                          <a:cs typeface="Lustria"/>
                          <a:sym typeface="Lustria"/>
                        </a:rPr>
                        <a:t>HT</a:t>
                      </a:r>
                      <a:endParaRPr sz="1600" u="none" cap="none" strike="noStrike">
                        <a:latin typeface="Lustria"/>
                        <a:ea typeface="Lustria"/>
                        <a:cs typeface="Lustria"/>
                        <a:sym typeface="Lustria"/>
                      </a:endParaRPr>
                    </a:p>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Lustria"/>
                          <a:ea typeface="Lustria"/>
                          <a:cs typeface="Lustria"/>
                          <a:sym typeface="Lustria"/>
                        </a:rPr>
                        <a:t>Mean Total Score</a:t>
                      </a:r>
                      <a:endParaRPr sz="1600" u="none" cap="none" strike="noStrike">
                        <a:latin typeface="Lustria"/>
                        <a:ea typeface="Lustria"/>
                        <a:cs typeface="Lustria"/>
                        <a:sym typeface="Lustria"/>
                      </a:endParaRPr>
                    </a:p>
                  </a:txBody>
                  <a:tcPr marT="41075" marB="41075" marR="82175" marL="82175">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Lustria"/>
                          <a:ea typeface="Lustria"/>
                          <a:cs typeface="Lustria"/>
                          <a:sym typeface="Lustria"/>
                        </a:rPr>
                        <a:t>State</a:t>
                      </a:r>
                      <a:endParaRPr sz="1600" u="none" cap="none" strike="noStrike">
                        <a:latin typeface="Lustria"/>
                        <a:ea typeface="Lustria"/>
                        <a:cs typeface="Lustria"/>
                        <a:sym typeface="Lustria"/>
                      </a:endParaRPr>
                    </a:p>
                  </a:txBody>
                  <a:tcPr marT="41075" marB="41075" marR="82175" marL="82175">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Lustria"/>
                          <a:ea typeface="Lustria"/>
                          <a:cs typeface="Lustria"/>
                          <a:sym typeface="Lustria"/>
                        </a:rPr>
                        <a:t>National</a:t>
                      </a:r>
                      <a:endParaRPr sz="1600" u="none" cap="none" strike="noStrike">
                        <a:latin typeface="Lustria"/>
                        <a:ea typeface="Lustria"/>
                        <a:cs typeface="Lustria"/>
                        <a:sym typeface="Lustria"/>
                      </a:endParaRPr>
                    </a:p>
                  </a:txBody>
                  <a:tcPr marT="41075" marB="41075" marR="82175" marL="82175">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Lustria"/>
                          <a:ea typeface="Lustria"/>
                          <a:cs typeface="Lustria"/>
                          <a:sym typeface="Lustria"/>
                        </a:rPr>
                        <a:t>Difference State/Nat’l</a:t>
                      </a:r>
                      <a:endParaRPr sz="1600" u="none" cap="none" strike="noStrike">
                        <a:latin typeface="Lustria"/>
                        <a:ea typeface="Lustria"/>
                        <a:cs typeface="Lustria"/>
                        <a:sym typeface="Lustria"/>
                      </a:endParaRPr>
                    </a:p>
                  </a:txBody>
                  <a:tcPr marT="41075" marB="41075" marR="82175" marL="82175">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3232"/>
                    </a:solidFill>
                  </a:tcPr>
                </a:tc>
              </a:tr>
              <a:tr h="562600">
                <a:tc>
                  <a:txBody>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latin typeface="Lustria"/>
                          <a:ea typeface="Lustria"/>
                          <a:cs typeface="Lustria"/>
                          <a:sym typeface="Lustria"/>
                        </a:rPr>
                        <a:t>20</a:t>
                      </a:r>
                      <a:r>
                        <a:rPr b="1" lang="en-US" sz="1200" u="none" cap="none" strike="noStrike">
                          <a:latin typeface="Lustria"/>
                          <a:ea typeface="Lustria"/>
                          <a:cs typeface="Lustria"/>
                          <a:sym typeface="Lustria"/>
                        </a:rPr>
                        <a:t>23/24</a:t>
                      </a:r>
                      <a:endParaRPr b="1" i="0" sz="1600" u="none" cap="none" strike="noStrike">
                        <a:latin typeface="Lustria"/>
                        <a:ea typeface="Lustria"/>
                        <a:cs typeface="Lustria"/>
                        <a:sym typeface="Lustria"/>
                      </a:endParaRPr>
                    </a:p>
                  </a:txBody>
                  <a:tcPr marT="41075" marB="41075" marR="82175" marL="8217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latin typeface="Lustria"/>
                          <a:ea typeface="Lustria"/>
                          <a:cs typeface="Lustria"/>
                          <a:sym typeface="Lustria"/>
                        </a:rPr>
                        <a:t>10</a:t>
                      </a:r>
                      <a:endParaRPr b="0" i="0" sz="1600" u="none" cap="none" strike="noStrike">
                        <a:latin typeface="Lustria"/>
                        <a:ea typeface="Lustria"/>
                        <a:cs typeface="Lustria"/>
                        <a:sym typeface="Lustria"/>
                      </a:endParaRPr>
                    </a:p>
                  </a:txBody>
                  <a:tcPr marT="41075" marB="41075" marR="82175" marL="8217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Lustria"/>
                          <a:ea typeface="Lustria"/>
                          <a:cs typeface="Lustria"/>
                          <a:sym typeface="Lustria"/>
                        </a:rPr>
                        <a:t>154</a:t>
                      </a:r>
                      <a:endParaRPr sz="1400" u="none" cap="none" strike="noStrike"/>
                    </a:p>
                  </a:txBody>
                  <a:tcPr marT="41075" marB="41075" marR="73950" marL="7395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Lustria"/>
                          <a:ea typeface="Lustria"/>
                          <a:cs typeface="Lustria"/>
                          <a:sym typeface="Lustria"/>
                        </a:rPr>
                        <a:t>939</a:t>
                      </a:r>
                      <a:endParaRPr sz="1400" u="none" cap="none" strike="noStrike"/>
                    </a:p>
                  </a:txBody>
                  <a:tcPr marT="41075" marB="41075" marR="73950" marL="7395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Lustria"/>
                          <a:ea typeface="Lustria"/>
                          <a:cs typeface="Lustria"/>
                          <a:sym typeface="Lustria"/>
                        </a:rPr>
                        <a:t>902</a:t>
                      </a:r>
                      <a:endParaRPr sz="1100" u="none" cap="none" strike="noStrike"/>
                    </a:p>
                  </a:txBody>
                  <a:tcPr marT="30800" marB="30800" marR="55475" marL="5547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latin typeface="Lustria"/>
                        <a:ea typeface="Lustria"/>
                        <a:cs typeface="Lustria"/>
                        <a:sym typeface="Lustria"/>
                      </a:endParaRPr>
                    </a:p>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Lustria"/>
                          <a:ea typeface="Lustria"/>
                          <a:cs typeface="Lustria"/>
                          <a:sym typeface="Lustria"/>
                        </a:rPr>
                        <a:t>901</a:t>
                      </a:r>
                      <a:endParaRPr sz="1100" u="none" cap="none" strike="noStrike"/>
                    </a:p>
                    <a:p>
                      <a:pPr indent="0" lvl="0" marL="0" marR="0" rtl="0" algn="ctr">
                        <a:lnSpc>
                          <a:spcPct val="100000"/>
                        </a:lnSpc>
                        <a:spcBef>
                          <a:spcPts val="0"/>
                        </a:spcBef>
                        <a:spcAft>
                          <a:spcPts val="0"/>
                        </a:spcAft>
                        <a:buClr>
                          <a:srgbClr val="000000"/>
                        </a:buClr>
                        <a:buSzPts val="900"/>
                        <a:buFont typeface="Arial"/>
                        <a:buNone/>
                      </a:pPr>
                      <a:r>
                        <a:t/>
                      </a:r>
                      <a:endParaRPr sz="900" u="none" cap="none" strike="noStrike">
                        <a:solidFill>
                          <a:srgbClr val="921F07"/>
                        </a:solidFill>
                        <a:latin typeface="Lustria"/>
                        <a:ea typeface="Lustria"/>
                        <a:cs typeface="Lustria"/>
                        <a:sym typeface="Lustria"/>
                      </a:endParaRPr>
                    </a:p>
                  </a:txBody>
                  <a:tcPr marT="30800" marB="30800" marR="55475" marL="5547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latin typeface="Lustria"/>
                        <a:ea typeface="Lustria"/>
                        <a:cs typeface="Lustria"/>
                        <a:sym typeface="Lustria"/>
                      </a:endParaRPr>
                    </a:p>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Lustria"/>
                          <a:ea typeface="Lustria"/>
                          <a:cs typeface="Lustria"/>
                          <a:sym typeface="Lustria"/>
                        </a:rPr>
                        <a:t>+37/+38</a:t>
                      </a:r>
                      <a:endParaRPr sz="1600" u="none" cap="none" strike="noStrike">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1075" marB="41075" marR="73950" marL="7395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r>
              <a:tr h="562600">
                <a:tc>
                  <a:txBody>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latin typeface="Lustria"/>
                          <a:ea typeface="Lustria"/>
                          <a:cs typeface="Lustria"/>
                          <a:sym typeface="Lustria"/>
                        </a:rPr>
                        <a:t>202</a:t>
                      </a:r>
                      <a:r>
                        <a:rPr b="1" lang="en-US" sz="1200" u="none" cap="none" strike="noStrike">
                          <a:latin typeface="Lustria"/>
                          <a:ea typeface="Lustria"/>
                          <a:cs typeface="Lustria"/>
                          <a:sym typeface="Lustria"/>
                        </a:rPr>
                        <a:t>3/24</a:t>
                      </a:r>
                      <a:endParaRPr b="1" i="0" sz="1600" u="none" cap="none" strike="noStrike">
                        <a:latin typeface="Lustria"/>
                        <a:ea typeface="Lustria"/>
                        <a:cs typeface="Lustria"/>
                        <a:sym typeface="Lustria"/>
                      </a:endParaRPr>
                    </a:p>
                  </a:txBody>
                  <a:tcPr marT="41075" marB="41075" marR="82175" marL="8217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latin typeface="Lustria"/>
                          <a:ea typeface="Lustria"/>
                          <a:cs typeface="Lustria"/>
                          <a:sym typeface="Lustria"/>
                        </a:rPr>
                        <a:t>11</a:t>
                      </a:r>
                      <a:endParaRPr b="0" i="0" sz="1600" u="none" cap="none" strike="noStrike">
                        <a:latin typeface="Lustria"/>
                        <a:ea typeface="Lustria"/>
                        <a:cs typeface="Lustria"/>
                        <a:sym typeface="Lustria"/>
                      </a:endParaRPr>
                    </a:p>
                  </a:txBody>
                  <a:tcPr marT="41075" marB="41075" marR="82175" marL="8217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Lustria"/>
                          <a:ea typeface="Lustria"/>
                          <a:cs typeface="Lustria"/>
                          <a:sym typeface="Lustria"/>
                        </a:rPr>
                        <a:t>145</a:t>
                      </a:r>
                      <a:endParaRPr sz="1400" u="none" cap="none" strike="noStrike"/>
                    </a:p>
                  </a:txBody>
                  <a:tcPr marT="41075" marB="41075" marR="73950" marL="7395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Lustria"/>
                          <a:ea typeface="Lustria"/>
                          <a:cs typeface="Lustria"/>
                          <a:sym typeface="Lustria"/>
                        </a:rPr>
                        <a:t>993</a:t>
                      </a:r>
                      <a:endParaRPr sz="1400" u="none" cap="none" strike="noStrike"/>
                    </a:p>
                  </a:txBody>
                  <a:tcPr marT="41075" marB="41075" marR="73950" marL="7395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latin typeface="Lustria"/>
                        <a:ea typeface="Lustria"/>
                        <a:cs typeface="Lustria"/>
                        <a:sym typeface="Lustria"/>
                      </a:endParaRPr>
                    </a:p>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Lustria"/>
                          <a:ea typeface="Lustria"/>
                          <a:cs typeface="Lustria"/>
                          <a:sym typeface="Lustria"/>
                        </a:rPr>
                        <a:t>947</a:t>
                      </a:r>
                      <a:endParaRPr sz="1100" u="none" cap="none" strike="noStrike"/>
                    </a:p>
                    <a:p>
                      <a:pPr indent="0" lvl="0" marL="0" marR="0" rtl="0" algn="ctr">
                        <a:lnSpc>
                          <a:spcPct val="100000"/>
                        </a:lnSpc>
                        <a:spcBef>
                          <a:spcPts val="0"/>
                        </a:spcBef>
                        <a:spcAft>
                          <a:spcPts val="0"/>
                        </a:spcAft>
                        <a:buClr>
                          <a:srgbClr val="000000"/>
                        </a:buClr>
                        <a:buSzPts val="900"/>
                        <a:buFont typeface="Arial"/>
                        <a:buNone/>
                      </a:pPr>
                      <a:r>
                        <a:t/>
                      </a:r>
                      <a:endParaRPr sz="900" u="none" cap="none" strike="noStrike">
                        <a:solidFill>
                          <a:srgbClr val="921F07"/>
                        </a:solidFill>
                        <a:latin typeface="Lustria"/>
                        <a:ea typeface="Lustria"/>
                        <a:cs typeface="Lustria"/>
                        <a:sym typeface="Lustria"/>
                      </a:endParaRPr>
                    </a:p>
                  </a:txBody>
                  <a:tcPr marT="30800" marB="30800" marR="55475" marL="5547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Lustria"/>
                          <a:ea typeface="Lustria"/>
                          <a:cs typeface="Lustria"/>
                          <a:sym typeface="Lustria"/>
                        </a:rPr>
                        <a:t>976</a:t>
                      </a:r>
                      <a:endParaRPr sz="900" u="none" cap="none" strike="noStrike">
                        <a:solidFill>
                          <a:srgbClr val="921F07"/>
                        </a:solidFill>
                        <a:latin typeface="Lustria"/>
                        <a:ea typeface="Lustria"/>
                        <a:cs typeface="Lustria"/>
                        <a:sym typeface="Lustria"/>
                      </a:endParaRPr>
                    </a:p>
                  </a:txBody>
                  <a:tcPr marT="30800" marB="30800" marR="55475" marL="5547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latin typeface="Lustria"/>
                        <a:ea typeface="Lustria"/>
                        <a:cs typeface="Lustria"/>
                        <a:sym typeface="Lustria"/>
                      </a:endParaRPr>
                    </a:p>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Lustria"/>
                          <a:ea typeface="Lustria"/>
                          <a:cs typeface="Lustria"/>
                          <a:sym typeface="Lustria"/>
                        </a:rPr>
                        <a:t>+46/+17</a:t>
                      </a:r>
                      <a:endParaRPr sz="1600" u="none" cap="none" strike="noStrike">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1075" marB="41075" marR="73950" marL="7395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r>
              <a:tr h="562600">
                <a:tc>
                  <a:txBody>
                    <a:bodyPr/>
                    <a:lstStyle/>
                    <a:p>
                      <a:pPr indent="0" lvl="0" marL="0" rtl="0" algn="ctr">
                        <a:spcBef>
                          <a:spcPts val="0"/>
                        </a:spcBef>
                        <a:spcAft>
                          <a:spcPts val="0"/>
                        </a:spcAft>
                        <a:buClr>
                          <a:srgbClr val="000000"/>
                        </a:buClr>
                        <a:buSzPts val="1200"/>
                        <a:buFont typeface="Arial"/>
                        <a:buNone/>
                      </a:pPr>
                      <a:r>
                        <a:rPr b="1" lang="en-US" sz="1200">
                          <a:latin typeface="Lustria"/>
                          <a:ea typeface="Lustria"/>
                          <a:cs typeface="Lustria"/>
                          <a:sym typeface="Lustria"/>
                        </a:rPr>
                        <a:t>2024/25</a:t>
                      </a:r>
                      <a:endParaRPr b="1" sz="1600">
                        <a:latin typeface="Lustria"/>
                        <a:ea typeface="Lustria"/>
                        <a:cs typeface="Lustria"/>
                        <a:sym typeface="Lustria"/>
                      </a:endParaRPr>
                    </a:p>
                    <a:p>
                      <a:pPr indent="0" lvl="0" marL="0" marR="0" rtl="0" algn="ctr">
                        <a:lnSpc>
                          <a:spcPct val="100000"/>
                        </a:lnSpc>
                        <a:spcBef>
                          <a:spcPts val="0"/>
                        </a:spcBef>
                        <a:spcAft>
                          <a:spcPts val="0"/>
                        </a:spcAft>
                        <a:buNone/>
                      </a:pPr>
                      <a:r>
                        <a:t/>
                      </a:r>
                      <a:endParaRPr b="1" sz="1200">
                        <a:latin typeface="Lustria"/>
                        <a:ea typeface="Lustria"/>
                        <a:cs typeface="Lustria"/>
                        <a:sym typeface="Lustria"/>
                      </a:endParaRPr>
                    </a:p>
                  </a:txBody>
                  <a:tcPr marT="41075" marB="41075" marR="82175" marL="8217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None/>
                      </a:pPr>
                      <a:r>
                        <a:rPr lang="en-US" sz="1200">
                          <a:latin typeface="Lustria"/>
                          <a:ea typeface="Lustria"/>
                          <a:cs typeface="Lustria"/>
                          <a:sym typeface="Lustria"/>
                        </a:rPr>
                        <a:t>10</a:t>
                      </a:r>
                      <a:endParaRPr b="0" i="0" sz="1200" u="none" cap="none" strike="noStrike">
                        <a:latin typeface="Lustria"/>
                        <a:ea typeface="Lustria"/>
                        <a:cs typeface="Lustria"/>
                        <a:sym typeface="Lustria"/>
                      </a:endParaRPr>
                    </a:p>
                  </a:txBody>
                  <a:tcPr marT="41075" marB="41075" marR="82175" marL="8217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None/>
                      </a:pPr>
                      <a:r>
                        <a:rPr lang="en-US" sz="1200">
                          <a:latin typeface="Lustria"/>
                          <a:ea typeface="Lustria"/>
                          <a:cs typeface="Lustria"/>
                          <a:sym typeface="Lustria"/>
                        </a:rPr>
                        <a:t>158</a:t>
                      </a:r>
                      <a:endParaRPr sz="1200" u="none" cap="none" strike="noStrike">
                        <a:latin typeface="Lustria"/>
                        <a:ea typeface="Lustria"/>
                        <a:cs typeface="Lustria"/>
                        <a:sym typeface="Lustria"/>
                      </a:endParaRPr>
                    </a:p>
                  </a:txBody>
                  <a:tcPr marT="41075" marB="41075" marR="73950" marL="7395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None/>
                      </a:pPr>
                      <a:r>
                        <a:rPr lang="en-US" sz="1200">
                          <a:latin typeface="Lustria"/>
                          <a:ea typeface="Lustria"/>
                          <a:cs typeface="Lustria"/>
                          <a:sym typeface="Lustria"/>
                        </a:rPr>
                        <a:t>949</a:t>
                      </a:r>
                      <a:endParaRPr sz="1200" u="none" cap="none" strike="noStrike">
                        <a:latin typeface="Lustria"/>
                        <a:ea typeface="Lustria"/>
                        <a:cs typeface="Lustria"/>
                        <a:sym typeface="Lustria"/>
                      </a:endParaRPr>
                    </a:p>
                  </a:txBody>
                  <a:tcPr marT="41075" marB="41075" marR="73950" marL="7395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None/>
                      </a:pPr>
                      <a:r>
                        <a:rPr lang="en-US" sz="1200">
                          <a:latin typeface="Lustria"/>
                          <a:ea typeface="Lustria"/>
                          <a:cs typeface="Lustria"/>
                          <a:sym typeface="Lustria"/>
                        </a:rPr>
                        <a:t>907</a:t>
                      </a:r>
                      <a:endParaRPr sz="1200" u="none" cap="none" strike="noStrike">
                        <a:latin typeface="Lustria"/>
                        <a:ea typeface="Lustria"/>
                        <a:cs typeface="Lustria"/>
                        <a:sym typeface="Lustria"/>
                      </a:endParaRPr>
                    </a:p>
                  </a:txBody>
                  <a:tcPr marT="30800" marB="30800" marR="55475" marL="5547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None/>
                      </a:pPr>
                      <a:r>
                        <a:rPr lang="en-US" sz="1200">
                          <a:latin typeface="Lustria"/>
                          <a:ea typeface="Lustria"/>
                          <a:cs typeface="Lustria"/>
                          <a:sym typeface="Lustria"/>
                        </a:rPr>
                        <a:t>910</a:t>
                      </a:r>
                      <a:endParaRPr sz="1200" u="none" cap="none" strike="noStrike">
                        <a:latin typeface="Lustria"/>
                        <a:ea typeface="Lustria"/>
                        <a:cs typeface="Lustria"/>
                        <a:sym typeface="Lustria"/>
                      </a:endParaRPr>
                    </a:p>
                  </a:txBody>
                  <a:tcPr marT="30800" marB="30800" marR="55475" marL="5547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None/>
                      </a:pPr>
                      <a:r>
                        <a:rPr lang="en-US" sz="1200">
                          <a:latin typeface="Lustria"/>
                          <a:ea typeface="Lustria"/>
                          <a:cs typeface="Lustria"/>
                          <a:sym typeface="Lustria"/>
                        </a:rPr>
                        <a:t>+42/+39</a:t>
                      </a:r>
                      <a:endParaRPr sz="1200" u="none" cap="none" strike="noStrike">
                        <a:latin typeface="Lustria"/>
                        <a:ea typeface="Lustria"/>
                        <a:cs typeface="Lustria"/>
                        <a:sym typeface="Lustria"/>
                      </a:endParaRPr>
                    </a:p>
                  </a:txBody>
                  <a:tcPr marT="41075" marB="41075" marR="73950" marL="7395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r>
              <a:tr h="562600">
                <a:tc>
                  <a:txBody>
                    <a:bodyPr/>
                    <a:lstStyle/>
                    <a:p>
                      <a:pPr indent="0" lvl="0" marL="0" rtl="0" algn="ctr">
                        <a:spcBef>
                          <a:spcPts val="0"/>
                        </a:spcBef>
                        <a:spcAft>
                          <a:spcPts val="0"/>
                        </a:spcAft>
                        <a:buClr>
                          <a:srgbClr val="000000"/>
                        </a:buClr>
                        <a:buSzPts val="1200"/>
                        <a:buFont typeface="Arial"/>
                        <a:buNone/>
                      </a:pPr>
                      <a:r>
                        <a:rPr b="1" lang="en-US" sz="1200">
                          <a:latin typeface="Lustria"/>
                          <a:ea typeface="Lustria"/>
                          <a:cs typeface="Lustria"/>
                          <a:sym typeface="Lustria"/>
                        </a:rPr>
                        <a:t>2024/25</a:t>
                      </a:r>
                      <a:endParaRPr b="1" sz="1600">
                        <a:latin typeface="Lustria"/>
                        <a:ea typeface="Lustria"/>
                        <a:cs typeface="Lustria"/>
                        <a:sym typeface="Lustria"/>
                      </a:endParaRPr>
                    </a:p>
                    <a:p>
                      <a:pPr indent="0" lvl="0" marL="0" marR="0" rtl="0" algn="ctr">
                        <a:lnSpc>
                          <a:spcPct val="100000"/>
                        </a:lnSpc>
                        <a:spcBef>
                          <a:spcPts val="0"/>
                        </a:spcBef>
                        <a:spcAft>
                          <a:spcPts val="0"/>
                        </a:spcAft>
                        <a:buNone/>
                      </a:pPr>
                      <a:r>
                        <a:t/>
                      </a:r>
                      <a:endParaRPr b="1" sz="1200">
                        <a:latin typeface="Lustria"/>
                        <a:ea typeface="Lustria"/>
                        <a:cs typeface="Lustria"/>
                        <a:sym typeface="Lustria"/>
                      </a:endParaRPr>
                    </a:p>
                  </a:txBody>
                  <a:tcPr marT="41075" marB="41075" marR="82175" marL="8217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None/>
                      </a:pPr>
                      <a:r>
                        <a:rPr lang="en-US" sz="1200">
                          <a:latin typeface="Lustria"/>
                          <a:ea typeface="Lustria"/>
                          <a:cs typeface="Lustria"/>
                          <a:sym typeface="Lustria"/>
                        </a:rPr>
                        <a:t>11</a:t>
                      </a:r>
                      <a:endParaRPr b="0" i="0" sz="1200" u="none" cap="none" strike="noStrike">
                        <a:latin typeface="Lustria"/>
                        <a:ea typeface="Lustria"/>
                        <a:cs typeface="Lustria"/>
                        <a:sym typeface="Lustria"/>
                      </a:endParaRPr>
                    </a:p>
                  </a:txBody>
                  <a:tcPr marT="41075" marB="41075" marR="82175" marL="8217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None/>
                      </a:pPr>
                      <a:r>
                        <a:rPr lang="en-US" sz="1200">
                          <a:latin typeface="Lustria"/>
                          <a:ea typeface="Lustria"/>
                          <a:cs typeface="Lustria"/>
                          <a:sym typeface="Lustria"/>
                        </a:rPr>
                        <a:t>157</a:t>
                      </a:r>
                      <a:endParaRPr sz="1200" u="none" cap="none" strike="noStrike">
                        <a:latin typeface="Lustria"/>
                        <a:ea typeface="Lustria"/>
                        <a:cs typeface="Lustria"/>
                        <a:sym typeface="Lustria"/>
                      </a:endParaRPr>
                    </a:p>
                  </a:txBody>
                  <a:tcPr marT="41075" marB="41075" marR="73950" marL="7395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None/>
                      </a:pPr>
                      <a:r>
                        <a:rPr lang="en-US" sz="1200">
                          <a:latin typeface="Lustria"/>
                          <a:ea typeface="Lustria"/>
                          <a:cs typeface="Lustria"/>
                          <a:sym typeface="Lustria"/>
                        </a:rPr>
                        <a:t>1001</a:t>
                      </a:r>
                      <a:endParaRPr sz="1200" u="none" cap="none" strike="noStrike">
                        <a:latin typeface="Lustria"/>
                        <a:ea typeface="Lustria"/>
                        <a:cs typeface="Lustria"/>
                        <a:sym typeface="Lustria"/>
                      </a:endParaRPr>
                    </a:p>
                  </a:txBody>
                  <a:tcPr marT="41075" marB="41075" marR="73950" marL="7395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None/>
                      </a:pPr>
                      <a:r>
                        <a:rPr lang="en-US" sz="1200">
                          <a:latin typeface="Lustria"/>
                          <a:ea typeface="Lustria"/>
                          <a:cs typeface="Lustria"/>
                          <a:sym typeface="Lustria"/>
                        </a:rPr>
                        <a:t>952</a:t>
                      </a:r>
                      <a:endParaRPr sz="1200" u="none" cap="none" strike="noStrike">
                        <a:latin typeface="Lustria"/>
                        <a:ea typeface="Lustria"/>
                        <a:cs typeface="Lustria"/>
                        <a:sym typeface="Lustria"/>
                      </a:endParaRPr>
                    </a:p>
                  </a:txBody>
                  <a:tcPr marT="30800" marB="30800" marR="55475" marL="5547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None/>
                      </a:pPr>
                      <a:r>
                        <a:rPr lang="en-US" sz="1200">
                          <a:latin typeface="Lustria"/>
                          <a:ea typeface="Lustria"/>
                          <a:cs typeface="Lustria"/>
                          <a:sym typeface="Lustria"/>
                        </a:rPr>
                        <a:t>997</a:t>
                      </a:r>
                      <a:endParaRPr sz="1200" u="none" cap="none" strike="noStrike">
                        <a:latin typeface="Lustria"/>
                        <a:ea typeface="Lustria"/>
                        <a:cs typeface="Lustria"/>
                        <a:sym typeface="Lustria"/>
                      </a:endParaRPr>
                    </a:p>
                  </a:txBody>
                  <a:tcPr marT="30800" marB="30800" marR="55475" marL="5547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None/>
                      </a:pPr>
                      <a:r>
                        <a:rPr lang="en-US" sz="1200">
                          <a:latin typeface="Lustria"/>
                          <a:ea typeface="Lustria"/>
                          <a:cs typeface="Lustria"/>
                          <a:sym typeface="Lustria"/>
                        </a:rPr>
                        <a:t>+49/+4</a:t>
                      </a:r>
                      <a:endParaRPr sz="1200" u="none" cap="none" strike="noStrike">
                        <a:latin typeface="Lustria"/>
                        <a:ea typeface="Lustria"/>
                        <a:cs typeface="Lustria"/>
                        <a:sym typeface="Lustria"/>
                      </a:endParaRPr>
                    </a:p>
                  </a:txBody>
                  <a:tcPr marT="41075" marB="41075" marR="73950" marL="7395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FE7E7"/>
                    </a:solidFill>
                  </a:tcPr>
                </a:tc>
              </a:tr>
            </a:tbl>
          </a:graphicData>
        </a:graphic>
      </p:graphicFrame>
      <p:sp>
        <p:nvSpPr>
          <p:cNvPr id="374" name="Google Shape;374;g16c1fb8b141_0_132"/>
          <p:cNvSpPr/>
          <p:nvPr/>
        </p:nvSpPr>
        <p:spPr>
          <a:xfrm>
            <a:off x="0" y="0"/>
            <a:ext cx="121920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ustria"/>
              <a:ea typeface="Lustria"/>
              <a:cs typeface="Lustria"/>
              <a:sym typeface="Lustria"/>
            </a:endParaRPr>
          </a:p>
        </p:txBody>
      </p:sp>
      <p:sp>
        <p:nvSpPr>
          <p:cNvPr id="375" name="Google Shape;375;g16c1fb8b141_0_132"/>
          <p:cNvSpPr/>
          <p:nvPr/>
        </p:nvSpPr>
        <p:spPr>
          <a:xfrm>
            <a:off x="136000" y="4077200"/>
            <a:ext cx="803700" cy="367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g16c1fb8b141_0_132"/>
          <p:cNvSpPr/>
          <p:nvPr/>
        </p:nvSpPr>
        <p:spPr>
          <a:xfrm>
            <a:off x="136000" y="4639800"/>
            <a:ext cx="803700" cy="367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g16c1fb8b141_0_127"/>
          <p:cNvSpPr txBox="1"/>
          <p:nvPr>
            <p:ph type="title"/>
          </p:nvPr>
        </p:nvSpPr>
        <p:spPr>
          <a:xfrm>
            <a:off x="1039284" y="62760"/>
            <a:ext cx="10111200" cy="128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Other Assessments</a:t>
            </a:r>
            <a:endParaRPr/>
          </a:p>
          <a:p>
            <a:pPr indent="0" lvl="0" marL="0" rtl="0" algn="ctr">
              <a:lnSpc>
                <a:spcPct val="100000"/>
              </a:lnSpc>
              <a:spcBef>
                <a:spcPts val="0"/>
              </a:spcBef>
              <a:spcAft>
                <a:spcPts val="0"/>
              </a:spcAft>
              <a:buClr>
                <a:schemeClr val="lt1"/>
              </a:buClr>
              <a:buSzPts val="4800"/>
              <a:buFont typeface="Libre Baskerville"/>
              <a:buNone/>
            </a:pPr>
            <a:r>
              <a:rPr lang="en-US"/>
              <a:t>SAT</a:t>
            </a:r>
            <a:endParaRPr/>
          </a:p>
        </p:txBody>
      </p:sp>
      <p:sp>
        <p:nvSpPr>
          <p:cNvPr id="382" name="Google Shape;382;g16c1fb8b141_0_127"/>
          <p:cNvSpPr txBox="1"/>
          <p:nvPr>
            <p:ph idx="1" type="body"/>
          </p:nvPr>
        </p:nvSpPr>
        <p:spPr>
          <a:xfrm>
            <a:off x="1039284" y="1828801"/>
            <a:ext cx="10111200" cy="4297500"/>
          </a:xfrm>
          <a:prstGeom prst="rect">
            <a:avLst/>
          </a:prstGeom>
          <a:noFill/>
          <a:ln>
            <a:noFill/>
          </a:ln>
        </p:spPr>
        <p:txBody>
          <a:bodyPr anchorCtr="0" anchor="t" bIns="45700" lIns="91425" spcFirstLastPara="1" rIns="91425" wrap="square" tIns="45700">
            <a:noAutofit/>
          </a:bodyPr>
          <a:lstStyle/>
          <a:p>
            <a:pPr indent="-282575" lvl="0" marL="282575" rtl="0" algn="l">
              <a:lnSpc>
                <a:spcPct val="80000"/>
              </a:lnSpc>
              <a:spcBef>
                <a:spcPts val="0"/>
              </a:spcBef>
              <a:spcAft>
                <a:spcPts val="0"/>
              </a:spcAft>
              <a:buClr>
                <a:schemeClr val="dk2"/>
              </a:buClr>
              <a:buSzPts val="2620"/>
              <a:buChar char="•"/>
            </a:pPr>
            <a:r>
              <a:rPr lang="en-US" sz="2620"/>
              <a:t>Scholastic Assessment Test (SATs) </a:t>
            </a:r>
            <a:endParaRPr sz="2620"/>
          </a:p>
          <a:p>
            <a:pPr indent="-309245" lvl="1" marL="577850" rtl="0" algn="l">
              <a:lnSpc>
                <a:spcPct val="80000"/>
              </a:lnSpc>
              <a:spcBef>
                <a:spcPts val="600"/>
              </a:spcBef>
              <a:spcAft>
                <a:spcPts val="0"/>
              </a:spcAft>
              <a:buSzPts val="2620"/>
              <a:buChar char="•"/>
            </a:pPr>
            <a:r>
              <a:rPr lang="en-US" sz="2620"/>
              <a:t>Evidence-based Reading and Writing</a:t>
            </a:r>
            <a:endParaRPr sz="2435"/>
          </a:p>
          <a:p>
            <a:pPr indent="-309245" lvl="1" marL="577850" rtl="0" algn="l">
              <a:lnSpc>
                <a:spcPct val="80000"/>
              </a:lnSpc>
              <a:spcBef>
                <a:spcPts val="600"/>
              </a:spcBef>
              <a:spcAft>
                <a:spcPts val="0"/>
              </a:spcAft>
              <a:buSzPts val="2620"/>
              <a:buChar char="•"/>
            </a:pPr>
            <a:r>
              <a:rPr lang="en-US" sz="2620"/>
              <a:t>Mathematics</a:t>
            </a:r>
            <a:endParaRPr sz="2435"/>
          </a:p>
          <a:p>
            <a:pPr indent="-309245" lvl="1" marL="577850" rtl="0" algn="l">
              <a:lnSpc>
                <a:spcPct val="80000"/>
              </a:lnSpc>
              <a:spcBef>
                <a:spcPts val="600"/>
              </a:spcBef>
              <a:spcAft>
                <a:spcPts val="0"/>
              </a:spcAft>
              <a:buSzPts val="2620"/>
              <a:buChar char="•"/>
            </a:pPr>
            <a:r>
              <a:rPr lang="en-US" sz="2620"/>
              <a:t>Writing (optional since 2017)</a:t>
            </a:r>
            <a:endParaRPr sz="2435"/>
          </a:p>
          <a:p>
            <a:pPr indent="-309245" lvl="1" marL="577850" rtl="0" algn="l">
              <a:lnSpc>
                <a:spcPct val="80000"/>
              </a:lnSpc>
              <a:spcBef>
                <a:spcPts val="600"/>
              </a:spcBef>
              <a:spcAft>
                <a:spcPts val="0"/>
              </a:spcAft>
              <a:buSzPts val="2620"/>
              <a:buChar char="•"/>
            </a:pPr>
            <a:r>
              <a:rPr lang="en-US" sz="2620"/>
              <a:t>Key indicator of a high school’s standing when compared to other districts; non-mandatory</a:t>
            </a:r>
            <a:endParaRPr sz="2435"/>
          </a:p>
          <a:p>
            <a:pPr indent="-309245" lvl="1" marL="577850" rtl="0" algn="l">
              <a:lnSpc>
                <a:spcPct val="80000"/>
              </a:lnSpc>
              <a:spcBef>
                <a:spcPts val="600"/>
              </a:spcBef>
              <a:spcAft>
                <a:spcPts val="0"/>
              </a:spcAft>
              <a:buSzPts val="2620"/>
              <a:buChar char="•"/>
            </a:pPr>
            <a:r>
              <a:rPr lang="en-US" sz="2620"/>
              <a:t>Admission Decision Factors</a:t>
            </a:r>
            <a:endParaRPr sz="2620"/>
          </a:p>
          <a:p>
            <a:pPr indent="-394969" lvl="2" marL="1371600" rtl="0" algn="l">
              <a:lnSpc>
                <a:spcPct val="80000"/>
              </a:lnSpc>
              <a:spcBef>
                <a:spcPts val="600"/>
              </a:spcBef>
              <a:spcAft>
                <a:spcPts val="0"/>
              </a:spcAft>
              <a:buSzPts val="2620"/>
              <a:buChar char="•"/>
            </a:pPr>
            <a:r>
              <a:rPr lang="en-US" sz="2620"/>
              <a:t>SAT (if not test optional)</a:t>
            </a:r>
            <a:endParaRPr sz="2620"/>
          </a:p>
          <a:p>
            <a:pPr indent="-394969" lvl="2" marL="1371600" rtl="0" algn="l">
              <a:lnSpc>
                <a:spcPct val="80000"/>
              </a:lnSpc>
              <a:spcBef>
                <a:spcPts val="600"/>
              </a:spcBef>
              <a:spcAft>
                <a:spcPts val="0"/>
              </a:spcAft>
              <a:buSzPts val="2620"/>
              <a:buChar char="•"/>
            </a:pPr>
            <a:r>
              <a:rPr lang="en-US" sz="2620"/>
              <a:t>GPA</a:t>
            </a:r>
            <a:endParaRPr sz="2620"/>
          </a:p>
          <a:p>
            <a:pPr indent="-394969" lvl="2" marL="1371600" rtl="0" algn="l">
              <a:lnSpc>
                <a:spcPct val="80000"/>
              </a:lnSpc>
              <a:spcBef>
                <a:spcPts val="600"/>
              </a:spcBef>
              <a:spcAft>
                <a:spcPts val="0"/>
              </a:spcAft>
              <a:buSzPts val="2620"/>
              <a:buChar char="•"/>
            </a:pPr>
            <a:r>
              <a:rPr lang="en-US" sz="2620"/>
              <a:t>Schedule/Courses</a:t>
            </a:r>
            <a:endParaRPr sz="2620"/>
          </a:p>
          <a:p>
            <a:pPr indent="-309245" lvl="1" marL="577850" rtl="0" algn="l">
              <a:lnSpc>
                <a:spcPct val="80000"/>
              </a:lnSpc>
              <a:spcBef>
                <a:spcPts val="600"/>
              </a:spcBef>
              <a:spcAft>
                <a:spcPts val="0"/>
              </a:spcAft>
              <a:buSzPts val="2620"/>
              <a:buChar char="•"/>
            </a:pPr>
            <a:r>
              <a:rPr lang="en-US" sz="2620"/>
              <a:t>Score Range: 400-1600</a:t>
            </a:r>
            <a:endParaRPr sz="2620"/>
          </a:p>
          <a:p>
            <a:pPr indent="0" lvl="0" marL="0" rtl="0" algn="l">
              <a:lnSpc>
                <a:spcPct val="80000"/>
              </a:lnSpc>
              <a:spcBef>
                <a:spcPts val="2000"/>
              </a:spcBef>
              <a:spcAft>
                <a:spcPts val="0"/>
              </a:spcAft>
              <a:buSzPts val="1800"/>
              <a:buNone/>
            </a:pPr>
            <a:r>
              <a:t/>
            </a:r>
            <a:endParaRPr sz="222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g2fa898f16b0_0_0"/>
          <p:cNvSpPr txBox="1"/>
          <p:nvPr>
            <p:ph type="title"/>
          </p:nvPr>
        </p:nvSpPr>
        <p:spPr>
          <a:xfrm>
            <a:off x="1039284" y="62760"/>
            <a:ext cx="10111200" cy="128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SAT Data</a:t>
            </a:r>
            <a:endParaRPr/>
          </a:p>
        </p:txBody>
      </p:sp>
      <p:graphicFrame>
        <p:nvGraphicFramePr>
          <p:cNvPr id="388" name="Google Shape;388;g2fa898f16b0_0_0"/>
          <p:cNvGraphicFramePr/>
          <p:nvPr/>
        </p:nvGraphicFramePr>
        <p:xfrm>
          <a:off x="442769" y="1422602"/>
          <a:ext cx="3000000" cy="3000000"/>
        </p:xfrm>
        <a:graphic>
          <a:graphicData uri="http://schemas.openxmlformats.org/drawingml/2006/table">
            <a:tbl>
              <a:tblPr>
                <a:noFill/>
                <a:tableStyleId>{31E549F9-81A5-4973-8A37-CCF23F226218}</a:tableStyleId>
              </a:tblPr>
              <a:tblGrid>
                <a:gridCol w="2249525"/>
                <a:gridCol w="1495700"/>
                <a:gridCol w="981175"/>
                <a:gridCol w="945275"/>
                <a:gridCol w="1591425"/>
                <a:gridCol w="1280300"/>
                <a:gridCol w="1280300"/>
                <a:gridCol w="1280300"/>
              </a:tblGrid>
              <a:tr h="676950">
                <a:tc>
                  <a:txBody>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F5F5ED"/>
                          </a:solidFill>
                          <a:latin typeface="Lustria"/>
                          <a:ea typeface="Lustria"/>
                          <a:cs typeface="Lustria"/>
                          <a:sym typeface="Lustria"/>
                        </a:rPr>
                        <a:t>Subtest Area/Year </a:t>
                      </a:r>
                      <a:endParaRPr sz="1700" u="none" cap="none" strike="noStrike">
                        <a:latin typeface="Lustria"/>
                        <a:ea typeface="Lustria"/>
                        <a:cs typeface="Lustria"/>
                        <a:sym typeface="Lustria"/>
                      </a:endParaRPr>
                    </a:p>
                  </a:txBody>
                  <a:tcPr marT="44200" marB="44200" marR="88425" marL="88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F5F5ED"/>
                          </a:solidFill>
                          <a:latin typeface="Lustria"/>
                          <a:ea typeface="Lustria"/>
                          <a:cs typeface="Lustria"/>
                          <a:sym typeface="Lustria"/>
                        </a:rPr>
                        <a:t>HT </a:t>
                      </a:r>
                      <a:r>
                        <a:rPr b="1" i="0" lang="en-US" sz="1400" u="none" cap="none" strike="noStrike">
                          <a:solidFill>
                            <a:srgbClr val="F5F5ED"/>
                          </a:solidFill>
                          <a:latin typeface="Lustria"/>
                          <a:ea typeface="Lustria"/>
                          <a:cs typeface="Lustria"/>
                          <a:sym typeface="Lustria"/>
                        </a:rPr>
                        <a:t>Students</a:t>
                      </a:r>
                      <a:endParaRPr sz="1700" u="none" cap="none" strike="noStrike">
                        <a:latin typeface="Lustria"/>
                        <a:ea typeface="Lustria"/>
                        <a:cs typeface="Lustria"/>
                        <a:sym typeface="Lustria"/>
                      </a:endParaRPr>
                    </a:p>
                  </a:txBody>
                  <a:tcPr marT="44200" marB="44200" marR="88425" marL="88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F5F5ED"/>
                          </a:solidFill>
                          <a:latin typeface="Lustria"/>
                          <a:ea typeface="Lustria"/>
                          <a:cs typeface="Lustria"/>
                          <a:sym typeface="Lustria"/>
                        </a:rPr>
                        <a:t>State</a:t>
                      </a:r>
                      <a:endParaRPr sz="1700" u="none" cap="none" strike="noStrike">
                        <a:latin typeface="Lustria"/>
                        <a:ea typeface="Lustria"/>
                        <a:cs typeface="Lustria"/>
                        <a:sym typeface="Lustria"/>
                      </a:endParaRPr>
                    </a:p>
                  </a:txBody>
                  <a:tcPr marT="44200" marB="44200" marR="88425" marL="88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F5F5ED"/>
                          </a:solidFill>
                          <a:latin typeface="Lustria"/>
                          <a:ea typeface="Lustria"/>
                          <a:cs typeface="Lustria"/>
                          <a:sym typeface="Lustria"/>
                        </a:rPr>
                        <a:t>National</a:t>
                      </a:r>
                      <a:endParaRPr sz="1700" u="none" cap="none" strike="noStrike">
                        <a:latin typeface="Lustria"/>
                        <a:ea typeface="Lustria"/>
                        <a:cs typeface="Lustria"/>
                        <a:sym typeface="Lustria"/>
                      </a:endParaRPr>
                    </a:p>
                  </a:txBody>
                  <a:tcPr marT="44200" marB="44200" marR="88425" marL="88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F5F5ED"/>
                          </a:solidFill>
                          <a:latin typeface="Lustria"/>
                          <a:ea typeface="Lustria"/>
                          <a:cs typeface="Lustria"/>
                          <a:sym typeface="Lustria"/>
                        </a:rPr>
                        <a:t>Difference State/Nat’l</a:t>
                      </a:r>
                      <a:endParaRPr sz="1700" u="none" cap="none" strike="noStrike">
                        <a:latin typeface="Lustria"/>
                        <a:ea typeface="Lustria"/>
                        <a:cs typeface="Lustria"/>
                        <a:sym typeface="Lustria"/>
                      </a:endParaRPr>
                    </a:p>
                  </a:txBody>
                  <a:tcPr marT="44200" marB="44200" marR="88425" marL="88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F5F5ED"/>
                          </a:solidFill>
                          <a:latin typeface="Lustria"/>
                          <a:ea typeface="Lustria"/>
                          <a:cs typeface="Lustria"/>
                          <a:sym typeface="Lustria"/>
                        </a:rPr>
                        <a:t>Seniors</a:t>
                      </a:r>
                      <a:endParaRPr sz="1700" u="none" cap="none" strike="noStrike">
                        <a:latin typeface="Lustria"/>
                        <a:ea typeface="Lustria"/>
                        <a:cs typeface="Lustria"/>
                        <a:sym typeface="Lustria"/>
                      </a:endParaRPr>
                    </a:p>
                  </a:txBody>
                  <a:tcPr marT="44200" marB="44200" marR="88425" marL="88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F5F5ED"/>
                          </a:solidFill>
                          <a:latin typeface="Lustria"/>
                          <a:ea typeface="Lustria"/>
                          <a:cs typeface="Lustria"/>
                          <a:sym typeface="Lustria"/>
                        </a:rPr>
                        <a:t>Tested </a:t>
                      </a:r>
                      <a:endParaRPr sz="1700" u="none" cap="none" strike="noStrike">
                        <a:latin typeface="Lustria"/>
                        <a:ea typeface="Lustria"/>
                        <a:cs typeface="Lustria"/>
                        <a:sym typeface="Lustria"/>
                      </a:endParaRPr>
                    </a:p>
                  </a:txBody>
                  <a:tcPr marT="44200" marB="44200" marR="88425" marL="88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F5F5ED"/>
                          </a:solidFill>
                          <a:latin typeface="Lustria"/>
                          <a:ea typeface="Lustria"/>
                          <a:cs typeface="Lustria"/>
                          <a:sym typeface="Lustria"/>
                        </a:rPr>
                        <a:t>% Tested</a:t>
                      </a:r>
                      <a:endParaRPr sz="1700" u="none" cap="none" strike="noStrike">
                        <a:latin typeface="Lustria"/>
                        <a:ea typeface="Lustria"/>
                        <a:cs typeface="Lustria"/>
                        <a:sym typeface="Lustria"/>
                      </a:endParaRPr>
                    </a:p>
                  </a:txBody>
                  <a:tcPr marT="44200" marB="44200" marR="88425" marL="88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993232"/>
                    </a:solidFill>
                  </a:tcPr>
                </a:tc>
              </a:tr>
              <a:tr h="538750">
                <a:tc gridSpan="5">
                  <a:txBody>
                    <a:bodyPr/>
                    <a:lstStyle/>
                    <a:p>
                      <a:pPr indent="0" lvl="0" marL="0" marR="0" rtl="0" algn="ctr">
                        <a:lnSpc>
                          <a:spcPct val="100000"/>
                        </a:lnSpc>
                        <a:spcBef>
                          <a:spcPts val="0"/>
                        </a:spcBef>
                        <a:spcAft>
                          <a:spcPts val="0"/>
                        </a:spcAft>
                        <a:buClr>
                          <a:srgbClr val="000000"/>
                        </a:buClr>
                        <a:buSzPts val="1300"/>
                        <a:buFont typeface="Arial"/>
                        <a:buNone/>
                      </a:pPr>
                      <a:r>
                        <a:rPr b="1" i="0" lang="en-US" sz="1300" u="none" cap="none" strike="noStrike">
                          <a:solidFill>
                            <a:srgbClr val="333333"/>
                          </a:solidFill>
                          <a:latin typeface="Lustria"/>
                          <a:ea typeface="Lustria"/>
                          <a:cs typeface="Lustria"/>
                          <a:sym typeface="Lustria"/>
                        </a:rPr>
                        <a:t>Evidenced-based Reading and Writing</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5F5ED"/>
                    </a:solidFill>
                  </a:tcPr>
                </a:tc>
                <a:tc hMerge="1"/>
                <a:tc hMerge="1"/>
                <a:tc hMerge="1"/>
                <a:tc hMerge="1"/>
                <a:tc>
                  <a:txBody>
                    <a:bodyPr/>
                    <a:lstStyle/>
                    <a:p>
                      <a:pPr indent="0" lvl="0" marL="0" marR="0" rtl="0" algn="l">
                        <a:lnSpc>
                          <a:spcPct val="100000"/>
                        </a:lnSpc>
                        <a:spcBef>
                          <a:spcPts val="0"/>
                        </a:spcBef>
                        <a:spcAft>
                          <a:spcPts val="0"/>
                        </a:spcAft>
                        <a:buClr>
                          <a:srgbClr val="000000"/>
                        </a:buClr>
                        <a:buSzPts val="1700"/>
                        <a:buFont typeface="Arial"/>
                        <a:buNone/>
                      </a:pPr>
                      <a:r>
                        <a:rPr lang="en-US" sz="1700" u="none" cap="none" strike="noStrike">
                          <a:latin typeface="Lustria"/>
                          <a:ea typeface="Lustria"/>
                          <a:cs typeface="Lustria"/>
                          <a:sym typeface="Lustria"/>
                        </a:rPr>
                        <a:t> </a:t>
                      </a:r>
                      <a:endParaRPr sz="1400" u="none" cap="none" strike="noStrike"/>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5F5ED"/>
                    </a:solidFill>
                  </a:tcPr>
                </a:tc>
                <a:tc>
                  <a:txBody>
                    <a:bodyPr/>
                    <a:lstStyle/>
                    <a:p>
                      <a:pPr indent="0" lvl="0" marL="0" marR="0" rtl="0" algn="l">
                        <a:lnSpc>
                          <a:spcPct val="100000"/>
                        </a:lnSpc>
                        <a:spcBef>
                          <a:spcPts val="0"/>
                        </a:spcBef>
                        <a:spcAft>
                          <a:spcPts val="0"/>
                        </a:spcAft>
                        <a:buClr>
                          <a:srgbClr val="000000"/>
                        </a:buClr>
                        <a:buSzPts val="1700"/>
                        <a:buFont typeface="Arial"/>
                        <a:buNone/>
                      </a:pPr>
                      <a:r>
                        <a:rPr lang="en-US" sz="1700" u="none" cap="none" strike="noStrike">
                          <a:latin typeface="Lustria"/>
                          <a:ea typeface="Lustria"/>
                          <a:cs typeface="Lustria"/>
                          <a:sym typeface="Lustria"/>
                        </a:rPr>
                        <a:t> </a:t>
                      </a:r>
                      <a:endParaRPr sz="1400" u="none" cap="none" strike="noStrike"/>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5F5ED"/>
                    </a:solidFill>
                  </a:tcPr>
                </a:tc>
                <a:tc>
                  <a:txBody>
                    <a:bodyPr/>
                    <a:lstStyle/>
                    <a:p>
                      <a:pPr indent="0" lvl="0" marL="0" marR="0" rtl="0" algn="l">
                        <a:lnSpc>
                          <a:spcPct val="100000"/>
                        </a:lnSpc>
                        <a:spcBef>
                          <a:spcPts val="0"/>
                        </a:spcBef>
                        <a:spcAft>
                          <a:spcPts val="0"/>
                        </a:spcAft>
                        <a:buClr>
                          <a:srgbClr val="000000"/>
                        </a:buClr>
                        <a:buSzPts val="1700"/>
                        <a:buFont typeface="Arial"/>
                        <a:buNone/>
                      </a:pPr>
                      <a:r>
                        <a:rPr lang="en-US" sz="1700" u="none" cap="none" strike="noStrike">
                          <a:latin typeface="Lustria"/>
                          <a:ea typeface="Lustria"/>
                          <a:cs typeface="Lustria"/>
                          <a:sym typeface="Lustria"/>
                        </a:rPr>
                        <a:t> </a:t>
                      </a:r>
                      <a:endParaRPr sz="1400" u="none" cap="none" strike="noStrike"/>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5F5ED"/>
                    </a:solidFill>
                  </a:tcPr>
                </a:tc>
              </a:tr>
              <a:tr h="538750">
                <a:tc>
                  <a:txBody>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latin typeface="Lustria"/>
                          <a:ea typeface="Lustria"/>
                          <a:cs typeface="Lustria"/>
                          <a:sym typeface="Lustria"/>
                        </a:rPr>
                        <a:t>202</a:t>
                      </a:r>
                      <a:r>
                        <a:rPr b="1" lang="en-US" sz="1700" u="none" cap="none" strike="noStrike">
                          <a:latin typeface="Lustria"/>
                          <a:ea typeface="Lustria"/>
                          <a:cs typeface="Lustria"/>
                          <a:sym typeface="Lustria"/>
                        </a:rPr>
                        <a:t>2</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solidFill>
                            <a:srgbClr val="333333"/>
                          </a:solidFill>
                          <a:latin typeface="Lustria"/>
                          <a:ea typeface="Lustria"/>
                          <a:cs typeface="Lustria"/>
                          <a:sym typeface="Lustria"/>
                        </a:rPr>
                        <a:t>579</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solidFill>
                            <a:srgbClr val="333333"/>
                          </a:solidFill>
                          <a:latin typeface="Lustria"/>
                          <a:ea typeface="Lustria"/>
                          <a:cs typeface="Lustria"/>
                          <a:sym typeface="Lustria"/>
                        </a:rPr>
                        <a:t>543</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solidFill>
                            <a:srgbClr val="333333"/>
                          </a:solidFill>
                          <a:latin typeface="Lustria"/>
                          <a:ea typeface="Lustria"/>
                          <a:cs typeface="Lustria"/>
                          <a:sym typeface="Lustria"/>
                        </a:rPr>
                        <a:t>529</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latin typeface="Lustria"/>
                          <a:ea typeface="Lustria"/>
                          <a:cs typeface="Lustria"/>
                          <a:sym typeface="Lustria"/>
                        </a:rPr>
                        <a:t>+36/+50</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solidFill>
                            <a:srgbClr val="333333"/>
                          </a:solidFill>
                          <a:latin typeface="Lustria"/>
                          <a:ea typeface="Lustria"/>
                          <a:cs typeface="Lustria"/>
                          <a:sym typeface="Lustria"/>
                        </a:rPr>
                        <a:t>152</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solidFill>
                            <a:srgbClr val="333333"/>
                          </a:solidFill>
                          <a:latin typeface="Lustria"/>
                          <a:ea typeface="Lustria"/>
                          <a:cs typeface="Lustria"/>
                          <a:sym typeface="Lustria"/>
                        </a:rPr>
                        <a:t>87</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0" i="0" lang="en-US" sz="1700" u="none" cap="none" strike="noStrike">
                          <a:solidFill>
                            <a:srgbClr val="333333"/>
                          </a:solidFill>
                          <a:latin typeface="Lustria"/>
                          <a:ea typeface="Lustria"/>
                          <a:cs typeface="Lustria"/>
                          <a:sym typeface="Lustria"/>
                        </a:rPr>
                        <a:t>5</a:t>
                      </a:r>
                      <a:r>
                        <a:rPr lang="en-US" sz="1700" u="none" cap="none" strike="noStrike">
                          <a:solidFill>
                            <a:srgbClr val="333333"/>
                          </a:solidFill>
                          <a:latin typeface="Lustria"/>
                          <a:ea typeface="Lustria"/>
                          <a:cs typeface="Lustria"/>
                          <a:sym typeface="Lustria"/>
                        </a:rPr>
                        <a:t>7</a:t>
                      </a:r>
                      <a:r>
                        <a:rPr b="0" i="0" lang="en-US" sz="1700" u="none" cap="none" strike="noStrike">
                          <a:solidFill>
                            <a:srgbClr val="333333"/>
                          </a:solidFill>
                          <a:latin typeface="Lustria"/>
                          <a:ea typeface="Lustria"/>
                          <a:cs typeface="Lustria"/>
                          <a:sym typeface="Lustria"/>
                        </a:rPr>
                        <a:t>%</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r>
              <a:tr h="538750">
                <a:tc>
                  <a:txBody>
                    <a:bodyPr/>
                    <a:lstStyle/>
                    <a:p>
                      <a:pPr indent="0" lvl="0" marL="0" marR="0" rtl="0" algn="ctr">
                        <a:lnSpc>
                          <a:spcPct val="100000"/>
                        </a:lnSpc>
                        <a:spcBef>
                          <a:spcPts val="0"/>
                        </a:spcBef>
                        <a:spcAft>
                          <a:spcPts val="0"/>
                        </a:spcAft>
                        <a:buClr>
                          <a:srgbClr val="000000"/>
                        </a:buClr>
                        <a:buSzPts val="1700"/>
                        <a:buFont typeface="Arial"/>
                        <a:buNone/>
                      </a:pPr>
                      <a:r>
                        <a:rPr b="1" lang="en-US" sz="1700">
                          <a:latin typeface="Lustria"/>
                          <a:ea typeface="Lustria"/>
                          <a:cs typeface="Lustria"/>
                          <a:sym typeface="Lustria"/>
                        </a:rPr>
                        <a:t>2023</a:t>
                      </a:r>
                      <a:endParaRPr b="1"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solidFill>
                            <a:srgbClr val="333333"/>
                          </a:solidFill>
                          <a:latin typeface="Lustria"/>
                          <a:ea typeface="Lustria"/>
                          <a:cs typeface="Lustria"/>
                          <a:sym typeface="Lustria"/>
                        </a:rPr>
                        <a:t>580</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latin typeface="Lustria"/>
                          <a:ea typeface="Lustria"/>
                          <a:cs typeface="Lustria"/>
                          <a:sym typeface="Lustria"/>
                        </a:rPr>
                        <a:t>538</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latin typeface="Lustria"/>
                          <a:ea typeface="Lustria"/>
                          <a:cs typeface="Lustria"/>
                          <a:sym typeface="Lustria"/>
                        </a:rPr>
                        <a:t>520</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solidFill>
                            <a:schemeClr val="dk2"/>
                          </a:solidFill>
                          <a:latin typeface="Lustria"/>
                          <a:ea typeface="Lustria"/>
                          <a:cs typeface="Lustria"/>
                          <a:sym typeface="Lustria"/>
                        </a:rPr>
                        <a:t>+42/+60</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latin typeface="Lustria"/>
                          <a:ea typeface="Lustria"/>
                          <a:cs typeface="Lustria"/>
                          <a:sym typeface="Lustria"/>
                        </a:rPr>
                        <a:t>152</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latin typeface="Lustria"/>
                          <a:ea typeface="Lustria"/>
                          <a:cs typeface="Lustria"/>
                          <a:sym typeface="Lustria"/>
                        </a:rPr>
                        <a:t>107</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latin typeface="Lustria"/>
                          <a:ea typeface="Lustria"/>
                          <a:cs typeface="Lustria"/>
                          <a:sym typeface="Lustria"/>
                        </a:rPr>
                        <a:t>70%</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FE8E8"/>
                    </a:solidFill>
                  </a:tcPr>
                </a:tc>
              </a:tr>
              <a:tr h="538750">
                <a:tc>
                  <a:txBody>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latin typeface="Lustria"/>
                          <a:ea typeface="Lustria"/>
                          <a:cs typeface="Lustria"/>
                          <a:sym typeface="Lustria"/>
                        </a:rPr>
                        <a:t>202</a:t>
                      </a:r>
                      <a:r>
                        <a:rPr b="1" lang="en-US" sz="1700" u="none" cap="none" strike="noStrike">
                          <a:latin typeface="Lustria"/>
                          <a:ea typeface="Lustria"/>
                          <a:cs typeface="Lustria"/>
                          <a:sym typeface="Lustria"/>
                        </a:rPr>
                        <a:t>4</a:t>
                      </a:r>
                      <a:endParaRPr b="1" i="0"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a:solidFill>
                            <a:srgbClr val="333333"/>
                          </a:solidFill>
                          <a:latin typeface="Lustria"/>
                          <a:ea typeface="Lustria"/>
                          <a:cs typeface="Lustria"/>
                          <a:sym typeface="Lustria"/>
                        </a:rPr>
                        <a:t>595</a:t>
                      </a:r>
                      <a:endParaRPr sz="1700" u="none" cap="none" strike="noStrike">
                        <a:solidFill>
                          <a:srgbClr val="333333"/>
                        </a:solidFill>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a:solidFill>
                            <a:schemeClr val="dk2"/>
                          </a:solidFill>
                          <a:latin typeface="Lustria"/>
                          <a:ea typeface="Lustria"/>
                          <a:cs typeface="Lustria"/>
                          <a:sym typeface="Lustria"/>
                        </a:rPr>
                        <a:t>538</a:t>
                      </a:r>
                      <a:endParaRPr sz="1700" u="none" cap="none" strike="noStrike">
                        <a:solidFill>
                          <a:schemeClr val="dk2"/>
                        </a:solidFill>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solidFill>
                            <a:schemeClr val="dk2"/>
                          </a:solidFill>
                          <a:latin typeface="Lustria"/>
                          <a:ea typeface="Lustria"/>
                          <a:cs typeface="Lustria"/>
                          <a:sym typeface="Lustria"/>
                        </a:rPr>
                        <a:t> 521</a:t>
                      </a:r>
                      <a:endParaRPr sz="1700" u="none" cap="none" strike="noStrike">
                        <a:solidFill>
                          <a:schemeClr val="dk2"/>
                        </a:solidFill>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a:solidFill>
                            <a:schemeClr val="dk2"/>
                          </a:solidFill>
                          <a:latin typeface="Lustria"/>
                          <a:ea typeface="Lustria"/>
                          <a:cs typeface="Lustria"/>
                          <a:sym typeface="Lustria"/>
                        </a:rPr>
                        <a:t>+57/+74</a:t>
                      </a:r>
                      <a:endParaRPr sz="1700" u="none" cap="none" strike="noStrike">
                        <a:solidFill>
                          <a:schemeClr val="dk2"/>
                        </a:solidFill>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a:latin typeface="Lustria"/>
                          <a:ea typeface="Lustria"/>
                          <a:cs typeface="Lustria"/>
                          <a:sym typeface="Lustria"/>
                        </a:rPr>
                        <a:t>149</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a:latin typeface="Lustria"/>
                          <a:ea typeface="Lustria"/>
                          <a:cs typeface="Lustria"/>
                          <a:sym typeface="Lustria"/>
                        </a:rPr>
                        <a:t>95</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a:latin typeface="Lustria"/>
                          <a:ea typeface="Lustria"/>
                          <a:cs typeface="Lustria"/>
                          <a:sym typeface="Lustria"/>
                        </a:rPr>
                        <a:t>64%</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r>
              <a:tr h="538750">
                <a:tc gridSpan="5">
                  <a:txBody>
                    <a:bodyPr/>
                    <a:lstStyle/>
                    <a:p>
                      <a:pPr indent="0" lvl="0" marL="0" marR="0" rtl="0" algn="ctr">
                        <a:lnSpc>
                          <a:spcPct val="100000"/>
                        </a:lnSpc>
                        <a:spcBef>
                          <a:spcPts val="0"/>
                        </a:spcBef>
                        <a:spcAft>
                          <a:spcPts val="0"/>
                        </a:spcAft>
                        <a:buClr>
                          <a:srgbClr val="000000"/>
                        </a:buClr>
                        <a:buSzPts val="1300"/>
                        <a:buFont typeface="Arial"/>
                        <a:buNone/>
                      </a:pPr>
                      <a:r>
                        <a:rPr b="1" i="0" lang="en-US" sz="1300" u="none" cap="none" strike="noStrike">
                          <a:solidFill>
                            <a:srgbClr val="333333"/>
                          </a:solidFill>
                          <a:latin typeface="Lustria"/>
                          <a:ea typeface="Lustria"/>
                          <a:cs typeface="Lustria"/>
                          <a:sym typeface="Lustria"/>
                        </a:rPr>
                        <a:t>Mathematics</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5F5ED"/>
                    </a:solidFill>
                  </a:tcPr>
                </a:tc>
                <a:tc hMerge="1"/>
                <a:tc hMerge="1"/>
                <a:tc hMerge="1"/>
                <a:tc hMerge="1"/>
                <a:tc>
                  <a:txBody>
                    <a:bodyPr/>
                    <a:lstStyle/>
                    <a:p>
                      <a:pPr indent="0" lvl="0" marL="0" marR="0" rtl="0" algn="l">
                        <a:lnSpc>
                          <a:spcPct val="100000"/>
                        </a:lnSpc>
                        <a:spcBef>
                          <a:spcPts val="0"/>
                        </a:spcBef>
                        <a:spcAft>
                          <a:spcPts val="0"/>
                        </a:spcAft>
                        <a:buClr>
                          <a:srgbClr val="000000"/>
                        </a:buClr>
                        <a:buSzPts val="1700"/>
                        <a:buFont typeface="Arial"/>
                        <a:buNone/>
                      </a:pPr>
                      <a:r>
                        <a:rPr lang="en-US" sz="1700" u="none" cap="none" strike="noStrike">
                          <a:latin typeface="Lustria"/>
                          <a:ea typeface="Lustria"/>
                          <a:cs typeface="Lustria"/>
                          <a:sym typeface="Lustria"/>
                        </a:rPr>
                        <a:t> </a:t>
                      </a:r>
                      <a:endParaRPr sz="1400" u="none" cap="none" strike="noStrike"/>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5F5ED"/>
                    </a:solidFill>
                  </a:tcPr>
                </a:tc>
                <a:tc>
                  <a:txBody>
                    <a:bodyPr/>
                    <a:lstStyle/>
                    <a:p>
                      <a:pPr indent="0" lvl="0" marL="0" marR="0" rtl="0" algn="l">
                        <a:lnSpc>
                          <a:spcPct val="100000"/>
                        </a:lnSpc>
                        <a:spcBef>
                          <a:spcPts val="0"/>
                        </a:spcBef>
                        <a:spcAft>
                          <a:spcPts val="0"/>
                        </a:spcAft>
                        <a:buClr>
                          <a:srgbClr val="000000"/>
                        </a:buClr>
                        <a:buSzPts val="1700"/>
                        <a:buFont typeface="Arial"/>
                        <a:buNone/>
                      </a:pPr>
                      <a:r>
                        <a:rPr lang="en-US" sz="1700" u="none" cap="none" strike="noStrike">
                          <a:latin typeface="Lustria"/>
                          <a:ea typeface="Lustria"/>
                          <a:cs typeface="Lustria"/>
                          <a:sym typeface="Lustria"/>
                        </a:rPr>
                        <a:t> </a:t>
                      </a:r>
                      <a:endParaRPr sz="1400" u="none" cap="none" strike="noStrike"/>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5F5ED"/>
                    </a:solidFill>
                  </a:tcPr>
                </a:tc>
                <a:tc>
                  <a:txBody>
                    <a:bodyPr/>
                    <a:lstStyle/>
                    <a:p>
                      <a:pPr indent="0" lvl="0" marL="0" marR="0" rtl="0" algn="l">
                        <a:lnSpc>
                          <a:spcPct val="100000"/>
                        </a:lnSpc>
                        <a:spcBef>
                          <a:spcPts val="0"/>
                        </a:spcBef>
                        <a:spcAft>
                          <a:spcPts val="0"/>
                        </a:spcAft>
                        <a:buClr>
                          <a:srgbClr val="000000"/>
                        </a:buClr>
                        <a:buSzPts val="1700"/>
                        <a:buFont typeface="Arial"/>
                        <a:buNone/>
                      </a:pPr>
                      <a:r>
                        <a:rPr lang="en-US" sz="1700" u="none" cap="none" strike="noStrike">
                          <a:latin typeface="Lustria"/>
                          <a:ea typeface="Lustria"/>
                          <a:cs typeface="Lustria"/>
                          <a:sym typeface="Lustria"/>
                        </a:rPr>
                        <a:t> </a:t>
                      </a:r>
                      <a:endParaRPr sz="1400" u="none" cap="none" strike="noStrike"/>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5F5ED"/>
                    </a:solidFill>
                  </a:tcPr>
                </a:tc>
              </a:tr>
              <a:tr h="538750">
                <a:tc>
                  <a:txBody>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latin typeface="Lustria"/>
                          <a:ea typeface="Lustria"/>
                          <a:cs typeface="Lustria"/>
                          <a:sym typeface="Lustria"/>
                        </a:rPr>
                        <a:t>202</a:t>
                      </a:r>
                      <a:r>
                        <a:rPr b="1" lang="en-US" sz="1700" u="none" cap="none" strike="noStrike">
                          <a:latin typeface="Lustria"/>
                          <a:ea typeface="Lustria"/>
                          <a:cs typeface="Lustria"/>
                          <a:sym typeface="Lustria"/>
                        </a:rPr>
                        <a:t>2</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a:solidFill>
                            <a:srgbClr val="333333"/>
                          </a:solidFill>
                          <a:latin typeface="Lustria"/>
                          <a:ea typeface="Lustria"/>
                          <a:cs typeface="Lustria"/>
                          <a:sym typeface="Lustria"/>
                        </a:rPr>
                        <a:t>571</a:t>
                      </a:r>
                      <a:endParaRPr sz="1700" u="none" cap="none" strike="noStrike">
                        <a:latin typeface="Lustria"/>
                        <a:ea typeface="Lustria"/>
                        <a:cs typeface="Lustria"/>
                        <a:sym typeface="Lustria"/>
                      </a:endParaRPr>
                    </a:p>
                  </a:txBody>
                  <a:tcPr marT="44200" marB="44200" marR="79575" marL="79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a:solidFill>
                            <a:srgbClr val="333333"/>
                          </a:solidFill>
                          <a:latin typeface="Lustria"/>
                          <a:ea typeface="Lustria"/>
                          <a:cs typeface="Lustria"/>
                          <a:sym typeface="Lustria"/>
                        </a:rPr>
                        <a:t>537</a:t>
                      </a:r>
                      <a:endParaRPr sz="1700" u="none" cap="none" strike="noStrike">
                        <a:latin typeface="Lustria"/>
                        <a:ea typeface="Lustria"/>
                        <a:cs typeface="Lustria"/>
                        <a:sym typeface="Lustria"/>
                      </a:endParaRPr>
                    </a:p>
                  </a:txBody>
                  <a:tcPr marT="44200" marB="44200" marR="79575" marL="79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a:solidFill>
                            <a:srgbClr val="333333"/>
                          </a:solidFill>
                          <a:latin typeface="Lustria"/>
                          <a:ea typeface="Lustria"/>
                          <a:cs typeface="Lustria"/>
                          <a:sym typeface="Lustria"/>
                        </a:rPr>
                        <a:t>521</a:t>
                      </a:r>
                      <a:endParaRPr sz="1700" u="none" cap="none" strike="noStrike">
                        <a:latin typeface="Lustria"/>
                        <a:ea typeface="Lustria"/>
                        <a:cs typeface="Lustria"/>
                        <a:sym typeface="Lustria"/>
                      </a:endParaRPr>
                    </a:p>
                  </a:txBody>
                  <a:tcPr marT="44200" marB="44200" marR="79575" marL="79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a:latin typeface="Lustria"/>
                          <a:ea typeface="Lustria"/>
                          <a:cs typeface="Lustria"/>
                          <a:sym typeface="Lustria"/>
                        </a:rPr>
                        <a:t>+34/+50</a:t>
                      </a:r>
                      <a:endParaRPr sz="1700" u="none" cap="none" strike="noStrike">
                        <a:latin typeface="Lustria"/>
                        <a:ea typeface="Lustria"/>
                        <a:cs typeface="Lustria"/>
                        <a:sym typeface="Lustria"/>
                      </a:endParaRPr>
                    </a:p>
                  </a:txBody>
                  <a:tcPr marT="44200" marB="44200" marR="79575" marL="79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b="0" i="0" lang="en-US" sz="1700" u="none" cap="none" strike="noStrike">
                          <a:solidFill>
                            <a:srgbClr val="333333"/>
                          </a:solidFill>
                          <a:latin typeface="Lustria"/>
                          <a:ea typeface="Lustria"/>
                          <a:cs typeface="Lustria"/>
                          <a:sym typeface="Lustria"/>
                        </a:rPr>
                        <a:t>1</a:t>
                      </a:r>
                      <a:r>
                        <a:rPr lang="en-US" sz="1700" u="none" cap="none" strike="noStrike">
                          <a:solidFill>
                            <a:srgbClr val="333333"/>
                          </a:solidFill>
                          <a:latin typeface="Lustria"/>
                          <a:ea typeface="Lustria"/>
                          <a:cs typeface="Lustria"/>
                          <a:sym typeface="Lustria"/>
                        </a:rPr>
                        <a:t>52</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solidFill>
                            <a:srgbClr val="333333"/>
                          </a:solidFill>
                          <a:latin typeface="Lustria"/>
                          <a:ea typeface="Lustria"/>
                          <a:cs typeface="Lustria"/>
                          <a:sym typeface="Lustria"/>
                        </a:rPr>
                        <a:t>87</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solidFill>
                            <a:srgbClr val="333333"/>
                          </a:solidFill>
                          <a:latin typeface="Lustria"/>
                          <a:ea typeface="Lustria"/>
                          <a:cs typeface="Lustria"/>
                          <a:sym typeface="Lustria"/>
                        </a:rPr>
                        <a:t>57</a:t>
                      </a:r>
                      <a:r>
                        <a:rPr b="0" i="0" lang="en-US" sz="1700" u="none" cap="none" strike="noStrike">
                          <a:solidFill>
                            <a:srgbClr val="333333"/>
                          </a:solidFill>
                          <a:latin typeface="Lustria"/>
                          <a:ea typeface="Lustria"/>
                          <a:cs typeface="Lustria"/>
                          <a:sym typeface="Lustria"/>
                        </a:rPr>
                        <a:t>%</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ECDCD"/>
                    </a:solidFill>
                  </a:tcPr>
                </a:tc>
              </a:tr>
              <a:tr h="538750">
                <a:tc>
                  <a:txBody>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latin typeface="Lustria"/>
                          <a:ea typeface="Lustria"/>
                          <a:cs typeface="Lustria"/>
                          <a:sym typeface="Lustria"/>
                        </a:rPr>
                        <a:t>202</a:t>
                      </a:r>
                      <a:r>
                        <a:rPr b="1" lang="en-US" sz="1700" u="none" cap="none" strike="noStrike">
                          <a:latin typeface="Lustria"/>
                          <a:ea typeface="Lustria"/>
                          <a:cs typeface="Lustria"/>
                          <a:sym typeface="Lustria"/>
                        </a:rPr>
                        <a:t>3</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latin typeface="Lustria"/>
                          <a:ea typeface="Lustria"/>
                          <a:cs typeface="Lustria"/>
                          <a:sym typeface="Lustria"/>
                        </a:rPr>
                        <a:t>566</a:t>
                      </a:r>
                      <a:endParaRPr sz="1700" u="none" cap="none" strike="noStrike">
                        <a:latin typeface="Lustria"/>
                        <a:ea typeface="Lustria"/>
                        <a:cs typeface="Lustria"/>
                        <a:sym typeface="Lustria"/>
                      </a:endParaRPr>
                    </a:p>
                  </a:txBody>
                  <a:tcPr marT="44200" marB="44200" marR="79575" marL="79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latin typeface="Lustria"/>
                          <a:ea typeface="Lustria"/>
                          <a:cs typeface="Lustria"/>
                          <a:sym typeface="Lustria"/>
                        </a:rPr>
                        <a:t>528</a:t>
                      </a:r>
                      <a:endParaRPr sz="1700" u="none" cap="none" strike="noStrike">
                        <a:latin typeface="Lustria"/>
                        <a:ea typeface="Lustria"/>
                        <a:cs typeface="Lustria"/>
                        <a:sym typeface="Lustria"/>
                      </a:endParaRPr>
                    </a:p>
                  </a:txBody>
                  <a:tcPr marT="44200" marB="44200" marR="79575" marL="79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latin typeface="Lustria"/>
                          <a:ea typeface="Lustria"/>
                          <a:cs typeface="Lustria"/>
                          <a:sym typeface="Lustria"/>
                        </a:rPr>
                        <a:t>508</a:t>
                      </a:r>
                      <a:endParaRPr sz="1700" u="none" cap="none" strike="noStrike">
                        <a:latin typeface="Lustria"/>
                        <a:ea typeface="Lustria"/>
                        <a:cs typeface="Lustria"/>
                        <a:sym typeface="Lustria"/>
                      </a:endParaRPr>
                    </a:p>
                  </a:txBody>
                  <a:tcPr marT="44200" marB="44200" marR="79575" marL="79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solidFill>
                            <a:schemeClr val="dk2"/>
                          </a:solidFill>
                          <a:latin typeface="Lustria"/>
                          <a:ea typeface="Lustria"/>
                          <a:cs typeface="Lustria"/>
                          <a:sym typeface="Lustria"/>
                        </a:rPr>
                        <a:t>+38/+58</a:t>
                      </a:r>
                      <a:endParaRPr sz="1700" u="none" cap="none" strike="noStrike">
                        <a:latin typeface="Lustria"/>
                        <a:ea typeface="Lustria"/>
                        <a:cs typeface="Lustria"/>
                        <a:sym typeface="Lustria"/>
                      </a:endParaRPr>
                    </a:p>
                  </a:txBody>
                  <a:tcPr marT="44200" marB="44200" marR="79575" marL="79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latin typeface="Lustria"/>
                          <a:ea typeface="Lustria"/>
                          <a:cs typeface="Lustria"/>
                          <a:sym typeface="Lustria"/>
                        </a:rPr>
                        <a:t>152</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latin typeface="Lustria"/>
                          <a:ea typeface="Lustria"/>
                          <a:cs typeface="Lustria"/>
                          <a:sym typeface="Lustria"/>
                        </a:rPr>
                        <a:t>107</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latin typeface="Lustria"/>
                          <a:ea typeface="Lustria"/>
                          <a:cs typeface="Lustria"/>
                          <a:sym typeface="Lustria"/>
                        </a:rPr>
                        <a:t>70%</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FE8E8"/>
                    </a:solidFill>
                  </a:tcPr>
                </a:tc>
              </a:tr>
              <a:tr h="842600">
                <a:tc>
                  <a:txBody>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chemeClr val="dk2"/>
                          </a:solidFill>
                          <a:latin typeface="Lustria"/>
                          <a:ea typeface="Lustria"/>
                          <a:cs typeface="Lustria"/>
                          <a:sym typeface="Lustria"/>
                        </a:rPr>
                        <a:t>202</a:t>
                      </a:r>
                      <a:r>
                        <a:rPr b="1" lang="en-US" sz="1700" u="none" cap="none" strike="noStrike">
                          <a:solidFill>
                            <a:schemeClr val="dk2"/>
                          </a:solidFill>
                          <a:latin typeface="Lustria"/>
                          <a:ea typeface="Lustria"/>
                          <a:cs typeface="Lustria"/>
                          <a:sym typeface="Lustria"/>
                        </a:rPr>
                        <a:t>4</a:t>
                      </a:r>
                      <a:endParaRPr b="1" i="0" sz="1700" u="none" cap="none" strike="noStrike">
                        <a:solidFill>
                          <a:schemeClr val="dk2"/>
                        </a:solidFill>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a:latin typeface="Lustria"/>
                          <a:ea typeface="Lustria"/>
                          <a:cs typeface="Lustria"/>
                          <a:sym typeface="Lustria"/>
                        </a:rPr>
                        <a:t>577</a:t>
                      </a:r>
                      <a:endParaRPr sz="1700" u="none" cap="none" strike="noStrike">
                        <a:latin typeface="Lustria"/>
                        <a:ea typeface="Lustria"/>
                        <a:cs typeface="Lustria"/>
                        <a:sym typeface="Lustria"/>
                      </a:endParaRPr>
                    </a:p>
                  </a:txBody>
                  <a:tcPr marT="44200" marB="44200" marR="79575" marL="79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a:solidFill>
                            <a:schemeClr val="dk2"/>
                          </a:solidFill>
                          <a:latin typeface="Lustria"/>
                          <a:ea typeface="Lustria"/>
                          <a:cs typeface="Lustria"/>
                          <a:sym typeface="Lustria"/>
                        </a:rPr>
                        <a:t>523</a:t>
                      </a:r>
                      <a:endParaRPr sz="1700" u="none" cap="none" strike="noStrike">
                        <a:solidFill>
                          <a:schemeClr val="dk2"/>
                        </a:solidFill>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a:solidFill>
                            <a:schemeClr val="dk2"/>
                          </a:solidFill>
                          <a:latin typeface="Lustria"/>
                          <a:ea typeface="Lustria"/>
                          <a:cs typeface="Lustria"/>
                          <a:sym typeface="Lustria"/>
                        </a:rPr>
                        <a:t>508</a:t>
                      </a:r>
                      <a:r>
                        <a:rPr lang="en-US" sz="1700" u="none" cap="none" strike="noStrike">
                          <a:solidFill>
                            <a:schemeClr val="dk2"/>
                          </a:solidFill>
                          <a:latin typeface="Lustria"/>
                          <a:ea typeface="Lustria"/>
                          <a:cs typeface="Lustria"/>
                          <a:sym typeface="Lustria"/>
                        </a:rPr>
                        <a:t> </a:t>
                      </a:r>
                      <a:endParaRPr sz="1700" u="none" cap="none" strike="noStrike">
                        <a:solidFill>
                          <a:schemeClr val="dk2"/>
                        </a:solidFill>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700"/>
                        <a:buFont typeface="Arial"/>
                        <a:buNone/>
                      </a:pPr>
                      <a:r>
                        <a:t/>
                      </a:r>
                      <a:endParaRPr sz="1700" u="none" cap="none" strike="noStrike">
                        <a:solidFill>
                          <a:schemeClr val="dk2"/>
                        </a:solidFill>
                        <a:latin typeface="Lustria"/>
                        <a:ea typeface="Lustria"/>
                        <a:cs typeface="Lustria"/>
                        <a:sym typeface="Lustria"/>
                      </a:endParaRPr>
                    </a:p>
                    <a:p>
                      <a:pPr indent="0" lvl="0" marL="0" marR="0" rtl="0" algn="ctr">
                        <a:lnSpc>
                          <a:spcPct val="100000"/>
                        </a:lnSpc>
                        <a:spcBef>
                          <a:spcPts val="0"/>
                        </a:spcBef>
                        <a:spcAft>
                          <a:spcPts val="0"/>
                        </a:spcAft>
                        <a:buClr>
                          <a:srgbClr val="000000"/>
                        </a:buClr>
                        <a:buSzPts val="1700"/>
                        <a:buFont typeface="Arial"/>
                        <a:buNone/>
                      </a:pPr>
                      <a:r>
                        <a:rPr lang="en-US" sz="1700">
                          <a:solidFill>
                            <a:schemeClr val="dk2"/>
                          </a:solidFill>
                          <a:latin typeface="Lustria"/>
                          <a:ea typeface="Lustria"/>
                          <a:cs typeface="Lustria"/>
                          <a:sym typeface="Lustria"/>
                        </a:rPr>
                        <a:t>+54/+69</a:t>
                      </a:r>
                      <a:endParaRPr sz="1700" u="none" cap="none" strike="noStrike">
                        <a:solidFill>
                          <a:schemeClr val="dk2"/>
                        </a:solidFill>
                        <a:latin typeface="Lustria"/>
                        <a:ea typeface="Lustria"/>
                        <a:cs typeface="Lustria"/>
                        <a:sym typeface="Lustria"/>
                      </a:endParaRPr>
                    </a:p>
                    <a:p>
                      <a:pPr indent="0" lvl="0" marL="0" marR="0" rtl="0" algn="ctr">
                        <a:lnSpc>
                          <a:spcPct val="100000"/>
                        </a:lnSpc>
                        <a:spcBef>
                          <a:spcPts val="0"/>
                        </a:spcBef>
                        <a:spcAft>
                          <a:spcPts val="0"/>
                        </a:spcAft>
                        <a:buClr>
                          <a:srgbClr val="000000"/>
                        </a:buClr>
                        <a:buSzPts val="1700"/>
                        <a:buFont typeface="Arial"/>
                        <a:buNone/>
                      </a:pPr>
                      <a:r>
                        <a:t/>
                      </a:r>
                      <a:endParaRPr sz="1700" u="none" cap="none" strike="noStrike">
                        <a:solidFill>
                          <a:schemeClr val="dk2"/>
                        </a:solidFill>
                        <a:latin typeface="Lustria"/>
                        <a:ea typeface="Lustria"/>
                        <a:cs typeface="Lustria"/>
                        <a:sym typeface="Lustria"/>
                      </a:endParaRPr>
                    </a:p>
                  </a:txBody>
                  <a:tcPr marT="44200" marB="44200" marR="79575" marL="79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a:solidFill>
                            <a:schemeClr val="dk2"/>
                          </a:solidFill>
                          <a:latin typeface="Lustria"/>
                          <a:ea typeface="Lustria"/>
                          <a:cs typeface="Lustria"/>
                          <a:sym typeface="Lustria"/>
                        </a:rPr>
                        <a:t>149</a:t>
                      </a:r>
                      <a:endParaRPr sz="1700" u="none" cap="none" strike="noStrike">
                        <a:solidFill>
                          <a:schemeClr val="dk2"/>
                        </a:solidFill>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a:latin typeface="Lustria"/>
                          <a:ea typeface="Lustria"/>
                          <a:cs typeface="Lustria"/>
                          <a:sym typeface="Lustria"/>
                        </a:rPr>
                        <a:t>95</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700"/>
                        <a:buFont typeface="Arial"/>
                        <a:buNone/>
                      </a:pPr>
                      <a:r>
                        <a:rPr lang="en-US" sz="1700">
                          <a:latin typeface="Lustria"/>
                          <a:ea typeface="Lustria"/>
                          <a:cs typeface="Lustria"/>
                          <a:sym typeface="Lustria"/>
                        </a:rPr>
                        <a:t>64%</a:t>
                      </a:r>
                      <a:endParaRPr sz="1700" u="none" cap="none" strike="noStrike">
                        <a:latin typeface="Lustria"/>
                        <a:ea typeface="Lustria"/>
                        <a:cs typeface="Lustria"/>
                        <a:sym typeface="Lustria"/>
                      </a:endParaRPr>
                    </a:p>
                  </a:txBody>
                  <a:tcPr marT="44200" marB="44200" marR="88425" marL="88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DCCCC"/>
                    </a:solidFill>
                  </a:tcPr>
                </a:tc>
              </a:tr>
            </a:tbl>
          </a:graphicData>
        </a:graphic>
      </p:graphicFrame>
      <p:sp>
        <p:nvSpPr>
          <p:cNvPr id="389" name="Google Shape;389;g2fa898f16b0_0_0"/>
          <p:cNvSpPr/>
          <p:nvPr/>
        </p:nvSpPr>
        <p:spPr>
          <a:xfrm>
            <a:off x="-2367079" y="-17813"/>
            <a:ext cx="16686000" cy="485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ustria"/>
              <a:ea typeface="Lustria"/>
              <a:cs typeface="Lustria"/>
              <a:sym typeface="Lustria"/>
            </a:endParaRPr>
          </a:p>
        </p:txBody>
      </p:sp>
      <p:sp>
        <p:nvSpPr>
          <p:cNvPr id="390" name="Google Shape;390;g2fa898f16b0_0_0"/>
          <p:cNvSpPr/>
          <p:nvPr/>
        </p:nvSpPr>
        <p:spPr>
          <a:xfrm>
            <a:off x="442775" y="5430200"/>
            <a:ext cx="803700" cy="367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g2fa898f16b0_0_0"/>
          <p:cNvSpPr/>
          <p:nvPr/>
        </p:nvSpPr>
        <p:spPr>
          <a:xfrm>
            <a:off x="442775" y="3813100"/>
            <a:ext cx="803700" cy="367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g2fa898f16b0_0_0"/>
          <p:cNvSpPr/>
          <p:nvPr/>
        </p:nvSpPr>
        <p:spPr>
          <a:xfrm>
            <a:off x="442775" y="3298700"/>
            <a:ext cx="803700" cy="367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g2fa898f16b0_0_0"/>
          <p:cNvSpPr/>
          <p:nvPr/>
        </p:nvSpPr>
        <p:spPr>
          <a:xfrm>
            <a:off x="442775" y="6116425"/>
            <a:ext cx="803700" cy="367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g16c1fb8b141_0_178"/>
          <p:cNvSpPr txBox="1"/>
          <p:nvPr>
            <p:ph type="title"/>
          </p:nvPr>
        </p:nvSpPr>
        <p:spPr>
          <a:xfrm>
            <a:off x="1039284" y="62760"/>
            <a:ext cx="10111200" cy="128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2025 AP </a:t>
            </a:r>
            <a:br>
              <a:rPr lang="en-US"/>
            </a:br>
            <a:r>
              <a:rPr lang="en-US"/>
              <a:t>Highlights</a:t>
            </a:r>
            <a:endParaRPr/>
          </a:p>
        </p:txBody>
      </p:sp>
      <p:sp>
        <p:nvSpPr>
          <p:cNvPr id="399" name="Google Shape;399;g16c1fb8b141_0_178"/>
          <p:cNvSpPr txBox="1"/>
          <p:nvPr>
            <p:ph idx="1" type="body"/>
          </p:nvPr>
        </p:nvSpPr>
        <p:spPr>
          <a:xfrm>
            <a:off x="1039284" y="1828801"/>
            <a:ext cx="10111200" cy="4297500"/>
          </a:xfrm>
          <a:prstGeom prst="rect">
            <a:avLst/>
          </a:prstGeom>
          <a:noFill/>
          <a:ln>
            <a:noFill/>
          </a:ln>
        </p:spPr>
        <p:txBody>
          <a:bodyPr anchorCtr="0" anchor="t" bIns="45700" lIns="91425" spcFirstLastPara="1" rIns="91425" wrap="square" tIns="45700">
            <a:normAutofit fontScale="85000" lnSpcReduction="20000"/>
          </a:bodyPr>
          <a:lstStyle/>
          <a:p>
            <a:pPr indent="-298196" lvl="0" marL="282575" rtl="0" algn="l">
              <a:lnSpc>
                <a:spcPct val="100000"/>
              </a:lnSpc>
              <a:spcBef>
                <a:spcPts val="0"/>
              </a:spcBef>
              <a:spcAft>
                <a:spcPts val="0"/>
              </a:spcAft>
              <a:buClr>
                <a:schemeClr val="dk2"/>
              </a:buClr>
              <a:buSzPct val="100000"/>
              <a:buChar char="•"/>
            </a:pPr>
            <a:r>
              <a:rPr b="1" lang="en-US" sz="3280"/>
              <a:t>Total Students Enrolled in AP: </a:t>
            </a:r>
            <a:r>
              <a:rPr lang="en-US" sz="3280"/>
              <a:t>324</a:t>
            </a:r>
            <a:endParaRPr sz="3280"/>
          </a:p>
          <a:p>
            <a:pPr indent="0" lvl="0" marL="457200" rtl="0" algn="l">
              <a:lnSpc>
                <a:spcPct val="100000"/>
              </a:lnSpc>
              <a:spcBef>
                <a:spcPts val="0"/>
              </a:spcBef>
              <a:spcAft>
                <a:spcPts val="0"/>
              </a:spcAft>
              <a:buSzPct val="54869"/>
              <a:buNone/>
            </a:pPr>
            <a:r>
              <a:t/>
            </a:r>
            <a:endParaRPr b="1" sz="3280"/>
          </a:p>
          <a:p>
            <a:pPr indent="-298196" lvl="0" marL="282575" rtl="0" algn="l">
              <a:lnSpc>
                <a:spcPct val="100000"/>
              </a:lnSpc>
              <a:spcBef>
                <a:spcPts val="0"/>
              </a:spcBef>
              <a:spcAft>
                <a:spcPts val="0"/>
              </a:spcAft>
              <a:buClr>
                <a:schemeClr val="dk2"/>
              </a:buClr>
              <a:buSzPct val="100000"/>
              <a:buChar char="•"/>
            </a:pPr>
            <a:r>
              <a:rPr b="1" lang="en-US" sz="3280"/>
              <a:t>Total Tested:</a:t>
            </a:r>
            <a:r>
              <a:rPr lang="en-US" sz="3280"/>
              <a:t>  </a:t>
            </a:r>
            <a:r>
              <a:rPr lang="en-US" sz="3280"/>
              <a:t>261</a:t>
            </a:r>
            <a:r>
              <a:rPr lang="en-US" sz="3280"/>
              <a:t>*</a:t>
            </a:r>
            <a:endParaRPr sz="3280"/>
          </a:p>
          <a:p>
            <a:pPr indent="0" lvl="0" marL="457200" rtl="0" algn="l">
              <a:lnSpc>
                <a:spcPct val="100000"/>
              </a:lnSpc>
              <a:spcBef>
                <a:spcPts val="0"/>
              </a:spcBef>
              <a:spcAft>
                <a:spcPts val="0"/>
              </a:spcAft>
              <a:buSzPct val="54869"/>
              <a:buNone/>
            </a:pPr>
            <a:r>
              <a:t/>
            </a:r>
            <a:endParaRPr sz="3280"/>
          </a:p>
          <a:p>
            <a:pPr indent="-298196" lvl="0" marL="282575" rtl="0" algn="l">
              <a:lnSpc>
                <a:spcPct val="100000"/>
              </a:lnSpc>
              <a:spcBef>
                <a:spcPts val="0"/>
              </a:spcBef>
              <a:spcAft>
                <a:spcPts val="0"/>
              </a:spcAft>
              <a:buClr>
                <a:schemeClr val="dk2"/>
              </a:buClr>
              <a:buSzPct val="100000"/>
              <a:buChar char="•"/>
            </a:pPr>
            <a:r>
              <a:rPr b="1" lang="en-US" sz="3280"/>
              <a:t>Tests with a score of 3 or better: </a:t>
            </a:r>
            <a:r>
              <a:rPr lang="en-US" sz="3280"/>
              <a:t>91</a:t>
            </a:r>
            <a:r>
              <a:rPr lang="en-US" sz="3280"/>
              <a:t>% </a:t>
            </a:r>
            <a:endParaRPr sz="3280"/>
          </a:p>
          <a:p>
            <a:pPr indent="-298196" lvl="0" marL="282575" rtl="0" algn="l">
              <a:lnSpc>
                <a:spcPct val="100000"/>
              </a:lnSpc>
              <a:spcBef>
                <a:spcPts val="2000"/>
              </a:spcBef>
              <a:spcAft>
                <a:spcPts val="0"/>
              </a:spcAft>
              <a:buClr>
                <a:schemeClr val="dk2"/>
              </a:buClr>
              <a:buSzPct val="100000"/>
              <a:buChar char="•"/>
            </a:pPr>
            <a:r>
              <a:rPr b="1" lang="en-US" sz="3280"/>
              <a:t>Tests with a score of 4 or better: </a:t>
            </a:r>
            <a:r>
              <a:rPr lang="en-US" sz="3280"/>
              <a:t>66%</a:t>
            </a:r>
            <a:endParaRPr sz="3280">
              <a:highlight>
                <a:schemeClr val="accent4"/>
              </a:highlight>
            </a:endParaRPr>
          </a:p>
          <a:p>
            <a:pPr indent="0" lvl="0" marL="0" rtl="0" algn="l">
              <a:lnSpc>
                <a:spcPct val="100000"/>
              </a:lnSpc>
              <a:spcBef>
                <a:spcPts val="0"/>
              </a:spcBef>
              <a:spcAft>
                <a:spcPts val="0"/>
              </a:spcAft>
              <a:buSzPct val="117302"/>
              <a:buNone/>
            </a:pPr>
            <a:r>
              <a:t/>
            </a:r>
            <a:endParaRPr sz="1979">
              <a:solidFill>
                <a:srgbClr val="000000"/>
              </a:solidFill>
            </a:endParaRPr>
          </a:p>
          <a:p>
            <a:pPr indent="0" lvl="0" marL="457200" rtl="0" algn="l">
              <a:lnSpc>
                <a:spcPct val="100000"/>
              </a:lnSpc>
              <a:spcBef>
                <a:spcPts val="2000"/>
              </a:spcBef>
              <a:spcAft>
                <a:spcPts val="0"/>
              </a:spcAft>
              <a:buSzPct val="96774"/>
              <a:buNone/>
            </a:pPr>
            <a:r>
              <a:t/>
            </a:r>
            <a:endParaRPr/>
          </a:p>
          <a:p>
            <a:pPr indent="0" lvl="0" marL="457200" rtl="0" algn="l">
              <a:lnSpc>
                <a:spcPct val="100000"/>
              </a:lnSpc>
              <a:spcBef>
                <a:spcPts val="2000"/>
              </a:spcBef>
              <a:spcAft>
                <a:spcPts val="0"/>
              </a:spcAft>
              <a:buSzPct val="96774"/>
              <a:buNone/>
            </a:pPr>
            <a:r>
              <a:t/>
            </a:r>
            <a:endParaRPr/>
          </a:p>
          <a:p>
            <a:pPr indent="0" lvl="0" marL="0" rtl="0" algn="l">
              <a:lnSpc>
                <a:spcPct val="100000"/>
              </a:lnSpc>
              <a:spcBef>
                <a:spcPts val="2000"/>
              </a:spcBef>
              <a:spcAft>
                <a:spcPts val="0"/>
              </a:spcAft>
              <a:buSzPct val="75000"/>
              <a:buNone/>
            </a:pPr>
            <a:r>
              <a:t/>
            </a:r>
            <a:endParaRPr/>
          </a:p>
        </p:txBody>
      </p:sp>
      <p:sp>
        <p:nvSpPr>
          <p:cNvPr id="400" name="Google Shape;400;g16c1fb8b141_0_178"/>
          <p:cNvSpPr txBox="1"/>
          <p:nvPr/>
        </p:nvSpPr>
        <p:spPr>
          <a:xfrm>
            <a:off x="165700" y="6264375"/>
            <a:ext cx="53022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rgbClr val="000000"/>
                </a:solidFill>
                <a:latin typeface="Lustria"/>
                <a:ea typeface="Lustria"/>
                <a:cs typeface="Lustria"/>
                <a:sym typeface="Lustria"/>
              </a:rPr>
              <a:t>*Some students took more than one AP exam.</a:t>
            </a:r>
            <a:endParaRPr b="0" i="0" sz="800" u="none" cap="none" strike="noStrike">
              <a:solidFill>
                <a:srgbClr val="000000"/>
              </a:solidFill>
              <a:latin typeface="Lustria"/>
              <a:ea typeface="Lustria"/>
              <a:cs typeface="Lustria"/>
              <a:sym typeface="Lustria"/>
            </a:endParaRPr>
          </a:p>
        </p:txBody>
      </p:sp>
      <p:sp>
        <p:nvSpPr>
          <p:cNvPr id="401" name="Google Shape;401;g16c1fb8b141_0_178"/>
          <p:cNvSpPr txBox="1"/>
          <p:nvPr/>
        </p:nvSpPr>
        <p:spPr>
          <a:xfrm>
            <a:off x="9730700" y="5852350"/>
            <a:ext cx="25158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dk2"/>
              </a:solidFill>
              <a:latin typeface="Lustria"/>
              <a:ea typeface="Lustria"/>
              <a:cs typeface="Lustria"/>
              <a:sym typeface="Lustri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g16c1fb8b141_0_152"/>
          <p:cNvSpPr txBox="1"/>
          <p:nvPr>
            <p:ph type="title"/>
          </p:nvPr>
        </p:nvSpPr>
        <p:spPr>
          <a:xfrm>
            <a:off x="1039284" y="62760"/>
            <a:ext cx="10111200" cy="128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AP Tests</a:t>
            </a:r>
            <a:endParaRPr/>
          </a:p>
        </p:txBody>
      </p:sp>
      <p:graphicFrame>
        <p:nvGraphicFramePr>
          <p:cNvPr id="407" name="Google Shape;407;g16c1fb8b141_0_152"/>
          <p:cNvGraphicFramePr/>
          <p:nvPr/>
        </p:nvGraphicFramePr>
        <p:xfrm>
          <a:off x="2698403" y="1735536"/>
          <a:ext cx="3000000" cy="3000000"/>
        </p:xfrm>
        <a:graphic>
          <a:graphicData uri="http://schemas.openxmlformats.org/drawingml/2006/table">
            <a:tbl>
              <a:tblPr>
                <a:noFill/>
                <a:tableStyleId>{31E549F9-81A5-4973-8A37-CCF23F226218}</a:tableStyleId>
              </a:tblPr>
              <a:tblGrid>
                <a:gridCol w="1411525"/>
                <a:gridCol w="1480750"/>
                <a:gridCol w="1384450"/>
                <a:gridCol w="1697450"/>
              </a:tblGrid>
              <a:tr h="610100">
                <a:tc>
                  <a:txBody>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Lustria"/>
                          <a:ea typeface="Lustria"/>
                          <a:cs typeface="Lustria"/>
                          <a:sym typeface="Lustria"/>
                        </a:rPr>
                        <a:t>Subject</a:t>
                      </a:r>
                      <a:endParaRPr sz="1800" u="none" cap="none" strike="noStrike">
                        <a:latin typeface="Lustria"/>
                        <a:ea typeface="Lustria"/>
                        <a:cs typeface="Lustria"/>
                        <a:sym typeface="Lustria"/>
                      </a:endParaRPr>
                    </a:p>
                  </a:txBody>
                  <a:tcPr marT="36000" marB="36000" marR="72000" marL="7200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Lustria"/>
                          <a:ea typeface="Lustria"/>
                          <a:cs typeface="Lustria"/>
                          <a:sym typeface="Lustria"/>
                        </a:rPr>
                        <a:t>Students Tested</a:t>
                      </a:r>
                      <a:endParaRPr sz="1800" u="none" cap="none" strike="noStrike">
                        <a:latin typeface="Lustria"/>
                        <a:ea typeface="Lustria"/>
                        <a:cs typeface="Lustria"/>
                        <a:sym typeface="Lustria"/>
                      </a:endParaRPr>
                    </a:p>
                  </a:txBody>
                  <a:tcPr marT="36000" marB="36000" marR="72000" marL="7200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Lustria"/>
                          <a:ea typeface="Lustria"/>
                          <a:cs typeface="Lustria"/>
                          <a:sym typeface="Lustria"/>
                        </a:rPr>
                        <a:t>Scoring 3 or Better</a:t>
                      </a:r>
                      <a:endParaRPr sz="1800" u="none" cap="none" strike="noStrike">
                        <a:latin typeface="Lustria"/>
                        <a:ea typeface="Lustria"/>
                        <a:cs typeface="Lustria"/>
                        <a:sym typeface="Lustria"/>
                      </a:endParaRPr>
                    </a:p>
                  </a:txBody>
                  <a:tcPr marT="36000" marB="36000" marR="72000" marL="7200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Lustria"/>
                          <a:ea typeface="Lustria"/>
                          <a:cs typeface="Lustria"/>
                          <a:sym typeface="Lustria"/>
                        </a:rPr>
                        <a:t>% Scoring 3 or Better</a:t>
                      </a:r>
                      <a:endParaRPr sz="1800" u="none" cap="none" strike="noStrike">
                        <a:latin typeface="Lustria"/>
                        <a:ea typeface="Lustria"/>
                        <a:cs typeface="Lustria"/>
                        <a:sym typeface="Lustria"/>
                      </a:endParaRPr>
                    </a:p>
                  </a:txBody>
                  <a:tcPr marT="36000" marB="36000" marR="72000" marL="7200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3232"/>
                    </a:solidFill>
                  </a:tcPr>
                </a:tc>
              </a:tr>
              <a:tr h="57995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Lustria"/>
                          <a:ea typeface="Lustria"/>
                          <a:cs typeface="Lustria"/>
                          <a:sym typeface="Lustria"/>
                        </a:rPr>
                        <a:t> </a:t>
                      </a:r>
                      <a:endParaRPr sz="1400" u="none" cap="none" strike="noStrike"/>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rgbClr val="333333"/>
                          </a:solidFill>
                          <a:latin typeface="Lustria"/>
                          <a:ea typeface="Lustria"/>
                          <a:cs typeface="Lustria"/>
                          <a:sym typeface="Lustria"/>
                        </a:rPr>
                        <a:t>2024-25</a:t>
                      </a:r>
                      <a:endParaRPr sz="1400" u="none" cap="none" strike="noStrike">
                        <a:latin typeface="Lustria"/>
                        <a:ea typeface="Lustria"/>
                        <a:cs typeface="Lustria"/>
                        <a:sym typeface="Lustria"/>
                      </a:endParaRPr>
                    </a:p>
                  </a:txBody>
                  <a:tcPr marT="36000" marB="36000" marR="72000" marL="720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rgbClr val="333333"/>
                          </a:solidFill>
                          <a:latin typeface="Lustria"/>
                          <a:ea typeface="Lustria"/>
                          <a:cs typeface="Lustria"/>
                          <a:sym typeface="Lustria"/>
                        </a:rPr>
                        <a:t>2024-25</a:t>
                      </a:r>
                      <a:endParaRPr sz="1400" u="none" cap="none" strike="noStrike">
                        <a:latin typeface="Lustria"/>
                        <a:ea typeface="Lustria"/>
                        <a:cs typeface="Lustria"/>
                        <a:sym typeface="Lustria"/>
                      </a:endParaRPr>
                    </a:p>
                  </a:txBody>
                  <a:tcPr marT="36000" marB="36000" marR="72000" marL="720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333333"/>
                          </a:solidFill>
                          <a:latin typeface="Lustria"/>
                          <a:ea typeface="Lustria"/>
                          <a:cs typeface="Lustria"/>
                          <a:sym typeface="Lustria"/>
                        </a:rPr>
                        <a:t>202</a:t>
                      </a:r>
                      <a:r>
                        <a:rPr b="1" lang="en-US">
                          <a:solidFill>
                            <a:srgbClr val="333333"/>
                          </a:solidFill>
                          <a:latin typeface="Lustria"/>
                          <a:ea typeface="Lustria"/>
                          <a:cs typeface="Lustria"/>
                          <a:sym typeface="Lustria"/>
                        </a:rPr>
                        <a:t>4-25</a:t>
                      </a:r>
                      <a:endParaRPr sz="1400" u="none" cap="none" strike="noStrike">
                        <a:latin typeface="Lustria"/>
                        <a:ea typeface="Lustria"/>
                        <a:cs typeface="Lustria"/>
                        <a:sym typeface="Lustria"/>
                      </a:endParaRPr>
                    </a:p>
                  </a:txBody>
                  <a:tcPr marT="36000" marB="36000" marR="72000" marL="720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ECDCD"/>
                    </a:solidFill>
                  </a:tcPr>
                </a:tc>
              </a:tr>
              <a:tr h="444375">
                <a:tc>
                  <a:txBody>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latin typeface="Lustria"/>
                          <a:ea typeface="Lustria"/>
                          <a:cs typeface="Lustria"/>
                          <a:sym typeface="Lustria"/>
                        </a:rPr>
                        <a:t>Biology</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Lustria"/>
                          <a:ea typeface="Lustria"/>
                          <a:cs typeface="Lustria"/>
                          <a:sym typeface="Lustria"/>
                        </a:rPr>
                        <a:t>2</a:t>
                      </a:r>
                      <a:r>
                        <a:rPr lang="en-US">
                          <a:latin typeface="Lustria"/>
                          <a:ea typeface="Lustria"/>
                          <a:cs typeface="Lustria"/>
                          <a:sym typeface="Lustria"/>
                        </a:rPr>
                        <a:t>1</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Lustria"/>
                          <a:ea typeface="Lustria"/>
                          <a:cs typeface="Lustria"/>
                          <a:sym typeface="Lustria"/>
                        </a:rPr>
                        <a:t>1</a:t>
                      </a:r>
                      <a:r>
                        <a:rPr lang="en-US">
                          <a:latin typeface="Lustria"/>
                          <a:ea typeface="Lustria"/>
                          <a:cs typeface="Lustria"/>
                          <a:sym typeface="Lustria"/>
                        </a:rPr>
                        <a:t>6</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76%</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r>
              <a:tr h="920200">
                <a:tc>
                  <a:txBody>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latin typeface="Lustria"/>
                          <a:ea typeface="Lustria"/>
                          <a:cs typeface="Lustria"/>
                          <a:sym typeface="Lustria"/>
                        </a:rPr>
                        <a:t>Calculus AB</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23</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20</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87%</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r>
              <a:tr h="429325">
                <a:tc>
                  <a:txBody>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latin typeface="Lustria"/>
                          <a:ea typeface="Lustria"/>
                          <a:cs typeface="Lustria"/>
                          <a:sym typeface="Lustria"/>
                        </a:rPr>
                        <a:t>Calculus BC</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18</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18</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100%</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r>
              <a:tr h="429325">
                <a:tc>
                  <a:txBody>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latin typeface="Lustria"/>
                          <a:ea typeface="Lustria"/>
                          <a:cs typeface="Lustria"/>
                          <a:sym typeface="Lustria"/>
                        </a:rPr>
                        <a:t>Chemistry</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7</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7</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100%</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r>
              <a:tr h="579950">
                <a:tc>
                  <a:txBody>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latin typeface="Lustria"/>
                          <a:ea typeface="Lustria"/>
                          <a:cs typeface="Lustria"/>
                          <a:sym typeface="Lustria"/>
                        </a:rPr>
                        <a:t>English Language/</a:t>
                      </a:r>
                      <a:endParaRPr b="1" i="0" sz="1400" u="none" cap="none" strike="noStrike">
                        <a:latin typeface="Lustria"/>
                        <a:ea typeface="Lustria"/>
                        <a:cs typeface="Lustria"/>
                        <a:sym typeface="Lustria"/>
                      </a:endParaRPr>
                    </a:p>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latin typeface="Lustria"/>
                          <a:ea typeface="Lustria"/>
                          <a:cs typeface="Lustria"/>
                          <a:sym typeface="Lustria"/>
                        </a:rPr>
                        <a:t>Comp</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42</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3</a:t>
                      </a:r>
                      <a:r>
                        <a:rPr lang="en-US" sz="1400" u="none" cap="none" strike="noStrike">
                          <a:latin typeface="Lustria"/>
                          <a:ea typeface="Lustria"/>
                          <a:cs typeface="Lustria"/>
                          <a:sym typeface="Lustria"/>
                        </a:rPr>
                        <a:t>7</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88%</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r>
              <a:tr h="527250">
                <a:tc>
                  <a:txBody>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latin typeface="Lustria"/>
                          <a:ea typeface="Lustria"/>
                          <a:cs typeface="Lustria"/>
                          <a:sym typeface="Lustria"/>
                        </a:rPr>
                        <a:t>English </a:t>
                      </a:r>
                      <a:endParaRPr sz="1400" u="none" cap="none" strike="noStrike">
                        <a:latin typeface="Lustria"/>
                        <a:ea typeface="Lustria"/>
                        <a:cs typeface="Lustria"/>
                        <a:sym typeface="Lustria"/>
                      </a:endParaRPr>
                    </a:p>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latin typeface="Lustria"/>
                          <a:ea typeface="Lustria"/>
                          <a:cs typeface="Lustria"/>
                          <a:sym typeface="Lustria"/>
                        </a:rPr>
                        <a:t>Lit/Comp</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13</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Lustria"/>
                          <a:ea typeface="Lustria"/>
                          <a:cs typeface="Lustria"/>
                          <a:sym typeface="Lustria"/>
                        </a:rPr>
                        <a:t>13</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100%</a:t>
                      </a:r>
                      <a:endParaRPr sz="1400" u="none" cap="none" strike="noStrike">
                        <a:latin typeface="Lustria"/>
                        <a:ea typeface="Lustria"/>
                        <a:cs typeface="Lustria"/>
                        <a:sym typeface="Lustria"/>
                      </a:endParaRPr>
                    </a:p>
                  </a:txBody>
                  <a:tcPr marT="36000" marB="36000" marR="64800" marL="648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r>
            </a:tbl>
          </a:graphicData>
        </a:graphic>
      </p:graphicFrame>
      <p:sp>
        <p:nvSpPr>
          <p:cNvPr id="408" name="Google Shape;408;g16c1fb8b141_0_152"/>
          <p:cNvSpPr/>
          <p:nvPr/>
        </p:nvSpPr>
        <p:spPr>
          <a:xfrm>
            <a:off x="-2845543" y="-16962"/>
            <a:ext cx="20383500" cy="478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ustria"/>
              <a:ea typeface="Lustria"/>
              <a:cs typeface="Lustria"/>
              <a:sym typeface="Lustria"/>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g16c1fb8b141_0_158"/>
          <p:cNvSpPr txBox="1"/>
          <p:nvPr>
            <p:ph type="title"/>
          </p:nvPr>
        </p:nvSpPr>
        <p:spPr>
          <a:xfrm>
            <a:off x="1039284" y="62760"/>
            <a:ext cx="10111200" cy="128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AP Tests</a:t>
            </a:r>
            <a:endParaRPr/>
          </a:p>
        </p:txBody>
      </p:sp>
      <p:graphicFrame>
        <p:nvGraphicFramePr>
          <p:cNvPr id="414" name="Google Shape;414;g16c1fb8b141_0_158"/>
          <p:cNvGraphicFramePr/>
          <p:nvPr/>
        </p:nvGraphicFramePr>
        <p:xfrm>
          <a:off x="2672003" y="1633533"/>
          <a:ext cx="3000000" cy="3000000"/>
        </p:xfrm>
        <a:graphic>
          <a:graphicData uri="http://schemas.openxmlformats.org/drawingml/2006/table">
            <a:tbl>
              <a:tblPr>
                <a:noFill/>
                <a:tableStyleId>{31E549F9-81A5-4973-8A37-CCF23F226218}</a:tableStyleId>
              </a:tblPr>
              <a:tblGrid>
                <a:gridCol w="2154925"/>
                <a:gridCol w="1480750"/>
                <a:gridCol w="1384450"/>
                <a:gridCol w="1697450"/>
              </a:tblGrid>
              <a:tr h="610100">
                <a:tc>
                  <a:txBody>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Lustria"/>
                          <a:ea typeface="Lustria"/>
                          <a:cs typeface="Lustria"/>
                          <a:sym typeface="Lustria"/>
                        </a:rPr>
                        <a:t>Subject</a:t>
                      </a:r>
                      <a:endParaRPr sz="1800" u="none" cap="none" strike="noStrike">
                        <a:latin typeface="Lustria"/>
                        <a:ea typeface="Lustria"/>
                        <a:cs typeface="Lustria"/>
                        <a:sym typeface="Lustria"/>
                      </a:endParaRPr>
                    </a:p>
                  </a:txBody>
                  <a:tcPr marT="47625" marB="47625" marR="95250" marL="9525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Lustria"/>
                          <a:ea typeface="Lustria"/>
                          <a:cs typeface="Lustria"/>
                          <a:sym typeface="Lustria"/>
                        </a:rPr>
                        <a:t>Students Tested</a:t>
                      </a:r>
                      <a:endParaRPr sz="1800" u="none" cap="none" strike="noStrike">
                        <a:latin typeface="Lustria"/>
                        <a:ea typeface="Lustria"/>
                        <a:cs typeface="Lustria"/>
                        <a:sym typeface="Lustria"/>
                      </a:endParaRPr>
                    </a:p>
                  </a:txBody>
                  <a:tcPr marT="47625" marB="47625" marR="95250" marL="9525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Lustria"/>
                          <a:ea typeface="Lustria"/>
                          <a:cs typeface="Lustria"/>
                          <a:sym typeface="Lustria"/>
                        </a:rPr>
                        <a:t>Scoring 3 or Better</a:t>
                      </a:r>
                      <a:endParaRPr sz="1800" u="none" cap="none" strike="noStrike">
                        <a:latin typeface="Lustria"/>
                        <a:ea typeface="Lustria"/>
                        <a:cs typeface="Lustria"/>
                        <a:sym typeface="Lustria"/>
                      </a:endParaRPr>
                    </a:p>
                  </a:txBody>
                  <a:tcPr marT="47625" marB="47625" marR="95250" marL="9525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Lustria"/>
                          <a:ea typeface="Lustria"/>
                          <a:cs typeface="Lustria"/>
                          <a:sym typeface="Lustria"/>
                        </a:rPr>
                        <a:t>% Scoring 3 or Better</a:t>
                      </a:r>
                      <a:endParaRPr sz="1800" u="none" cap="none" strike="noStrike">
                        <a:latin typeface="Lustria"/>
                        <a:ea typeface="Lustria"/>
                        <a:cs typeface="Lustria"/>
                        <a:sym typeface="Lustria"/>
                      </a:endParaRPr>
                    </a:p>
                  </a:txBody>
                  <a:tcPr marT="47625" marB="47625" marR="95250" marL="9525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3232"/>
                    </a:solidFill>
                  </a:tcPr>
                </a:tc>
              </a:tr>
              <a:tr h="579950">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latin typeface="Lustria"/>
                          <a:ea typeface="Lustria"/>
                          <a:cs typeface="Lustria"/>
                          <a:sym typeface="Lustria"/>
                        </a:rPr>
                        <a:t> </a:t>
                      </a:r>
                      <a:endParaRPr sz="1400" u="none" cap="none" strike="noStrike"/>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333333"/>
                          </a:solidFill>
                          <a:latin typeface="Lustria"/>
                          <a:ea typeface="Lustria"/>
                          <a:cs typeface="Lustria"/>
                          <a:sym typeface="Lustria"/>
                        </a:rPr>
                        <a:t>2</a:t>
                      </a:r>
                      <a:r>
                        <a:rPr b="1" lang="en-US">
                          <a:solidFill>
                            <a:srgbClr val="333333"/>
                          </a:solidFill>
                          <a:latin typeface="Lustria"/>
                          <a:ea typeface="Lustria"/>
                          <a:cs typeface="Lustria"/>
                          <a:sym typeface="Lustria"/>
                        </a:rPr>
                        <a:t>024-25</a:t>
                      </a:r>
                      <a:endParaRPr sz="1400" u="none" cap="none" strike="noStrike">
                        <a:latin typeface="Lustria"/>
                        <a:ea typeface="Lustria"/>
                        <a:cs typeface="Lustria"/>
                        <a:sym typeface="Lustria"/>
                      </a:endParaRPr>
                    </a:p>
                  </a:txBody>
                  <a:tcPr marT="36000" marB="36000" marR="72000" marL="720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rgbClr val="333333"/>
                          </a:solidFill>
                          <a:latin typeface="Lustria"/>
                          <a:ea typeface="Lustria"/>
                          <a:cs typeface="Lustria"/>
                          <a:sym typeface="Lustria"/>
                        </a:rPr>
                        <a:t>2024-25</a:t>
                      </a:r>
                      <a:endParaRPr sz="1400" u="none" cap="none" strike="noStrike">
                        <a:latin typeface="Lustria"/>
                        <a:ea typeface="Lustria"/>
                        <a:cs typeface="Lustria"/>
                        <a:sym typeface="Lustria"/>
                      </a:endParaRPr>
                    </a:p>
                  </a:txBody>
                  <a:tcPr marT="36000" marB="36000" marR="72000" marL="720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rgbClr val="333333"/>
                          </a:solidFill>
                          <a:latin typeface="Lustria"/>
                          <a:ea typeface="Lustria"/>
                          <a:cs typeface="Lustria"/>
                          <a:sym typeface="Lustria"/>
                        </a:rPr>
                        <a:t>2024-25</a:t>
                      </a:r>
                      <a:endParaRPr sz="1400" u="none" cap="none" strike="noStrike">
                        <a:latin typeface="Lustria"/>
                        <a:ea typeface="Lustria"/>
                        <a:cs typeface="Lustria"/>
                        <a:sym typeface="Lustria"/>
                      </a:endParaRPr>
                    </a:p>
                  </a:txBody>
                  <a:tcPr marT="36000" marB="36000" marR="72000" marL="720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ECDCD"/>
                    </a:solidFill>
                  </a:tcPr>
                </a:tc>
              </a:tr>
              <a:tr h="177800">
                <a:tc>
                  <a:txBody>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latin typeface="Lustria"/>
                          <a:ea typeface="Lustria"/>
                          <a:cs typeface="Lustria"/>
                          <a:sym typeface="Lustria"/>
                        </a:rPr>
                        <a:t>AP German</a:t>
                      </a:r>
                      <a:endParaRPr sz="14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Lustria"/>
                          <a:ea typeface="Lustria"/>
                          <a:cs typeface="Lustria"/>
                          <a:sym typeface="Lustria"/>
                        </a:rPr>
                        <a:t>1</a:t>
                      </a:r>
                      <a:endParaRPr sz="14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Lustria"/>
                          <a:ea typeface="Lustria"/>
                          <a:cs typeface="Lustria"/>
                          <a:sym typeface="Lustria"/>
                        </a:rPr>
                        <a:t>1</a:t>
                      </a:r>
                      <a:endParaRPr sz="14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Lustria"/>
                          <a:ea typeface="Lustria"/>
                          <a:cs typeface="Lustria"/>
                          <a:sym typeface="Lustria"/>
                        </a:rPr>
                        <a:t>100%</a:t>
                      </a:r>
                      <a:endParaRPr sz="14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r>
              <a:tr h="920200">
                <a:tc>
                  <a:txBody>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latin typeface="Lustria"/>
                          <a:ea typeface="Lustria"/>
                          <a:cs typeface="Lustria"/>
                          <a:sym typeface="Lustria"/>
                        </a:rPr>
                        <a:t>AP French</a:t>
                      </a:r>
                      <a:endParaRPr sz="14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Lustria"/>
                          <a:ea typeface="Lustria"/>
                          <a:cs typeface="Lustria"/>
                          <a:sym typeface="Lustria"/>
                        </a:rPr>
                        <a:t>0</a:t>
                      </a:r>
                      <a:endParaRPr sz="14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Lustria"/>
                          <a:ea typeface="Lustria"/>
                          <a:cs typeface="Lustria"/>
                          <a:sym typeface="Lustria"/>
                        </a:rPr>
                        <a:t>0</a:t>
                      </a:r>
                      <a:endParaRPr sz="14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Lustria"/>
                          <a:ea typeface="Lustria"/>
                          <a:cs typeface="Lustria"/>
                          <a:sym typeface="Lustria"/>
                        </a:rPr>
                        <a:t>0</a:t>
                      </a:r>
                      <a:endParaRPr sz="14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r>
              <a:tr h="785350">
                <a:tc>
                  <a:txBody>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latin typeface="Lustria"/>
                          <a:ea typeface="Lustria"/>
                          <a:cs typeface="Lustria"/>
                          <a:sym typeface="Lustria"/>
                        </a:rPr>
                        <a:t>AP US Gov. &amp; Politics </a:t>
                      </a:r>
                      <a:endParaRPr sz="14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46</a:t>
                      </a:r>
                      <a:endParaRPr sz="14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41</a:t>
                      </a:r>
                      <a:endParaRPr sz="14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89%</a:t>
                      </a:r>
                      <a:endParaRPr sz="14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r>
              <a:tr h="1045125">
                <a:tc>
                  <a:txBody>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latin typeface="Lustria"/>
                          <a:ea typeface="Lustria"/>
                          <a:cs typeface="Lustria"/>
                          <a:sym typeface="Lustria"/>
                        </a:rPr>
                        <a:t>AP US History</a:t>
                      </a:r>
                      <a:endParaRPr sz="14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Lustria"/>
                          <a:ea typeface="Lustria"/>
                          <a:cs typeface="Lustria"/>
                          <a:sym typeface="Lustria"/>
                        </a:rPr>
                        <a:t>1</a:t>
                      </a:r>
                      <a:r>
                        <a:rPr lang="en-US">
                          <a:latin typeface="Lustria"/>
                          <a:ea typeface="Lustria"/>
                          <a:cs typeface="Lustria"/>
                          <a:sym typeface="Lustria"/>
                        </a:rPr>
                        <a:t>5</a:t>
                      </a:r>
                      <a:endParaRPr sz="14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Lustria"/>
                          <a:ea typeface="Lustria"/>
                          <a:cs typeface="Lustria"/>
                          <a:sym typeface="Lustria"/>
                        </a:rPr>
                        <a:t>1</a:t>
                      </a:r>
                      <a:r>
                        <a:rPr lang="en-US">
                          <a:latin typeface="Lustria"/>
                          <a:ea typeface="Lustria"/>
                          <a:cs typeface="Lustria"/>
                          <a:sym typeface="Lustria"/>
                        </a:rPr>
                        <a:t>5</a:t>
                      </a:r>
                      <a:endParaRPr sz="14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100%</a:t>
                      </a:r>
                      <a:endParaRPr sz="14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r>
            </a:tbl>
          </a:graphicData>
        </a:graphic>
      </p:graphicFrame>
      <p:sp>
        <p:nvSpPr>
          <p:cNvPr id="415" name="Google Shape;415;g16c1fb8b141_0_158"/>
          <p:cNvSpPr/>
          <p:nvPr/>
        </p:nvSpPr>
        <p:spPr>
          <a:xfrm>
            <a:off x="-2845543" y="-16962"/>
            <a:ext cx="20383500" cy="478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ustria"/>
              <a:ea typeface="Lustria"/>
              <a:cs typeface="Lustria"/>
              <a:sym typeface="Lustria"/>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g16c1fb8b141_0_164"/>
          <p:cNvSpPr txBox="1"/>
          <p:nvPr>
            <p:ph type="title"/>
          </p:nvPr>
        </p:nvSpPr>
        <p:spPr>
          <a:xfrm>
            <a:off x="1039284" y="62760"/>
            <a:ext cx="10111200" cy="128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AP Tests</a:t>
            </a:r>
            <a:endParaRPr/>
          </a:p>
        </p:txBody>
      </p:sp>
      <p:sp>
        <p:nvSpPr>
          <p:cNvPr id="421" name="Google Shape;421;g16c1fb8b141_0_164"/>
          <p:cNvSpPr/>
          <p:nvPr/>
        </p:nvSpPr>
        <p:spPr>
          <a:xfrm>
            <a:off x="-2845543" y="-16962"/>
            <a:ext cx="20383500" cy="478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ustria"/>
              <a:ea typeface="Lustria"/>
              <a:cs typeface="Lustria"/>
              <a:sym typeface="Lustria"/>
            </a:endParaRPr>
          </a:p>
        </p:txBody>
      </p:sp>
      <p:graphicFrame>
        <p:nvGraphicFramePr>
          <p:cNvPr id="422" name="Google Shape;422;g16c1fb8b141_0_164"/>
          <p:cNvGraphicFramePr/>
          <p:nvPr/>
        </p:nvGraphicFramePr>
        <p:xfrm>
          <a:off x="2968865" y="1756467"/>
          <a:ext cx="3000000" cy="3000000"/>
        </p:xfrm>
        <a:graphic>
          <a:graphicData uri="http://schemas.openxmlformats.org/drawingml/2006/table">
            <a:tbl>
              <a:tblPr>
                <a:noFill/>
                <a:tableStyleId>{31E549F9-81A5-4973-8A37-CCF23F226218}</a:tableStyleId>
              </a:tblPr>
              <a:tblGrid>
                <a:gridCol w="1406025"/>
                <a:gridCol w="1557875"/>
                <a:gridCol w="1414050"/>
                <a:gridCol w="1567025"/>
              </a:tblGrid>
              <a:tr h="635525">
                <a:tc>
                  <a:txBody>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Lustria"/>
                          <a:ea typeface="Lustria"/>
                          <a:cs typeface="Lustria"/>
                          <a:sym typeface="Lustria"/>
                        </a:rPr>
                        <a:t>Subject</a:t>
                      </a:r>
                      <a:endParaRPr sz="1800" u="none" cap="none" strike="noStrike">
                        <a:latin typeface="Lustria"/>
                        <a:ea typeface="Lustria"/>
                        <a:cs typeface="Lustria"/>
                        <a:sym typeface="Lustria"/>
                      </a:endParaRPr>
                    </a:p>
                  </a:txBody>
                  <a:tcPr marT="47625" marB="47625" marR="95250" marL="9525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Lustria"/>
                          <a:ea typeface="Lustria"/>
                          <a:cs typeface="Lustria"/>
                          <a:sym typeface="Lustria"/>
                        </a:rPr>
                        <a:t>Students Tested</a:t>
                      </a:r>
                      <a:endParaRPr sz="1800" u="none" cap="none" strike="noStrike">
                        <a:latin typeface="Lustria"/>
                        <a:ea typeface="Lustria"/>
                        <a:cs typeface="Lustria"/>
                        <a:sym typeface="Lustria"/>
                      </a:endParaRPr>
                    </a:p>
                  </a:txBody>
                  <a:tcPr marT="47625" marB="47625" marR="95250" marL="9525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Lustria"/>
                          <a:ea typeface="Lustria"/>
                          <a:cs typeface="Lustria"/>
                          <a:sym typeface="Lustria"/>
                        </a:rPr>
                        <a:t>Scoring 3 or Better</a:t>
                      </a:r>
                      <a:endParaRPr sz="1800" u="none" cap="none" strike="noStrike">
                        <a:latin typeface="Lustria"/>
                        <a:ea typeface="Lustria"/>
                        <a:cs typeface="Lustria"/>
                        <a:sym typeface="Lustria"/>
                      </a:endParaRPr>
                    </a:p>
                  </a:txBody>
                  <a:tcPr marT="47625" marB="47625" marR="95250" marL="9525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3232"/>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FFFF"/>
                          </a:solidFill>
                          <a:latin typeface="Lustria"/>
                          <a:ea typeface="Lustria"/>
                          <a:cs typeface="Lustria"/>
                          <a:sym typeface="Lustria"/>
                        </a:rPr>
                        <a:t>% Scoring 3 or Better</a:t>
                      </a:r>
                      <a:endParaRPr sz="1800" u="none" cap="none" strike="noStrike">
                        <a:latin typeface="Lustria"/>
                        <a:ea typeface="Lustria"/>
                        <a:cs typeface="Lustria"/>
                        <a:sym typeface="Lustria"/>
                      </a:endParaRPr>
                    </a:p>
                  </a:txBody>
                  <a:tcPr marT="47625" marB="47625" marR="95250" marL="9525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3232"/>
                    </a:solidFill>
                  </a:tcPr>
                </a:tc>
              </a:tr>
              <a:tr h="539225">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latin typeface="Lustria"/>
                          <a:ea typeface="Lustria"/>
                          <a:cs typeface="Lustria"/>
                          <a:sym typeface="Lustria"/>
                        </a:rPr>
                        <a:t> </a:t>
                      </a:r>
                      <a:endParaRPr sz="1400" u="none" cap="none" strike="noStrike"/>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rgbClr val="333333"/>
                          </a:solidFill>
                          <a:latin typeface="Lustria"/>
                          <a:ea typeface="Lustria"/>
                          <a:cs typeface="Lustria"/>
                          <a:sym typeface="Lustria"/>
                        </a:rPr>
                        <a:t>2024-25</a:t>
                      </a:r>
                      <a:endParaRPr sz="1400" u="none" cap="none" strike="noStrike">
                        <a:latin typeface="Lustria"/>
                        <a:ea typeface="Lustria"/>
                        <a:cs typeface="Lustria"/>
                        <a:sym typeface="Lustria"/>
                      </a:endParaRPr>
                    </a:p>
                  </a:txBody>
                  <a:tcPr marT="36000" marB="36000" marR="72000" marL="720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rgbClr val="333333"/>
                          </a:solidFill>
                          <a:latin typeface="Lustria"/>
                          <a:ea typeface="Lustria"/>
                          <a:cs typeface="Lustria"/>
                          <a:sym typeface="Lustria"/>
                        </a:rPr>
                        <a:t>2024-25</a:t>
                      </a:r>
                      <a:endParaRPr sz="1400" u="none" cap="none" strike="noStrike">
                        <a:latin typeface="Lustria"/>
                        <a:ea typeface="Lustria"/>
                        <a:cs typeface="Lustria"/>
                        <a:sym typeface="Lustria"/>
                      </a:endParaRPr>
                    </a:p>
                  </a:txBody>
                  <a:tcPr marT="36000" marB="36000" marR="72000" marL="720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a:solidFill>
                            <a:srgbClr val="333333"/>
                          </a:solidFill>
                          <a:latin typeface="Lustria"/>
                          <a:ea typeface="Lustria"/>
                          <a:cs typeface="Lustria"/>
                          <a:sym typeface="Lustria"/>
                        </a:rPr>
                        <a:t>2024-25</a:t>
                      </a:r>
                      <a:endParaRPr sz="1400" u="none" cap="none" strike="noStrike">
                        <a:latin typeface="Lustria"/>
                        <a:ea typeface="Lustria"/>
                        <a:cs typeface="Lustria"/>
                        <a:sym typeface="Lustria"/>
                      </a:endParaRPr>
                    </a:p>
                  </a:txBody>
                  <a:tcPr marT="36000" marB="36000" marR="72000" marL="72000"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ECDCD"/>
                    </a:solidFill>
                  </a:tcPr>
                </a:tc>
              </a:tr>
              <a:tr h="706375">
                <a:tc>
                  <a:txBody>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latin typeface="Lustria"/>
                          <a:ea typeface="Lustria"/>
                          <a:cs typeface="Lustria"/>
                          <a:sym typeface="Lustria"/>
                        </a:rPr>
                        <a:t>AP Physics I</a:t>
                      </a:r>
                      <a:endParaRPr b="1" sz="16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12</a:t>
                      </a:r>
                      <a:endParaRPr sz="14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a:latin typeface="Lustria"/>
                          <a:ea typeface="Lustria"/>
                          <a:cs typeface="Lustria"/>
                          <a:sym typeface="Lustria"/>
                        </a:rPr>
                        <a:t>10</a:t>
                      </a:r>
                      <a:endParaRPr sz="16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a:latin typeface="Lustria"/>
                          <a:ea typeface="Lustria"/>
                          <a:cs typeface="Lustria"/>
                          <a:sym typeface="Lustria"/>
                        </a:rPr>
                        <a:t>83%</a:t>
                      </a:r>
                      <a:endParaRPr sz="16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r>
              <a:tr h="706375">
                <a:tc>
                  <a:txBody>
                    <a:bodyPr/>
                    <a:lstStyle/>
                    <a:p>
                      <a:pPr indent="0" lvl="0" marL="0" marR="0" rtl="0" algn="ctr">
                        <a:lnSpc>
                          <a:spcPct val="100000"/>
                        </a:lnSpc>
                        <a:spcBef>
                          <a:spcPts val="0"/>
                        </a:spcBef>
                        <a:spcAft>
                          <a:spcPts val="0"/>
                        </a:spcAft>
                        <a:buClr>
                          <a:srgbClr val="000000"/>
                        </a:buClr>
                        <a:buSzPts val="1600"/>
                        <a:buFont typeface="Arial"/>
                        <a:buNone/>
                      </a:pPr>
                      <a:r>
                        <a:rPr b="1" lang="en-US" sz="1600" u="none" cap="none" strike="noStrike">
                          <a:latin typeface="Lustria"/>
                          <a:ea typeface="Lustria"/>
                          <a:cs typeface="Lustria"/>
                          <a:sym typeface="Lustria"/>
                        </a:rPr>
                        <a:t>AP Physics II</a:t>
                      </a:r>
                      <a:endParaRPr b="1" i="0" sz="16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2</a:t>
                      </a:r>
                      <a:endParaRPr sz="14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Lustria"/>
                          <a:ea typeface="Lustria"/>
                          <a:cs typeface="Lustria"/>
                          <a:sym typeface="Lustria"/>
                        </a:rPr>
                        <a:t>2</a:t>
                      </a:r>
                      <a:endParaRPr sz="16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a:latin typeface="Lustria"/>
                          <a:ea typeface="Lustria"/>
                          <a:cs typeface="Lustria"/>
                          <a:sym typeface="Lustria"/>
                        </a:rPr>
                        <a:t>100%</a:t>
                      </a:r>
                      <a:endParaRPr sz="16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r>
              <a:tr h="981800">
                <a:tc>
                  <a:txBody>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latin typeface="Lustria"/>
                          <a:ea typeface="Lustria"/>
                          <a:cs typeface="Lustria"/>
                          <a:sym typeface="Lustria"/>
                        </a:rPr>
                        <a:t>AP Spanish</a:t>
                      </a:r>
                      <a:endParaRPr sz="16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7</a:t>
                      </a:r>
                      <a:endParaRPr sz="14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a:latin typeface="Lustria"/>
                          <a:ea typeface="Lustria"/>
                          <a:cs typeface="Lustria"/>
                          <a:sym typeface="Lustria"/>
                        </a:rPr>
                        <a:t>5</a:t>
                      </a:r>
                      <a:endParaRPr sz="16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a:latin typeface="Lustria"/>
                          <a:ea typeface="Lustria"/>
                          <a:cs typeface="Lustria"/>
                          <a:sym typeface="Lustria"/>
                        </a:rPr>
                        <a:t>71%</a:t>
                      </a:r>
                      <a:endParaRPr sz="16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EFE8E8"/>
                    </a:solidFill>
                  </a:tcPr>
                </a:tc>
              </a:tr>
              <a:tr h="1021250">
                <a:tc>
                  <a:txBody>
                    <a:bodyPr/>
                    <a:lstStyle/>
                    <a:p>
                      <a:pPr indent="0" lvl="0" marL="0" marR="0" rtl="0" algn="ctr">
                        <a:lnSpc>
                          <a:spcPct val="100000"/>
                        </a:lnSpc>
                        <a:spcBef>
                          <a:spcPts val="0"/>
                        </a:spcBef>
                        <a:spcAft>
                          <a:spcPts val="0"/>
                        </a:spcAft>
                        <a:buClr>
                          <a:srgbClr val="000000"/>
                        </a:buClr>
                        <a:buSzPts val="1600"/>
                        <a:buFont typeface="Arial"/>
                        <a:buNone/>
                      </a:pPr>
                      <a:r>
                        <a:rPr b="1" lang="en-US" sz="1600" u="none" cap="none" strike="noStrike">
                          <a:latin typeface="Lustria"/>
                          <a:ea typeface="Lustria"/>
                          <a:cs typeface="Lustria"/>
                          <a:sym typeface="Lustria"/>
                        </a:rPr>
                        <a:t>AP </a:t>
                      </a:r>
                      <a:r>
                        <a:rPr b="1" lang="en-US" sz="1600">
                          <a:latin typeface="Lustria"/>
                          <a:ea typeface="Lustria"/>
                          <a:cs typeface="Lustria"/>
                          <a:sym typeface="Lustria"/>
                        </a:rPr>
                        <a:t>Statistics</a:t>
                      </a:r>
                      <a:endParaRPr b="1" i="0" sz="16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a:latin typeface="Lustria"/>
                          <a:ea typeface="Lustria"/>
                          <a:cs typeface="Lustria"/>
                          <a:sym typeface="Lustria"/>
                        </a:rPr>
                        <a:t>16</a:t>
                      </a:r>
                      <a:endParaRPr sz="14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a:latin typeface="Lustria"/>
                          <a:ea typeface="Lustria"/>
                          <a:cs typeface="Lustria"/>
                          <a:sym typeface="Lustria"/>
                        </a:rPr>
                        <a:t>1</a:t>
                      </a:r>
                      <a:r>
                        <a:rPr lang="en-US" sz="1600">
                          <a:latin typeface="Lustria"/>
                          <a:ea typeface="Lustria"/>
                          <a:cs typeface="Lustria"/>
                          <a:sym typeface="Lustria"/>
                        </a:rPr>
                        <a:t>6</a:t>
                      </a:r>
                      <a:endParaRPr sz="16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a:latin typeface="Lustria"/>
                          <a:ea typeface="Lustria"/>
                          <a:cs typeface="Lustria"/>
                          <a:sym typeface="Lustria"/>
                        </a:rPr>
                        <a:t>100%</a:t>
                      </a:r>
                      <a:endParaRPr sz="1600" u="none" cap="none" strike="noStrike">
                        <a:latin typeface="Lustria"/>
                        <a:ea typeface="Lustria"/>
                        <a:cs typeface="Lustria"/>
                        <a:sym typeface="Lustria"/>
                      </a:endParaRPr>
                    </a:p>
                  </a:txBody>
                  <a:tcPr marT="47625" marB="47625" marR="85725" marL="85725" anchor="ctr">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12675">
                      <a:solidFill>
                        <a:srgbClr val="FFFFFF"/>
                      </a:solidFill>
                      <a:prstDash val="solid"/>
                      <a:round/>
                      <a:headEnd len="sm" w="sm" type="none"/>
                      <a:tailEnd len="sm" w="sm" type="none"/>
                    </a:lnB>
                    <a:solidFill>
                      <a:srgbClr val="DDCCCC"/>
                    </a:solidFill>
                  </a:tcPr>
                </a:tc>
              </a:tr>
            </a:tbl>
          </a:graphicData>
        </a:graphic>
      </p:graphicFrame>
      <p:sp>
        <p:nvSpPr>
          <p:cNvPr id="423" name="Google Shape;423;g16c1fb8b141_0_164"/>
          <p:cNvSpPr/>
          <p:nvPr/>
        </p:nvSpPr>
        <p:spPr>
          <a:xfrm>
            <a:off x="-1827706" y="-3894"/>
            <a:ext cx="16216500" cy="459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ustria"/>
              <a:ea typeface="Lustria"/>
              <a:cs typeface="Lustria"/>
              <a:sym typeface="Lustria"/>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graphicFrame>
        <p:nvGraphicFramePr>
          <p:cNvPr id="429" name="Google Shape;429;g2fa898f16b0_0_34"/>
          <p:cNvGraphicFramePr/>
          <p:nvPr/>
        </p:nvGraphicFramePr>
        <p:xfrm>
          <a:off x="2690707" y="1639842"/>
          <a:ext cx="3000000" cy="3000000"/>
        </p:xfrm>
        <a:graphic>
          <a:graphicData uri="http://schemas.openxmlformats.org/drawingml/2006/table">
            <a:tbl>
              <a:tblPr bandRow="1" firstRow="1" lastCol="1">
                <a:noFill/>
                <a:tableStyleId>{9B90CD57-2BAD-47DE-B3D6-B1C20D0997DD}</a:tableStyleId>
              </a:tblPr>
              <a:tblGrid>
                <a:gridCol w="1469925"/>
                <a:gridCol w="790050"/>
                <a:gridCol w="947350"/>
                <a:gridCol w="964550"/>
                <a:gridCol w="1067925"/>
                <a:gridCol w="1187450"/>
              </a:tblGrid>
              <a:tr h="818775">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Math</a:t>
                      </a:r>
                      <a:endParaRPr sz="1000" u="none" cap="none" strike="noStrike"/>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District/</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State</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Number of Students</a:t>
                      </a:r>
                      <a:endParaRPr sz="1400" u="none" cap="none" strike="noStrike"/>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Average Scale Score</a:t>
                      </a:r>
                      <a:endParaRPr sz="1000" u="none" cap="none" strike="noStrike"/>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Not Yet Graduation Ready</a:t>
                      </a:r>
                      <a:endParaRPr sz="1000" u="none" cap="none" strike="noStrike"/>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Graduation Ready</a:t>
                      </a:r>
                      <a:endParaRPr sz="1000" u="none" cap="none" strike="noStrike"/>
                    </a:p>
                  </a:txBody>
                  <a:tcPr marT="45725" marB="45725" marR="131025" marL="131025" anchor="ctr">
                    <a:lnL cap="flat" cmpd="sng" w="12700">
                      <a:solidFill>
                        <a:schemeClr val="lt1"/>
                      </a:solidFill>
                      <a:prstDash val="solid"/>
                      <a:round/>
                      <a:headEnd len="sm" w="sm" type="none"/>
                      <a:tailEnd len="sm" w="sm" type="none"/>
                    </a:lnL>
                    <a:lnB cap="flat" cmpd="sng" w="38100">
                      <a:solidFill>
                        <a:schemeClr val="lt1"/>
                      </a:solidFill>
                      <a:prstDash val="solid"/>
                      <a:round/>
                      <a:headEnd len="sm" w="sm" type="none"/>
                      <a:tailEnd len="sm" w="sm" type="none"/>
                    </a:lnB>
                  </a:tcPr>
                </a:tc>
              </a:tr>
              <a:tr h="587725">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chemeClr val="dk2"/>
                          </a:solidFill>
                        </a:rPr>
                        <a:t>Spring 2023 (Class of 2024)</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u="none" cap="none" strike="noStrike">
                          <a:solidFill>
                            <a:schemeClr val="dk2"/>
                          </a:solidFill>
                        </a:rPr>
                        <a:t>HTHS</a:t>
                      </a:r>
                      <a:endParaRPr b="1" sz="1200" u="none" cap="none" strike="noStrike">
                        <a:solidFill>
                          <a:schemeClr val="dk2"/>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200" u="none" cap="none" strike="noStrike">
                          <a:solidFill>
                            <a:schemeClr val="dk2"/>
                          </a:solidFill>
                        </a:rPr>
                        <a:t>152</a:t>
                      </a:r>
                      <a:endParaRPr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u="none" cap="none" strike="noStrike">
                          <a:solidFill>
                            <a:schemeClr val="dk2"/>
                          </a:solidFill>
                        </a:rPr>
                        <a:t>739</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200" u="none" cap="none" strike="noStrike">
                          <a:solidFill>
                            <a:schemeClr val="dk2"/>
                          </a:solidFill>
                        </a:rPr>
                        <a:t>36</a:t>
                      </a:r>
                      <a:r>
                        <a:rPr b="0" lang="en-US" sz="1200" u="none" cap="none" strike="noStrike">
                          <a:solidFill>
                            <a:schemeClr val="dk2"/>
                          </a:solidFill>
                        </a:rPr>
                        <a:t>%</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lang="en-US" sz="1200" u="none" cap="none" strike="noStrike">
                          <a:solidFill>
                            <a:schemeClr val="dk2"/>
                          </a:solidFill>
                        </a:rPr>
                        <a:t>65%</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r>
              <a:tr h="587725">
                <a:tc>
                  <a:txBody>
                    <a:bodyPr/>
                    <a:lstStyle/>
                    <a:p>
                      <a:pPr indent="0" lvl="0" marL="0" marR="0" rtl="0" algn="ctr">
                        <a:lnSpc>
                          <a:spcPct val="100000"/>
                        </a:lnSpc>
                        <a:spcBef>
                          <a:spcPts val="0"/>
                        </a:spcBef>
                        <a:spcAft>
                          <a:spcPts val="0"/>
                        </a:spcAft>
                        <a:buClr>
                          <a:srgbClr val="000000"/>
                        </a:buClr>
                        <a:buSzPts val="1200"/>
                        <a:buFont typeface="Arial"/>
                        <a:buNone/>
                      </a:pPr>
                      <a:r>
                        <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u="none" cap="none" strike="noStrike">
                          <a:solidFill>
                            <a:schemeClr val="dk2"/>
                          </a:solidFill>
                        </a:rPr>
                        <a:t>NJ</a:t>
                      </a:r>
                      <a:endParaRPr b="1" sz="1200" u="none" cap="none" strike="noStrike">
                        <a:solidFill>
                          <a:schemeClr val="dk2"/>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200" u="none" cap="none" strike="noStrike">
                          <a:solidFill>
                            <a:schemeClr val="dk2"/>
                          </a:solidFill>
                        </a:rPr>
                        <a:t>99,012</a:t>
                      </a:r>
                      <a:endParaRPr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u="none" cap="none" strike="noStrike">
                          <a:solidFill>
                            <a:schemeClr val="dk2"/>
                          </a:solidFill>
                        </a:rPr>
                        <a:t>734</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200" u="none" cap="none" strike="noStrike">
                          <a:solidFill>
                            <a:schemeClr val="dk2"/>
                          </a:solidFill>
                        </a:rPr>
                        <a:t>45</a:t>
                      </a:r>
                      <a:r>
                        <a:rPr b="0" lang="en-US" sz="1200" u="none" cap="none" strike="noStrike">
                          <a:solidFill>
                            <a:schemeClr val="dk2"/>
                          </a:solidFill>
                        </a:rPr>
                        <a:t>%</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lang="en-US" sz="1200" u="none" cap="none" strike="noStrike">
                          <a:solidFill>
                            <a:schemeClr val="dk2"/>
                          </a:solidFill>
                        </a:rPr>
                        <a:t>55%</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FE8E8"/>
                    </a:solidFill>
                  </a:tcPr>
                </a:tc>
              </a:tr>
              <a:tr h="587725">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chemeClr val="dk2"/>
                          </a:solidFill>
                        </a:rPr>
                        <a:t>Spring 2024 (Class of 2025)</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u="none" cap="none" strike="noStrike">
                          <a:solidFill>
                            <a:schemeClr val="dk2"/>
                          </a:solidFill>
                        </a:rPr>
                        <a:t>HTHS</a:t>
                      </a:r>
                      <a:endParaRPr b="1" sz="1200" u="none" cap="none" strike="noStrike">
                        <a:solidFill>
                          <a:schemeClr val="dk2"/>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200" u="none" cap="none" strike="noStrike">
                          <a:solidFill>
                            <a:schemeClr val="dk2"/>
                          </a:solidFill>
                        </a:rPr>
                        <a:t>156</a:t>
                      </a:r>
                      <a:endParaRPr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u="none" cap="none" strike="noStrike">
                          <a:solidFill>
                            <a:schemeClr val="dk2"/>
                          </a:solidFill>
                        </a:rPr>
                        <a:t>743</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200" u="none" cap="none" strike="noStrike">
                          <a:solidFill>
                            <a:schemeClr val="dk2"/>
                          </a:solidFill>
                        </a:rPr>
                        <a:t>34</a:t>
                      </a:r>
                      <a:r>
                        <a:rPr b="0" lang="en-US" sz="1200" u="none" cap="none" strike="noStrike">
                          <a:solidFill>
                            <a:schemeClr val="dk2"/>
                          </a:solidFill>
                        </a:rPr>
                        <a:t>%</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lang="en-US" sz="1200" u="none" cap="none" strike="noStrike">
                          <a:solidFill>
                            <a:schemeClr val="dk2"/>
                          </a:solidFill>
                        </a:rPr>
                        <a:t>66%</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r>
              <a:tr h="497100">
                <a:tc>
                  <a:txBody>
                    <a:bodyPr/>
                    <a:lstStyle/>
                    <a:p>
                      <a:pPr indent="0" lvl="0" marL="0" marR="0" rtl="0" algn="ctr">
                        <a:lnSpc>
                          <a:spcPct val="100000"/>
                        </a:lnSpc>
                        <a:spcBef>
                          <a:spcPts val="0"/>
                        </a:spcBef>
                        <a:spcAft>
                          <a:spcPts val="0"/>
                        </a:spcAft>
                        <a:buClr>
                          <a:srgbClr val="000000"/>
                        </a:buClr>
                        <a:buSzPts val="1200"/>
                        <a:buFont typeface="Arial"/>
                        <a:buNone/>
                      </a:pPr>
                      <a:r>
                        <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u="none" cap="none" strike="noStrike">
                          <a:solidFill>
                            <a:schemeClr val="dk2"/>
                          </a:solidFill>
                        </a:rPr>
                        <a:t>NJ</a:t>
                      </a:r>
                      <a:endParaRPr b="1" sz="1200" u="none" cap="none" strike="noStrike">
                        <a:solidFill>
                          <a:schemeClr val="dk2"/>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200" u="none" cap="none" strike="noStrike">
                          <a:solidFill>
                            <a:schemeClr val="dk2"/>
                          </a:solidFill>
                        </a:rPr>
                        <a:t>104,811</a:t>
                      </a:r>
                      <a:endParaRPr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u="none" cap="none" strike="noStrike">
                          <a:solidFill>
                            <a:schemeClr val="dk2"/>
                          </a:solidFill>
                        </a:rPr>
                        <a:t>735</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200" u="none" cap="none" strike="noStrike">
                          <a:solidFill>
                            <a:schemeClr val="dk2"/>
                          </a:solidFill>
                        </a:rPr>
                        <a:t>45</a:t>
                      </a:r>
                      <a:r>
                        <a:rPr b="0" lang="en-US" sz="1200" u="none" cap="none" strike="noStrike">
                          <a:solidFill>
                            <a:schemeClr val="dk2"/>
                          </a:solidFill>
                        </a:rPr>
                        <a:t>%</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lang="en-US" sz="1200" u="none" cap="none" strike="noStrike">
                          <a:solidFill>
                            <a:schemeClr val="dk2"/>
                          </a:solidFill>
                        </a:rPr>
                        <a:t>55%</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FE8E8"/>
                    </a:solidFill>
                  </a:tcPr>
                </a:tc>
              </a:tr>
              <a:tr h="497100">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chemeClr val="dk2"/>
                          </a:solidFill>
                        </a:rPr>
                        <a:t>Spring 202</a:t>
                      </a:r>
                      <a:r>
                        <a:rPr b="1" lang="en-US" sz="1200">
                          <a:solidFill>
                            <a:schemeClr val="dk2"/>
                          </a:solidFill>
                        </a:rPr>
                        <a:t>5</a:t>
                      </a:r>
                      <a:r>
                        <a:rPr b="1" lang="en-US" sz="1200" u="none" cap="none" strike="noStrike">
                          <a:solidFill>
                            <a:schemeClr val="dk2"/>
                          </a:solidFill>
                        </a:rPr>
                        <a:t> (Class of 202</a:t>
                      </a:r>
                      <a:r>
                        <a:rPr b="1" lang="en-US" sz="1200">
                          <a:solidFill>
                            <a:schemeClr val="dk2"/>
                          </a:solidFill>
                        </a:rPr>
                        <a:t>6</a:t>
                      </a:r>
                      <a:r>
                        <a:rPr b="1" lang="en-US" sz="1200" u="none" cap="none" strike="noStrike">
                          <a:solidFill>
                            <a:schemeClr val="dk2"/>
                          </a:solidFill>
                        </a:rPr>
                        <a:t>)</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u="none" cap="none" strike="noStrike">
                          <a:solidFill>
                            <a:schemeClr val="dk2"/>
                          </a:solidFill>
                        </a:rPr>
                        <a:t>HTHS</a:t>
                      </a:r>
                      <a:endParaRPr b="1" sz="1200" u="none" cap="none" strike="noStrike">
                        <a:solidFill>
                          <a:schemeClr val="dk2"/>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200">
                          <a:solidFill>
                            <a:schemeClr val="dk2"/>
                          </a:solidFill>
                        </a:rPr>
                        <a:t>159</a:t>
                      </a:r>
                      <a:endParaRPr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a:solidFill>
                            <a:schemeClr val="dk2"/>
                          </a:solidFill>
                        </a:rPr>
                        <a:t>740</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200" u="none" cap="none" strike="noStrike">
                          <a:solidFill>
                            <a:schemeClr val="dk2"/>
                          </a:solidFill>
                        </a:rPr>
                        <a:t>3</a:t>
                      </a:r>
                      <a:r>
                        <a:rPr lang="en-US" sz="1200">
                          <a:solidFill>
                            <a:schemeClr val="dk2"/>
                          </a:solidFill>
                        </a:rPr>
                        <a:t>5</a:t>
                      </a:r>
                      <a:r>
                        <a:rPr b="0" lang="en-US" sz="1200" u="none" cap="none" strike="noStrike">
                          <a:solidFill>
                            <a:schemeClr val="dk2"/>
                          </a:solidFill>
                        </a:rPr>
                        <a:t>%</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lang="en-US" sz="1200" u="none" cap="none" strike="noStrike">
                          <a:solidFill>
                            <a:schemeClr val="dk2"/>
                          </a:solidFill>
                        </a:rPr>
                        <a:t>6</a:t>
                      </a:r>
                      <a:r>
                        <a:rPr b="0" lang="en-US" sz="1200">
                          <a:solidFill>
                            <a:schemeClr val="dk2"/>
                          </a:solidFill>
                        </a:rPr>
                        <a:t>5</a:t>
                      </a:r>
                      <a:r>
                        <a:rPr b="0" lang="en-US" sz="1200" u="none" cap="none" strike="noStrike">
                          <a:solidFill>
                            <a:schemeClr val="dk2"/>
                          </a:solidFill>
                        </a:rPr>
                        <a:t>%</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r>
              <a:tr h="497100">
                <a:tc>
                  <a:txBody>
                    <a:bodyPr/>
                    <a:lstStyle/>
                    <a:p>
                      <a:pPr indent="0" lvl="0" marL="0" marR="0" rtl="0" algn="ctr">
                        <a:lnSpc>
                          <a:spcPct val="100000"/>
                        </a:lnSpc>
                        <a:spcBef>
                          <a:spcPts val="0"/>
                        </a:spcBef>
                        <a:spcAft>
                          <a:spcPts val="0"/>
                        </a:spcAft>
                        <a:buNone/>
                      </a:pPr>
                      <a:r>
                        <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u="none" cap="none" strike="noStrike">
                          <a:solidFill>
                            <a:schemeClr val="dk2"/>
                          </a:solidFill>
                        </a:rPr>
                        <a:t>NJ</a:t>
                      </a:r>
                      <a:endParaRPr b="1" sz="1200" u="none" cap="none" strike="noStrike">
                        <a:solidFill>
                          <a:schemeClr val="dk2"/>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200">
                          <a:solidFill>
                            <a:schemeClr val="dk2"/>
                          </a:solidFill>
                        </a:rPr>
                        <a:t>102,910</a:t>
                      </a:r>
                      <a:endParaRPr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a:solidFill>
                            <a:schemeClr val="dk2"/>
                          </a:solidFill>
                        </a:rPr>
                        <a:t>736</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200">
                          <a:solidFill>
                            <a:schemeClr val="dk2"/>
                          </a:solidFill>
                        </a:rPr>
                        <a:t>42</a:t>
                      </a:r>
                      <a:r>
                        <a:rPr b="0" lang="en-US" sz="1200" u="none" cap="none" strike="noStrike">
                          <a:solidFill>
                            <a:schemeClr val="dk2"/>
                          </a:solidFill>
                        </a:rPr>
                        <a:t>%</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lang="en-US" sz="1200">
                          <a:solidFill>
                            <a:schemeClr val="dk2"/>
                          </a:solidFill>
                        </a:rPr>
                        <a:t>58</a:t>
                      </a:r>
                      <a:r>
                        <a:rPr b="0" lang="en-US" sz="1200" u="none" cap="none" strike="noStrike">
                          <a:solidFill>
                            <a:schemeClr val="dk2"/>
                          </a:solidFill>
                        </a:rPr>
                        <a:t>%</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r>
            </a:tbl>
          </a:graphicData>
        </a:graphic>
      </p:graphicFrame>
      <p:sp>
        <p:nvSpPr>
          <p:cNvPr id="430" name="Google Shape;430;g2fa898f16b0_0_34"/>
          <p:cNvSpPr txBox="1"/>
          <p:nvPr>
            <p:ph type="title"/>
          </p:nvPr>
        </p:nvSpPr>
        <p:spPr>
          <a:xfrm>
            <a:off x="690400" y="0"/>
            <a:ext cx="10218000" cy="1410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800"/>
              <a:buFont typeface="Libre Baskerville"/>
              <a:buNone/>
            </a:pPr>
            <a:r>
              <a:t/>
            </a:r>
            <a:endParaRPr sz="2800"/>
          </a:p>
          <a:p>
            <a:pPr indent="0" lvl="0" marL="0" rtl="0" algn="ctr">
              <a:lnSpc>
                <a:spcPct val="100000"/>
              </a:lnSpc>
              <a:spcBef>
                <a:spcPts val="0"/>
              </a:spcBef>
              <a:spcAft>
                <a:spcPts val="0"/>
              </a:spcAft>
              <a:buClr>
                <a:schemeClr val="lt1"/>
              </a:buClr>
              <a:buSzPts val="2800"/>
              <a:buFont typeface="Libre Baskerville"/>
              <a:buNone/>
            </a:pPr>
            <a:r>
              <a:rPr lang="en-US" sz="2700"/>
              <a:t>New Jersey Graduation Proficiency Assessment (NJGPA)</a:t>
            </a:r>
            <a:endParaRPr sz="2700"/>
          </a:p>
          <a:p>
            <a:pPr indent="0" lvl="0" marL="0" rtl="0" algn="ctr">
              <a:lnSpc>
                <a:spcPct val="100000"/>
              </a:lnSpc>
              <a:spcBef>
                <a:spcPts val="0"/>
              </a:spcBef>
              <a:spcAft>
                <a:spcPts val="0"/>
              </a:spcAft>
              <a:buClr>
                <a:schemeClr val="lt1"/>
              </a:buClr>
              <a:buSzPts val="2800"/>
              <a:buFont typeface="Libre Baskerville"/>
              <a:buNone/>
            </a:pPr>
            <a:r>
              <a:rPr lang="en-US" sz="2800"/>
              <a:t>Math Data</a:t>
            </a:r>
            <a:endParaRPr sz="2800"/>
          </a:p>
          <a:p>
            <a:pPr indent="0" lvl="0" marL="0" rtl="0" algn="ctr">
              <a:lnSpc>
                <a:spcPct val="100000"/>
              </a:lnSpc>
              <a:spcBef>
                <a:spcPts val="0"/>
              </a:spcBef>
              <a:spcAft>
                <a:spcPts val="0"/>
              </a:spcAft>
              <a:buClr>
                <a:schemeClr val="lt1"/>
              </a:buClr>
              <a:buSzPts val="2800"/>
              <a:buFont typeface="Libre Baskerville"/>
              <a:buNone/>
            </a:pPr>
            <a:r>
              <a:t/>
            </a:r>
            <a:endParaRPr/>
          </a:p>
        </p:txBody>
      </p:sp>
      <p:sp>
        <p:nvSpPr>
          <p:cNvPr id="431" name="Google Shape;431;g2fa898f16b0_0_34"/>
          <p:cNvSpPr txBox="1"/>
          <p:nvPr/>
        </p:nvSpPr>
        <p:spPr>
          <a:xfrm>
            <a:off x="254000" y="339725"/>
            <a:ext cx="2971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00"/>
              </a:highlight>
              <a:latin typeface="Lustria"/>
              <a:ea typeface="Lustria"/>
              <a:cs typeface="Lustria"/>
              <a:sym typeface="Lustria"/>
            </a:endParaRPr>
          </a:p>
        </p:txBody>
      </p:sp>
      <p:sp>
        <p:nvSpPr>
          <p:cNvPr id="432" name="Google Shape;432;g2fa898f16b0_0_34"/>
          <p:cNvSpPr txBox="1"/>
          <p:nvPr/>
        </p:nvSpPr>
        <p:spPr>
          <a:xfrm>
            <a:off x="9290700" y="3181300"/>
            <a:ext cx="2474100" cy="877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Lustria"/>
                <a:ea typeface="Lustria"/>
                <a:cs typeface="Lustria"/>
                <a:sym typeface="Lustria"/>
              </a:rPr>
              <a:t>Highlights</a:t>
            </a:r>
            <a:r>
              <a:rPr b="0" i="0" lang="en-US" sz="1200" u="none" cap="none" strike="noStrike">
                <a:solidFill>
                  <a:srgbClr val="000000"/>
                </a:solidFill>
                <a:latin typeface="Lustria"/>
                <a:ea typeface="Lustria"/>
                <a:cs typeface="Lustria"/>
                <a:sym typeface="Lustria"/>
              </a:rPr>
              <a:t>: </a:t>
            </a:r>
            <a:endParaRPr b="0" i="0" sz="1200" u="none" cap="none" strike="noStrike">
              <a:solidFill>
                <a:srgbClr val="000000"/>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Lustria"/>
                <a:ea typeface="Lustria"/>
                <a:cs typeface="Lustria"/>
                <a:sym typeface="Lustria"/>
              </a:rPr>
              <a:t>-Score Range: 650-850</a:t>
            </a:r>
            <a:endParaRPr b="0" i="0" sz="1100" u="none" cap="none" strike="noStrike">
              <a:solidFill>
                <a:srgbClr val="000000"/>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Lustria"/>
                <a:ea typeface="Lustria"/>
                <a:cs typeface="Lustria"/>
                <a:sym typeface="Lustria"/>
              </a:rPr>
              <a:t>-</a:t>
            </a:r>
            <a:r>
              <a:rPr lang="en-US" sz="1100">
                <a:latin typeface="Lustria"/>
                <a:ea typeface="Lustria"/>
                <a:cs typeface="Lustria"/>
                <a:sym typeface="Lustria"/>
              </a:rPr>
              <a:t>65%</a:t>
            </a:r>
            <a:r>
              <a:rPr b="0" i="0" lang="en-US" sz="1100" u="none" cap="none" strike="noStrike">
                <a:solidFill>
                  <a:srgbClr val="000000"/>
                </a:solidFill>
                <a:latin typeface="Lustria"/>
                <a:ea typeface="Lustria"/>
                <a:cs typeface="Lustria"/>
                <a:sym typeface="Lustria"/>
              </a:rPr>
              <a:t>% Graduation Ready (Math)</a:t>
            </a:r>
            <a:endParaRPr b="0" i="0" sz="1100" u="none" cap="none" strike="noStrike">
              <a:solidFill>
                <a:srgbClr val="000000"/>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Lustria"/>
              <a:ea typeface="Lustria"/>
              <a:cs typeface="Lustria"/>
              <a:sym typeface="Lustri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graphicFrame>
        <p:nvGraphicFramePr>
          <p:cNvPr id="438" name="Google Shape;438;g2fa898f16b0_0_27"/>
          <p:cNvGraphicFramePr/>
          <p:nvPr/>
        </p:nvGraphicFramePr>
        <p:xfrm>
          <a:off x="2690707" y="1639842"/>
          <a:ext cx="3000000" cy="3000000"/>
        </p:xfrm>
        <a:graphic>
          <a:graphicData uri="http://schemas.openxmlformats.org/drawingml/2006/table">
            <a:tbl>
              <a:tblPr bandRow="1" firstRow="1" lastCol="1">
                <a:noFill/>
                <a:tableStyleId>{9B90CD57-2BAD-47DE-B3D6-B1C20D0997DD}</a:tableStyleId>
              </a:tblPr>
              <a:tblGrid>
                <a:gridCol w="1469925"/>
                <a:gridCol w="790050"/>
                <a:gridCol w="947350"/>
                <a:gridCol w="964550"/>
                <a:gridCol w="1067925"/>
                <a:gridCol w="1187450"/>
              </a:tblGrid>
              <a:tr h="818775">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ELA</a:t>
                      </a:r>
                      <a:endParaRPr sz="1000" u="none" cap="none" strike="noStrike"/>
                    </a:p>
                  </a:txBody>
                  <a:tcPr marT="45725" marB="45725" marR="131025" marL="131025" anchor="ctr">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District/</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rPr lang="en-US" sz="1000" u="none" cap="none" strike="noStrike"/>
                        <a:t>State</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p>
                      <a:pPr indent="0" lvl="0" marL="0" marR="0" rtl="0" algn="ctr">
                        <a:lnSpc>
                          <a:spcPct val="100000"/>
                        </a:lnSpc>
                        <a:spcBef>
                          <a:spcPts val="0"/>
                        </a:spcBef>
                        <a:spcAft>
                          <a:spcPts val="0"/>
                        </a:spcAft>
                        <a:buClr>
                          <a:srgbClr val="000000"/>
                        </a:buClr>
                        <a:buSzPts val="1000"/>
                        <a:buFont typeface="Arial"/>
                        <a:buNone/>
                      </a:pPr>
                      <a:r>
                        <a:t/>
                      </a:r>
                      <a:endParaRPr sz="1000" u="none" cap="none" strike="noStrike"/>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Number of Students</a:t>
                      </a:r>
                      <a:endParaRPr sz="1400" u="none" cap="none" strike="noStrike"/>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Average Scale Score</a:t>
                      </a:r>
                      <a:endParaRPr sz="1000" u="none" cap="none" strike="noStrike"/>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Not Yet Graduation Ready</a:t>
                      </a:r>
                      <a:endParaRPr sz="1000" u="none" cap="none" strike="noStrike"/>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000" u="none" cap="none" strike="noStrike"/>
                        <a:t>Graduation Ready</a:t>
                      </a:r>
                      <a:endParaRPr sz="1000" u="none" cap="none" strike="noStrike"/>
                    </a:p>
                  </a:txBody>
                  <a:tcPr marT="45725" marB="45725" marR="131025" marL="131025" anchor="ctr">
                    <a:lnL cap="flat" cmpd="sng" w="12700">
                      <a:solidFill>
                        <a:schemeClr val="lt1"/>
                      </a:solidFill>
                      <a:prstDash val="solid"/>
                      <a:round/>
                      <a:headEnd len="sm" w="sm" type="none"/>
                      <a:tailEnd len="sm" w="sm" type="none"/>
                    </a:lnL>
                    <a:lnB cap="flat" cmpd="sng" w="38100">
                      <a:solidFill>
                        <a:schemeClr val="lt1"/>
                      </a:solidFill>
                      <a:prstDash val="solid"/>
                      <a:round/>
                      <a:headEnd len="sm" w="sm" type="none"/>
                      <a:tailEnd len="sm" w="sm" type="none"/>
                    </a:lnB>
                  </a:tcPr>
                </a:tc>
              </a:tr>
              <a:tr h="587725">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chemeClr val="dk2"/>
                          </a:solidFill>
                        </a:rPr>
                        <a:t>Spring 2023 (Class of 2024)</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u="none" cap="none" strike="noStrike">
                          <a:solidFill>
                            <a:schemeClr val="dk2"/>
                          </a:solidFill>
                        </a:rPr>
                        <a:t>HTHS</a:t>
                      </a:r>
                      <a:endParaRPr b="1" sz="1200" u="none" cap="none" strike="noStrike">
                        <a:solidFill>
                          <a:schemeClr val="dk2"/>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200" u="none" cap="none" strike="noStrike">
                          <a:solidFill>
                            <a:schemeClr val="dk2"/>
                          </a:solidFill>
                        </a:rPr>
                        <a:t>152</a:t>
                      </a:r>
                      <a:endParaRPr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u="none" cap="none" strike="noStrike">
                          <a:solidFill>
                            <a:schemeClr val="dk2"/>
                          </a:solidFill>
                        </a:rPr>
                        <a:t>759</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200" u="none" cap="none" strike="noStrike">
                          <a:solidFill>
                            <a:schemeClr val="dk2"/>
                          </a:solidFill>
                        </a:rPr>
                        <a:t>15%</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lang="en-US" sz="1200" u="none" cap="none" strike="noStrike">
                          <a:solidFill>
                            <a:schemeClr val="dk2"/>
                          </a:solidFill>
                        </a:rPr>
                        <a:t>85%</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r>
              <a:tr h="587725">
                <a:tc>
                  <a:txBody>
                    <a:bodyPr/>
                    <a:lstStyle/>
                    <a:p>
                      <a:pPr indent="0" lvl="0" marL="0" marR="0" rtl="0" algn="ctr">
                        <a:lnSpc>
                          <a:spcPct val="100000"/>
                        </a:lnSpc>
                        <a:spcBef>
                          <a:spcPts val="0"/>
                        </a:spcBef>
                        <a:spcAft>
                          <a:spcPts val="0"/>
                        </a:spcAft>
                        <a:buClr>
                          <a:srgbClr val="000000"/>
                        </a:buClr>
                        <a:buSzPts val="1200"/>
                        <a:buFont typeface="Arial"/>
                        <a:buNone/>
                      </a:pPr>
                      <a:r>
                        <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u="none" cap="none" strike="noStrike">
                          <a:solidFill>
                            <a:schemeClr val="dk2"/>
                          </a:solidFill>
                        </a:rPr>
                        <a:t>NJ</a:t>
                      </a:r>
                      <a:endParaRPr b="1" sz="1200" u="none" cap="none" strike="noStrike">
                        <a:solidFill>
                          <a:schemeClr val="dk2"/>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200" u="none" cap="none" strike="noStrike">
                          <a:solidFill>
                            <a:schemeClr val="dk2"/>
                          </a:solidFill>
                        </a:rPr>
                        <a:t>93,329</a:t>
                      </a:r>
                      <a:endParaRPr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u="none" cap="none" strike="noStrike">
                          <a:solidFill>
                            <a:schemeClr val="dk2"/>
                          </a:solidFill>
                        </a:rPr>
                        <a:t>765</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200" u="none" cap="none" strike="noStrike">
                          <a:solidFill>
                            <a:schemeClr val="dk2"/>
                          </a:solidFill>
                        </a:rPr>
                        <a:t>20%</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lang="en-US" sz="1200" u="none" cap="none" strike="noStrike">
                          <a:solidFill>
                            <a:schemeClr val="dk2"/>
                          </a:solidFill>
                        </a:rPr>
                        <a:t>81%</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FE8E8"/>
                    </a:solidFill>
                  </a:tcPr>
                </a:tc>
              </a:tr>
              <a:tr h="587725">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chemeClr val="dk2"/>
                          </a:solidFill>
                        </a:rPr>
                        <a:t>Spring 202</a:t>
                      </a:r>
                      <a:r>
                        <a:rPr b="1" lang="en-US" sz="1200">
                          <a:solidFill>
                            <a:schemeClr val="dk2"/>
                          </a:solidFill>
                        </a:rPr>
                        <a:t>4</a:t>
                      </a:r>
                      <a:r>
                        <a:rPr b="1" lang="en-US" sz="1200" u="none" cap="none" strike="noStrike">
                          <a:solidFill>
                            <a:schemeClr val="dk2"/>
                          </a:solidFill>
                        </a:rPr>
                        <a:t> (Class of 202</a:t>
                      </a:r>
                      <a:r>
                        <a:rPr b="1" lang="en-US" sz="1200">
                          <a:solidFill>
                            <a:schemeClr val="dk2"/>
                          </a:solidFill>
                        </a:rPr>
                        <a:t>5</a:t>
                      </a:r>
                      <a:r>
                        <a:rPr b="1" lang="en-US" sz="1200" u="none" cap="none" strike="noStrike">
                          <a:solidFill>
                            <a:schemeClr val="dk2"/>
                          </a:solidFill>
                        </a:rPr>
                        <a:t>)</a:t>
                      </a:r>
                      <a:endParaRPr b="1" sz="1200" u="none" cap="none" strike="noStrike">
                        <a:solidFill>
                          <a:schemeClr val="dk2"/>
                        </a:solidFill>
                        <a:highlight>
                          <a:schemeClr val="accent4"/>
                        </a:highlight>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u="none" cap="none" strike="noStrike">
                          <a:solidFill>
                            <a:schemeClr val="dk2"/>
                          </a:solidFill>
                        </a:rPr>
                        <a:t>HTHS</a:t>
                      </a:r>
                      <a:endParaRPr b="1" sz="1200" u="none" cap="none" strike="noStrike">
                        <a:solidFill>
                          <a:schemeClr val="dk2"/>
                        </a:solidFill>
                        <a:highlight>
                          <a:schemeClr val="accent4"/>
                        </a:highlight>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200">
                          <a:solidFill>
                            <a:schemeClr val="dk2"/>
                          </a:solidFill>
                        </a:rPr>
                        <a:t>156</a:t>
                      </a:r>
                      <a:endParaRPr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a:solidFill>
                            <a:schemeClr val="dk2"/>
                          </a:solidFill>
                        </a:rPr>
                        <a:t>763</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200" u="none" cap="none" strike="noStrike">
                          <a:solidFill>
                            <a:schemeClr val="dk2"/>
                          </a:solidFill>
                        </a:rPr>
                        <a:t>1</a:t>
                      </a:r>
                      <a:r>
                        <a:rPr lang="en-US" sz="1200">
                          <a:solidFill>
                            <a:schemeClr val="dk2"/>
                          </a:solidFill>
                        </a:rPr>
                        <a:t>3</a:t>
                      </a:r>
                      <a:r>
                        <a:rPr b="0" lang="en-US" sz="1200" u="none" cap="none" strike="noStrike">
                          <a:solidFill>
                            <a:schemeClr val="dk2"/>
                          </a:solidFill>
                        </a:rPr>
                        <a:t>%</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lang="en-US" sz="1200" u="none" cap="none" strike="noStrike">
                          <a:solidFill>
                            <a:schemeClr val="dk2"/>
                          </a:solidFill>
                        </a:rPr>
                        <a:t>8</a:t>
                      </a:r>
                      <a:r>
                        <a:rPr b="0" lang="en-US" sz="1200">
                          <a:solidFill>
                            <a:schemeClr val="dk2"/>
                          </a:solidFill>
                        </a:rPr>
                        <a:t>7</a:t>
                      </a:r>
                      <a:r>
                        <a:rPr b="0" lang="en-US" sz="1200" u="none" cap="none" strike="noStrike">
                          <a:solidFill>
                            <a:schemeClr val="dk2"/>
                          </a:solidFill>
                        </a:rPr>
                        <a:t>%</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r>
              <a:tr h="587725">
                <a:tc>
                  <a:txBody>
                    <a:bodyPr/>
                    <a:lstStyle/>
                    <a:p>
                      <a:pPr indent="0" lvl="0" marL="0" marR="0" rtl="0" algn="ctr">
                        <a:lnSpc>
                          <a:spcPct val="100000"/>
                        </a:lnSpc>
                        <a:spcBef>
                          <a:spcPts val="0"/>
                        </a:spcBef>
                        <a:spcAft>
                          <a:spcPts val="0"/>
                        </a:spcAft>
                        <a:buClr>
                          <a:srgbClr val="000000"/>
                        </a:buClr>
                        <a:buSzPts val="1200"/>
                        <a:buFont typeface="Arial"/>
                        <a:buNone/>
                      </a:pPr>
                      <a:r>
                        <a:t/>
                      </a:r>
                      <a:endParaRPr b="1" sz="1200" u="none" cap="none" strike="noStrike">
                        <a:solidFill>
                          <a:schemeClr val="dk2"/>
                        </a:solidFill>
                        <a:highlight>
                          <a:schemeClr val="accent4"/>
                        </a:highlight>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u="none" cap="none" strike="noStrike">
                          <a:solidFill>
                            <a:schemeClr val="dk2"/>
                          </a:solidFill>
                        </a:rPr>
                        <a:t>NJ</a:t>
                      </a:r>
                      <a:endParaRPr b="1" sz="1200" u="none" cap="none" strike="noStrike">
                        <a:solidFill>
                          <a:schemeClr val="dk2"/>
                        </a:solidFill>
                        <a:highlight>
                          <a:schemeClr val="accent4"/>
                        </a:highlight>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200">
                          <a:solidFill>
                            <a:schemeClr val="dk2"/>
                          </a:solidFill>
                        </a:rPr>
                        <a:t>104,084</a:t>
                      </a:r>
                      <a:endParaRPr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a:solidFill>
                            <a:schemeClr val="dk2"/>
                          </a:solidFill>
                        </a:rPr>
                        <a:t>767</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FE7E7"/>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200">
                          <a:solidFill>
                            <a:schemeClr val="dk2"/>
                          </a:solidFill>
                        </a:rPr>
                        <a:t>18</a:t>
                      </a:r>
                      <a:r>
                        <a:rPr b="0" lang="en-US" sz="1200" u="none" cap="none" strike="noStrike">
                          <a:solidFill>
                            <a:schemeClr val="dk2"/>
                          </a:solidFill>
                        </a:rPr>
                        <a:t>%</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FE8E8"/>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lang="en-US" sz="1200" u="none" cap="none" strike="noStrike">
                          <a:solidFill>
                            <a:schemeClr val="dk2"/>
                          </a:solidFill>
                        </a:rPr>
                        <a:t>8</a:t>
                      </a:r>
                      <a:r>
                        <a:rPr b="0" lang="en-US" sz="1200">
                          <a:solidFill>
                            <a:schemeClr val="dk2"/>
                          </a:solidFill>
                        </a:rPr>
                        <a:t>2</a:t>
                      </a:r>
                      <a:r>
                        <a:rPr b="0" lang="en-US" sz="1200" u="none" cap="none" strike="noStrike">
                          <a:solidFill>
                            <a:schemeClr val="dk2"/>
                          </a:solidFill>
                        </a:rPr>
                        <a:t>%</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FE8E8"/>
                    </a:solidFill>
                  </a:tcPr>
                </a:tc>
              </a:tr>
              <a:tr h="587725">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chemeClr val="dk2"/>
                          </a:solidFill>
                        </a:rPr>
                        <a:t>Spring 202</a:t>
                      </a:r>
                      <a:r>
                        <a:rPr b="1" lang="en-US" sz="1200">
                          <a:solidFill>
                            <a:schemeClr val="dk2"/>
                          </a:solidFill>
                        </a:rPr>
                        <a:t>5</a:t>
                      </a:r>
                      <a:r>
                        <a:rPr b="1" lang="en-US" sz="1200" u="none" cap="none" strike="noStrike">
                          <a:solidFill>
                            <a:schemeClr val="dk2"/>
                          </a:solidFill>
                        </a:rPr>
                        <a:t> (Class of 202</a:t>
                      </a:r>
                      <a:r>
                        <a:rPr b="1" lang="en-US" sz="1200">
                          <a:solidFill>
                            <a:schemeClr val="dk2"/>
                          </a:solidFill>
                        </a:rPr>
                        <a:t>6</a:t>
                      </a:r>
                      <a:r>
                        <a:rPr b="1" lang="en-US" sz="1200" u="none" cap="none" strike="noStrike">
                          <a:solidFill>
                            <a:schemeClr val="dk2"/>
                          </a:solidFill>
                        </a:rPr>
                        <a:t>)</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u="none" cap="none" strike="noStrike">
                          <a:solidFill>
                            <a:schemeClr val="dk2"/>
                          </a:solidFill>
                        </a:rPr>
                        <a:t>HTHS</a:t>
                      </a:r>
                      <a:endParaRPr b="1" sz="1200" u="none" cap="none" strike="noStrike">
                        <a:solidFill>
                          <a:schemeClr val="dk2"/>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200">
                          <a:solidFill>
                            <a:schemeClr val="dk2"/>
                          </a:solidFill>
                        </a:rPr>
                        <a:t>159</a:t>
                      </a:r>
                      <a:endParaRPr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a:solidFill>
                            <a:schemeClr val="dk2"/>
                          </a:solidFill>
                        </a:rPr>
                        <a:t>766</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200" u="none" cap="none" strike="noStrike">
                          <a:solidFill>
                            <a:schemeClr val="dk2"/>
                          </a:solidFill>
                        </a:rPr>
                        <a:t>1</a:t>
                      </a:r>
                      <a:r>
                        <a:rPr lang="en-US" sz="1200">
                          <a:solidFill>
                            <a:schemeClr val="dk2"/>
                          </a:solidFill>
                        </a:rPr>
                        <a:t>3</a:t>
                      </a:r>
                      <a:r>
                        <a:rPr b="0" lang="en-US" sz="1200" u="none" cap="none" strike="noStrike">
                          <a:solidFill>
                            <a:schemeClr val="dk2"/>
                          </a:solidFill>
                        </a:rPr>
                        <a:t>%</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lang="en-US" sz="1200" u="none" cap="none" strike="noStrike">
                          <a:solidFill>
                            <a:schemeClr val="dk2"/>
                          </a:solidFill>
                        </a:rPr>
                        <a:t>8</a:t>
                      </a:r>
                      <a:r>
                        <a:rPr b="0" lang="en-US" sz="1200">
                          <a:solidFill>
                            <a:schemeClr val="dk2"/>
                          </a:solidFill>
                        </a:rPr>
                        <a:t>7</a:t>
                      </a:r>
                      <a:r>
                        <a:rPr b="0" lang="en-US" sz="1200" u="none" cap="none" strike="noStrike">
                          <a:solidFill>
                            <a:schemeClr val="dk2"/>
                          </a:solidFill>
                        </a:rPr>
                        <a:t>%</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r>
              <a:tr h="497100">
                <a:tc>
                  <a:txBody>
                    <a:bodyPr/>
                    <a:lstStyle/>
                    <a:p>
                      <a:pPr indent="0" lvl="0" marL="0" marR="0" rtl="0" algn="ctr">
                        <a:lnSpc>
                          <a:spcPct val="100000"/>
                        </a:lnSpc>
                        <a:spcBef>
                          <a:spcPts val="0"/>
                        </a:spcBef>
                        <a:spcAft>
                          <a:spcPts val="0"/>
                        </a:spcAft>
                        <a:buClr>
                          <a:srgbClr val="000000"/>
                        </a:buClr>
                        <a:buSzPts val="1200"/>
                        <a:buFont typeface="Arial"/>
                        <a:buNone/>
                      </a:pPr>
                      <a:r>
                        <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u="none" cap="none" strike="noStrike">
                          <a:solidFill>
                            <a:schemeClr val="dk2"/>
                          </a:solidFill>
                        </a:rPr>
                        <a:t>NJ</a:t>
                      </a:r>
                      <a:endParaRPr b="1" sz="1200" u="none" cap="none" strike="noStrike">
                        <a:solidFill>
                          <a:schemeClr val="dk2"/>
                        </a:solidFill>
                        <a:latin typeface="Lustria"/>
                        <a:ea typeface="Lustria"/>
                        <a:cs typeface="Lustria"/>
                        <a:sym typeface="Lustria"/>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200">
                          <a:solidFill>
                            <a:schemeClr val="dk2"/>
                          </a:solidFill>
                        </a:rPr>
                        <a:t>102,406</a:t>
                      </a:r>
                      <a:endParaRPr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200">
                          <a:solidFill>
                            <a:schemeClr val="dk2"/>
                          </a:solidFill>
                        </a:rPr>
                        <a:t>768</a:t>
                      </a:r>
                      <a:endParaRPr b="1"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ECDC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lang="en-US" sz="1200" u="none" cap="none" strike="noStrike">
                          <a:solidFill>
                            <a:schemeClr val="dk2"/>
                          </a:solidFill>
                        </a:rPr>
                        <a:t>1</a:t>
                      </a:r>
                      <a:r>
                        <a:rPr lang="en-US" sz="1200">
                          <a:solidFill>
                            <a:schemeClr val="dk2"/>
                          </a:solidFill>
                        </a:rPr>
                        <a:t>9</a:t>
                      </a:r>
                      <a:r>
                        <a:rPr b="0" lang="en-US" sz="1200" u="none" cap="none" strike="noStrike">
                          <a:solidFill>
                            <a:schemeClr val="dk2"/>
                          </a:solidFill>
                        </a:rPr>
                        <a:t>%</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lang="en-US" sz="1200" u="none" cap="none" strike="noStrike">
                          <a:solidFill>
                            <a:schemeClr val="dk2"/>
                          </a:solidFill>
                        </a:rPr>
                        <a:t>8</a:t>
                      </a:r>
                      <a:r>
                        <a:rPr b="0" lang="en-US" sz="1200">
                          <a:solidFill>
                            <a:schemeClr val="dk2"/>
                          </a:solidFill>
                        </a:rPr>
                        <a:t>1</a:t>
                      </a:r>
                      <a:r>
                        <a:rPr b="0" lang="en-US" sz="1200" u="none" cap="none" strike="noStrike">
                          <a:solidFill>
                            <a:schemeClr val="dk2"/>
                          </a:solidFill>
                        </a:rPr>
                        <a:t>%</a:t>
                      </a:r>
                      <a:endParaRPr b="0" sz="1200" u="none" cap="none" strike="noStrike">
                        <a:solidFill>
                          <a:schemeClr val="dk2"/>
                        </a:solidFill>
                      </a:endParaRPr>
                    </a:p>
                  </a:txBody>
                  <a:tcPr marT="45725" marB="45725" marR="131025" marL="13102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DCCCC"/>
                    </a:solidFill>
                  </a:tcPr>
                </a:tc>
              </a:tr>
            </a:tbl>
          </a:graphicData>
        </a:graphic>
      </p:graphicFrame>
      <p:sp>
        <p:nvSpPr>
          <p:cNvPr id="439" name="Google Shape;439;g2fa898f16b0_0_27"/>
          <p:cNvSpPr txBox="1"/>
          <p:nvPr>
            <p:ph type="title"/>
          </p:nvPr>
        </p:nvSpPr>
        <p:spPr>
          <a:xfrm>
            <a:off x="690400" y="0"/>
            <a:ext cx="10218000" cy="1410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800"/>
              <a:buFont typeface="Libre Baskerville"/>
              <a:buNone/>
            </a:pPr>
            <a:r>
              <a:t/>
            </a:r>
            <a:endParaRPr sz="2800"/>
          </a:p>
          <a:p>
            <a:pPr indent="0" lvl="0" marL="0" rtl="0" algn="ctr">
              <a:lnSpc>
                <a:spcPct val="100000"/>
              </a:lnSpc>
              <a:spcBef>
                <a:spcPts val="0"/>
              </a:spcBef>
              <a:spcAft>
                <a:spcPts val="0"/>
              </a:spcAft>
              <a:buClr>
                <a:schemeClr val="lt1"/>
              </a:buClr>
              <a:buSzPts val="2800"/>
              <a:buFont typeface="Libre Baskerville"/>
              <a:buNone/>
            </a:pPr>
            <a:r>
              <a:rPr lang="en-US" sz="2700"/>
              <a:t>New Jersey Graduation Proficiency Assessment (NJGPA)</a:t>
            </a:r>
            <a:endParaRPr sz="2700"/>
          </a:p>
          <a:p>
            <a:pPr indent="0" lvl="0" marL="0" rtl="0" algn="ctr">
              <a:lnSpc>
                <a:spcPct val="100000"/>
              </a:lnSpc>
              <a:spcBef>
                <a:spcPts val="0"/>
              </a:spcBef>
              <a:spcAft>
                <a:spcPts val="0"/>
              </a:spcAft>
              <a:buClr>
                <a:schemeClr val="lt1"/>
              </a:buClr>
              <a:buSzPts val="2800"/>
              <a:buFont typeface="Libre Baskerville"/>
              <a:buNone/>
            </a:pPr>
            <a:r>
              <a:rPr lang="en-US" sz="2800"/>
              <a:t>ELA Data</a:t>
            </a:r>
            <a:endParaRPr sz="2800"/>
          </a:p>
          <a:p>
            <a:pPr indent="0" lvl="0" marL="0" rtl="0" algn="ctr">
              <a:lnSpc>
                <a:spcPct val="100000"/>
              </a:lnSpc>
              <a:spcBef>
                <a:spcPts val="0"/>
              </a:spcBef>
              <a:spcAft>
                <a:spcPts val="0"/>
              </a:spcAft>
              <a:buClr>
                <a:schemeClr val="lt1"/>
              </a:buClr>
              <a:buSzPts val="2800"/>
              <a:buFont typeface="Libre Baskerville"/>
              <a:buNone/>
            </a:pPr>
            <a:r>
              <a:t/>
            </a:r>
            <a:endParaRPr/>
          </a:p>
        </p:txBody>
      </p:sp>
      <p:sp>
        <p:nvSpPr>
          <p:cNvPr id="440" name="Google Shape;440;g2fa898f16b0_0_27"/>
          <p:cNvSpPr txBox="1"/>
          <p:nvPr/>
        </p:nvSpPr>
        <p:spPr>
          <a:xfrm>
            <a:off x="254000" y="339725"/>
            <a:ext cx="29718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00"/>
              </a:highlight>
              <a:latin typeface="Lustria"/>
              <a:ea typeface="Lustria"/>
              <a:cs typeface="Lustria"/>
              <a:sym typeface="Lustria"/>
            </a:endParaRPr>
          </a:p>
        </p:txBody>
      </p:sp>
      <p:sp>
        <p:nvSpPr>
          <p:cNvPr id="441" name="Google Shape;441;g2fa898f16b0_0_27"/>
          <p:cNvSpPr txBox="1"/>
          <p:nvPr/>
        </p:nvSpPr>
        <p:spPr>
          <a:xfrm>
            <a:off x="9299025" y="3098275"/>
            <a:ext cx="2474100" cy="1215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Lustria"/>
                <a:ea typeface="Lustria"/>
                <a:cs typeface="Lustria"/>
                <a:sym typeface="Lustria"/>
              </a:rPr>
              <a:t>Highlights</a:t>
            </a:r>
            <a:r>
              <a:rPr b="0" i="0" lang="en-US" sz="1200" u="none" cap="none" strike="noStrike">
                <a:solidFill>
                  <a:srgbClr val="000000"/>
                </a:solidFill>
                <a:latin typeface="Lustria"/>
                <a:ea typeface="Lustria"/>
                <a:cs typeface="Lustria"/>
                <a:sym typeface="Lustria"/>
              </a:rPr>
              <a:t>: </a:t>
            </a:r>
            <a:endParaRPr b="0" i="0" sz="1200" u="none" cap="none" strike="noStrike">
              <a:solidFill>
                <a:srgbClr val="000000"/>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Lustria"/>
                <a:ea typeface="Lustria"/>
                <a:cs typeface="Lustria"/>
                <a:sym typeface="Lustria"/>
              </a:rPr>
              <a:t>-Score Range: 650-850</a:t>
            </a:r>
            <a:endParaRPr b="0" i="0" sz="1100" u="none" cap="none" strike="noStrike">
              <a:solidFill>
                <a:srgbClr val="000000"/>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rPr lang="en-US" sz="1100">
                <a:latin typeface="Lustria"/>
                <a:ea typeface="Lustria"/>
                <a:cs typeface="Lustria"/>
                <a:sym typeface="Lustria"/>
              </a:rPr>
              <a:t>-87</a:t>
            </a:r>
            <a:r>
              <a:rPr lang="en-US" sz="1100">
                <a:latin typeface="Lustria"/>
                <a:ea typeface="Lustria"/>
                <a:cs typeface="Lustria"/>
                <a:sym typeface="Lustria"/>
              </a:rPr>
              <a:t>% Graduation Ready (ELA)</a:t>
            </a:r>
            <a:endParaRPr sz="1100">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t/>
            </a:r>
            <a:endParaRPr sz="1100">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Lustria"/>
              <a:ea typeface="Lustria"/>
              <a:cs typeface="Lustria"/>
              <a:sym typeface="Lustria"/>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Lustria"/>
              <a:ea typeface="Lustria"/>
              <a:cs typeface="Lustria"/>
              <a:sym typeface="Lustria"/>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g16deb039740_0_17"/>
          <p:cNvSpPr txBox="1"/>
          <p:nvPr>
            <p:ph type="title"/>
          </p:nvPr>
        </p:nvSpPr>
        <p:spPr>
          <a:xfrm>
            <a:off x="1039284" y="62760"/>
            <a:ext cx="10111200" cy="128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Graduation Rate</a:t>
            </a:r>
            <a:endParaRPr/>
          </a:p>
        </p:txBody>
      </p:sp>
      <p:sp>
        <p:nvSpPr>
          <p:cNvPr id="447" name="Google Shape;447;g16deb039740_0_17"/>
          <p:cNvSpPr txBox="1"/>
          <p:nvPr>
            <p:ph idx="1" type="body"/>
          </p:nvPr>
        </p:nvSpPr>
        <p:spPr>
          <a:xfrm>
            <a:off x="1039284" y="1828801"/>
            <a:ext cx="10111200" cy="42975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dk2"/>
              </a:buClr>
              <a:buSzPts val="4000"/>
              <a:buNone/>
            </a:pPr>
            <a:r>
              <a:rPr lang="en-US" sz="4000"/>
              <a:t>2024/25 Graduation Rate</a:t>
            </a:r>
            <a:endParaRPr/>
          </a:p>
          <a:p>
            <a:pPr indent="0" lvl="0" marL="0" rtl="0" algn="ctr">
              <a:lnSpc>
                <a:spcPct val="100000"/>
              </a:lnSpc>
              <a:spcBef>
                <a:spcPts val="2000"/>
              </a:spcBef>
              <a:spcAft>
                <a:spcPts val="0"/>
              </a:spcAft>
              <a:buClr>
                <a:schemeClr val="dk2"/>
              </a:buClr>
              <a:buSzPts val="4000"/>
              <a:buNone/>
            </a:pPr>
            <a:r>
              <a:rPr lang="en-US" sz="2800"/>
              <a:t>*Pending Report</a:t>
            </a:r>
            <a:endParaRPr sz="2800"/>
          </a:p>
          <a:p>
            <a:pPr indent="0" lvl="0" marL="0" rtl="0" algn="ctr">
              <a:lnSpc>
                <a:spcPct val="100000"/>
              </a:lnSpc>
              <a:spcBef>
                <a:spcPts val="2000"/>
              </a:spcBef>
              <a:spcAft>
                <a:spcPts val="0"/>
              </a:spcAft>
              <a:buClr>
                <a:schemeClr val="dk2"/>
              </a:buClr>
              <a:buSzPts val="4000"/>
              <a:buNone/>
            </a:pPr>
            <a:r>
              <a:rPr lang="en-US" sz="4000"/>
              <a:t>2023/24 Graduation Rate</a:t>
            </a:r>
            <a:endParaRPr sz="4000"/>
          </a:p>
          <a:p>
            <a:pPr indent="0" lvl="0" marL="0" rtl="0" algn="ctr">
              <a:lnSpc>
                <a:spcPct val="100000"/>
              </a:lnSpc>
              <a:spcBef>
                <a:spcPts val="2000"/>
              </a:spcBef>
              <a:spcAft>
                <a:spcPts val="0"/>
              </a:spcAft>
              <a:buClr>
                <a:schemeClr val="dk2"/>
              </a:buClr>
              <a:buSzPts val="4000"/>
              <a:buNone/>
            </a:pPr>
            <a:r>
              <a:rPr lang="en-US" sz="2800"/>
              <a:t>95%</a:t>
            </a:r>
            <a:endParaRPr sz="28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g16deb039740_0_144"/>
          <p:cNvSpPr txBox="1"/>
          <p:nvPr>
            <p:ph type="title"/>
          </p:nvPr>
        </p:nvSpPr>
        <p:spPr>
          <a:xfrm>
            <a:off x="1039284" y="62760"/>
            <a:ext cx="10111200" cy="128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Summary</a:t>
            </a:r>
            <a:endParaRPr/>
          </a:p>
        </p:txBody>
      </p:sp>
      <p:sp>
        <p:nvSpPr>
          <p:cNvPr id="453" name="Google Shape;453;g16deb039740_0_144"/>
          <p:cNvSpPr txBox="1"/>
          <p:nvPr>
            <p:ph idx="1" type="body"/>
          </p:nvPr>
        </p:nvSpPr>
        <p:spPr>
          <a:xfrm>
            <a:off x="837309" y="1531001"/>
            <a:ext cx="10111200" cy="42975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SzPts val="1800"/>
              <a:buNone/>
            </a:pPr>
            <a:r>
              <a:rPr b="1" lang="en-US" sz="2560" u="sng"/>
              <a:t>Highlights</a:t>
            </a:r>
            <a:endParaRPr b="1" sz="2560" u="sng"/>
          </a:p>
          <a:p>
            <a:pPr indent="-361632" lvl="0" marL="457200" rtl="0" algn="l">
              <a:lnSpc>
                <a:spcPct val="80000"/>
              </a:lnSpc>
              <a:spcBef>
                <a:spcPts val="0"/>
              </a:spcBef>
              <a:spcAft>
                <a:spcPts val="0"/>
              </a:spcAft>
              <a:buSzPts val="2095"/>
              <a:buChar char="•"/>
            </a:pPr>
            <a:r>
              <a:rPr lang="en-US" sz="2560"/>
              <a:t>Demonstrated Gains </a:t>
            </a:r>
            <a:endParaRPr sz="2560"/>
          </a:p>
          <a:p>
            <a:pPr indent="-391160" lvl="1" marL="914400" rtl="0" algn="l">
              <a:lnSpc>
                <a:spcPct val="80000"/>
              </a:lnSpc>
              <a:spcBef>
                <a:spcPts val="0"/>
              </a:spcBef>
              <a:spcAft>
                <a:spcPts val="0"/>
              </a:spcAft>
              <a:buSzPts val="2560"/>
              <a:buChar char="•"/>
            </a:pPr>
            <a:r>
              <a:rPr lang="en-US" sz="2560"/>
              <a:t>Every subject area</a:t>
            </a:r>
            <a:endParaRPr sz="2560"/>
          </a:p>
          <a:p>
            <a:pPr indent="-391160" lvl="1" marL="914400" rtl="0" algn="l">
              <a:lnSpc>
                <a:spcPct val="80000"/>
              </a:lnSpc>
              <a:spcBef>
                <a:spcPts val="0"/>
              </a:spcBef>
              <a:spcAft>
                <a:spcPts val="0"/>
              </a:spcAft>
              <a:buSzPts val="2560"/>
              <a:buChar char="•"/>
            </a:pPr>
            <a:r>
              <a:rPr lang="en-US" sz="2560"/>
              <a:t>Almost all grade levels</a:t>
            </a:r>
            <a:endParaRPr sz="2560"/>
          </a:p>
          <a:p>
            <a:pPr indent="-391160" lvl="1" marL="914400" rtl="0" algn="l">
              <a:lnSpc>
                <a:spcPct val="80000"/>
              </a:lnSpc>
              <a:spcBef>
                <a:spcPts val="0"/>
              </a:spcBef>
              <a:spcAft>
                <a:spcPts val="0"/>
              </a:spcAft>
              <a:buSzPts val="2560"/>
              <a:buChar char="•"/>
            </a:pPr>
            <a:r>
              <a:rPr lang="en-US" sz="2560"/>
              <a:t>Less staffing, committed stakeholders</a:t>
            </a:r>
            <a:endParaRPr sz="2560"/>
          </a:p>
          <a:p>
            <a:pPr indent="-361632" lvl="0" marL="457200" rtl="0" algn="l">
              <a:lnSpc>
                <a:spcPct val="80000"/>
              </a:lnSpc>
              <a:spcBef>
                <a:spcPts val="0"/>
              </a:spcBef>
              <a:spcAft>
                <a:spcPts val="0"/>
              </a:spcAft>
              <a:buSzPts val="2095"/>
              <a:buChar char="•"/>
            </a:pPr>
            <a:r>
              <a:rPr lang="en-US" sz="2560"/>
              <a:t>Outperforming state &amp; DFG in ALL cases </a:t>
            </a:r>
            <a:endParaRPr sz="2560"/>
          </a:p>
          <a:p>
            <a:pPr indent="-391160" lvl="0" marL="457200" rtl="0" algn="l">
              <a:lnSpc>
                <a:spcPct val="80000"/>
              </a:lnSpc>
              <a:spcBef>
                <a:spcPts val="0"/>
              </a:spcBef>
              <a:spcAft>
                <a:spcPts val="0"/>
              </a:spcAft>
              <a:buSzPts val="2560"/>
              <a:buChar char="•"/>
            </a:pPr>
            <a:r>
              <a:rPr lang="en-US" sz="2560"/>
              <a:t>Subgroups making strides</a:t>
            </a:r>
            <a:endParaRPr sz="2560"/>
          </a:p>
          <a:p>
            <a:pPr indent="-391160" lvl="0" marL="457200" rtl="0" algn="l">
              <a:lnSpc>
                <a:spcPct val="80000"/>
              </a:lnSpc>
              <a:spcBef>
                <a:spcPts val="0"/>
              </a:spcBef>
              <a:spcAft>
                <a:spcPts val="0"/>
              </a:spcAft>
              <a:buSzPts val="2560"/>
              <a:buChar char="•"/>
            </a:pPr>
            <a:r>
              <a:rPr lang="en-US" sz="2560"/>
              <a:t>Building strengths &amp; continuing to work on improvement opportunities</a:t>
            </a:r>
            <a:endParaRPr sz="2560"/>
          </a:p>
          <a:p>
            <a:pPr indent="0" lvl="0" marL="0" rtl="0" algn="l">
              <a:lnSpc>
                <a:spcPct val="80000"/>
              </a:lnSpc>
              <a:spcBef>
                <a:spcPts val="0"/>
              </a:spcBef>
              <a:spcAft>
                <a:spcPts val="0"/>
              </a:spcAft>
              <a:buSzPts val="1800"/>
              <a:buNone/>
            </a:pPr>
            <a:r>
              <a:t/>
            </a:r>
            <a:endParaRPr b="1" sz="2560" u="sng"/>
          </a:p>
          <a:p>
            <a:pPr indent="0" lvl="0" marL="0" rtl="0" algn="l">
              <a:lnSpc>
                <a:spcPct val="80000"/>
              </a:lnSpc>
              <a:spcBef>
                <a:spcPts val="0"/>
              </a:spcBef>
              <a:spcAft>
                <a:spcPts val="0"/>
              </a:spcAft>
              <a:buSzPts val="1800"/>
              <a:buNone/>
            </a:pPr>
            <a:r>
              <a:t/>
            </a:r>
            <a:endParaRPr b="1" sz="2560" u="sng"/>
          </a:p>
          <a:p>
            <a:pPr indent="0" lvl="0" marL="0" rtl="0" algn="l">
              <a:lnSpc>
                <a:spcPct val="80000"/>
              </a:lnSpc>
              <a:spcBef>
                <a:spcPts val="0"/>
              </a:spcBef>
              <a:spcAft>
                <a:spcPts val="0"/>
              </a:spcAft>
              <a:buSzPts val="1800"/>
              <a:buNone/>
            </a:pPr>
            <a:r>
              <a:rPr b="1" lang="en-US" sz="2560" u="sng"/>
              <a:t>Focus</a:t>
            </a:r>
            <a:r>
              <a:rPr lang="en-US" sz="2560"/>
              <a:t> </a:t>
            </a:r>
            <a:endParaRPr sz="2560"/>
          </a:p>
          <a:p>
            <a:pPr indent="-391160" lvl="0" marL="457200" rtl="0" algn="l">
              <a:lnSpc>
                <a:spcPct val="80000"/>
              </a:lnSpc>
              <a:spcBef>
                <a:spcPts val="0"/>
              </a:spcBef>
              <a:spcAft>
                <a:spcPts val="0"/>
              </a:spcAft>
              <a:buClr>
                <a:schemeClr val="dk2"/>
              </a:buClr>
              <a:buSzPts val="2560"/>
              <a:buChar char="•"/>
            </a:pPr>
            <a:r>
              <a:rPr lang="en-US" sz="2560"/>
              <a:t>Continue to meet students where they are </a:t>
            </a:r>
            <a:endParaRPr sz="2560"/>
          </a:p>
          <a:p>
            <a:pPr indent="-391160" lvl="0" marL="457200" rtl="0" algn="l">
              <a:lnSpc>
                <a:spcPct val="80000"/>
              </a:lnSpc>
              <a:spcBef>
                <a:spcPts val="0"/>
              </a:spcBef>
              <a:spcAft>
                <a:spcPts val="0"/>
              </a:spcAft>
              <a:buClr>
                <a:schemeClr val="dk2"/>
              </a:buClr>
              <a:buSzPts val="2560"/>
              <a:buChar char="•"/>
            </a:pPr>
            <a:r>
              <a:rPr lang="en-US" sz="2560"/>
              <a:t>Compete against ourselves</a:t>
            </a:r>
            <a:endParaRPr sz="2560"/>
          </a:p>
          <a:p>
            <a:pPr indent="-391160" lvl="0" marL="457200" rtl="0" algn="l">
              <a:lnSpc>
                <a:spcPct val="80000"/>
              </a:lnSpc>
              <a:spcBef>
                <a:spcPts val="0"/>
              </a:spcBef>
              <a:spcAft>
                <a:spcPts val="0"/>
              </a:spcAft>
              <a:buSzPts val="2560"/>
              <a:buChar char="•"/>
            </a:pPr>
            <a:r>
              <a:rPr lang="en-US" sz="2560"/>
              <a:t>Continue to increase rigor &amp; robust professional development </a:t>
            </a:r>
            <a:endParaRPr sz="2560"/>
          </a:p>
          <a:p>
            <a:pPr indent="0" lvl="0" marL="457200" rtl="0" algn="l">
              <a:lnSpc>
                <a:spcPct val="80000"/>
              </a:lnSpc>
              <a:spcBef>
                <a:spcPts val="0"/>
              </a:spcBef>
              <a:spcAft>
                <a:spcPts val="0"/>
              </a:spcAft>
              <a:buSzPts val="1800"/>
              <a:buNone/>
            </a:pPr>
            <a:r>
              <a:t/>
            </a:r>
            <a:endParaRPr sz="2560"/>
          </a:p>
          <a:p>
            <a:pPr indent="0" lvl="0" marL="914400" rtl="0" algn="l">
              <a:lnSpc>
                <a:spcPct val="80000"/>
              </a:lnSpc>
              <a:spcBef>
                <a:spcPts val="0"/>
              </a:spcBef>
              <a:spcAft>
                <a:spcPts val="0"/>
              </a:spcAft>
              <a:buSzPts val="1800"/>
              <a:buNone/>
            </a:pPr>
            <a:r>
              <a:t/>
            </a:r>
            <a:endParaRPr sz="2560"/>
          </a:p>
          <a:p>
            <a:pPr indent="0" lvl="0" marL="0" rtl="0" algn="l">
              <a:lnSpc>
                <a:spcPct val="80000"/>
              </a:lnSpc>
              <a:spcBef>
                <a:spcPts val="0"/>
              </a:spcBef>
              <a:spcAft>
                <a:spcPts val="0"/>
              </a:spcAft>
              <a:buSzPts val="1800"/>
              <a:buNone/>
            </a:pPr>
            <a:r>
              <a:t/>
            </a:r>
            <a:endParaRPr sz="2060"/>
          </a:p>
          <a:p>
            <a:pPr indent="0" lvl="0" marL="0" rtl="0" algn="l">
              <a:lnSpc>
                <a:spcPct val="80000"/>
              </a:lnSpc>
              <a:spcBef>
                <a:spcPts val="2000"/>
              </a:spcBef>
              <a:spcAft>
                <a:spcPts val="0"/>
              </a:spcAft>
              <a:buSzPts val="852"/>
              <a:buNone/>
            </a:pPr>
            <a:r>
              <a:t/>
            </a:r>
            <a:endParaRPr sz="236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21"/>
          <p:cNvSpPr txBox="1"/>
          <p:nvPr>
            <p:ph type="title"/>
          </p:nvPr>
        </p:nvSpPr>
        <p:spPr>
          <a:xfrm>
            <a:off x="1039284" y="62760"/>
            <a:ext cx="10111317" cy="128316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Now What?</a:t>
            </a:r>
            <a:endParaRPr/>
          </a:p>
        </p:txBody>
      </p:sp>
      <p:sp>
        <p:nvSpPr>
          <p:cNvPr id="459" name="Google Shape;459;p21"/>
          <p:cNvSpPr txBox="1"/>
          <p:nvPr>
            <p:ph idx="1" type="body"/>
          </p:nvPr>
        </p:nvSpPr>
        <p:spPr>
          <a:xfrm>
            <a:off x="1039284" y="1828801"/>
            <a:ext cx="10111317" cy="4297363"/>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3273"/>
              <a:buNone/>
            </a:pPr>
            <a:r>
              <a:t/>
            </a:r>
            <a:endParaRPr sz="1800"/>
          </a:p>
          <a:p>
            <a:pPr indent="-241467" lvl="0" marL="282575" rtl="0" algn="l">
              <a:lnSpc>
                <a:spcPct val="100000"/>
              </a:lnSpc>
              <a:spcBef>
                <a:spcPts val="0"/>
              </a:spcBef>
              <a:spcAft>
                <a:spcPts val="0"/>
              </a:spcAft>
              <a:buClr>
                <a:schemeClr val="dk2"/>
              </a:buClr>
              <a:buSzPts val="2300"/>
              <a:buChar char="•"/>
            </a:pPr>
            <a:r>
              <a:rPr b="1" lang="en-US" sz="2300"/>
              <a:t>Tailored Reporting</a:t>
            </a:r>
            <a:endParaRPr b="1" sz="2300"/>
          </a:p>
          <a:p>
            <a:pPr indent="-374650" lvl="1" marL="914400" rtl="0" algn="l">
              <a:lnSpc>
                <a:spcPct val="100000"/>
              </a:lnSpc>
              <a:spcBef>
                <a:spcPts val="0"/>
              </a:spcBef>
              <a:spcAft>
                <a:spcPts val="0"/>
              </a:spcAft>
              <a:buSzPts val="2300"/>
              <a:buChar char="•"/>
            </a:pPr>
            <a:r>
              <a:rPr lang="en-US" sz="2300"/>
              <a:t>Continue to </a:t>
            </a:r>
            <a:r>
              <a:rPr lang="en-US" sz="2300"/>
              <a:t>identify</a:t>
            </a:r>
            <a:r>
              <a:rPr lang="en-US" sz="2300"/>
              <a:t> patterns &amp; trends</a:t>
            </a:r>
            <a:endParaRPr sz="2300"/>
          </a:p>
          <a:p>
            <a:pPr indent="-374650" lvl="1" marL="914400" rtl="0" algn="l">
              <a:lnSpc>
                <a:spcPct val="100000"/>
              </a:lnSpc>
              <a:spcBef>
                <a:spcPts val="0"/>
              </a:spcBef>
              <a:spcAft>
                <a:spcPts val="0"/>
              </a:spcAft>
              <a:buSzPts val="2300"/>
              <a:buChar char="•"/>
            </a:pPr>
            <a:r>
              <a:rPr lang="en-US" sz="2300"/>
              <a:t>Continue to target learning opportunities</a:t>
            </a:r>
            <a:endParaRPr sz="2300"/>
          </a:p>
          <a:p>
            <a:pPr indent="0" lvl="0" marL="914400" rtl="0" algn="l">
              <a:lnSpc>
                <a:spcPct val="100000"/>
              </a:lnSpc>
              <a:spcBef>
                <a:spcPts val="0"/>
              </a:spcBef>
              <a:spcAft>
                <a:spcPts val="0"/>
              </a:spcAft>
              <a:buSzPts val="1800"/>
              <a:buNone/>
            </a:pPr>
            <a:r>
              <a:t/>
            </a:r>
            <a:endParaRPr sz="2300"/>
          </a:p>
          <a:p>
            <a:pPr indent="-241466" lvl="0" marL="282575" rtl="0" algn="l">
              <a:lnSpc>
                <a:spcPct val="100000"/>
              </a:lnSpc>
              <a:spcBef>
                <a:spcPts val="0"/>
              </a:spcBef>
              <a:spcAft>
                <a:spcPts val="0"/>
              </a:spcAft>
              <a:buClr>
                <a:schemeClr val="dk2"/>
              </a:buClr>
              <a:buSzPts val="2300"/>
              <a:buChar char="•"/>
            </a:pPr>
            <a:r>
              <a:rPr b="1" lang="en-US" sz="2300"/>
              <a:t>Customizing</a:t>
            </a:r>
            <a:r>
              <a:rPr b="1" lang="en-US" sz="2300"/>
              <a:t> OnCourse Data/Data Driven Instruction</a:t>
            </a:r>
            <a:endParaRPr b="1" sz="2300"/>
          </a:p>
          <a:p>
            <a:pPr indent="-374650" lvl="1" marL="914400" rtl="0" algn="l">
              <a:lnSpc>
                <a:spcPct val="100000"/>
              </a:lnSpc>
              <a:spcBef>
                <a:spcPts val="0"/>
              </a:spcBef>
              <a:spcAft>
                <a:spcPts val="0"/>
              </a:spcAft>
              <a:buSzPts val="2300"/>
              <a:buChar char="•"/>
            </a:pPr>
            <a:r>
              <a:rPr lang="en-US" sz="2300"/>
              <a:t>Teachers &amp; Administrators</a:t>
            </a:r>
            <a:endParaRPr sz="2300"/>
          </a:p>
          <a:p>
            <a:pPr indent="-374650" lvl="1" marL="914400" rtl="0" algn="l">
              <a:lnSpc>
                <a:spcPct val="100000"/>
              </a:lnSpc>
              <a:spcBef>
                <a:spcPts val="0"/>
              </a:spcBef>
              <a:spcAft>
                <a:spcPts val="0"/>
              </a:spcAft>
              <a:buSzPts val="2300"/>
              <a:buChar char="•"/>
            </a:pPr>
            <a:r>
              <a:rPr lang="en-US" sz="2300"/>
              <a:t>Streamlining data with purpose</a:t>
            </a:r>
            <a:endParaRPr sz="2300"/>
          </a:p>
          <a:p>
            <a:pPr indent="-241467" lvl="0" marL="282575" rtl="0" algn="l">
              <a:lnSpc>
                <a:spcPct val="100000"/>
              </a:lnSpc>
              <a:spcBef>
                <a:spcPts val="2000"/>
              </a:spcBef>
              <a:spcAft>
                <a:spcPts val="0"/>
              </a:spcAft>
              <a:buSzPts val="2300"/>
              <a:buChar char="•"/>
            </a:pPr>
            <a:r>
              <a:rPr b="1" lang="en-US" sz="2300"/>
              <a:t>Measurable Goals </a:t>
            </a:r>
            <a:endParaRPr b="1" sz="2300"/>
          </a:p>
          <a:p>
            <a:pPr indent="-241467" lvl="0" marL="282575" rtl="0" algn="l">
              <a:lnSpc>
                <a:spcPct val="100000"/>
              </a:lnSpc>
              <a:spcBef>
                <a:spcPts val="2000"/>
              </a:spcBef>
              <a:spcAft>
                <a:spcPts val="0"/>
              </a:spcAft>
              <a:buSzPts val="2300"/>
              <a:buChar char="•"/>
            </a:pPr>
            <a:r>
              <a:rPr b="1" lang="en-US" sz="2300"/>
              <a:t>Daily Practice for Students</a:t>
            </a:r>
            <a:endParaRPr b="1" sz="2300"/>
          </a:p>
          <a:p>
            <a:pPr indent="0" lvl="0" marL="457200" rtl="0" algn="l">
              <a:lnSpc>
                <a:spcPct val="100000"/>
              </a:lnSpc>
              <a:spcBef>
                <a:spcPts val="2000"/>
              </a:spcBef>
              <a:spcAft>
                <a:spcPts val="0"/>
              </a:spcAft>
              <a:buSzPts val="1800"/>
              <a:buNone/>
            </a:pPr>
            <a:r>
              <a:t/>
            </a:r>
            <a:endParaRPr b="1" sz="23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22"/>
          <p:cNvSpPr txBox="1"/>
          <p:nvPr>
            <p:ph type="title"/>
          </p:nvPr>
        </p:nvSpPr>
        <p:spPr>
          <a:xfrm>
            <a:off x="1039284" y="62760"/>
            <a:ext cx="10111317" cy="128316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GOING FORWARD</a:t>
            </a:r>
            <a:endParaRPr/>
          </a:p>
        </p:txBody>
      </p:sp>
      <p:sp>
        <p:nvSpPr>
          <p:cNvPr id="465" name="Google Shape;465;p22"/>
          <p:cNvSpPr txBox="1"/>
          <p:nvPr>
            <p:ph idx="1" type="body"/>
          </p:nvPr>
        </p:nvSpPr>
        <p:spPr>
          <a:xfrm>
            <a:off x="360650" y="1456900"/>
            <a:ext cx="11763000" cy="42975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1800"/>
              <a:buNone/>
            </a:pPr>
            <a:r>
              <a:rPr b="1" lang="en-US" sz="1800" u="sng"/>
              <a:t>District</a:t>
            </a:r>
            <a:endParaRPr sz="1800" u="sng"/>
          </a:p>
          <a:p>
            <a:pPr indent="-334962" lvl="0" marL="457200" rtl="0" algn="l">
              <a:lnSpc>
                <a:spcPct val="100000"/>
              </a:lnSpc>
              <a:spcBef>
                <a:spcPts val="2000"/>
              </a:spcBef>
              <a:spcAft>
                <a:spcPts val="0"/>
              </a:spcAft>
              <a:buSzPts val="1675"/>
              <a:buChar char="•"/>
            </a:pPr>
            <a:r>
              <a:rPr lang="en-US" sz="1675"/>
              <a:t>Engaging learning environments</a:t>
            </a:r>
            <a:endParaRPr sz="1675"/>
          </a:p>
          <a:p>
            <a:pPr indent="-334962" lvl="0" marL="457200" rtl="0" algn="l">
              <a:lnSpc>
                <a:spcPct val="100000"/>
              </a:lnSpc>
              <a:spcBef>
                <a:spcPts val="0"/>
              </a:spcBef>
              <a:spcAft>
                <a:spcPts val="0"/>
              </a:spcAft>
              <a:buSzPts val="1675"/>
              <a:buChar char="•"/>
            </a:pPr>
            <a:r>
              <a:rPr lang="en-US" sz="1675"/>
              <a:t>Targeted data analysis (e.g. OnCourse, Benchmark Data, Formative &amp; Summative Assessments)</a:t>
            </a:r>
            <a:endParaRPr sz="1675"/>
          </a:p>
          <a:p>
            <a:pPr indent="-334962" lvl="0" marL="457200" rtl="0" algn="l">
              <a:lnSpc>
                <a:spcPct val="100000"/>
              </a:lnSpc>
              <a:spcBef>
                <a:spcPts val="0"/>
              </a:spcBef>
              <a:spcAft>
                <a:spcPts val="0"/>
              </a:spcAft>
              <a:buSzPts val="1675"/>
              <a:buChar char="•"/>
            </a:pPr>
            <a:r>
              <a:rPr lang="en-US" sz="1675"/>
              <a:t>Data driven, small group instruction </a:t>
            </a:r>
            <a:endParaRPr sz="1675"/>
          </a:p>
          <a:p>
            <a:pPr indent="-334962" lvl="0" marL="457200" rtl="0" algn="l">
              <a:lnSpc>
                <a:spcPct val="100000"/>
              </a:lnSpc>
              <a:spcBef>
                <a:spcPts val="0"/>
              </a:spcBef>
              <a:spcAft>
                <a:spcPts val="0"/>
              </a:spcAft>
              <a:buSzPts val="1675"/>
              <a:buChar char="•"/>
            </a:pPr>
            <a:r>
              <a:rPr lang="en-US" sz="1675"/>
              <a:t>Learning extension opportunities (e.g. Afterschool, Summer Programming, etc.)</a:t>
            </a:r>
            <a:endParaRPr sz="1675"/>
          </a:p>
          <a:p>
            <a:pPr indent="-334962" lvl="0" marL="457200" rtl="0" algn="l">
              <a:lnSpc>
                <a:spcPct val="100000"/>
              </a:lnSpc>
              <a:spcBef>
                <a:spcPts val="0"/>
              </a:spcBef>
              <a:spcAft>
                <a:spcPts val="0"/>
              </a:spcAft>
              <a:buSzPts val="1675"/>
              <a:buChar char="•"/>
            </a:pPr>
            <a:r>
              <a:rPr lang="en-US" sz="1675"/>
              <a:t>Goal Setting/Self-Monitoring</a:t>
            </a:r>
            <a:endParaRPr sz="1675"/>
          </a:p>
          <a:p>
            <a:pPr indent="0" lvl="0" marL="457200" rtl="0" algn="l">
              <a:lnSpc>
                <a:spcPct val="100000"/>
              </a:lnSpc>
              <a:spcBef>
                <a:spcPts val="0"/>
              </a:spcBef>
              <a:spcAft>
                <a:spcPts val="0"/>
              </a:spcAft>
              <a:buNone/>
            </a:pPr>
            <a:r>
              <a:t/>
            </a:r>
            <a:endParaRPr sz="1675"/>
          </a:p>
          <a:p>
            <a:pPr indent="0" lvl="0" marL="0" rtl="0" algn="l">
              <a:lnSpc>
                <a:spcPct val="90000"/>
              </a:lnSpc>
              <a:spcBef>
                <a:spcPts val="2000"/>
              </a:spcBef>
              <a:spcAft>
                <a:spcPts val="0"/>
              </a:spcAft>
              <a:buSzPts val="1800"/>
              <a:buNone/>
            </a:pPr>
            <a:r>
              <a:rPr b="1" lang="en-US" sz="1800" u="sng"/>
              <a:t>High School</a:t>
            </a:r>
            <a:endParaRPr sz="1800" u="sng"/>
          </a:p>
          <a:p>
            <a:pPr indent="-334962" lvl="0" marL="457200" rtl="0" algn="l">
              <a:lnSpc>
                <a:spcPct val="90000"/>
              </a:lnSpc>
              <a:spcBef>
                <a:spcPts val="600"/>
              </a:spcBef>
              <a:spcAft>
                <a:spcPts val="0"/>
              </a:spcAft>
              <a:buSzPts val="1675"/>
              <a:buChar char="•"/>
            </a:pPr>
            <a:r>
              <a:rPr lang="en-US" sz="1675"/>
              <a:t>Engaging learning environments</a:t>
            </a:r>
            <a:endParaRPr sz="1675"/>
          </a:p>
          <a:p>
            <a:pPr indent="-334962" lvl="0" marL="457200" rtl="0" algn="l">
              <a:lnSpc>
                <a:spcPct val="90000"/>
              </a:lnSpc>
              <a:spcBef>
                <a:spcPts val="600"/>
              </a:spcBef>
              <a:spcAft>
                <a:spcPts val="0"/>
              </a:spcAft>
              <a:buSzPts val="1675"/>
              <a:buChar char="•"/>
            </a:pPr>
            <a:r>
              <a:rPr lang="en-US" sz="1675"/>
              <a:t>Individual, small group and whole class support </a:t>
            </a:r>
            <a:endParaRPr sz="1675"/>
          </a:p>
          <a:p>
            <a:pPr indent="-334962" lvl="1" marL="914400" rtl="0" algn="l">
              <a:lnSpc>
                <a:spcPct val="90000"/>
              </a:lnSpc>
              <a:spcBef>
                <a:spcPts val="600"/>
              </a:spcBef>
              <a:spcAft>
                <a:spcPts val="0"/>
              </a:spcAft>
              <a:buSzPts val="1675"/>
              <a:buChar char="•"/>
            </a:pPr>
            <a:r>
              <a:rPr lang="en-US" sz="1675"/>
              <a:t>Support every student’s ability to meet the assessment requirements for graduation </a:t>
            </a:r>
            <a:endParaRPr sz="1675"/>
          </a:p>
          <a:p>
            <a:pPr indent="0" lvl="0" marL="457200" rtl="0" algn="l">
              <a:lnSpc>
                <a:spcPct val="90000"/>
              </a:lnSpc>
              <a:spcBef>
                <a:spcPts val="600"/>
              </a:spcBef>
              <a:spcAft>
                <a:spcPts val="0"/>
              </a:spcAft>
              <a:buSzPts val="1800"/>
              <a:buNone/>
            </a:pPr>
            <a:r>
              <a:t/>
            </a:r>
            <a:endParaRPr sz="1675"/>
          </a:p>
          <a:p>
            <a:pPr indent="-334962" lvl="0" marL="457200" rtl="0" algn="l">
              <a:lnSpc>
                <a:spcPct val="90000"/>
              </a:lnSpc>
              <a:spcBef>
                <a:spcPts val="600"/>
              </a:spcBef>
              <a:spcAft>
                <a:spcPts val="0"/>
              </a:spcAft>
              <a:buSzPts val="1675"/>
              <a:buChar char="•"/>
            </a:pPr>
            <a:r>
              <a:rPr b="1" lang="en-US" sz="1675"/>
              <a:t>Math</a:t>
            </a:r>
            <a:endParaRPr sz="1675"/>
          </a:p>
          <a:p>
            <a:pPr indent="-334962" lvl="1" marL="914400" rtl="0" algn="l">
              <a:lnSpc>
                <a:spcPct val="90000"/>
              </a:lnSpc>
              <a:spcBef>
                <a:spcPts val="600"/>
              </a:spcBef>
              <a:spcAft>
                <a:spcPts val="0"/>
              </a:spcAft>
              <a:buSzPts val="1675"/>
              <a:buChar char="•"/>
            </a:pPr>
            <a:r>
              <a:rPr lang="en-US" sz="1675"/>
              <a:t>Tailored math exposure &amp;  skill based instruction </a:t>
            </a:r>
            <a:endParaRPr sz="1675"/>
          </a:p>
          <a:p>
            <a:pPr indent="0" lvl="0" marL="914400" rtl="0" algn="l">
              <a:lnSpc>
                <a:spcPct val="90000"/>
              </a:lnSpc>
              <a:spcBef>
                <a:spcPts val="600"/>
              </a:spcBef>
              <a:spcAft>
                <a:spcPts val="0"/>
              </a:spcAft>
              <a:buSzPts val="1800"/>
              <a:buNone/>
            </a:pPr>
            <a:r>
              <a:t/>
            </a:r>
            <a:endParaRPr sz="1675"/>
          </a:p>
          <a:p>
            <a:pPr indent="-334962" lvl="0" marL="457200" rtl="0" algn="l">
              <a:lnSpc>
                <a:spcPct val="90000"/>
              </a:lnSpc>
              <a:spcBef>
                <a:spcPts val="600"/>
              </a:spcBef>
              <a:spcAft>
                <a:spcPts val="0"/>
              </a:spcAft>
              <a:buSzPts val="1675"/>
              <a:buChar char="•"/>
            </a:pPr>
            <a:r>
              <a:rPr b="1" lang="en-US" sz="1675"/>
              <a:t>Language Arts</a:t>
            </a:r>
            <a:endParaRPr b="1" sz="1675"/>
          </a:p>
          <a:p>
            <a:pPr indent="-334962" lvl="1" marL="914400" rtl="0" algn="l">
              <a:lnSpc>
                <a:spcPct val="90000"/>
              </a:lnSpc>
              <a:spcBef>
                <a:spcPts val="600"/>
              </a:spcBef>
              <a:spcAft>
                <a:spcPts val="0"/>
              </a:spcAft>
              <a:buSzPts val="1675"/>
              <a:buChar char="•"/>
            </a:pPr>
            <a:r>
              <a:rPr lang="en-US" sz="1675"/>
              <a:t>Robust literary experiences </a:t>
            </a:r>
            <a:endParaRPr sz="1875"/>
          </a:p>
          <a:p>
            <a:pPr indent="0" lvl="0" marL="457200" rtl="0" algn="l">
              <a:lnSpc>
                <a:spcPct val="100000"/>
              </a:lnSpc>
              <a:spcBef>
                <a:spcPts val="600"/>
              </a:spcBef>
              <a:spcAft>
                <a:spcPts val="0"/>
              </a:spcAft>
              <a:buSzPts val="1800"/>
              <a:buNone/>
            </a:pPr>
            <a:r>
              <a:t/>
            </a:r>
            <a:endParaRPr sz="1950"/>
          </a:p>
          <a:p>
            <a:pPr indent="0" lvl="0" marL="457200" rtl="0" algn="l">
              <a:lnSpc>
                <a:spcPct val="90000"/>
              </a:lnSpc>
              <a:spcBef>
                <a:spcPts val="600"/>
              </a:spcBef>
              <a:spcAft>
                <a:spcPts val="0"/>
              </a:spcAft>
              <a:buSzPts val="1800"/>
              <a:buNone/>
            </a:pPr>
            <a:r>
              <a:t/>
            </a:r>
            <a:endParaRPr sz="1575"/>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23"/>
          <p:cNvSpPr txBox="1"/>
          <p:nvPr>
            <p:ph type="title"/>
          </p:nvPr>
        </p:nvSpPr>
        <p:spPr>
          <a:xfrm>
            <a:off x="1039284" y="62760"/>
            <a:ext cx="10111317" cy="128316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GOING FORWARD </a:t>
            </a:r>
            <a:endParaRPr/>
          </a:p>
        </p:txBody>
      </p:sp>
      <p:sp>
        <p:nvSpPr>
          <p:cNvPr id="471" name="Google Shape;471;p23"/>
          <p:cNvSpPr txBox="1"/>
          <p:nvPr>
            <p:ph idx="1" type="body"/>
          </p:nvPr>
        </p:nvSpPr>
        <p:spPr>
          <a:xfrm>
            <a:off x="919409" y="1617676"/>
            <a:ext cx="10111200" cy="4297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b="1" lang="en-US" sz="2200" u="sng">
                <a:solidFill>
                  <a:srgbClr val="000000"/>
                </a:solidFill>
              </a:rPr>
              <a:t>Middle School</a:t>
            </a:r>
            <a:endParaRPr b="1" sz="2200" u="sng">
              <a:solidFill>
                <a:srgbClr val="000000"/>
              </a:solidFill>
            </a:endParaRPr>
          </a:p>
          <a:p>
            <a:pPr indent="-285750" lvl="1" marL="577850" rtl="0" algn="l">
              <a:lnSpc>
                <a:spcPct val="100000"/>
              </a:lnSpc>
              <a:spcBef>
                <a:spcPts val="600"/>
              </a:spcBef>
              <a:spcAft>
                <a:spcPts val="0"/>
              </a:spcAft>
              <a:buClr>
                <a:srgbClr val="000000"/>
              </a:buClr>
              <a:buSzPts val="2050"/>
              <a:buChar char="•"/>
            </a:pPr>
            <a:r>
              <a:rPr b="1" lang="en-US" sz="2050">
                <a:solidFill>
                  <a:srgbClr val="000000"/>
                </a:solidFill>
              </a:rPr>
              <a:t>Math</a:t>
            </a:r>
            <a:endParaRPr b="1" sz="2050">
              <a:solidFill>
                <a:srgbClr val="000000"/>
              </a:solidFill>
            </a:endParaRPr>
          </a:p>
          <a:p>
            <a:pPr indent="-285750" lvl="2" marL="860425" rtl="0" algn="l">
              <a:lnSpc>
                <a:spcPct val="100000"/>
              </a:lnSpc>
              <a:spcBef>
                <a:spcPts val="600"/>
              </a:spcBef>
              <a:spcAft>
                <a:spcPts val="0"/>
              </a:spcAft>
              <a:buClr>
                <a:srgbClr val="000000"/>
              </a:buClr>
              <a:buSzPts val="2050"/>
              <a:buChar char="•"/>
            </a:pPr>
            <a:r>
              <a:rPr lang="en-US" sz="2050">
                <a:solidFill>
                  <a:srgbClr val="000000"/>
                </a:solidFill>
              </a:rPr>
              <a:t>Provide math support (NJ Tutoring Corps &amp; Magma Math)</a:t>
            </a:r>
            <a:endParaRPr sz="2050">
              <a:solidFill>
                <a:srgbClr val="000000"/>
              </a:solidFill>
            </a:endParaRPr>
          </a:p>
          <a:p>
            <a:pPr indent="-285750" lvl="2" marL="860425" rtl="0" algn="l">
              <a:lnSpc>
                <a:spcPct val="100000"/>
              </a:lnSpc>
              <a:spcBef>
                <a:spcPts val="600"/>
              </a:spcBef>
              <a:spcAft>
                <a:spcPts val="0"/>
              </a:spcAft>
              <a:buClr>
                <a:srgbClr val="000000"/>
              </a:buClr>
              <a:buSzPts val="2050"/>
              <a:buChar char="•"/>
            </a:pPr>
            <a:r>
              <a:rPr lang="en-US" sz="2050">
                <a:solidFill>
                  <a:srgbClr val="000000"/>
                </a:solidFill>
              </a:rPr>
              <a:t>Provide additional support for students during LEAP &amp; WIN</a:t>
            </a:r>
            <a:endParaRPr sz="2050">
              <a:solidFill>
                <a:srgbClr val="000000"/>
              </a:solidFill>
            </a:endParaRPr>
          </a:p>
          <a:p>
            <a:pPr indent="-285750" lvl="2" marL="860425" rtl="0" algn="l">
              <a:lnSpc>
                <a:spcPct val="100000"/>
              </a:lnSpc>
              <a:spcBef>
                <a:spcPts val="600"/>
              </a:spcBef>
              <a:spcAft>
                <a:spcPts val="0"/>
              </a:spcAft>
              <a:buClr>
                <a:srgbClr val="000000"/>
              </a:buClr>
              <a:buSzPts val="2050"/>
              <a:buChar char="•"/>
            </a:pPr>
            <a:r>
              <a:rPr lang="en-US" sz="2050">
                <a:solidFill>
                  <a:srgbClr val="000000"/>
                </a:solidFill>
              </a:rPr>
              <a:t>Continue to focus on skill based instruction </a:t>
            </a:r>
            <a:endParaRPr sz="2050">
              <a:solidFill>
                <a:srgbClr val="000000"/>
              </a:solidFill>
            </a:endParaRPr>
          </a:p>
          <a:p>
            <a:pPr indent="-285750" lvl="2" marL="860425" rtl="0" algn="l">
              <a:lnSpc>
                <a:spcPct val="100000"/>
              </a:lnSpc>
              <a:spcBef>
                <a:spcPts val="600"/>
              </a:spcBef>
              <a:spcAft>
                <a:spcPts val="0"/>
              </a:spcAft>
              <a:buClr>
                <a:srgbClr val="000000"/>
              </a:buClr>
              <a:buSzPts val="2050"/>
              <a:buChar char="•"/>
            </a:pPr>
            <a:r>
              <a:rPr lang="en-US" sz="2050">
                <a:solidFill>
                  <a:srgbClr val="000000"/>
                </a:solidFill>
              </a:rPr>
              <a:t>Continue to provide targeted professional development</a:t>
            </a:r>
            <a:endParaRPr sz="2050">
              <a:solidFill>
                <a:srgbClr val="000000"/>
              </a:solidFill>
            </a:endParaRPr>
          </a:p>
          <a:p>
            <a:pPr indent="0" lvl="0" marL="1828800" rtl="0" algn="l">
              <a:lnSpc>
                <a:spcPct val="100000"/>
              </a:lnSpc>
              <a:spcBef>
                <a:spcPts val="600"/>
              </a:spcBef>
              <a:spcAft>
                <a:spcPts val="0"/>
              </a:spcAft>
              <a:buSzPts val="1800"/>
              <a:buNone/>
            </a:pPr>
            <a:r>
              <a:t/>
            </a:r>
            <a:endParaRPr sz="2050"/>
          </a:p>
          <a:p>
            <a:pPr indent="-285750" lvl="1" marL="577850" rtl="0" algn="l">
              <a:lnSpc>
                <a:spcPct val="100000"/>
              </a:lnSpc>
              <a:spcBef>
                <a:spcPts val="600"/>
              </a:spcBef>
              <a:spcAft>
                <a:spcPts val="0"/>
              </a:spcAft>
              <a:buSzPts val="2050"/>
              <a:buChar char="•"/>
            </a:pPr>
            <a:r>
              <a:rPr b="1" lang="en-US" sz="2050"/>
              <a:t>Language Arts</a:t>
            </a:r>
            <a:endParaRPr b="1" sz="2050"/>
          </a:p>
          <a:p>
            <a:pPr indent="-285750" lvl="2" marL="860425" rtl="0" algn="l">
              <a:lnSpc>
                <a:spcPct val="100000"/>
              </a:lnSpc>
              <a:spcBef>
                <a:spcPts val="600"/>
              </a:spcBef>
              <a:spcAft>
                <a:spcPts val="0"/>
              </a:spcAft>
              <a:buClr>
                <a:srgbClr val="000000"/>
              </a:buClr>
              <a:buSzPts val="2050"/>
              <a:buChar char="•"/>
            </a:pPr>
            <a:r>
              <a:rPr lang="en-US" sz="2050">
                <a:solidFill>
                  <a:srgbClr val="000000"/>
                </a:solidFill>
              </a:rPr>
              <a:t>Continue to embrace</a:t>
            </a:r>
            <a:r>
              <a:rPr lang="en-US" sz="2050">
                <a:solidFill>
                  <a:srgbClr val="000000"/>
                </a:solidFill>
              </a:rPr>
              <a:t> for continued growth &amp; progress</a:t>
            </a:r>
            <a:endParaRPr sz="2050">
              <a:solidFill>
                <a:srgbClr val="000000"/>
              </a:solidFill>
            </a:endParaRPr>
          </a:p>
          <a:p>
            <a:pPr indent="-285750" lvl="2" marL="860425" rtl="0" algn="l">
              <a:lnSpc>
                <a:spcPct val="100000"/>
              </a:lnSpc>
              <a:spcBef>
                <a:spcPts val="600"/>
              </a:spcBef>
              <a:spcAft>
                <a:spcPts val="0"/>
              </a:spcAft>
              <a:buClr>
                <a:srgbClr val="000000"/>
              </a:buClr>
              <a:buSzPts val="2050"/>
              <a:buChar char="•"/>
            </a:pPr>
            <a:r>
              <a:rPr lang="en-US" sz="2050">
                <a:solidFill>
                  <a:srgbClr val="000000"/>
                </a:solidFill>
              </a:rPr>
              <a:t>Continue Amplify based instruction due to evident growth</a:t>
            </a:r>
            <a:endParaRPr sz="2050">
              <a:solidFill>
                <a:srgbClr val="000000"/>
              </a:solidFill>
            </a:endParaRPr>
          </a:p>
          <a:p>
            <a:pPr indent="-285750" lvl="2" marL="860425" rtl="0" algn="l">
              <a:lnSpc>
                <a:spcPct val="100000"/>
              </a:lnSpc>
              <a:spcBef>
                <a:spcPts val="600"/>
              </a:spcBef>
              <a:spcAft>
                <a:spcPts val="0"/>
              </a:spcAft>
              <a:buClr>
                <a:schemeClr val="dk2"/>
              </a:buClr>
              <a:buSzPts val="2050"/>
              <a:buChar char="•"/>
            </a:pPr>
            <a:r>
              <a:rPr lang="en-US" sz="2050">
                <a:solidFill>
                  <a:srgbClr val="000000"/>
                </a:solidFill>
              </a:rPr>
              <a:t>Continue to provide additional acceleration and remediation support for students during LEAP &amp; WIN</a:t>
            </a:r>
            <a:endParaRPr sz="2050">
              <a:solidFill>
                <a:srgbClr val="000000"/>
              </a:solidFill>
            </a:endParaRPr>
          </a:p>
          <a:p>
            <a:pPr indent="-285750" lvl="2" marL="860425" rtl="0" algn="l">
              <a:lnSpc>
                <a:spcPct val="100000"/>
              </a:lnSpc>
              <a:spcBef>
                <a:spcPts val="600"/>
              </a:spcBef>
              <a:spcAft>
                <a:spcPts val="0"/>
              </a:spcAft>
              <a:buClr>
                <a:srgbClr val="000000"/>
              </a:buClr>
              <a:buSzPts val="2050"/>
              <a:buChar char="•"/>
            </a:pPr>
            <a:r>
              <a:rPr lang="en-US" sz="2050">
                <a:solidFill>
                  <a:srgbClr val="000000"/>
                </a:solidFill>
              </a:rPr>
              <a:t>Continue to focus on skill based instruction</a:t>
            </a:r>
            <a:endParaRPr sz="2050">
              <a:solidFill>
                <a:srgbClr val="000000"/>
              </a:solidFill>
            </a:endParaRPr>
          </a:p>
          <a:p>
            <a:pPr indent="0" lvl="1" marL="282575" rtl="0" algn="l">
              <a:lnSpc>
                <a:spcPct val="100000"/>
              </a:lnSpc>
              <a:spcBef>
                <a:spcPts val="600"/>
              </a:spcBef>
              <a:spcAft>
                <a:spcPts val="0"/>
              </a:spcAft>
              <a:buSzPts val="2200"/>
              <a:buNone/>
            </a:pPr>
            <a:r>
              <a:t/>
            </a:r>
            <a:endParaRPr sz="2750">
              <a:highlight>
                <a:schemeClr val="accent4"/>
              </a:high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24"/>
          <p:cNvSpPr txBox="1"/>
          <p:nvPr>
            <p:ph type="title"/>
          </p:nvPr>
        </p:nvSpPr>
        <p:spPr>
          <a:xfrm>
            <a:off x="1039284" y="62760"/>
            <a:ext cx="10111317" cy="128316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t>GOING FORWARD </a:t>
            </a:r>
            <a:endParaRPr/>
          </a:p>
        </p:txBody>
      </p:sp>
      <p:sp>
        <p:nvSpPr>
          <p:cNvPr id="477" name="Google Shape;477;p24"/>
          <p:cNvSpPr txBox="1"/>
          <p:nvPr>
            <p:ph idx="1" type="body"/>
          </p:nvPr>
        </p:nvSpPr>
        <p:spPr>
          <a:xfrm>
            <a:off x="734134" y="1458876"/>
            <a:ext cx="10111200" cy="4297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275"/>
              <a:buNone/>
            </a:pPr>
            <a:r>
              <a:rPr b="1" lang="en-US" sz="1700" u="sng"/>
              <a:t>Elementary Schools</a:t>
            </a:r>
            <a:endParaRPr b="1" sz="1700"/>
          </a:p>
          <a:p>
            <a:pPr indent="-327025" lvl="0" marL="457200" rtl="0" algn="l">
              <a:lnSpc>
                <a:spcPct val="100000"/>
              </a:lnSpc>
              <a:spcBef>
                <a:spcPts val="600"/>
              </a:spcBef>
              <a:spcAft>
                <a:spcPts val="0"/>
              </a:spcAft>
              <a:buSzPts val="1550"/>
              <a:buChar char="•"/>
            </a:pPr>
            <a:r>
              <a:rPr b="1" lang="en-US" sz="1550"/>
              <a:t>Math</a:t>
            </a:r>
            <a:endParaRPr b="1" sz="1550"/>
          </a:p>
          <a:p>
            <a:pPr indent="-327025" lvl="1" marL="914400" rtl="0" algn="l">
              <a:lnSpc>
                <a:spcPct val="100000"/>
              </a:lnSpc>
              <a:spcBef>
                <a:spcPts val="600"/>
              </a:spcBef>
              <a:spcAft>
                <a:spcPts val="0"/>
              </a:spcAft>
              <a:buSzPts val="1550"/>
              <a:buChar char="•"/>
            </a:pPr>
            <a:r>
              <a:rPr lang="en-US" sz="1550"/>
              <a:t>Continue to utilize iReady (My Path), General &amp; Special Education</a:t>
            </a:r>
            <a:endParaRPr sz="1550"/>
          </a:p>
          <a:p>
            <a:pPr indent="-327025" lvl="1" marL="914400" rtl="0" algn="l">
              <a:lnSpc>
                <a:spcPct val="80000"/>
              </a:lnSpc>
              <a:spcBef>
                <a:spcPts val="0"/>
              </a:spcBef>
              <a:spcAft>
                <a:spcPts val="0"/>
              </a:spcAft>
              <a:buClr>
                <a:schemeClr val="dk2"/>
              </a:buClr>
              <a:buSzPts val="1550"/>
              <a:buChar char="•"/>
            </a:pPr>
            <a:r>
              <a:rPr lang="en-US" sz="1550"/>
              <a:t>Guided Math Groups</a:t>
            </a:r>
            <a:endParaRPr sz="1550"/>
          </a:p>
          <a:p>
            <a:pPr indent="-327025" lvl="1" marL="914400" rtl="0" algn="l">
              <a:lnSpc>
                <a:spcPct val="80000"/>
              </a:lnSpc>
              <a:spcBef>
                <a:spcPts val="0"/>
              </a:spcBef>
              <a:spcAft>
                <a:spcPts val="0"/>
              </a:spcAft>
              <a:buClr>
                <a:schemeClr val="dk2"/>
              </a:buClr>
              <a:buSzPts val="1550"/>
              <a:buChar char="•"/>
            </a:pPr>
            <a:r>
              <a:rPr lang="en-US" sz="1550"/>
              <a:t>In-Person Tutoring (NJ Tutoring Corps)</a:t>
            </a:r>
            <a:endParaRPr sz="1550"/>
          </a:p>
          <a:p>
            <a:pPr indent="-327025" lvl="1" marL="914400" rtl="0" algn="l">
              <a:lnSpc>
                <a:spcPct val="80000"/>
              </a:lnSpc>
              <a:spcBef>
                <a:spcPts val="0"/>
              </a:spcBef>
              <a:spcAft>
                <a:spcPts val="0"/>
              </a:spcAft>
              <a:buClr>
                <a:schemeClr val="dk2"/>
              </a:buClr>
              <a:buSzPts val="1550"/>
              <a:buChar char="•"/>
            </a:pPr>
            <a:r>
              <a:rPr lang="en-US" sz="1550"/>
              <a:t>Remediation &amp; Acceleration via Magma Math</a:t>
            </a:r>
            <a:endParaRPr sz="1550"/>
          </a:p>
          <a:p>
            <a:pPr indent="-327025" lvl="0" marL="457200" rtl="0" algn="l">
              <a:lnSpc>
                <a:spcPct val="100000"/>
              </a:lnSpc>
              <a:spcBef>
                <a:spcPts val="600"/>
              </a:spcBef>
              <a:spcAft>
                <a:spcPts val="0"/>
              </a:spcAft>
              <a:buSzPts val="1550"/>
              <a:buChar char="•"/>
            </a:pPr>
            <a:r>
              <a:rPr b="1" lang="en-US" sz="1550"/>
              <a:t>Language Arts</a:t>
            </a:r>
            <a:endParaRPr b="1" sz="1550"/>
          </a:p>
          <a:p>
            <a:pPr indent="-327025" lvl="1" marL="914400" rtl="0" algn="l">
              <a:lnSpc>
                <a:spcPct val="100000"/>
              </a:lnSpc>
              <a:spcBef>
                <a:spcPts val="600"/>
              </a:spcBef>
              <a:spcAft>
                <a:spcPts val="0"/>
              </a:spcAft>
              <a:buSzPts val="1550"/>
              <a:buChar char="•"/>
            </a:pPr>
            <a:r>
              <a:rPr lang="en-US" sz="1550"/>
              <a:t>Appreciate growth in informational text, reading literary text, writing conventions, and written expressions</a:t>
            </a:r>
            <a:endParaRPr sz="1550"/>
          </a:p>
          <a:p>
            <a:pPr indent="-327025" lvl="1" marL="914400" rtl="0" algn="l">
              <a:lnSpc>
                <a:spcPct val="100000"/>
              </a:lnSpc>
              <a:spcBef>
                <a:spcPts val="600"/>
              </a:spcBef>
              <a:spcAft>
                <a:spcPts val="0"/>
              </a:spcAft>
              <a:buSzPts val="1550"/>
              <a:buChar char="•"/>
            </a:pPr>
            <a:r>
              <a:rPr lang="en-US" sz="1550"/>
              <a:t>Continue to focus on reading vocabulary </a:t>
            </a:r>
            <a:endParaRPr sz="1550"/>
          </a:p>
          <a:p>
            <a:pPr indent="-327025" lvl="1" marL="914400" rtl="0" algn="l">
              <a:lnSpc>
                <a:spcPct val="100000"/>
              </a:lnSpc>
              <a:spcBef>
                <a:spcPts val="600"/>
              </a:spcBef>
              <a:spcAft>
                <a:spcPts val="0"/>
              </a:spcAft>
              <a:buSzPts val="1550"/>
              <a:buChar char="•"/>
            </a:pPr>
            <a:r>
              <a:rPr lang="en-US" sz="1550"/>
              <a:t>Continue Direct Instruction {Special Education}</a:t>
            </a:r>
            <a:endParaRPr sz="1550"/>
          </a:p>
          <a:p>
            <a:pPr indent="-327025" lvl="1" marL="914400" rtl="0" algn="l">
              <a:lnSpc>
                <a:spcPct val="100000"/>
              </a:lnSpc>
              <a:spcBef>
                <a:spcPts val="600"/>
              </a:spcBef>
              <a:spcAft>
                <a:spcPts val="0"/>
              </a:spcAft>
              <a:buSzPts val="1550"/>
              <a:buChar char="•"/>
            </a:pPr>
            <a:r>
              <a:rPr lang="en-US" sz="1550"/>
              <a:t>Writing Offerings–Mystery Writing, Gr. 2 Added</a:t>
            </a:r>
            <a:endParaRPr sz="1550"/>
          </a:p>
          <a:p>
            <a:pPr indent="-327025" lvl="1" marL="914400" rtl="0" algn="l">
              <a:lnSpc>
                <a:spcPct val="100000"/>
              </a:lnSpc>
              <a:spcBef>
                <a:spcPts val="600"/>
              </a:spcBef>
              <a:spcAft>
                <a:spcPts val="0"/>
              </a:spcAft>
              <a:buSzPts val="1550"/>
              <a:buChar char="•"/>
            </a:pPr>
            <a:r>
              <a:rPr lang="en-US" sz="1550"/>
              <a:t>Professional Development–Fundations {Pre-K} and Guided Reading </a:t>
            </a:r>
            <a:endParaRPr sz="1550"/>
          </a:p>
          <a:p>
            <a:pPr indent="0" lvl="0" marL="914400" rtl="0" algn="l">
              <a:lnSpc>
                <a:spcPct val="100000"/>
              </a:lnSpc>
              <a:spcBef>
                <a:spcPts val="600"/>
              </a:spcBef>
              <a:spcAft>
                <a:spcPts val="0"/>
              </a:spcAft>
              <a:buNone/>
            </a:pPr>
            <a:r>
              <a:t/>
            </a:r>
            <a:endParaRPr sz="1550"/>
          </a:p>
          <a:p>
            <a:pPr indent="-327025" lvl="0" marL="457200" rtl="0" algn="l">
              <a:lnSpc>
                <a:spcPct val="100000"/>
              </a:lnSpc>
              <a:spcBef>
                <a:spcPts val="600"/>
              </a:spcBef>
              <a:spcAft>
                <a:spcPts val="0"/>
              </a:spcAft>
              <a:buSzPts val="1550"/>
              <a:buChar char="•"/>
            </a:pPr>
            <a:r>
              <a:rPr b="1" lang="en-US" sz="1550"/>
              <a:t>Extensions</a:t>
            </a:r>
            <a:endParaRPr b="1" sz="1550"/>
          </a:p>
          <a:p>
            <a:pPr indent="-327025" lvl="1" marL="914400" rtl="0" algn="l">
              <a:lnSpc>
                <a:spcPct val="100000"/>
              </a:lnSpc>
              <a:spcBef>
                <a:spcPts val="600"/>
              </a:spcBef>
              <a:spcAft>
                <a:spcPts val="0"/>
              </a:spcAft>
              <a:buSzPts val="1550"/>
              <a:buChar char="•"/>
            </a:pPr>
            <a:r>
              <a:rPr lang="en-US" sz="1550"/>
              <a:t>Fundations for Gr. 3</a:t>
            </a:r>
            <a:endParaRPr sz="1550"/>
          </a:p>
          <a:p>
            <a:pPr indent="-327025" lvl="1" marL="914400" rtl="0" algn="l">
              <a:lnSpc>
                <a:spcPct val="100000"/>
              </a:lnSpc>
              <a:spcBef>
                <a:spcPts val="600"/>
              </a:spcBef>
              <a:spcAft>
                <a:spcPts val="0"/>
              </a:spcAft>
              <a:buSzPts val="1550"/>
              <a:buChar char="•"/>
            </a:pPr>
            <a:r>
              <a:rPr lang="en-US" sz="1550"/>
              <a:t>Look at </a:t>
            </a:r>
            <a:r>
              <a:rPr lang="en-US" sz="1550"/>
              <a:t>individual</a:t>
            </a:r>
            <a:r>
              <a:rPr lang="en-US" sz="1550"/>
              <a:t> student data for Special Education growth</a:t>
            </a:r>
            <a:endParaRPr sz="1550"/>
          </a:p>
          <a:p>
            <a:pPr indent="-155575" lvl="1" marL="577850" rtl="0" algn="l">
              <a:lnSpc>
                <a:spcPct val="100000"/>
              </a:lnSpc>
              <a:spcBef>
                <a:spcPts val="600"/>
              </a:spcBef>
              <a:spcAft>
                <a:spcPts val="0"/>
              </a:spcAft>
              <a:buSzPts val="550"/>
              <a:buNone/>
            </a:pPr>
            <a:r>
              <a:t/>
            </a:r>
            <a:endParaRPr sz="850"/>
          </a:p>
          <a:p>
            <a:pPr indent="-155575" lvl="1" marL="577850" rtl="0" algn="l">
              <a:lnSpc>
                <a:spcPct val="100000"/>
              </a:lnSpc>
              <a:spcBef>
                <a:spcPts val="600"/>
              </a:spcBef>
              <a:spcAft>
                <a:spcPts val="0"/>
              </a:spcAft>
              <a:buSzPts val="550"/>
              <a:buNone/>
            </a:pPr>
            <a:r>
              <a:t/>
            </a:r>
            <a:endParaRPr sz="650"/>
          </a:p>
        </p:txBody>
      </p:sp>
      <p:sp>
        <p:nvSpPr>
          <p:cNvPr id="478" name="Google Shape;478;p24"/>
          <p:cNvSpPr txBox="1"/>
          <p:nvPr/>
        </p:nvSpPr>
        <p:spPr>
          <a:xfrm>
            <a:off x="120225" y="6343850"/>
            <a:ext cx="53022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t/>
            </a:r>
            <a:endParaRPr b="0" i="1" sz="800" u="none" cap="none" strike="noStrike">
              <a:solidFill>
                <a:srgbClr val="000000"/>
              </a:solidFill>
              <a:latin typeface="Lustria"/>
              <a:ea typeface="Lustria"/>
              <a:cs typeface="Lustria"/>
              <a:sym typeface="Lustria"/>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g16ea636febc_0_33"/>
          <p:cNvSpPr txBox="1"/>
          <p:nvPr>
            <p:ph idx="4294967295" type="title"/>
          </p:nvPr>
        </p:nvSpPr>
        <p:spPr>
          <a:xfrm>
            <a:off x="1039284" y="62760"/>
            <a:ext cx="10111200" cy="128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800"/>
              <a:buFont typeface="Libre Baskerville"/>
              <a:buNone/>
            </a:pPr>
            <a:r>
              <a:rPr lang="en-US">
                <a:solidFill>
                  <a:schemeClr val="dk1"/>
                </a:solidFill>
              </a:rPr>
              <a:t>Questions?</a:t>
            </a:r>
            <a:endParaRPr>
              <a:solidFill>
                <a:schemeClr val="dk1"/>
              </a:solidFill>
            </a:endParaRPr>
          </a:p>
        </p:txBody>
      </p:sp>
      <p:sp>
        <p:nvSpPr>
          <p:cNvPr id="484" name="Google Shape;484;g16ea636febc_0_33"/>
          <p:cNvSpPr txBox="1"/>
          <p:nvPr>
            <p:ph idx="4294967295" type="body"/>
          </p:nvPr>
        </p:nvSpPr>
        <p:spPr>
          <a:xfrm>
            <a:off x="1039284" y="1828801"/>
            <a:ext cx="10111200" cy="4297500"/>
          </a:xfrm>
          <a:prstGeom prst="rect">
            <a:avLst/>
          </a:prstGeom>
          <a:noFill/>
          <a:ln>
            <a:noFill/>
          </a:ln>
        </p:spPr>
        <p:txBody>
          <a:bodyPr anchorCtr="0" anchor="t" bIns="45700" lIns="91425" spcFirstLastPara="1" rIns="91425" wrap="square" tIns="45700">
            <a:normAutofit/>
          </a:bodyPr>
          <a:lstStyle/>
          <a:p>
            <a:pPr indent="-155575" lvl="2" marL="860425" rtl="0" algn="l">
              <a:lnSpc>
                <a:spcPct val="100000"/>
              </a:lnSpc>
              <a:spcBef>
                <a:spcPts val="600"/>
              </a:spcBef>
              <a:spcAft>
                <a:spcPts val="0"/>
              </a:spcAft>
              <a:buClr>
                <a:schemeClr val="dk2"/>
              </a:buClr>
              <a:buSzPts val="2000"/>
              <a:buNone/>
            </a:pPr>
            <a:r>
              <a:t/>
            </a:r>
            <a:endParaRPr/>
          </a:p>
          <a:p>
            <a:pPr indent="-155575" lvl="1" marL="577850" rtl="0" algn="l">
              <a:lnSpc>
                <a:spcPct val="100000"/>
              </a:lnSpc>
              <a:spcBef>
                <a:spcPts val="600"/>
              </a:spcBef>
              <a:spcAft>
                <a:spcPts val="0"/>
              </a:spcAft>
              <a:buSzPts val="2200"/>
              <a:buNone/>
            </a:pPr>
            <a:r>
              <a:t/>
            </a:r>
            <a:endParaRPr/>
          </a:p>
          <a:p>
            <a:pPr indent="-155575" lvl="1" marL="577850" rtl="0" algn="l">
              <a:lnSpc>
                <a:spcPct val="100000"/>
              </a:lnSpc>
              <a:spcBef>
                <a:spcPts val="600"/>
              </a:spcBef>
              <a:spcAft>
                <a:spcPts val="0"/>
              </a:spcAft>
              <a:buSzPts val="2200"/>
              <a:buNone/>
            </a:pPr>
            <a:r>
              <a:t/>
            </a:r>
            <a:endParaRPr/>
          </a:p>
        </p:txBody>
      </p:sp>
      <p:pic>
        <p:nvPicPr>
          <p:cNvPr id="485" name="Google Shape;485;g16ea636febc_0_33"/>
          <p:cNvPicPr preferRelativeResize="0"/>
          <p:nvPr/>
        </p:nvPicPr>
        <p:blipFill rotWithShape="1">
          <a:blip r:embed="rId3">
            <a:alphaModFix/>
          </a:blip>
          <a:srcRect b="0" l="0" r="0" t="0"/>
          <a:stretch/>
        </p:blipFill>
        <p:spPr>
          <a:xfrm>
            <a:off x="2574950" y="1306275"/>
            <a:ext cx="7042101" cy="5155874"/>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g24e13ee7fdb_0_26"/>
          <p:cNvSpPr txBox="1"/>
          <p:nvPr>
            <p:ph idx="4294967295" type="body"/>
          </p:nvPr>
        </p:nvSpPr>
        <p:spPr>
          <a:xfrm>
            <a:off x="1039284" y="1828801"/>
            <a:ext cx="10111200" cy="4297500"/>
          </a:xfrm>
          <a:prstGeom prst="rect">
            <a:avLst/>
          </a:prstGeom>
          <a:noFill/>
          <a:ln>
            <a:noFill/>
          </a:ln>
        </p:spPr>
        <p:txBody>
          <a:bodyPr anchorCtr="0" anchor="t" bIns="45700" lIns="91425" spcFirstLastPara="1" rIns="91425" wrap="square" tIns="45700">
            <a:normAutofit/>
          </a:bodyPr>
          <a:lstStyle/>
          <a:p>
            <a:pPr indent="-155575" lvl="2" marL="860425" rtl="0" algn="l">
              <a:lnSpc>
                <a:spcPct val="100000"/>
              </a:lnSpc>
              <a:spcBef>
                <a:spcPts val="600"/>
              </a:spcBef>
              <a:spcAft>
                <a:spcPts val="0"/>
              </a:spcAft>
              <a:buClr>
                <a:schemeClr val="dk2"/>
              </a:buClr>
              <a:buSzPts val="2000"/>
              <a:buNone/>
            </a:pPr>
            <a:r>
              <a:t/>
            </a:r>
            <a:endParaRPr/>
          </a:p>
          <a:p>
            <a:pPr indent="-155575" lvl="1" marL="577850" rtl="0" algn="l">
              <a:lnSpc>
                <a:spcPct val="100000"/>
              </a:lnSpc>
              <a:spcBef>
                <a:spcPts val="600"/>
              </a:spcBef>
              <a:spcAft>
                <a:spcPts val="0"/>
              </a:spcAft>
              <a:buSzPts val="2200"/>
              <a:buNone/>
            </a:pPr>
            <a:r>
              <a:t/>
            </a:r>
            <a:endParaRPr/>
          </a:p>
          <a:p>
            <a:pPr indent="-155575" lvl="1" marL="577850" rtl="0" algn="l">
              <a:lnSpc>
                <a:spcPct val="100000"/>
              </a:lnSpc>
              <a:spcBef>
                <a:spcPts val="600"/>
              </a:spcBef>
              <a:spcAft>
                <a:spcPts val="0"/>
              </a:spcAft>
              <a:buSzPts val="2200"/>
              <a:buNone/>
            </a:pPr>
            <a:r>
              <a:t/>
            </a:r>
            <a:endParaRPr/>
          </a:p>
        </p:txBody>
      </p:sp>
      <p:pic>
        <p:nvPicPr>
          <p:cNvPr id="491" name="Google Shape;491;g24e13ee7fdb_0_26"/>
          <p:cNvPicPr preferRelativeResize="0"/>
          <p:nvPr/>
        </p:nvPicPr>
        <p:blipFill rotWithShape="1">
          <a:blip r:embed="rId3">
            <a:alphaModFix/>
          </a:blip>
          <a:srcRect b="0" l="0" r="0" t="0"/>
          <a:stretch/>
        </p:blipFill>
        <p:spPr>
          <a:xfrm>
            <a:off x="3128041" y="1260650"/>
            <a:ext cx="5933676" cy="3931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recedent">
  <a:themeElements>
    <a:clrScheme name="Precedent">
      <a:dk1>
        <a:srgbClr val="921F07"/>
      </a:dk1>
      <a:lt1>
        <a:srgbClr val="FFFFFF"/>
      </a:lt1>
      <a:dk2>
        <a:srgbClr val="333333"/>
      </a:dk2>
      <a:lt2>
        <a:srgbClr val="E5E5D3"/>
      </a:lt2>
      <a:accent1>
        <a:srgbClr val="993232"/>
      </a:accent1>
      <a:accent2>
        <a:srgbClr val="9B6C34"/>
      </a:accent2>
      <a:accent3>
        <a:srgbClr val="736C5D"/>
      </a:accent3>
      <a:accent4>
        <a:srgbClr val="C9972B"/>
      </a:accent4>
      <a:accent5>
        <a:srgbClr val="C95F2B"/>
      </a:accent5>
      <a:accent6>
        <a:srgbClr val="8F7A05"/>
      </a:accent6>
      <a:hlink>
        <a:srgbClr val="933926"/>
      </a:hlink>
      <a:folHlink>
        <a:srgbClr val="91601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2018-09-11T13:37:25Z</dcterms:created>
  <dc:creator>Anthony Fitzpatrick</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0x010100B84A227CAAF6F0449391546F94FBFEDA</vt:lpwstr>
  </property>
  <property fmtid="{D5CDD505-2E9C-101B-9397-08002B2CF9AE}" pid="3" name="MediaServiceImageTags">
    <vt:lpwstr/>
  </property>
</Properties>
</file>