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61" r:id="rId3"/>
    <p:sldId id="380" r:id="rId4"/>
    <p:sldId id="404" r:id="rId5"/>
    <p:sldId id="400" r:id="rId6"/>
    <p:sldId id="397" r:id="rId7"/>
    <p:sldId id="402" r:id="rId8"/>
    <p:sldId id="403" r:id="rId9"/>
    <p:sldId id="407" r:id="rId10"/>
    <p:sldId id="383" r:id="rId11"/>
    <p:sldId id="389" r:id="rId12"/>
    <p:sldId id="390" r:id="rId13"/>
    <p:sldId id="259" r:id="rId14"/>
    <p:sldId id="260" r:id="rId15"/>
    <p:sldId id="377" r:id="rId16"/>
    <p:sldId id="264" r:id="rId17"/>
    <p:sldId id="361" r:id="rId18"/>
    <p:sldId id="388" r:id="rId19"/>
    <p:sldId id="263" r:id="rId20"/>
    <p:sldId id="267" r:id="rId21"/>
    <p:sldId id="268" r:id="rId22"/>
  </p:sldIdLst>
  <p:sldSz cx="18288000" cy="10287000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Josefin Sans" pitchFamily="2" charset="77"/>
      <p:regular r:id="rId28"/>
      <p:bold r:id="rId29"/>
    </p:embeddedFont>
    <p:embeddedFont>
      <p:font typeface="Montserrat Bold" pitchFamily="2" charset="77"/>
      <p:regular r:id="rId30"/>
      <p:bold r:id="rId31"/>
    </p:embeddedFont>
    <p:embeddedFont>
      <p:font typeface="Montserrat Classic" pitchFamily="2" charset="77"/>
      <p:regular r:id="rId32"/>
    </p:embeddedFont>
    <p:embeddedFont>
      <p:font typeface="Montserrat Classic Bold" pitchFamily="2" charset="77"/>
      <p:regular r:id="rId33"/>
      <p:bold r:id="rId34"/>
    </p:embeddedFont>
    <p:embeddedFont>
      <p:font typeface="Poppins Bold" pitchFamily="2" charset="77"/>
      <p:regular r:id="rId35"/>
      <p:bold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23E9DE3-4EE3-E2E7-8442-0E656F47DE8A}" name="Jennifer Gauld" initials="JG" userId="S::jgauld@haddontwpschools.com::2e4cc152-7fed-481f-bf0b-34ca63e82c2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00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1F2D20-848C-114C-B95E-A89198500768}" v="1" dt="2025-05-06T20:05:39.951"/>
    <p1510:client id="{073C4F3A-00C1-AD4A-903E-6F944BC039A5}" v="1247" dt="2025-05-06T00:33:58.813"/>
    <p1510:client id="{2A530BC6-B709-9E4D-ACEB-A1D4D4D09DEA}" v="27" dt="2025-05-06T19:50:24.491"/>
    <p1510:client id="{39785145-CE6E-2568-DFE1-C6854DCCB299}" v="55" dt="2025-05-06T00:03:34.412"/>
    <p1510:client id="{6EEC7E75-6F09-D242-8809-A97506B316FA}" v="32" dt="2025-05-06T19:52:32.585"/>
    <p1510:client id="{D63E278C-578E-4707-FC88-0AB21E0EB5A6}" v="46" dt="2025-05-06T18:05:10.2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2"/>
    <p:restoredTop sz="94697"/>
  </p:normalViewPr>
  <p:slideViewPr>
    <p:cSldViewPr snapToGrid="0">
      <p:cViewPr varScale="1">
        <p:scale>
          <a:sx n="72" d="100"/>
          <a:sy n="72" d="100"/>
        </p:scale>
        <p:origin x="656" y="2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FB6AC5-7A6C-BA48-8CFE-7BEB15CB2E6C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</dgm:pt>
    <dgm:pt modelId="{A8C02903-7786-8846-BE2E-130C9C7E6022}">
      <dgm:prSet phldrT="[Text]"/>
      <dgm:spPr>
        <a:solidFill>
          <a:schemeClr val="accent2"/>
        </a:solidFill>
      </dgm:spPr>
      <dgm:t>
        <a:bodyPr/>
        <a:lstStyle/>
        <a:p>
          <a:r>
            <a:rPr lang="en-US" b="0"/>
            <a:t>Academic Gains </a:t>
          </a:r>
        </a:p>
      </dgm:t>
    </dgm:pt>
    <dgm:pt modelId="{A0DEF79D-0CC4-0643-81A6-24A8A271F326}" type="parTrans" cxnId="{2C2165E0-C8BF-114C-85D9-E8A2BDD23076}">
      <dgm:prSet/>
      <dgm:spPr/>
      <dgm:t>
        <a:bodyPr/>
        <a:lstStyle/>
        <a:p>
          <a:endParaRPr lang="en-US"/>
        </a:p>
      </dgm:t>
    </dgm:pt>
    <dgm:pt modelId="{79B32ECF-99B8-B64C-9DD1-9C2F9D399A90}" type="sibTrans" cxnId="{2C2165E0-C8BF-114C-85D9-E8A2BDD23076}">
      <dgm:prSet/>
      <dgm:spPr/>
      <dgm:t>
        <a:bodyPr/>
        <a:lstStyle/>
        <a:p>
          <a:endParaRPr lang="en-US"/>
        </a:p>
      </dgm:t>
    </dgm:pt>
    <dgm:pt modelId="{AB3BE9BB-7797-CD4D-B473-8DDC92C8226C}">
      <dgm:prSet phldrT="[Text]"/>
      <dgm:spPr>
        <a:solidFill>
          <a:schemeClr val="accent2"/>
        </a:solidFill>
      </dgm:spPr>
      <dgm:t>
        <a:bodyPr/>
        <a:lstStyle/>
        <a:p>
          <a:r>
            <a:rPr lang="en-US" b="0"/>
            <a:t>Business Efficiency Improvements</a:t>
          </a:r>
        </a:p>
      </dgm:t>
    </dgm:pt>
    <dgm:pt modelId="{479D16DF-19A5-F145-B2D7-78AC5CE9CB9E}" type="parTrans" cxnId="{CF94A05D-F354-D44B-9572-1E43F291F2C8}">
      <dgm:prSet/>
      <dgm:spPr/>
      <dgm:t>
        <a:bodyPr/>
        <a:lstStyle/>
        <a:p>
          <a:endParaRPr lang="en-US"/>
        </a:p>
      </dgm:t>
    </dgm:pt>
    <dgm:pt modelId="{8EEF9AFA-99FF-5241-8313-10D479869568}" type="sibTrans" cxnId="{CF94A05D-F354-D44B-9572-1E43F291F2C8}">
      <dgm:prSet/>
      <dgm:spPr/>
      <dgm:t>
        <a:bodyPr/>
        <a:lstStyle/>
        <a:p>
          <a:endParaRPr lang="en-US"/>
        </a:p>
      </dgm:t>
    </dgm:pt>
    <dgm:pt modelId="{9BBE0D32-AF9F-1C4A-B3B5-46925C549572}">
      <dgm:prSet phldrT="[Text]"/>
      <dgm:spPr>
        <a:solidFill>
          <a:schemeClr val="accent2"/>
        </a:solidFill>
      </dgm:spPr>
      <dgm:t>
        <a:bodyPr/>
        <a:lstStyle/>
        <a:p>
          <a:r>
            <a:rPr lang="en-US" b="0"/>
            <a:t>Program Enhancements </a:t>
          </a:r>
        </a:p>
      </dgm:t>
    </dgm:pt>
    <dgm:pt modelId="{68B21B3B-75E0-114D-BF7D-5E45439E9EAE}" type="parTrans" cxnId="{21A44C47-DA5E-7D43-9FB7-90745D6A2A58}">
      <dgm:prSet/>
      <dgm:spPr/>
      <dgm:t>
        <a:bodyPr/>
        <a:lstStyle/>
        <a:p>
          <a:endParaRPr lang="en-US"/>
        </a:p>
      </dgm:t>
    </dgm:pt>
    <dgm:pt modelId="{D7585CCF-C2D6-D94D-A565-E022DC1167D1}" type="sibTrans" cxnId="{21A44C47-DA5E-7D43-9FB7-90745D6A2A58}">
      <dgm:prSet/>
      <dgm:spPr/>
      <dgm:t>
        <a:bodyPr/>
        <a:lstStyle/>
        <a:p>
          <a:endParaRPr lang="en-US"/>
        </a:p>
      </dgm:t>
    </dgm:pt>
    <dgm:pt modelId="{0399EAE3-A7C0-9F4B-A60E-637585273C2E}">
      <dgm:prSet phldrT="[Text]"/>
      <dgm:spPr>
        <a:solidFill>
          <a:schemeClr val="accent2"/>
        </a:solidFill>
      </dgm:spPr>
      <dgm:t>
        <a:bodyPr/>
        <a:lstStyle/>
        <a:p>
          <a:r>
            <a:rPr lang="en-US" b="0"/>
            <a:t>Awards and Recognition</a:t>
          </a:r>
        </a:p>
      </dgm:t>
    </dgm:pt>
    <dgm:pt modelId="{3F3D263B-68DA-FF4B-977B-26D68C8CC927}" type="parTrans" cxnId="{45587CFA-4B41-1547-B15C-78ACEC13192E}">
      <dgm:prSet/>
      <dgm:spPr/>
      <dgm:t>
        <a:bodyPr/>
        <a:lstStyle/>
        <a:p>
          <a:endParaRPr lang="en-US"/>
        </a:p>
      </dgm:t>
    </dgm:pt>
    <dgm:pt modelId="{F905B7FE-CCEA-6747-ADBC-E0AAA9C18C4D}" type="sibTrans" cxnId="{45587CFA-4B41-1547-B15C-78ACEC13192E}">
      <dgm:prSet/>
      <dgm:spPr/>
      <dgm:t>
        <a:bodyPr/>
        <a:lstStyle/>
        <a:p>
          <a:endParaRPr lang="en-US"/>
        </a:p>
      </dgm:t>
    </dgm:pt>
    <dgm:pt modelId="{56C84827-858B-264E-BCDC-DA8E7956E453}">
      <dgm:prSet phldrT="[Text]"/>
      <dgm:spPr>
        <a:solidFill>
          <a:schemeClr val="accent2"/>
        </a:solidFill>
      </dgm:spPr>
      <dgm:t>
        <a:bodyPr/>
        <a:lstStyle/>
        <a:p>
          <a:r>
            <a:rPr lang="en-US" b="0"/>
            <a:t>Opportunities</a:t>
          </a:r>
        </a:p>
      </dgm:t>
    </dgm:pt>
    <dgm:pt modelId="{07552F64-DF02-7B49-9BF5-C0EE63396B6D}" type="parTrans" cxnId="{A9B1B743-67C4-F142-9490-EBC36A63C255}">
      <dgm:prSet/>
      <dgm:spPr/>
      <dgm:t>
        <a:bodyPr/>
        <a:lstStyle/>
        <a:p>
          <a:endParaRPr lang="en-US"/>
        </a:p>
      </dgm:t>
    </dgm:pt>
    <dgm:pt modelId="{4D4329E4-D2FE-6142-A7D6-86EAE7FCD795}" type="sibTrans" cxnId="{A9B1B743-67C4-F142-9490-EBC36A63C255}">
      <dgm:prSet/>
      <dgm:spPr/>
      <dgm:t>
        <a:bodyPr/>
        <a:lstStyle/>
        <a:p>
          <a:endParaRPr lang="en-US"/>
        </a:p>
      </dgm:t>
    </dgm:pt>
    <dgm:pt modelId="{0C4FF8A8-2CB6-FF44-9D5F-B3E36F3282FF}" type="pres">
      <dgm:prSet presAssocID="{24FB6AC5-7A6C-BA48-8CFE-7BEB15CB2E6C}" presName="linear" presStyleCnt="0">
        <dgm:presLayoutVars>
          <dgm:animLvl val="lvl"/>
          <dgm:resizeHandles val="exact"/>
        </dgm:presLayoutVars>
      </dgm:prSet>
      <dgm:spPr/>
    </dgm:pt>
    <dgm:pt modelId="{D1BFCBBC-8ED3-F449-B031-3518A3CADE42}" type="pres">
      <dgm:prSet presAssocID="{A8C02903-7786-8846-BE2E-130C9C7E602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4D45960-027D-494C-8EC6-04B8EA8079BE}" type="pres">
      <dgm:prSet presAssocID="{79B32ECF-99B8-B64C-9DD1-9C2F9D399A90}" presName="spacer" presStyleCnt="0"/>
      <dgm:spPr/>
    </dgm:pt>
    <dgm:pt modelId="{EE973C44-0F38-7646-91C2-EACBAF211EB3}" type="pres">
      <dgm:prSet presAssocID="{AB3BE9BB-7797-CD4D-B473-8DDC92C8226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EBBAC54-45A1-2546-BFD0-4B019EEFE81F}" type="pres">
      <dgm:prSet presAssocID="{8EEF9AFA-99FF-5241-8313-10D479869568}" presName="spacer" presStyleCnt="0"/>
      <dgm:spPr/>
    </dgm:pt>
    <dgm:pt modelId="{97946D1A-796B-0148-B7BA-54CA81E62641}" type="pres">
      <dgm:prSet presAssocID="{9BBE0D32-AF9F-1C4A-B3B5-46925C5495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FBEED8E-7E6F-4A4B-A6BC-12121D1EB843}" type="pres">
      <dgm:prSet presAssocID="{D7585CCF-C2D6-D94D-A565-E022DC1167D1}" presName="spacer" presStyleCnt="0"/>
      <dgm:spPr/>
    </dgm:pt>
    <dgm:pt modelId="{F5ADC20F-9912-884E-97CB-A76798C602FA}" type="pres">
      <dgm:prSet presAssocID="{0399EAE3-A7C0-9F4B-A60E-637585273C2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6DBC22F-98E7-D24F-AFD1-D25DD865982B}" type="pres">
      <dgm:prSet presAssocID="{F905B7FE-CCEA-6747-ADBC-E0AAA9C18C4D}" presName="spacer" presStyleCnt="0"/>
      <dgm:spPr/>
    </dgm:pt>
    <dgm:pt modelId="{DBB7ADAF-9F94-AF4E-8DFE-C16A5A107C14}" type="pres">
      <dgm:prSet presAssocID="{56C84827-858B-264E-BCDC-DA8E7956E45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6638F18-C64A-034B-939C-0B7852855DEA}" type="presOf" srcId="{24FB6AC5-7A6C-BA48-8CFE-7BEB15CB2E6C}" destId="{0C4FF8A8-2CB6-FF44-9D5F-B3E36F3282FF}" srcOrd="0" destOrd="0" presId="urn:microsoft.com/office/officeart/2005/8/layout/vList2"/>
    <dgm:cxn modelId="{A9B1B743-67C4-F142-9490-EBC36A63C255}" srcId="{24FB6AC5-7A6C-BA48-8CFE-7BEB15CB2E6C}" destId="{56C84827-858B-264E-BCDC-DA8E7956E453}" srcOrd="4" destOrd="0" parTransId="{07552F64-DF02-7B49-9BF5-C0EE63396B6D}" sibTransId="{4D4329E4-D2FE-6142-A7D6-86EAE7FCD795}"/>
    <dgm:cxn modelId="{21A44C47-DA5E-7D43-9FB7-90745D6A2A58}" srcId="{24FB6AC5-7A6C-BA48-8CFE-7BEB15CB2E6C}" destId="{9BBE0D32-AF9F-1C4A-B3B5-46925C549572}" srcOrd="2" destOrd="0" parTransId="{68B21B3B-75E0-114D-BF7D-5E45439E9EAE}" sibTransId="{D7585CCF-C2D6-D94D-A565-E022DC1167D1}"/>
    <dgm:cxn modelId="{A1B2385D-C440-3D43-BE72-D0E95628091E}" type="presOf" srcId="{9BBE0D32-AF9F-1C4A-B3B5-46925C549572}" destId="{97946D1A-796B-0148-B7BA-54CA81E62641}" srcOrd="0" destOrd="0" presId="urn:microsoft.com/office/officeart/2005/8/layout/vList2"/>
    <dgm:cxn modelId="{CF94A05D-F354-D44B-9572-1E43F291F2C8}" srcId="{24FB6AC5-7A6C-BA48-8CFE-7BEB15CB2E6C}" destId="{AB3BE9BB-7797-CD4D-B473-8DDC92C8226C}" srcOrd="1" destOrd="0" parTransId="{479D16DF-19A5-F145-B2D7-78AC5CE9CB9E}" sibTransId="{8EEF9AFA-99FF-5241-8313-10D479869568}"/>
    <dgm:cxn modelId="{C7C8ED5F-D825-B64C-AA37-3785CBF57502}" type="presOf" srcId="{AB3BE9BB-7797-CD4D-B473-8DDC92C8226C}" destId="{EE973C44-0F38-7646-91C2-EACBAF211EB3}" srcOrd="0" destOrd="0" presId="urn:microsoft.com/office/officeart/2005/8/layout/vList2"/>
    <dgm:cxn modelId="{A5E2937B-0D2A-D44E-9110-0FFFB4F248A4}" type="presOf" srcId="{A8C02903-7786-8846-BE2E-130C9C7E6022}" destId="{D1BFCBBC-8ED3-F449-B031-3518A3CADE42}" srcOrd="0" destOrd="0" presId="urn:microsoft.com/office/officeart/2005/8/layout/vList2"/>
    <dgm:cxn modelId="{36FC93AB-8BD5-1B4F-9536-4D59CD9F26A7}" type="presOf" srcId="{56C84827-858B-264E-BCDC-DA8E7956E453}" destId="{DBB7ADAF-9F94-AF4E-8DFE-C16A5A107C14}" srcOrd="0" destOrd="0" presId="urn:microsoft.com/office/officeart/2005/8/layout/vList2"/>
    <dgm:cxn modelId="{2C2165E0-C8BF-114C-85D9-E8A2BDD23076}" srcId="{24FB6AC5-7A6C-BA48-8CFE-7BEB15CB2E6C}" destId="{A8C02903-7786-8846-BE2E-130C9C7E6022}" srcOrd="0" destOrd="0" parTransId="{A0DEF79D-0CC4-0643-81A6-24A8A271F326}" sibTransId="{79B32ECF-99B8-B64C-9DD1-9C2F9D399A90}"/>
    <dgm:cxn modelId="{EBA005F0-5389-B347-9D68-653A6E869622}" type="presOf" srcId="{0399EAE3-A7C0-9F4B-A60E-637585273C2E}" destId="{F5ADC20F-9912-884E-97CB-A76798C602FA}" srcOrd="0" destOrd="0" presId="urn:microsoft.com/office/officeart/2005/8/layout/vList2"/>
    <dgm:cxn modelId="{45587CFA-4B41-1547-B15C-78ACEC13192E}" srcId="{24FB6AC5-7A6C-BA48-8CFE-7BEB15CB2E6C}" destId="{0399EAE3-A7C0-9F4B-A60E-637585273C2E}" srcOrd="3" destOrd="0" parTransId="{3F3D263B-68DA-FF4B-977B-26D68C8CC927}" sibTransId="{F905B7FE-CCEA-6747-ADBC-E0AAA9C18C4D}"/>
    <dgm:cxn modelId="{3DC8811D-7C62-7F41-9862-A4C566E880B6}" type="presParOf" srcId="{0C4FF8A8-2CB6-FF44-9D5F-B3E36F3282FF}" destId="{D1BFCBBC-8ED3-F449-B031-3518A3CADE42}" srcOrd="0" destOrd="0" presId="urn:microsoft.com/office/officeart/2005/8/layout/vList2"/>
    <dgm:cxn modelId="{202AACE9-00EB-E346-89AB-00C14B01F666}" type="presParOf" srcId="{0C4FF8A8-2CB6-FF44-9D5F-B3E36F3282FF}" destId="{F4D45960-027D-494C-8EC6-04B8EA8079BE}" srcOrd="1" destOrd="0" presId="urn:microsoft.com/office/officeart/2005/8/layout/vList2"/>
    <dgm:cxn modelId="{11AE2FE7-7A13-8A41-B7BC-C835F0C75568}" type="presParOf" srcId="{0C4FF8A8-2CB6-FF44-9D5F-B3E36F3282FF}" destId="{EE973C44-0F38-7646-91C2-EACBAF211EB3}" srcOrd="2" destOrd="0" presId="urn:microsoft.com/office/officeart/2005/8/layout/vList2"/>
    <dgm:cxn modelId="{EAA0C758-30E6-E34D-AA20-9318560F53F2}" type="presParOf" srcId="{0C4FF8A8-2CB6-FF44-9D5F-B3E36F3282FF}" destId="{EEBBAC54-45A1-2546-BFD0-4B019EEFE81F}" srcOrd="3" destOrd="0" presId="urn:microsoft.com/office/officeart/2005/8/layout/vList2"/>
    <dgm:cxn modelId="{61341DB5-9917-CE4C-A9EF-091CF413A3DF}" type="presParOf" srcId="{0C4FF8A8-2CB6-FF44-9D5F-B3E36F3282FF}" destId="{97946D1A-796B-0148-B7BA-54CA81E62641}" srcOrd="4" destOrd="0" presId="urn:microsoft.com/office/officeart/2005/8/layout/vList2"/>
    <dgm:cxn modelId="{B1DEDA3F-2D7A-C447-A76E-5B2A91F0C929}" type="presParOf" srcId="{0C4FF8A8-2CB6-FF44-9D5F-B3E36F3282FF}" destId="{0FBEED8E-7E6F-4A4B-A6BC-12121D1EB843}" srcOrd="5" destOrd="0" presId="urn:microsoft.com/office/officeart/2005/8/layout/vList2"/>
    <dgm:cxn modelId="{CC4C699A-1D7E-C845-813D-FB255C97CA6D}" type="presParOf" srcId="{0C4FF8A8-2CB6-FF44-9D5F-B3E36F3282FF}" destId="{F5ADC20F-9912-884E-97CB-A76798C602FA}" srcOrd="6" destOrd="0" presId="urn:microsoft.com/office/officeart/2005/8/layout/vList2"/>
    <dgm:cxn modelId="{122CACD3-03B3-1E4D-99E9-70C9D2954C30}" type="presParOf" srcId="{0C4FF8A8-2CB6-FF44-9D5F-B3E36F3282FF}" destId="{16DBC22F-98E7-D24F-AFD1-D25DD865982B}" srcOrd="7" destOrd="0" presId="urn:microsoft.com/office/officeart/2005/8/layout/vList2"/>
    <dgm:cxn modelId="{917FD757-A52D-0A42-A034-4C297CDA6EA5}" type="presParOf" srcId="{0C4FF8A8-2CB6-FF44-9D5F-B3E36F3282FF}" destId="{DBB7ADAF-9F94-AF4E-8DFE-C16A5A107C1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065CB7-BF1D-324F-B52F-6F579B3C7C50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9D351C-A591-F147-8FBD-0E6B77E3E9BD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3200" b="1"/>
            <a:t>Haddon Township High School</a:t>
          </a:r>
        </a:p>
      </dgm:t>
    </dgm:pt>
    <dgm:pt modelId="{50F9B501-F9F3-7643-98B6-AC76344055C5}" type="parTrans" cxnId="{3BF5A7B9-FE2A-A14D-AC9B-7A6AA571EBC2}">
      <dgm:prSet/>
      <dgm:spPr/>
      <dgm:t>
        <a:bodyPr/>
        <a:lstStyle/>
        <a:p>
          <a:endParaRPr lang="en-US"/>
        </a:p>
      </dgm:t>
    </dgm:pt>
    <dgm:pt modelId="{6FCABF67-C84E-A842-BD6B-83EC62ACD9C5}" type="sibTrans" cxnId="{3BF5A7B9-FE2A-A14D-AC9B-7A6AA571EBC2}">
      <dgm:prSet/>
      <dgm:spPr/>
      <dgm:t>
        <a:bodyPr/>
        <a:lstStyle/>
        <a:p>
          <a:endParaRPr lang="en-US"/>
        </a:p>
      </dgm:t>
    </dgm:pt>
    <dgm:pt modelId="{9D39C84C-8DAF-F04F-81EC-84759BFC81CE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3200" b="1"/>
            <a:t>Rohrer Middle School </a:t>
          </a:r>
        </a:p>
      </dgm:t>
    </dgm:pt>
    <dgm:pt modelId="{D67C736F-72E0-AE47-82DB-6B08122056B6}" type="parTrans" cxnId="{F6A4360F-FD83-344C-BE44-71E168ACB90B}">
      <dgm:prSet/>
      <dgm:spPr/>
      <dgm:t>
        <a:bodyPr/>
        <a:lstStyle/>
        <a:p>
          <a:endParaRPr lang="en-US"/>
        </a:p>
      </dgm:t>
    </dgm:pt>
    <dgm:pt modelId="{76F4DDD1-C755-7441-AEAB-178CA66AEE05}" type="sibTrans" cxnId="{F6A4360F-FD83-344C-BE44-71E168ACB90B}">
      <dgm:prSet/>
      <dgm:spPr/>
      <dgm:t>
        <a:bodyPr/>
        <a:lstStyle/>
        <a:p>
          <a:endParaRPr lang="en-US"/>
        </a:p>
      </dgm:t>
    </dgm:pt>
    <dgm:pt modelId="{C3133BA0-3500-0E4D-88DE-28E8CCF71A9E}">
      <dgm:prSet phldrT="[Text]"/>
      <dgm:spPr>
        <a:solidFill>
          <a:schemeClr val="accent2"/>
        </a:solidFill>
      </dgm:spPr>
      <dgm:t>
        <a:bodyPr/>
        <a:lstStyle/>
        <a:p>
          <a:r>
            <a:rPr lang="en-US" b="1"/>
            <a:t>District Elementary Schools  </a:t>
          </a:r>
        </a:p>
      </dgm:t>
    </dgm:pt>
    <dgm:pt modelId="{2E48E537-E897-FF41-98E1-BF1E2C47AD96}" type="parTrans" cxnId="{F91D2763-98F9-1548-89B0-DFF7C89B4C18}">
      <dgm:prSet/>
      <dgm:spPr/>
      <dgm:t>
        <a:bodyPr/>
        <a:lstStyle/>
        <a:p>
          <a:endParaRPr lang="en-US"/>
        </a:p>
      </dgm:t>
    </dgm:pt>
    <dgm:pt modelId="{4C3608B4-CA6F-5748-B867-71310A97C9D4}" type="sibTrans" cxnId="{F91D2763-98F9-1548-89B0-DFF7C89B4C18}">
      <dgm:prSet/>
      <dgm:spPr/>
      <dgm:t>
        <a:bodyPr/>
        <a:lstStyle/>
        <a:p>
          <a:endParaRPr lang="en-US"/>
        </a:p>
      </dgm:t>
    </dgm:pt>
    <dgm:pt modelId="{85FE21A1-9862-7448-9A38-D25A74B48B97}">
      <dgm:prSet phldrT="[Text]"/>
      <dgm:spPr/>
      <dgm:t>
        <a:bodyPr/>
        <a:lstStyle/>
        <a:p>
          <a:r>
            <a:rPr lang="en-US"/>
            <a:t>AP Scores increased among the highest in school history (74 additional students)</a:t>
          </a:r>
        </a:p>
      </dgm:t>
    </dgm:pt>
    <dgm:pt modelId="{7F3290FE-393C-CB4F-8E67-9085A60B0F66}" type="parTrans" cxnId="{43EC54D1-CAE9-134D-A14D-F824E84536E3}">
      <dgm:prSet/>
      <dgm:spPr/>
      <dgm:t>
        <a:bodyPr/>
        <a:lstStyle/>
        <a:p>
          <a:endParaRPr lang="en-US"/>
        </a:p>
      </dgm:t>
    </dgm:pt>
    <dgm:pt modelId="{28A1F301-492F-6442-90E3-3E309B9A6B27}" type="sibTrans" cxnId="{43EC54D1-CAE9-134D-A14D-F824E84536E3}">
      <dgm:prSet/>
      <dgm:spPr/>
      <dgm:t>
        <a:bodyPr/>
        <a:lstStyle/>
        <a:p>
          <a:endParaRPr lang="en-US"/>
        </a:p>
      </dgm:t>
    </dgm:pt>
    <dgm:pt modelId="{646472A7-4918-A34D-8513-889604007F13}">
      <dgm:prSet phldrT="[Text]"/>
      <dgm:spPr/>
      <dgm:t>
        <a:bodyPr/>
        <a:lstStyle/>
        <a:p>
          <a:r>
            <a:rPr lang="en-US" dirty="0"/>
            <a:t>Decreased Disciplinary Incidents by 41% over 1 Year (524 to 308)</a:t>
          </a:r>
        </a:p>
      </dgm:t>
    </dgm:pt>
    <dgm:pt modelId="{80EF60B3-1B10-6D4C-B4A5-14AB970A15EC}" type="parTrans" cxnId="{5C453EEF-055B-B247-AA42-788B753A94CB}">
      <dgm:prSet/>
      <dgm:spPr/>
      <dgm:t>
        <a:bodyPr/>
        <a:lstStyle/>
        <a:p>
          <a:endParaRPr lang="en-US"/>
        </a:p>
      </dgm:t>
    </dgm:pt>
    <dgm:pt modelId="{5858105A-E74F-2845-88C1-4FD5625C6CD4}" type="sibTrans" cxnId="{5C453EEF-055B-B247-AA42-788B753A94CB}">
      <dgm:prSet/>
      <dgm:spPr/>
      <dgm:t>
        <a:bodyPr/>
        <a:lstStyle/>
        <a:p>
          <a:endParaRPr lang="en-US"/>
        </a:p>
      </dgm:t>
    </dgm:pt>
    <dgm:pt modelId="{EF11D5BD-F2DA-BD4A-9246-404864DF24B1}">
      <dgm:prSet phldrT="[Text]"/>
      <dgm:spPr/>
      <dgm:t>
        <a:bodyPr/>
        <a:lstStyle/>
        <a:p>
          <a:r>
            <a:rPr lang="en-US"/>
            <a:t>Decreased Basic Skills Population</a:t>
          </a:r>
        </a:p>
      </dgm:t>
    </dgm:pt>
    <dgm:pt modelId="{96DAAE6A-60EE-104D-818B-47B2A2769EF3}" type="parTrans" cxnId="{7BB1B63C-4717-2F4F-BDD4-7B0BCD0E1A59}">
      <dgm:prSet/>
      <dgm:spPr/>
      <dgm:t>
        <a:bodyPr/>
        <a:lstStyle/>
        <a:p>
          <a:endParaRPr lang="en-US"/>
        </a:p>
      </dgm:t>
    </dgm:pt>
    <dgm:pt modelId="{79DCA627-44D0-7640-BB3D-4570C3B60FA3}" type="sibTrans" cxnId="{7BB1B63C-4717-2F4F-BDD4-7B0BCD0E1A59}">
      <dgm:prSet/>
      <dgm:spPr/>
      <dgm:t>
        <a:bodyPr/>
        <a:lstStyle/>
        <a:p>
          <a:endParaRPr lang="en-US"/>
        </a:p>
      </dgm:t>
    </dgm:pt>
    <dgm:pt modelId="{334398F5-EBB0-8E46-8C32-5EEA189C2AEE}">
      <dgm:prSet phldrT="[Text]"/>
      <dgm:spPr/>
      <dgm:t>
        <a:bodyPr/>
        <a:lstStyle/>
        <a:p>
          <a:r>
            <a:rPr lang="en-US"/>
            <a:t>95% of Algebra Students Meeting or Exceeding Expectations</a:t>
          </a:r>
        </a:p>
      </dgm:t>
    </dgm:pt>
    <dgm:pt modelId="{AE8F813D-8EE2-7B45-926B-3310C82F71D3}" type="parTrans" cxnId="{674AC967-0DC6-9B48-BA52-D37BCF46800F}">
      <dgm:prSet/>
      <dgm:spPr/>
      <dgm:t>
        <a:bodyPr/>
        <a:lstStyle/>
        <a:p>
          <a:endParaRPr lang="en-US"/>
        </a:p>
      </dgm:t>
    </dgm:pt>
    <dgm:pt modelId="{F42C8679-C1D4-8345-AB2E-7BA5B60458F3}" type="sibTrans" cxnId="{674AC967-0DC6-9B48-BA52-D37BCF46800F}">
      <dgm:prSet/>
      <dgm:spPr/>
      <dgm:t>
        <a:bodyPr/>
        <a:lstStyle/>
        <a:p>
          <a:endParaRPr lang="en-US"/>
        </a:p>
      </dgm:t>
    </dgm:pt>
    <dgm:pt modelId="{A4B1A881-F5F8-BE49-800F-76040A6B57AB}">
      <dgm:prSet phldrT="[Text]"/>
      <dgm:spPr/>
      <dgm:t>
        <a:bodyPr/>
        <a:lstStyle/>
        <a:p>
          <a:r>
            <a:rPr lang="en-US"/>
            <a:t>7</a:t>
          </a:r>
          <a:r>
            <a:rPr lang="en-US" baseline="30000"/>
            <a:t>th</a:t>
          </a:r>
          <a:r>
            <a:rPr lang="en-US"/>
            <a:t> Grade Math and ELA Outstanding Growth and Performance </a:t>
          </a:r>
        </a:p>
      </dgm:t>
    </dgm:pt>
    <dgm:pt modelId="{ED8207D3-0181-F444-B3CF-0118ECE34E36}" type="parTrans" cxnId="{5CF58C71-B73E-7445-ADCA-24255E6D87E9}">
      <dgm:prSet/>
      <dgm:spPr/>
      <dgm:t>
        <a:bodyPr/>
        <a:lstStyle/>
        <a:p>
          <a:endParaRPr lang="en-US"/>
        </a:p>
      </dgm:t>
    </dgm:pt>
    <dgm:pt modelId="{3A8AAE2A-1A41-3746-920A-25DBD914F0FC}" type="sibTrans" cxnId="{5CF58C71-B73E-7445-ADCA-24255E6D87E9}">
      <dgm:prSet/>
      <dgm:spPr/>
      <dgm:t>
        <a:bodyPr/>
        <a:lstStyle/>
        <a:p>
          <a:endParaRPr lang="en-US"/>
        </a:p>
      </dgm:t>
    </dgm:pt>
    <dgm:pt modelId="{F971E40E-9341-A64C-9C85-727740DC8F2F}">
      <dgm:prSet phldrT="[Text]"/>
      <dgm:spPr/>
      <dgm:t>
        <a:bodyPr/>
        <a:lstStyle/>
        <a:p>
          <a:r>
            <a:rPr lang="en-US"/>
            <a:t>Statistics, Precalculus, Government  </a:t>
          </a:r>
        </a:p>
      </dgm:t>
    </dgm:pt>
    <dgm:pt modelId="{36638518-7500-AC40-B733-5491C7E99A7E}" type="parTrans" cxnId="{2DB53FED-8330-AD43-8178-D5F98C4A538F}">
      <dgm:prSet/>
      <dgm:spPr/>
      <dgm:t>
        <a:bodyPr/>
        <a:lstStyle/>
        <a:p>
          <a:endParaRPr lang="en-US"/>
        </a:p>
      </dgm:t>
    </dgm:pt>
    <dgm:pt modelId="{35D9BA00-0E11-0B44-994E-4FCA62936EF2}" type="sibTrans" cxnId="{2DB53FED-8330-AD43-8178-D5F98C4A538F}">
      <dgm:prSet/>
      <dgm:spPr/>
      <dgm:t>
        <a:bodyPr/>
        <a:lstStyle/>
        <a:p>
          <a:endParaRPr lang="en-US"/>
        </a:p>
      </dgm:t>
    </dgm:pt>
    <dgm:pt modelId="{EF7C1C6B-EF0F-894E-B22B-0A55AD45DC1B}">
      <dgm:prSet phldrT="[Text]"/>
      <dgm:spPr/>
      <dgm:t>
        <a:bodyPr/>
        <a:lstStyle/>
        <a:p>
          <a:r>
            <a:rPr lang="en-US"/>
            <a:t>SAT Average Scores Second Among the Highest in the County </a:t>
          </a:r>
        </a:p>
      </dgm:t>
    </dgm:pt>
    <dgm:pt modelId="{EE33AEC1-9C49-7A43-BE0E-2E837515D32B}" type="parTrans" cxnId="{57ECC2BD-243B-2F49-A17A-3D280FD1E8B1}">
      <dgm:prSet/>
      <dgm:spPr/>
      <dgm:t>
        <a:bodyPr/>
        <a:lstStyle/>
        <a:p>
          <a:endParaRPr lang="en-US"/>
        </a:p>
      </dgm:t>
    </dgm:pt>
    <dgm:pt modelId="{3DD05761-B85E-2541-BFD0-2A26041B6BFF}" type="sibTrans" cxnId="{57ECC2BD-243B-2F49-A17A-3D280FD1E8B1}">
      <dgm:prSet/>
      <dgm:spPr/>
      <dgm:t>
        <a:bodyPr/>
        <a:lstStyle/>
        <a:p>
          <a:endParaRPr lang="en-US"/>
        </a:p>
      </dgm:t>
    </dgm:pt>
    <dgm:pt modelId="{95BA6BD1-3CE1-7242-92E9-091DE9A886DE}">
      <dgm:prSet phldrT="[Text]"/>
      <dgm:spPr/>
      <dgm:t>
        <a:bodyPr/>
        <a:lstStyle/>
        <a:p>
          <a:r>
            <a:rPr lang="en-US"/>
            <a:t>National Merit Semifinalist and Finalist </a:t>
          </a:r>
        </a:p>
      </dgm:t>
    </dgm:pt>
    <dgm:pt modelId="{8F3934AA-360E-8844-936E-3B078A9D58BF}" type="parTrans" cxnId="{2EED3E49-6DA8-2B49-97CF-CFDC86E70EE2}">
      <dgm:prSet/>
      <dgm:spPr/>
      <dgm:t>
        <a:bodyPr/>
        <a:lstStyle/>
        <a:p>
          <a:endParaRPr lang="en-US"/>
        </a:p>
      </dgm:t>
    </dgm:pt>
    <dgm:pt modelId="{24F096E3-AD3C-934C-AD02-4C9E9328C78C}" type="sibTrans" cxnId="{2EED3E49-6DA8-2B49-97CF-CFDC86E70EE2}">
      <dgm:prSet/>
      <dgm:spPr/>
      <dgm:t>
        <a:bodyPr/>
        <a:lstStyle/>
        <a:p>
          <a:endParaRPr lang="en-US"/>
        </a:p>
      </dgm:t>
    </dgm:pt>
    <dgm:pt modelId="{5CD04738-10D8-614F-BAF4-5792160A43AB}">
      <dgm:prSet phldrT="[Text]"/>
      <dgm:spPr/>
      <dgm:t>
        <a:bodyPr/>
        <a:lstStyle/>
        <a:p>
          <a:r>
            <a:rPr lang="en-US"/>
            <a:t>Grade 4th ELA 20% Cohort Improvement in 1 year</a:t>
          </a:r>
        </a:p>
      </dgm:t>
    </dgm:pt>
    <dgm:pt modelId="{B7986877-5F47-BA48-B96E-2E0ED197AAF0}" type="parTrans" cxnId="{E9B94DE1-2F99-AF4A-8BEE-E4C5B7D5F70F}">
      <dgm:prSet/>
      <dgm:spPr/>
      <dgm:t>
        <a:bodyPr/>
        <a:lstStyle/>
        <a:p>
          <a:endParaRPr lang="en-US"/>
        </a:p>
      </dgm:t>
    </dgm:pt>
    <dgm:pt modelId="{26C072C7-5C7C-414C-890D-2B338D2A655D}" type="sibTrans" cxnId="{E9B94DE1-2F99-AF4A-8BEE-E4C5B7D5F70F}">
      <dgm:prSet/>
      <dgm:spPr/>
      <dgm:t>
        <a:bodyPr/>
        <a:lstStyle/>
        <a:p>
          <a:endParaRPr lang="en-US"/>
        </a:p>
      </dgm:t>
    </dgm:pt>
    <dgm:pt modelId="{8384188D-AAF1-BB48-9F59-0D383753A19D}" type="pres">
      <dgm:prSet presAssocID="{03065CB7-BF1D-324F-B52F-6F579B3C7C50}" presName="linear" presStyleCnt="0">
        <dgm:presLayoutVars>
          <dgm:dir/>
          <dgm:animLvl val="lvl"/>
          <dgm:resizeHandles val="exact"/>
        </dgm:presLayoutVars>
      </dgm:prSet>
      <dgm:spPr/>
    </dgm:pt>
    <dgm:pt modelId="{96195B8F-4B38-6645-9822-E8CD226BA29A}" type="pres">
      <dgm:prSet presAssocID="{E39D351C-A591-F147-8FBD-0E6B77E3E9BD}" presName="parentLin" presStyleCnt="0"/>
      <dgm:spPr/>
    </dgm:pt>
    <dgm:pt modelId="{04B7BE08-4DDA-E44A-B62A-CBE254DA310C}" type="pres">
      <dgm:prSet presAssocID="{E39D351C-A591-F147-8FBD-0E6B77E3E9BD}" presName="parentLeftMargin" presStyleLbl="node1" presStyleIdx="0" presStyleCnt="3"/>
      <dgm:spPr/>
    </dgm:pt>
    <dgm:pt modelId="{00CE93D4-94C6-7F47-94C3-1B1ECD11E4F0}" type="pres">
      <dgm:prSet presAssocID="{E39D351C-A591-F147-8FBD-0E6B77E3E9B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E02528E-2FAD-5A46-8A51-E5B669D93E7A}" type="pres">
      <dgm:prSet presAssocID="{E39D351C-A591-F147-8FBD-0E6B77E3E9BD}" presName="negativeSpace" presStyleCnt="0"/>
      <dgm:spPr/>
    </dgm:pt>
    <dgm:pt modelId="{D0B83888-E5C5-C444-AAB3-881C1285C083}" type="pres">
      <dgm:prSet presAssocID="{E39D351C-A591-F147-8FBD-0E6B77E3E9BD}" presName="childText" presStyleLbl="conFgAcc1" presStyleIdx="0" presStyleCnt="3">
        <dgm:presLayoutVars>
          <dgm:bulletEnabled val="1"/>
        </dgm:presLayoutVars>
      </dgm:prSet>
      <dgm:spPr/>
    </dgm:pt>
    <dgm:pt modelId="{2CC33E8F-CB5A-9240-B1D8-F462D279BB75}" type="pres">
      <dgm:prSet presAssocID="{6FCABF67-C84E-A842-BD6B-83EC62ACD9C5}" presName="spaceBetweenRectangles" presStyleCnt="0"/>
      <dgm:spPr/>
    </dgm:pt>
    <dgm:pt modelId="{4A4233F9-6852-244C-A5A6-269E4C5E84F6}" type="pres">
      <dgm:prSet presAssocID="{9D39C84C-8DAF-F04F-81EC-84759BFC81CE}" presName="parentLin" presStyleCnt="0"/>
      <dgm:spPr/>
    </dgm:pt>
    <dgm:pt modelId="{BEF8E235-81BD-2247-9903-BECC9D1B280A}" type="pres">
      <dgm:prSet presAssocID="{9D39C84C-8DAF-F04F-81EC-84759BFC81CE}" presName="parentLeftMargin" presStyleLbl="node1" presStyleIdx="0" presStyleCnt="3"/>
      <dgm:spPr/>
    </dgm:pt>
    <dgm:pt modelId="{D875A1AF-1FA8-C54A-9F98-D887AA4025CC}" type="pres">
      <dgm:prSet presAssocID="{9D39C84C-8DAF-F04F-81EC-84759BFC81C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D13B5B3-83D6-2F4C-AA3C-87493C2ADBE1}" type="pres">
      <dgm:prSet presAssocID="{9D39C84C-8DAF-F04F-81EC-84759BFC81CE}" presName="negativeSpace" presStyleCnt="0"/>
      <dgm:spPr/>
    </dgm:pt>
    <dgm:pt modelId="{5150E0B9-B89B-7548-91FE-447155605A4A}" type="pres">
      <dgm:prSet presAssocID="{9D39C84C-8DAF-F04F-81EC-84759BFC81CE}" presName="childText" presStyleLbl="conFgAcc1" presStyleIdx="1" presStyleCnt="3" custLinFactNeighborX="-2351" custLinFactNeighborY="29393">
        <dgm:presLayoutVars>
          <dgm:bulletEnabled val="1"/>
        </dgm:presLayoutVars>
      </dgm:prSet>
      <dgm:spPr/>
    </dgm:pt>
    <dgm:pt modelId="{BC1BB5E3-155F-A845-8B55-4EDE2CB38B45}" type="pres">
      <dgm:prSet presAssocID="{76F4DDD1-C755-7441-AEAB-178CA66AEE05}" presName="spaceBetweenRectangles" presStyleCnt="0"/>
      <dgm:spPr/>
    </dgm:pt>
    <dgm:pt modelId="{AFB3A3E8-BD95-3D45-8DAF-7D4099ADF04D}" type="pres">
      <dgm:prSet presAssocID="{C3133BA0-3500-0E4D-88DE-28E8CCF71A9E}" presName="parentLin" presStyleCnt="0"/>
      <dgm:spPr/>
    </dgm:pt>
    <dgm:pt modelId="{AA99ACF2-FB0E-4D4C-B211-AC879D5F3109}" type="pres">
      <dgm:prSet presAssocID="{C3133BA0-3500-0E4D-88DE-28E8CCF71A9E}" presName="parentLeftMargin" presStyleLbl="node1" presStyleIdx="1" presStyleCnt="3"/>
      <dgm:spPr/>
    </dgm:pt>
    <dgm:pt modelId="{45D8E4B5-60C9-2741-8E3D-EF340568A288}" type="pres">
      <dgm:prSet presAssocID="{C3133BA0-3500-0E4D-88DE-28E8CCF71A9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E079AF2-4E46-F644-BE0B-C55FAECE5799}" type="pres">
      <dgm:prSet presAssocID="{C3133BA0-3500-0E4D-88DE-28E8CCF71A9E}" presName="negativeSpace" presStyleCnt="0"/>
      <dgm:spPr/>
    </dgm:pt>
    <dgm:pt modelId="{D53230F8-2DE2-E748-ABC0-0FCF887C7209}" type="pres">
      <dgm:prSet presAssocID="{C3133BA0-3500-0E4D-88DE-28E8CCF71A9E}" presName="childText" presStyleLbl="conFgAcc1" presStyleIdx="2" presStyleCnt="3" custLinFactNeighborX="-4829" custLinFactNeighborY="4630">
        <dgm:presLayoutVars>
          <dgm:bulletEnabled val="1"/>
        </dgm:presLayoutVars>
      </dgm:prSet>
      <dgm:spPr/>
    </dgm:pt>
  </dgm:ptLst>
  <dgm:cxnLst>
    <dgm:cxn modelId="{8E792705-0199-034B-AC14-FC01E6661C09}" type="presOf" srcId="{9D39C84C-8DAF-F04F-81EC-84759BFC81CE}" destId="{D875A1AF-1FA8-C54A-9F98-D887AA4025CC}" srcOrd="1" destOrd="0" presId="urn:microsoft.com/office/officeart/2005/8/layout/list1"/>
    <dgm:cxn modelId="{99942705-D8AD-4445-82D8-2D40ABCB7123}" type="presOf" srcId="{95BA6BD1-3CE1-7242-92E9-091DE9A886DE}" destId="{D0B83888-E5C5-C444-AAB3-881C1285C083}" srcOrd="0" destOrd="3" presId="urn:microsoft.com/office/officeart/2005/8/layout/list1"/>
    <dgm:cxn modelId="{F6A4360F-FD83-344C-BE44-71E168ACB90B}" srcId="{03065CB7-BF1D-324F-B52F-6F579B3C7C50}" destId="{9D39C84C-8DAF-F04F-81EC-84759BFC81CE}" srcOrd="1" destOrd="0" parTransId="{D67C736F-72E0-AE47-82DB-6B08122056B6}" sibTransId="{76F4DDD1-C755-7441-AEAB-178CA66AEE05}"/>
    <dgm:cxn modelId="{3E320F29-F5C0-0745-B25E-240E04579649}" type="presOf" srcId="{03065CB7-BF1D-324F-B52F-6F579B3C7C50}" destId="{8384188D-AAF1-BB48-9F59-0D383753A19D}" srcOrd="0" destOrd="0" presId="urn:microsoft.com/office/officeart/2005/8/layout/list1"/>
    <dgm:cxn modelId="{7BB1B63C-4717-2F4F-BDD4-7B0BCD0E1A59}" srcId="{C3133BA0-3500-0E4D-88DE-28E8CCF71A9E}" destId="{EF11D5BD-F2DA-BD4A-9246-404864DF24B1}" srcOrd="1" destOrd="0" parTransId="{96DAAE6A-60EE-104D-818B-47B2A2769EF3}" sibTransId="{79DCA627-44D0-7640-BB3D-4570C3B60FA3}"/>
    <dgm:cxn modelId="{924C3B44-451D-AF47-838F-0C8D979F8288}" type="presOf" srcId="{9D39C84C-8DAF-F04F-81EC-84759BFC81CE}" destId="{BEF8E235-81BD-2247-9903-BECC9D1B280A}" srcOrd="0" destOrd="0" presId="urn:microsoft.com/office/officeart/2005/8/layout/list1"/>
    <dgm:cxn modelId="{2EED3E49-6DA8-2B49-97CF-CFDC86E70EE2}" srcId="{E39D351C-A591-F147-8FBD-0E6B77E3E9BD}" destId="{95BA6BD1-3CE1-7242-92E9-091DE9A886DE}" srcOrd="3" destOrd="0" parTransId="{8F3934AA-360E-8844-936E-3B078A9D58BF}" sibTransId="{24F096E3-AD3C-934C-AD02-4C9E9328C78C}"/>
    <dgm:cxn modelId="{77C4A24A-CF45-1C4C-8C17-A00FF5469FFE}" type="presOf" srcId="{EF11D5BD-F2DA-BD4A-9246-404864DF24B1}" destId="{D53230F8-2DE2-E748-ABC0-0FCF887C7209}" srcOrd="0" destOrd="1" presId="urn:microsoft.com/office/officeart/2005/8/layout/list1"/>
    <dgm:cxn modelId="{4599A952-1B5A-CA43-B577-6A07BB982A94}" type="presOf" srcId="{A4B1A881-F5F8-BE49-800F-76040A6B57AB}" destId="{5150E0B9-B89B-7548-91FE-447155605A4A}" srcOrd="0" destOrd="2" presId="urn:microsoft.com/office/officeart/2005/8/layout/list1"/>
    <dgm:cxn modelId="{F91D2763-98F9-1548-89B0-DFF7C89B4C18}" srcId="{03065CB7-BF1D-324F-B52F-6F579B3C7C50}" destId="{C3133BA0-3500-0E4D-88DE-28E8CCF71A9E}" srcOrd="2" destOrd="0" parTransId="{2E48E537-E897-FF41-98E1-BF1E2C47AD96}" sibTransId="{4C3608B4-CA6F-5748-B867-71310A97C9D4}"/>
    <dgm:cxn modelId="{674AC967-0DC6-9B48-BA52-D37BCF46800F}" srcId="{9D39C84C-8DAF-F04F-81EC-84759BFC81CE}" destId="{334398F5-EBB0-8E46-8C32-5EEA189C2AEE}" srcOrd="1" destOrd="0" parTransId="{AE8F813D-8EE2-7B45-926B-3310C82F71D3}" sibTransId="{F42C8679-C1D4-8345-AB2E-7BA5B60458F3}"/>
    <dgm:cxn modelId="{C4ECF66E-C0CC-F242-9B03-B21019239BF3}" type="presOf" srcId="{F971E40E-9341-A64C-9C85-727740DC8F2F}" destId="{D0B83888-E5C5-C444-AAB3-881C1285C083}" srcOrd="0" destOrd="1" presId="urn:microsoft.com/office/officeart/2005/8/layout/list1"/>
    <dgm:cxn modelId="{B00E526F-E94C-9049-AF75-CFF1C6CC4A9F}" type="presOf" srcId="{334398F5-EBB0-8E46-8C32-5EEA189C2AEE}" destId="{5150E0B9-B89B-7548-91FE-447155605A4A}" srcOrd="0" destOrd="1" presId="urn:microsoft.com/office/officeart/2005/8/layout/list1"/>
    <dgm:cxn modelId="{5CF58C71-B73E-7445-ADCA-24255E6D87E9}" srcId="{9D39C84C-8DAF-F04F-81EC-84759BFC81CE}" destId="{A4B1A881-F5F8-BE49-800F-76040A6B57AB}" srcOrd="2" destOrd="0" parTransId="{ED8207D3-0181-F444-B3CF-0118ECE34E36}" sibTransId="{3A8AAE2A-1A41-3746-920A-25DBD914F0FC}"/>
    <dgm:cxn modelId="{4EAEEF73-2C45-434F-ADB4-9D8E901D1673}" type="presOf" srcId="{646472A7-4918-A34D-8513-889604007F13}" destId="{5150E0B9-B89B-7548-91FE-447155605A4A}" srcOrd="0" destOrd="0" presId="urn:microsoft.com/office/officeart/2005/8/layout/list1"/>
    <dgm:cxn modelId="{375C7489-8079-9B4E-998A-5A24F9F2F942}" type="presOf" srcId="{E39D351C-A591-F147-8FBD-0E6B77E3E9BD}" destId="{00CE93D4-94C6-7F47-94C3-1B1ECD11E4F0}" srcOrd="1" destOrd="0" presId="urn:microsoft.com/office/officeart/2005/8/layout/list1"/>
    <dgm:cxn modelId="{6E44F28F-BCAC-814D-97D9-1625586CC28E}" type="presOf" srcId="{C3133BA0-3500-0E4D-88DE-28E8CCF71A9E}" destId="{45D8E4B5-60C9-2741-8E3D-EF340568A288}" srcOrd="1" destOrd="0" presId="urn:microsoft.com/office/officeart/2005/8/layout/list1"/>
    <dgm:cxn modelId="{2C1DF6A1-5788-3749-BDA3-F6DB4A279638}" type="presOf" srcId="{85FE21A1-9862-7448-9A38-D25A74B48B97}" destId="{D0B83888-E5C5-C444-AAB3-881C1285C083}" srcOrd="0" destOrd="0" presId="urn:microsoft.com/office/officeart/2005/8/layout/list1"/>
    <dgm:cxn modelId="{BA6084A2-0F1A-0847-8D9F-F74517424E76}" type="presOf" srcId="{C3133BA0-3500-0E4D-88DE-28E8CCF71A9E}" destId="{AA99ACF2-FB0E-4D4C-B211-AC879D5F3109}" srcOrd="0" destOrd="0" presId="urn:microsoft.com/office/officeart/2005/8/layout/list1"/>
    <dgm:cxn modelId="{25DD4FB3-2342-EE44-B964-03A051A4948A}" type="presOf" srcId="{5CD04738-10D8-614F-BAF4-5792160A43AB}" destId="{D53230F8-2DE2-E748-ABC0-0FCF887C7209}" srcOrd="0" destOrd="0" presId="urn:microsoft.com/office/officeart/2005/8/layout/list1"/>
    <dgm:cxn modelId="{3BF5A7B9-FE2A-A14D-AC9B-7A6AA571EBC2}" srcId="{03065CB7-BF1D-324F-B52F-6F579B3C7C50}" destId="{E39D351C-A591-F147-8FBD-0E6B77E3E9BD}" srcOrd="0" destOrd="0" parTransId="{50F9B501-F9F3-7643-98B6-AC76344055C5}" sibTransId="{6FCABF67-C84E-A842-BD6B-83EC62ACD9C5}"/>
    <dgm:cxn modelId="{57ECC2BD-243B-2F49-A17A-3D280FD1E8B1}" srcId="{E39D351C-A591-F147-8FBD-0E6B77E3E9BD}" destId="{EF7C1C6B-EF0F-894E-B22B-0A55AD45DC1B}" srcOrd="2" destOrd="0" parTransId="{EE33AEC1-9C49-7A43-BE0E-2E837515D32B}" sibTransId="{3DD05761-B85E-2541-BFD0-2A26041B6BFF}"/>
    <dgm:cxn modelId="{98CD55CB-50F0-4746-B331-3E652266FABB}" type="presOf" srcId="{EF7C1C6B-EF0F-894E-B22B-0A55AD45DC1B}" destId="{D0B83888-E5C5-C444-AAB3-881C1285C083}" srcOrd="0" destOrd="2" presId="urn:microsoft.com/office/officeart/2005/8/layout/list1"/>
    <dgm:cxn modelId="{43EC54D1-CAE9-134D-A14D-F824E84536E3}" srcId="{E39D351C-A591-F147-8FBD-0E6B77E3E9BD}" destId="{85FE21A1-9862-7448-9A38-D25A74B48B97}" srcOrd="0" destOrd="0" parTransId="{7F3290FE-393C-CB4F-8E67-9085A60B0F66}" sibTransId="{28A1F301-492F-6442-90E3-3E309B9A6B27}"/>
    <dgm:cxn modelId="{E9B94DE1-2F99-AF4A-8BEE-E4C5B7D5F70F}" srcId="{C3133BA0-3500-0E4D-88DE-28E8CCF71A9E}" destId="{5CD04738-10D8-614F-BAF4-5792160A43AB}" srcOrd="0" destOrd="0" parTransId="{B7986877-5F47-BA48-B96E-2E0ED197AAF0}" sibTransId="{26C072C7-5C7C-414C-890D-2B338D2A655D}"/>
    <dgm:cxn modelId="{2DB53FED-8330-AD43-8178-D5F98C4A538F}" srcId="{E39D351C-A591-F147-8FBD-0E6B77E3E9BD}" destId="{F971E40E-9341-A64C-9C85-727740DC8F2F}" srcOrd="1" destOrd="0" parTransId="{36638518-7500-AC40-B733-5491C7E99A7E}" sibTransId="{35D9BA00-0E11-0B44-994E-4FCA62936EF2}"/>
    <dgm:cxn modelId="{5C453EEF-055B-B247-AA42-788B753A94CB}" srcId="{9D39C84C-8DAF-F04F-81EC-84759BFC81CE}" destId="{646472A7-4918-A34D-8513-889604007F13}" srcOrd="0" destOrd="0" parTransId="{80EF60B3-1B10-6D4C-B4A5-14AB970A15EC}" sibTransId="{5858105A-E74F-2845-88C1-4FD5625C6CD4}"/>
    <dgm:cxn modelId="{B69791F9-86DC-894D-BAFB-D23CAF0DA4FD}" type="presOf" srcId="{E39D351C-A591-F147-8FBD-0E6B77E3E9BD}" destId="{04B7BE08-4DDA-E44A-B62A-CBE254DA310C}" srcOrd="0" destOrd="0" presId="urn:microsoft.com/office/officeart/2005/8/layout/list1"/>
    <dgm:cxn modelId="{5E849F7A-B76B-6443-8B29-921EEF2075A5}" type="presParOf" srcId="{8384188D-AAF1-BB48-9F59-0D383753A19D}" destId="{96195B8F-4B38-6645-9822-E8CD226BA29A}" srcOrd="0" destOrd="0" presId="urn:microsoft.com/office/officeart/2005/8/layout/list1"/>
    <dgm:cxn modelId="{A1EC506E-ABB2-E54B-BA93-8D0D2C27E226}" type="presParOf" srcId="{96195B8F-4B38-6645-9822-E8CD226BA29A}" destId="{04B7BE08-4DDA-E44A-B62A-CBE254DA310C}" srcOrd="0" destOrd="0" presId="urn:microsoft.com/office/officeart/2005/8/layout/list1"/>
    <dgm:cxn modelId="{ABEBA057-FEA1-2342-8B39-4954F2CE6416}" type="presParOf" srcId="{96195B8F-4B38-6645-9822-E8CD226BA29A}" destId="{00CE93D4-94C6-7F47-94C3-1B1ECD11E4F0}" srcOrd="1" destOrd="0" presId="urn:microsoft.com/office/officeart/2005/8/layout/list1"/>
    <dgm:cxn modelId="{37106888-3D5C-2C4F-B45B-943AD9C2FA11}" type="presParOf" srcId="{8384188D-AAF1-BB48-9F59-0D383753A19D}" destId="{2E02528E-2FAD-5A46-8A51-E5B669D93E7A}" srcOrd="1" destOrd="0" presId="urn:microsoft.com/office/officeart/2005/8/layout/list1"/>
    <dgm:cxn modelId="{D4741429-C7FE-594E-A967-AA6CAF4E673D}" type="presParOf" srcId="{8384188D-AAF1-BB48-9F59-0D383753A19D}" destId="{D0B83888-E5C5-C444-AAB3-881C1285C083}" srcOrd="2" destOrd="0" presId="urn:microsoft.com/office/officeart/2005/8/layout/list1"/>
    <dgm:cxn modelId="{F1EDD030-18A0-7146-9935-2BBED649A820}" type="presParOf" srcId="{8384188D-AAF1-BB48-9F59-0D383753A19D}" destId="{2CC33E8F-CB5A-9240-B1D8-F462D279BB75}" srcOrd="3" destOrd="0" presId="urn:microsoft.com/office/officeart/2005/8/layout/list1"/>
    <dgm:cxn modelId="{0ACAD7BD-C225-254A-8358-A825830A924A}" type="presParOf" srcId="{8384188D-AAF1-BB48-9F59-0D383753A19D}" destId="{4A4233F9-6852-244C-A5A6-269E4C5E84F6}" srcOrd="4" destOrd="0" presId="urn:microsoft.com/office/officeart/2005/8/layout/list1"/>
    <dgm:cxn modelId="{08C75BE2-E333-5D41-B4C8-6D3FD48F9C58}" type="presParOf" srcId="{4A4233F9-6852-244C-A5A6-269E4C5E84F6}" destId="{BEF8E235-81BD-2247-9903-BECC9D1B280A}" srcOrd="0" destOrd="0" presId="urn:microsoft.com/office/officeart/2005/8/layout/list1"/>
    <dgm:cxn modelId="{3C1332C3-406B-8641-9AD0-27A0CBB239FF}" type="presParOf" srcId="{4A4233F9-6852-244C-A5A6-269E4C5E84F6}" destId="{D875A1AF-1FA8-C54A-9F98-D887AA4025CC}" srcOrd="1" destOrd="0" presId="urn:microsoft.com/office/officeart/2005/8/layout/list1"/>
    <dgm:cxn modelId="{C9DF81FB-BC1F-A740-9DA8-48CFBD064DC6}" type="presParOf" srcId="{8384188D-AAF1-BB48-9F59-0D383753A19D}" destId="{DD13B5B3-83D6-2F4C-AA3C-87493C2ADBE1}" srcOrd="5" destOrd="0" presId="urn:microsoft.com/office/officeart/2005/8/layout/list1"/>
    <dgm:cxn modelId="{3725FE7C-5855-164E-A314-2496E6796F95}" type="presParOf" srcId="{8384188D-AAF1-BB48-9F59-0D383753A19D}" destId="{5150E0B9-B89B-7548-91FE-447155605A4A}" srcOrd="6" destOrd="0" presId="urn:microsoft.com/office/officeart/2005/8/layout/list1"/>
    <dgm:cxn modelId="{70FBC836-9CEF-3F47-93DB-386E5DE6B979}" type="presParOf" srcId="{8384188D-AAF1-BB48-9F59-0D383753A19D}" destId="{BC1BB5E3-155F-A845-8B55-4EDE2CB38B45}" srcOrd="7" destOrd="0" presId="urn:microsoft.com/office/officeart/2005/8/layout/list1"/>
    <dgm:cxn modelId="{656998D1-046E-7F43-AA5E-640B00F7F6D8}" type="presParOf" srcId="{8384188D-AAF1-BB48-9F59-0D383753A19D}" destId="{AFB3A3E8-BD95-3D45-8DAF-7D4099ADF04D}" srcOrd="8" destOrd="0" presId="urn:microsoft.com/office/officeart/2005/8/layout/list1"/>
    <dgm:cxn modelId="{135A5022-520F-4B4A-9483-5501BAB7A842}" type="presParOf" srcId="{AFB3A3E8-BD95-3D45-8DAF-7D4099ADF04D}" destId="{AA99ACF2-FB0E-4D4C-B211-AC879D5F3109}" srcOrd="0" destOrd="0" presId="urn:microsoft.com/office/officeart/2005/8/layout/list1"/>
    <dgm:cxn modelId="{03FE49E2-7B09-E74B-BB61-F04628ACFB47}" type="presParOf" srcId="{AFB3A3E8-BD95-3D45-8DAF-7D4099ADF04D}" destId="{45D8E4B5-60C9-2741-8E3D-EF340568A288}" srcOrd="1" destOrd="0" presId="urn:microsoft.com/office/officeart/2005/8/layout/list1"/>
    <dgm:cxn modelId="{258230CA-EAA6-DF48-A10C-AFFE76229649}" type="presParOf" srcId="{8384188D-AAF1-BB48-9F59-0D383753A19D}" destId="{2E079AF2-4E46-F644-BE0B-C55FAECE5799}" srcOrd="9" destOrd="0" presId="urn:microsoft.com/office/officeart/2005/8/layout/list1"/>
    <dgm:cxn modelId="{C0E12B89-803A-AF43-A4A9-AA6EE0E0447F}" type="presParOf" srcId="{8384188D-AAF1-BB48-9F59-0D383753A19D}" destId="{D53230F8-2DE2-E748-ABC0-0FCF887C720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58AAD8-91A4-144A-8670-7EE48D88499F}" type="doc">
      <dgm:prSet loTypeId="urn:microsoft.com/office/officeart/2005/8/layout/v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961690D-826D-884C-933D-608C0B8C2B5C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Operation Hero</a:t>
          </a:r>
        </a:p>
      </dgm:t>
    </dgm:pt>
    <dgm:pt modelId="{B8FFFB05-0D8A-3246-82E7-FE7DA3035E94}" type="parTrans" cxnId="{1A85BE5B-D253-8D47-94B2-44728F5B8B5E}">
      <dgm:prSet/>
      <dgm:spPr/>
      <dgm:t>
        <a:bodyPr/>
        <a:lstStyle/>
        <a:p>
          <a:endParaRPr lang="en-US"/>
        </a:p>
      </dgm:t>
    </dgm:pt>
    <dgm:pt modelId="{142CD7B7-B054-7647-8873-2D4FC76D2FAB}" type="sibTrans" cxnId="{1A85BE5B-D253-8D47-94B2-44728F5B8B5E}">
      <dgm:prSet/>
      <dgm:spPr/>
      <dgm:t>
        <a:bodyPr/>
        <a:lstStyle/>
        <a:p>
          <a:endParaRPr lang="en-US"/>
        </a:p>
      </dgm:t>
    </dgm:pt>
    <dgm:pt modelId="{F9DA0CA7-0074-AF42-A1BF-1FA789802DEC}">
      <dgm:prSet phldrT="[Text]"/>
      <dgm:spPr/>
      <dgm:t>
        <a:bodyPr/>
        <a:lstStyle/>
        <a:p>
          <a:r>
            <a:rPr lang="en-US"/>
            <a:t>Service Tickets </a:t>
          </a:r>
        </a:p>
      </dgm:t>
    </dgm:pt>
    <dgm:pt modelId="{69D96D2B-93AC-DA4E-9E6E-ED42A09C3167}" type="parTrans" cxnId="{7FC6B20A-7095-7E44-A6D9-3068D4A8D9DC}">
      <dgm:prSet/>
      <dgm:spPr/>
      <dgm:t>
        <a:bodyPr/>
        <a:lstStyle/>
        <a:p>
          <a:endParaRPr lang="en-US"/>
        </a:p>
      </dgm:t>
    </dgm:pt>
    <dgm:pt modelId="{92299FB8-982F-8741-9FDE-B91DD155F1B9}" type="sibTrans" cxnId="{7FC6B20A-7095-7E44-A6D9-3068D4A8D9DC}">
      <dgm:prSet/>
      <dgm:spPr/>
      <dgm:t>
        <a:bodyPr/>
        <a:lstStyle/>
        <a:p>
          <a:endParaRPr lang="en-US"/>
        </a:p>
      </dgm:t>
    </dgm:pt>
    <dgm:pt modelId="{3F4B8DBC-00EB-3244-8761-F402839D0B5D}">
      <dgm:prSet phldrT="[Text]"/>
      <dgm:spPr/>
      <dgm:t>
        <a:bodyPr/>
        <a:lstStyle/>
        <a:p>
          <a:r>
            <a:rPr lang="en-US"/>
            <a:t>Facility/Community Use</a:t>
          </a:r>
        </a:p>
      </dgm:t>
    </dgm:pt>
    <dgm:pt modelId="{2CD666DA-B63C-F64A-A94F-D02D3B66F491}" type="parTrans" cxnId="{5B262D5B-D694-8749-805E-39AC23FA4919}">
      <dgm:prSet/>
      <dgm:spPr/>
      <dgm:t>
        <a:bodyPr/>
        <a:lstStyle/>
        <a:p>
          <a:endParaRPr lang="en-US"/>
        </a:p>
      </dgm:t>
    </dgm:pt>
    <dgm:pt modelId="{1C83C8D6-D0CD-DB40-BEB8-C3B2404E6B73}" type="sibTrans" cxnId="{5B262D5B-D694-8749-805E-39AC23FA4919}">
      <dgm:prSet/>
      <dgm:spPr/>
      <dgm:t>
        <a:bodyPr/>
        <a:lstStyle/>
        <a:p>
          <a:endParaRPr lang="en-US"/>
        </a:p>
      </dgm:t>
    </dgm:pt>
    <dgm:pt modelId="{7C5B3AA6-88AE-7F4A-8BC4-7C7013375943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Child Care Program </a:t>
          </a:r>
        </a:p>
      </dgm:t>
    </dgm:pt>
    <dgm:pt modelId="{8DBFB850-2395-4D4C-97D1-91943667F20A}" type="parTrans" cxnId="{A904FA03-2505-8E40-8401-FE40B033160A}">
      <dgm:prSet/>
      <dgm:spPr/>
      <dgm:t>
        <a:bodyPr/>
        <a:lstStyle/>
        <a:p>
          <a:endParaRPr lang="en-US"/>
        </a:p>
      </dgm:t>
    </dgm:pt>
    <dgm:pt modelId="{E97365AC-728B-F14B-8B62-6E86264DAB2A}" type="sibTrans" cxnId="{A904FA03-2505-8E40-8401-FE40B033160A}">
      <dgm:prSet/>
      <dgm:spPr/>
      <dgm:t>
        <a:bodyPr/>
        <a:lstStyle/>
        <a:p>
          <a:endParaRPr lang="en-US"/>
        </a:p>
      </dgm:t>
    </dgm:pt>
    <dgm:pt modelId="{95DD8443-3E50-7946-BC1E-87D0621C629F}">
      <dgm:prSet phldrT="[Text]"/>
      <dgm:spPr/>
      <dgm:t>
        <a:bodyPr/>
        <a:lstStyle/>
        <a:p>
          <a:r>
            <a:rPr lang="en-US"/>
            <a:t>Online Registration </a:t>
          </a:r>
        </a:p>
      </dgm:t>
    </dgm:pt>
    <dgm:pt modelId="{17C2690C-7522-594F-B281-FD8228F076A9}" type="parTrans" cxnId="{9B4E9755-A315-D34A-94F3-1C521E40EA0C}">
      <dgm:prSet/>
      <dgm:spPr/>
      <dgm:t>
        <a:bodyPr/>
        <a:lstStyle/>
        <a:p>
          <a:endParaRPr lang="en-US"/>
        </a:p>
      </dgm:t>
    </dgm:pt>
    <dgm:pt modelId="{F7899942-156B-4741-BA1F-2CCD2760B4F3}" type="sibTrans" cxnId="{9B4E9755-A315-D34A-94F3-1C521E40EA0C}">
      <dgm:prSet/>
      <dgm:spPr/>
      <dgm:t>
        <a:bodyPr/>
        <a:lstStyle/>
        <a:p>
          <a:endParaRPr lang="en-US"/>
        </a:p>
      </dgm:t>
    </dgm:pt>
    <dgm:pt modelId="{B1B6FF89-8363-5942-9B6F-AAC808F80FC6}">
      <dgm:prSet phldrT="[Text]"/>
      <dgm:spPr/>
      <dgm:t>
        <a:bodyPr/>
        <a:lstStyle/>
        <a:p>
          <a:r>
            <a:rPr lang="en-US"/>
            <a:t>Summer Rec/Summer Enrichment Programs  </a:t>
          </a:r>
        </a:p>
      </dgm:t>
    </dgm:pt>
    <dgm:pt modelId="{278730F4-EDBB-EE4D-9E9D-85428584C7DE}" type="parTrans" cxnId="{515511EA-A6FE-1843-8BBB-45EEE189250B}">
      <dgm:prSet/>
      <dgm:spPr/>
      <dgm:t>
        <a:bodyPr/>
        <a:lstStyle/>
        <a:p>
          <a:endParaRPr lang="en-US"/>
        </a:p>
      </dgm:t>
    </dgm:pt>
    <dgm:pt modelId="{C235826E-2040-DB45-A333-005DF0F1D2E3}" type="sibTrans" cxnId="{515511EA-A6FE-1843-8BBB-45EEE189250B}">
      <dgm:prSet/>
      <dgm:spPr/>
      <dgm:t>
        <a:bodyPr/>
        <a:lstStyle/>
        <a:p>
          <a:endParaRPr lang="en-US"/>
        </a:p>
      </dgm:t>
    </dgm:pt>
    <dgm:pt modelId="{63E90AA3-3A73-3944-B8D9-3D26B14F3BD3}">
      <dgm:prSet phldrT="[Text]"/>
      <dgm:spPr/>
      <dgm:t>
        <a:bodyPr/>
        <a:lstStyle/>
        <a:p>
          <a:r>
            <a:rPr lang="en-US"/>
            <a:t>Rental Revenue </a:t>
          </a:r>
        </a:p>
      </dgm:t>
    </dgm:pt>
    <dgm:pt modelId="{307746AE-AAD7-014B-A652-280F004DF320}" type="parTrans" cxnId="{6AF1A00A-B6D2-7448-BC66-964855A5781E}">
      <dgm:prSet/>
      <dgm:spPr/>
      <dgm:t>
        <a:bodyPr/>
        <a:lstStyle/>
        <a:p>
          <a:endParaRPr lang="en-US"/>
        </a:p>
      </dgm:t>
    </dgm:pt>
    <dgm:pt modelId="{72E053A6-F7B4-5840-9580-E2270C6F1D5B}" type="sibTrans" cxnId="{6AF1A00A-B6D2-7448-BC66-964855A5781E}">
      <dgm:prSet/>
      <dgm:spPr/>
      <dgm:t>
        <a:bodyPr/>
        <a:lstStyle/>
        <a:p>
          <a:endParaRPr lang="en-US"/>
        </a:p>
      </dgm:t>
    </dgm:pt>
    <dgm:pt modelId="{B9CFC027-6664-304C-9A62-3AF27FCFD117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Communications Consortium </a:t>
          </a:r>
        </a:p>
      </dgm:t>
    </dgm:pt>
    <dgm:pt modelId="{FD3973DF-E12B-0F4B-86BB-69EC1672D3B3}" type="parTrans" cxnId="{71C5AD8D-59BE-F64D-81E3-F2CF734EB805}">
      <dgm:prSet/>
      <dgm:spPr/>
      <dgm:t>
        <a:bodyPr/>
        <a:lstStyle/>
        <a:p>
          <a:endParaRPr lang="en-US"/>
        </a:p>
      </dgm:t>
    </dgm:pt>
    <dgm:pt modelId="{6ADE5FF2-2FB1-5346-8ADD-4054F3EB1E7F}" type="sibTrans" cxnId="{71C5AD8D-59BE-F64D-81E3-F2CF734EB805}">
      <dgm:prSet/>
      <dgm:spPr/>
      <dgm:t>
        <a:bodyPr/>
        <a:lstStyle/>
        <a:p>
          <a:endParaRPr lang="en-US"/>
        </a:p>
      </dgm:t>
    </dgm:pt>
    <dgm:pt modelId="{A38626B4-1A4D-3A48-8D57-96346D3556B5}">
      <dgm:prSet phldrT="[Text]"/>
      <dgm:spPr/>
      <dgm:t>
        <a:bodyPr/>
        <a:lstStyle/>
        <a:p>
          <a:r>
            <a:rPr lang="en-US"/>
            <a:t>Recognized by NJ School Boards Association as Exemplary Model </a:t>
          </a:r>
        </a:p>
      </dgm:t>
    </dgm:pt>
    <dgm:pt modelId="{FAB2C178-1A08-504F-A9D1-FE74CDE9F912}" type="parTrans" cxnId="{69E4C847-9B54-E546-A2D4-0EA31C40401E}">
      <dgm:prSet/>
      <dgm:spPr/>
      <dgm:t>
        <a:bodyPr/>
        <a:lstStyle/>
        <a:p>
          <a:endParaRPr lang="en-US"/>
        </a:p>
      </dgm:t>
    </dgm:pt>
    <dgm:pt modelId="{669F4B65-28C5-AB4D-86D9-CE2EEFD73DB8}" type="sibTrans" cxnId="{69E4C847-9B54-E546-A2D4-0EA31C40401E}">
      <dgm:prSet/>
      <dgm:spPr/>
      <dgm:t>
        <a:bodyPr/>
        <a:lstStyle/>
        <a:p>
          <a:endParaRPr lang="en-US"/>
        </a:p>
      </dgm:t>
    </dgm:pt>
    <dgm:pt modelId="{BDB2628B-174E-F145-AB95-0E2D6BB9B767}" type="pres">
      <dgm:prSet presAssocID="{2158AAD8-91A4-144A-8670-7EE48D88499F}" presName="Name0" presStyleCnt="0">
        <dgm:presLayoutVars>
          <dgm:dir/>
          <dgm:animLvl val="lvl"/>
          <dgm:resizeHandles/>
        </dgm:presLayoutVars>
      </dgm:prSet>
      <dgm:spPr/>
    </dgm:pt>
    <dgm:pt modelId="{D82AD42C-4BE3-8045-B7BE-23419706F50A}" type="pres">
      <dgm:prSet presAssocID="{F961690D-826D-884C-933D-608C0B8C2B5C}" presName="linNode" presStyleCnt="0"/>
      <dgm:spPr/>
    </dgm:pt>
    <dgm:pt modelId="{C6AE1874-3925-C24A-B342-D49C49BB4258}" type="pres">
      <dgm:prSet presAssocID="{F961690D-826D-884C-933D-608C0B8C2B5C}" presName="parentShp" presStyleLbl="node1" presStyleIdx="0" presStyleCnt="3">
        <dgm:presLayoutVars>
          <dgm:bulletEnabled val="1"/>
        </dgm:presLayoutVars>
      </dgm:prSet>
      <dgm:spPr/>
    </dgm:pt>
    <dgm:pt modelId="{FA89D1C6-28B2-2F46-A248-0372ED23EC25}" type="pres">
      <dgm:prSet presAssocID="{F961690D-826D-884C-933D-608C0B8C2B5C}" presName="childShp" presStyleLbl="bgAccFollowNode1" presStyleIdx="0" presStyleCnt="3">
        <dgm:presLayoutVars>
          <dgm:bulletEnabled val="1"/>
        </dgm:presLayoutVars>
      </dgm:prSet>
      <dgm:spPr/>
    </dgm:pt>
    <dgm:pt modelId="{23E11181-68EE-C94F-8499-E3CFBCD02E61}" type="pres">
      <dgm:prSet presAssocID="{142CD7B7-B054-7647-8873-2D4FC76D2FAB}" presName="spacing" presStyleCnt="0"/>
      <dgm:spPr/>
    </dgm:pt>
    <dgm:pt modelId="{D003A5F6-A264-0D45-95DA-C408B7801D47}" type="pres">
      <dgm:prSet presAssocID="{7C5B3AA6-88AE-7F4A-8BC4-7C7013375943}" presName="linNode" presStyleCnt="0"/>
      <dgm:spPr/>
    </dgm:pt>
    <dgm:pt modelId="{74AE99F4-74A2-B44F-ADCC-00AD9FD33610}" type="pres">
      <dgm:prSet presAssocID="{7C5B3AA6-88AE-7F4A-8BC4-7C7013375943}" presName="parentShp" presStyleLbl="node1" presStyleIdx="1" presStyleCnt="3">
        <dgm:presLayoutVars>
          <dgm:bulletEnabled val="1"/>
        </dgm:presLayoutVars>
      </dgm:prSet>
      <dgm:spPr/>
    </dgm:pt>
    <dgm:pt modelId="{1CEB08F3-1E62-B44F-82AA-10F816B6FDFF}" type="pres">
      <dgm:prSet presAssocID="{7C5B3AA6-88AE-7F4A-8BC4-7C7013375943}" presName="childShp" presStyleLbl="bgAccFollowNode1" presStyleIdx="1" presStyleCnt="3">
        <dgm:presLayoutVars>
          <dgm:bulletEnabled val="1"/>
        </dgm:presLayoutVars>
      </dgm:prSet>
      <dgm:spPr/>
    </dgm:pt>
    <dgm:pt modelId="{8C86B64C-756D-4A4B-9522-9773AA15B3E4}" type="pres">
      <dgm:prSet presAssocID="{E97365AC-728B-F14B-8B62-6E86264DAB2A}" presName="spacing" presStyleCnt="0"/>
      <dgm:spPr/>
    </dgm:pt>
    <dgm:pt modelId="{36A22DFA-558F-3849-8544-57739BDC92CB}" type="pres">
      <dgm:prSet presAssocID="{B9CFC027-6664-304C-9A62-3AF27FCFD117}" presName="linNode" presStyleCnt="0"/>
      <dgm:spPr/>
    </dgm:pt>
    <dgm:pt modelId="{F52D7FD0-8A0B-594C-9856-59CBF0D44C23}" type="pres">
      <dgm:prSet presAssocID="{B9CFC027-6664-304C-9A62-3AF27FCFD117}" presName="parentShp" presStyleLbl="node1" presStyleIdx="2" presStyleCnt="3">
        <dgm:presLayoutVars>
          <dgm:bulletEnabled val="1"/>
        </dgm:presLayoutVars>
      </dgm:prSet>
      <dgm:spPr/>
    </dgm:pt>
    <dgm:pt modelId="{6996D44F-84F6-AD46-8621-F380E8506528}" type="pres">
      <dgm:prSet presAssocID="{B9CFC027-6664-304C-9A62-3AF27FCFD117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A904FA03-2505-8E40-8401-FE40B033160A}" srcId="{2158AAD8-91A4-144A-8670-7EE48D88499F}" destId="{7C5B3AA6-88AE-7F4A-8BC4-7C7013375943}" srcOrd="1" destOrd="0" parTransId="{8DBFB850-2395-4D4C-97D1-91943667F20A}" sibTransId="{E97365AC-728B-F14B-8B62-6E86264DAB2A}"/>
    <dgm:cxn modelId="{6AF1A00A-B6D2-7448-BC66-964855A5781E}" srcId="{F961690D-826D-884C-933D-608C0B8C2B5C}" destId="{63E90AA3-3A73-3944-B8D9-3D26B14F3BD3}" srcOrd="2" destOrd="0" parTransId="{307746AE-AAD7-014B-A652-280F004DF320}" sibTransId="{72E053A6-F7B4-5840-9580-E2270C6F1D5B}"/>
    <dgm:cxn modelId="{7FC6B20A-7095-7E44-A6D9-3068D4A8D9DC}" srcId="{F961690D-826D-884C-933D-608C0B8C2B5C}" destId="{F9DA0CA7-0074-AF42-A1BF-1FA789802DEC}" srcOrd="0" destOrd="0" parTransId="{69D96D2B-93AC-DA4E-9E6E-ED42A09C3167}" sibTransId="{92299FB8-982F-8741-9FDE-B91DD155F1B9}"/>
    <dgm:cxn modelId="{3140240D-690A-4A45-9750-8583CCEB32AD}" type="presOf" srcId="{F9DA0CA7-0074-AF42-A1BF-1FA789802DEC}" destId="{FA89D1C6-28B2-2F46-A248-0372ED23EC25}" srcOrd="0" destOrd="0" presId="urn:microsoft.com/office/officeart/2005/8/layout/vList6"/>
    <dgm:cxn modelId="{1819BB2C-5F60-8943-AD37-EEEEF099C653}" type="presOf" srcId="{B1B6FF89-8363-5942-9B6F-AAC808F80FC6}" destId="{1CEB08F3-1E62-B44F-82AA-10F816B6FDFF}" srcOrd="0" destOrd="1" presId="urn:microsoft.com/office/officeart/2005/8/layout/vList6"/>
    <dgm:cxn modelId="{2DB7EF46-3657-E342-9B47-935C2FED7478}" type="presOf" srcId="{2158AAD8-91A4-144A-8670-7EE48D88499F}" destId="{BDB2628B-174E-F145-AB95-0E2D6BB9B767}" srcOrd="0" destOrd="0" presId="urn:microsoft.com/office/officeart/2005/8/layout/vList6"/>
    <dgm:cxn modelId="{69E4C847-9B54-E546-A2D4-0EA31C40401E}" srcId="{B9CFC027-6664-304C-9A62-3AF27FCFD117}" destId="{A38626B4-1A4D-3A48-8D57-96346D3556B5}" srcOrd="0" destOrd="0" parTransId="{FAB2C178-1A08-504F-A9D1-FE74CDE9F912}" sibTransId="{669F4B65-28C5-AB4D-86D9-CE2EEFD73DB8}"/>
    <dgm:cxn modelId="{8C175851-CE0A-264E-82E2-A34812CE7B0F}" type="presOf" srcId="{95DD8443-3E50-7946-BC1E-87D0621C629F}" destId="{1CEB08F3-1E62-B44F-82AA-10F816B6FDFF}" srcOrd="0" destOrd="0" presId="urn:microsoft.com/office/officeart/2005/8/layout/vList6"/>
    <dgm:cxn modelId="{9B4E9755-A315-D34A-94F3-1C521E40EA0C}" srcId="{7C5B3AA6-88AE-7F4A-8BC4-7C7013375943}" destId="{95DD8443-3E50-7946-BC1E-87D0621C629F}" srcOrd="0" destOrd="0" parTransId="{17C2690C-7522-594F-B281-FD8228F076A9}" sibTransId="{F7899942-156B-4741-BA1F-2CCD2760B4F3}"/>
    <dgm:cxn modelId="{5B262D5B-D694-8749-805E-39AC23FA4919}" srcId="{F961690D-826D-884C-933D-608C0B8C2B5C}" destId="{3F4B8DBC-00EB-3244-8761-F402839D0B5D}" srcOrd="1" destOrd="0" parTransId="{2CD666DA-B63C-F64A-A94F-D02D3B66F491}" sibTransId="{1C83C8D6-D0CD-DB40-BEB8-C3B2404E6B73}"/>
    <dgm:cxn modelId="{1A85BE5B-D253-8D47-94B2-44728F5B8B5E}" srcId="{2158AAD8-91A4-144A-8670-7EE48D88499F}" destId="{F961690D-826D-884C-933D-608C0B8C2B5C}" srcOrd="0" destOrd="0" parTransId="{B8FFFB05-0D8A-3246-82E7-FE7DA3035E94}" sibTransId="{142CD7B7-B054-7647-8873-2D4FC76D2FAB}"/>
    <dgm:cxn modelId="{71C5AD8D-59BE-F64D-81E3-F2CF734EB805}" srcId="{2158AAD8-91A4-144A-8670-7EE48D88499F}" destId="{B9CFC027-6664-304C-9A62-3AF27FCFD117}" srcOrd="2" destOrd="0" parTransId="{FD3973DF-E12B-0F4B-86BB-69EC1672D3B3}" sibTransId="{6ADE5FF2-2FB1-5346-8ADD-4054F3EB1E7F}"/>
    <dgm:cxn modelId="{FAD23298-A0D5-9649-9697-776416934550}" type="presOf" srcId="{3F4B8DBC-00EB-3244-8761-F402839D0B5D}" destId="{FA89D1C6-28B2-2F46-A248-0372ED23EC25}" srcOrd="0" destOrd="1" presId="urn:microsoft.com/office/officeart/2005/8/layout/vList6"/>
    <dgm:cxn modelId="{68C378AB-0FD7-564E-B0AD-8DBADDCA38C8}" type="presOf" srcId="{A38626B4-1A4D-3A48-8D57-96346D3556B5}" destId="{6996D44F-84F6-AD46-8621-F380E8506528}" srcOrd="0" destOrd="0" presId="urn:microsoft.com/office/officeart/2005/8/layout/vList6"/>
    <dgm:cxn modelId="{9E4BA4B5-4E78-0B4C-A627-E8086C003E29}" type="presOf" srcId="{F961690D-826D-884C-933D-608C0B8C2B5C}" destId="{C6AE1874-3925-C24A-B342-D49C49BB4258}" srcOrd="0" destOrd="0" presId="urn:microsoft.com/office/officeart/2005/8/layout/vList6"/>
    <dgm:cxn modelId="{A9088ABB-8D1A-BC4E-875D-A7B9503F753A}" type="presOf" srcId="{63E90AA3-3A73-3944-B8D9-3D26B14F3BD3}" destId="{FA89D1C6-28B2-2F46-A248-0372ED23EC25}" srcOrd="0" destOrd="2" presId="urn:microsoft.com/office/officeart/2005/8/layout/vList6"/>
    <dgm:cxn modelId="{B3EBFBDE-5B46-B542-8086-F9DE55A9F0FC}" type="presOf" srcId="{7C5B3AA6-88AE-7F4A-8BC4-7C7013375943}" destId="{74AE99F4-74A2-B44F-ADCC-00AD9FD33610}" srcOrd="0" destOrd="0" presId="urn:microsoft.com/office/officeart/2005/8/layout/vList6"/>
    <dgm:cxn modelId="{1241B6E6-A893-4C4E-9B20-026CB128691A}" type="presOf" srcId="{B9CFC027-6664-304C-9A62-3AF27FCFD117}" destId="{F52D7FD0-8A0B-594C-9856-59CBF0D44C23}" srcOrd="0" destOrd="0" presId="urn:microsoft.com/office/officeart/2005/8/layout/vList6"/>
    <dgm:cxn modelId="{515511EA-A6FE-1843-8BBB-45EEE189250B}" srcId="{7C5B3AA6-88AE-7F4A-8BC4-7C7013375943}" destId="{B1B6FF89-8363-5942-9B6F-AAC808F80FC6}" srcOrd="1" destOrd="0" parTransId="{278730F4-EDBB-EE4D-9E9D-85428584C7DE}" sibTransId="{C235826E-2040-DB45-A333-005DF0F1D2E3}"/>
    <dgm:cxn modelId="{383EC6F6-ACD0-A646-96E3-483A36E2C318}" type="presParOf" srcId="{BDB2628B-174E-F145-AB95-0E2D6BB9B767}" destId="{D82AD42C-4BE3-8045-B7BE-23419706F50A}" srcOrd="0" destOrd="0" presId="urn:microsoft.com/office/officeart/2005/8/layout/vList6"/>
    <dgm:cxn modelId="{644957F5-FD9D-0444-9FBA-8B7D828B034F}" type="presParOf" srcId="{D82AD42C-4BE3-8045-B7BE-23419706F50A}" destId="{C6AE1874-3925-C24A-B342-D49C49BB4258}" srcOrd="0" destOrd="0" presId="urn:microsoft.com/office/officeart/2005/8/layout/vList6"/>
    <dgm:cxn modelId="{C2D86739-C26F-4C4A-B4E5-D9509AE4007E}" type="presParOf" srcId="{D82AD42C-4BE3-8045-B7BE-23419706F50A}" destId="{FA89D1C6-28B2-2F46-A248-0372ED23EC25}" srcOrd="1" destOrd="0" presId="urn:microsoft.com/office/officeart/2005/8/layout/vList6"/>
    <dgm:cxn modelId="{9B4A5B2E-DE49-CF43-B23A-ACD9CCAC8A07}" type="presParOf" srcId="{BDB2628B-174E-F145-AB95-0E2D6BB9B767}" destId="{23E11181-68EE-C94F-8499-E3CFBCD02E61}" srcOrd="1" destOrd="0" presId="urn:microsoft.com/office/officeart/2005/8/layout/vList6"/>
    <dgm:cxn modelId="{F81510AC-80DD-324E-9451-991523D4CC83}" type="presParOf" srcId="{BDB2628B-174E-F145-AB95-0E2D6BB9B767}" destId="{D003A5F6-A264-0D45-95DA-C408B7801D47}" srcOrd="2" destOrd="0" presId="urn:microsoft.com/office/officeart/2005/8/layout/vList6"/>
    <dgm:cxn modelId="{05BB2110-DC80-204F-95F7-3C21843BDC4F}" type="presParOf" srcId="{D003A5F6-A264-0D45-95DA-C408B7801D47}" destId="{74AE99F4-74A2-B44F-ADCC-00AD9FD33610}" srcOrd="0" destOrd="0" presId="urn:microsoft.com/office/officeart/2005/8/layout/vList6"/>
    <dgm:cxn modelId="{820AE413-CF78-E04A-A430-57AE3150F41E}" type="presParOf" srcId="{D003A5F6-A264-0D45-95DA-C408B7801D47}" destId="{1CEB08F3-1E62-B44F-82AA-10F816B6FDFF}" srcOrd="1" destOrd="0" presId="urn:microsoft.com/office/officeart/2005/8/layout/vList6"/>
    <dgm:cxn modelId="{BF9A6CEB-B582-5740-8DED-5D36ADF1CD87}" type="presParOf" srcId="{BDB2628B-174E-F145-AB95-0E2D6BB9B767}" destId="{8C86B64C-756D-4A4B-9522-9773AA15B3E4}" srcOrd="3" destOrd="0" presId="urn:microsoft.com/office/officeart/2005/8/layout/vList6"/>
    <dgm:cxn modelId="{3D50C1B8-3F22-C44B-95C5-0D74CFC81BB1}" type="presParOf" srcId="{BDB2628B-174E-F145-AB95-0E2D6BB9B767}" destId="{36A22DFA-558F-3849-8544-57739BDC92CB}" srcOrd="4" destOrd="0" presId="urn:microsoft.com/office/officeart/2005/8/layout/vList6"/>
    <dgm:cxn modelId="{E0819B0D-51F8-F34C-9655-635D20199699}" type="presParOf" srcId="{36A22DFA-558F-3849-8544-57739BDC92CB}" destId="{F52D7FD0-8A0B-594C-9856-59CBF0D44C23}" srcOrd="0" destOrd="0" presId="urn:microsoft.com/office/officeart/2005/8/layout/vList6"/>
    <dgm:cxn modelId="{AE9503C0-E4F5-4242-ABF8-EAE2E48E26E5}" type="presParOf" srcId="{36A22DFA-558F-3849-8544-57739BDC92CB}" destId="{6996D44F-84F6-AD46-8621-F380E850652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9AB628-1631-4249-A94A-EEBF2DE07882}" type="doc">
      <dgm:prSet loTypeId="urn:microsoft.com/office/officeart/2005/8/layout/hierarchy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4F8D77-6F29-6245-B0ED-AE625DA5BDBC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Updated Curriculum in All Areas </a:t>
          </a:r>
          <a:endParaRPr lang="en-US">
            <a:solidFill>
              <a:schemeClr val="bg1"/>
            </a:solidFill>
          </a:endParaRPr>
        </a:p>
      </dgm:t>
    </dgm:pt>
    <dgm:pt modelId="{D7730EDF-4DDD-D446-9DA7-9C3B6FE785EF}" type="parTrans" cxnId="{F35D6B73-91E5-8146-AB9C-ED9FAB47F50F}">
      <dgm:prSet/>
      <dgm:spPr/>
      <dgm:t>
        <a:bodyPr/>
        <a:lstStyle/>
        <a:p>
          <a:endParaRPr lang="en-US"/>
        </a:p>
      </dgm:t>
    </dgm:pt>
    <dgm:pt modelId="{7A7C565F-0FAC-2C4B-9FC2-F771C4F2D5B5}" type="sibTrans" cxnId="{F35D6B73-91E5-8146-AB9C-ED9FAB47F50F}">
      <dgm:prSet/>
      <dgm:spPr/>
      <dgm:t>
        <a:bodyPr/>
        <a:lstStyle/>
        <a:p>
          <a:endParaRPr lang="en-US"/>
        </a:p>
      </dgm:t>
    </dgm:pt>
    <dgm:pt modelId="{483B6D1A-382D-7B49-A0FB-47B2FEA89BAB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Challenge Day </a:t>
          </a:r>
        </a:p>
      </dgm:t>
    </dgm:pt>
    <dgm:pt modelId="{04C5530A-6E74-6444-A052-AB7FE984D035}" type="parTrans" cxnId="{4A0AFE9A-5CFD-7446-AFD5-B10CE7858F09}">
      <dgm:prSet/>
      <dgm:spPr/>
      <dgm:t>
        <a:bodyPr/>
        <a:lstStyle/>
        <a:p>
          <a:endParaRPr lang="en-US"/>
        </a:p>
      </dgm:t>
    </dgm:pt>
    <dgm:pt modelId="{3DEA6D1A-A7A5-D149-99CF-CCD99FFA7794}" type="sibTrans" cxnId="{4A0AFE9A-5CFD-7446-AFD5-B10CE7858F09}">
      <dgm:prSet/>
      <dgm:spPr/>
      <dgm:t>
        <a:bodyPr/>
        <a:lstStyle/>
        <a:p>
          <a:endParaRPr lang="en-US"/>
        </a:p>
      </dgm:t>
    </dgm:pt>
    <dgm:pt modelId="{4046FEB0-74E3-314E-93B3-BD32E49AB70C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 New Security Protocols  with HTPD &amp; Camera System </a:t>
          </a:r>
        </a:p>
      </dgm:t>
    </dgm:pt>
    <dgm:pt modelId="{598C460B-BB0D-FB4A-8798-41AD08A2F3E5}" type="parTrans" cxnId="{01A2F284-B12F-B845-B2A8-087246414A17}">
      <dgm:prSet/>
      <dgm:spPr/>
      <dgm:t>
        <a:bodyPr/>
        <a:lstStyle/>
        <a:p>
          <a:endParaRPr lang="en-US"/>
        </a:p>
      </dgm:t>
    </dgm:pt>
    <dgm:pt modelId="{EAE4B90F-BEAA-B24A-972B-A8EA3BE4BD49}" type="sibTrans" cxnId="{01A2F284-B12F-B845-B2A8-087246414A17}">
      <dgm:prSet/>
      <dgm:spPr/>
      <dgm:t>
        <a:bodyPr/>
        <a:lstStyle/>
        <a:p>
          <a:endParaRPr lang="en-US"/>
        </a:p>
      </dgm:t>
    </dgm:pt>
    <dgm:pt modelId="{C8E37369-18CF-E947-A5D2-940B5BF26F59}">
      <dgm:prSet phldrT="[Text]"/>
      <dgm:spPr>
        <a:solidFill>
          <a:schemeClr val="accent2"/>
        </a:solidFill>
      </dgm:spPr>
      <dgm:t>
        <a:bodyPr/>
        <a:lstStyle/>
        <a:p>
          <a:pPr rtl="0"/>
          <a:r>
            <a:rPr lang="en-US">
              <a:latin typeface="Calibri"/>
            </a:rPr>
            <a:t>Choose Love Day</a:t>
          </a:r>
          <a:endParaRPr lang="en-US"/>
        </a:p>
      </dgm:t>
    </dgm:pt>
    <dgm:pt modelId="{EC87FFE7-67AB-FA4A-89AE-AD339DBB9F6A}" type="parTrans" cxnId="{F5AFB978-3D4C-1540-8D85-3600A0739E8E}">
      <dgm:prSet/>
      <dgm:spPr/>
      <dgm:t>
        <a:bodyPr/>
        <a:lstStyle/>
        <a:p>
          <a:endParaRPr lang="en-US"/>
        </a:p>
      </dgm:t>
    </dgm:pt>
    <dgm:pt modelId="{34468474-3A74-9548-B53E-C0291A2BB8B3}" type="sibTrans" cxnId="{F5AFB978-3D4C-1540-8D85-3600A0739E8E}">
      <dgm:prSet/>
      <dgm:spPr/>
      <dgm:t>
        <a:bodyPr/>
        <a:lstStyle/>
        <a:p>
          <a:endParaRPr lang="en-US"/>
        </a:p>
      </dgm:t>
    </dgm:pt>
    <dgm:pt modelId="{6B5C75C1-88BF-C44D-9FBC-4E03FF48ADFD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School Nursing Services </a:t>
          </a:r>
        </a:p>
      </dgm:t>
    </dgm:pt>
    <dgm:pt modelId="{0CAD4171-1631-E344-B4FD-CB3E327F227B}" type="parTrans" cxnId="{62F45423-C7F6-E44A-8753-26DF5757DAB4}">
      <dgm:prSet/>
      <dgm:spPr/>
      <dgm:t>
        <a:bodyPr/>
        <a:lstStyle/>
        <a:p>
          <a:endParaRPr lang="en-US"/>
        </a:p>
      </dgm:t>
    </dgm:pt>
    <dgm:pt modelId="{88CDF5BE-90DC-0C4A-BE73-F06FD14E0D4E}" type="sibTrans" cxnId="{62F45423-C7F6-E44A-8753-26DF5757DAB4}">
      <dgm:prSet/>
      <dgm:spPr/>
      <dgm:t>
        <a:bodyPr/>
        <a:lstStyle/>
        <a:p>
          <a:endParaRPr lang="en-US"/>
        </a:p>
      </dgm:t>
    </dgm:pt>
    <dgm:pt modelId="{D0F97FA4-7719-5949-8367-5F0E5C25CD7C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No Place for Hate Distinction </a:t>
          </a:r>
        </a:p>
      </dgm:t>
    </dgm:pt>
    <dgm:pt modelId="{CBCF6AD0-D6E5-BE4F-A636-C65A1C7E98D6}" type="parTrans" cxnId="{A96D4128-65D0-9A47-8372-69D8B38D397E}">
      <dgm:prSet/>
      <dgm:spPr/>
      <dgm:t>
        <a:bodyPr/>
        <a:lstStyle/>
        <a:p>
          <a:endParaRPr lang="en-US"/>
        </a:p>
      </dgm:t>
    </dgm:pt>
    <dgm:pt modelId="{7D9BEBE4-104C-CB49-A3CE-3A143C34569C}" type="sibTrans" cxnId="{A96D4128-65D0-9A47-8372-69D8B38D397E}">
      <dgm:prSet/>
      <dgm:spPr/>
      <dgm:t>
        <a:bodyPr/>
        <a:lstStyle/>
        <a:p>
          <a:endParaRPr lang="en-US"/>
        </a:p>
      </dgm:t>
    </dgm:pt>
    <dgm:pt modelId="{52464298-97DD-5D41-A1F9-BD0E2C34AEF7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Self Contained Student  Leadership Activities </a:t>
          </a:r>
        </a:p>
      </dgm:t>
    </dgm:pt>
    <dgm:pt modelId="{7D7B2881-10E9-934A-9C9F-54DABDC81B5E}" type="parTrans" cxnId="{C1EAC371-C61D-E54B-B6B5-012728FEC4D4}">
      <dgm:prSet/>
      <dgm:spPr/>
    </dgm:pt>
    <dgm:pt modelId="{6DB0D905-2B3A-0B4F-8B95-9CBF566A8257}" type="sibTrans" cxnId="{C1EAC371-C61D-E54B-B6B5-012728FEC4D4}">
      <dgm:prSet/>
      <dgm:spPr/>
    </dgm:pt>
    <dgm:pt modelId="{11F613CD-CFAD-BF45-8143-35AF5246BFDA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Student Voices Club </a:t>
          </a:r>
        </a:p>
      </dgm:t>
    </dgm:pt>
    <dgm:pt modelId="{85460668-B0E6-C944-B18A-7C9A36714A3E}" type="parTrans" cxnId="{D0430399-DF6C-5A47-AFBE-DFCD9469FE2A}">
      <dgm:prSet/>
      <dgm:spPr/>
    </dgm:pt>
    <dgm:pt modelId="{B844CD87-03A9-E44F-A7CF-ACD082B465C2}" type="sibTrans" cxnId="{D0430399-DF6C-5A47-AFBE-DFCD9469FE2A}">
      <dgm:prSet/>
      <dgm:spPr/>
    </dgm:pt>
    <dgm:pt modelId="{58D78695-A02C-9E4D-85C3-0CAE450BAACD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State Monitoring Results/Feedback </a:t>
          </a:r>
        </a:p>
      </dgm:t>
    </dgm:pt>
    <dgm:pt modelId="{938931AA-5FD0-6F41-AF06-4281B88A2D37}" type="parTrans" cxnId="{C8D5B29E-B013-524E-A08B-B32A3FE0934B}">
      <dgm:prSet/>
      <dgm:spPr/>
    </dgm:pt>
    <dgm:pt modelId="{D3DFEF07-2797-9946-A9AF-C8EA8B169E80}" type="sibTrans" cxnId="{C8D5B29E-B013-524E-A08B-B32A3FE0934B}">
      <dgm:prSet/>
      <dgm:spPr/>
    </dgm:pt>
    <dgm:pt modelId="{F92C5367-4A82-844B-87B5-9DAEBBEEEF66}" type="pres">
      <dgm:prSet presAssocID="{589AB628-1631-4249-A94A-EEBF2DE0788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372B2E0-72E1-304A-A13A-6BCBDA420C1C}" type="pres">
      <dgm:prSet presAssocID="{684F8D77-6F29-6245-B0ED-AE625DA5BDBC}" presName="vertOne" presStyleCnt="0"/>
      <dgm:spPr/>
    </dgm:pt>
    <dgm:pt modelId="{E8BA2EDE-9786-5D4A-9176-CD980AB8ECCA}" type="pres">
      <dgm:prSet presAssocID="{684F8D77-6F29-6245-B0ED-AE625DA5BDBC}" presName="txOne" presStyleLbl="node0" presStyleIdx="0" presStyleCnt="1">
        <dgm:presLayoutVars>
          <dgm:chPref val="3"/>
        </dgm:presLayoutVars>
      </dgm:prSet>
      <dgm:spPr/>
    </dgm:pt>
    <dgm:pt modelId="{44CFD743-234D-D743-9B56-ADA012F209CB}" type="pres">
      <dgm:prSet presAssocID="{684F8D77-6F29-6245-B0ED-AE625DA5BDBC}" presName="parTransOne" presStyleCnt="0"/>
      <dgm:spPr/>
    </dgm:pt>
    <dgm:pt modelId="{7D1CEF1B-1A92-4F41-B3D7-50AF585A2949}" type="pres">
      <dgm:prSet presAssocID="{684F8D77-6F29-6245-B0ED-AE625DA5BDBC}" presName="horzOne" presStyleCnt="0"/>
      <dgm:spPr/>
    </dgm:pt>
    <dgm:pt modelId="{8CE95172-AB12-3D45-B07E-5744A074DD47}" type="pres">
      <dgm:prSet presAssocID="{483B6D1A-382D-7B49-A0FB-47B2FEA89BAB}" presName="vertTwo" presStyleCnt="0"/>
      <dgm:spPr/>
    </dgm:pt>
    <dgm:pt modelId="{ABABC7AE-D091-E948-90AD-461C907ED926}" type="pres">
      <dgm:prSet presAssocID="{483B6D1A-382D-7B49-A0FB-47B2FEA89BAB}" presName="txTwo" presStyleLbl="node2" presStyleIdx="0" presStyleCnt="3">
        <dgm:presLayoutVars>
          <dgm:chPref val="3"/>
        </dgm:presLayoutVars>
      </dgm:prSet>
      <dgm:spPr/>
    </dgm:pt>
    <dgm:pt modelId="{4C22B29F-3CBC-C941-8889-99DE1079A8B5}" type="pres">
      <dgm:prSet presAssocID="{483B6D1A-382D-7B49-A0FB-47B2FEA89BAB}" presName="parTransTwo" presStyleCnt="0"/>
      <dgm:spPr/>
    </dgm:pt>
    <dgm:pt modelId="{0FAF8522-E320-9F43-A2B2-468B8962C62A}" type="pres">
      <dgm:prSet presAssocID="{483B6D1A-382D-7B49-A0FB-47B2FEA89BAB}" presName="horzTwo" presStyleCnt="0"/>
      <dgm:spPr/>
    </dgm:pt>
    <dgm:pt modelId="{8C40D958-EAFF-7E4D-AD46-EE410ABF0D4C}" type="pres">
      <dgm:prSet presAssocID="{4046FEB0-74E3-314E-93B3-BD32E49AB70C}" presName="vertThree" presStyleCnt="0"/>
      <dgm:spPr/>
    </dgm:pt>
    <dgm:pt modelId="{38CF948D-CAF9-E947-AD91-9A9AD0F9C18C}" type="pres">
      <dgm:prSet presAssocID="{4046FEB0-74E3-314E-93B3-BD32E49AB70C}" presName="txThree" presStyleLbl="node3" presStyleIdx="0" presStyleCnt="5">
        <dgm:presLayoutVars>
          <dgm:chPref val="3"/>
        </dgm:presLayoutVars>
      </dgm:prSet>
      <dgm:spPr/>
    </dgm:pt>
    <dgm:pt modelId="{DA369859-EEDF-9944-899A-C375F72896D5}" type="pres">
      <dgm:prSet presAssocID="{4046FEB0-74E3-314E-93B3-BD32E49AB70C}" presName="horzThree" presStyleCnt="0"/>
      <dgm:spPr/>
    </dgm:pt>
    <dgm:pt modelId="{DEDE3104-C486-4543-8015-63E51C6D8BEE}" type="pres">
      <dgm:prSet presAssocID="{EAE4B90F-BEAA-B24A-972B-A8EA3BE4BD49}" presName="sibSpaceThree" presStyleCnt="0"/>
      <dgm:spPr/>
    </dgm:pt>
    <dgm:pt modelId="{5A29E2D1-4BD3-8748-B297-AC2C65CB0647}" type="pres">
      <dgm:prSet presAssocID="{C8E37369-18CF-E947-A5D2-940B5BF26F59}" presName="vertThree" presStyleCnt="0"/>
      <dgm:spPr/>
    </dgm:pt>
    <dgm:pt modelId="{0A09376A-7A14-1F4A-90B8-F177439BEC27}" type="pres">
      <dgm:prSet presAssocID="{C8E37369-18CF-E947-A5D2-940B5BF26F59}" presName="txThree" presStyleLbl="node3" presStyleIdx="1" presStyleCnt="5">
        <dgm:presLayoutVars>
          <dgm:chPref val="3"/>
        </dgm:presLayoutVars>
      </dgm:prSet>
      <dgm:spPr/>
    </dgm:pt>
    <dgm:pt modelId="{142F58C8-3446-3D43-B774-1C088C44E00B}" type="pres">
      <dgm:prSet presAssocID="{C8E37369-18CF-E947-A5D2-940B5BF26F59}" presName="horzThree" presStyleCnt="0"/>
      <dgm:spPr/>
    </dgm:pt>
    <dgm:pt modelId="{DED56689-37B9-9F4B-AF10-93E0D898B719}" type="pres">
      <dgm:prSet presAssocID="{3DEA6D1A-A7A5-D149-99CF-CCD99FFA7794}" presName="sibSpaceTwo" presStyleCnt="0"/>
      <dgm:spPr/>
    </dgm:pt>
    <dgm:pt modelId="{FCFC19F8-BCA8-D042-B588-C32A708B568B}" type="pres">
      <dgm:prSet presAssocID="{6B5C75C1-88BF-C44D-9FBC-4E03FF48ADFD}" presName="vertTwo" presStyleCnt="0"/>
      <dgm:spPr/>
    </dgm:pt>
    <dgm:pt modelId="{C6F0EDE8-403A-8A4F-AB87-96322AA30C72}" type="pres">
      <dgm:prSet presAssocID="{6B5C75C1-88BF-C44D-9FBC-4E03FF48ADFD}" presName="txTwo" presStyleLbl="node2" presStyleIdx="1" presStyleCnt="3">
        <dgm:presLayoutVars>
          <dgm:chPref val="3"/>
        </dgm:presLayoutVars>
      </dgm:prSet>
      <dgm:spPr/>
    </dgm:pt>
    <dgm:pt modelId="{E2BAC20B-625A-694B-B656-00EC0406F789}" type="pres">
      <dgm:prSet presAssocID="{6B5C75C1-88BF-C44D-9FBC-4E03FF48ADFD}" presName="parTransTwo" presStyleCnt="0"/>
      <dgm:spPr/>
    </dgm:pt>
    <dgm:pt modelId="{2C9CA155-2D9B-2D4D-BEDF-46436487C0AD}" type="pres">
      <dgm:prSet presAssocID="{6B5C75C1-88BF-C44D-9FBC-4E03FF48ADFD}" presName="horzTwo" presStyleCnt="0"/>
      <dgm:spPr/>
    </dgm:pt>
    <dgm:pt modelId="{EBBB2456-170B-3A48-A104-ECCCEE3E21D6}" type="pres">
      <dgm:prSet presAssocID="{D0F97FA4-7719-5949-8367-5F0E5C25CD7C}" presName="vertThree" presStyleCnt="0"/>
      <dgm:spPr/>
    </dgm:pt>
    <dgm:pt modelId="{0448FE2D-83B2-9547-8DE9-4AB51D034228}" type="pres">
      <dgm:prSet presAssocID="{D0F97FA4-7719-5949-8367-5F0E5C25CD7C}" presName="txThree" presStyleLbl="node3" presStyleIdx="2" presStyleCnt="5">
        <dgm:presLayoutVars>
          <dgm:chPref val="3"/>
        </dgm:presLayoutVars>
      </dgm:prSet>
      <dgm:spPr/>
    </dgm:pt>
    <dgm:pt modelId="{78685A97-1FAD-4C4E-B32C-F3BA676445A7}" type="pres">
      <dgm:prSet presAssocID="{D0F97FA4-7719-5949-8367-5F0E5C25CD7C}" presName="horzThree" presStyleCnt="0"/>
      <dgm:spPr/>
    </dgm:pt>
    <dgm:pt modelId="{3882CA2F-A13A-A74E-BB3F-7D91402D3C40}" type="pres">
      <dgm:prSet presAssocID="{7D9BEBE4-104C-CB49-A3CE-3A143C34569C}" presName="sibSpaceThree" presStyleCnt="0"/>
      <dgm:spPr/>
    </dgm:pt>
    <dgm:pt modelId="{81A9087F-FAE8-5844-A1F5-7E064C51F51B}" type="pres">
      <dgm:prSet presAssocID="{11F613CD-CFAD-BF45-8143-35AF5246BFDA}" presName="vertThree" presStyleCnt="0"/>
      <dgm:spPr/>
    </dgm:pt>
    <dgm:pt modelId="{E0F9B423-4251-0F48-B173-A614DC3AD9CB}" type="pres">
      <dgm:prSet presAssocID="{11F613CD-CFAD-BF45-8143-35AF5246BFDA}" presName="txThree" presStyleLbl="node3" presStyleIdx="3" presStyleCnt="5">
        <dgm:presLayoutVars>
          <dgm:chPref val="3"/>
        </dgm:presLayoutVars>
      </dgm:prSet>
      <dgm:spPr/>
    </dgm:pt>
    <dgm:pt modelId="{D7533ACD-F95E-764F-9A99-C75FA9F0C272}" type="pres">
      <dgm:prSet presAssocID="{11F613CD-CFAD-BF45-8143-35AF5246BFDA}" presName="horzThree" presStyleCnt="0"/>
      <dgm:spPr/>
    </dgm:pt>
    <dgm:pt modelId="{C1AABC00-4DBE-8948-BFE7-8689D7EBACB8}" type="pres">
      <dgm:prSet presAssocID="{88CDF5BE-90DC-0C4A-BE73-F06FD14E0D4E}" presName="sibSpaceTwo" presStyleCnt="0"/>
      <dgm:spPr/>
    </dgm:pt>
    <dgm:pt modelId="{D9AD49D6-99BD-6E46-ADD7-BDF78E49C90C}" type="pres">
      <dgm:prSet presAssocID="{52464298-97DD-5D41-A1F9-BD0E2C34AEF7}" presName="vertTwo" presStyleCnt="0"/>
      <dgm:spPr/>
    </dgm:pt>
    <dgm:pt modelId="{538C49FF-0C18-CE45-B629-23FA7A6C0CEE}" type="pres">
      <dgm:prSet presAssocID="{52464298-97DD-5D41-A1F9-BD0E2C34AEF7}" presName="txTwo" presStyleLbl="node2" presStyleIdx="2" presStyleCnt="3">
        <dgm:presLayoutVars>
          <dgm:chPref val="3"/>
        </dgm:presLayoutVars>
      </dgm:prSet>
      <dgm:spPr/>
    </dgm:pt>
    <dgm:pt modelId="{488CD0EA-1A99-D548-97ED-5F8B6FCE2FB2}" type="pres">
      <dgm:prSet presAssocID="{52464298-97DD-5D41-A1F9-BD0E2C34AEF7}" presName="parTransTwo" presStyleCnt="0"/>
      <dgm:spPr/>
    </dgm:pt>
    <dgm:pt modelId="{E8CE4108-CA44-F444-918B-6B15F2803A8B}" type="pres">
      <dgm:prSet presAssocID="{52464298-97DD-5D41-A1F9-BD0E2C34AEF7}" presName="horzTwo" presStyleCnt="0"/>
      <dgm:spPr/>
    </dgm:pt>
    <dgm:pt modelId="{5E50BFDB-613A-ED40-B0C8-8DDBAF9E74AD}" type="pres">
      <dgm:prSet presAssocID="{58D78695-A02C-9E4D-85C3-0CAE450BAACD}" presName="vertThree" presStyleCnt="0"/>
      <dgm:spPr/>
    </dgm:pt>
    <dgm:pt modelId="{0EE7FC93-80FC-E14F-8C91-24C3DCD8ACE1}" type="pres">
      <dgm:prSet presAssocID="{58D78695-A02C-9E4D-85C3-0CAE450BAACD}" presName="txThree" presStyleLbl="node3" presStyleIdx="4" presStyleCnt="5">
        <dgm:presLayoutVars>
          <dgm:chPref val="3"/>
        </dgm:presLayoutVars>
      </dgm:prSet>
      <dgm:spPr/>
    </dgm:pt>
    <dgm:pt modelId="{48053408-A7C7-6B4C-BD4D-3D024957BD79}" type="pres">
      <dgm:prSet presAssocID="{58D78695-A02C-9E4D-85C3-0CAE450BAACD}" presName="horzThree" presStyleCnt="0"/>
      <dgm:spPr/>
    </dgm:pt>
  </dgm:ptLst>
  <dgm:cxnLst>
    <dgm:cxn modelId="{C816431D-3402-3B46-8AF5-5DF6F8BCD172}" type="presOf" srcId="{58D78695-A02C-9E4D-85C3-0CAE450BAACD}" destId="{0EE7FC93-80FC-E14F-8C91-24C3DCD8ACE1}" srcOrd="0" destOrd="0" presId="urn:microsoft.com/office/officeart/2005/8/layout/hierarchy4"/>
    <dgm:cxn modelId="{95CA0122-E193-E646-ADA7-2454AB47A97A}" type="presOf" srcId="{D0F97FA4-7719-5949-8367-5F0E5C25CD7C}" destId="{0448FE2D-83B2-9547-8DE9-4AB51D034228}" srcOrd="0" destOrd="0" presId="urn:microsoft.com/office/officeart/2005/8/layout/hierarchy4"/>
    <dgm:cxn modelId="{62F45423-C7F6-E44A-8753-26DF5757DAB4}" srcId="{684F8D77-6F29-6245-B0ED-AE625DA5BDBC}" destId="{6B5C75C1-88BF-C44D-9FBC-4E03FF48ADFD}" srcOrd="1" destOrd="0" parTransId="{0CAD4171-1631-E344-B4FD-CB3E327F227B}" sibTransId="{88CDF5BE-90DC-0C4A-BE73-F06FD14E0D4E}"/>
    <dgm:cxn modelId="{A96D4128-65D0-9A47-8372-69D8B38D397E}" srcId="{6B5C75C1-88BF-C44D-9FBC-4E03FF48ADFD}" destId="{D0F97FA4-7719-5949-8367-5F0E5C25CD7C}" srcOrd="0" destOrd="0" parTransId="{CBCF6AD0-D6E5-BE4F-A636-C65A1C7E98D6}" sibTransId="{7D9BEBE4-104C-CB49-A3CE-3A143C34569C}"/>
    <dgm:cxn modelId="{3AD3E253-E45E-DF42-B0EA-043D9712C363}" type="presOf" srcId="{483B6D1A-382D-7B49-A0FB-47B2FEA89BAB}" destId="{ABABC7AE-D091-E948-90AD-461C907ED926}" srcOrd="0" destOrd="0" presId="urn:microsoft.com/office/officeart/2005/8/layout/hierarchy4"/>
    <dgm:cxn modelId="{C1EAC371-C61D-E54B-B6B5-012728FEC4D4}" srcId="{684F8D77-6F29-6245-B0ED-AE625DA5BDBC}" destId="{52464298-97DD-5D41-A1F9-BD0E2C34AEF7}" srcOrd="2" destOrd="0" parTransId="{7D7B2881-10E9-934A-9C9F-54DABDC81B5E}" sibTransId="{6DB0D905-2B3A-0B4F-8B95-9CBF566A8257}"/>
    <dgm:cxn modelId="{F35D6B73-91E5-8146-AB9C-ED9FAB47F50F}" srcId="{589AB628-1631-4249-A94A-EEBF2DE07882}" destId="{684F8D77-6F29-6245-B0ED-AE625DA5BDBC}" srcOrd="0" destOrd="0" parTransId="{D7730EDF-4DDD-D446-9DA7-9C3B6FE785EF}" sibTransId="{7A7C565F-0FAC-2C4B-9FC2-F771C4F2D5B5}"/>
    <dgm:cxn modelId="{F5AFB978-3D4C-1540-8D85-3600A0739E8E}" srcId="{483B6D1A-382D-7B49-A0FB-47B2FEA89BAB}" destId="{C8E37369-18CF-E947-A5D2-940B5BF26F59}" srcOrd="1" destOrd="0" parTransId="{EC87FFE7-67AB-FA4A-89AE-AD339DBB9F6A}" sibTransId="{34468474-3A74-9548-B53E-C0291A2BB8B3}"/>
    <dgm:cxn modelId="{01A2F284-B12F-B845-B2A8-087246414A17}" srcId="{483B6D1A-382D-7B49-A0FB-47B2FEA89BAB}" destId="{4046FEB0-74E3-314E-93B3-BD32E49AB70C}" srcOrd="0" destOrd="0" parTransId="{598C460B-BB0D-FB4A-8798-41AD08A2F3E5}" sibTransId="{EAE4B90F-BEAA-B24A-972B-A8EA3BE4BD49}"/>
    <dgm:cxn modelId="{D0430399-DF6C-5A47-AFBE-DFCD9469FE2A}" srcId="{6B5C75C1-88BF-C44D-9FBC-4E03FF48ADFD}" destId="{11F613CD-CFAD-BF45-8143-35AF5246BFDA}" srcOrd="1" destOrd="0" parTransId="{85460668-B0E6-C944-B18A-7C9A36714A3E}" sibTransId="{B844CD87-03A9-E44F-A7CF-ACD082B465C2}"/>
    <dgm:cxn modelId="{4C50549A-D86B-7148-8177-A0D46FA273AE}" type="presOf" srcId="{52464298-97DD-5D41-A1F9-BD0E2C34AEF7}" destId="{538C49FF-0C18-CE45-B629-23FA7A6C0CEE}" srcOrd="0" destOrd="0" presId="urn:microsoft.com/office/officeart/2005/8/layout/hierarchy4"/>
    <dgm:cxn modelId="{4A0AFE9A-5CFD-7446-AFD5-B10CE7858F09}" srcId="{684F8D77-6F29-6245-B0ED-AE625DA5BDBC}" destId="{483B6D1A-382D-7B49-A0FB-47B2FEA89BAB}" srcOrd="0" destOrd="0" parTransId="{04C5530A-6E74-6444-A052-AB7FE984D035}" sibTransId="{3DEA6D1A-A7A5-D149-99CF-CCD99FFA7794}"/>
    <dgm:cxn modelId="{C8D5B29E-B013-524E-A08B-B32A3FE0934B}" srcId="{52464298-97DD-5D41-A1F9-BD0E2C34AEF7}" destId="{58D78695-A02C-9E4D-85C3-0CAE450BAACD}" srcOrd="0" destOrd="0" parTransId="{938931AA-5FD0-6F41-AF06-4281B88A2D37}" sibTransId="{D3DFEF07-2797-9946-A9AF-C8EA8B169E80}"/>
    <dgm:cxn modelId="{3BFC05A3-8B94-C348-A407-DBD8151748D8}" type="presOf" srcId="{4046FEB0-74E3-314E-93B3-BD32E49AB70C}" destId="{38CF948D-CAF9-E947-AD91-9A9AD0F9C18C}" srcOrd="0" destOrd="0" presId="urn:microsoft.com/office/officeart/2005/8/layout/hierarchy4"/>
    <dgm:cxn modelId="{A6752FC8-AE29-E444-AD97-6B5F3FE8C2D6}" type="presOf" srcId="{C8E37369-18CF-E947-A5D2-940B5BF26F59}" destId="{0A09376A-7A14-1F4A-90B8-F177439BEC27}" srcOrd="0" destOrd="0" presId="urn:microsoft.com/office/officeart/2005/8/layout/hierarchy4"/>
    <dgm:cxn modelId="{723560DC-5F38-9143-97F2-20A776EEC92E}" type="presOf" srcId="{6B5C75C1-88BF-C44D-9FBC-4E03FF48ADFD}" destId="{C6F0EDE8-403A-8A4F-AB87-96322AA30C72}" srcOrd="0" destOrd="0" presId="urn:microsoft.com/office/officeart/2005/8/layout/hierarchy4"/>
    <dgm:cxn modelId="{6D75EDF1-4E53-BE47-98BC-64DF3344AFA7}" type="presOf" srcId="{589AB628-1631-4249-A94A-EEBF2DE07882}" destId="{F92C5367-4A82-844B-87B5-9DAEBBEEEF66}" srcOrd="0" destOrd="0" presId="urn:microsoft.com/office/officeart/2005/8/layout/hierarchy4"/>
    <dgm:cxn modelId="{0F67EBF9-2A3D-0147-91D1-D116583F58EA}" type="presOf" srcId="{11F613CD-CFAD-BF45-8143-35AF5246BFDA}" destId="{E0F9B423-4251-0F48-B173-A614DC3AD9CB}" srcOrd="0" destOrd="0" presId="urn:microsoft.com/office/officeart/2005/8/layout/hierarchy4"/>
    <dgm:cxn modelId="{5EA0A7FE-6939-F54E-9F14-F601052A500D}" type="presOf" srcId="{684F8D77-6F29-6245-B0ED-AE625DA5BDBC}" destId="{E8BA2EDE-9786-5D4A-9176-CD980AB8ECCA}" srcOrd="0" destOrd="0" presId="urn:microsoft.com/office/officeart/2005/8/layout/hierarchy4"/>
    <dgm:cxn modelId="{0C80811A-3C1F-A84C-91E1-5FF99B6D9128}" type="presParOf" srcId="{F92C5367-4A82-844B-87B5-9DAEBBEEEF66}" destId="{7372B2E0-72E1-304A-A13A-6BCBDA420C1C}" srcOrd="0" destOrd="0" presId="urn:microsoft.com/office/officeart/2005/8/layout/hierarchy4"/>
    <dgm:cxn modelId="{AA69C7A1-66B5-A847-8E1C-FB17CA368AF9}" type="presParOf" srcId="{7372B2E0-72E1-304A-A13A-6BCBDA420C1C}" destId="{E8BA2EDE-9786-5D4A-9176-CD980AB8ECCA}" srcOrd="0" destOrd="0" presId="urn:microsoft.com/office/officeart/2005/8/layout/hierarchy4"/>
    <dgm:cxn modelId="{7D1E1A08-0A77-0043-AC82-4444DE2AAB1A}" type="presParOf" srcId="{7372B2E0-72E1-304A-A13A-6BCBDA420C1C}" destId="{44CFD743-234D-D743-9B56-ADA012F209CB}" srcOrd="1" destOrd="0" presId="urn:microsoft.com/office/officeart/2005/8/layout/hierarchy4"/>
    <dgm:cxn modelId="{D245332F-DC40-5041-B9C5-E3F7A3CD0258}" type="presParOf" srcId="{7372B2E0-72E1-304A-A13A-6BCBDA420C1C}" destId="{7D1CEF1B-1A92-4F41-B3D7-50AF585A2949}" srcOrd="2" destOrd="0" presId="urn:microsoft.com/office/officeart/2005/8/layout/hierarchy4"/>
    <dgm:cxn modelId="{18D95E0A-015E-E54F-8901-C2AB1256751D}" type="presParOf" srcId="{7D1CEF1B-1A92-4F41-B3D7-50AF585A2949}" destId="{8CE95172-AB12-3D45-B07E-5744A074DD47}" srcOrd="0" destOrd="0" presId="urn:microsoft.com/office/officeart/2005/8/layout/hierarchy4"/>
    <dgm:cxn modelId="{EDEEEB0C-3AEE-C14A-B559-83D0EC0B49D8}" type="presParOf" srcId="{8CE95172-AB12-3D45-B07E-5744A074DD47}" destId="{ABABC7AE-D091-E948-90AD-461C907ED926}" srcOrd="0" destOrd="0" presId="urn:microsoft.com/office/officeart/2005/8/layout/hierarchy4"/>
    <dgm:cxn modelId="{390BD781-5F80-0141-86BE-3ED9BB0FB6D5}" type="presParOf" srcId="{8CE95172-AB12-3D45-B07E-5744A074DD47}" destId="{4C22B29F-3CBC-C941-8889-99DE1079A8B5}" srcOrd="1" destOrd="0" presId="urn:microsoft.com/office/officeart/2005/8/layout/hierarchy4"/>
    <dgm:cxn modelId="{350406B6-6F7B-3743-960E-022670DBBC5A}" type="presParOf" srcId="{8CE95172-AB12-3D45-B07E-5744A074DD47}" destId="{0FAF8522-E320-9F43-A2B2-468B8962C62A}" srcOrd="2" destOrd="0" presId="urn:microsoft.com/office/officeart/2005/8/layout/hierarchy4"/>
    <dgm:cxn modelId="{658EAC33-878B-C647-8D53-96EDF7E218B3}" type="presParOf" srcId="{0FAF8522-E320-9F43-A2B2-468B8962C62A}" destId="{8C40D958-EAFF-7E4D-AD46-EE410ABF0D4C}" srcOrd="0" destOrd="0" presId="urn:microsoft.com/office/officeart/2005/8/layout/hierarchy4"/>
    <dgm:cxn modelId="{1E437C7D-7677-E244-A00E-A99B2793D365}" type="presParOf" srcId="{8C40D958-EAFF-7E4D-AD46-EE410ABF0D4C}" destId="{38CF948D-CAF9-E947-AD91-9A9AD0F9C18C}" srcOrd="0" destOrd="0" presId="urn:microsoft.com/office/officeart/2005/8/layout/hierarchy4"/>
    <dgm:cxn modelId="{5765DB4D-3A53-4941-A9AA-942E4D7CEEF8}" type="presParOf" srcId="{8C40D958-EAFF-7E4D-AD46-EE410ABF0D4C}" destId="{DA369859-EEDF-9944-899A-C375F72896D5}" srcOrd="1" destOrd="0" presId="urn:microsoft.com/office/officeart/2005/8/layout/hierarchy4"/>
    <dgm:cxn modelId="{6AE70A78-F8FC-F643-8E5F-AD99591733AC}" type="presParOf" srcId="{0FAF8522-E320-9F43-A2B2-468B8962C62A}" destId="{DEDE3104-C486-4543-8015-63E51C6D8BEE}" srcOrd="1" destOrd="0" presId="urn:microsoft.com/office/officeart/2005/8/layout/hierarchy4"/>
    <dgm:cxn modelId="{9FD9096D-4772-1D4B-B645-1A3C1502E270}" type="presParOf" srcId="{0FAF8522-E320-9F43-A2B2-468B8962C62A}" destId="{5A29E2D1-4BD3-8748-B297-AC2C65CB0647}" srcOrd="2" destOrd="0" presId="urn:microsoft.com/office/officeart/2005/8/layout/hierarchy4"/>
    <dgm:cxn modelId="{6E3BFCF0-EFA4-5C4D-B829-AE9EADCB0E87}" type="presParOf" srcId="{5A29E2D1-4BD3-8748-B297-AC2C65CB0647}" destId="{0A09376A-7A14-1F4A-90B8-F177439BEC27}" srcOrd="0" destOrd="0" presId="urn:microsoft.com/office/officeart/2005/8/layout/hierarchy4"/>
    <dgm:cxn modelId="{054C65A8-E9DC-B64A-AAF2-5FD1859D868C}" type="presParOf" srcId="{5A29E2D1-4BD3-8748-B297-AC2C65CB0647}" destId="{142F58C8-3446-3D43-B774-1C088C44E00B}" srcOrd="1" destOrd="0" presId="urn:microsoft.com/office/officeart/2005/8/layout/hierarchy4"/>
    <dgm:cxn modelId="{258CEA8F-A387-144D-A3E9-C302E8B88B6E}" type="presParOf" srcId="{7D1CEF1B-1A92-4F41-B3D7-50AF585A2949}" destId="{DED56689-37B9-9F4B-AF10-93E0D898B719}" srcOrd="1" destOrd="0" presId="urn:microsoft.com/office/officeart/2005/8/layout/hierarchy4"/>
    <dgm:cxn modelId="{93619411-FC50-BD4D-8792-A88DF235C5DF}" type="presParOf" srcId="{7D1CEF1B-1A92-4F41-B3D7-50AF585A2949}" destId="{FCFC19F8-BCA8-D042-B588-C32A708B568B}" srcOrd="2" destOrd="0" presId="urn:microsoft.com/office/officeart/2005/8/layout/hierarchy4"/>
    <dgm:cxn modelId="{E6B57282-1442-8A4C-9976-E8098D81697F}" type="presParOf" srcId="{FCFC19F8-BCA8-D042-B588-C32A708B568B}" destId="{C6F0EDE8-403A-8A4F-AB87-96322AA30C72}" srcOrd="0" destOrd="0" presId="urn:microsoft.com/office/officeart/2005/8/layout/hierarchy4"/>
    <dgm:cxn modelId="{9EE82A88-20FA-064C-B844-09A107FE2758}" type="presParOf" srcId="{FCFC19F8-BCA8-D042-B588-C32A708B568B}" destId="{E2BAC20B-625A-694B-B656-00EC0406F789}" srcOrd="1" destOrd="0" presId="urn:microsoft.com/office/officeart/2005/8/layout/hierarchy4"/>
    <dgm:cxn modelId="{D09B3743-2438-0549-900F-99F9B9A90D66}" type="presParOf" srcId="{FCFC19F8-BCA8-D042-B588-C32A708B568B}" destId="{2C9CA155-2D9B-2D4D-BEDF-46436487C0AD}" srcOrd="2" destOrd="0" presId="urn:microsoft.com/office/officeart/2005/8/layout/hierarchy4"/>
    <dgm:cxn modelId="{F1281BCD-E4A8-9847-A9C8-E5F0855EBF14}" type="presParOf" srcId="{2C9CA155-2D9B-2D4D-BEDF-46436487C0AD}" destId="{EBBB2456-170B-3A48-A104-ECCCEE3E21D6}" srcOrd="0" destOrd="0" presId="urn:microsoft.com/office/officeart/2005/8/layout/hierarchy4"/>
    <dgm:cxn modelId="{CA52A294-050A-6447-AA2F-B732666E8362}" type="presParOf" srcId="{EBBB2456-170B-3A48-A104-ECCCEE3E21D6}" destId="{0448FE2D-83B2-9547-8DE9-4AB51D034228}" srcOrd="0" destOrd="0" presId="urn:microsoft.com/office/officeart/2005/8/layout/hierarchy4"/>
    <dgm:cxn modelId="{BAABC168-06CC-D64F-8C75-050CCAAF3EBE}" type="presParOf" srcId="{EBBB2456-170B-3A48-A104-ECCCEE3E21D6}" destId="{78685A97-1FAD-4C4E-B32C-F3BA676445A7}" srcOrd="1" destOrd="0" presId="urn:microsoft.com/office/officeart/2005/8/layout/hierarchy4"/>
    <dgm:cxn modelId="{99A1F369-7FC5-8E48-ADF7-30CF82222E05}" type="presParOf" srcId="{2C9CA155-2D9B-2D4D-BEDF-46436487C0AD}" destId="{3882CA2F-A13A-A74E-BB3F-7D91402D3C40}" srcOrd="1" destOrd="0" presId="urn:microsoft.com/office/officeart/2005/8/layout/hierarchy4"/>
    <dgm:cxn modelId="{D015AA31-EE1E-A346-AEAF-FC09BF287261}" type="presParOf" srcId="{2C9CA155-2D9B-2D4D-BEDF-46436487C0AD}" destId="{81A9087F-FAE8-5844-A1F5-7E064C51F51B}" srcOrd="2" destOrd="0" presId="urn:microsoft.com/office/officeart/2005/8/layout/hierarchy4"/>
    <dgm:cxn modelId="{AC31B1E2-B488-B346-B6C6-181B36DEF5D8}" type="presParOf" srcId="{81A9087F-FAE8-5844-A1F5-7E064C51F51B}" destId="{E0F9B423-4251-0F48-B173-A614DC3AD9CB}" srcOrd="0" destOrd="0" presId="urn:microsoft.com/office/officeart/2005/8/layout/hierarchy4"/>
    <dgm:cxn modelId="{1B62EA5F-110B-F141-BBF3-B82E49CCA58B}" type="presParOf" srcId="{81A9087F-FAE8-5844-A1F5-7E064C51F51B}" destId="{D7533ACD-F95E-764F-9A99-C75FA9F0C272}" srcOrd="1" destOrd="0" presId="urn:microsoft.com/office/officeart/2005/8/layout/hierarchy4"/>
    <dgm:cxn modelId="{AF4FA6C7-3C10-1849-9CDD-C97EAC15339B}" type="presParOf" srcId="{7D1CEF1B-1A92-4F41-B3D7-50AF585A2949}" destId="{C1AABC00-4DBE-8948-BFE7-8689D7EBACB8}" srcOrd="3" destOrd="0" presId="urn:microsoft.com/office/officeart/2005/8/layout/hierarchy4"/>
    <dgm:cxn modelId="{FE7D14BD-B8D0-2C4F-BF93-7B668C935FD8}" type="presParOf" srcId="{7D1CEF1B-1A92-4F41-B3D7-50AF585A2949}" destId="{D9AD49D6-99BD-6E46-ADD7-BDF78E49C90C}" srcOrd="4" destOrd="0" presId="urn:microsoft.com/office/officeart/2005/8/layout/hierarchy4"/>
    <dgm:cxn modelId="{8E732440-EBF6-CD44-9ECE-03AF58BAB8E6}" type="presParOf" srcId="{D9AD49D6-99BD-6E46-ADD7-BDF78E49C90C}" destId="{538C49FF-0C18-CE45-B629-23FA7A6C0CEE}" srcOrd="0" destOrd="0" presId="urn:microsoft.com/office/officeart/2005/8/layout/hierarchy4"/>
    <dgm:cxn modelId="{FC08441E-A1FB-AD43-BEBE-382C7A8D5841}" type="presParOf" srcId="{D9AD49D6-99BD-6E46-ADD7-BDF78E49C90C}" destId="{488CD0EA-1A99-D548-97ED-5F8B6FCE2FB2}" srcOrd="1" destOrd="0" presId="urn:microsoft.com/office/officeart/2005/8/layout/hierarchy4"/>
    <dgm:cxn modelId="{A0D7133C-695E-E141-8905-12B357021B64}" type="presParOf" srcId="{D9AD49D6-99BD-6E46-ADD7-BDF78E49C90C}" destId="{E8CE4108-CA44-F444-918B-6B15F2803A8B}" srcOrd="2" destOrd="0" presId="urn:microsoft.com/office/officeart/2005/8/layout/hierarchy4"/>
    <dgm:cxn modelId="{8A4F8004-9F6F-3B48-B60E-5D6FA5E094B0}" type="presParOf" srcId="{E8CE4108-CA44-F444-918B-6B15F2803A8B}" destId="{5E50BFDB-613A-ED40-B0C8-8DDBAF9E74AD}" srcOrd="0" destOrd="0" presId="urn:microsoft.com/office/officeart/2005/8/layout/hierarchy4"/>
    <dgm:cxn modelId="{6B053102-3A1F-4A42-A0E5-0E93A81C611A}" type="presParOf" srcId="{5E50BFDB-613A-ED40-B0C8-8DDBAF9E74AD}" destId="{0EE7FC93-80FC-E14F-8C91-24C3DCD8ACE1}" srcOrd="0" destOrd="0" presId="urn:microsoft.com/office/officeart/2005/8/layout/hierarchy4"/>
    <dgm:cxn modelId="{DC145C2D-EC7E-2A42-845A-A1857843B23F}" type="presParOf" srcId="{5E50BFDB-613A-ED40-B0C8-8DDBAF9E74AD}" destId="{48053408-A7C7-6B4C-BD4D-3D024957BD7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58AAD8-91A4-144A-8670-7EE48D88499F}" type="doc">
      <dgm:prSet loTypeId="urn:microsoft.com/office/officeart/2005/8/layout/hList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FD20DE-993D-FB4C-8C45-A5E21C90B7E1}">
      <dgm:prSet phldrT="[Text]"/>
      <dgm:spPr>
        <a:solidFill>
          <a:schemeClr val="accent2"/>
        </a:solidFill>
      </dgm:spPr>
      <dgm:t>
        <a:bodyPr/>
        <a:lstStyle/>
        <a:p>
          <a:r>
            <a:rPr lang="en-US" u="sng"/>
            <a:t>Visual &amp; Performing Arts </a:t>
          </a:r>
        </a:p>
      </dgm:t>
    </dgm:pt>
    <dgm:pt modelId="{A4BBC347-A21D-7249-BD27-156EDF8F8343}" type="parTrans" cxnId="{63755614-0BAE-D149-BBCE-FDEC48108E27}">
      <dgm:prSet/>
      <dgm:spPr/>
      <dgm:t>
        <a:bodyPr/>
        <a:lstStyle/>
        <a:p>
          <a:endParaRPr lang="en-US"/>
        </a:p>
      </dgm:t>
    </dgm:pt>
    <dgm:pt modelId="{9F39E39F-4A96-694A-9ACE-23ADD3D6C8A9}" type="sibTrans" cxnId="{63755614-0BAE-D149-BBCE-FDEC48108E27}">
      <dgm:prSet/>
      <dgm:spPr/>
      <dgm:t>
        <a:bodyPr/>
        <a:lstStyle/>
        <a:p>
          <a:endParaRPr lang="en-US"/>
        </a:p>
      </dgm:t>
    </dgm:pt>
    <dgm:pt modelId="{3D676225-2617-FF4A-8E55-7143553B91E0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6K raised Spring Pops/</a:t>
          </a:r>
          <a:r>
            <a:rPr lang="en-US" dirty="0" err="1"/>
            <a:t>Intersteller</a:t>
          </a:r>
          <a:r>
            <a:rPr lang="en-US" dirty="0"/>
            <a:t> </a:t>
          </a:r>
        </a:p>
      </dgm:t>
    </dgm:pt>
    <dgm:pt modelId="{D5725FEC-9A6A-394B-9192-755F4CE3750E}" type="parTrans" cxnId="{4E5FFEFC-7819-5444-AE35-A06076D1B75D}">
      <dgm:prSet/>
      <dgm:spPr/>
      <dgm:t>
        <a:bodyPr/>
        <a:lstStyle/>
        <a:p>
          <a:endParaRPr lang="en-US"/>
        </a:p>
      </dgm:t>
    </dgm:pt>
    <dgm:pt modelId="{C37CF376-6640-6948-8556-C5B68FF99D70}" type="sibTrans" cxnId="{4E5FFEFC-7819-5444-AE35-A06076D1B75D}">
      <dgm:prSet/>
      <dgm:spPr/>
      <dgm:t>
        <a:bodyPr/>
        <a:lstStyle/>
        <a:p>
          <a:endParaRPr lang="en-US"/>
        </a:p>
      </dgm:t>
    </dgm:pt>
    <dgm:pt modelId="{702A2968-4F68-464F-AB9E-37EEEDE90365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All South Jersey </a:t>
          </a:r>
        </a:p>
      </dgm:t>
    </dgm:pt>
    <dgm:pt modelId="{73F99791-E338-BE4B-92EA-5AEEA635A817}" type="parTrans" cxnId="{DA0701F9-577B-7245-8147-FD0DABA915D9}">
      <dgm:prSet/>
      <dgm:spPr/>
      <dgm:t>
        <a:bodyPr/>
        <a:lstStyle/>
        <a:p>
          <a:endParaRPr lang="en-US"/>
        </a:p>
      </dgm:t>
    </dgm:pt>
    <dgm:pt modelId="{1DE7B23B-9430-D540-AFAD-BC0D19733DDB}" type="sibTrans" cxnId="{DA0701F9-577B-7245-8147-FD0DABA915D9}">
      <dgm:prSet/>
      <dgm:spPr/>
      <dgm:t>
        <a:bodyPr/>
        <a:lstStyle/>
        <a:p>
          <a:endParaRPr lang="en-US"/>
        </a:p>
      </dgm:t>
    </dgm:pt>
    <dgm:pt modelId="{17AB5EA8-1FED-0749-A018-A60096D8F24B}">
      <dgm:prSet phldrT="[Text]"/>
      <dgm:spPr>
        <a:solidFill>
          <a:schemeClr val="accent2"/>
        </a:solidFill>
      </dgm:spPr>
      <dgm:t>
        <a:bodyPr/>
        <a:lstStyle/>
        <a:p>
          <a:r>
            <a:rPr lang="en-US" u="sng"/>
            <a:t>Athletics </a:t>
          </a:r>
        </a:p>
      </dgm:t>
    </dgm:pt>
    <dgm:pt modelId="{5EE97BDC-B96E-2F43-8C58-F949C93E2232}" type="parTrans" cxnId="{F74432CC-ACB7-6F4E-ADD3-EDB868FF618E}">
      <dgm:prSet/>
      <dgm:spPr/>
      <dgm:t>
        <a:bodyPr/>
        <a:lstStyle/>
        <a:p>
          <a:endParaRPr lang="en-US"/>
        </a:p>
      </dgm:t>
    </dgm:pt>
    <dgm:pt modelId="{4ED105F7-06BB-2449-9871-23908454A8E4}" type="sibTrans" cxnId="{F74432CC-ACB7-6F4E-ADD3-EDB868FF618E}">
      <dgm:prSet/>
      <dgm:spPr/>
      <dgm:t>
        <a:bodyPr/>
        <a:lstStyle/>
        <a:p>
          <a:endParaRPr lang="en-US"/>
        </a:p>
      </dgm:t>
    </dgm:pt>
    <dgm:pt modelId="{84829AEA-ACDD-0745-B39B-48AF2EF29252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South Jersey Coaches Association </a:t>
          </a:r>
        </a:p>
      </dgm:t>
    </dgm:pt>
    <dgm:pt modelId="{8D9CF65F-8269-8E48-9246-DABDC2FFC2EC}" type="parTrans" cxnId="{48BF54C5-B4C9-164B-976F-EA8B52E9D1A6}">
      <dgm:prSet/>
      <dgm:spPr/>
      <dgm:t>
        <a:bodyPr/>
        <a:lstStyle/>
        <a:p>
          <a:endParaRPr lang="en-US"/>
        </a:p>
      </dgm:t>
    </dgm:pt>
    <dgm:pt modelId="{C28B1F2D-9203-534E-B254-4D938645E9FE}" type="sibTrans" cxnId="{48BF54C5-B4C9-164B-976F-EA8B52E9D1A6}">
      <dgm:prSet/>
      <dgm:spPr/>
      <dgm:t>
        <a:bodyPr/>
        <a:lstStyle/>
        <a:p>
          <a:endParaRPr lang="en-US"/>
        </a:p>
      </dgm:t>
    </dgm:pt>
    <dgm:pt modelId="{A1C6643C-0F2C-094D-B5F2-6268E5925534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Outstanding Academic Achievement </a:t>
          </a:r>
        </a:p>
      </dgm:t>
    </dgm:pt>
    <dgm:pt modelId="{965917D6-A829-CB43-BF6A-677875D6B54D}" type="parTrans" cxnId="{5E8438E0-0087-6A46-9ECA-8AF480236D81}">
      <dgm:prSet/>
      <dgm:spPr/>
      <dgm:t>
        <a:bodyPr/>
        <a:lstStyle/>
        <a:p>
          <a:endParaRPr lang="en-US"/>
        </a:p>
      </dgm:t>
    </dgm:pt>
    <dgm:pt modelId="{14EBB605-A58D-A548-8019-8E8AA9A4C37F}" type="sibTrans" cxnId="{5E8438E0-0087-6A46-9ECA-8AF480236D81}">
      <dgm:prSet/>
      <dgm:spPr/>
      <dgm:t>
        <a:bodyPr/>
        <a:lstStyle/>
        <a:p>
          <a:endParaRPr lang="en-US"/>
        </a:p>
      </dgm:t>
    </dgm:pt>
    <dgm:pt modelId="{4D75219A-1026-9948-BCEF-46707929E3C3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All State</a:t>
          </a:r>
        </a:p>
      </dgm:t>
    </dgm:pt>
    <dgm:pt modelId="{A4E61563-41E9-DD49-AADC-D49E1A874898}" type="parTrans" cxnId="{2C705B2D-859C-904A-A44C-6FDB8C967960}">
      <dgm:prSet/>
      <dgm:spPr/>
      <dgm:t>
        <a:bodyPr/>
        <a:lstStyle/>
        <a:p>
          <a:endParaRPr lang="en-US"/>
        </a:p>
      </dgm:t>
    </dgm:pt>
    <dgm:pt modelId="{13ED0934-CAA0-2F41-A620-C784A165A889}" type="sibTrans" cxnId="{2C705B2D-859C-904A-A44C-6FDB8C967960}">
      <dgm:prSet/>
      <dgm:spPr/>
      <dgm:t>
        <a:bodyPr/>
        <a:lstStyle/>
        <a:p>
          <a:endParaRPr lang="en-US"/>
        </a:p>
      </dgm:t>
    </dgm:pt>
    <dgm:pt modelId="{8D53A217-8968-3C47-ACB2-24E489D32F8C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Instrument Top 10 </a:t>
          </a:r>
        </a:p>
      </dgm:t>
    </dgm:pt>
    <dgm:pt modelId="{2687FFB8-6A58-444C-9A83-FE376F96C164}" type="parTrans" cxnId="{024C275A-1BE5-EF44-818F-DC413A7ADB64}">
      <dgm:prSet/>
      <dgm:spPr/>
      <dgm:t>
        <a:bodyPr/>
        <a:lstStyle/>
        <a:p>
          <a:endParaRPr lang="en-US"/>
        </a:p>
      </dgm:t>
    </dgm:pt>
    <dgm:pt modelId="{06FEC907-A69A-374B-A580-173F19B113DC}" type="sibTrans" cxnId="{024C275A-1BE5-EF44-818F-DC413A7ADB64}">
      <dgm:prSet/>
      <dgm:spPr/>
      <dgm:t>
        <a:bodyPr/>
        <a:lstStyle/>
        <a:p>
          <a:endParaRPr lang="en-US"/>
        </a:p>
      </dgm:t>
    </dgm:pt>
    <dgm:pt modelId="{AE7BBFB4-D8F3-6346-9DE6-57BA9892E65D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NAMM Foundation</a:t>
          </a:r>
        </a:p>
      </dgm:t>
    </dgm:pt>
    <dgm:pt modelId="{97A10503-6CF2-DE48-A61D-95447BDAD1D0}" type="parTrans" cxnId="{21E4D7A4-56D0-D145-8D0C-97D34E470054}">
      <dgm:prSet/>
      <dgm:spPr/>
      <dgm:t>
        <a:bodyPr/>
        <a:lstStyle/>
        <a:p>
          <a:endParaRPr lang="en-US"/>
        </a:p>
      </dgm:t>
    </dgm:pt>
    <dgm:pt modelId="{DA3C773B-3EC8-6648-85F8-FF8F2594AE57}" type="sibTrans" cxnId="{21E4D7A4-56D0-D145-8D0C-97D34E470054}">
      <dgm:prSet/>
      <dgm:spPr/>
      <dgm:t>
        <a:bodyPr/>
        <a:lstStyle/>
        <a:p>
          <a:endParaRPr lang="en-US"/>
        </a:p>
      </dgm:t>
    </dgm:pt>
    <dgm:pt modelId="{ACCF19BA-7E2B-F14A-BE7C-D93321D6E337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15 Athlete College Commitments </a:t>
          </a:r>
        </a:p>
      </dgm:t>
    </dgm:pt>
    <dgm:pt modelId="{F75661C3-CC53-2745-A6E0-C63DF00CDD2B}" type="parTrans" cxnId="{B78DE8C0-4FD7-4E4D-9B08-DFAA95F3B495}">
      <dgm:prSet/>
      <dgm:spPr/>
      <dgm:t>
        <a:bodyPr/>
        <a:lstStyle/>
        <a:p>
          <a:endParaRPr lang="en-US"/>
        </a:p>
      </dgm:t>
    </dgm:pt>
    <dgm:pt modelId="{5300021B-8F6B-7D4A-8911-10831576053B}" type="sibTrans" cxnId="{B78DE8C0-4FD7-4E4D-9B08-DFAA95F3B495}">
      <dgm:prSet/>
      <dgm:spPr/>
      <dgm:t>
        <a:bodyPr/>
        <a:lstStyle/>
        <a:p>
          <a:endParaRPr lang="en-US"/>
        </a:p>
      </dgm:t>
    </dgm:pt>
    <dgm:pt modelId="{6764630E-0C96-314B-9592-198CCAE3564C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NJSIAA Sportsmanship Awards </a:t>
          </a:r>
        </a:p>
      </dgm:t>
    </dgm:pt>
    <dgm:pt modelId="{498885D8-0832-584D-B529-077EC01A5D54}" type="parTrans" cxnId="{720B5232-9D7B-7D42-8018-04BCAB362C2B}">
      <dgm:prSet/>
      <dgm:spPr/>
      <dgm:t>
        <a:bodyPr/>
        <a:lstStyle/>
        <a:p>
          <a:endParaRPr lang="en-US"/>
        </a:p>
      </dgm:t>
    </dgm:pt>
    <dgm:pt modelId="{D12A6CBB-CE4E-DB4D-971A-4EC5841F1DAF}" type="sibTrans" cxnId="{720B5232-9D7B-7D42-8018-04BCAB362C2B}">
      <dgm:prSet/>
      <dgm:spPr/>
      <dgm:t>
        <a:bodyPr/>
        <a:lstStyle/>
        <a:p>
          <a:endParaRPr lang="en-US"/>
        </a:p>
      </dgm:t>
    </dgm:pt>
    <dgm:pt modelId="{EF8C2A5F-A204-E845-8252-F5283F9ADC27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Colonial Conference Scholar Athletes </a:t>
          </a:r>
        </a:p>
      </dgm:t>
    </dgm:pt>
    <dgm:pt modelId="{1DC61E64-5D3D-D249-9071-E957B0C4DBED}" type="parTrans" cxnId="{BAA39C4C-8433-EF4D-A5D8-61DC524AB4F7}">
      <dgm:prSet/>
      <dgm:spPr/>
      <dgm:t>
        <a:bodyPr/>
        <a:lstStyle/>
        <a:p>
          <a:endParaRPr lang="en-US"/>
        </a:p>
      </dgm:t>
    </dgm:pt>
    <dgm:pt modelId="{5AEF620F-EA24-6B4A-A8BD-B36E7175FB0B}" type="sibTrans" cxnId="{BAA39C4C-8433-EF4D-A5D8-61DC524AB4F7}">
      <dgm:prSet/>
      <dgm:spPr/>
      <dgm:t>
        <a:bodyPr/>
        <a:lstStyle/>
        <a:p>
          <a:endParaRPr lang="en-US"/>
        </a:p>
      </dgm:t>
    </dgm:pt>
    <dgm:pt modelId="{0E8D51DD-761D-6A42-934B-22C875BB2655}" type="pres">
      <dgm:prSet presAssocID="{2158AAD8-91A4-144A-8670-7EE48D88499F}" presName="Name0" presStyleCnt="0">
        <dgm:presLayoutVars>
          <dgm:dir/>
          <dgm:resizeHandles val="exact"/>
        </dgm:presLayoutVars>
      </dgm:prSet>
      <dgm:spPr/>
    </dgm:pt>
    <dgm:pt modelId="{A04F71D6-29E7-8143-AFC5-422A94C983F3}" type="pres">
      <dgm:prSet presAssocID="{CDFD20DE-993D-FB4C-8C45-A5E21C90B7E1}" presName="node" presStyleLbl="node1" presStyleIdx="0" presStyleCnt="2">
        <dgm:presLayoutVars>
          <dgm:bulletEnabled val="1"/>
        </dgm:presLayoutVars>
      </dgm:prSet>
      <dgm:spPr/>
    </dgm:pt>
    <dgm:pt modelId="{EC3B37E7-A014-1B48-80CE-568D4A035F77}" type="pres">
      <dgm:prSet presAssocID="{9F39E39F-4A96-694A-9ACE-23ADD3D6C8A9}" presName="sibTrans" presStyleCnt="0"/>
      <dgm:spPr/>
    </dgm:pt>
    <dgm:pt modelId="{406FEB24-4785-D142-92F6-C8F4B1A41D27}" type="pres">
      <dgm:prSet presAssocID="{17AB5EA8-1FED-0749-A018-A60096D8F24B}" presName="node" presStyleLbl="node1" presStyleIdx="1" presStyleCnt="2">
        <dgm:presLayoutVars>
          <dgm:bulletEnabled val="1"/>
        </dgm:presLayoutVars>
      </dgm:prSet>
      <dgm:spPr/>
    </dgm:pt>
  </dgm:ptLst>
  <dgm:cxnLst>
    <dgm:cxn modelId="{63755614-0BAE-D149-BBCE-FDEC48108E27}" srcId="{2158AAD8-91A4-144A-8670-7EE48D88499F}" destId="{CDFD20DE-993D-FB4C-8C45-A5E21C90B7E1}" srcOrd="0" destOrd="0" parTransId="{A4BBC347-A21D-7249-BD27-156EDF8F8343}" sibTransId="{9F39E39F-4A96-694A-9ACE-23ADD3D6C8A9}"/>
    <dgm:cxn modelId="{AD51DD1F-3162-184E-B748-4E0DA575A0EC}" type="presOf" srcId="{4D75219A-1026-9948-BCEF-46707929E3C3}" destId="{A04F71D6-29E7-8143-AFC5-422A94C983F3}" srcOrd="0" destOrd="3" presId="urn:microsoft.com/office/officeart/2005/8/layout/hList6"/>
    <dgm:cxn modelId="{3D7EAF2A-8D71-FF4D-BA46-217B5B616942}" type="presOf" srcId="{702A2968-4F68-464F-AB9E-37EEEDE90365}" destId="{A04F71D6-29E7-8143-AFC5-422A94C983F3}" srcOrd="0" destOrd="2" presId="urn:microsoft.com/office/officeart/2005/8/layout/hList6"/>
    <dgm:cxn modelId="{2C705B2D-859C-904A-A44C-6FDB8C967960}" srcId="{CDFD20DE-993D-FB4C-8C45-A5E21C90B7E1}" destId="{4D75219A-1026-9948-BCEF-46707929E3C3}" srcOrd="2" destOrd="0" parTransId="{A4E61563-41E9-DD49-AADC-D49E1A874898}" sibTransId="{13ED0934-CAA0-2F41-A620-C784A165A889}"/>
    <dgm:cxn modelId="{FF5F0B32-01DD-FB4F-9A22-5A858A423765}" type="presOf" srcId="{2158AAD8-91A4-144A-8670-7EE48D88499F}" destId="{0E8D51DD-761D-6A42-934B-22C875BB2655}" srcOrd="0" destOrd="0" presId="urn:microsoft.com/office/officeart/2005/8/layout/hList6"/>
    <dgm:cxn modelId="{720B5232-9D7B-7D42-8018-04BCAB362C2B}" srcId="{17AB5EA8-1FED-0749-A018-A60096D8F24B}" destId="{6764630E-0C96-314B-9592-198CCAE3564C}" srcOrd="3" destOrd="0" parTransId="{498885D8-0832-584D-B529-077EC01A5D54}" sibTransId="{D12A6CBB-CE4E-DB4D-971A-4EC5841F1DAF}"/>
    <dgm:cxn modelId="{A0755144-C31E-6948-9151-5940EBC94F66}" type="presOf" srcId="{AE7BBFB4-D8F3-6346-9DE6-57BA9892E65D}" destId="{A04F71D6-29E7-8143-AFC5-422A94C983F3}" srcOrd="0" destOrd="5" presId="urn:microsoft.com/office/officeart/2005/8/layout/hList6"/>
    <dgm:cxn modelId="{104FDA48-EAB5-A44E-886C-1F1B4F5AC20E}" type="presOf" srcId="{A1C6643C-0F2C-094D-B5F2-6268E5925534}" destId="{406FEB24-4785-D142-92F6-C8F4B1A41D27}" srcOrd="0" destOrd="3" presId="urn:microsoft.com/office/officeart/2005/8/layout/hList6"/>
    <dgm:cxn modelId="{93546E4C-FA4A-E440-B7D0-1CE40AC53899}" type="presOf" srcId="{6764630E-0C96-314B-9592-198CCAE3564C}" destId="{406FEB24-4785-D142-92F6-C8F4B1A41D27}" srcOrd="0" destOrd="4" presId="urn:microsoft.com/office/officeart/2005/8/layout/hList6"/>
    <dgm:cxn modelId="{BAA39C4C-8433-EF4D-A5D8-61DC524AB4F7}" srcId="{17AB5EA8-1FED-0749-A018-A60096D8F24B}" destId="{EF8C2A5F-A204-E845-8252-F5283F9ADC27}" srcOrd="4" destOrd="0" parTransId="{1DC61E64-5D3D-D249-9071-E957B0C4DBED}" sibTransId="{5AEF620F-EA24-6B4A-A8BD-B36E7175FB0B}"/>
    <dgm:cxn modelId="{024C275A-1BE5-EF44-818F-DC413A7ADB64}" srcId="{CDFD20DE-993D-FB4C-8C45-A5E21C90B7E1}" destId="{8D53A217-8968-3C47-ACB2-24E489D32F8C}" srcOrd="3" destOrd="0" parTransId="{2687FFB8-6A58-444C-9A83-FE376F96C164}" sibTransId="{06FEC907-A69A-374B-A580-173F19B113DC}"/>
    <dgm:cxn modelId="{D4F35C89-D941-BB43-B1D0-AED6AAF39295}" type="presOf" srcId="{ACCF19BA-7E2B-F14A-BE7C-D93321D6E337}" destId="{406FEB24-4785-D142-92F6-C8F4B1A41D27}" srcOrd="0" destOrd="2" presId="urn:microsoft.com/office/officeart/2005/8/layout/hList6"/>
    <dgm:cxn modelId="{FDDBBE89-B11F-E64E-ACCD-A742557A64E9}" type="presOf" srcId="{3D676225-2617-FF4A-8E55-7143553B91E0}" destId="{A04F71D6-29E7-8143-AFC5-422A94C983F3}" srcOrd="0" destOrd="1" presId="urn:microsoft.com/office/officeart/2005/8/layout/hList6"/>
    <dgm:cxn modelId="{8700C589-CB54-8F40-AF14-5D6C1DF4B7AD}" type="presOf" srcId="{8D53A217-8968-3C47-ACB2-24E489D32F8C}" destId="{A04F71D6-29E7-8143-AFC5-422A94C983F3}" srcOrd="0" destOrd="4" presId="urn:microsoft.com/office/officeart/2005/8/layout/hList6"/>
    <dgm:cxn modelId="{7D4DC392-BAD1-C449-A747-87C72E86CED6}" type="presOf" srcId="{EF8C2A5F-A204-E845-8252-F5283F9ADC27}" destId="{406FEB24-4785-D142-92F6-C8F4B1A41D27}" srcOrd="0" destOrd="5" presId="urn:microsoft.com/office/officeart/2005/8/layout/hList6"/>
    <dgm:cxn modelId="{21E4D7A4-56D0-D145-8D0C-97D34E470054}" srcId="{CDFD20DE-993D-FB4C-8C45-A5E21C90B7E1}" destId="{AE7BBFB4-D8F3-6346-9DE6-57BA9892E65D}" srcOrd="4" destOrd="0" parTransId="{97A10503-6CF2-DE48-A61D-95447BDAD1D0}" sibTransId="{DA3C773B-3EC8-6648-85F8-FF8F2594AE57}"/>
    <dgm:cxn modelId="{7B79C2A8-BD59-6745-82A8-97EF7258ED37}" type="presOf" srcId="{CDFD20DE-993D-FB4C-8C45-A5E21C90B7E1}" destId="{A04F71D6-29E7-8143-AFC5-422A94C983F3}" srcOrd="0" destOrd="0" presId="urn:microsoft.com/office/officeart/2005/8/layout/hList6"/>
    <dgm:cxn modelId="{07BE9CBA-79DD-5B4B-8475-0C793CC38341}" type="presOf" srcId="{84829AEA-ACDD-0745-B39B-48AF2EF29252}" destId="{406FEB24-4785-D142-92F6-C8F4B1A41D27}" srcOrd="0" destOrd="1" presId="urn:microsoft.com/office/officeart/2005/8/layout/hList6"/>
    <dgm:cxn modelId="{B78DE8C0-4FD7-4E4D-9B08-DFAA95F3B495}" srcId="{17AB5EA8-1FED-0749-A018-A60096D8F24B}" destId="{ACCF19BA-7E2B-F14A-BE7C-D93321D6E337}" srcOrd="1" destOrd="0" parTransId="{F75661C3-CC53-2745-A6E0-C63DF00CDD2B}" sibTransId="{5300021B-8F6B-7D4A-8911-10831576053B}"/>
    <dgm:cxn modelId="{48BF54C5-B4C9-164B-976F-EA8B52E9D1A6}" srcId="{17AB5EA8-1FED-0749-A018-A60096D8F24B}" destId="{84829AEA-ACDD-0745-B39B-48AF2EF29252}" srcOrd="0" destOrd="0" parTransId="{8D9CF65F-8269-8E48-9246-DABDC2FFC2EC}" sibTransId="{C28B1F2D-9203-534E-B254-4D938645E9FE}"/>
    <dgm:cxn modelId="{F74432CC-ACB7-6F4E-ADD3-EDB868FF618E}" srcId="{2158AAD8-91A4-144A-8670-7EE48D88499F}" destId="{17AB5EA8-1FED-0749-A018-A60096D8F24B}" srcOrd="1" destOrd="0" parTransId="{5EE97BDC-B96E-2F43-8C58-F949C93E2232}" sibTransId="{4ED105F7-06BB-2449-9871-23908454A8E4}"/>
    <dgm:cxn modelId="{C04CF9CF-2534-F04C-A54C-B666599E72CA}" type="presOf" srcId="{17AB5EA8-1FED-0749-A018-A60096D8F24B}" destId="{406FEB24-4785-D142-92F6-C8F4B1A41D27}" srcOrd="0" destOrd="0" presId="urn:microsoft.com/office/officeart/2005/8/layout/hList6"/>
    <dgm:cxn modelId="{5E8438E0-0087-6A46-9ECA-8AF480236D81}" srcId="{17AB5EA8-1FED-0749-A018-A60096D8F24B}" destId="{A1C6643C-0F2C-094D-B5F2-6268E5925534}" srcOrd="2" destOrd="0" parTransId="{965917D6-A829-CB43-BF6A-677875D6B54D}" sibTransId="{14EBB605-A58D-A548-8019-8E8AA9A4C37F}"/>
    <dgm:cxn modelId="{DA0701F9-577B-7245-8147-FD0DABA915D9}" srcId="{CDFD20DE-993D-FB4C-8C45-A5E21C90B7E1}" destId="{702A2968-4F68-464F-AB9E-37EEEDE90365}" srcOrd="1" destOrd="0" parTransId="{73F99791-E338-BE4B-92EA-5AEEA635A817}" sibTransId="{1DE7B23B-9430-D540-AFAD-BC0D19733DDB}"/>
    <dgm:cxn modelId="{4E5FFEFC-7819-5444-AE35-A06076D1B75D}" srcId="{CDFD20DE-993D-FB4C-8C45-A5E21C90B7E1}" destId="{3D676225-2617-FF4A-8E55-7143553B91E0}" srcOrd="0" destOrd="0" parTransId="{D5725FEC-9A6A-394B-9192-755F4CE3750E}" sibTransId="{C37CF376-6640-6948-8556-C5B68FF99D70}"/>
    <dgm:cxn modelId="{C625EC8E-99C0-B446-BF51-493579A49232}" type="presParOf" srcId="{0E8D51DD-761D-6A42-934B-22C875BB2655}" destId="{A04F71D6-29E7-8143-AFC5-422A94C983F3}" srcOrd="0" destOrd="0" presId="urn:microsoft.com/office/officeart/2005/8/layout/hList6"/>
    <dgm:cxn modelId="{19A607E9-43E4-1049-9B85-BD3665ABFC84}" type="presParOf" srcId="{0E8D51DD-761D-6A42-934B-22C875BB2655}" destId="{EC3B37E7-A014-1B48-80CE-568D4A035F77}" srcOrd="1" destOrd="0" presId="urn:microsoft.com/office/officeart/2005/8/layout/hList6"/>
    <dgm:cxn modelId="{FEF434D8-D827-A045-AC1E-529F3CFA108E}" type="presParOf" srcId="{0E8D51DD-761D-6A42-934B-22C875BB2655}" destId="{406FEB24-4785-D142-92F6-C8F4B1A41D27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F505EF-A777-9E4A-AECC-E5367725D5CC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1465AA-EA3F-1245-8F2C-085E43D23026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Grading Consistencies by Department /Level </a:t>
          </a:r>
        </a:p>
      </dgm:t>
    </dgm:pt>
    <dgm:pt modelId="{FFC59BFE-E392-624E-8184-D886F6179397}" type="parTrans" cxnId="{4AE2E9EA-4C7A-2C47-BB3A-9908ED3E487E}">
      <dgm:prSet/>
      <dgm:spPr/>
      <dgm:t>
        <a:bodyPr/>
        <a:lstStyle/>
        <a:p>
          <a:endParaRPr lang="en-US"/>
        </a:p>
      </dgm:t>
    </dgm:pt>
    <dgm:pt modelId="{1B15A3FC-F705-8048-B9A8-6BA01EAE1294}" type="sibTrans" cxnId="{4AE2E9EA-4C7A-2C47-BB3A-9908ED3E487E}">
      <dgm:prSet/>
      <dgm:spPr/>
      <dgm:t>
        <a:bodyPr/>
        <a:lstStyle/>
        <a:p>
          <a:endParaRPr lang="en-US"/>
        </a:p>
      </dgm:t>
    </dgm:pt>
    <dgm:pt modelId="{7B1A5545-7BAD-9D42-851E-17829C7C520B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Re-Assessment</a:t>
          </a:r>
        </a:p>
      </dgm:t>
    </dgm:pt>
    <dgm:pt modelId="{3E170651-E3A2-5A47-9D4B-5BC203DD15A4}" type="parTrans" cxnId="{5C1C61B8-C56D-274D-8B09-EC19C30BDE11}">
      <dgm:prSet/>
      <dgm:spPr/>
      <dgm:t>
        <a:bodyPr/>
        <a:lstStyle/>
        <a:p>
          <a:endParaRPr lang="en-US"/>
        </a:p>
      </dgm:t>
    </dgm:pt>
    <dgm:pt modelId="{0AE596AE-3B81-9C40-B047-842763C3A709}" type="sibTrans" cxnId="{5C1C61B8-C56D-274D-8B09-EC19C30BDE11}">
      <dgm:prSet/>
      <dgm:spPr/>
      <dgm:t>
        <a:bodyPr/>
        <a:lstStyle/>
        <a:p>
          <a:endParaRPr lang="en-US"/>
        </a:p>
      </dgm:t>
    </dgm:pt>
    <dgm:pt modelId="{A2EFE156-A2F0-2949-89C4-2812E7822CB9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TV Studio/Robotics/ESports </a:t>
          </a:r>
        </a:p>
      </dgm:t>
    </dgm:pt>
    <dgm:pt modelId="{AEA9F8A8-FA21-C94D-B66F-71774C173945}" type="parTrans" cxnId="{F21313F1-73C6-2A42-8D86-16FA1CFFF572}">
      <dgm:prSet/>
      <dgm:spPr/>
      <dgm:t>
        <a:bodyPr/>
        <a:lstStyle/>
        <a:p>
          <a:endParaRPr lang="en-US"/>
        </a:p>
      </dgm:t>
    </dgm:pt>
    <dgm:pt modelId="{5CC8FE72-3345-714A-B777-1F461B808B70}" type="sibTrans" cxnId="{F21313F1-73C6-2A42-8D86-16FA1CFFF572}">
      <dgm:prSet/>
      <dgm:spPr/>
      <dgm:t>
        <a:bodyPr/>
        <a:lstStyle/>
        <a:p>
          <a:endParaRPr lang="en-US"/>
        </a:p>
      </dgm:t>
    </dgm:pt>
    <dgm:pt modelId="{C24C91EC-358B-8243-B211-BEB1129ED963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Cell Phones </a:t>
          </a:r>
        </a:p>
      </dgm:t>
    </dgm:pt>
    <dgm:pt modelId="{05317F4D-27EB-8F47-B5E4-215EED2D7CD0}" type="parTrans" cxnId="{AC708A1C-601A-E24E-9087-76DE46F0F087}">
      <dgm:prSet/>
      <dgm:spPr/>
      <dgm:t>
        <a:bodyPr/>
        <a:lstStyle/>
        <a:p>
          <a:endParaRPr lang="en-US"/>
        </a:p>
      </dgm:t>
    </dgm:pt>
    <dgm:pt modelId="{CEAA2D04-B93F-5741-BA5C-DF38C9070225}" type="sibTrans" cxnId="{AC708A1C-601A-E24E-9087-76DE46F0F087}">
      <dgm:prSet/>
      <dgm:spPr/>
      <dgm:t>
        <a:bodyPr/>
        <a:lstStyle/>
        <a:p>
          <a:endParaRPr lang="en-US"/>
        </a:p>
      </dgm:t>
    </dgm:pt>
    <dgm:pt modelId="{5A54BBB4-E713-7F49-AF1C-51EA2A62931E}">
      <dgm:prSet phldrT="[Text]"/>
      <dgm:spPr>
        <a:solidFill>
          <a:schemeClr val="accent2"/>
        </a:solidFill>
      </dgm:spPr>
      <dgm:t>
        <a:bodyPr/>
        <a:lstStyle/>
        <a:p>
          <a:pPr rtl="0"/>
          <a:r>
            <a:rPr lang="en-US">
              <a:latin typeface="Calibri"/>
            </a:rPr>
            <a:t>Artificial Intelligence</a:t>
          </a:r>
          <a:endParaRPr lang="en-US"/>
        </a:p>
      </dgm:t>
    </dgm:pt>
    <dgm:pt modelId="{8FA22FE5-FCE2-6F40-B77E-6B206B8AF20B}" type="parTrans" cxnId="{8D09FF18-37B1-4A4B-9729-D3DC3FC60D77}">
      <dgm:prSet/>
      <dgm:spPr/>
      <dgm:t>
        <a:bodyPr/>
        <a:lstStyle/>
        <a:p>
          <a:endParaRPr lang="en-US"/>
        </a:p>
      </dgm:t>
    </dgm:pt>
    <dgm:pt modelId="{0793D4C7-1DE0-E849-AA24-284534AA54EE}" type="sibTrans" cxnId="{8D09FF18-37B1-4A4B-9729-D3DC3FC60D77}">
      <dgm:prSet/>
      <dgm:spPr/>
      <dgm:t>
        <a:bodyPr/>
        <a:lstStyle/>
        <a:p>
          <a:endParaRPr lang="en-US"/>
        </a:p>
      </dgm:t>
    </dgm:pt>
    <dgm:pt modelId="{1F4C7BAC-F4A4-E741-9A6A-84506BF75966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New Self-Contained Class At RMS</a:t>
          </a:r>
        </a:p>
      </dgm:t>
    </dgm:pt>
    <dgm:pt modelId="{DF10394C-C79A-CA45-A20E-7EDCE728FDCA}" type="parTrans" cxnId="{AC862C27-8DC8-CD49-9B05-9E6C06B16FDB}">
      <dgm:prSet/>
      <dgm:spPr/>
      <dgm:t>
        <a:bodyPr/>
        <a:lstStyle/>
        <a:p>
          <a:endParaRPr lang="en-US"/>
        </a:p>
      </dgm:t>
    </dgm:pt>
    <dgm:pt modelId="{BE551774-FF04-D44A-88BC-BC4C842C977B}" type="sibTrans" cxnId="{AC862C27-8DC8-CD49-9B05-9E6C06B16FDB}">
      <dgm:prSet/>
      <dgm:spPr/>
      <dgm:t>
        <a:bodyPr/>
        <a:lstStyle/>
        <a:p>
          <a:endParaRPr lang="en-US"/>
        </a:p>
      </dgm:t>
    </dgm:pt>
    <dgm:pt modelId="{30EFFD22-6338-CC4D-B32A-55F950310E68}" type="pres">
      <dgm:prSet presAssocID="{8EF505EF-A777-9E4A-AECC-E5367725D5CC}" presName="diagram" presStyleCnt="0">
        <dgm:presLayoutVars>
          <dgm:dir/>
          <dgm:resizeHandles val="exact"/>
        </dgm:presLayoutVars>
      </dgm:prSet>
      <dgm:spPr/>
    </dgm:pt>
    <dgm:pt modelId="{8A92BF76-D413-BD47-A0C3-8B116075F095}" type="pres">
      <dgm:prSet presAssocID="{321465AA-EA3F-1245-8F2C-085E43D23026}" presName="node" presStyleLbl="node1" presStyleIdx="0" presStyleCnt="6">
        <dgm:presLayoutVars>
          <dgm:bulletEnabled val="1"/>
        </dgm:presLayoutVars>
      </dgm:prSet>
      <dgm:spPr/>
    </dgm:pt>
    <dgm:pt modelId="{FE306FA3-9E6E-9642-9415-D72F650007A7}" type="pres">
      <dgm:prSet presAssocID="{1B15A3FC-F705-8048-B9A8-6BA01EAE1294}" presName="sibTrans" presStyleCnt="0"/>
      <dgm:spPr/>
    </dgm:pt>
    <dgm:pt modelId="{E4E49452-C07D-C346-931C-13BA0D5AAF70}" type="pres">
      <dgm:prSet presAssocID="{7B1A5545-7BAD-9D42-851E-17829C7C520B}" presName="node" presStyleLbl="node1" presStyleIdx="1" presStyleCnt="6">
        <dgm:presLayoutVars>
          <dgm:bulletEnabled val="1"/>
        </dgm:presLayoutVars>
      </dgm:prSet>
      <dgm:spPr/>
    </dgm:pt>
    <dgm:pt modelId="{26987231-017E-E444-AD1E-D0358B7D5661}" type="pres">
      <dgm:prSet presAssocID="{0AE596AE-3B81-9C40-B047-842763C3A709}" presName="sibTrans" presStyleCnt="0"/>
      <dgm:spPr/>
    </dgm:pt>
    <dgm:pt modelId="{68457E05-0FF2-F04C-B1B6-5602DDD6C188}" type="pres">
      <dgm:prSet presAssocID="{A2EFE156-A2F0-2949-89C4-2812E7822CB9}" presName="node" presStyleLbl="node1" presStyleIdx="2" presStyleCnt="6">
        <dgm:presLayoutVars>
          <dgm:bulletEnabled val="1"/>
        </dgm:presLayoutVars>
      </dgm:prSet>
      <dgm:spPr/>
    </dgm:pt>
    <dgm:pt modelId="{640AB1B9-0775-234C-8EB9-E66D21991FE6}" type="pres">
      <dgm:prSet presAssocID="{5CC8FE72-3345-714A-B777-1F461B808B70}" presName="sibTrans" presStyleCnt="0"/>
      <dgm:spPr/>
    </dgm:pt>
    <dgm:pt modelId="{67FFEB8D-8049-F344-8D05-086DFD90EB35}" type="pres">
      <dgm:prSet presAssocID="{C24C91EC-358B-8243-B211-BEB1129ED963}" presName="node" presStyleLbl="node1" presStyleIdx="3" presStyleCnt="6">
        <dgm:presLayoutVars>
          <dgm:bulletEnabled val="1"/>
        </dgm:presLayoutVars>
      </dgm:prSet>
      <dgm:spPr/>
    </dgm:pt>
    <dgm:pt modelId="{1B55ED33-243F-2C4C-96E6-8BDF49A97525}" type="pres">
      <dgm:prSet presAssocID="{CEAA2D04-B93F-5741-BA5C-DF38C9070225}" presName="sibTrans" presStyleCnt="0"/>
      <dgm:spPr/>
    </dgm:pt>
    <dgm:pt modelId="{9D27C5E8-5D81-A640-9BB1-D944CDC110F3}" type="pres">
      <dgm:prSet presAssocID="{5A54BBB4-E713-7F49-AF1C-51EA2A62931E}" presName="node" presStyleLbl="node1" presStyleIdx="4" presStyleCnt="6">
        <dgm:presLayoutVars>
          <dgm:bulletEnabled val="1"/>
        </dgm:presLayoutVars>
      </dgm:prSet>
      <dgm:spPr/>
    </dgm:pt>
    <dgm:pt modelId="{F7F55A39-46C9-1F4A-ADA7-6A4A24165AA2}" type="pres">
      <dgm:prSet presAssocID="{0793D4C7-1DE0-E849-AA24-284534AA54EE}" presName="sibTrans" presStyleCnt="0"/>
      <dgm:spPr/>
    </dgm:pt>
    <dgm:pt modelId="{169DD845-0F9F-1D44-9579-80630227D94B}" type="pres">
      <dgm:prSet presAssocID="{1F4C7BAC-F4A4-E741-9A6A-84506BF75966}" presName="node" presStyleLbl="node1" presStyleIdx="5" presStyleCnt="6">
        <dgm:presLayoutVars>
          <dgm:bulletEnabled val="1"/>
        </dgm:presLayoutVars>
      </dgm:prSet>
      <dgm:spPr/>
    </dgm:pt>
  </dgm:ptLst>
  <dgm:cxnLst>
    <dgm:cxn modelId="{8D09FF18-37B1-4A4B-9729-D3DC3FC60D77}" srcId="{8EF505EF-A777-9E4A-AECC-E5367725D5CC}" destId="{5A54BBB4-E713-7F49-AF1C-51EA2A62931E}" srcOrd="4" destOrd="0" parTransId="{8FA22FE5-FCE2-6F40-B77E-6B206B8AF20B}" sibTransId="{0793D4C7-1DE0-E849-AA24-284534AA54EE}"/>
    <dgm:cxn modelId="{AC708A1C-601A-E24E-9087-76DE46F0F087}" srcId="{8EF505EF-A777-9E4A-AECC-E5367725D5CC}" destId="{C24C91EC-358B-8243-B211-BEB1129ED963}" srcOrd="3" destOrd="0" parTransId="{05317F4D-27EB-8F47-B5E4-215EED2D7CD0}" sibTransId="{CEAA2D04-B93F-5741-BA5C-DF38C9070225}"/>
    <dgm:cxn modelId="{E95FBC25-BCAB-5D43-9180-5C3680FBC292}" type="presOf" srcId="{A2EFE156-A2F0-2949-89C4-2812E7822CB9}" destId="{68457E05-0FF2-F04C-B1B6-5602DDD6C188}" srcOrd="0" destOrd="0" presId="urn:microsoft.com/office/officeart/2005/8/layout/default"/>
    <dgm:cxn modelId="{AC862C27-8DC8-CD49-9B05-9E6C06B16FDB}" srcId="{8EF505EF-A777-9E4A-AECC-E5367725D5CC}" destId="{1F4C7BAC-F4A4-E741-9A6A-84506BF75966}" srcOrd="5" destOrd="0" parTransId="{DF10394C-C79A-CA45-A20E-7EDCE728FDCA}" sibTransId="{BE551774-FF04-D44A-88BC-BC4C842C977B}"/>
    <dgm:cxn modelId="{05FE402A-6F8D-554F-8EFD-629E88304791}" type="presOf" srcId="{1F4C7BAC-F4A4-E741-9A6A-84506BF75966}" destId="{169DD845-0F9F-1D44-9579-80630227D94B}" srcOrd="0" destOrd="0" presId="urn:microsoft.com/office/officeart/2005/8/layout/default"/>
    <dgm:cxn modelId="{BB2F4F34-2D12-AF47-A776-9A8D00D0163A}" type="presOf" srcId="{321465AA-EA3F-1245-8F2C-085E43D23026}" destId="{8A92BF76-D413-BD47-A0C3-8B116075F095}" srcOrd="0" destOrd="0" presId="urn:microsoft.com/office/officeart/2005/8/layout/default"/>
    <dgm:cxn modelId="{B4709063-C8E6-DC4F-BFC5-909877F04DEB}" type="presOf" srcId="{C24C91EC-358B-8243-B211-BEB1129ED963}" destId="{67FFEB8D-8049-F344-8D05-086DFD90EB35}" srcOrd="0" destOrd="0" presId="urn:microsoft.com/office/officeart/2005/8/layout/default"/>
    <dgm:cxn modelId="{AD935283-E6EF-5041-B6CB-13F31562CE37}" type="presOf" srcId="{5A54BBB4-E713-7F49-AF1C-51EA2A62931E}" destId="{9D27C5E8-5D81-A640-9BB1-D944CDC110F3}" srcOrd="0" destOrd="0" presId="urn:microsoft.com/office/officeart/2005/8/layout/default"/>
    <dgm:cxn modelId="{938585A2-78B1-DF40-9515-4C8EA6CFE952}" type="presOf" srcId="{8EF505EF-A777-9E4A-AECC-E5367725D5CC}" destId="{30EFFD22-6338-CC4D-B32A-55F950310E68}" srcOrd="0" destOrd="0" presId="urn:microsoft.com/office/officeart/2005/8/layout/default"/>
    <dgm:cxn modelId="{5C1C61B8-C56D-274D-8B09-EC19C30BDE11}" srcId="{8EF505EF-A777-9E4A-AECC-E5367725D5CC}" destId="{7B1A5545-7BAD-9D42-851E-17829C7C520B}" srcOrd="1" destOrd="0" parTransId="{3E170651-E3A2-5A47-9D4B-5BC203DD15A4}" sibTransId="{0AE596AE-3B81-9C40-B047-842763C3A709}"/>
    <dgm:cxn modelId="{4AE2E9EA-4C7A-2C47-BB3A-9908ED3E487E}" srcId="{8EF505EF-A777-9E4A-AECC-E5367725D5CC}" destId="{321465AA-EA3F-1245-8F2C-085E43D23026}" srcOrd="0" destOrd="0" parTransId="{FFC59BFE-E392-624E-8184-D886F6179397}" sibTransId="{1B15A3FC-F705-8048-B9A8-6BA01EAE1294}"/>
    <dgm:cxn modelId="{F3340BED-FBD0-BC4B-A9FD-78B0DE8616D7}" type="presOf" srcId="{7B1A5545-7BAD-9D42-851E-17829C7C520B}" destId="{E4E49452-C07D-C346-931C-13BA0D5AAF70}" srcOrd="0" destOrd="0" presId="urn:microsoft.com/office/officeart/2005/8/layout/default"/>
    <dgm:cxn modelId="{F21313F1-73C6-2A42-8D86-16FA1CFFF572}" srcId="{8EF505EF-A777-9E4A-AECC-E5367725D5CC}" destId="{A2EFE156-A2F0-2949-89C4-2812E7822CB9}" srcOrd="2" destOrd="0" parTransId="{AEA9F8A8-FA21-C94D-B66F-71774C173945}" sibTransId="{5CC8FE72-3345-714A-B777-1F461B808B70}"/>
    <dgm:cxn modelId="{E3D49FB2-844E-064F-8B4B-36915AD2227C}" type="presParOf" srcId="{30EFFD22-6338-CC4D-B32A-55F950310E68}" destId="{8A92BF76-D413-BD47-A0C3-8B116075F095}" srcOrd="0" destOrd="0" presId="urn:microsoft.com/office/officeart/2005/8/layout/default"/>
    <dgm:cxn modelId="{04D81FD5-EDA8-8345-B938-A4FD072FD894}" type="presParOf" srcId="{30EFFD22-6338-CC4D-B32A-55F950310E68}" destId="{FE306FA3-9E6E-9642-9415-D72F650007A7}" srcOrd="1" destOrd="0" presId="urn:microsoft.com/office/officeart/2005/8/layout/default"/>
    <dgm:cxn modelId="{7C7BCBD7-59A5-134E-8E82-22AC54A7AAAD}" type="presParOf" srcId="{30EFFD22-6338-CC4D-B32A-55F950310E68}" destId="{E4E49452-C07D-C346-931C-13BA0D5AAF70}" srcOrd="2" destOrd="0" presId="urn:microsoft.com/office/officeart/2005/8/layout/default"/>
    <dgm:cxn modelId="{17D30270-3730-0E4D-B0AE-6EB00D0BB983}" type="presParOf" srcId="{30EFFD22-6338-CC4D-B32A-55F950310E68}" destId="{26987231-017E-E444-AD1E-D0358B7D5661}" srcOrd="3" destOrd="0" presId="urn:microsoft.com/office/officeart/2005/8/layout/default"/>
    <dgm:cxn modelId="{372DEBEA-F9BB-CC46-A7D5-1CF866F41660}" type="presParOf" srcId="{30EFFD22-6338-CC4D-B32A-55F950310E68}" destId="{68457E05-0FF2-F04C-B1B6-5602DDD6C188}" srcOrd="4" destOrd="0" presId="urn:microsoft.com/office/officeart/2005/8/layout/default"/>
    <dgm:cxn modelId="{0B369722-756A-2C48-B281-A26B782B811F}" type="presParOf" srcId="{30EFFD22-6338-CC4D-B32A-55F950310E68}" destId="{640AB1B9-0775-234C-8EB9-E66D21991FE6}" srcOrd="5" destOrd="0" presId="urn:microsoft.com/office/officeart/2005/8/layout/default"/>
    <dgm:cxn modelId="{381E7B89-D727-4A4D-8AA1-573A3BE70645}" type="presParOf" srcId="{30EFFD22-6338-CC4D-B32A-55F950310E68}" destId="{67FFEB8D-8049-F344-8D05-086DFD90EB35}" srcOrd="6" destOrd="0" presId="urn:microsoft.com/office/officeart/2005/8/layout/default"/>
    <dgm:cxn modelId="{10D31E2F-07B8-614D-AF9C-4284A8BE6BA4}" type="presParOf" srcId="{30EFFD22-6338-CC4D-B32A-55F950310E68}" destId="{1B55ED33-243F-2C4C-96E6-8BDF49A97525}" srcOrd="7" destOrd="0" presId="urn:microsoft.com/office/officeart/2005/8/layout/default"/>
    <dgm:cxn modelId="{E8BE92AD-4889-644F-B6FF-611EA511E716}" type="presParOf" srcId="{30EFFD22-6338-CC4D-B32A-55F950310E68}" destId="{9D27C5E8-5D81-A640-9BB1-D944CDC110F3}" srcOrd="8" destOrd="0" presId="urn:microsoft.com/office/officeart/2005/8/layout/default"/>
    <dgm:cxn modelId="{F2C228B0-DF02-814E-8787-50BA598157C3}" type="presParOf" srcId="{30EFFD22-6338-CC4D-B32A-55F950310E68}" destId="{F7F55A39-46C9-1F4A-ADA7-6A4A24165AA2}" srcOrd="9" destOrd="0" presId="urn:microsoft.com/office/officeart/2005/8/layout/default"/>
    <dgm:cxn modelId="{BF1BCA70-1D1C-5144-9ADD-3586B7303F9D}" type="presParOf" srcId="{30EFFD22-6338-CC4D-B32A-55F950310E68}" destId="{169DD845-0F9F-1D44-9579-80630227D94B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9590500-B048-F041-8360-60330A40DEB2}" type="doc">
      <dgm:prSet loTypeId="urn:microsoft.com/office/officeart/2005/8/layout/cycle6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76DEF8-6B6F-B845-A520-F8BDBF087F21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Mandarin Chinese Absorbed ESL</a:t>
          </a:r>
        </a:p>
      </dgm:t>
    </dgm:pt>
    <dgm:pt modelId="{8190406A-60BC-B146-9D60-F4B9C2D5F363}" type="parTrans" cxnId="{8F812676-FBB6-F240-A220-7A0B6B8442FD}">
      <dgm:prSet/>
      <dgm:spPr/>
      <dgm:t>
        <a:bodyPr/>
        <a:lstStyle/>
        <a:p>
          <a:endParaRPr lang="en-US"/>
        </a:p>
      </dgm:t>
    </dgm:pt>
    <dgm:pt modelId="{823272E8-20A9-2A44-BBC8-03FC4E63BD36}" type="sibTrans" cxnId="{8F812676-FBB6-F240-A220-7A0B6B8442FD}">
      <dgm:prSet/>
      <dgm:spPr/>
      <dgm:t>
        <a:bodyPr/>
        <a:lstStyle/>
        <a:p>
          <a:endParaRPr lang="en-US"/>
        </a:p>
      </dgm:t>
    </dgm:pt>
    <dgm:pt modelId="{0A87AE36-58CB-DB42-83B1-9879D8FB33D7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School Media Specialist Absorbed G&amp;T</a:t>
          </a:r>
        </a:p>
      </dgm:t>
    </dgm:pt>
    <dgm:pt modelId="{6081AD73-E6E4-A849-9A7F-167DC135E97A}" type="parTrans" cxnId="{074CD85E-EC3C-1149-92A7-4D6AD032B7EC}">
      <dgm:prSet/>
      <dgm:spPr/>
      <dgm:t>
        <a:bodyPr/>
        <a:lstStyle/>
        <a:p>
          <a:endParaRPr lang="en-US"/>
        </a:p>
      </dgm:t>
    </dgm:pt>
    <dgm:pt modelId="{CAB2ECBD-1086-8C4F-A2EC-45AE129D45DA}" type="sibTrans" cxnId="{074CD85E-EC3C-1149-92A7-4D6AD032B7EC}">
      <dgm:prSet/>
      <dgm:spPr/>
      <dgm:t>
        <a:bodyPr/>
        <a:lstStyle/>
        <a:p>
          <a:endParaRPr lang="en-US"/>
        </a:p>
      </dgm:t>
    </dgm:pt>
    <dgm:pt modelId="{B04DE24B-431A-3241-8054-9EF10B9692F7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New Website &amp; Tripled Internet Bandwidth </a:t>
          </a:r>
        </a:p>
      </dgm:t>
    </dgm:pt>
    <dgm:pt modelId="{B3470C6C-F1F7-0440-B127-2B5D5778C096}" type="parTrans" cxnId="{767D0011-DEED-7C42-A10E-06E599832340}">
      <dgm:prSet/>
      <dgm:spPr/>
      <dgm:t>
        <a:bodyPr/>
        <a:lstStyle/>
        <a:p>
          <a:endParaRPr lang="en-US"/>
        </a:p>
      </dgm:t>
    </dgm:pt>
    <dgm:pt modelId="{4FCB02AF-D7D6-3F47-B15D-7244ED0D24A2}" type="sibTrans" cxnId="{767D0011-DEED-7C42-A10E-06E599832340}">
      <dgm:prSet/>
      <dgm:spPr/>
      <dgm:t>
        <a:bodyPr/>
        <a:lstStyle/>
        <a:p>
          <a:endParaRPr lang="en-US"/>
        </a:p>
      </dgm:t>
    </dgm:pt>
    <dgm:pt modelId="{D393474B-BC4E-7F49-9C91-3D788D1BFBA8}">
      <dgm:prSet phldrT="[Text]"/>
      <dgm:spPr>
        <a:solidFill>
          <a:schemeClr val="accent2"/>
        </a:solidFill>
      </dgm:spPr>
      <dgm:t>
        <a:bodyPr/>
        <a:lstStyle/>
        <a:p>
          <a:r>
            <a:rPr lang="en-US">
              <a:latin typeface="Calibri"/>
            </a:rPr>
            <a:t>OnCourse</a:t>
          </a:r>
          <a:r>
            <a:rPr lang="en-US"/>
            <a:t> Multiple Measures Implementation </a:t>
          </a:r>
        </a:p>
      </dgm:t>
    </dgm:pt>
    <dgm:pt modelId="{6DA04912-DF0B-B243-998E-1682E2A03491}" type="parTrans" cxnId="{B710AA56-E29C-B346-A6E8-E2B8AC9A79BF}">
      <dgm:prSet/>
      <dgm:spPr/>
      <dgm:t>
        <a:bodyPr/>
        <a:lstStyle/>
        <a:p>
          <a:endParaRPr lang="en-US"/>
        </a:p>
      </dgm:t>
    </dgm:pt>
    <dgm:pt modelId="{E139E88A-1FA5-0345-A990-7082FA9331C9}" type="sibTrans" cxnId="{B710AA56-E29C-B346-A6E8-E2B8AC9A79BF}">
      <dgm:prSet/>
      <dgm:spPr/>
      <dgm:t>
        <a:bodyPr/>
        <a:lstStyle/>
        <a:p>
          <a:endParaRPr lang="en-US"/>
        </a:p>
      </dgm:t>
    </dgm:pt>
    <dgm:pt modelId="{C7E5B14D-5A0F-2F44-9786-388D6778E842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Continued Staff Wellness Programming </a:t>
          </a:r>
        </a:p>
      </dgm:t>
    </dgm:pt>
    <dgm:pt modelId="{C5FBCD61-4374-0441-B88A-8441583A0C4C}" type="parTrans" cxnId="{C5BCF9F8-AA14-8642-8C51-C520774572AD}">
      <dgm:prSet/>
      <dgm:spPr/>
      <dgm:t>
        <a:bodyPr/>
        <a:lstStyle/>
        <a:p>
          <a:endParaRPr lang="en-US"/>
        </a:p>
      </dgm:t>
    </dgm:pt>
    <dgm:pt modelId="{047B9D46-99D5-5B41-B0A8-F411AB6C9BE7}" type="sibTrans" cxnId="{C5BCF9F8-AA14-8642-8C51-C520774572AD}">
      <dgm:prSet/>
      <dgm:spPr/>
      <dgm:t>
        <a:bodyPr/>
        <a:lstStyle/>
        <a:p>
          <a:endParaRPr lang="en-US"/>
        </a:p>
      </dgm:t>
    </dgm:pt>
    <dgm:pt modelId="{40F2914F-AAF3-8447-9B19-E17F80CFBE1E}" type="pres">
      <dgm:prSet presAssocID="{89590500-B048-F041-8360-60330A40DEB2}" presName="cycle" presStyleCnt="0">
        <dgm:presLayoutVars>
          <dgm:dir/>
          <dgm:resizeHandles val="exact"/>
        </dgm:presLayoutVars>
      </dgm:prSet>
      <dgm:spPr/>
    </dgm:pt>
    <dgm:pt modelId="{93AAA1D5-76D5-6A40-8EA2-2BB3C79E2958}" type="pres">
      <dgm:prSet presAssocID="{1076DEF8-6B6F-B845-A520-F8BDBF087F21}" presName="node" presStyleLbl="node1" presStyleIdx="0" presStyleCnt="5">
        <dgm:presLayoutVars>
          <dgm:bulletEnabled val="1"/>
        </dgm:presLayoutVars>
      </dgm:prSet>
      <dgm:spPr/>
    </dgm:pt>
    <dgm:pt modelId="{B3C4E1A0-DF4E-7C42-88E3-CCB31BB7BBA7}" type="pres">
      <dgm:prSet presAssocID="{1076DEF8-6B6F-B845-A520-F8BDBF087F21}" presName="spNode" presStyleCnt="0"/>
      <dgm:spPr/>
    </dgm:pt>
    <dgm:pt modelId="{103AF6AB-BA32-1943-A40B-D141098EE845}" type="pres">
      <dgm:prSet presAssocID="{823272E8-20A9-2A44-BBC8-03FC4E63BD36}" presName="sibTrans" presStyleLbl="sibTrans1D1" presStyleIdx="0" presStyleCnt="5"/>
      <dgm:spPr/>
    </dgm:pt>
    <dgm:pt modelId="{031F5477-4BFD-E046-96EC-9C15491AED27}" type="pres">
      <dgm:prSet presAssocID="{0A87AE36-58CB-DB42-83B1-9879D8FB33D7}" presName="node" presStyleLbl="node1" presStyleIdx="1" presStyleCnt="5">
        <dgm:presLayoutVars>
          <dgm:bulletEnabled val="1"/>
        </dgm:presLayoutVars>
      </dgm:prSet>
      <dgm:spPr/>
    </dgm:pt>
    <dgm:pt modelId="{06EA149F-D28B-E645-99A3-4FEF2A91357F}" type="pres">
      <dgm:prSet presAssocID="{0A87AE36-58CB-DB42-83B1-9879D8FB33D7}" presName="spNode" presStyleCnt="0"/>
      <dgm:spPr/>
    </dgm:pt>
    <dgm:pt modelId="{2EFA2685-8A36-CC42-8BA0-0E25616E5229}" type="pres">
      <dgm:prSet presAssocID="{CAB2ECBD-1086-8C4F-A2EC-45AE129D45DA}" presName="sibTrans" presStyleLbl="sibTrans1D1" presStyleIdx="1" presStyleCnt="5"/>
      <dgm:spPr/>
    </dgm:pt>
    <dgm:pt modelId="{227F10A5-BD37-824D-B9D4-44632B321AE5}" type="pres">
      <dgm:prSet presAssocID="{B04DE24B-431A-3241-8054-9EF10B9692F7}" presName="node" presStyleLbl="node1" presStyleIdx="2" presStyleCnt="5">
        <dgm:presLayoutVars>
          <dgm:bulletEnabled val="1"/>
        </dgm:presLayoutVars>
      </dgm:prSet>
      <dgm:spPr/>
    </dgm:pt>
    <dgm:pt modelId="{4387066F-DC86-FE48-981C-DAA77AA4EB49}" type="pres">
      <dgm:prSet presAssocID="{B04DE24B-431A-3241-8054-9EF10B9692F7}" presName="spNode" presStyleCnt="0"/>
      <dgm:spPr/>
    </dgm:pt>
    <dgm:pt modelId="{25D5F4CB-7127-3342-8DE3-E56D540735D7}" type="pres">
      <dgm:prSet presAssocID="{4FCB02AF-D7D6-3F47-B15D-7244ED0D24A2}" presName="sibTrans" presStyleLbl="sibTrans1D1" presStyleIdx="2" presStyleCnt="5"/>
      <dgm:spPr/>
    </dgm:pt>
    <dgm:pt modelId="{DE128D23-DEBA-634F-9F0E-2FC49C6A30C5}" type="pres">
      <dgm:prSet presAssocID="{D393474B-BC4E-7F49-9C91-3D788D1BFBA8}" presName="node" presStyleLbl="node1" presStyleIdx="3" presStyleCnt="5">
        <dgm:presLayoutVars>
          <dgm:bulletEnabled val="1"/>
        </dgm:presLayoutVars>
      </dgm:prSet>
      <dgm:spPr/>
    </dgm:pt>
    <dgm:pt modelId="{2F72DF65-F266-774C-80F1-DD318280FB30}" type="pres">
      <dgm:prSet presAssocID="{D393474B-BC4E-7F49-9C91-3D788D1BFBA8}" presName="spNode" presStyleCnt="0"/>
      <dgm:spPr/>
    </dgm:pt>
    <dgm:pt modelId="{9548E8BB-0424-9941-802C-B7CC1BE25064}" type="pres">
      <dgm:prSet presAssocID="{E139E88A-1FA5-0345-A990-7082FA9331C9}" presName="sibTrans" presStyleLbl="sibTrans1D1" presStyleIdx="3" presStyleCnt="5"/>
      <dgm:spPr/>
    </dgm:pt>
    <dgm:pt modelId="{58B7D45D-E287-3348-AC40-A89E4E1C2761}" type="pres">
      <dgm:prSet presAssocID="{C7E5B14D-5A0F-2F44-9786-388D6778E842}" presName="node" presStyleLbl="node1" presStyleIdx="4" presStyleCnt="5">
        <dgm:presLayoutVars>
          <dgm:bulletEnabled val="1"/>
        </dgm:presLayoutVars>
      </dgm:prSet>
      <dgm:spPr/>
    </dgm:pt>
    <dgm:pt modelId="{3F0BD715-BC24-0A4C-B47C-D2BEEB177139}" type="pres">
      <dgm:prSet presAssocID="{C7E5B14D-5A0F-2F44-9786-388D6778E842}" presName="spNode" presStyleCnt="0"/>
      <dgm:spPr/>
    </dgm:pt>
    <dgm:pt modelId="{47E05ED7-389D-5748-A1E9-BABB5D1ECCD8}" type="pres">
      <dgm:prSet presAssocID="{047B9D46-99D5-5B41-B0A8-F411AB6C9BE7}" presName="sibTrans" presStyleLbl="sibTrans1D1" presStyleIdx="4" presStyleCnt="5"/>
      <dgm:spPr/>
    </dgm:pt>
  </dgm:ptLst>
  <dgm:cxnLst>
    <dgm:cxn modelId="{767D0011-DEED-7C42-A10E-06E599832340}" srcId="{89590500-B048-F041-8360-60330A40DEB2}" destId="{B04DE24B-431A-3241-8054-9EF10B9692F7}" srcOrd="2" destOrd="0" parTransId="{B3470C6C-F1F7-0440-B127-2B5D5778C096}" sibTransId="{4FCB02AF-D7D6-3F47-B15D-7244ED0D24A2}"/>
    <dgm:cxn modelId="{6AE92121-853D-0A41-9E63-CA176139D57A}" type="presOf" srcId="{047B9D46-99D5-5B41-B0A8-F411AB6C9BE7}" destId="{47E05ED7-389D-5748-A1E9-BABB5D1ECCD8}" srcOrd="0" destOrd="0" presId="urn:microsoft.com/office/officeart/2005/8/layout/cycle6"/>
    <dgm:cxn modelId="{E63A0225-DF3F-534C-A1A2-977EFC360434}" type="presOf" srcId="{1076DEF8-6B6F-B845-A520-F8BDBF087F21}" destId="{93AAA1D5-76D5-6A40-8EA2-2BB3C79E2958}" srcOrd="0" destOrd="0" presId="urn:microsoft.com/office/officeart/2005/8/layout/cycle6"/>
    <dgm:cxn modelId="{6AC79B2C-F686-7944-A897-BFA766413DBF}" type="presOf" srcId="{0A87AE36-58CB-DB42-83B1-9879D8FB33D7}" destId="{031F5477-4BFD-E046-96EC-9C15491AED27}" srcOrd="0" destOrd="0" presId="urn:microsoft.com/office/officeart/2005/8/layout/cycle6"/>
    <dgm:cxn modelId="{18F91D56-BCF9-3A4D-8007-E4DD7813BEEE}" type="presOf" srcId="{CAB2ECBD-1086-8C4F-A2EC-45AE129D45DA}" destId="{2EFA2685-8A36-CC42-8BA0-0E25616E5229}" srcOrd="0" destOrd="0" presId="urn:microsoft.com/office/officeart/2005/8/layout/cycle6"/>
    <dgm:cxn modelId="{B710AA56-E29C-B346-A6E8-E2B8AC9A79BF}" srcId="{89590500-B048-F041-8360-60330A40DEB2}" destId="{D393474B-BC4E-7F49-9C91-3D788D1BFBA8}" srcOrd="3" destOrd="0" parTransId="{6DA04912-DF0B-B243-998E-1682E2A03491}" sibTransId="{E139E88A-1FA5-0345-A990-7082FA9331C9}"/>
    <dgm:cxn modelId="{074CD85E-EC3C-1149-92A7-4D6AD032B7EC}" srcId="{89590500-B048-F041-8360-60330A40DEB2}" destId="{0A87AE36-58CB-DB42-83B1-9879D8FB33D7}" srcOrd="1" destOrd="0" parTransId="{6081AD73-E6E4-A849-9A7F-167DC135E97A}" sibTransId="{CAB2ECBD-1086-8C4F-A2EC-45AE129D45DA}"/>
    <dgm:cxn modelId="{8F812676-FBB6-F240-A220-7A0B6B8442FD}" srcId="{89590500-B048-F041-8360-60330A40DEB2}" destId="{1076DEF8-6B6F-B845-A520-F8BDBF087F21}" srcOrd="0" destOrd="0" parTransId="{8190406A-60BC-B146-9D60-F4B9C2D5F363}" sibTransId="{823272E8-20A9-2A44-BBC8-03FC4E63BD36}"/>
    <dgm:cxn modelId="{1B4EBF78-7536-3F40-ABF5-74F74D064EC1}" type="presOf" srcId="{4FCB02AF-D7D6-3F47-B15D-7244ED0D24A2}" destId="{25D5F4CB-7127-3342-8DE3-E56D540735D7}" srcOrd="0" destOrd="0" presId="urn:microsoft.com/office/officeart/2005/8/layout/cycle6"/>
    <dgm:cxn modelId="{6967EF79-0344-0449-9310-FC548EDCD357}" type="presOf" srcId="{D393474B-BC4E-7F49-9C91-3D788D1BFBA8}" destId="{DE128D23-DEBA-634F-9F0E-2FC49C6A30C5}" srcOrd="0" destOrd="0" presId="urn:microsoft.com/office/officeart/2005/8/layout/cycle6"/>
    <dgm:cxn modelId="{9F59B994-BC4E-9842-8775-DA15D58F8BC0}" type="presOf" srcId="{89590500-B048-F041-8360-60330A40DEB2}" destId="{40F2914F-AAF3-8447-9B19-E17F80CFBE1E}" srcOrd="0" destOrd="0" presId="urn:microsoft.com/office/officeart/2005/8/layout/cycle6"/>
    <dgm:cxn modelId="{429E119C-D4FD-5F4E-8C66-390CFB08C014}" type="presOf" srcId="{E139E88A-1FA5-0345-A990-7082FA9331C9}" destId="{9548E8BB-0424-9941-802C-B7CC1BE25064}" srcOrd="0" destOrd="0" presId="urn:microsoft.com/office/officeart/2005/8/layout/cycle6"/>
    <dgm:cxn modelId="{EAD4C5C9-E05A-5841-9A37-934BF57E8C59}" type="presOf" srcId="{823272E8-20A9-2A44-BBC8-03FC4E63BD36}" destId="{103AF6AB-BA32-1943-A40B-D141098EE845}" srcOrd="0" destOrd="0" presId="urn:microsoft.com/office/officeart/2005/8/layout/cycle6"/>
    <dgm:cxn modelId="{C5BCF9F8-AA14-8642-8C51-C520774572AD}" srcId="{89590500-B048-F041-8360-60330A40DEB2}" destId="{C7E5B14D-5A0F-2F44-9786-388D6778E842}" srcOrd="4" destOrd="0" parTransId="{C5FBCD61-4374-0441-B88A-8441583A0C4C}" sibTransId="{047B9D46-99D5-5B41-B0A8-F411AB6C9BE7}"/>
    <dgm:cxn modelId="{9AAEFDF8-8B77-8E43-86CC-4CE802796020}" type="presOf" srcId="{B04DE24B-431A-3241-8054-9EF10B9692F7}" destId="{227F10A5-BD37-824D-B9D4-44632B321AE5}" srcOrd="0" destOrd="0" presId="urn:microsoft.com/office/officeart/2005/8/layout/cycle6"/>
    <dgm:cxn modelId="{BC3CC8FC-2866-6844-81D1-F94A534E993F}" type="presOf" srcId="{C7E5B14D-5A0F-2F44-9786-388D6778E842}" destId="{58B7D45D-E287-3348-AC40-A89E4E1C2761}" srcOrd="0" destOrd="0" presId="urn:microsoft.com/office/officeart/2005/8/layout/cycle6"/>
    <dgm:cxn modelId="{54EFD604-903F-AC48-9BB9-830A56035890}" type="presParOf" srcId="{40F2914F-AAF3-8447-9B19-E17F80CFBE1E}" destId="{93AAA1D5-76D5-6A40-8EA2-2BB3C79E2958}" srcOrd="0" destOrd="0" presId="urn:microsoft.com/office/officeart/2005/8/layout/cycle6"/>
    <dgm:cxn modelId="{569BF4AC-CE95-3E4C-8CC9-2A3950F4ACF6}" type="presParOf" srcId="{40F2914F-AAF3-8447-9B19-E17F80CFBE1E}" destId="{B3C4E1A0-DF4E-7C42-88E3-CCB31BB7BBA7}" srcOrd="1" destOrd="0" presId="urn:microsoft.com/office/officeart/2005/8/layout/cycle6"/>
    <dgm:cxn modelId="{2C0A5AC4-A45C-5747-923B-2A0B3C11263E}" type="presParOf" srcId="{40F2914F-AAF3-8447-9B19-E17F80CFBE1E}" destId="{103AF6AB-BA32-1943-A40B-D141098EE845}" srcOrd="2" destOrd="0" presId="urn:microsoft.com/office/officeart/2005/8/layout/cycle6"/>
    <dgm:cxn modelId="{739939F8-7A05-034D-81D9-1373E62A1718}" type="presParOf" srcId="{40F2914F-AAF3-8447-9B19-E17F80CFBE1E}" destId="{031F5477-4BFD-E046-96EC-9C15491AED27}" srcOrd="3" destOrd="0" presId="urn:microsoft.com/office/officeart/2005/8/layout/cycle6"/>
    <dgm:cxn modelId="{60147EA8-2A1A-6241-80D4-74A093860698}" type="presParOf" srcId="{40F2914F-AAF3-8447-9B19-E17F80CFBE1E}" destId="{06EA149F-D28B-E645-99A3-4FEF2A91357F}" srcOrd="4" destOrd="0" presId="urn:microsoft.com/office/officeart/2005/8/layout/cycle6"/>
    <dgm:cxn modelId="{ED2ED2AE-0FE1-1844-8CD4-B12AA30E0147}" type="presParOf" srcId="{40F2914F-AAF3-8447-9B19-E17F80CFBE1E}" destId="{2EFA2685-8A36-CC42-8BA0-0E25616E5229}" srcOrd="5" destOrd="0" presId="urn:microsoft.com/office/officeart/2005/8/layout/cycle6"/>
    <dgm:cxn modelId="{D0A1A518-8249-AE48-92B9-FE2BC70CE088}" type="presParOf" srcId="{40F2914F-AAF3-8447-9B19-E17F80CFBE1E}" destId="{227F10A5-BD37-824D-B9D4-44632B321AE5}" srcOrd="6" destOrd="0" presId="urn:microsoft.com/office/officeart/2005/8/layout/cycle6"/>
    <dgm:cxn modelId="{5BB0BD23-CC74-214B-B0DF-33F15343F8E8}" type="presParOf" srcId="{40F2914F-AAF3-8447-9B19-E17F80CFBE1E}" destId="{4387066F-DC86-FE48-981C-DAA77AA4EB49}" srcOrd="7" destOrd="0" presId="urn:microsoft.com/office/officeart/2005/8/layout/cycle6"/>
    <dgm:cxn modelId="{D35E6BC1-52EB-6849-8D67-A0C3CAB5395B}" type="presParOf" srcId="{40F2914F-AAF3-8447-9B19-E17F80CFBE1E}" destId="{25D5F4CB-7127-3342-8DE3-E56D540735D7}" srcOrd="8" destOrd="0" presId="urn:microsoft.com/office/officeart/2005/8/layout/cycle6"/>
    <dgm:cxn modelId="{39D4428D-01C3-804A-88F2-972B57D6EDDB}" type="presParOf" srcId="{40F2914F-AAF3-8447-9B19-E17F80CFBE1E}" destId="{DE128D23-DEBA-634F-9F0E-2FC49C6A30C5}" srcOrd="9" destOrd="0" presId="urn:microsoft.com/office/officeart/2005/8/layout/cycle6"/>
    <dgm:cxn modelId="{52E15418-DF04-2F4C-829C-178889A4A5C6}" type="presParOf" srcId="{40F2914F-AAF3-8447-9B19-E17F80CFBE1E}" destId="{2F72DF65-F266-774C-80F1-DD318280FB30}" srcOrd="10" destOrd="0" presId="urn:microsoft.com/office/officeart/2005/8/layout/cycle6"/>
    <dgm:cxn modelId="{0FBCC509-ABB2-C744-A575-AB916D3B5046}" type="presParOf" srcId="{40F2914F-AAF3-8447-9B19-E17F80CFBE1E}" destId="{9548E8BB-0424-9941-802C-B7CC1BE25064}" srcOrd="11" destOrd="0" presId="urn:microsoft.com/office/officeart/2005/8/layout/cycle6"/>
    <dgm:cxn modelId="{2353AA3C-35DA-054C-BE3A-F78D8FAEB973}" type="presParOf" srcId="{40F2914F-AAF3-8447-9B19-E17F80CFBE1E}" destId="{58B7D45D-E287-3348-AC40-A89E4E1C2761}" srcOrd="12" destOrd="0" presId="urn:microsoft.com/office/officeart/2005/8/layout/cycle6"/>
    <dgm:cxn modelId="{C79DAF9F-9785-B743-B384-20BC80B6E932}" type="presParOf" srcId="{40F2914F-AAF3-8447-9B19-E17F80CFBE1E}" destId="{3F0BD715-BC24-0A4C-B47C-D2BEEB177139}" srcOrd="13" destOrd="0" presId="urn:microsoft.com/office/officeart/2005/8/layout/cycle6"/>
    <dgm:cxn modelId="{630E8FD0-AF31-9D4F-A91F-36E9A3A374DA}" type="presParOf" srcId="{40F2914F-AAF3-8447-9B19-E17F80CFBE1E}" destId="{47E05ED7-389D-5748-A1E9-BABB5D1ECCD8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B6A5CB0-9F85-C443-8610-E210A3AE4247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B2AD24F-14B0-4E4D-A974-E2711F13E7D6}">
      <dgm:prSet phldrT="[Text]" custT="1"/>
      <dgm:spPr/>
      <dgm:t>
        <a:bodyPr/>
        <a:lstStyle/>
        <a:p>
          <a:r>
            <a:rPr lang="en-US" sz="2800" b="1" u="sng"/>
            <a:t>Professional Staff (8)</a:t>
          </a:r>
          <a:r>
            <a:rPr lang="en-US" sz="1300" b="1" u="sng"/>
            <a:t>)</a:t>
          </a:r>
        </a:p>
      </dgm:t>
    </dgm:pt>
    <dgm:pt modelId="{62BCDEC0-ABF9-9848-A61D-672C9055BD50}" type="parTrans" cxnId="{1A1B20DD-2510-D141-8112-0D4507B5E59E}">
      <dgm:prSet/>
      <dgm:spPr/>
      <dgm:t>
        <a:bodyPr/>
        <a:lstStyle/>
        <a:p>
          <a:endParaRPr lang="en-US"/>
        </a:p>
      </dgm:t>
    </dgm:pt>
    <dgm:pt modelId="{1142D44E-6801-3442-8DDB-2819F88C2014}" type="sibTrans" cxnId="{1A1B20DD-2510-D141-8112-0D4507B5E59E}">
      <dgm:prSet/>
      <dgm:spPr/>
      <dgm:t>
        <a:bodyPr/>
        <a:lstStyle/>
        <a:p>
          <a:endParaRPr lang="en-US"/>
        </a:p>
      </dgm:t>
    </dgm:pt>
    <dgm:pt modelId="{D4B84823-0803-A542-B184-31D49B256CC5}">
      <dgm:prSet phldrT="[Text]" custT="1"/>
      <dgm:spPr/>
      <dgm:t>
        <a:bodyPr/>
        <a:lstStyle/>
        <a:p>
          <a:r>
            <a:rPr lang="en-US" sz="3200"/>
            <a:t>Music </a:t>
          </a:r>
        </a:p>
      </dgm:t>
    </dgm:pt>
    <dgm:pt modelId="{C54CB7C5-EE59-244F-990F-213F8F6D546B}" type="parTrans" cxnId="{A71AACCA-5E1B-294E-8C55-55002A04E304}">
      <dgm:prSet/>
      <dgm:spPr/>
      <dgm:t>
        <a:bodyPr/>
        <a:lstStyle/>
        <a:p>
          <a:endParaRPr lang="en-US"/>
        </a:p>
      </dgm:t>
    </dgm:pt>
    <dgm:pt modelId="{DC416D0C-7595-9640-85E8-9A7F53A4B171}" type="sibTrans" cxnId="{A71AACCA-5E1B-294E-8C55-55002A04E304}">
      <dgm:prSet/>
      <dgm:spPr/>
      <dgm:t>
        <a:bodyPr/>
        <a:lstStyle/>
        <a:p>
          <a:endParaRPr lang="en-US"/>
        </a:p>
      </dgm:t>
    </dgm:pt>
    <dgm:pt modelId="{C11CBBF6-A1E3-D348-B1E6-3DC17BF5D1B5}">
      <dgm:prSet phldrT="[Text]" custT="1"/>
      <dgm:spPr/>
      <dgm:t>
        <a:bodyPr/>
        <a:lstStyle/>
        <a:p>
          <a:r>
            <a:rPr lang="en-US" sz="3200"/>
            <a:t>Counselor </a:t>
          </a:r>
        </a:p>
      </dgm:t>
    </dgm:pt>
    <dgm:pt modelId="{585545B0-1AB5-8F43-9E2E-F809A7EA79BF}" type="parTrans" cxnId="{7D7DA602-4F91-FC48-99EC-B0237CA9C4BD}">
      <dgm:prSet/>
      <dgm:spPr/>
      <dgm:t>
        <a:bodyPr/>
        <a:lstStyle/>
        <a:p>
          <a:endParaRPr lang="en-US"/>
        </a:p>
      </dgm:t>
    </dgm:pt>
    <dgm:pt modelId="{DB6CACD4-8D8B-3244-8B23-65CED2BAC074}" type="sibTrans" cxnId="{7D7DA602-4F91-FC48-99EC-B0237CA9C4BD}">
      <dgm:prSet/>
      <dgm:spPr/>
      <dgm:t>
        <a:bodyPr/>
        <a:lstStyle/>
        <a:p>
          <a:endParaRPr lang="en-US"/>
        </a:p>
      </dgm:t>
    </dgm:pt>
    <dgm:pt modelId="{4CD25AA0-7235-864B-A028-F8F195987521}">
      <dgm:prSet phldrT="[Text]" custT="1"/>
      <dgm:spPr/>
      <dgm:t>
        <a:bodyPr/>
        <a:lstStyle/>
        <a:p>
          <a:r>
            <a:rPr lang="en-US" sz="3200"/>
            <a:t>Basic Skills Reading</a:t>
          </a:r>
        </a:p>
      </dgm:t>
    </dgm:pt>
    <dgm:pt modelId="{A94146AB-A0CF-4D48-9DD0-10432D85EAD1}" type="parTrans" cxnId="{67D1ED6C-24D6-E842-B1BE-10954F3DB76D}">
      <dgm:prSet/>
      <dgm:spPr/>
      <dgm:t>
        <a:bodyPr/>
        <a:lstStyle/>
        <a:p>
          <a:endParaRPr lang="en-US"/>
        </a:p>
      </dgm:t>
    </dgm:pt>
    <dgm:pt modelId="{E7561B38-C743-C14F-9658-F8368151503C}" type="sibTrans" cxnId="{67D1ED6C-24D6-E842-B1BE-10954F3DB76D}">
      <dgm:prSet/>
      <dgm:spPr/>
      <dgm:t>
        <a:bodyPr/>
        <a:lstStyle/>
        <a:p>
          <a:endParaRPr lang="en-US"/>
        </a:p>
      </dgm:t>
    </dgm:pt>
    <dgm:pt modelId="{78C0C84A-A417-8845-974B-4E9FA5A4243F}">
      <dgm:prSet phldrT="[Text]" custT="1"/>
      <dgm:spPr/>
      <dgm:t>
        <a:bodyPr/>
        <a:lstStyle/>
        <a:p>
          <a:r>
            <a:rPr lang="en-US" sz="3200"/>
            <a:t>Gifted &amp; Talented </a:t>
          </a:r>
        </a:p>
      </dgm:t>
    </dgm:pt>
    <dgm:pt modelId="{4BA181BA-C1ED-0641-BBE1-E3D40B4FBC96}" type="parTrans" cxnId="{210BB044-FCA4-0642-876E-9FB2AA51D901}">
      <dgm:prSet/>
      <dgm:spPr/>
      <dgm:t>
        <a:bodyPr/>
        <a:lstStyle/>
        <a:p>
          <a:endParaRPr lang="en-US"/>
        </a:p>
      </dgm:t>
    </dgm:pt>
    <dgm:pt modelId="{BD8B39A1-E3FE-FA4B-941E-3C80EABD5E7A}" type="sibTrans" cxnId="{210BB044-FCA4-0642-876E-9FB2AA51D901}">
      <dgm:prSet/>
      <dgm:spPr/>
      <dgm:t>
        <a:bodyPr/>
        <a:lstStyle/>
        <a:p>
          <a:endParaRPr lang="en-US"/>
        </a:p>
      </dgm:t>
    </dgm:pt>
    <dgm:pt modelId="{57332E2A-AE6F-6640-92A1-3A0D7B2C632E}">
      <dgm:prSet phldrT="[Text]" custT="1"/>
      <dgm:spPr/>
      <dgm:t>
        <a:bodyPr/>
        <a:lstStyle/>
        <a:p>
          <a:r>
            <a:rPr lang="en-US" sz="3200"/>
            <a:t>Social Studies  </a:t>
          </a:r>
        </a:p>
      </dgm:t>
    </dgm:pt>
    <dgm:pt modelId="{98D058DB-27CC-814B-BDE7-26B166897729}" type="parTrans" cxnId="{39C3255C-F273-C348-83FB-B6171DD730F9}">
      <dgm:prSet/>
      <dgm:spPr/>
      <dgm:t>
        <a:bodyPr/>
        <a:lstStyle/>
        <a:p>
          <a:endParaRPr lang="en-US"/>
        </a:p>
      </dgm:t>
    </dgm:pt>
    <dgm:pt modelId="{3C5D69EA-C68F-FF47-9B2C-984E42F472A3}" type="sibTrans" cxnId="{39C3255C-F273-C348-83FB-B6171DD730F9}">
      <dgm:prSet/>
      <dgm:spPr/>
      <dgm:t>
        <a:bodyPr/>
        <a:lstStyle/>
        <a:p>
          <a:endParaRPr lang="en-US"/>
        </a:p>
      </dgm:t>
    </dgm:pt>
    <dgm:pt modelId="{08746623-2A42-5745-80C2-5ADA95B6B1E0}">
      <dgm:prSet phldrT="[Text]" custT="1"/>
      <dgm:spPr/>
      <dgm:t>
        <a:bodyPr/>
        <a:lstStyle/>
        <a:p>
          <a:r>
            <a:rPr lang="en-US" sz="3200"/>
            <a:t>English </a:t>
          </a:r>
        </a:p>
      </dgm:t>
    </dgm:pt>
    <dgm:pt modelId="{45175883-D95C-A241-B1BA-DDDDFEBB9CA4}" type="parTrans" cxnId="{BE1A9439-826F-5B46-88C1-8C1D144685D8}">
      <dgm:prSet/>
      <dgm:spPr/>
      <dgm:t>
        <a:bodyPr/>
        <a:lstStyle/>
        <a:p>
          <a:endParaRPr lang="en-US"/>
        </a:p>
      </dgm:t>
    </dgm:pt>
    <dgm:pt modelId="{FFFCF480-FA5A-7145-A24C-720C0C0E6DA0}" type="sibTrans" cxnId="{BE1A9439-826F-5B46-88C1-8C1D144685D8}">
      <dgm:prSet/>
      <dgm:spPr/>
    </dgm:pt>
    <dgm:pt modelId="{21C4BB56-4C4C-CB43-A509-539298E835D2}">
      <dgm:prSet phldrT="[Text]" custT="1"/>
      <dgm:spPr/>
      <dgm:t>
        <a:bodyPr/>
        <a:lstStyle/>
        <a:p>
          <a:r>
            <a:rPr lang="en-US" sz="3200"/>
            <a:t>PE </a:t>
          </a:r>
        </a:p>
      </dgm:t>
    </dgm:pt>
    <dgm:pt modelId="{A0D8876C-9B26-9449-AD4D-0FFB930E054C}" type="parTrans" cxnId="{269CC6EE-A252-AE4A-A84B-1F8EC24EF0D3}">
      <dgm:prSet/>
      <dgm:spPr/>
      <dgm:t>
        <a:bodyPr/>
        <a:lstStyle/>
        <a:p>
          <a:endParaRPr lang="en-US"/>
        </a:p>
      </dgm:t>
    </dgm:pt>
    <dgm:pt modelId="{BA037FE7-366E-844F-B53F-0DBADC539CED}" type="sibTrans" cxnId="{269CC6EE-A252-AE4A-A84B-1F8EC24EF0D3}">
      <dgm:prSet/>
      <dgm:spPr/>
    </dgm:pt>
    <dgm:pt modelId="{F6243FF2-F2E4-EB4D-9483-9A39CC92AAD7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800" b="1" u="sng"/>
            <a:t>Support Staff (3)</a:t>
          </a:r>
        </a:p>
      </dgm:t>
    </dgm:pt>
    <dgm:pt modelId="{2D72F7D4-AC39-484D-AFEE-5519FCDE32E1}" type="sibTrans" cxnId="{374EBCAA-A624-D44E-B851-BC6918D30070}">
      <dgm:prSet/>
      <dgm:spPr/>
      <dgm:t>
        <a:bodyPr/>
        <a:lstStyle/>
        <a:p>
          <a:endParaRPr lang="en-US"/>
        </a:p>
      </dgm:t>
    </dgm:pt>
    <dgm:pt modelId="{1C1B15F7-1C3C-C948-A5DA-AB264ECC31CF}" type="parTrans" cxnId="{374EBCAA-A624-D44E-B851-BC6918D30070}">
      <dgm:prSet/>
      <dgm:spPr/>
      <dgm:t>
        <a:bodyPr/>
        <a:lstStyle/>
        <a:p>
          <a:endParaRPr lang="en-US"/>
        </a:p>
      </dgm:t>
    </dgm:pt>
    <dgm:pt modelId="{F5E2DA82-3B8B-C245-8615-3462DF301DB5}">
      <dgm:prSet phldrT="[Text]" custT="1"/>
      <dgm:spPr/>
      <dgm:t>
        <a:bodyPr/>
        <a:lstStyle/>
        <a:p>
          <a:r>
            <a:rPr lang="en-US" sz="3200"/>
            <a:t>Secretary  </a:t>
          </a:r>
        </a:p>
      </dgm:t>
    </dgm:pt>
    <dgm:pt modelId="{B679971E-C48B-B54A-B931-6E658D7B1204}" type="sibTrans" cxnId="{76308126-3DE1-B54F-A355-EE875B9CA252}">
      <dgm:prSet/>
      <dgm:spPr/>
      <dgm:t>
        <a:bodyPr/>
        <a:lstStyle/>
        <a:p>
          <a:endParaRPr lang="en-US"/>
        </a:p>
      </dgm:t>
    </dgm:pt>
    <dgm:pt modelId="{B35CF897-D10B-104D-AE86-A63E8C1B9711}" type="parTrans" cxnId="{76308126-3DE1-B54F-A355-EE875B9CA252}">
      <dgm:prSet/>
      <dgm:spPr/>
      <dgm:t>
        <a:bodyPr/>
        <a:lstStyle/>
        <a:p>
          <a:endParaRPr lang="en-US"/>
        </a:p>
      </dgm:t>
    </dgm:pt>
    <dgm:pt modelId="{DAA92BD4-C026-B344-8BA3-199278143510}">
      <dgm:prSet phldrT="[Text]" custT="1"/>
      <dgm:spPr/>
      <dgm:t>
        <a:bodyPr/>
        <a:lstStyle/>
        <a:p>
          <a:r>
            <a:rPr lang="en-US" sz="3200"/>
            <a:t>Bus Mechanic </a:t>
          </a:r>
        </a:p>
      </dgm:t>
    </dgm:pt>
    <dgm:pt modelId="{FF1B2546-A8BA-7F40-9840-6AC054FBB872}" type="sibTrans" cxnId="{8576A5D2-76F3-554F-8781-524109FDA624}">
      <dgm:prSet/>
      <dgm:spPr/>
      <dgm:t>
        <a:bodyPr/>
        <a:lstStyle/>
        <a:p>
          <a:endParaRPr lang="en-US"/>
        </a:p>
      </dgm:t>
    </dgm:pt>
    <dgm:pt modelId="{CB5479AE-3385-2A44-B1EB-7384D0310B2B}" type="parTrans" cxnId="{8576A5D2-76F3-554F-8781-524109FDA624}">
      <dgm:prSet/>
      <dgm:spPr/>
      <dgm:t>
        <a:bodyPr/>
        <a:lstStyle/>
        <a:p>
          <a:endParaRPr lang="en-US"/>
        </a:p>
      </dgm:t>
    </dgm:pt>
    <dgm:pt modelId="{65C3A678-E51B-9442-BFEF-1789A87C8401}">
      <dgm:prSet phldrT="[Text]" custT="1"/>
      <dgm:spPr/>
      <dgm:t>
        <a:bodyPr/>
        <a:lstStyle/>
        <a:p>
          <a:r>
            <a:rPr lang="en-US" sz="3200"/>
            <a:t>Buildings and Grounds </a:t>
          </a:r>
          <a:endParaRPr lang="en-US" sz="3200" b="0" u="none"/>
        </a:p>
        <a:p>
          <a:endParaRPr lang="en-US" sz="2300"/>
        </a:p>
      </dgm:t>
    </dgm:pt>
    <dgm:pt modelId="{F1689CE6-EB48-964C-B25F-7AB8B22EB540}" type="sibTrans" cxnId="{81394807-D92D-5F4E-9F37-A5F3806F04EF}">
      <dgm:prSet/>
      <dgm:spPr/>
    </dgm:pt>
    <dgm:pt modelId="{B9F0FA14-9911-4348-8EC5-DD8E77C5B33A}" type="parTrans" cxnId="{81394807-D92D-5F4E-9F37-A5F3806F04EF}">
      <dgm:prSet/>
      <dgm:spPr/>
      <dgm:t>
        <a:bodyPr/>
        <a:lstStyle/>
        <a:p>
          <a:endParaRPr lang="en-US"/>
        </a:p>
      </dgm:t>
    </dgm:pt>
    <dgm:pt modelId="{C921DB9D-E24E-3C40-BCE4-A2E145331D25}">
      <dgm:prSet phldrT="[Text]" custT="1"/>
      <dgm:spPr/>
      <dgm:t>
        <a:bodyPr/>
        <a:lstStyle/>
        <a:p>
          <a:r>
            <a:rPr lang="en-US" sz="3200"/>
            <a:t>Science</a:t>
          </a:r>
        </a:p>
      </dgm:t>
    </dgm:pt>
    <dgm:pt modelId="{E80B03F7-CB86-404C-9367-442EF5EDE950}" type="parTrans" cxnId="{2A1C4D45-4ACA-4C43-ACEF-8F5F35F209D3}">
      <dgm:prSet/>
      <dgm:spPr/>
      <dgm:t>
        <a:bodyPr/>
        <a:lstStyle/>
        <a:p>
          <a:endParaRPr lang="en-US"/>
        </a:p>
      </dgm:t>
    </dgm:pt>
    <dgm:pt modelId="{289ACCBA-A202-354C-8946-E9190CF59C83}" type="sibTrans" cxnId="{2A1C4D45-4ACA-4C43-ACEF-8F5F35F209D3}">
      <dgm:prSet/>
      <dgm:spPr/>
      <dgm:t>
        <a:bodyPr/>
        <a:lstStyle/>
        <a:p>
          <a:endParaRPr lang="en-US"/>
        </a:p>
      </dgm:t>
    </dgm:pt>
    <dgm:pt modelId="{7C7729D5-D69B-9448-9F2F-B629949C7921}" type="pres">
      <dgm:prSet presAssocID="{7B6A5CB0-9F85-C443-8610-E210A3AE4247}" presName="linear" presStyleCnt="0">
        <dgm:presLayoutVars>
          <dgm:dir/>
          <dgm:animLvl val="lvl"/>
          <dgm:resizeHandles val="exact"/>
        </dgm:presLayoutVars>
      </dgm:prSet>
      <dgm:spPr/>
    </dgm:pt>
    <dgm:pt modelId="{A823AF4C-ABF1-4341-988C-E8830432665B}" type="pres">
      <dgm:prSet presAssocID="{FB2AD24F-14B0-4E4D-A974-E2711F13E7D6}" presName="parentLin" presStyleCnt="0"/>
      <dgm:spPr/>
    </dgm:pt>
    <dgm:pt modelId="{0BB575B0-8421-F847-9420-FA2007598038}" type="pres">
      <dgm:prSet presAssocID="{FB2AD24F-14B0-4E4D-A974-E2711F13E7D6}" presName="parentLeftMargin" presStyleLbl="node1" presStyleIdx="0" presStyleCnt="2"/>
      <dgm:spPr/>
    </dgm:pt>
    <dgm:pt modelId="{33DAF097-B516-E541-9062-AA53F990B6E4}" type="pres">
      <dgm:prSet presAssocID="{FB2AD24F-14B0-4E4D-A974-E2711F13E7D6}" presName="parentText" presStyleLbl="node1" presStyleIdx="0" presStyleCnt="2" custScaleY="304001">
        <dgm:presLayoutVars>
          <dgm:chMax val="0"/>
          <dgm:bulletEnabled val="1"/>
        </dgm:presLayoutVars>
      </dgm:prSet>
      <dgm:spPr/>
    </dgm:pt>
    <dgm:pt modelId="{6CD92A1E-C33C-B345-A589-753F1A892CA4}" type="pres">
      <dgm:prSet presAssocID="{FB2AD24F-14B0-4E4D-A974-E2711F13E7D6}" presName="negativeSpace" presStyleCnt="0"/>
      <dgm:spPr/>
    </dgm:pt>
    <dgm:pt modelId="{BB94D785-1CD2-E343-8C87-60902F17EE9F}" type="pres">
      <dgm:prSet presAssocID="{FB2AD24F-14B0-4E4D-A974-E2711F13E7D6}" presName="childText" presStyleLbl="conFgAcc1" presStyleIdx="0" presStyleCnt="2">
        <dgm:presLayoutVars>
          <dgm:bulletEnabled val="1"/>
        </dgm:presLayoutVars>
      </dgm:prSet>
      <dgm:spPr/>
    </dgm:pt>
    <dgm:pt modelId="{0E2EA09D-D1F1-514F-8968-3256B64FD245}" type="pres">
      <dgm:prSet presAssocID="{1142D44E-6801-3442-8DDB-2819F88C2014}" presName="spaceBetweenRectangles" presStyleCnt="0"/>
      <dgm:spPr/>
    </dgm:pt>
    <dgm:pt modelId="{28F11F58-AE0A-9C48-AD20-FC13B2EA0FCA}" type="pres">
      <dgm:prSet presAssocID="{F6243FF2-F2E4-EB4D-9483-9A39CC92AAD7}" presName="parentLin" presStyleCnt="0"/>
      <dgm:spPr/>
    </dgm:pt>
    <dgm:pt modelId="{3099C505-516B-BE46-A3F2-47D638F29471}" type="pres">
      <dgm:prSet presAssocID="{F6243FF2-F2E4-EB4D-9483-9A39CC92AAD7}" presName="parentLeftMargin" presStyleLbl="node1" presStyleIdx="0" presStyleCnt="2"/>
      <dgm:spPr/>
    </dgm:pt>
    <dgm:pt modelId="{36D24ACB-943D-AD41-AEEE-0BA90F518CE2}" type="pres">
      <dgm:prSet presAssocID="{F6243FF2-F2E4-EB4D-9483-9A39CC92AAD7}" presName="parentText" presStyleLbl="node1" presStyleIdx="1" presStyleCnt="2" custScaleY="217682">
        <dgm:presLayoutVars>
          <dgm:chMax val="0"/>
          <dgm:bulletEnabled val="1"/>
        </dgm:presLayoutVars>
      </dgm:prSet>
      <dgm:spPr/>
    </dgm:pt>
    <dgm:pt modelId="{15BA82FE-2462-3F41-8F5D-24EA9947146A}" type="pres">
      <dgm:prSet presAssocID="{F6243FF2-F2E4-EB4D-9483-9A39CC92AAD7}" presName="negativeSpace" presStyleCnt="0"/>
      <dgm:spPr/>
    </dgm:pt>
    <dgm:pt modelId="{8F615B10-FA83-A346-80D4-10F24955F5A1}" type="pres">
      <dgm:prSet presAssocID="{F6243FF2-F2E4-EB4D-9483-9A39CC92AAD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7D7DA602-4F91-FC48-99EC-B0237CA9C4BD}" srcId="{FB2AD24F-14B0-4E4D-A974-E2711F13E7D6}" destId="{C11CBBF6-A1E3-D348-B1E6-3DC17BF5D1B5}" srcOrd="2" destOrd="0" parTransId="{585545B0-1AB5-8F43-9E2E-F809A7EA79BF}" sibTransId="{DB6CACD4-8D8B-3244-8B23-65CED2BAC074}"/>
    <dgm:cxn modelId="{CB8B1205-4A3C-614E-A23D-097BDB375456}" type="presOf" srcId="{65C3A678-E51B-9442-BFEF-1789A87C8401}" destId="{8F615B10-FA83-A346-80D4-10F24955F5A1}" srcOrd="0" destOrd="2" presId="urn:microsoft.com/office/officeart/2005/8/layout/list1"/>
    <dgm:cxn modelId="{81394807-D92D-5F4E-9F37-A5F3806F04EF}" srcId="{F6243FF2-F2E4-EB4D-9483-9A39CC92AAD7}" destId="{65C3A678-E51B-9442-BFEF-1789A87C8401}" srcOrd="2" destOrd="0" parTransId="{B9F0FA14-9911-4348-8EC5-DD8E77C5B33A}" sibTransId="{F1689CE6-EB48-964C-B25F-7AB8B22EB540}"/>
    <dgm:cxn modelId="{E8571F20-D617-154D-9DA5-54F623716F8A}" type="presOf" srcId="{F6243FF2-F2E4-EB4D-9483-9A39CC92AAD7}" destId="{36D24ACB-943D-AD41-AEEE-0BA90F518CE2}" srcOrd="1" destOrd="0" presId="urn:microsoft.com/office/officeart/2005/8/layout/list1"/>
    <dgm:cxn modelId="{76308126-3DE1-B54F-A355-EE875B9CA252}" srcId="{F6243FF2-F2E4-EB4D-9483-9A39CC92AAD7}" destId="{F5E2DA82-3B8B-C245-8615-3462DF301DB5}" srcOrd="0" destOrd="0" parTransId="{B35CF897-D10B-104D-AE86-A63E8C1B9711}" sibTransId="{B679971E-C48B-B54A-B931-6E658D7B1204}"/>
    <dgm:cxn modelId="{BE1A9439-826F-5B46-88C1-8C1D144685D8}" srcId="{FB2AD24F-14B0-4E4D-A974-E2711F13E7D6}" destId="{08746623-2A42-5745-80C2-5ADA95B6B1E0}" srcOrd="5" destOrd="0" parTransId="{45175883-D95C-A241-B1BA-DDDDFEBB9CA4}" sibTransId="{FFFCF480-FA5A-7145-A24C-720C0C0E6DA0}"/>
    <dgm:cxn modelId="{19AA5D44-0228-6242-ACBA-64C23273BEC5}" type="presOf" srcId="{D4B84823-0803-A542-B184-31D49B256CC5}" destId="{BB94D785-1CD2-E343-8C87-60902F17EE9F}" srcOrd="0" destOrd="1" presId="urn:microsoft.com/office/officeart/2005/8/layout/list1"/>
    <dgm:cxn modelId="{210BB044-FCA4-0642-876E-9FB2AA51D901}" srcId="{FB2AD24F-14B0-4E4D-A974-E2711F13E7D6}" destId="{78C0C84A-A417-8845-974B-4E9FA5A4243F}" srcOrd="4" destOrd="0" parTransId="{4BA181BA-C1ED-0641-BBE1-E3D40B4FBC96}" sibTransId="{BD8B39A1-E3FE-FA4B-941E-3C80EABD5E7A}"/>
    <dgm:cxn modelId="{2A1C4D45-4ACA-4C43-ACEF-8F5F35F209D3}" srcId="{FB2AD24F-14B0-4E4D-A974-E2711F13E7D6}" destId="{C921DB9D-E24E-3C40-BCE4-A2E145331D25}" srcOrd="7" destOrd="0" parTransId="{E80B03F7-CB86-404C-9367-442EF5EDE950}" sibTransId="{289ACCBA-A202-354C-8946-E9190CF59C83}"/>
    <dgm:cxn modelId="{58971452-4C80-8740-B237-35885DFCC32D}" type="presOf" srcId="{C921DB9D-E24E-3C40-BCE4-A2E145331D25}" destId="{BB94D785-1CD2-E343-8C87-60902F17EE9F}" srcOrd="0" destOrd="7" presId="urn:microsoft.com/office/officeart/2005/8/layout/list1"/>
    <dgm:cxn modelId="{39C3255C-F273-C348-83FB-B6171DD730F9}" srcId="{FB2AD24F-14B0-4E4D-A974-E2711F13E7D6}" destId="{57332E2A-AE6F-6640-92A1-3A0D7B2C632E}" srcOrd="0" destOrd="0" parTransId="{98D058DB-27CC-814B-BDE7-26B166897729}" sibTransId="{3C5D69EA-C68F-FF47-9B2C-984E42F472A3}"/>
    <dgm:cxn modelId="{B8481767-41B5-DE40-8375-FBC1D6430BAA}" type="presOf" srcId="{C11CBBF6-A1E3-D348-B1E6-3DC17BF5D1B5}" destId="{BB94D785-1CD2-E343-8C87-60902F17EE9F}" srcOrd="0" destOrd="2" presId="urn:microsoft.com/office/officeart/2005/8/layout/list1"/>
    <dgm:cxn modelId="{67D1ED6C-24D6-E842-B1BE-10954F3DB76D}" srcId="{FB2AD24F-14B0-4E4D-A974-E2711F13E7D6}" destId="{4CD25AA0-7235-864B-A028-F8F195987521}" srcOrd="3" destOrd="0" parTransId="{A94146AB-A0CF-4D48-9DD0-10432D85EAD1}" sibTransId="{E7561B38-C743-C14F-9658-F8368151503C}"/>
    <dgm:cxn modelId="{D0BA566D-6C3F-D64B-AA36-6BE27A5B0866}" type="presOf" srcId="{F5E2DA82-3B8B-C245-8615-3462DF301DB5}" destId="{8F615B10-FA83-A346-80D4-10F24955F5A1}" srcOrd="0" destOrd="0" presId="urn:microsoft.com/office/officeart/2005/8/layout/list1"/>
    <dgm:cxn modelId="{0B62B378-60EB-244B-A403-BF10E170838E}" type="presOf" srcId="{4CD25AA0-7235-864B-A028-F8F195987521}" destId="{BB94D785-1CD2-E343-8C87-60902F17EE9F}" srcOrd="0" destOrd="3" presId="urn:microsoft.com/office/officeart/2005/8/layout/list1"/>
    <dgm:cxn modelId="{CF2D5288-810B-8F4F-85C1-38C99BC86095}" type="presOf" srcId="{F6243FF2-F2E4-EB4D-9483-9A39CC92AAD7}" destId="{3099C505-516B-BE46-A3F2-47D638F29471}" srcOrd="0" destOrd="0" presId="urn:microsoft.com/office/officeart/2005/8/layout/list1"/>
    <dgm:cxn modelId="{654F089F-DCDC-E74B-8E47-50D2FB812B8C}" type="presOf" srcId="{DAA92BD4-C026-B344-8BA3-199278143510}" destId="{8F615B10-FA83-A346-80D4-10F24955F5A1}" srcOrd="0" destOrd="1" presId="urn:microsoft.com/office/officeart/2005/8/layout/list1"/>
    <dgm:cxn modelId="{FA564BA2-3388-5047-8A0C-B938DC34AC77}" type="presOf" srcId="{FB2AD24F-14B0-4E4D-A974-E2711F13E7D6}" destId="{33DAF097-B516-E541-9062-AA53F990B6E4}" srcOrd="1" destOrd="0" presId="urn:microsoft.com/office/officeart/2005/8/layout/list1"/>
    <dgm:cxn modelId="{374EBCAA-A624-D44E-B851-BC6918D30070}" srcId="{7B6A5CB0-9F85-C443-8610-E210A3AE4247}" destId="{F6243FF2-F2E4-EB4D-9483-9A39CC92AAD7}" srcOrd="1" destOrd="0" parTransId="{1C1B15F7-1C3C-C948-A5DA-AB264ECC31CF}" sibTransId="{2D72F7D4-AC39-484D-AFEE-5519FCDE32E1}"/>
    <dgm:cxn modelId="{F450D8B4-1ACB-5D49-AB23-2714627CDD70}" type="presOf" srcId="{21C4BB56-4C4C-CB43-A509-539298E835D2}" destId="{BB94D785-1CD2-E343-8C87-60902F17EE9F}" srcOrd="0" destOrd="6" presId="urn:microsoft.com/office/officeart/2005/8/layout/list1"/>
    <dgm:cxn modelId="{325579BE-E98F-B141-AA87-24CA8A924DF4}" type="presOf" srcId="{08746623-2A42-5745-80C2-5ADA95B6B1E0}" destId="{BB94D785-1CD2-E343-8C87-60902F17EE9F}" srcOrd="0" destOrd="5" presId="urn:microsoft.com/office/officeart/2005/8/layout/list1"/>
    <dgm:cxn modelId="{A71AACCA-5E1B-294E-8C55-55002A04E304}" srcId="{FB2AD24F-14B0-4E4D-A974-E2711F13E7D6}" destId="{D4B84823-0803-A542-B184-31D49B256CC5}" srcOrd="1" destOrd="0" parTransId="{C54CB7C5-EE59-244F-990F-213F8F6D546B}" sibTransId="{DC416D0C-7595-9640-85E8-9A7F53A4B171}"/>
    <dgm:cxn modelId="{8576A5D2-76F3-554F-8781-524109FDA624}" srcId="{F6243FF2-F2E4-EB4D-9483-9A39CC92AAD7}" destId="{DAA92BD4-C026-B344-8BA3-199278143510}" srcOrd="1" destOrd="0" parTransId="{CB5479AE-3385-2A44-B1EB-7384D0310B2B}" sibTransId="{FF1B2546-A8BA-7F40-9840-6AC054FBB872}"/>
    <dgm:cxn modelId="{F84A31D8-B33A-2B43-9C92-A2D649FD1158}" type="presOf" srcId="{57332E2A-AE6F-6640-92A1-3A0D7B2C632E}" destId="{BB94D785-1CD2-E343-8C87-60902F17EE9F}" srcOrd="0" destOrd="0" presId="urn:microsoft.com/office/officeart/2005/8/layout/list1"/>
    <dgm:cxn modelId="{95277ADA-CDEC-2C44-A6AC-6CE5F30C61CC}" type="presOf" srcId="{7B6A5CB0-9F85-C443-8610-E210A3AE4247}" destId="{7C7729D5-D69B-9448-9F2F-B629949C7921}" srcOrd="0" destOrd="0" presId="urn:microsoft.com/office/officeart/2005/8/layout/list1"/>
    <dgm:cxn modelId="{1A1B20DD-2510-D141-8112-0D4507B5E59E}" srcId="{7B6A5CB0-9F85-C443-8610-E210A3AE4247}" destId="{FB2AD24F-14B0-4E4D-A974-E2711F13E7D6}" srcOrd="0" destOrd="0" parTransId="{62BCDEC0-ABF9-9848-A61D-672C9055BD50}" sibTransId="{1142D44E-6801-3442-8DDB-2819F88C2014}"/>
    <dgm:cxn modelId="{269CC6EE-A252-AE4A-A84B-1F8EC24EF0D3}" srcId="{FB2AD24F-14B0-4E4D-A974-E2711F13E7D6}" destId="{21C4BB56-4C4C-CB43-A509-539298E835D2}" srcOrd="6" destOrd="0" parTransId="{A0D8876C-9B26-9449-AD4D-0FFB930E054C}" sibTransId="{BA037FE7-366E-844F-B53F-0DBADC539CED}"/>
    <dgm:cxn modelId="{F3AE77FD-3E55-1948-BBE6-E039B69E5308}" type="presOf" srcId="{78C0C84A-A417-8845-974B-4E9FA5A4243F}" destId="{BB94D785-1CD2-E343-8C87-60902F17EE9F}" srcOrd="0" destOrd="4" presId="urn:microsoft.com/office/officeart/2005/8/layout/list1"/>
    <dgm:cxn modelId="{608CDAFE-0C95-4F42-ADE2-09BAB9FC4A7B}" type="presOf" srcId="{FB2AD24F-14B0-4E4D-A974-E2711F13E7D6}" destId="{0BB575B0-8421-F847-9420-FA2007598038}" srcOrd="0" destOrd="0" presId="urn:microsoft.com/office/officeart/2005/8/layout/list1"/>
    <dgm:cxn modelId="{2A2E6A70-7D6F-2947-8EDF-D5BDEC899873}" type="presParOf" srcId="{7C7729D5-D69B-9448-9F2F-B629949C7921}" destId="{A823AF4C-ABF1-4341-988C-E8830432665B}" srcOrd="0" destOrd="0" presId="urn:microsoft.com/office/officeart/2005/8/layout/list1"/>
    <dgm:cxn modelId="{9E3C5AEE-4C31-6244-9B9F-B245939B4484}" type="presParOf" srcId="{A823AF4C-ABF1-4341-988C-E8830432665B}" destId="{0BB575B0-8421-F847-9420-FA2007598038}" srcOrd="0" destOrd="0" presId="urn:microsoft.com/office/officeart/2005/8/layout/list1"/>
    <dgm:cxn modelId="{E9B9A002-4A48-C542-8396-DEB4575962B2}" type="presParOf" srcId="{A823AF4C-ABF1-4341-988C-E8830432665B}" destId="{33DAF097-B516-E541-9062-AA53F990B6E4}" srcOrd="1" destOrd="0" presId="urn:microsoft.com/office/officeart/2005/8/layout/list1"/>
    <dgm:cxn modelId="{7C7715AF-7AD2-714A-9A69-19E42E9C7586}" type="presParOf" srcId="{7C7729D5-D69B-9448-9F2F-B629949C7921}" destId="{6CD92A1E-C33C-B345-A589-753F1A892CA4}" srcOrd="1" destOrd="0" presId="urn:microsoft.com/office/officeart/2005/8/layout/list1"/>
    <dgm:cxn modelId="{ADF242CF-9F0E-DC43-B809-96033B1708D9}" type="presParOf" srcId="{7C7729D5-D69B-9448-9F2F-B629949C7921}" destId="{BB94D785-1CD2-E343-8C87-60902F17EE9F}" srcOrd="2" destOrd="0" presId="urn:microsoft.com/office/officeart/2005/8/layout/list1"/>
    <dgm:cxn modelId="{05167ED5-0FE1-F445-98E3-0F0396F50083}" type="presParOf" srcId="{7C7729D5-D69B-9448-9F2F-B629949C7921}" destId="{0E2EA09D-D1F1-514F-8968-3256B64FD245}" srcOrd="3" destOrd="0" presId="urn:microsoft.com/office/officeart/2005/8/layout/list1"/>
    <dgm:cxn modelId="{249E7C7F-C8B6-774A-815C-3A7036148190}" type="presParOf" srcId="{7C7729D5-D69B-9448-9F2F-B629949C7921}" destId="{28F11F58-AE0A-9C48-AD20-FC13B2EA0FCA}" srcOrd="4" destOrd="0" presId="urn:microsoft.com/office/officeart/2005/8/layout/list1"/>
    <dgm:cxn modelId="{3A18CBDB-A15F-3546-99AA-DA8EE3882C07}" type="presParOf" srcId="{28F11F58-AE0A-9C48-AD20-FC13B2EA0FCA}" destId="{3099C505-516B-BE46-A3F2-47D638F29471}" srcOrd="0" destOrd="0" presId="urn:microsoft.com/office/officeart/2005/8/layout/list1"/>
    <dgm:cxn modelId="{5558A090-341F-5E42-9C2E-0921548C01FF}" type="presParOf" srcId="{28F11F58-AE0A-9C48-AD20-FC13B2EA0FCA}" destId="{36D24ACB-943D-AD41-AEEE-0BA90F518CE2}" srcOrd="1" destOrd="0" presId="urn:microsoft.com/office/officeart/2005/8/layout/list1"/>
    <dgm:cxn modelId="{47F472E9-722C-BA4B-953C-891084D890C8}" type="presParOf" srcId="{7C7729D5-D69B-9448-9F2F-B629949C7921}" destId="{15BA82FE-2462-3F41-8F5D-24EA9947146A}" srcOrd="5" destOrd="0" presId="urn:microsoft.com/office/officeart/2005/8/layout/list1"/>
    <dgm:cxn modelId="{996FE6EC-6954-0B4B-91A5-19F7EA50AF5D}" type="presParOf" srcId="{7C7729D5-D69B-9448-9F2F-B629949C7921}" destId="{8F615B10-FA83-A346-80D4-10F24955F5A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CEF807D-69A0-614D-B5A5-3FC2FC010238}" type="doc">
      <dgm:prSet loTypeId="urn:microsoft.com/office/officeart/2005/8/layout/process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554C4E-6C87-ED40-8CA8-AB29E83539CD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3200" b="1"/>
            <a:t>Post Pandemic</a:t>
          </a:r>
        </a:p>
      </dgm:t>
    </dgm:pt>
    <dgm:pt modelId="{8A76F4C5-87F7-494E-8058-2034F2BF3BF9}" type="parTrans" cxnId="{0926B535-29B4-D445-9981-075A30E32005}">
      <dgm:prSet/>
      <dgm:spPr/>
      <dgm:t>
        <a:bodyPr/>
        <a:lstStyle/>
        <a:p>
          <a:endParaRPr lang="en-US"/>
        </a:p>
      </dgm:t>
    </dgm:pt>
    <dgm:pt modelId="{70F128D5-9097-4142-81A2-13AF6D61DE3A}" type="sibTrans" cxnId="{0926B535-29B4-D445-9981-075A30E32005}">
      <dgm:prSet/>
      <dgm:spPr/>
      <dgm:t>
        <a:bodyPr/>
        <a:lstStyle/>
        <a:p>
          <a:endParaRPr lang="en-US"/>
        </a:p>
      </dgm:t>
    </dgm:pt>
    <dgm:pt modelId="{3773B37A-C2E2-DA42-9286-6E4195F5CA69}">
      <dgm:prSet phldrT="[Text]"/>
      <dgm:spPr/>
      <dgm:t>
        <a:bodyPr/>
        <a:lstStyle/>
        <a:p>
          <a:r>
            <a:rPr lang="en-US"/>
            <a:t>Increasing Costs </a:t>
          </a:r>
        </a:p>
      </dgm:t>
    </dgm:pt>
    <dgm:pt modelId="{EC32B20A-5C39-6A4D-8F04-6987416A07F5}" type="parTrans" cxnId="{DC2BE7E1-A422-764F-9FC2-1FDD32162F5A}">
      <dgm:prSet/>
      <dgm:spPr/>
      <dgm:t>
        <a:bodyPr/>
        <a:lstStyle/>
        <a:p>
          <a:endParaRPr lang="en-US"/>
        </a:p>
      </dgm:t>
    </dgm:pt>
    <dgm:pt modelId="{6B594EDE-0ADD-8745-9F7F-F082DB55CE53}" type="sibTrans" cxnId="{DC2BE7E1-A422-764F-9FC2-1FDD32162F5A}">
      <dgm:prSet/>
      <dgm:spPr/>
      <dgm:t>
        <a:bodyPr/>
        <a:lstStyle/>
        <a:p>
          <a:endParaRPr lang="en-US"/>
        </a:p>
      </dgm:t>
    </dgm:pt>
    <dgm:pt modelId="{8F0D4091-5EB7-BD43-BBD2-EEAC18D1EE76}">
      <dgm:prSet phldrT="[Text]"/>
      <dgm:spPr/>
      <dgm:t>
        <a:bodyPr/>
        <a:lstStyle/>
        <a:p>
          <a:r>
            <a:rPr lang="en-US"/>
            <a:t>Fund Balance Decrease </a:t>
          </a:r>
        </a:p>
      </dgm:t>
    </dgm:pt>
    <dgm:pt modelId="{7EADCD83-6B66-E74E-BD80-1B3B1D081243}" type="parTrans" cxnId="{B6B440AF-8460-E945-8037-EC97572BAA91}">
      <dgm:prSet/>
      <dgm:spPr/>
      <dgm:t>
        <a:bodyPr/>
        <a:lstStyle/>
        <a:p>
          <a:endParaRPr lang="en-US"/>
        </a:p>
      </dgm:t>
    </dgm:pt>
    <dgm:pt modelId="{387F52E4-F51A-2F41-BD8B-61E9AB4F72AE}" type="sibTrans" cxnId="{B6B440AF-8460-E945-8037-EC97572BAA91}">
      <dgm:prSet/>
      <dgm:spPr/>
      <dgm:t>
        <a:bodyPr/>
        <a:lstStyle/>
        <a:p>
          <a:endParaRPr lang="en-US"/>
        </a:p>
      </dgm:t>
    </dgm:pt>
    <dgm:pt modelId="{25EC1777-AD92-EB4F-A1D8-5E1D34F78D19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3200" b="1"/>
            <a:t>2024-2025</a:t>
          </a:r>
        </a:p>
      </dgm:t>
    </dgm:pt>
    <dgm:pt modelId="{03AA547F-530E-314C-AF74-91915A79DB33}" type="parTrans" cxnId="{8C7E3164-6587-E845-96AA-D99336DC97F6}">
      <dgm:prSet/>
      <dgm:spPr/>
      <dgm:t>
        <a:bodyPr/>
        <a:lstStyle/>
        <a:p>
          <a:endParaRPr lang="en-US"/>
        </a:p>
      </dgm:t>
    </dgm:pt>
    <dgm:pt modelId="{A715841E-69AF-3040-B6BB-8E68C919859A}" type="sibTrans" cxnId="{8C7E3164-6587-E845-96AA-D99336DC97F6}">
      <dgm:prSet/>
      <dgm:spPr/>
      <dgm:t>
        <a:bodyPr/>
        <a:lstStyle/>
        <a:p>
          <a:endParaRPr lang="en-US"/>
        </a:p>
      </dgm:t>
    </dgm:pt>
    <dgm:pt modelId="{B02E60E9-18FA-5648-95DC-1CCB1DB31090}">
      <dgm:prSet phldrT="[Text]"/>
      <dgm:spPr/>
      <dgm:t>
        <a:bodyPr/>
        <a:lstStyle/>
        <a:p>
          <a:r>
            <a:rPr lang="en-US"/>
            <a:t>Decrease $806,000</a:t>
          </a:r>
        </a:p>
      </dgm:t>
    </dgm:pt>
    <dgm:pt modelId="{43EBFE40-E266-6E4A-AF0F-23707B79B001}" type="parTrans" cxnId="{0778FFC3-E4F6-E142-981E-D51AD71BFD69}">
      <dgm:prSet/>
      <dgm:spPr/>
      <dgm:t>
        <a:bodyPr/>
        <a:lstStyle/>
        <a:p>
          <a:endParaRPr lang="en-US"/>
        </a:p>
      </dgm:t>
    </dgm:pt>
    <dgm:pt modelId="{D8DF91A1-435E-A548-8F34-96424E4521D1}" type="sibTrans" cxnId="{0778FFC3-E4F6-E142-981E-D51AD71BFD69}">
      <dgm:prSet/>
      <dgm:spPr/>
      <dgm:t>
        <a:bodyPr/>
        <a:lstStyle/>
        <a:p>
          <a:endParaRPr lang="en-US"/>
        </a:p>
      </dgm:t>
    </dgm:pt>
    <dgm:pt modelId="{4705E447-EC0F-D84A-9B87-69751FEB78CD}">
      <dgm:prSet phldrT="[Text]"/>
      <dgm:spPr/>
      <dgm:t>
        <a:bodyPr/>
        <a:lstStyle/>
        <a:p>
          <a:r>
            <a:rPr lang="en-US"/>
            <a:t>40%  Returned </a:t>
          </a:r>
        </a:p>
      </dgm:t>
    </dgm:pt>
    <dgm:pt modelId="{B456B79C-C2D2-394E-97EA-8F72F61BB0AB}" type="parTrans" cxnId="{B2E7FCCA-D3CC-F64D-83CD-8079A913909E}">
      <dgm:prSet/>
      <dgm:spPr/>
      <dgm:t>
        <a:bodyPr/>
        <a:lstStyle/>
        <a:p>
          <a:endParaRPr lang="en-US"/>
        </a:p>
      </dgm:t>
    </dgm:pt>
    <dgm:pt modelId="{074915F5-D73B-0F4B-BF0B-582CEBA23791}" type="sibTrans" cxnId="{B2E7FCCA-D3CC-F64D-83CD-8079A913909E}">
      <dgm:prSet/>
      <dgm:spPr/>
      <dgm:t>
        <a:bodyPr/>
        <a:lstStyle/>
        <a:p>
          <a:endParaRPr lang="en-US"/>
        </a:p>
      </dgm:t>
    </dgm:pt>
    <dgm:pt modelId="{DFBB1C25-40C0-E445-9452-D10A7C491E31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3200" b="1"/>
            <a:t>2025-2026</a:t>
          </a:r>
        </a:p>
      </dgm:t>
    </dgm:pt>
    <dgm:pt modelId="{58F5F838-DE17-2341-8181-3336A90BBCB4}" type="parTrans" cxnId="{2201D6D2-1A00-3F43-AB86-667202D0EB28}">
      <dgm:prSet/>
      <dgm:spPr/>
      <dgm:t>
        <a:bodyPr/>
        <a:lstStyle/>
        <a:p>
          <a:endParaRPr lang="en-US"/>
        </a:p>
      </dgm:t>
    </dgm:pt>
    <dgm:pt modelId="{61938E7E-F2E4-9846-AE61-C0530B813ACE}" type="sibTrans" cxnId="{2201D6D2-1A00-3F43-AB86-667202D0EB28}">
      <dgm:prSet/>
      <dgm:spPr/>
      <dgm:t>
        <a:bodyPr/>
        <a:lstStyle/>
        <a:p>
          <a:endParaRPr lang="en-US"/>
        </a:p>
      </dgm:t>
    </dgm:pt>
    <dgm:pt modelId="{1D61D741-D0FA-5544-8343-DE09C28E782B}">
      <dgm:prSet phldrT="[Text]"/>
      <dgm:spPr/>
      <dgm:t>
        <a:bodyPr/>
        <a:lstStyle/>
        <a:p>
          <a:r>
            <a:rPr lang="en-US"/>
            <a:t>Decreased Aid $637,000 </a:t>
          </a:r>
        </a:p>
      </dgm:t>
    </dgm:pt>
    <dgm:pt modelId="{79218C6C-A7A3-9448-B97F-5AB3CD057379}" type="parTrans" cxnId="{E7F3576B-5899-0B49-B7B0-60470B362B86}">
      <dgm:prSet/>
      <dgm:spPr/>
      <dgm:t>
        <a:bodyPr/>
        <a:lstStyle/>
        <a:p>
          <a:endParaRPr lang="en-US"/>
        </a:p>
      </dgm:t>
    </dgm:pt>
    <dgm:pt modelId="{ED4694DC-D37D-C647-A5C0-B340929E14B3}" type="sibTrans" cxnId="{E7F3576B-5899-0B49-B7B0-60470B362B86}">
      <dgm:prSet/>
      <dgm:spPr/>
      <dgm:t>
        <a:bodyPr/>
        <a:lstStyle/>
        <a:p>
          <a:endParaRPr lang="en-US"/>
        </a:p>
      </dgm:t>
    </dgm:pt>
    <dgm:pt modelId="{2A3A08D2-8A7F-A84B-80FD-EB959EBBB5D8}">
      <dgm:prSet phldrT="[Text]"/>
      <dgm:spPr/>
      <dgm:t>
        <a:bodyPr/>
        <a:lstStyle/>
        <a:p>
          <a:r>
            <a:rPr lang="en-US"/>
            <a:t>40% Returned/Withdrawn </a:t>
          </a:r>
        </a:p>
      </dgm:t>
    </dgm:pt>
    <dgm:pt modelId="{4DF804A4-6D06-2943-A81B-78119FAFA3C8}" type="parTrans" cxnId="{0984C0D4-92B4-694D-8844-5554088A7ABE}">
      <dgm:prSet/>
      <dgm:spPr/>
      <dgm:t>
        <a:bodyPr/>
        <a:lstStyle/>
        <a:p>
          <a:endParaRPr lang="en-US"/>
        </a:p>
      </dgm:t>
    </dgm:pt>
    <dgm:pt modelId="{BB0D1A69-28E1-3544-9930-811B79EAD217}" type="sibTrans" cxnId="{0984C0D4-92B4-694D-8844-5554088A7ABE}">
      <dgm:prSet/>
      <dgm:spPr/>
      <dgm:t>
        <a:bodyPr/>
        <a:lstStyle/>
        <a:p>
          <a:endParaRPr lang="en-US"/>
        </a:p>
      </dgm:t>
    </dgm:pt>
    <dgm:pt modelId="{79C47704-58BF-7244-A552-11288EEBF2BA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3600" b="1"/>
            <a:t>Two-Year Reduction of $1,081,000 </a:t>
          </a:r>
        </a:p>
      </dgm:t>
    </dgm:pt>
    <dgm:pt modelId="{1CF76732-AFBC-A946-810A-5BF0C641C690}" type="parTrans" cxnId="{318F880A-7823-2B45-9CDB-ECDC168034FF}">
      <dgm:prSet/>
      <dgm:spPr/>
      <dgm:t>
        <a:bodyPr/>
        <a:lstStyle/>
        <a:p>
          <a:endParaRPr lang="en-US"/>
        </a:p>
      </dgm:t>
    </dgm:pt>
    <dgm:pt modelId="{8C52870A-45CF-C349-8A7E-0E111D90393E}" type="sibTrans" cxnId="{318F880A-7823-2B45-9CDB-ECDC168034FF}">
      <dgm:prSet/>
      <dgm:spPr/>
      <dgm:t>
        <a:bodyPr/>
        <a:lstStyle/>
        <a:p>
          <a:endParaRPr lang="en-US"/>
        </a:p>
      </dgm:t>
    </dgm:pt>
    <dgm:pt modelId="{F23196A9-0418-3948-8E56-3C0F77D0E9DE}" type="pres">
      <dgm:prSet presAssocID="{9CEF807D-69A0-614D-B5A5-3FC2FC010238}" presName="Name0" presStyleCnt="0">
        <dgm:presLayoutVars>
          <dgm:dir/>
          <dgm:animLvl val="lvl"/>
          <dgm:resizeHandles val="exact"/>
        </dgm:presLayoutVars>
      </dgm:prSet>
      <dgm:spPr/>
    </dgm:pt>
    <dgm:pt modelId="{40263F50-B9A4-D84D-B069-A5AF416DFA32}" type="pres">
      <dgm:prSet presAssocID="{79C47704-58BF-7244-A552-11288EEBF2BA}" presName="boxAndChildren" presStyleCnt="0"/>
      <dgm:spPr/>
    </dgm:pt>
    <dgm:pt modelId="{1F7854C8-FBBF-D64D-A922-F0ABBCEFA2B0}" type="pres">
      <dgm:prSet presAssocID="{79C47704-58BF-7244-A552-11288EEBF2BA}" presName="parentTextBox" presStyleLbl="node1" presStyleIdx="0" presStyleCnt="4"/>
      <dgm:spPr/>
    </dgm:pt>
    <dgm:pt modelId="{B069B775-8E48-C842-B494-AA374625FF64}" type="pres">
      <dgm:prSet presAssocID="{61938E7E-F2E4-9846-AE61-C0530B813ACE}" presName="sp" presStyleCnt="0"/>
      <dgm:spPr/>
    </dgm:pt>
    <dgm:pt modelId="{F603F549-097E-9E4F-88CB-34DA67260014}" type="pres">
      <dgm:prSet presAssocID="{DFBB1C25-40C0-E445-9452-D10A7C491E31}" presName="arrowAndChildren" presStyleCnt="0"/>
      <dgm:spPr/>
    </dgm:pt>
    <dgm:pt modelId="{386A6A02-8437-9443-A765-FB5B3A074977}" type="pres">
      <dgm:prSet presAssocID="{DFBB1C25-40C0-E445-9452-D10A7C491E31}" presName="parentTextArrow" presStyleLbl="node1" presStyleIdx="0" presStyleCnt="4"/>
      <dgm:spPr/>
    </dgm:pt>
    <dgm:pt modelId="{672CD932-F9D7-6746-A37E-9747961BEB1C}" type="pres">
      <dgm:prSet presAssocID="{DFBB1C25-40C0-E445-9452-D10A7C491E31}" presName="arrow" presStyleLbl="node1" presStyleIdx="1" presStyleCnt="4"/>
      <dgm:spPr/>
    </dgm:pt>
    <dgm:pt modelId="{398D4F41-9FCF-9C41-A27D-22386E642860}" type="pres">
      <dgm:prSet presAssocID="{DFBB1C25-40C0-E445-9452-D10A7C491E31}" presName="descendantArrow" presStyleCnt="0"/>
      <dgm:spPr/>
    </dgm:pt>
    <dgm:pt modelId="{1A659DAD-BBD4-6C4F-B054-B9C8EDBA4DAB}" type="pres">
      <dgm:prSet presAssocID="{1D61D741-D0FA-5544-8343-DE09C28E782B}" presName="childTextArrow" presStyleLbl="fgAccFollowNode1" presStyleIdx="0" presStyleCnt="6">
        <dgm:presLayoutVars>
          <dgm:bulletEnabled val="1"/>
        </dgm:presLayoutVars>
      </dgm:prSet>
      <dgm:spPr/>
    </dgm:pt>
    <dgm:pt modelId="{2E46F79F-5CEE-6E48-83C7-9A1D06331B67}" type="pres">
      <dgm:prSet presAssocID="{2A3A08D2-8A7F-A84B-80FD-EB959EBBB5D8}" presName="childTextArrow" presStyleLbl="fgAccFollowNode1" presStyleIdx="1" presStyleCnt="6">
        <dgm:presLayoutVars>
          <dgm:bulletEnabled val="1"/>
        </dgm:presLayoutVars>
      </dgm:prSet>
      <dgm:spPr/>
    </dgm:pt>
    <dgm:pt modelId="{DB8F5CE6-3CE9-D04B-BB36-18EA6B884CD1}" type="pres">
      <dgm:prSet presAssocID="{A715841E-69AF-3040-B6BB-8E68C919859A}" presName="sp" presStyleCnt="0"/>
      <dgm:spPr/>
    </dgm:pt>
    <dgm:pt modelId="{D302BB3C-84A0-2148-A5C9-E6146741FB45}" type="pres">
      <dgm:prSet presAssocID="{25EC1777-AD92-EB4F-A1D8-5E1D34F78D19}" presName="arrowAndChildren" presStyleCnt="0"/>
      <dgm:spPr/>
    </dgm:pt>
    <dgm:pt modelId="{F0206420-B3B3-7347-85C5-D82F3D86C0D1}" type="pres">
      <dgm:prSet presAssocID="{25EC1777-AD92-EB4F-A1D8-5E1D34F78D19}" presName="parentTextArrow" presStyleLbl="node1" presStyleIdx="1" presStyleCnt="4"/>
      <dgm:spPr/>
    </dgm:pt>
    <dgm:pt modelId="{042EBC0E-0ECA-834B-B91B-5F0E8F3DE794}" type="pres">
      <dgm:prSet presAssocID="{25EC1777-AD92-EB4F-A1D8-5E1D34F78D19}" presName="arrow" presStyleLbl="node1" presStyleIdx="2" presStyleCnt="4"/>
      <dgm:spPr/>
    </dgm:pt>
    <dgm:pt modelId="{4CBD9C1A-918B-BD42-BD8E-9A81BAD1D232}" type="pres">
      <dgm:prSet presAssocID="{25EC1777-AD92-EB4F-A1D8-5E1D34F78D19}" presName="descendantArrow" presStyleCnt="0"/>
      <dgm:spPr/>
    </dgm:pt>
    <dgm:pt modelId="{E3A02A00-026D-F34C-BA5A-BE9411944601}" type="pres">
      <dgm:prSet presAssocID="{B02E60E9-18FA-5648-95DC-1CCB1DB31090}" presName="childTextArrow" presStyleLbl="fgAccFollowNode1" presStyleIdx="2" presStyleCnt="6">
        <dgm:presLayoutVars>
          <dgm:bulletEnabled val="1"/>
        </dgm:presLayoutVars>
      </dgm:prSet>
      <dgm:spPr/>
    </dgm:pt>
    <dgm:pt modelId="{283699AC-D833-5C4C-A58D-83EF57BC9BE1}" type="pres">
      <dgm:prSet presAssocID="{4705E447-EC0F-D84A-9B87-69751FEB78CD}" presName="childTextArrow" presStyleLbl="fgAccFollowNode1" presStyleIdx="3" presStyleCnt="6">
        <dgm:presLayoutVars>
          <dgm:bulletEnabled val="1"/>
        </dgm:presLayoutVars>
      </dgm:prSet>
      <dgm:spPr/>
    </dgm:pt>
    <dgm:pt modelId="{DBE3CBE6-403E-2F48-A2AE-8B4D9D637FEA}" type="pres">
      <dgm:prSet presAssocID="{70F128D5-9097-4142-81A2-13AF6D61DE3A}" presName="sp" presStyleCnt="0"/>
      <dgm:spPr/>
    </dgm:pt>
    <dgm:pt modelId="{D7B1BC9D-866A-D44E-8411-9A84C073939F}" type="pres">
      <dgm:prSet presAssocID="{1A554C4E-6C87-ED40-8CA8-AB29E83539CD}" presName="arrowAndChildren" presStyleCnt="0"/>
      <dgm:spPr/>
    </dgm:pt>
    <dgm:pt modelId="{1A55145B-0F64-A04B-B145-E1352CC1F1B1}" type="pres">
      <dgm:prSet presAssocID="{1A554C4E-6C87-ED40-8CA8-AB29E83539CD}" presName="parentTextArrow" presStyleLbl="node1" presStyleIdx="2" presStyleCnt="4"/>
      <dgm:spPr/>
    </dgm:pt>
    <dgm:pt modelId="{B6BA5EE2-C502-5046-8F16-C2BA38EE0196}" type="pres">
      <dgm:prSet presAssocID="{1A554C4E-6C87-ED40-8CA8-AB29E83539CD}" presName="arrow" presStyleLbl="node1" presStyleIdx="3" presStyleCnt="4" custLinFactNeighborX="-9290" custLinFactNeighborY="-63"/>
      <dgm:spPr/>
    </dgm:pt>
    <dgm:pt modelId="{71B1D081-D517-9F44-AE7A-3F8E4617F669}" type="pres">
      <dgm:prSet presAssocID="{1A554C4E-6C87-ED40-8CA8-AB29E83539CD}" presName="descendantArrow" presStyleCnt="0"/>
      <dgm:spPr/>
    </dgm:pt>
    <dgm:pt modelId="{AC676C92-B456-0F47-B6AB-CDF100E79F14}" type="pres">
      <dgm:prSet presAssocID="{3773B37A-C2E2-DA42-9286-6E4195F5CA69}" presName="childTextArrow" presStyleLbl="fgAccFollowNode1" presStyleIdx="4" presStyleCnt="6">
        <dgm:presLayoutVars>
          <dgm:bulletEnabled val="1"/>
        </dgm:presLayoutVars>
      </dgm:prSet>
      <dgm:spPr/>
    </dgm:pt>
    <dgm:pt modelId="{99F9F94E-A389-094A-B41C-CC00415DDF2D}" type="pres">
      <dgm:prSet presAssocID="{8F0D4091-5EB7-BD43-BBD2-EEAC18D1EE76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BDEF190A-A417-174C-AA6E-8995C3C70729}" type="presOf" srcId="{25EC1777-AD92-EB4F-A1D8-5E1D34F78D19}" destId="{042EBC0E-0ECA-834B-B91B-5F0E8F3DE794}" srcOrd="1" destOrd="0" presId="urn:microsoft.com/office/officeart/2005/8/layout/process4"/>
    <dgm:cxn modelId="{318F880A-7823-2B45-9CDB-ECDC168034FF}" srcId="{9CEF807D-69A0-614D-B5A5-3FC2FC010238}" destId="{79C47704-58BF-7244-A552-11288EEBF2BA}" srcOrd="3" destOrd="0" parTransId="{1CF76732-AFBC-A946-810A-5BF0C641C690}" sibTransId="{8C52870A-45CF-C349-8A7E-0E111D90393E}"/>
    <dgm:cxn modelId="{D55C0715-7C40-B548-B673-127D462DDFC3}" type="presOf" srcId="{4705E447-EC0F-D84A-9B87-69751FEB78CD}" destId="{283699AC-D833-5C4C-A58D-83EF57BC9BE1}" srcOrd="0" destOrd="0" presId="urn:microsoft.com/office/officeart/2005/8/layout/process4"/>
    <dgm:cxn modelId="{50275F2A-4619-E644-9038-4349B2B9FB23}" type="presOf" srcId="{25EC1777-AD92-EB4F-A1D8-5E1D34F78D19}" destId="{F0206420-B3B3-7347-85C5-D82F3D86C0D1}" srcOrd="0" destOrd="0" presId="urn:microsoft.com/office/officeart/2005/8/layout/process4"/>
    <dgm:cxn modelId="{0926B535-29B4-D445-9981-075A30E32005}" srcId="{9CEF807D-69A0-614D-B5A5-3FC2FC010238}" destId="{1A554C4E-6C87-ED40-8CA8-AB29E83539CD}" srcOrd="0" destOrd="0" parTransId="{8A76F4C5-87F7-494E-8058-2034F2BF3BF9}" sibTransId="{70F128D5-9097-4142-81A2-13AF6D61DE3A}"/>
    <dgm:cxn modelId="{7F76A33C-CD04-4C4F-89FB-5E63D9F94723}" type="presOf" srcId="{1D61D741-D0FA-5544-8343-DE09C28E782B}" destId="{1A659DAD-BBD4-6C4F-B054-B9C8EDBA4DAB}" srcOrd="0" destOrd="0" presId="urn:microsoft.com/office/officeart/2005/8/layout/process4"/>
    <dgm:cxn modelId="{EB371062-3C45-BA44-8BD1-93F7E3DC411E}" type="presOf" srcId="{DFBB1C25-40C0-E445-9452-D10A7C491E31}" destId="{386A6A02-8437-9443-A765-FB5B3A074977}" srcOrd="0" destOrd="0" presId="urn:microsoft.com/office/officeart/2005/8/layout/process4"/>
    <dgm:cxn modelId="{8C7E3164-6587-E845-96AA-D99336DC97F6}" srcId="{9CEF807D-69A0-614D-B5A5-3FC2FC010238}" destId="{25EC1777-AD92-EB4F-A1D8-5E1D34F78D19}" srcOrd="1" destOrd="0" parTransId="{03AA547F-530E-314C-AF74-91915A79DB33}" sibTransId="{A715841E-69AF-3040-B6BB-8E68C919859A}"/>
    <dgm:cxn modelId="{E5906569-07DA-D04D-8212-D4161D2286AD}" type="presOf" srcId="{79C47704-58BF-7244-A552-11288EEBF2BA}" destId="{1F7854C8-FBBF-D64D-A922-F0ABBCEFA2B0}" srcOrd="0" destOrd="0" presId="urn:microsoft.com/office/officeart/2005/8/layout/process4"/>
    <dgm:cxn modelId="{7C6ADE6A-03A2-0744-A849-78FC5785C74B}" type="presOf" srcId="{8F0D4091-5EB7-BD43-BBD2-EEAC18D1EE76}" destId="{99F9F94E-A389-094A-B41C-CC00415DDF2D}" srcOrd="0" destOrd="0" presId="urn:microsoft.com/office/officeart/2005/8/layout/process4"/>
    <dgm:cxn modelId="{E7F3576B-5899-0B49-B7B0-60470B362B86}" srcId="{DFBB1C25-40C0-E445-9452-D10A7C491E31}" destId="{1D61D741-D0FA-5544-8343-DE09C28E782B}" srcOrd="0" destOrd="0" parTransId="{79218C6C-A7A3-9448-B97F-5AB3CD057379}" sibTransId="{ED4694DC-D37D-C647-A5C0-B340929E14B3}"/>
    <dgm:cxn modelId="{DBBE017E-DAAD-C440-B925-90055F5562E8}" type="presOf" srcId="{1A554C4E-6C87-ED40-8CA8-AB29E83539CD}" destId="{1A55145B-0F64-A04B-B145-E1352CC1F1B1}" srcOrd="0" destOrd="0" presId="urn:microsoft.com/office/officeart/2005/8/layout/process4"/>
    <dgm:cxn modelId="{48F99895-298A-2143-9BB1-42843D1DE09F}" type="presOf" srcId="{9CEF807D-69A0-614D-B5A5-3FC2FC010238}" destId="{F23196A9-0418-3948-8E56-3C0F77D0E9DE}" srcOrd="0" destOrd="0" presId="urn:microsoft.com/office/officeart/2005/8/layout/process4"/>
    <dgm:cxn modelId="{B6B440AF-8460-E945-8037-EC97572BAA91}" srcId="{1A554C4E-6C87-ED40-8CA8-AB29E83539CD}" destId="{8F0D4091-5EB7-BD43-BBD2-EEAC18D1EE76}" srcOrd="1" destOrd="0" parTransId="{7EADCD83-6B66-E74E-BD80-1B3B1D081243}" sibTransId="{387F52E4-F51A-2F41-BD8B-61E9AB4F72AE}"/>
    <dgm:cxn modelId="{575E3AB4-664B-EF49-BED7-92B9C556C340}" type="presOf" srcId="{2A3A08D2-8A7F-A84B-80FD-EB959EBBB5D8}" destId="{2E46F79F-5CEE-6E48-83C7-9A1D06331B67}" srcOrd="0" destOrd="0" presId="urn:microsoft.com/office/officeart/2005/8/layout/process4"/>
    <dgm:cxn modelId="{728A81C0-5504-D547-B9F1-F18D8E3BD76F}" type="presOf" srcId="{B02E60E9-18FA-5648-95DC-1CCB1DB31090}" destId="{E3A02A00-026D-F34C-BA5A-BE9411944601}" srcOrd="0" destOrd="0" presId="urn:microsoft.com/office/officeart/2005/8/layout/process4"/>
    <dgm:cxn modelId="{D093B7C3-7084-284F-A066-FB004EB2521E}" type="presOf" srcId="{DFBB1C25-40C0-E445-9452-D10A7C491E31}" destId="{672CD932-F9D7-6746-A37E-9747961BEB1C}" srcOrd="1" destOrd="0" presId="urn:microsoft.com/office/officeart/2005/8/layout/process4"/>
    <dgm:cxn modelId="{0778FFC3-E4F6-E142-981E-D51AD71BFD69}" srcId="{25EC1777-AD92-EB4F-A1D8-5E1D34F78D19}" destId="{B02E60E9-18FA-5648-95DC-1CCB1DB31090}" srcOrd="0" destOrd="0" parTransId="{43EBFE40-E266-6E4A-AF0F-23707B79B001}" sibTransId="{D8DF91A1-435E-A548-8F34-96424E4521D1}"/>
    <dgm:cxn modelId="{B2E7FCCA-D3CC-F64D-83CD-8079A913909E}" srcId="{25EC1777-AD92-EB4F-A1D8-5E1D34F78D19}" destId="{4705E447-EC0F-D84A-9B87-69751FEB78CD}" srcOrd="1" destOrd="0" parTransId="{B456B79C-C2D2-394E-97EA-8F72F61BB0AB}" sibTransId="{074915F5-D73B-0F4B-BF0B-582CEBA23791}"/>
    <dgm:cxn modelId="{2201D6D2-1A00-3F43-AB86-667202D0EB28}" srcId="{9CEF807D-69A0-614D-B5A5-3FC2FC010238}" destId="{DFBB1C25-40C0-E445-9452-D10A7C491E31}" srcOrd="2" destOrd="0" parTransId="{58F5F838-DE17-2341-8181-3336A90BBCB4}" sibTransId="{61938E7E-F2E4-9846-AE61-C0530B813ACE}"/>
    <dgm:cxn modelId="{0984C0D4-92B4-694D-8844-5554088A7ABE}" srcId="{DFBB1C25-40C0-E445-9452-D10A7C491E31}" destId="{2A3A08D2-8A7F-A84B-80FD-EB959EBBB5D8}" srcOrd="1" destOrd="0" parTransId="{4DF804A4-6D06-2943-A81B-78119FAFA3C8}" sibTransId="{BB0D1A69-28E1-3544-9930-811B79EAD217}"/>
    <dgm:cxn modelId="{DC2BE7E1-A422-764F-9FC2-1FDD32162F5A}" srcId="{1A554C4E-6C87-ED40-8CA8-AB29E83539CD}" destId="{3773B37A-C2E2-DA42-9286-6E4195F5CA69}" srcOrd="0" destOrd="0" parTransId="{EC32B20A-5C39-6A4D-8F04-6987416A07F5}" sibTransId="{6B594EDE-0ADD-8745-9F7F-F082DB55CE53}"/>
    <dgm:cxn modelId="{E9FF9AE3-1009-0A40-92DB-501DB1D59493}" type="presOf" srcId="{1A554C4E-6C87-ED40-8CA8-AB29E83539CD}" destId="{B6BA5EE2-C502-5046-8F16-C2BA38EE0196}" srcOrd="1" destOrd="0" presId="urn:microsoft.com/office/officeart/2005/8/layout/process4"/>
    <dgm:cxn modelId="{F64896FE-813E-CA44-B928-599424D001BE}" type="presOf" srcId="{3773B37A-C2E2-DA42-9286-6E4195F5CA69}" destId="{AC676C92-B456-0F47-B6AB-CDF100E79F14}" srcOrd="0" destOrd="0" presId="urn:microsoft.com/office/officeart/2005/8/layout/process4"/>
    <dgm:cxn modelId="{7593E03C-6A59-9142-89E2-A1CB3E4D7F48}" type="presParOf" srcId="{F23196A9-0418-3948-8E56-3C0F77D0E9DE}" destId="{40263F50-B9A4-D84D-B069-A5AF416DFA32}" srcOrd="0" destOrd="0" presId="urn:microsoft.com/office/officeart/2005/8/layout/process4"/>
    <dgm:cxn modelId="{37EC6F18-B419-D043-BDAC-A0C60B37FAE4}" type="presParOf" srcId="{40263F50-B9A4-D84D-B069-A5AF416DFA32}" destId="{1F7854C8-FBBF-D64D-A922-F0ABBCEFA2B0}" srcOrd="0" destOrd="0" presId="urn:microsoft.com/office/officeart/2005/8/layout/process4"/>
    <dgm:cxn modelId="{63B44D84-202E-D44A-A94D-AF715319A8B1}" type="presParOf" srcId="{F23196A9-0418-3948-8E56-3C0F77D0E9DE}" destId="{B069B775-8E48-C842-B494-AA374625FF64}" srcOrd="1" destOrd="0" presId="urn:microsoft.com/office/officeart/2005/8/layout/process4"/>
    <dgm:cxn modelId="{142ADA73-D1B3-1F4E-8F85-12A05910BC3D}" type="presParOf" srcId="{F23196A9-0418-3948-8E56-3C0F77D0E9DE}" destId="{F603F549-097E-9E4F-88CB-34DA67260014}" srcOrd="2" destOrd="0" presId="urn:microsoft.com/office/officeart/2005/8/layout/process4"/>
    <dgm:cxn modelId="{513F4E1E-385E-8D40-A4A2-AB1ECD408D45}" type="presParOf" srcId="{F603F549-097E-9E4F-88CB-34DA67260014}" destId="{386A6A02-8437-9443-A765-FB5B3A074977}" srcOrd="0" destOrd="0" presId="urn:microsoft.com/office/officeart/2005/8/layout/process4"/>
    <dgm:cxn modelId="{F4F44E1A-C174-A04C-9491-EBEE2C178CBE}" type="presParOf" srcId="{F603F549-097E-9E4F-88CB-34DA67260014}" destId="{672CD932-F9D7-6746-A37E-9747961BEB1C}" srcOrd="1" destOrd="0" presId="urn:microsoft.com/office/officeart/2005/8/layout/process4"/>
    <dgm:cxn modelId="{70DF30E1-67D8-EB41-A86F-77409031B436}" type="presParOf" srcId="{F603F549-097E-9E4F-88CB-34DA67260014}" destId="{398D4F41-9FCF-9C41-A27D-22386E642860}" srcOrd="2" destOrd="0" presId="urn:microsoft.com/office/officeart/2005/8/layout/process4"/>
    <dgm:cxn modelId="{0DB449F1-28C3-6F44-97A9-E172238899E6}" type="presParOf" srcId="{398D4F41-9FCF-9C41-A27D-22386E642860}" destId="{1A659DAD-BBD4-6C4F-B054-B9C8EDBA4DAB}" srcOrd="0" destOrd="0" presId="urn:microsoft.com/office/officeart/2005/8/layout/process4"/>
    <dgm:cxn modelId="{CBA862EB-DD74-4F41-9C1E-9A3A0751CEC2}" type="presParOf" srcId="{398D4F41-9FCF-9C41-A27D-22386E642860}" destId="{2E46F79F-5CEE-6E48-83C7-9A1D06331B67}" srcOrd="1" destOrd="0" presId="urn:microsoft.com/office/officeart/2005/8/layout/process4"/>
    <dgm:cxn modelId="{4C4F14E9-A972-4943-A441-2F9391FFE4D6}" type="presParOf" srcId="{F23196A9-0418-3948-8E56-3C0F77D0E9DE}" destId="{DB8F5CE6-3CE9-D04B-BB36-18EA6B884CD1}" srcOrd="3" destOrd="0" presId="urn:microsoft.com/office/officeart/2005/8/layout/process4"/>
    <dgm:cxn modelId="{0450F8D3-B0AD-0745-B5C9-70F90FEF9567}" type="presParOf" srcId="{F23196A9-0418-3948-8E56-3C0F77D0E9DE}" destId="{D302BB3C-84A0-2148-A5C9-E6146741FB45}" srcOrd="4" destOrd="0" presId="urn:microsoft.com/office/officeart/2005/8/layout/process4"/>
    <dgm:cxn modelId="{A1A96493-35C8-E949-AECB-F0880D7B89A5}" type="presParOf" srcId="{D302BB3C-84A0-2148-A5C9-E6146741FB45}" destId="{F0206420-B3B3-7347-85C5-D82F3D86C0D1}" srcOrd="0" destOrd="0" presId="urn:microsoft.com/office/officeart/2005/8/layout/process4"/>
    <dgm:cxn modelId="{6262920D-C427-BC43-B42A-8EBE3B20F449}" type="presParOf" srcId="{D302BB3C-84A0-2148-A5C9-E6146741FB45}" destId="{042EBC0E-0ECA-834B-B91B-5F0E8F3DE794}" srcOrd="1" destOrd="0" presId="urn:microsoft.com/office/officeart/2005/8/layout/process4"/>
    <dgm:cxn modelId="{9C2A40C7-35AF-8F46-BFE1-F1BD714FD191}" type="presParOf" srcId="{D302BB3C-84A0-2148-A5C9-E6146741FB45}" destId="{4CBD9C1A-918B-BD42-BD8E-9A81BAD1D232}" srcOrd="2" destOrd="0" presId="urn:microsoft.com/office/officeart/2005/8/layout/process4"/>
    <dgm:cxn modelId="{E0829253-626A-D14F-9FAD-3766327AB8F4}" type="presParOf" srcId="{4CBD9C1A-918B-BD42-BD8E-9A81BAD1D232}" destId="{E3A02A00-026D-F34C-BA5A-BE9411944601}" srcOrd="0" destOrd="0" presId="urn:microsoft.com/office/officeart/2005/8/layout/process4"/>
    <dgm:cxn modelId="{03AD8BB6-D461-134D-9B0D-B292EEA7025D}" type="presParOf" srcId="{4CBD9C1A-918B-BD42-BD8E-9A81BAD1D232}" destId="{283699AC-D833-5C4C-A58D-83EF57BC9BE1}" srcOrd="1" destOrd="0" presId="urn:microsoft.com/office/officeart/2005/8/layout/process4"/>
    <dgm:cxn modelId="{061FE9C2-59DC-9147-AA58-115B4F7F8000}" type="presParOf" srcId="{F23196A9-0418-3948-8E56-3C0F77D0E9DE}" destId="{DBE3CBE6-403E-2F48-A2AE-8B4D9D637FEA}" srcOrd="5" destOrd="0" presId="urn:microsoft.com/office/officeart/2005/8/layout/process4"/>
    <dgm:cxn modelId="{B0C9323B-4A95-4944-B908-11859C4DBD79}" type="presParOf" srcId="{F23196A9-0418-3948-8E56-3C0F77D0E9DE}" destId="{D7B1BC9D-866A-D44E-8411-9A84C073939F}" srcOrd="6" destOrd="0" presId="urn:microsoft.com/office/officeart/2005/8/layout/process4"/>
    <dgm:cxn modelId="{045578E9-777D-1041-9C8A-EC588966F00A}" type="presParOf" srcId="{D7B1BC9D-866A-D44E-8411-9A84C073939F}" destId="{1A55145B-0F64-A04B-B145-E1352CC1F1B1}" srcOrd="0" destOrd="0" presId="urn:microsoft.com/office/officeart/2005/8/layout/process4"/>
    <dgm:cxn modelId="{0E4332DE-83F7-5A47-974F-D6B7BF1003D9}" type="presParOf" srcId="{D7B1BC9D-866A-D44E-8411-9A84C073939F}" destId="{B6BA5EE2-C502-5046-8F16-C2BA38EE0196}" srcOrd="1" destOrd="0" presId="urn:microsoft.com/office/officeart/2005/8/layout/process4"/>
    <dgm:cxn modelId="{169E5F5E-DA5B-4A49-B072-4B2502B961B6}" type="presParOf" srcId="{D7B1BC9D-866A-D44E-8411-9A84C073939F}" destId="{71B1D081-D517-9F44-AE7A-3F8E4617F669}" srcOrd="2" destOrd="0" presId="urn:microsoft.com/office/officeart/2005/8/layout/process4"/>
    <dgm:cxn modelId="{D891F663-7D04-A24B-B8A9-662C1A91B08A}" type="presParOf" srcId="{71B1D081-D517-9F44-AE7A-3F8E4617F669}" destId="{AC676C92-B456-0F47-B6AB-CDF100E79F14}" srcOrd="0" destOrd="0" presId="urn:microsoft.com/office/officeart/2005/8/layout/process4"/>
    <dgm:cxn modelId="{4341BB5B-A4BF-6341-9552-21B1D5E81AB9}" type="presParOf" srcId="{71B1D081-D517-9F44-AE7A-3F8E4617F669}" destId="{99F9F94E-A389-094A-B41C-CC00415DDF2D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3065CB7-BF1D-324F-B52F-6F579B3C7C50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9D351C-A591-F147-8FBD-0E6B77E3E9BD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3200" b="1"/>
            <a:t>Non-Factors/No Fiscal Cliff </a:t>
          </a:r>
        </a:p>
      </dgm:t>
    </dgm:pt>
    <dgm:pt modelId="{50F9B501-F9F3-7643-98B6-AC76344055C5}" type="parTrans" cxnId="{3BF5A7B9-FE2A-A14D-AC9B-7A6AA571EBC2}">
      <dgm:prSet/>
      <dgm:spPr/>
      <dgm:t>
        <a:bodyPr/>
        <a:lstStyle/>
        <a:p>
          <a:endParaRPr lang="en-US"/>
        </a:p>
      </dgm:t>
    </dgm:pt>
    <dgm:pt modelId="{6FCABF67-C84E-A842-BD6B-83EC62ACD9C5}" type="sibTrans" cxnId="{3BF5A7B9-FE2A-A14D-AC9B-7A6AA571EBC2}">
      <dgm:prSet/>
      <dgm:spPr/>
      <dgm:t>
        <a:bodyPr/>
        <a:lstStyle/>
        <a:p>
          <a:endParaRPr lang="en-US"/>
        </a:p>
      </dgm:t>
    </dgm:pt>
    <dgm:pt modelId="{9D39C84C-8DAF-F04F-81EC-84759BFC81CE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3200" b="1"/>
            <a:t>Factors </a:t>
          </a:r>
        </a:p>
      </dgm:t>
    </dgm:pt>
    <dgm:pt modelId="{D67C736F-72E0-AE47-82DB-6B08122056B6}" type="parTrans" cxnId="{F6A4360F-FD83-344C-BE44-71E168ACB90B}">
      <dgm:prSet/>
      <dgm:spPr/>
      <dgm:t>
        <a:bodyPr/>
        <a:lstStyle/>
        <a:p>
          <a:endParaRPr lang="en-US"/>
        </a:p>
      </dgm:t>
    </dgm:pt>
    <dgm:pt modelId="{76F4DDD1-C755-7441-AEAB-178CA66AEE05}" type="sibTrans" cxnId="{F6A4360F-FD83-344C-BE44-71E168ACB90B}">
      <dgm:prSet/>
      <dgm:spPr/>
      <dgm:t>
        <a:bodyPr/>
        <a:lstStyle/>
        <a:p>
          <a:endParaRPr lang="en-US"/>
        </a:p>
      </dgm:t>
    </dgm:pt>
    <dgm:pt modelId="{C3133BA0-3500-0E4D-88DE-28E8CCF71A9E}">
      <dgm:prSet phldrT="[Text]"/>
      <dgm:spPr>
        <a:solidFill>
          <a:schemeClr val="accent2"/>
        </a:solidFill>
      </dgm:spPr>
      <dgm:t>
        <a:bodyPr/>
        <a:lstStyle/>
        <a:p>
          <a:r>
            <a:rPr lang="en-US" b="1"/>
            <a:t>Complexities </a:t>
          </a:r>
        </a:p>
      </dgm:t>
    </dgm:pt>
    <dgm:pt modelId="{2E48E537-E897-FF41-98E1-BF1E2C47AD96}" type="parTrans" cxnId="{F91D2763-98F9-1548-89B0-DFF7C89B4C18}">
      <dgm:prSet/>
      <dgm:spPr/>
      <dgm:t>
        <a:bodyPr/>
        <a:lstStyle/>
        <a:p>
          <a:endParaRPr lang="en-US"/>
        </a:p>
      </dgm:t>
    </dgm:pt>
    <dgm:pt modelId="{4C3608B4-CA6F-5748-B867-71310A97C9D4}" type="sibTrans" cxnId="{F91D2763-98F9-1548-89B0-DFF7C89B4C18}">
      <dgm:prSet/>
      <dgm:spPr/>
      <dgm:t>
        <a:bodyPr/>
        <a:lstStyle/>
        <a:p>
          <a:endParaRPr lang="en-US"/>
        </a:p>
      </dgm:t>
    </dgm:pt>
    <dgm:pt modelId="{85FE21A1-9862-7448-9A38-D25A74B48B97}">
      <dgm:prSet phldrT="[Text]"/>
      <dgm:spPr/>
      <dgm:t>
        <a:bodyPr/>
        <a:lstStyle/>
        <a:p>
          <a:r>
            <a:rPr lang="en-US"/>
            <a:t>Declining Enrollment </a:t>
          </a:r>
        </a:p>
      </dgm:t>
    </dgm:pt>
    <dgm:pt modelId="{7F3290FE-393C-CB4F-8E67-9085A60B0F66}" type="parTrans" cxnId="{43EC54D1-CAE9-134D-A14D-F824E84536E3}">
      <dgm:prSet/>
      <dgm:spPr/>
      <dgm:t>
        <a:bodyPr/>
        <a:lstStyle/>
        <a:p>
          <a:endParaRPr lang="en-US"/>
        </a:p>
      </dgm:t>
    </dgm:pt>
    <dgm:pt modelId="{28A1F301-492F-6442-90E3-3E309B9A6B27}" type="sibTrans" cxnId="{43EC54D1-CAE9-134D-A14D-F824E84536E3}">
      <dgm:prSet/>
      <dgm:spPr/>
      <dgm:t>
        <a:bodyPr/>
        <a:lstStyle/>
        <a:p>
          <a:endParaRPr lang="en-US"/>
        </a:p>
      </dgm:t>
    </dgm:pt>
    <dgm:pt modelId="{9B599D3D-2097-484D-BBBF-B1685768CE63}">
      <dgm:prSet phldrT="[Text]"/>
      <dgm:spPr/>
      <dgm:t>
        <a:bodyPr/>
        <a:lstStyle/>
        <a:p>
          <a:r>
            <a:rPr lang="en-US"/>
            <a:t>ESSER Funds Staffing </a:t>
          </a:r>
        </a:p>
      </dgm:t>
    </dgm:pt>
    <dgm:pt modelId="{23127AF4-7E6D-C147-ABDA-A871418DA7D5}" type="parTrans" cxnId="{99A422F8-2548-B843-93E7-C76CFEA8ED1A}">
      <dgm:prSet/>
      <dgm:spPr/>
      <dgm:t>
        <a:bodyPr/>
        <a:lstStyle/>
        <a:p>
          <a:endParaRPr lang="en-US"/>
        </a:p>
      </dgm:t>
    </dgm:pt>
    <dgm:pt modelId="{FC53399D-643E-EF41-8378-3BAF231EE210}" type="sibTrans" cxnId="{99A422F8-2548-B843-93E7-C76CFEA8ED1A}">
      <dgm:prSet/>
      <dgm:spPr/>
      <dgm:t>
        <a:bodyPr/>
        <a:lstStyle/>
        <a:p>
          <a:endParaRPr lang="en-US"/>
        </a:p>
      </dgm:t>
    </dgm:pt>
    <dgm:pt modelId="{646472A7-4918-A34D-8513-889604007F13}">
      <dgm:prSet phldrT="[Text]"/>
      <dgm:spPr/>
      <dgm:t>
        <a:bodyPr/>
        <a:lstStyle/>
        <a:p>
          <a:r>
            <a:rPr lang="en-US"/>
            <a:t>Increasing Costs in Every Expenditure</a:t>
          </a:r>
        </a:p>
      </dgm:t>
    </dgm:pt>
    <dgm:pt modelId="{80EF60B3-1B10-6D4C-B4A5-14AB970A15EC}" type="parTrans" cxnId="{5C453EEF-055B-B247-AA42-788B753A94CB}">
      <dgm:prSet/>
      <dgm:spPr/>
      <dgm:t>
        <a:bodyPr/>
        <a:lstStyle/>
        <a:p>
          <a:endParaRPr lang="en-US"/>
        </a:p>
      </dgm:t>
    </dgm:pt>
    <dgm:pt modelId="{5858105A-E74F-2845-88C1-4FD5625C6CD4}" type="sibTrans" cxnId="{5C453EEF-055B-B247-AA42-788B753A94CB}">
      <dgm:prSet/>
      <dgm:spPr/>
      <dgm:t>
        <a:bodyPr/>
        <a:lstStyle/>
        <a:p>
          <a:endParaRPr lang="en-US"/>
        </a:p>
      </dgm:t>
    </dgm:pt>
    <dgm:pt modelId="{A956E4D5-C238-C143-94D0-DF204A1064E5}">
      <dgm:prSet phldrT="[Text]"/>
      <dgm:spPr/>
      <dgm:t>
        <a:bodyPr/>
        <a:lstStyle/>
        <a:p>
          <a:r>
            <a:rPr lang="en-US"/>
            <a:t>Rising Residents' Aggregate Income </a:t>
          </a:r>
        </a:p>
      </dgm:t>
    </dgm:pt>
    <dgm:pt modelId="{063D2B00-8143-C242-9B09-F51E05A4F19B}" type="parTrans" cxnId="{C614CC50-EE7D-0C48-8ECE-3156447C8579}">
      <dgm:prSet/>
      <dgm:spPr/>
      <dgm:t>
        <a:bodyPr/>
        <a:lstStyle/>
        <a:p>
          <a:endParaRPr lang="en-US"/>
        </a:p>
      </dgm:t>
    </dgm:pt>
    <dgm:pt modelId="{FBDAFFA8-E08C-CD40-AE33-C82008D7554F}" type="sibTrans" cxnId="{C614CC50-EE7D-0C48-8ECE-3156447C8579}">
      <dgm:prSet/>
      <dgm:spPr/>
      <dgm:t>
        <a:bodyPr/>
        <a:lstStyle/>
        <a:p>
          <a:endParaRPr lang="en-US"/>
        </a:p>
      </dgm:t>
    </dgm:pt>
    <dgm:pt modelId="{EF11D5BD-F2DA-BD4A-9246-404864DF24B1}">
      <dgm:prSet phldrT="[Text]"/>
      <dgm:spPr/>
      <dgm:t>
        <a:bodyPr/>
        <a:lstStyle/>
        <a:p>
          <a:r>
            <a:rPr lang="en-US"/>
            <a:t>Bond Referendum</a:t>
          </a:r>
        </a:p>
      </dgm:t>
    </dgm:pt>
    <dgm:pt modelId="{96DAAE6A-60EE-104D-818B-47B2A2769EF3}" type="parTrans" cxnId="{7BB1B63C-4717-2F4F-BDD4-7B0BCD0E1A59}">
      <dgm:prSet/>
      <dgm:spPr/>
      <dgm:t>
        <a:bodyPr/>
        <a:lstStyle/>
        <a:p>
          <a:endParaRPr lang="en-US"/>
        </a:p>
      </dgm:t>
    </dgm:pt>
    <dgm:pt modelId="{79DCA627-44D0-7640-BB3D-4570C3B60FA3}" type="sibTrans" cxnId="{7BB1B63C-4717-2F4F-BDD4-7B0BCD0E1A59}">
      <dgm:prSet/>
      <dgm:spPr/>
      <dgm:t>
        <a:bodyPr/>
        <a:lstStyle/>
        <a:p>
          <a:endParaRPr lang="en-US"/>
        </a:p>
      </dgm:t>
    </dgm:pt>
    <dgm:pt modelId="{63AE5855-69D9-C146-A5D1-3DFF7F37E098}">
      <dgm:prSet phldrT="[Text]"/>
      <dgm:spPr/>
      <dgm:t>
        <a:bodyPr/>
        <a:lstStyle/>
        <a:p>
          <a:r>
            <a:rPr lang="en-US"/>
            <a:t>Tax Re-Assessment/Re-Evaluation </a:t>
          </a:r>
        </a:p>
      </dgm:t>
    </dgm:pt>
    <dgm:pt modelId="{46650B4B-027E-4C47-9E0F-65191EE36BC2}" type="parTrans" cxnId="{6A872F5E-9785-F940-BC5A-DB42DFA55ED6}">
      <dgm:prSet/>
      <dgm:spPr/>
      <dgm:t>
        <a:bodyPr/>
        <a:lstStyle/>
        <a:p>
          <a:endParaRPr lang="en-US"/>
        </a:p>
      </dgm:t>
    </dgm:pt>
    <dgm:pt modelId="{394A3CF6-515F-2F47-B5D7-D63398079B45}" type="sibTrans" cxnId="{6A872F5E-9785-F940-BC5A-DB42DFA55ED6}">
      <dgm:prSet/>
      <dgm:spPr/>
      <dgm:t>
        <a:bodyPr/>
        <a:lstStyle/>
        <a:p>
          <a:endParaRPr lang="en-US"/>
        </a:p>
      </dgm:t>
    </dgm:pt>
    <dgm:pt modelId="{0641F17C-A444-2849-9D64-9DB0298372EB}">
      <dgm:prSet phldrT="[Text]"/>
      <dgm:spPr/>
      <dgm:t>
        <a:bodyPr/>
        <a:lstStyle/>
        <a:p>
          <a:r>
            <a:rPr lang="en-US"/>
            <a:t>Forecast for further state aid reductions not protected by 3% Reduction Caps</a:t>
          </a:r>
        </a:p>
      </dgm:t>
    </dgm:pt>
    <dgm:pt modelId="{6FCD0099-2E43-EA48-8CA1-470CE2923F40}" type="parTrans" cxnId="{AA45C3BF-2105-E444-8A17-020EEACC6B59}">
      <dgm:prSet/>
      <dgm:spPr/>
      <dgm:t>
        <a:bodyPr/>
        <a:lstStyle/>
        <a:p>
          <a:endParaRPr lang="en-US"/>
        </a:p>
      </dgm:t>
    </dgm:pt>
    <dgm:pt modelId="{8E40F146-84C6-6A4D-B8F3-819D09CA7A36}" type="sibTrans" cxnId="{AA45C3BF-2105-E444-8A17-020EEACC6B59}">
      <dgm:prSet/>
      <dgm:spPr/>
      <dgm:t>
        <a:bodyPr/>
        <a:lstStyle/>
        <a:p>
          <a:endParaRPr lang="en-US"/>
        </a:p>
      </dgm:t>
    </dgm:pt>
    <dgm:pt modelId="{8384188D-AAF1-BB48-9F59-0D383753A19D}" type="pres">
      <dgm:prSet presAssocID="{03065CB7-BF1D-324F-B52F-6F579B3C7C50}" presName="linear" presStyleCnt="0">
        <dgm:presLayoutVars>
          <dgm:dir/>
          <dgm:animLvl val="lvl"/>
          <dgm:resizeHandles val="exact"/>
        </dgm:presLayoutVars>
      </dgm:prSet>
      <dgm:spPr/>
    </dgm:pt>
    <dgm:pt modelId="{96195B8F-4B38-6645-9822-E8CD226BA29A}" type="pres">
      <dgm:prSet presAssocID="{E39D351C-A591-F147-8FBD-0E6B77E3E9BD}" presName="parentLin" presStyleCnt="0"/>
      <dgm:spPr/>
    </dgm:pt>
    <dgm:pt modelId="{04B7BE08-4DDA-E44A-B62A-CBE254DA310C}" type="pres">
      <dgm:prSet presAssocID="{E39D351C-A591-F147-8FBD-0E6B77E3E9BD}" presName="parentLeftMargin" presStyleLbl="node1" presStyleIdx="0" presStyleCnt="3"/>
      <dgm:spPr/>
    </dgm:pt>
    <dgm:pt modelId="{00CE93D4-94C6-7F47-94C3-1B1ECD11E4F0}" type="pres">
      <dgm:prSet presAssocID="{E39D351C-A591-F147-8FBD-0E6B77E3E9B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E02528E-2FAD-5A46-8A51-E5B669D93E7A}" type="pres">
      <dgm:prSet presAssocID="{E39D351C-A591-F147-8FBD-0E6B77E3E9BD}" presName="negativeSpace" presStyleCnt="0"/>
      <dgm:spPr/>
    </dgm:pt>
    <dgm:pt modelId="{D0B83888-E5C5-C444-AAB3-881C1285C083}" type="pres">
      <dgm:prSet presAssocID="{E39D351C-A591-F147-8FBD-0E6B77E3E9BD}" presName="childText" presStyleLbl="conFgAcc1" presStyleIdx="0" presStyleCnt="3">
        <dgm:presLayoutVars>
          <dgm:bulletEnabled val="1"/>
        </dgm:presLayoutVars>
      </dgm:prSet>
      <dgm:spPr/>
    </dgm:pt>
    <dgm:pt modelId="{2CC33E8F-CB5A-9240-B1D8-F462D279BB75}" type="pres">
      <dgm:prSet presAssocID="{6FCABF67-C84E-A842-BD6B-83EC62ACD9C5}" presName="spaceBetweenRectangles" presStyleCnt="0"/>
      <dgm:spPr/>
    </dgm:pt>
    <dgm:pt modelId="{4A4233F9-6852-244C-A5A6-269E4C5E84F6}" type="pres">
      <dgm:prSet presAssocID="{9D39C84C-8DAF-F04F-81EC-84759BFC81CE}" presName="parentLin" presStyleCnt="0"/>
      <dgm:spPr/>
    </dgm:pt>
    <dgm:pt modelId="{BEF8E235-81BD-2247-9903-BECC9D1B280A}" type="pres">
      <dgm:prSet presAssocID="{9D39C84C-8DAF-F04F-81EC-84759BFC81CE}" presName="parentLeftMargin" presStyleLbl="node1" presStyleIdx="0" presStyleCnt="3"/>
      <dgm:spPr/>
    </dgm:pt>
    <dgm:pt modelId="{D875A1AF-1FA8-C54A-9F98-D887AA4025CC}" type="pres">
      <dgm:prSet presAssocID="{9D39C84C-8DAF-F04F-81EC-84759BFC81C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D13B5B3-83D6-2F4C-AA3C-87493C2ADBE1}" type="pres">
      <dgm:prSet presAssocID="{9D39C84C-8DAF-F04F-81EC-84759BFC81CE}" presName="negativeSpace" presStyleCnt="0"/>
      <dgm:spPr/>
    </dgm:pt>
    <dgm:pt modelId="{5150E0B9-B89B-7548-91FE-447155605A4A}" type="pres">
      <dgm:prSet presAssocID="{9D39C84C-8DAF-F04F-81EC-84759BFC81CE}" presName="childText" presStyleLbl="conFgAcc1" presStyleIdx="1" presStyleCnt="3" custLinFactNeighborX="-2351" custLinFactNeighborY="29393">
        <dgm:presLayoutVars>
          <dgm:bulletEnabled val="1"/>
        </dgm:presLayoutVars>
      </dgm:prSet>
      <dgm:spPr/>
    </dgm:pt>
    <dgm:pt modelId="{BC1BB5E3-155F-A845-8B55-4EDE2CB38B45}" type="pres">
      <dgm:prSet presAssocID="{76F4DDD1-C755-7441-AEAB-178CA66AEE05}" presName="spaceBetweenRectangles" presStyleCnt="0"/>
      <dgm:spPr/>
    </dgm:pt>
    <dgm:pt modelId="{AFB3A3E8-BD95-3D45-8DAF-7D4099ADF04D}" type="pres">
      <dgm:prSet presAssocID="{C3133BA0-3500-0E4D-88DE-28E8CCF71A9E}" presName="parentLin" presStyleCnt="0"/>
      <dgm:spPr/>
    </dgm:pt>
    <dgm:pt modelId="{AA99ACF2-FB0E-4D4C-B211-AC879D5F3109}" type="pres">
      <dgm:prSet presAssocID="{C3133BA0-3500-0E4D-88DE-28E8CCF71A9E}" presName="parentLeftMargin" presStyleLbl="node1" presStyleIdx="1" presStyleCnt="3"/>
      <dgm:spPr/>
    </dgm:pt>
    <dgm:pt modelId="{45D8E4B5-60C9-2741-8E3D-EF340568A288}" type="pres">
      <dgm:prSet presAssocID="{C3133BA0-3500-0E4D-88DE-28E8CCF71A9E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2E079AF2-4E46-F644-BE0B-C55FAECE5799}" type="pres">
      <dgm:prSet presAssocID="{C3133BA0-3500-0E4D-88DE-28E8CCF71A9E}" presName="negativeSpace" presStyleCnt="0"/>
      <dgm:spPr/>
    </dgm:pt>
    <dgm:pt modelId="{D53230F8-2DE2-E748-ABC0-0FCF887C7209}" type="pres">
      <dgm:prSet presAssocID="{C3133BA0-3500-0E4D-88DE-28E8CCF71A9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E792705-0199-034B-AC14-FC01E6661C09}" type="presOf" srcId="{9D39C84C-8DAF-F04F-81EC-84759BFC81CE}" destId="{D875A1AF-1FA8-C54A-9F98-D887AA4025CC}" srcOrd="1" destOrd="0" presId="urn:microsoft.com/office/officeart/2005/8/layout/list1"/>
    <dgm:cxn modelId="{5610A10E-4909-0341-843F-061E7F47B423}" type="presOf" srcId="{9B599D3D-2097-484D-BBBF-B1685768CE63}" destId="{D0B83888-E5C5-C444-AAB3-881C1285C083}" srcOrd="0" destOrd="1" presId="urn:microsoft.com/office/officeart/2005/8/layout/list1"/>
    <dgm:cxn modelId="{F6A4360F-FD83-344C-BE44-71E168ACB90B}" srcId="{03065CB7-BF1D-324F-B52F-6F579B3C7C50}" destId="{9D39C84C-8DAF-F04F-81EC-84759BFC81CE}" srcOrd="1" destOrd="0" parTransId="{D67C736F-72E0-AE47-82DB-6B08122056B6}" sibTransId="{76F4DDD1-C755-7441-AEAB-178CA66AEE05}"/>
    <dgm:cxn modelId="{3E320F29-F5C0-0745-B25E-240E04579649}" type="presOf" srcId="{03065CB7-BF1D-324F-B52F-6F579B3C7C50}" destId="{8384188D-AAF1-BB48-9F59-0D383753A19D}" srcOrd="0" destOrd="0" presId="urn:microsoft.com/office/officeart/2005/8/layout/list1"/>
    <dgm:cxn modelId="{FE90F02C-5C41-4341-AFB8-4B1F15F355B5}" type="presOf" srcId="{63AE5855-69D9-C146-A5D1-3DFF7F37E098}" destId="{D53230F8-2DE2-E748-ABC0-0FCF887C7209}" srcOrd="0" destOrd="1" presId="urn:microsoft.com/office/officeart/2005/8/layout/list1"/>
    <dgm:cxn modelId="{7BB1B63C-4717-2F4F-BDD4-7B0BCD0E1A59}" srcId="{C3133BA0-3500-0E4D-88DE-28E8CCF71A9E}" destId="{EF11D5BD-F2DA-BD4A-9246-404864DF24B1}" srcOrd="0" destOrd="0" parTransId="{96DAAE6A-60EE-104D-818B-47B2A2769EF3}" sibTransId="{79DCA627-44D0-7640-BB3D-4570C3B60FA3}"/>
    <dgm:cxn modelId="{924C3B44-451D-AF47-838F-0C8D979F8288}" type="presOf" srcId="{9D39C84C-8DAF-F04F-81EC-84759BFC81CE}" destId="{BEF8E235-81BD-2247-9903-BECC9D1B280A}" srcOrd="0" destOrd="0" presId="urn:microsoft.com/office/officeart/2005/8/layout/list1"/>
    <dgm:cxn modelId="{77C4A24A-CF45-1C4C-8C17-A00FF5469FFE}" type="presOf" srcId="{EF11D5BD-F2DA-BD4A-9246-404864DF24B1}" destId="{D53230F8-2DE2-E748-ABC0-0FCF887C7209}" srcOrd="0" destOrd="0" presId="urn:microsoft.com/office/officeart/2005/8/layout/list1"/>
    <dgm:cxn modelId="{C614CC50-EE7D-0C48-8ECE-3156447C8579}" srcId="{9D39C84C-8DAF-F04F-81EC-84759BFC81CE}" destId="{A956E4D5-C238-C143-94D0-DF204A1064E5}" srcOrd="1" destOrd="0" parTransId="{063D2B00-8143-C242-9B09-F51E05A4F19B}" sibTransId="{FBDAFFA8-E08C-CD40-AE33-C82008D7554F}"/>
    <dgm:cxn modelId="{6A872F5E-9785-F940-BC5A-DB42DFA55ED6}" srcId="{C3133BA0-3500-0E4D-88DE-28E8CCF71A9E}" destId="{63AE5855-69D9-C146-A5D1-3DFF7F37E098}" srcOrd="1" destOrd="0" parTransId="{46650B4B-027E-4C47-9E0F-65191EE36BC2}" sibTransId="{394A3CF6-515F-2F47-B5D7-D63398079B45}"/>
    <dgm:cxn modelId="{F91D2763-98F9-1548-89B0-DFF7C89B4C18}" srcId="{03065CB7-BF1D-324F-B52F-6F579B3C7C50}" destId="{C3133BA0-3500-0E4D-88DE-28E8CCF71A9E}" srcOrd="2" destOrd="0" parTransId="{2E48E537-E897-FF41-98E1-BF1E2C47AD96}" sibTransId="{4C3608B4-CA6F-5748-B867-71310A97C9D4}"/>
    <dgm:cxn modelId="{4EAEEF73-2C45-434F-ADB4-9D8E901D1673}" type="presOf" srcId="{646472A7-4918-A34D-8513-889604007F13}" destId="{5150E0B9-B89B-7548-91FE-447155605A4A}" srcOrd="0" destOrd="0" presId="urn:microsoft.com/office/officeart/2005/8/layout/list1"/>
    <dgm:cxn modelId="{375C7489-8079-9B4E-998A-5A24F9F2F942}" type="presOf" srcId="{E39D351C-A591-F147-8FBD-0E6B77E3E9BD}" destId="{00CE93D4-94C6-7F47-94C3-1B1ECD11E4F0}" srcOrd="1" destOrd="0" presId="urn:microsoft.com/office/officeart/2005/8/layout/list1"/>
    <dgm:cxn modelId="{6E44F28F-BCAC-814D-97D9-1625586CC28E}" type="presOf" srcId="{C3133BA0-3500-0E4D-88DE-28E8CCF71A9E}" destId="{45D8E4B5-60C9-2741-8E3D-EF340568A288}" srcOrd="1" destOrd="0" presId="urn:microsoft.com/office/officeart/2005/8/layout/list1"/>
    <dgm:cxn modelId="{2C1DF6A1-5788-3749-BDA3-F6DB4A279638}" type="presOf" srcId="{85FE21A1-9862-7448-9A38-D25A74B48B97}" destId="{D0B83888-E5C5-C444-AAB3-881C1285C083}" srcOrd="0" destOrd="0" presId="urn:microsoft.com/office/officeart/2005/8/layout/list1"/>
    <dgm:cxn modelId="{BA6084A2-0F1A-0847-8D9F-F74517424E76}" type="presOf" srcId="{C3133BA0-3500-0E4D-88DE-28E8CCF71A9E}" destId="{AA99ACF2-FB0E-4D4C-B211-AC879D5F3109}" srcOrd="0" destOrd="0" presId="urn:microsoft.com/office/officeart/2005/8/layout/list1"/>
    <dgm:cxn modelId="{3BF5A7B9-FE2A-A14D-AC9B-7A6AA571EBC2}" srcId="{03065CB7-BF1D-324F-B52F-6F579B3C7C50}" destId="{E39D351C-A591-F147-8FBD-0E6B77E3E9BD}" srcOrd="0" destOrd="0" parTransId="{50F9B501-F9F3-7643-98B6-AC76344055C5}" sibTransId="{6FCABF67-C84E-A842-BD6B-83EC62ACD9C5}"/>
    <dgm:cxn modelId="{AA45C3BF-2105-E444-8A17-020EEACC6B59}" srcId="{C3133BA0-3500-0E4D-88DE-28E8CCF71A9E}" destId="{0641F17C-A444-2849-9D64-9DB0298372EB}" srcOrd="2" destOrd="0" parTransId="{6FCD0099-2E43-EA48-8CA1-470CE2923F40}" sibTransId="{8E40F146-84C6-6A4D-B8F3-819D09CA7A36}"/>
    <dgm:cxn modelId="{2E3DDCC3-F399-784C-83EC-DA69A0D6B480}" type="presOf" srcId="{A956E4D5-C238-C143-94D0-DF204A1064E5}" destId="{5150E0B9-B89B-7548-91FE-447155605A4A}" srcOrd="0" destOrd="1" presId="urn:microsoft.com/office/officeart/2005/8/layout/list1"/>
    <dgm:cxn modelId="{43EC54D1-CAE9-134D-A14D-F824E84536E3}" srcId="{E39D351C-A591-F147-8FBD-0E6B77E3E9BD}" destId="{85FE21A1-9862-7448-9A38-D25A74B48B97}" srcOrd="0" destOrd="0" parTransId="{7F3290FE-393C-CB4F-8E67-9085A60B0F66}" sibTransId="{28A1F301-492F-6442-90E3-3E309B9A6B27}"/>
    <dgm:cxn modelId="{B75952E0-FF70-4047-B951-CAA4483DAA0F}" type="presOf" srcId="{0641F17C-A444-2849-9D64-9DB0298372EB}" destId="{D53230F8-2DE2-E748-ABC0-0FCF887C7209}" srcOrd="0" destOrd="2" presId="urn:microsoft.com/office/officeart/2005/8/layout/list1"/>
    <dgm:cxn modelId="{5C453EEF-055B-B247-AA42-788B753A94CB}" srcId="{9D39C84C-8DAF-F04F-81EC-84759BFC81CE}" destId="{646472A7-4918-A34D-8513-889604007F13}" srcOrd="0" destOrd="0" parTransId="{80EF60B3-1B10-6D4C-B4A5-14AB970A15EC}" sibTransId="{5858105A-E74F-2845-88C1-4FD5625C6CD4}"/>
    <dgm:cxn modelId="{99A422F8-2548-B843-93E7-C76CFEA8ED1A}" srcId="{E39D351C-A591-F147-8FBD-0E6B77E3E9BD}" destId="{9B599D3D-2097-484D-BBBF-B1685768CE63}" srcOrd="1" destOrd="0" parTransId="{23127AF4-7E6D-C147-ABDA-A871418DA7D5}" sibTransId="{FC53399D-643E-EF41-8378-3BAF231EE210}"/>
    <dgm:cxn modelId="{B69791F9-86DC-894D-BAFB-D23CAF0DA4FD}" type="presOf" srcId="{E39D351C-A591-F147-8FBD-0E6B77E3E9BD}" destId="{04B7BE08-4DDA-E44A-B62A-CBE254DA310C}" srcOrd="0" destOrd="0" presId="urn:microsoft.com/office/officeart/2005/8/layout/list1"/>
    <dgm:cxn modelId="{5E849F7A-B76B-6443-8B29-921EEF2075A5}" type="presParOf" srcId="{8384188D-AAF1-BB48-9F59-0D383753A19D}" destId="{96195B8F-4B38-6645-9822-E8CD226BA29A}" srcOrd="0" destOrd="0" presId="urn:microsoft.com/office/officeart/2005/8/layout/list1"/>
    <dgm:cxn modelId="{A1EC506E-ABB2-E54B-BA93-8D0D2C27E226}" type="presParOf" srcId="{96195B8F-4B38-6645-9822-E8CD226BA29A}" destId="{04B7BE08-4DDA-E44A-B62A-CBE254DA310C}" srcOrd="0" destOrd="0" presId="urn:microsoft.com/office/officeart/2005/8/layout/list1"/>
    <dgm:cxn modelId="{ABEBA057-FEA1-2342-8B39-4954F2CE6416}" type="presParOf" srcId="{96195B8F-4B38-6645-9822-E8CD226BA29A}" destId="{00CE93D4-94C6-7F47-94C3-1B1ECD11E4F0}" srcOrd="1" destOrd="0" presId="urn:microsoft.com/office/officeart/2005/8/layout/list1"/>
    <dgm:cxn modelId="{37106888-3D5C-2C4F-B45B-943AD9C2FA11}" type="presParOf" srcId="{8384188D-AAF1-BB48-9F59-0D383753A19D}" destId="{2E02528E-2FAD-5A46-8A51-E5B669D93E7A}" srcOrd="1" destOrd="0" presId="urn:microsoft.com/office/officeart/2005/8/layout/list1"/>
    <dgm:cxn modelId="{D4741429-C7FE-594E-A967-AA6CAF4E673D}" type="presParOf" srcId="{8384188D-AAF1-BB48-9F59-0D383753A19D}" destId="{D0B83888-E5C5-C444-AAB3-881C1285C083}" srcOrd="2" destOrd="0" presId="urn:microsoft.com/office/officeart/2005/8/layout/list1"/>
    <dgm:cxn modelId="{F1EDD030-18A0-7146-9935-2BBED649A820}" type="presParOf" srcId="{8384188D-AAF1-BB48-9F59-0D383753A19D}" destId="{2CC33E8F-CB5A-9240-B1D8-F462D279BB75}" srcOrd="3" destOrd="0" presId="urn:microsoft.com/office/officeart/2005/8/layout/list1"/>
    <dgm:cxn modelId="{0ACAD7BD-C225-254A-8358-A825830A924A}" type="presParOf" srcId="{8384188D-AAF1-BB48-9F59-0D383753A19D}" destId="{4A4233F9-6852-244C-A5A6-269E4C5E84F6}" srcOrd="4" destOrd="0" presId="urn:microsoft.com/office/officeart/2005/8/layout/list1"/>
    <dgm:cxn modelId="{08C75BE2-E333-5D41-B4C8-6D3FD48F9C58}" type="presParOf" srcId="{4A4233F9-6852-244C-A5A6-269E4C5E84F6}" destId="{BEF8E235-81BD-2247-9903-BECC9D1B280A}" srcOrd="0" destOrd="0" presId="urn:microsoft.com/office/officeart/2005/8/layout/list1"/>
    <dgm:cxn modelId="{3C1332C3-406B-8641-9AD0-27A0CBB239FF}" type="presParOf" srcId="{4A4233F9-6852-244C-A5A6-269E4C5E84F6}" destId="{D875A1AF-1FA8-C54A-9F98-D887AA4025CC}" srcOrd="1" destOrd="0" presId="urn:microsoft.com/office/officeart/2005/8/layout/list1"/>
    <dgm:cxn modelId="{C9DF81FB-BC1F-A740-9DA8-48CFBD064DC6}" type="presParOf" srcId="{8384188D-AAF1-BB48-9F59-0D383753A19D}" destId="{DD13B5B3-83D6-2F4C-AA3C-87493C2ADBE1}" srcOrd="5" destOrd="0" presId="urn:microsoft.com/office/officeart/2005/8/layout/list1"/>
    <dgm:cxn modelId="{3725FE7C-5855-164E-A314-2496E6796F95}" type="presParOf" srcId="{8384188D-AAF1-BB48-9F59-0D383753A19D}" destId="{5150E0B9-B89B-7548-91FE-447155605A4A}" srcOrd="6" destOrd="0" presId="urn:microsoft.com/office/officeart/2005/8/layout/list1"/>
    <dgm:cxn modelId="{70FBC836-9CEF-3F47-93DB-386E5DE6B979}" type="presParOf" srcId="{8384188D-AAF1-BB48-9F59-0D383753A19D}" destId="{BC1BB5E3-155F-A845-8B55-4EDE2CB38B45}" srcOrd="7" destOrd="0" presId="urn:microsoft.com/office/officeart/2005/8/layout/list1"/>
    <dgm:cxn modelId="{656998D1-046E-7F43-AA5E-640B00F7F6D8}" type="presParOf" srcId="{8384188D-AAF1-BB48-9F59-0D383753A19D}" destId="{AFB3A3E8-BD95-3D45-8DAF-7D4099ADF04D}" srcOrd="8" destOrd="0" presId="urn:microsoft.com/office/officeart/2005/8/layout/list1"/>
    <dgm:cxn modelId="{135A5022-520F-4B4A-9483-5501BAB7A842}" type="presParOf" srcId="{AFB3A3E8-BD95-3D45-8DAF-7D4099ADF04D}" destId="{AA99ACF2-FB0E-4D4C-B211-AC879D5F3109}" srcOrd="0" destOrd="0" presId="urn:microsoft.com/office/officeart/2005/8/layout/list1"/>
    <dgm:cxn modelId="{03FE49E2-7B09-E74B-BB61-F04628ACFB47}" type="presParOf" srcId="{AFB3A3E8-BD95-3D45-8DAF-7D4099ADF04D}" destId="{45D8E4B5-60C9-2741-8E3D-EF340568A288}" srcOrd="1" destOrd="0" presId="urn:microsoft.com/office/officeart/2005/8/layout/list1"/>
    <dgm:cxn modelId="{258230CA-EAA6-DF48-A10C-AFFE76229649}" type="presParOf" srcId="{8384188D-AAF1-BB48-9F59-0D383753A19D}" destId="{2E079AF2-4E46-F644-BE0B-C55FAECE5799}" srcOrd="9" destOrd="0" presId="urn:microsoft.com/office/officeart/2005/8/layout/list1"/>
    <dgm:cxn modelId="{C0E12B89-803A-AF43-A4A9-AA6EE0E0447F}" type="presParOf" srcId="{8384188D-AAF1-BB48-9F59-0D383753A19D}" destId="{D53230F8-2DE2-E748-ABC0-0FCF887C720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B6A5CB0-9F85-C443-8610-E210A3AE4247}" type="doc">
      <dgm:prSet loTypeId="urn:microsoft.com/office/officeart/2005/8/layout/list1" loCatId="list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FB2AD24F-14B0-4E4D-A974-E2711F13E7D6}">
      <dgm:prSet phldrT="[Text]"/>
      <dgm:spPr>
        <a:solidFill>
          <a:schemeClr val="accent2"/>
        </a:solidFill>
      </dgm:spPr>
      <dgm:t>
        <a:bodyPr/>
        <a:lstStyle/>
        <a:p>
          <a:r>
            <a:rPr lang="en-US" u="sng" dirty="0"/>
            <a:t>Professional Staff (6)</a:t>
          </a:r>
        </a:p>
      </dgm:t>
    </dgm:pt>
    <dgm:pt modelId="{62BCDEC0-ABF9-9848-A61D-672C9055BD50}" type="parTrans" cxnId="{1A1B20DD-2510-D141-8112-0D4507B5E59E}">
      <dgm:prSet/>
      <dgm:spPr/>
      <dgm:t>
        <a:bodyPr/>
        <a:lstStyle/>
        <a:p>
          <a:endParaRPr lang="en-US"/>
        </a:p>
      </dgm:t>
    </dgm:pt>
    <dgm:pt modelId="{1142D44E-6801-3442-8DDB-2819F88C2014}" type="sibTrans" cxnId="{1A1B20DD-2510-D141-8112-0D4507B5E59E}">
      <dgm:prSet/>
      <dgm:spPr/>
      <dgm:t>
        <a:bodyPr/>
        <a:lstStyle/>
        <a:p>
          <a:endParaRPr lang="en-US"/>
        </a:p>
      </dgm:t>
    </dgm:pt>
    <dgm:pt modelId="{D4B84823-0803-A542-B184-31D49B256CC5}">
      <dgm:prSet phldrT="[Text]"/>
      <dgm:spPr/>
      <dgm:t>
        <a:bodyPr/>
        <a:lstStyle/>
        <a:p>
          <a:r>
            <a:rPr lang="en-US"/>
            <a:t>Business Education</a:t>
          </a:r>
        </a:p>
      </dgm:t>
    </dgm:pt>
    <dgm:pt modelId="{C54CB7C5-EE59-244F-990F-213F8F6D546B}" type="parTrans" cxnId="{A71AACCA-5E1B-294E-8C55-55002A04E304}">
      <dgm:prSet/>
      <dgm:spPr/>
      <dgm:t>
        <a:bodyPr/>
        <a:lstStyle/>
        <a:p>
          <a:endParaRPr lang="en-US"/>
        </a:p>
      </dgm:t>
    </dgm:pt>
    <dgm:pt modelId="{DC416D0C-7595-9640-85E8-9A7F53A4B171}" type="sibTrans" cxnId="{A71AACCA-5E1B-294E-8C55-55002A04E304}">
      <dgm:prSet/>
      <dgm:spPr/>
      <dgm:t>
        <a:bodyPr/>
        <a:lstStyle/>
        <a:p>
          <a:endParaRPr lang="en-US"/>
        </a:p>
      </dgm:t>
    </dgm:pt>
    <dgm:pt modelId="{C11CBBF6-A1E3-D348-B1E6-3DC17BF5D1B5}">
      <dgm:prSet phldrT="[Text]"/>
      <dgm:spPr/>
      <dgm:t>
        <a:bodyPr/>
        <a:lstStyle/>
        <a:p>
          <a:r>
            <a:rPr lang="en-US"/>
            <a:t>Student Assistance Counselor</a:t>
          </a:r>
        </a:p>
      </dgm:t>
    </dgm:pt>
    <dgm:pt modelId="{585545B0-1AB5-8F43-9E2E-F809A7EA79BF}" type="parTrans" cxnId="{7D7DA602-4F91-FC48-99EC-B0237CA9C4BD}">
      <dgm:prSet/>
      <dgm:spPr/>
      <dgm:t>
        <a:bodyPr/>
        <a:lstStyle/>
        <a:p>
          <a:endParaRPr lang="en-US"/>
        </a:p>
      </dgm:t>
    </dgm:pt>
    <dgm:pt modelId="{DB6CACD4-8D8B-3244-8B23-65CED2BAC074}" type="sibTrans" cxnId="{7D7DA602-4F91-FC48-99EC-B0237CA9C4BD}">
      <dgm:prSet/>
      <dgm:spPr/>
      <dgm:t>
        <a:bodyPr/>
        <a:lstStyle/>
        <a:p>
          <a:endParaRPr lang="en-US"/>
        </a:p>
      </dgm:t>
    </dgm:pt>
    <dgm:pt modelId="{4CD25AA0-7235-864B-A028-F8F195987521}">
      <dgm:prSet phldrT="[Text]"/>
      <dgm:spPr/>
      <dgm:t>
        <a:bodyPr/>
        <a:lstStyle/>
        <a:p>
          <a:r>
            <a:rPr lang="en-US"/>
            <a:t>Physics</a:t>
          </a:r>
        </a:p>
      </dgm:t>
    </dgm:pt>
    <dgm:pt modelId="{A94146AB-A0CF-4D48-9DD0-10432D85EAD1}" type="parTrans" cxnId="{67D1ED6C-24D6-E842-B1BE-10954F3DB76D}">
      <dgm:prSet/>
      <dgm:spPr/>
      <dgm:t>
        <a:bodyPr/>
        <a:lstStyle/>
        <a:p>
          <a:endParaRPr lang="en-US"/>
        </a:p>
      </dgm:t>
    </dgm:pt>
    <dgm:pt modelId="{E7561B38-C743-C14F-9658-F8368151503C}" type="sibTrans" cxnId="{67D1ED6C-24D6-E842-B1BE-10954F3DB76D}">
      <dgm:prSet/>
      <dgm:spPr/>
      <dgm:t>
        <a:bodyPr/>
        <a:lstStyle/>
        <a:p>
          <a:endParaRPr lang="en-US"/>
        </a:p>
      </dgm:t>
    </dgm:pt>
    <dgm:pt modelId="{78C0C84A-A417-8845-974B-4E9FA5A4243F}">
      <dgm:prSet phldrT="[Text]"/>
      <dgm:spPr/>
      <dgm:t>
        <a:bodyPr/>
        <a:lstStyle/>
        <a:p>
          <a:r>
            <a:rPr lang="en-US"/>
            <a:t>Math</a:t>
          </a:r>
        </a:p>
      </dgm:t>
    </dgm:pt>
    <dgm:pt modelId="{4BA181BA-C1ED-0641-BBE1-E3D40B4FBC96}" type="parTrans" cxnId="{210BB044-FCA4-0642-876E-9FB2AA51D901}">
      <dgm:prSet/>
      <dgm:spPr/>
      <dgm:t>
        <a:bodyPr/>
        <a:lstStyle/>
        <a:p>
          <a:endParaRPr lang="en-US"/>
        </a:p>
      </dgm:t>
    </dgm:pt>
    <dgm:pt modelId="{BD8B39A1-E3FE-FA4B-941E-3C80EABD5E7A}" type="sibTrans" cxnId="{210BB044-FCA4-0642-876E-9FB2AA51D901}">
      <dgm:prSet/>
      <dgm:spPr/>
      <dgm:t>
        <a:bodyPr/>
        <a:lstStyle/>
        <a:p>
          <a:endParaRPr lang="en-US"/>
        </a:p>
      </dgm:t>
    </dgm:pt>
    <dgm:pt modelId="{08746623-2A42-5745-80C2-5ADA95B6B1E0}">
      <dgm:prSet phldrT="[Text]"/>
      <dgm:spPr/>
      <dgm:t>
        <a:bodyPr/>
        <a:lstStyle/>
        <a:p>
          <a:r>
            <a:rPr lang="en-US"/>
            <a:t>Elementary Teacher </a:t>
          </a:r>
        </a:p>
      </dgm:t>
    </dgm:pt>
    <dgm:pt modelId="{45175883-D95C-A241-B1BA-DDDDFEBB9CA4}" type="parTrans" cxnId="{BE1A9439-826F-5B46-88C1-8C1D144685D8}">
      <dgm:prSet/>
      <dgm:spPr/>
      <dgm:t>
        <a:bodyPr/>
        <a:lstStyle/>
        <a:p>
          <a:endParaRPr lang="en-US"/>
        </a:p>
      </dgm:t>
    </dgm:pt>
    <dgm:pt modelId="{FFFCF480-FA5A-7145-A24C-720C0C0E6DA0}" type="sibTrans" cxnId="{BE1A9439-826F-5B46-88C1-8C1D144685D8}">
      <dgm:prSet/>
      <dgm:spPr/>
      <dgm:t>
        <a:bodyPr/>
        <a:lstStyle/>
        <a:p>
          <a:endParaRPr lang="en-US"/>
        </a:p>
      </dgm:t>
    </dgm:pt>
    <dgm:pt modelId="{2B8AE791-9418-084F-83F9-C9F106FC0B71}">
      <dgm:prSet phldrT="[Text]"/>
      <dgm:spPr/>
      <dgm:t>
        <a:bodyPr/>
        <a:lstStyle/>
        <a:p>
          <a:r>
            <a:rPr lang="en-US" dirty="0"/>
            <a:t>Administrator</a:t>
          </a:r>
        </a:p>
      </dgm:t>
    </dgm:pt>
    <dgm:pt modelId="{AD592D63-3FC4-B046-B7F8-CCB2CF0D63F7}" type="parTrans" cxnId="{88E9E0EA-7003-4241-9E11-FD32F4749CA2}">
      <dgm:prSet/>
      <dgm:spPr/>
      <dgm:t>
        <a:bodyPr/>
        <a:lstStyle/>
        <a:p>
          <a:endParaRPr lang="en-US"/>
        </a:p>
      </dgm:t>
    </dgm:pt>
    <dgm:pt modelId="{62F9C686-8989-AC4C-9CB9-78E1EDE8019D}" type="sibTrans" cxnId="{88E9E0EA-7003-4241-9E11-FD32F4749CA2}">
      <dgm:prSet/>
      <dgm:spPr/>
      <dgm:t>
        <a:bodyPr/>
        <a:lstStyle/>
        <a:p>
          <a:endParaRPr lang="en-US"/>
        </a:p>
      </dgm:t>
    </dgm:pt>
    <dgm:pt modelId="{5111CCD4-C56A-BD43-81C1-C162E6CF3E4C}" type="pres">
      <dgm:prSet presAssocID="{7B6A5CB0-9F85-C443-8610-E210A3AE4247}" presName="linear" presStyleCnt="0">
        <dgm:presLayoutVars>
          <dgm:dir/>
          <dgm:animLvl val="lvl"/>
          <dgm:resizeHandles val="exact"/>
        </dgm:presLayoutVars>
      </dgm:prSet>
      <dgm:spPr/>
    </dgm:pt>
    <dgm:pt modelId="{A6B727B8-3313-0149-A093-C04957FD76D7}" type="pres">
      <dgm:prSet presAssocID="{FB2AD24F-14B0-4E4D-A974-E2711F13E7D6}" presName="parentLin" presStyleCnt="0"/>
      <dgm:spPr/>
    </dgm:pt>
    <dgm:pt modelId="{4E73D22B-596A-5C4E-8601-84A98530C27B}" type="pres">
      <dgm:prSet presAssocID="{FB2AD24F-14B0-4E4D-A974-E2711F13E7D6}" presName="parentLeftMargin" presStyleLbl="node1" presStyleIdx="0" presStyleCnt="1"/>
      <dgm:spPr/>
    </dgm:pt>
    <dgm:pt modelId="{43310077-C7CA-514A-B767-B162AF5EB697}" type="pres">
      <dgm:prSet presAssocID="{FB2AD24F-14B0-4E4D-A974-E2711F13E7D6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65391FF-C559-944B-96D9-AD11A2A856B6}" type="pres">
      <dgm:prSet presAssocID="{FB2AD24F-14B0-4E4D-A974-E2711F13E7D6}" presName="negativeSpace" presStyleCnt="0"/>
      <dgm:spPr/>
    </dgm:pt>
    <dgm:pt modelId="{5D4AB8AE-A0F9-3E4B-8E89-F6042B823D3A}" type="pres">
      <dgm:prSet presAssocID="{FB2AD24F-14B0-4E4D-A974-E2711F13E7D6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7D7DA602-4F91-FC48-99EC-B0237CA9C4BD}" srcId="{FB2AD24F-14B0-4E4D-A974-E2711F13E7D6}" destId="{C11CBBF6-A1E3-D348-B1E6-3DC17BF5D1B5}" srcOrd="2" destOrd="0" parTransId="{585545B0-1AB5-8F43-9E2E-F809A7EA79BF}" sibTransId="{DB6CACD4-8D8B-3244-8B23-65CED2BAC074}"/>
    <dgm:cxn modelId="{F05DCE2D-A0B0-4348-B8D6-8E4865AE6294}" type="presOf" srcId="{C11CBBF6-A1E3-D348-B1E6-3DC17BF5D1B5}" destId="{5D4AB8AE-A0F9-3E4B-8E89-F6042B823D3A}" srcOrd="0" destOrd="2" presId="urn:microsoft.com/office/officeart/2005/8/layout/list1"/>
    <dgm:cxn modelId="{BE1A9439-826F-5B46-88C1-8C1D144685D8}" srcId="{FB2AD24F-14B0-4E4D-A974-E2711F13E7D6}" destId="{08746623-2A42-5745-80C2-5ADA95B6B1E0}" srcOrd="5" destOrd="0" parTransId="{45175883-D95C-A241-B1BA-DDDDFEBB9CA4}" sibTransId="{FFFCF480-FA5A-7145-A24C-720C0C0E6DA0}"/>
    <dgm:cxn modelId="{210BB044-FCA4-0642-876E-9FB2AA51D901}" srcId="{FB2AD24F-14B0-4E4D-A974-E2711F13E7D6}" destId="{78C0C84A-A417-8845-974B-4E9FA5A4243F}" srcOrd="4" destOrd="0" parTransId="{4BA181BA-C1ED-0641-BBE1-E3D40B4FBC96}" sibTransId="{BD8B39A1-E3FE-FA4B-941E-3C80EABD5E7A}"/>
    <dgm:cxn modelId="{C9816E4D-0DB6-0D4F-AF44-8694EB304674}" type="presOf" srcId="{2B8AE791-9418-084F-83F9-C9F106FC0B71}" destId="{5D4AB8AE-A0F9-3E4B-8E89-F6042B823D3A}" srcOrd="0" destOrd="0" presId="urn:microsoft.com/office/officeart/2005/8/layout/list1"/>
    <dgm:cxn modelId="{5EAEEA51-286B-A849-B2B2-9E6885AAE8F0}" type="presOf" srcId="{4CD25AA0-7235-864B-A028-F8F195987521}" destId="{5D4AB8AE-A0F9-3E4B-8E89-F6042B823D3A}" srcOrd="0" destOrd="3" presId="urn:microsoft.com/office/officeart/2005/8/layout/list1"/>
    <dgm:cxn modelId="{8722E567-B534-0B4E-B04C-16B972EDFA43}" type="presOf" srcId="{08746623-2A42-5745-80C2-5ADA95B6B1E0}" destId="{5D4AB8AE-A0F9-3E4B-8E89-F6042B823D3A}" srcOrd="0" destOrd="5" presId="urn:microsoft.com/office/officeart/2005/8/layout/list1"/>
    <dgm:cxn modelId="{67D1ED6C-24D6-E842-B1BE-10954F3DB76D}" srcId="{FB2AD24F-14B0-4E4D-A974-E2711F13E7D6}" destId="{4CD25AA0-7235-864B-A028-F8F195987521}" srcOrd="3" destOrd="0" parTransId="{A94146AB-A0CF-4D48-9DD0-10432D85EAD1}" sibTransId="{E7561B38-C743-C14F-9658-F8368151503C}"/>
    <dgm:cxn modelId="{BAAA4777-EABD-EF4C-A317-6DA49B7E6933}" type="presOf" srcId="{D4B84823-0803-A542-B184-31D49B256CC5}" destId="{5D4AB8AE-A0F9-3E4B-8E89-F6042B823D3A}" srcOrd="0" destOrd="1" presId="urn:microsoft.com/office/officeart/2005/8/layout/list1"/>
    <dgm:cxn modelId="{436C9E8A-B7A3-6045-BF40-E703789B8F3F}" type="presOf" srcId="{78C0C84A-A417-8845-974B-4E9FA5A4243F}" destId="{5D4AB8AE-A0F9-3E4B-8E89-F6042B823D3A}" srcOrd="0" destOrd="4" presId="urn:microsoft.com/office/officeart/2005/8/layout/list1"/>
    <dgm:cxn modelId="{492602C9-7983-334B-B381-DA05447CA9EC}" type="presOf" srcId="{7B6A5CB0-9F85-C443-8610-E210A3AE4247}" destId="{5111CCD4-C56A-BD43-81C1-C162E6CF3E4C}" srcOrd="0" destOrd="0" presId="urn:microsoft.com/office/officeart/2005/8/layout/list1"/>
    <dgm:cxn modelId="{A71AACCA-5E1B-294E-8C55-55002A04E304}" srcId="{FB2AD24F-14B0-4E4D-A974-E2711F13E7D6}" destId="{D4B84823-0803-A542-B184-31D49B256CC5}" srcOrd="1" destOrd="0" parTransId="{C54CB7C5-EE59-244F-990F-213F8F6D546B}" sibTransId="{DC416D0C-7595-9640-85E8-9A7F53A4B171}"/>
    <dgm:cxn modelId="{D98AF1D4-12BD-AB40-9ABE-C7BE6607BE3E}" type="presOf" srcId="{FB2AD24F-14B0-4E4D-A974-E2711F13E7D6}" destId="{4E73D22B-596A-5C4E-8601-84A98530C27B}" srcOrd="0" destOrd="0" presId="urn:microsoft.com/office/officeart/2005/8/layout/list1"/>
    <dgm:cxn modelId="{1A1B20DD-2510-D141-8112-0D4507B5E59E}" srcId="{7B6A5CB0-9F85-C443-8610-E210A3AE4247}" destId="{FB2AD24F-14B0-4E4D-A974-E2711F13E7D6}" srcOrd="0" destOrd="0" parTransId="{62BCDEC0-ABF9-9848-A61D-672C9055BD50}" sibTransId="{1142D44E-6801-3442-8DDB-2819F88C2014}"/>
    <dgm:cxn modelId="{88E9E0EA-7003-4241-9E11-FD32F4749CA2}" srcId="{FB2AD24F-14B0-4E4D-A974-E2711F13E7D6}" destId="{2B8AE791-9418-084F-83F9-C9F106FC0B71}" srcOrd="0" destOrd="0" parTransId="{AD592D63-3FC4-B046-B7F8-CCB2CF0D63F7}" sibTransId="{62F9C686-8989-AC4C-9CB9-78E1EDE8019D}"/>
    <dgm:cxn modelId="{DC1F89F9-E0C5-D54A-9906-D1A4AB7A5532}" type="presOf" srcId="{FB2AD24F-14B0-4E4D-A974-E2711F13E7D6}" destId="{43310077-C7CA-514A-B767-B162AF5EB697}" srcOrd="1" destOrd="0" presId="urn:microsoft.com/office/officeart/2005/8/layout/list1"/>
    <dgm:cxn modelId="{1E3CF990-EDCA-0E44-AA03-BC463006FA6E}" type="presParOf" srcId="{5111CCD4-C56A-BD43-81C1-C162E6CF3E4C}" destId="{A6B727B8-3313-0149-A093-C04957FD76D7}" srcOrd="0" destOrd="0" presId="urn:microsoft.com/office/officeart/2005/8/layout/list1"/>
    <dgm:cxn modelId="{0D088E3F-FE18-B548-B293-148103C8C415}" type="presParOf" srcId="{A6B727B8-3313-0149-A093-C04957FD76D7}" destId="{4E73D22B-596A-5C4E-8601-84A98530C27B}" srcOrd="0" destOrd="0" presId="urn:microsoft.com/office/officeart/2005/8/layout/list1"/>
    <dgm:cxn modelId="{4CFFC408-6CAF-0D4F-88FE-94F442988D79}" type="presParOf" srcId="{A6B727B8-3313-0149-A093-C04957FD76D7}" destId="{43310077-C7CA-514A-B767-B162AF5EB697}" srcOrd="1" destOrd="0" presId="urn:microsoft.com/office/officeart/2005/8/layout/list1"/>
    <dgm:cxn modelId="{107DD461-FE97-0D48-8F9B-041440BAB0DF}" type="presParOf" srcId="{5111CCD4-C56A-BD43-81C1-C162E6CF3E4C}" destId="{965391FF-C559-944B-96D9-AD11A2A856B6}" srcOrd="1" destOrd="0" presId="urn:microsoft.com/office/officeart/2005/8/layout/list1"/>
    <dgm:cxn modelId="{38EEABE1-0F19-FE46-8DBC-680ADDBD3274}" type="presParOf" srcId="{5111CCD4-C56A-BD43-81C1-C162E6CF3E4C}" destId="{5D4AB8AE-A0F9-3E4B-8E89-F6042B823D3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6B1B7E9-8844-4F13-A6B0-82B0594CE221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D8A701-8CE2-4FE7-85E8-AB1E46B9F20D}">
      <dgm:prSet/>
      <dgm:spPr>
        <a:solidFill>
          <a:schemeClr val="accent2"/>
        </a:solidFill>
      </dgm:spPr>
      <dgm:t>
        <a:bodyPr/>
        <a:lstStyle/>
        <a:p>
          <a:r>
            <a:rPr lang="en-US">
              <a:latin typeface="Calibri"/>
            </a:rPr>
            <a:t>State's</a:t>
          </a:r>
          <a:r>
            <a:rPr lang="en-US"/>
            <a:t> Tax Levy Incentive Program </a:t>
          </a:r>
          <a:r>
            <a:rPr lang="en-US" b="1"/>
            <a:t>$189,374 One Time Incentive  </a:t>
          </a:r>
          <a:endParaRPr lang="en-US"/>
        </a:p>
      </dgm:t>
    </dgm:pt>
    <dgm:pt modelId="{66092339-9651-4DEB-81F5-106E303C24C6}" type="parTrans" cxnId="{9762EABB-DF36-45F9-83D3-5CE159B4BAA5}">
      <dgm:prSet/>
      <dgm:spPr/>
      <dgm:t>
        <a:bodyPr/>
        <a:lstStyle/>
        <a:p>
          <a:endParaRPr lang="en-US"/>
        </a:p>
      </dgm:t>
    </dgm:pt>
    <dgm:pt modelId="{A569E759-B1D9-4B11-BE81-652CCDBCBEC8}" type="sibTrans" cxnId="{9762EABB-DF36-45F9-83D3-5CE159B4BAA5}">
      <dgm:prSet/>
      <dgm:spPr/>
      <dgm:t>
        <a:bodyPr/>
        <a:lstStyle/>
        <a:p>
          <a:endParaRPr lang="en-US"/>
        </a:p>
      </dgm:t>
    </dgm:pt>
    <dgm:pt modelId="{C87A227C-6AEB-4DFF-829D-5F279CAD0D2F}">
      <dgm:prSet/>
      <dgm:spPr>
        <a:solidFill>
          <a:schemeClr val="accent2"/>
        </a:solidFill>
      </dgm:spPr>
      <dgm:t>
        <a:bodyPr/>
        <a:lstStyle/>
        <a:p>
          <a:r>
            <a:rPr lang="en-US"/>
            <a:t>NJ Tutoring Corps Program with Matching (3) Year Gift from Philanthropic Donor </a:t>
          </a:r>
        </a:p>
      </dgm:t>
    </dgm:pt>
    <dgm:pt modelId="{46B49A67-5438-4115-A417-C620B5FF3881}" type="parTrans" cxnId="{067744CD-DC1C-4B77-89FB-9D9814F05DAA}">
      <dgm:prSet/>
      <dgm:spPr/>
      <dgm:t>
        <a:bodyPr/>
        <a:lstStyle/>
        <a:p>
          <a:endParaRPr lang="en-US"/>
        </a:p>
      </dgm:t>
    </dgm:pt>
    <dgm:pt modelId="{670CF365-8706-4BEF-801A-A9D28751752A}" type="sibTrans" cxnId="{067744CD-DC1C-4B77-89FB-9D9814F05DAA}">
      <dgm:prSet/>
      <dgm:spPr/>
      <dgm:t>
        <a:bodyPr/>
        <a:lstStyle/>
        <a:p>
          <a:endParaRPr lang="en-US"/>
        </a:p>
      </dgm:t>
    </dgm:pt>
    <dgm:pt modelId="{7AEFF2B3-5564-4513-86A0-7638FCC10144}">
      <dgm:prSet/>
      <dgm:spPr>
        <a:solidFill>
          <a:schemeClr val="accent2"/>
        </a:solidFill>
      </dgm:spPr>
      <dgm:t>
        <a:bodyPr/>
        <a:lstStyle/>
        <a:p>
          <a:r>
            <a:rPr lang="en-US"/>
            <a:t>Magma Math Gifted and Talented/Basic Skills Support </a:t>
          </a:r>
        </a:p>
      </dgm:t>
    </dgm:pt>
    <dgm:pt modelId="{0AA74818-F2B4-49FB-9173-811B74563106}" type="parTrans" cxnId="{6BBDEB49-0262-4FA7-87A9-F3E33E295252}">
      <dgm:prSet/>
      <dgm:spPr/>
      <dgm:t>
        <a:bodyPr/>
        <a:lstStyle/>
        <a:p>
          <a:endParaRPr lang="en-US"/>
        </a:p>
      </dgm:t>
    </dgm:pt>
    <dgm:pt modelId="{D14F093C-8680-4872-AA2F-AF5CA420D371}" type="sibTrans" cxnId="{6BBDEB49-0262-4FA7-87A9-F3E33E295252}">
      <dgm:prSet/>
      <dgm:spPr/>
      <dgm:t>
        <a:bodyPr/>
        <a:lstStyle/>
        <a:p>
          <a:endParaRPr lang="en-US"/>
        </a:p>
      </dgm:t>
    </dgm:pt>
    <dgm:pt modelId="{7F297F76-3514-4907-A210-AE939EC148B9}">
      <dgm:prSet/>
      <dgm:spPr>
        <a:solidFill>
          <a:schemeClr val="accent2"/>
        </a:solidFill>
      </dgm:spPr>
      <dgm:t>
        <a:bodyPr/>
        <a:lstStyle/>
        <a:p>
          <a:r>
            <a:rPr lang="en-US"/>
            <a:t>Continue and Expand </a:t>
          </a:r>
          <a:r>
            <a:rPr lang="en-US" err="1"/>
            <a:t>Clayful</a:t>
          </a:r>
          <a:r>
            <a:rPr lang="en-US"/>
            <a:t> Mental Health Resource and District Shared Services</a:t>
          </a:r>
        </a:p>
      </dgm:t>
    </dgm:pt>
    <dgm:pt modelId="{3C75B6DB-E7DB-4C6B-8277-CB606422DFD4}" type="parTrans" cxnId="{0F01E6DE-51A2-4B55-9AC2-850240E67306}">
      <dgm:prSet/>
      <dgm:spPr/>
      <dgm:t>
        <a:bodyPr/>
        <a:lstStyle/>
        <a:p>
          <a:endParaRPr lang="en-US"/>
        </a:p>
      </dgm:t>
    </dgm:pt>
    <dgm:pt modelId="{0F70A95F-6635-4EFD-8CC1-B998EB414840}" type="sibTrans" cxnId="{0F01E6DE-51A2-4B55-9AC2-850240E67306}">
      <dgm:prSet/>
      <dgm:spPr/>
      <dgm:t>
        <a:bodyPr/>
        <a:lstStyle/>
        <a:p>
          <a:endParaRPr lang="en-US"/>
        </a:p>
      </dgm:t>
    </dgm:pt>
    <dgm:pt modelId="{D17CA00E-ACBC-B942-9519-C82B607CF0FD}" type="pres">
      <dgm:prSet presAssocID="{C6B1B7E9-8844-4F13-A6B0-82B0594CE221}" presName="Name0" presStyleCnt="0">
        <dgm:presLayoutVars>
          <dgm:dir/>
          <dgm:resizeHandles/>
        </dgm:presLayoutVars>
      </dgm:prSet>
      <dgm:spPr/>
    </dgm:pt>
    <dgm:pt modelId="{C7D1C421-58DF-944F-ADD8-A9DAE41DDAB2}" type="pres">
      <dgm:prSet presAssocID="{BED8A701-8CE2-4FE7-85E8-AB1E46B9F20D}" presName="compNode" presStyleCnt="0"/>
      <dgm:spPr/>
    </dgm:pt>
    <dgm:pt modelId="{39B8749A-5E0F-6442-91FC-B7464DB85953}" type="pres">
      <dgm:prSet presAssocID="{BED8A701-8CE2-4FE7-85E8-AB1E46B9F20D}" presName="dummyConnPt" presStyleCnt="0"/>
      <dgm:spPr/>
    </dgm:pt>
    <dgm:pt modelId="{306042B2-4112-984C-9DDE-C2ABEA53B0B9}" type="pres">
      <dgm:prSet presAssocID="{BED8A701-8CE2-4FE7-85E8-AB1E46B9F20D}" presName="node" presStyleLbl="node1" presStyleIdx="0" presStyleCnt="4">
        <dgm:presLayoutVars>
          <dgm:bulletEnabled val="1"/>
        </dgm:presLayoutVars>
      </dgm:prSet>
      <dgm:spPr/>
    </dgm:pt>
    <dgm:pt modelId="{946261C3-BBB2-4342-9D72-928552A05984}" type="pres">
      <dgm:prSet presAssocID="{A569E759-B1D9-4B11-BE81-652CCDBCBEC8}" presName="sibTrans" presStyleLbl="bgSibTrans2D1" presStyleIdx="0" presStyleCnt="3"/>
      <dgm:spPr/>
    </dgm:pt>
    <dgm:pt modelId="{A38E5DF6-ECF5-2341-B87D-5075B4C3CA96}" type="pres">
      <dgm:prSet presAssocID="{C87A227C-6AEB-4DFF-829D-5F279CAD0D2F}" presName="compNode" presStyleCnt="0"/>
      <dgm:spPr/>
    </dgm:pt>
    <dgm:pt modelId="{BED2BC52-2B8E-0F49-89A9-5D1F8F284EEA}" type="pres">
      <dgm:prSet presAssocID="{C87A227C-6AEB-4DFF-829D-5F279CAD0D2F}" presName="dummyConnPt" presStyleCnt="0"/>
      <dgm:spPr/>
    </dgm:pt>
    <dgm:pt modelId="{17345303-2716-394B-88B9-EC04BF65F5BF}" type="pres">
      <dgm:prSet presAssocID="{C87A227C-6AEB-4DFF-829D-5F279CAD0D2F}" presName="node" presStyleLbl="node1" presStyleIdx="1" presStyleCnt="4">
        <dgm:presLayoutVars>
          <dgm:bulletEnabled val="1"/>
        </dgm:presLayoutVars>
      </dgm:prSet>
      <dgm:spPr/>
    </dgm:pt>
    <dgm:pt modelId="{5F9C0DD7-6557-1F47-86C0-1776F986D8AE}" type="pres">
      <dgm:prSet presAssocID="{670CF365-8706-4BEF-801A-A9D28751752A}" presName="sibTrans" presStyleLbl="bgSibTrans2D1" presStyleIdx="1" presStyleCnt="3"/>
      <dgm:spPr/>
    </dgm:pt>
    <dgm:pt modelId="{C970D23C-BB48-E145-9CF3-784088EB76AA}" type="pres">
      <dgm:prSet presAssocID="{7AEFF2B3-5564-4513-86A0-7638FCC10144}" presName="compNode" presStyleCnt="0"/>
      <dgm:spPr/>
    </dgm:pt>
    <dgm:pt modelId="{6C2E95ED-13B3-2448-B1B9-D8A8921C7C93}" type="pres">
      <dgm:prSet presAssocID="{7AEFF2B3-5564-4513-86A0-7638FCC10144}" presName="dummyConnPt" presStyleCnt="0"/>
      <dgm:spPr/>
    </dgm:pt>
    <dgm:pt modelId="{A8E6F89A-DB81-7545-9B6D-39ABC728B864}" type="pres">
      <dgm:prSet presAssocID="{7AEFF2B3-5564-4513-86A0-7638FCC10144}" presName="node" presStyleLbl="node1" presStyleIdx="2" presStyleCnt="4">
        <dgm:presLayoutVars>
          <dgm:bulletEnabled val="1"/>
        </dgm:presLayoutVars>
      </dgm:prSet>
      <dgm:spPr/>
    </dgm:pt>
    <dgm:pt modelId="{C26D0F54-0F55-5140-9A2F-D71ABEAFD356}" type="pres">
      <dgm:prSet presAssocID="{D14F093C-8680-4872-AA2F-AF5CA420D371}" presName="sibTrans" presStyleLbl="bgSibTrans2D1" presStyleIdx="2" presStyleCnt="3"/>
      <dgm:spPr/>
    </dgm:pt>
    <dgm:pt modelId="{6E2FE10F-47BE-3E4C-A750-02CF262B58D1}" type="pres">
      <dgm:prSet presAssocID="{7F297F76-3514-4907-A210-AE939EC148B9}" presName="compNode" presStyleCnt="0"/>
      <dgm:spPr/>
    </dgm:pt>
    <dgm:pt modelId="{B48C7908-50AD-1147-B08E-62F45307F825}" type="pres">
      <dgm:prSet presAssocID="{7F297F76-3514-4907-A210-AE939EC148B9}" presName="dummyConnPt" presStyleCnt="0"/>
      <dgm:spPr/>
    </dgm:pt>
    <dgm:pt modelId="{2368C87D-CC6D-F84F-8F9F-A5400D53C0F3}" type="pres">
      <dgm:prSet presAssocID="{7F297F76-3514-4907-A210-AE939EC148B9}" presName="node" presStyleLbl="node1" presStyleIdx="3" presStyleCnt="4">
        <dgm:presLayoutVars>
          <dgm:bulletEnabled val="1"/>
        </dgm:presLayoutVars>
      </dgm:prSet>
      <dgm:spPr/>
    </dgm:pt>
  </dgm:ptLst>
  <dgm:cxnLst>
    <dgm:cxn modelId="{253E1D18-286C-FE4D-B3A8-06FBF48211AC}" type="presOf" srcId="{7F297F76-3514-4907-A210-AE939EC148B9}" destId="{2368C87D-CC6D-F84F-8F9F-A5400D53C0F3}" srcOrd="0" destOrd="0" presId="urn:microsoft.com/office/officeart/2005/8/layout/bProcess4"/>
    <dgm:cxn modelId="{55162433-2499-1447-B5BE-87CD34BA8BF7}" type="presOf" srcId="{670CF365-8706-4BEF-801A-A9D28751752A}" destId="{5F9C0DD7-6557-1F47-86C0-1776F986D8AE}" srcOrd="0" destOrd="0" presId="urn:microsoft.com/office/officeart/2005/8/layout/bProcess4"/>
    <dgm:cxn modelId="{4927D836-C774-F24C-980A-CCB5BD280D6F}" type="presOf" srcId="{C87A227C-6AEB-4DFF-829D-5F279CAD0D2F}" destId="{17345303-2716-394B-88B9-EC04BF65F5BF}" srcOrd="0" destOrd="0" presId="urn:microsoft.com/office/officeart/2005/8/layout/bProcess4"/>
    <dgm:cxn modelId="{6BBDEB49-0262-4FA7-87A9-F3E33E295252}" srcId="{C6B1B7E9-8844-4F13-A6B0-82B0594CE221}" destId="{7AEFF2B3-5564-4513-86A0-7638FCC10144}" srcOrd="2" destOrd="0" parTransId="{0AA74818-F2B4-49FB-9173-811B74563106}" sibTransId="{D14F093C-8680-4872-AA2F-AF5CA420D371}"/>
    <dgm:cxn modelId="{72C59C58-8525-4741-BCC4-50FFED9D1231}" type="presOf" srcId="{BED8A701-8CE2-4FE7-85E8-AB1E46B9F20D}" destId="{306042B2-4112-984C-9DDE-C2ABEA53B0B9}" srcOrd="0" destOrd="0" presId="urn:microsoft.com/office/officeart/2005/8/layout/bProcess4"/>
    <dgm:cxn modelId="{7860E797-6C84-2A40-9ECD-136AEEAB54B2}" type="presOf" srcId="{C6B1B7E9-8844-4F13-A6B0-82B0594CE221}" destId="{D17CA00E-ACBC-B942-9519-C82B607CF0FD}" srcOrd="0" destOrd="0" presId="urn:microsoft.com/office/officeart/2005/8/layout/bProcess4"/>
    <dgm:cxn modelId="{7A2B7A9E-6155-604E-BFC7-16A4650DDA2E}" type="presOf" srcId="{D14F093C-8680-4872-AA2F-AF5CA420D371}" destId="{C26D0F54-0F55-5140-9A2F-D71ABEAFD356}" srcOrd="0" destOrd="0" presId="urn:microsoft.com/office/officeart/2005/8/layout/bProcess4"/>
    <dgm:cxn modelId="{0E0024AC-DAC7-F44B-B0BE-302C599EA9B1}" type="presOf" srcId="{A569E759-B1D9-4B11-BE81-652CCDBCBEC8}" destId="{946261C3-BBB2-4342-9D72-928552A05984}" srcOrd="0" destOrd="0" presId="urn:microsoft.com/office/officeart/2005/8/layout/bProcess4"/>
    <dgm:cxn modelId="{9762EABB-DF36-45F9-83D3-5CE159B4BAA5}" srcId="{C6B1B7E9-8844-4F13-A6B0-82B0594CE221}" destId="{BED8A701-8CE2-4FE7-85E8-AB1E46B9F20D}" srcOrd="0" destOrd="0" parTransId="{66092339-9651-4DEB-81F5-106E303C24C6}" sibTransId="{A569E759-B1D9-4B11-BE81-652CCDBCBEC8}"/>
    <dgm:cxn modelId="{067744CD-DC1C-4B77-89FB-9D9814F05DAA}" srcId="{C6B1B7E9-8844-4F13-A6B0-82B0594CE221}" destId="{C87A227C-6AEB-4DFF-829D-5F279CAD0D2F}" srcOrd="1" destOrd="0" parTransId="{46B49A67-5438-4115-A417-C620B5FF3881}" sibTransId="{670CF365-8706-4BEF-801A-A9D28751752A}"/>
    <dgm:cxn modelId="{0F01E6DE-51A2-4B55-9AC2-850240E67306}" srcId="{C6B1B7E9-8844-4F13-A6B0-82B0594CE221}" destId="{7F297F76-3514-4907-A210-AE939EC148B9}" srcOrd="3" destOrd="0" parTransId="{3C75B6DB-E7DB-4C6B-8277-CB606422DFD4}" sibTransId="{0F70A95F-6635-4EFD-8CC1-B998EB414840}"/>
    <dgm:cxn modelId="{E3CF62EF-37B5-9F4B-96EE-E04133B4E488}" type="presOf" srcId="{7AEFF2B3-5564-4513-86A0-7638FCC10144}" destId="{A8E6F89A-DB81-7545-9B6D-39ABC728B864}" srcOrd="0" destOrd="0" presId="urn:microsoft.com/office/officeart/2005/8/layout/bProcess4"/>
    <dgm:cxn modelId="{A6A7EE52-CA36-754E-BF62-A1E3B5DF018A}" type="presParOf" srcId="{D17CA00E-ACBC-B942-9519-C82B607CF0FD}" destId="{C7D1C421-58DF-944F-ADD8-A9DAE41DDAB2}" srcOrd="0" destOrd="0" presId="urn:microsoft.com/office/officeart/2005/8/layout/bProcess4"/>
    <dgm:cxn modelId="{4B713AE6-4EB2-1E41-B257-8B18527FB352}" type="presParOf" srcId="{C7D1C421-58DF-944F-ADD8-A9DAE41DDAB2}" destId="{39B8749A-5E0F-6442-91FC-B7464DB85953}" srcOrd="0" destOrd="0" presId="urn:microsoft.com/office/officeart/2005/8/layout/bProcess4"/>
    <dgm:cxn modelId="{DD7D5851-ED9D-1240-B177-87FFCA825BFA}" type="presParOf" srcId="{C7D1C421-58DF-944F-ADD8-A9DAE41DDAB2}" destId="{306042B2-4112-984C-9DDE-C2ABEA53B0B9}" srcOrd="1" destOrd="0" presId="urn:microsoft.com/office/officeart/2005/8/layout/bProcess4"/>
    <dgm:cxn modelId="{96808D7C-41BA-1C4C-82AE-F9AD8F50F54A}" type="presParOf" srcId="{D17CA00E-ACBC-B942-9519-C82B607CF0FD}" destId="{946261C3-BBB2-4342-9D72-928552A05984}" srcOrd="1" destOrd="0" presId="urn:microsoft.com/office/officeart/2005/8/layout/bProcess4"/>
    <dgm:cxn modelId="{D27FC3CA-E9BA-C941-988F-276574C8A1C0}" type="presParOf" srcId="{D17CA00E-ACBC-B942-9519-C82B607CF0FD}" destId="{A38E5DF6-ECF5-2341-B87D-5075B4C3CA96}" srcOrd="2" destOrd="0" presId="urn:microsoft.com/office/officeart/2005/8/layout/bProcess4"/>
    <dgm:cxn modelId="{060FB0C0-F0C6-7F41-B5E6-ED7E0616AC5B}" type="presParOf" srcId="{A38E5DF6-ECF5-2341-B87D-5075B4C3CA96}" destId="{BED2BC52-2B8E-0F49-89A9-5D1F8F284EEA}" srcOrd="0" destOrd="0" presId="urn:microsoft.com/office/officeart/2005/8/layout/bProcess4"/>
    <dgm:cxn modelId="{1218F86F-C713-E94A-BBA5-8C3702F708C8}" type="presParOf" srcId="{A38E5DF6-ECF5-2341-B87D-5075B4C3CA96}" destId="{17345303-2716-394B-88B9-EC04BF65F5BF}" srcOrd="1" destOrd="0" presId="urn:microsoft.com/office/officeart/2005/8/layout/bProcess4"/>
    <dgm:cxn modelId="{E95E1B57-8D04-914D-8335-EFC3E8B19B40}" type="presParOf" srcId="{D17CA00E-ACBC-B942-9519-C82B607CF0FD}" destId="{5F9C0DD7-6557-1F47-86C0-1776F986D8AE}" srcOrd="3" destOrd="0" presId="urn:microsoft.com/office/officeart/2005/8/layout/bProcess4"/>
    <dgm:cxn modelId="{901A3D29-98B6-3C4E-95CD-89B20BF0AC96}" type="presParOf" srcId="{D17CA00E-ACBC-B942-9519-C82B607CF0FD}" destId="{C970D23C-BB48-E145-9CF3-784088EB76AA}" srcOrd="4" destOrd="0" presId="urn:microsoft.com/office/officeart/2005/8/layout/bProcess4"/>
    <dgm:cxn modelId="{FC16D130-99D6-7F43-BAA1-CA6328AAAED3}" type="presParOf" srcId="{C970D23C-BB48-E145-9CF3-784088EB76AA}" destId="{6C2E95ED-13B3-2448-B1B9-D8A8921C7C93}" srcOrd="0" destOrd="0" presId="urn:microsoft.com/office/officeart/2005/8/layout/bProcess4"/>
    <dgm:cxn modelId="{3C3E2868-F780-9449-8F52-D9BC1E72B80E}" type="presParOf" srcId="{C970D23C-BB48-E145-9CF3-784088EB76AA}" destId="{A8E6F89A-DB81-7545-9B6D-39ABC728B864}" srcOrd="1" destOrd="0" presId="urn:microsoft.com/office/officeart/2005/8/layout/bProcess4"/>
    <dgm:cxn modelId="{084F1F2D-9915-394D-BBB0-E55DE90968D7}" type="presParOf" srcId="{D17CA00E-ACBC-B942-9519-C82B607CF0FD}" destId="{C26D0F54-0F55-5140-9A2F-D71ABEAFD356}" srcOrd="5" destOrd="0" presId="urn:microsoft.com/office/officeart/2005/8/layout/bProcess4"/>
    <dgm:cxn modelId="{D703A674-0897-C945-A8F7-4CA9F48D2E72}" type="presParOf" srcId="{D17CA00E-ACBC-B942-9519-C82B607CF0FD}" destId="{6E2FE10F-47BE-3E4C-A750-02CF262B58D1}" srcOrd="6" destOrd="0" presId="urn:microsoft.com/office/officeart/2005/8/layout/bProcess4"/>
    <dgm:cxn modelId="{4836267D-E894-C748-BEDF-E5FFD5633BB0}" type="presParOf" srcId="{6E2FE10F-47BE-3E4C-A750-02CF262B58D1}" destId="{B48C7908-50AD-1147-B08E-62F45307F825}" srcOrd="0" destOrd="0" presId="urn:microsoft.com/office/officeart/2005/8/layout/bProcess4"/>
    <dgm:cxn modelId="{A50E4DBB-AF08-7742-AE88-4DB9BA40CA43}" type="presParOf" srcId="{6E2FE10F-47BE-3E4C-A750-02CF262B58D1}" destId="{2368C87D-CC6D-F84F-8F9F-A5400D53C0F3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BFCBBC-8ED3-F449-B031-3518A3CADE42}">
      <dsp:nvSpPr>
        <dsp:cNvPr id="0" name=""/>
        <dsp:cNvSpPr/>
      </dsp:nvSpPr>
      <dsp:spPr>
        <a:xfrm>
          <a:off x="0" y="440280"/>
          <a:ext cx="9380583" cy="1223235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0" kern="1200"/>
            <a:t>Academic Gains </a:t>
          </a:r>
        </a:p>
      </dsp:txBody>
      <dsp:txXfrm>
        <a:off x="59713" y="499993"/>
        <a:ext cx="9261157" cy="1103809"/>
      </dsp:txXfrm>
    </dsp:sp>
    <dsp:sp modelId="{EE973C44-0F38-7646-91C2-EACBAF211EB3}">
      <dsp:nvSpPr>
        <dsp:cNvPr id="0" name=""/>
        <dsp:cNvSpPr/>
      </dsp:nvSpPr>
      <dsp:spPr>
        <a:xfrm>
          <a:off x="0" y="1810395"/>
          <a:ext cx="9380583" cy="1223235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0" kern="1200"/>
            <a:t>Business Efficiency Improvements</a:t>
          </a:r>
        </a:p>
      </dsp:txBody>
      <dsp:txXfrm>
        <a:off x="59713" y="1870108"/>
        <a:ext cx="9261157" cy="1103809"/>
      </dsp:txXfrm>
    </dsp:sp>
    <dsp:sp modelId="{97946D1A-796B-0148-B7BA-54CA81E62641}">
      <dsp:nvSpPr>
        <dsp:cNvPr id="0" name=""/>
        <dsp:cNvSpPr/>
      </dsp:nvSpPr>
      <dsp:spPr>
        <a:xfrm>
          <a:off x="0" y="3180510"/>
          <a:ext cx="9380583" cy="1223235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0" kern="1200"/>
            <a:t>Program Enhancements </a:t>
          </a:r>
        </a:p>
      </dsp:txBody>
      <dsp:txXfrm>
        <a:off x="59713" y="3240223"/>
        <a:ext cx="9261157" cy="1103809"/>
      </dsp:txXfrm>
    </dsp:sp>
    <dsp:sp modelId="{F5ADC20F-9912-884E-97CB-A76798C602FA}">
      <dsp:nvSpPr>
        <dsp:cNvPr id="0" name=""/>
        <dsp:cNvSpPr/>
      </dsp:nvSpPr>
      <dsp:spPr>
        <a:xfrm>
          <a:off x="0" y="4550625"/>
          <a:ext cx="9380583" cy="1223235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0" kern="1200"/>
            <a:t>Awards and Recognition</a:t>
          </a:r>
        </a:p>
      </dsp:txBody>
      <dsp:txXfrm>
        <a:off x="59713" y="4610338"/>
        <a:ext cx="9261157" cy="1103809"/>
      </dsp:txXfrm>
    </dsp:sp>
    <dsp:sp modelId="{DBB7ADAF-9F94-AF4E-8DFE-C16A5A107C14}">
      <dsp:nvSpPr>
        <dsp:cNvPr id="0" name=""/>
        <dsp:cNvSpPr/>
      </dsp:nvSpPr>
      <dsp:spPr>
        <a:xfrm>
          <a:off x="0" y="5920740"/>
          <a:ext cx="9380583" cy="1223235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0" kern="1200"/>
            <a:t>Opportunities</a:t>
          </a:r>
        </a:p>
      </dsp:txBody>
      <dsp:txXfrm>
        <a:off x="59713" y="5980453"/>
        <a:ext cx="9261157" cy="11038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B83888-E5C5-C444-AAB3-881C1285C083}">
      <dsp:nvSpPr>
        <dsp:cNvPr id="0" name=""/>
        <dsp:cNvSpPr/>
      </dsp:nvSpPr>
      <dsp:spPr>
        <a:xfrm>
          <a:off x="0" y="364315"/>
          <a:ext cx="12963530" cy="2192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6114" tIns="499872" rIns="100611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AP Scores increased among the highest in school history (74 additional students)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Statistics, Precalculus, Government 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SAT Average Scores Second Among the Highest in the County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National Merit Semifinalist and Finalist </a:t>
          </a:r>
        </a:p>
      </dsp:txBody>
      <dsp:txXfrm>
        <a:off x="0" y="364315"/>
        <a:ext cx="12963530" cy="2192399"/>
      </dsp:txXfrm>
    </dsp:sp>
    <dsp:sp modelId="{00CE93D4-94C6-7F47-94C3-1B1ECD11E4F0}">
      <dsp:nvSpPr>
        <dsp:cNvPr id="0" name=""/>
        <dsp:cNvSpPr/>
      </dsp:nvSpPr>
      <dsp:spPr>
        <a:xfrm>
          <a:off x="648176" y="10075"/>
          <a:ext cx="9074471" cy="70848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93" tIns="0" rIns="34299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Haddon Township High School</a:t>
          </a:r>
        </a:p>
      </dsp:txBody>
      <dsp:txXfrm>
        <a:off x="682761" y="44660"/>
        <a:ext cx="9005301" cy="639310"/>
      </dsp:txXfrm>
    </dsp:sp>
    <dsp:sp modelId="{5150E0B9-B89B-7548-91FE-447155605A4A}">
      <dsp:nvSpPr>
        <dsp:cNvPr id="0" name=""/>
        <dsp:cNvSpPr/>
      </dsp:nvSpPr>
      <dsp:spPr>
        <a:xfrm>
          <a:off x="0" y="3078648"/>
          <a:ext cx="12963530" cy="1814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6114" tIns="499872" rIns="100611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Decreased Disciplinary Incidents by 41% over 1 Year (524 to 308)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95% of Algebra Students Meeting or Exceeding Expectations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7</a:t>
          </a:r>
          <a:r>
            <a:rPr lang="en-US" sz="2400" kern="1200" baseline="30000"/>
            <a:t>th</a:t>
          </a:r>
          <a:r>
            <a:rPr lang="en-US" sz="2400" kern="1200"/>
            <a:t> Grade Math and ELA Outstanding Growth and Performance </a:t>
          </a:r>
        </a:p>
      </dsp:txBody>
      <dsp:txXfrm>
        <a:off x="0" y="3078648"/>
        <a:ext cx="12963530" cy="1814399"/>
      </dsp:txXfrm>
    </dsp:sp>
    <dsp:sp modelId="{D875A1AF-1FA8-C54A-9F98-D887AA4025CC}">
      <dsp:nvSpPr>
        <dsp:cNvPr id="0" name=""/>
        <dsp:cNvSpPr/>
      </dsp:nvSpPr>
      <dsp:spPr>
        <a:xfrm>
          <a:off x="648176" y="2686314"/>
          <a:ext cx="9074471" cy="70848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93" tIns="0" rIns="34299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Rohrer Middle School </a:t>
          </a:r>
        </a:p>
      </dsp:txBody>
      <dsp:txXfrm>
        <a:off x="682761" y="2720899"/>
        <a:ext cx="9005301" cy="639310"/>
      </dsp:txXfrm>
    </dsp:sp>
    <dsp:sp modelId="{D53230F8-2DE2-E748-ABC0-0FCF887C7209}">
      <dsp:nvSpPr>
        <dsp:cNvPr id="0" name=""/>
        <dsp:cNvSpPr/>
      </dsp:nvSpPr>
      <dsp:spPr>
        <a:xfrm>
          <a:off x="0" y="5348870"/>
          <a:ext cx="12963530" cy="1398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6114" tIns="499872" rIns="100611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Grade 4th ELA 20% Cohort Improvement in 1 year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/>
            <a:t>Decreased Basic Skills Population</a:t>
          </a:r>
        </a:p>
      </dsp:txBody>
      <dsp:txXfrm>
        <a:off x="0" y="5348870"/>
        <a:ext cx="12963530" cy="1398600"/>
      </dsp:txXfrm>
    </dsp:sp>
    <dsp:sp modelId="{45D8E4B5-60C9-2741-8E3D-EF340568A288}">
      <dsp:nvSpPr>
        <dsp:cNvPr id="0" name=""/>
        <dsp:cNvSpPr/>
      </dsp:nvSpPr>
      <dsp:spPr>
        <a:xfrm>
          <a:off x="648176" y="4984554"/>
          <a:ext cx="9074471" cy="70848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93" tIns="0" rIns="342993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District Elementary Schools  </a:t>
          </a:r>
        </a:p>
      </dsp:txBody>
      <dsp:txXfrm>
        <a:off x="682761" y="5019139"/>
        <a:ext cx="9005301" cy="639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89D1C6-28B2-2F46-A248-0372ED23EC25}">
      <dsp:nvSpPr>
        <dsp:cNvPr id="0" name=""/>
        <dsp:cNvSpPr/>
      </dsp:nvSpPr>
      <dsp:spPr>
        <a:xfrm>
          <a:off x="4389119" y="0"/>
          <a:ext cx="6583679" cy="18228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Service Tickets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Facility/Community Use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Rental Revenue </a:t>
          </a:r>
        </a:p>
      </dsp:txBody>
      <dsp:txXfrm>
        <a:off x="4389119" y="227854"/>
        <a:ext cx="5900116" cy="1367126"/>
      </dsp:txXfrm>
    </dsp:sp>
    <dsp:sp modelId="{C6AE1874-3925-C24A-B342-D49C49BB4258}">
      <dsp:nvSpPr>
        <dsp:cNvPr id="0" name=""/>
        <dsp:cNvSpPr/>
      </dsp:nvSpPr>
      <dsp:spPr>
        <a:xfrm>
          <a:off x="0" y="0"/>
          <a:ext cx="4389119" cy="1822834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Operation Hero</a:t>
          </a:r>
        </a:p>
      </dsp:txBody>
      <dsp:txXfrm>
        <a:off x="88983" y="88983"/>
        <a:ext cx="4211153" cy="1644868"/>
      </dsp:txXfrm>
    </dsp:sp>
    <dsp:sp modelId="{1CEB08F3-1E62-B44F-82AA-10F816B6FDFF}">
      <dsp:nvSpPr>
        <dsp:cNvPr id="0" name=""/>
        <dsp:cNvSpPr/>
      </dsp:nvSpPr>
      <dsp:spPr>
        <a:xfrm>
          <a:off x="4389119" y="2005117"/>
          <a:ext cx="6583679" cy="18228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Online Registration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Summer Rec/Summer Enrichment Programs  </a:t>
          </a:r>
        </a:p>
      </dsp:txBody>
      <dsp:txXfrm>
        <a:off x="4389119" y="2232971"/>
        <a:ext cx="5900116" cy="1367126"/>
      </dsp:txXfrm>
    </dsp:sp>
    <dsp:sp modelId="{74AE99F4-74A2-B44F-ADCC-00AD9FD33610}">
      <dsp:nvSpPr>
        <dsp:cNvPr id="0" name=""/>
        <dsp:cNvSpPr/>
      </dsp:nvSpPr>
      <dsp:spPr>
        <a:xfrm>
          <a:off x="0" y="2005117"/>
          <a:ext cx="4389119" cy="1822834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Child Care Program </a:t>
          </a:r>
        </a:p>
      </dsp:txBody>
      <dsp:txXfrm>
        <a:off x="88983" y="2094100"/>
        <a:ext cx="4211153" cy="1644868"/>
      </dsp:txXfrm>
    </dsp:sp>
    <dsp:sp modelId="{6996D44F-84F6-AD46-8621-F380E8506528}">
      <dsp:nvSpPr>
        <dsp:cNvPr id="0" name=""/>
        <dsp:cNvSpPr/>
      </dsp:nvSpPr>
      <dsp:spPr>
        <a:xfrm>
          <a:off x="4389119" y="4010235"/>
          <a:ext cx="6583679" cy="18228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Recognized by NJ School Boards Association as Exemplary Model </a:t>
          </a:r>
        </a:p>
      </dsp:txBody>
      <dsp:txXfrm>
        <a:off x="4389119" y="4238089"/>
        <a:ext cx="5900116" cy="1367126"/>
      </dsp:txXfrm>
    </dsp:sp>
    <dsp:sp modelId="{F52D7FD0-8A0B-594C-9856-59CBF0D44C23}">
      <dsp:nvSpPr>
        <dsp:cNvPr id="0" name=""/>
        <dsp:cNvSpPr/>
      </dsp:nvSpPr>
      <dsp:spPr>
        <a:xfrm>
          <a:off x="0" y="4010235"/>
          <a:ext cx="4389119" cy="1822834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Communications Consortium </a:t>
          </a:r>
        </a:p>
      </dsp:txBody>
      <dsp:txXfrm>
        <a:off x="88983" y="4099218"/>
        <a:ext cx="4211153" cy="16448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BA2EDE-9786-5D4A-9176-CD980AB8ECCA}">
      <dsp:nvSpPr>
        <dsp:cNvPr id="0" name=""/>
        <dsp:cNvSpPr/>
      </dsp:nvSpPr>
      <dsp:spPr>
        <a:xfrm>
          <a:off x="7424" y="3197"/>
          <a:ext cx="12947513" cy="2027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Updated Curriculum in All Areas </a:t>
          </a:r>
          <a:endParaRPr lang="en-US" sz="6500" kern="1200">
            <a:solidFill>
              <a:schemeClr val="bg1"/>
            </a:solidFill>
          </a:endParaRPr>
        </a:p>
      </dsp:txBody>
      <dsp:txXfrm>
        <a:off x="66801" y="62574"/>
        <a:ext cx="12828759" cy="1908511"/>
      </dsp:txXfrm>
    </dsp:sp>
    <dsp:sp modelId="{ABABC7AE-D091-E948-90AD-461C907ED926}">
      <dsp:nvSpPr>
        <dsp:cNvPr id="0" name=""/>
        <dsp:cNvSpPr/>
      </dsp:nvSpPr>
      <dsp:spPr>
        <a:xfrm>
          <a:off x="7424" y="2255532"/>
          <a:ext cx="5034048" cy="2027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Challenge Day </a:t>
          </a:r>
        </a:p>
      </dsp:txBody>
      <dsp:txXfrm>
        <a:off x="66801" y="2314909"/>
        <a:ext cx="4915294" cy="1908511"/>
      </dsp:txXfrm>
    </dsp:sp>
    <dsp:sp modelId="{38CF948D-CAF9-E947-AD91-9A9AD0F9C18C}">
      <dsp:nvSpPr>
        <dsp:cNvPr id="0" name=""/>
        <dsp:cNvSpPr/>
      </dsp:nvSpPr>
      <dsp:spPr>
        <a:xfrm>
          <a:off x="7424" y="4507867"/>
          <a:ext cx="2465253" cy="2027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 New Security Protocols  with HTPD &amp; Camera System </a:t>
          </a:r>
        </a:p>
      </dsp:txBody>
      <dsp:txXfrm>
        <a:off x="66801" y="4567244"/>
        <a:ext cx="2346499" cy="1908511"/>
      </dsp:txXfrm>
    </dsp:sp>
    <dsp:sp modelId="{0A09376A-7A14-1F4A-90B8-F177439BEC27}">
      <dsp:nvSpPr>
        <dsp:cNvPr id="0" name=""/>
        <dsp:cNvSpPr/>
      </dsp:nvSpPr>
      <dsp:spPr>
        <a:xfrm>
          <a:off x="2576218" y="4507867"/>
          <a:ext cx="2465253" cy="2027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Calibri"/>
            </a:rPr>
            <a:t>Choose Love Day</a:t>
          </a:r>
          <a:endParaRPr lang="en-US" sz="2300" kern="1200"/>
        </a:p>
      </dsp:txBody>
      <dsp:txXfrm>
        <a:off x="2635595" y="4567244"/>
        <a:ext cx="2346499" cy="1908511"/>
      </dsp:txXfrm>
    </dsp:sp>
    <dsp:sp modelId="{C6F0EDE8-403A-8A4F-AB87-96322AA30C72}">
      <dsp:nvSpPr>
        <dsp:cNvPr id="0" name=""/>
        <dsp:cNvSpPr/>
      </dsp:nvSpPr>
      <dsp:spPr>
        <a:xfrm>
          <a:off x="5248554" y="2255532"/>
          <a:ext cx="5034048" cy="2027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School Nursing Services </a:t>
          </a:r>
        </a:p>
      </dsp:txBody>
      <dsp:txXfrm>
        <a:off x="5307931" y="2314909"/>
        <a:ext cx="4915294" cy="1908511"/>
      </dsp:txXfrm>
    </dsp:sp>
    <dsp:sp modelId="{0448FE2D-83B2-9547-8DE9-4AB51D034228}">
      <dsp:nvSpPr>
        <dsp:cNvPr id="0" name=""/>
        <dsp:cNvSpPr/>
      </dsp:nvSpPr>
      <dsp:spPr>
        <a:xfrm>
          <a:off x="5248554" y="4507867"/>
          <a:ext cx="2465253" cy="2027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No Place for Hate Distinction </a:t>
          </a:r>
        </a:p>
      </dsp:txBody>
      <dsp:txXfrm>
        <a:off x="5307931" y="4567244"/>
        <a:ext cx="2346499" cy="1908511"/>
      </dsp:txXfrm>
    </dsp:sp>
    <dsp:sp modelId="{E0F9B423-4251-0F48-B173-A614DC3AD9CB}">
      <dsp:nvSpPr>
        <dsp:cNvPr id="0" name=""/>
        <dsp:cNvSpPr/>
      </dsp:nvSpPr>
      <dsp:spPr>
        <a:xfrm>
          <a:off x="7817348" y="4507867"/>
          <a:ext cx="2465253" cy="2027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Student Voices Club </a:t>
          </a:r>
        </a:p>
      </dsp:txBody>
      <dsp:txXfrm>
        <a:off x="7876725" y="4567244"/>
        <a:ext cx="2346499" cy="1908511"/>
      </dsp:txXfrm>
    </dsp:sp>
    <dsp:sp modelId="{538C49FF-0C18-CE45-B629-23FA7A6C0CEE}">
      <dsp:nvSpPr>
        <dsp:cNvPr id="0" name=""/>
        <dsp:cNvSpPr/>
      </dsp:nvSpPr>
      <dsp:spPr>
        <a:xfrm>
          <a:off x="10489683" y="2255532"/>
          <a:ext cx="2465253" cy="2027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Self Contained Student  Leadership Activities </a:t>
          </a:r>
        </a:p>
      </dsp:txBody>
      <dsp:txXfrm>
        <a:off x="10549060" y="2314909"/>
        <a:ext cx="2346499" cy="1908511"/>
      </dsp:txXfrm>
    </dsp:sp>
    <dsp:sp modelId="{0EE7FC93-80FC-E14F-8C91-24C3DCD8ACE1}">
      <dsp:nvSpPr>
        <dsp:cNvPr id="0" name=""/>
        <dsp:cNvSpPr/>
      </dsp:nvSpPr>
      <dsp:spPr>
        <a:xfrm>
          <a:off x="10489683" y="4507867"/>
          <a:ext cx="2465253" cy="2027265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State Monitoring Results/Feedback </a:t>
          </a:r>
        </a:p>
      </dsp:txBody>
      <dsp:txXfrm>
        <a:off x="10549060" y="4567244"/>
        <a:ext cx="2346499" cy="19085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F71D6-29E7-8143-AFC5-422A94C983F3}">
      <dsp:nvSpPr>
        <dsp:cNvPr id="0" name=""/>
        <dsp:cNvSpPr/>
      </dsp:nvSpPr>
      <dsp:spPr>
        <a:xfrm rot="16200000">
          <a:off x="-325636" y="332233"/>
          <a:ext cx="7009601" cy="6345134"/>
        </a:xfrm>
        <a:prstGeom prst="flowChartManualOperation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5085" bIns="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u="sng" kern="1200"/>
            <a:t>Visual &amp; Performing Arts 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6K raised Spring Pops/</a:t>
          </a:r>
          <a:r>
            <a:rPr lang="en-US" sz="3100" kern="1200" dirty="0" err="1"/>
            <a:t>Intersteller</a:t>
          </a:r>
          <a:r>
            <a:rPr lang="en-US" sz="3100" kern="1200" dirty="0"/>
            <a:t> 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All South Jersey 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All State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Instrument Top 10 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NAMM Foundation</a:t>
          </a:r>
        </a:p>
      </dsp:txBody>
      <dsp:txXfrm rot="5400000">
        <a:off x="6598" y="1401919"/>
        <a:ext cx="6345134" cy="4205761"/>
      </dsp:txXfrm>
    </dsp:sp>
    <dsp:sp modelId="{406FEB24-4785-D142-92F6-C8F4B1A41D27}">
      <dsp:nvSpPr>
        <dsp:cNvPr id="0" name=""/>
        <dsp:cNvSpPr/>
      </dsp:nvSpPr>
      <dsp:spPr>
        <a:xfrm rot="16200000">
          <a:off x="6495382" y="332233"/>
          <a:ext cx="7009601" cy="6345134"/>
        </a:xfrm>
        <a:prstGeom prst="flowChartManualOperation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0" tIns="0" rIns="255085" bIns="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u="sng" kern="1200"/>
            <a:t>Athletics 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South Jersey Coaches Association 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15 Athlete College Commitments 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Outstanding Academic Achievement 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NJSIAA Sportsmanship Awards </a:t>
          </a:r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/>
            <a:t>Colonial Conference Scholar Athletes </a:t>
          </a:r>
        </a:p>
      </dsp:txBody>
      <dsp:txXfrm rot="5400000">
        <a:off x="6827616" y="1401919"/>
        <a:ext cx="6345134" cy="420576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92BF76-D413-BD47-A0C3-8B116075F095}">
      <dsp:nvSpPr>
        <dsp:cNvPr id="0" name=""/>
        <dsp:cNvSpPr/>
      </dsp:nvSpPr>
      <dsp:spPr>
        <a:xfrm>
          <a:off x="0" y="907988"/>
          <a:ext cx="4393260" cy="2635956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Grading Consistencies by Department /Level </a:t>
          </a:r>
        </a:p>
      </dsp:txBody>
      <dsp:txXfrm>
        <a:off x="0" y="907988"/>
        <a:ext cx="4393260" cy="2635956"/>
      </dsp:txXfrm>
    </dsp:sp>
    <dsp:sp modelId="{E4E49452-C07D-C346-931C-13BA0D5AAF70}">
      <dsp:nvSpPr>
        <dsp:cNvPr id="0" name=""/>
        <dsp:cNvSpPr/>
      </dsp:nvSpPr>
      <dsp:spPr>
        <a:xfrm>
          <a:off x="4832586" y="907988"/>
          <a:ext cx="4393260" cy="2635956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Re-Assessment</a:t>
          </a:r>
        </a:p>
      </dsp:txBody>
      <dsp:txXfrm>
        <a:off x="4832586" y="907988"/>
        <a:ext cx="4393260" cy="2635956"/>
      </dsp:txXfrm>
    </dsp:sp>
    <dsp:sp modelId="{68457E05-0FF2-F04C-B1B6-5602DDD6C188}">
      <dsp:nvSpPr>
        <dsp:cNvPr id="0" name=""/>
        <dsp:cNvSpPr/>
      </dsp:nvSpPr>
      <dsp:spPr>
        <a:xfrm>
          <a:off x="9665172" y="907988"/>
          <a:ext cx="4393260" cy="2635956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TV Studio/Robotics/ESports </a:t>
          </a:r>
        </a:p>
      </dsp:txBody>
      <dsp:txXfrm>
        <a:off x="9665172" y="907988"/>
        <a:ext cx="4393260" cy="2635956"/>
      </dsp:txXfrm>
    </dsp:sp>
    <dsp:sp modelId="{67FFEB8D-8049-F344-8D05-086DFD90EB35}">
      <dsp:nvSpPr>
        <dsp:cNvPr id="0" name=""/>
        <dsp:cNvSpPr/>
      </dsp:nvSpPr>
      <dsp:spPr>
        <a:xfrm>
          <a:off x="0" y="3983270"/>
          <a:ext cx="4393260" cy="2635956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Cell Phones </a:t>
          </a:r>
        </a:p>
      </dsp:txBody>
      <dsp:txXfrm>
        <a:off x="0" y="3983270"/>
        <a:ext cx="4393260" cy="2635956"/>
      </dsp:txXfrm>
    </dsp:sp>
    <dsp:sp modelId="{9D27C5E8-5D81-A640-9BB1-D944CDC110F3}">
      <dsp:nvSpPr>
        <dsp:cNvPr id="0" name=""/>
        <dsp:cNvSpPr/>
      </dsp:nvSpPr>
      <dsp:spPr>
        <a:xfrm>
          <a:off x="4832586" y="3983270"/>
          <a:ext cx="4393260" cy="2635956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latin typeface="Calibri"/>
            </a:rPr>
            <a:t>Artificial Intelligence</a:t>
          </a:r>
          <a:endParaRPr lang="en-US" sz="3200" kern="1200"/>
        </a:p>
      </dsp:txBody>
      <dsp:txXfrm>
        <a:off x="4832586" y="3983270"/>
        <a:ext cx="4393260" cy="2635956"/>
      </dsp:txXfrm>
    </dsp:sp>
    <dsp:sp modelId="{169DD845-0F9F-1D44-9579-80630227D94B}">
      <dsp:nvSpPr>
        <dsp:cNvPr id="0" name=""/>
        <dsp:cNvSpPr/>
      </dsp:nvSpPr>
      <dsp:spPr>
        <a:xfrm>
          <a:off x="9665172" y="3983270"/>
          <a:ext cx="4393260" cy="2635956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New Self-Contained Class At RMS</a:t>
          </a:r>
        </a:p>
      </dsp:txBody>
      <dsp:txXfrm>
        <a:off x="9665172" y="3983270"/>
        <a:ext cx="4393260" cy="26359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AAA1D5-76D5-6A40-8EA2-2BB3C79E2958}">
      <dsp:nvSpPr>
        <dsp:cNvPr id="0" name=""/>
        <dsp:cNvSpPr/>
      </dsp:nvSpPr>
      <dsp:spPr>
        <a:xfrm>
          <a:off x="5577823" y="4497"/>
          <a:ext cx="2480142" cy="1612092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Mandarin Chinese Absorbed ESL</a:t>
          </a:r>
        </a:p>
      </dsp:txBody>
      <dsp:txXfrm>
        <a:off x="5656519" y="83193"/>
        <a:ext cx="2322750" cy="1454700"/>
      </dsp:txXfrm>
    </dsp:sp>
    <dsp:sp modelId="{103AF6AB-BA32-1943-A40B-D141098EE845}">
      <dsp:nvSpPr>
        <dsp:cNvPr id="0" name=""/>
        <dsp:cNvSpPr/>
      </dsp:nvSpPr>
      <dsp:spPr>
        <a:xfrm>
          <a:off x="3596103" y="810543"/>
          <a:ext cx="6443582" cy="6443582"/>
        </a:xfrm>
        <a:custGeom>
          <a:avLst/>
          <a:gdLst/>
          <a:ahLst/>
          <a:cxnLst/>
          <a:rect l="0" t="0" r="0" b="0"/>
          <a:pathLst>
            <a:path>
              <a:moveTo>
                <a:pt x="4478912" y="255381"/>
              </a:moveTo>
              <a:arcTo wR="3221791" hR="3221791" stAng="17577992" swAng="19622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1F5477-4BFD-E046-96EC-9C15491AED27}">
      <dsp:nvSpPr>
        <dsp:cNvPr id="0" name=""/>
        <dsp:cNvSpPr/>
      </dsp:nvSpPr>
      <dsp:spPr>
        <a:xfrm>
          <a:off x="8641928" y="2230700"/>
          <a:ext cx="2480142" cy="1612092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School Media Specialist Absorbed G&amp;T</a:t>
          </a:r>
        </a:p>
      </dsp:txBody>
      <dsp:txXfrm>
        <a:off x="8720624" y="2309396"/>
        <a:ext cx="2322750" cy="1454700"/>
      </dsp:txXfrm>
    </dsp:sp>
    <dsp:sp modelId="{2EFA2685-8A36-CC42-8BA0-0E25616E5229}">
      <dsp:nvSpPr>
        <dsp:cNvPr id="0" name=""/>
        <dsp:cNvSpPr/>
      </dsp:nvSpPr>
      <dsp:spPr>
        <a:xfrm>
          <a:off x="3596103" y="810543"/>
          <a:ext cx="6443582" cy="6443582"/>
        </a:xfrm>
        <a:custGeom>
          <a:avLst/>
          <a:gdLst/>
          <a:ahLst/>
          <a:cxnLst/>
          <a:rect l="0" t="0" r="0" b="0"/>
          <a:pathLst>
            <a:path>
              <a:moveTo>
                <a:pt x="6439149" y="3052848"/>
              </a:moveTo>
              <a:arcTo wR="3221791" hR="3221791" stAng="21419650" swAng="219683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7F10A5-BD37-824D-B9D4-44632B321AE5}">
      <dsp:nvSpPr>
        <dsp:cNvPr id="0" name=""/>
        <dsp:cNvSpPr/>
      </dsp:nvSpPr>
      <dsp:spPr>
        <a:xfrm>
          <a:off x="7471544" y="5832772"/>
          <a:ext cx="2480142" cy="1612092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New Website &amp; Tripled Internet Bandwidth </a:t>
          </a:r>
        </a:p>
      </dsp:txBody>
      <dsp:txXfrm>
        <a:off x="7550240" y="5911468"/>
        <a:ext cx="2322750" cy="1454700"/>
      </dsp:txXfrm>
    </dsp:sp>
    <dsp:sp modelId="{25D5F4CB-7127-3342-8DE3-E56D540735D7}">
      <dsp:nvSpPr>
        <dsp:cNvPr id="0" name=""/>
        <dsp:cNvSpPr/>
      </dsp:nvSpPr>
      <dsp:spPr>
        <a:xfrm>
          <a:off x="3596103" y="810543"/>
          <a:ext cx="6443582" cy="6443582"/>
        </a:xfrm>
        <a:custGeom>
          <a:avLst/>
          <a:gdLst/>
          <a:ahLst/>
          <a:cxnLst/>
          <a:rect l="0" t="0" r="0" b="0"/>
          <a:pathLst>
            <a:path>
              <a:moveTo>
                <a:pt x="3862634" y="6379204"/>
              </a:moveTo>
              <a:arcTo wR="3221791" hR="3221791" stAng="4711609" swAng="137678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128D23-DEBA-634F-9F0E-2FC49C6A30C5}">
      <dsp:nvSpPr>
        <dsp:cNvPr id="0" name=""/>
        <dsp:cNvSpPr/>
      </dsp:nvSpPr>
      <dsp:spPr>
        <a:xfrm>
          <a:off x="3684102" y="5832772"/>
          <a:ext cx="2480142" cy="1612092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Calibri"/>
            </a:rPr>
            <a:t>OnCourse</a:t>
          </a:r>
          <a:r>
            <a:rPr lang="en-US" sz="2200" kern="1200"/>
            <a:t> Multiple Measures Implementation </a:t>
          </a:r>
        </a:p>
      </dsp:txBody>
      <dsp:txXfrm>
        <a:off x="3762798" y="5911468"/>
        <a:ext cx="2322750" cy="1454700"/>
      </dsp:txXfrm>
    </dsp:sp>
    <dsp:sp modelId="{9548E8BB-0424-9941-802C-B7CC1BE25064}">
      <dsp:nvSpPr>
        <dsp:cNvPr id="0" name=""/>
        <dsp:cNvSpPr/>
      </dsp:nvSpPr>
      <dsp:spPr>
        <a:xfrm>
          <a:off x="3596103" y="810543"/>
          <a:ext cx="6443582" cy="6443582"/>
        </a:xfrm>
        <a:custGeom>
          <a:avLst/>
          <a:gdLst/>
          <a:ahLst/>
          <a:cxnLst/>
          <a:rect l="0" t="0" r="0" b="0"/>
          <a:pathLst>
            <a:path>
              <a:moveTo>
                <a:pt x="538545" y="5005082"/>
              </a:moveTo>
              <a:arcTo wR="3221791" hR="3221791" stAng="8783514" swAng="219683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B7D45D-E287-3348-AC40-A89E4E1C2761}">
      <dsp:nvSpPr>
        <dsp:cNvPr id="0" name=""/>
        <dsp:cNvSpPr/>
      </dsp:nvSpPr>
      <dsp:spPr>
        <a:xfrm>
          <a:off x="2513718" y="2230700"/>
          <a:ext cx="2480142" cy="1612092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Continued Staff Wellness Programming </a:t>
          </a:r>
        </a:p>
      </dsp:txBody>
      <dsp:txXfrm>
        <a:off x="2592414" y="2309396"/>
        <a:ext cx="2322750" cy="1454700"/>
      </dsp:txXfrm>
    </dsp:sp>
    <dsp:sp modelId="{47E05ED7-389D-5748-A1E9-BABB5D1ECCD8}">
      <dsp:nvSpPr>
        <dsp:cNvPr id="0" name=""/>
        <dsp:cNvSpPr/>
      </dsp:nvSpPr>
      <dsp:spPr>
        <a:xfrm>
          <a:off x="3596103" y="810543"/>
          <a:ext cx="6443582" cy="6443582"/>
        </a:xfrm>
        <a:custGeom>
          <a:avLst/>
          <a:gdLst/>
          <a:ahLst/>
          <a:cxnLst/>
          <a:rect l="0" t="0" r="0" b="0"/>
          <a:pathLst>
            <a:path>
              <a:moveTo>
                <a:pt x="561213" y="1404852"/>
              </a:moveTo>
              <a:arcTo wR="3221791" hR="3221791" stAng="12859776" swAng="196223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94D785-1CD2-E343-8C87-60902F17EE9F}">
      <dsp:nvSpPr>
        <dsp:cNvPr id="0" name=""/>
        <dsp:cNvSpPr/>
      </dsp:nvSpPr>
      <dsp:spPr>
        <a:xfrm>
          <a:off x="0" y="992924"/>
          <a:ext cx="11537755" cy="46682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458" tIns="270764" rIns="895458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Social Studies 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Music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Counselor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Basic Skills Reading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Gifted &amp; Talented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English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PE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Science</a:t>
          </a:r>
        </a:p>
      </dsp:txBody>
      <dsp:txXfrm>
        <a:off x="0" y="992924"/>
        <a:ext cx="11537755" cy="4668299"/>
      </dsp:txXfrm>
    </dsp:sp>
    <dsp:sp modelId="{33DAF097-B516-E541-9062-AA53F990B6E4}">
      <dsp:nvSpPr>
        <dsp:cNvPr id="0" name=""/>
        <dsp:cNvSpPr/>
      </dsp:nvSpPr>
      <dsp:spPr>
        <a:xfrm>
          <a:off x="576887" y="18170"/>
          <a:ext cx="8076428" cy="116663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270" tIns="0" rIns="30527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u="sng" kern="1200"/>
            <a:t>Professional Staff (8)</a:t>
          </a:r>
          <a:r>
            <a:rPr lang="en-US" sz="1300" b="1" u="sng" kern="1200"/>
            <a:t>)</a:t>
          </a:r>
        </a:p>
      </dsp:txBody>
      <dsp:txXfrm>
        <a:off x="633837" y="75120"/>
        <a:ext cx="7962528" cy="1052734"/>
      </dsp:txXfrm>
    </dsp:sp>
    <dsp:sp modelId="{8F615B10-FA83-A346-80D4-10F24955F5A1}">
      <dsp:nvSpPr>
        <dsp:cNvPr id="0" name=""/>
        <dsp:cNvSpPr/>
      </dsp:nvSpPr>
      <dsp:spPr>
        <a:xfrm>
          <a:off x="0" y="6374920"/>
          <a:ext cx="11537755" cy="2416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458" tIns="270764" rIns="895458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Secretary 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Bus Mechanic 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200" kern="1200"/>
            <a:t>Buildings and Grounds </a:t>
          </a:r>
          <a:endParaRPr lang="en-US" sz="3200" b="0" u="none" kern="120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300" kern="1200"/>
        </a:p>
      </dsp:txBody>
      <dsp:txXfrm>
        <a:off x="0" y="6374920"/>
        <a:ext cx="11537755" cy="2416050"/>
      </dsp:txXfrm>
    </dsp:sp>
    <dsp:sp modelId="{36D24ACB-943D-AD41-AEEE-0BA90F518CE2}">
      <dsp:nvSpPr>
        <dsp:cNvPr id="0" name=""/>
        <dsp:cNvSpPr/>
      </dsp:nvSpPr>
      <dsp:spPr>
        <a:xfrm>
          <a:off x="576887" y="5731424"/>
          <a:ext cx="8076428" cy="835376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5270" tIns="0" rIns="305270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u="sng" kern="1200"/>
            <a:t>Support Staff (3)</a:t>
          </a:r>
        </a:p>
      </dsp:txBody>
      <dsp:txXfrm>
        <a:off x="617667" y="5772204"/>
        <a:ext cx="7994868" cy="75381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7854C8-FBBF-D64D-A922-F0ABBCEFA2B0}">
      <dsp:nvSpPr>
        <dsp:cNvPr id="0" name=""/>
        <dsp:cNvSpPr/>
      </dsp:nvSpPr>
      <dsp:spPr>
        <a:xfrm>
          <a:off x="0" y="5867723"/>
          <a:ext cx="13639800" cy="1283714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/>
            <a:t>Two-Year Reduction of $1,081,000 </a:t>
          </a:r>
        </a:p>
      </dsp:txBody>
      <dsp:txXfrm>
        <a:off x="0" y="5867723"/>
        <a:ext cx="13639800" cy="1283714"/>
      </dsp:txXfrm>
    </dsp:sp>
    <dsp:sp modelId="{672CD932-F9D7-6746-A37E-9747961BEB1C}">
      <dsp:nvSpPr>
        <dsp:cNvPr id="0" name=""/>
        <dsp:cNvSpPr/>
      </dsp:nvSpPr>
      <dsp:spPr>
        <a:xfrm rot="10800000">
          <a:off x="0" y="3912626"/>
          <a:ext cx="13639800" cy="1974352"/>
        </a:xfrm>
        <a:prstGeom prst="upArrowCallou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2025-2026</a:t>
          </a:r>
        </a:p>
      </dsp:txBody>
      <dsp:txXfrm rot="-10800000">
        <a:off x="0" y="3912626"/>
        <a:ext cx="13639800" cy="692997"/>
      </dsp:txXfrm>
    </dsp:sp>
    <dsp:sp modelId="{1A659DAD-BBD4-6C4F-B054-B9C8EDBA4DAB}">
      <dsp:nvSpPr>
        <dsp:cNvPr id="0" name=""/>
        <dsp:cNvSpPr/>
      </dsp:nvSpPr>
      <dsp:spPr>
        <a:xfrm>
          <a:off x="0" y="4605624"/>
          <a:ext cx="6819900" cy="5903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44450" rIns="24892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Decreased Aid $637,000 </a:t>
          </a:r>
        </a:p>
      </dsp:txBody>
      <dsp:txXfrm>
        <a:off x="0" y="4605624"/>
        <a:ext cx="6819900" cy="590331"/>
      </dsp:txXfrm>
    </dsp:sp>
    <dsp:sp modelId="{2E46F79F-5CEE-6E48-83C7-9A1D06331B67}">
      <dsp:nvSpPr>
        <dsp:cNvPr id="0" name=""/>
        <dsp:cNvSpPr/>
      </dsp:nvSpPr>
      <dsp:spPr>
        <a:xfrm>
          <a:off x="6819900" y="4605624"/>
          <a:ext cx="6819900" cy="5903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44450" rIns="24892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40% Returned/Withdrawn </a:t>
          </a:r>
        </a:p>
      </dsp:txBody>
      <dsp:txXfrm>
        <a:off x="6819900" y="4605624"/>
        <a:ext cx="6819900" cy="590331"/>
      </dsp:txXfrm>
    </dsp:sp>
    <dsp:sp modelId="{042EBC0E-0ECA-834B-B91B-5F0E8F3DE794}">
      <dsp:nvSpPr>
        <dsp:cNvPr id="0" name=""/>
        <dsp:cNvSpPr/>
      </dsp:nvSpPr>
      <dsp:spPr>
        <a:xfrm rot="10800000">
          <a:off x="0" y="1957529"/>
          <a:ext cx="13639800" cy="1974352"/>
        </a:xfrm>
        <a:prstGeom prst="upArrowCallou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2024-2025</a:t>
          </a:r>
        </a:p>
      </dsp:txBody>
      <dsp:txXfrm rot="-10800000">
        <a:off x="0" y="1957529"/>
        <a:ext cx="13639800" cy="692997"/>
      </dsp:txXfrm>
    </dsp:sp>
    <dsp:sp modelId="{E3A02A00-026D-F34C-BA5A-BE9411944601}">
      <dsp:nvSpPr>
        <dsp:cNvPr id="0" name=""/>
        <dsp:cNvSpPr/>
      </dsp:nvSpPr>
      <dsp:spPr>
        <a:xfrm>
          <a:off x="0" y="2650527"/>
          <a:ext cx="6819900" cy="5903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44450" rIns="24892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Decrease $806,000</a:t>
          </a:r>
        </a:p>
      </dsp:txBody>
      <dsp:txXfrm>
        <a:off x="0" y="2650527"/>
        <a:ext cx="6819900" cy="590331"/>
      </dsp:txXfrm>
    </dsp:sp>
    <dsp:sp modelId="{283699AC-D833-5C4C-A58D-83EF57BC9BE1}">
      <dsp:nvSpPr>
        <dsp:cNvPr id="0" name=""/>
        <dsp:cNvSpPr/>
      </dsp:nvSpPr>
      <dsp:spPr>
        <a:xfrm>
          <a:off x="6819900" y="2650527"/>
          <a:ext cx="6819900" cy="5903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44450" rIns="24892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40%  Returned </a:t>
          </a:r>
        </a:p>
      </dsp:txBody>
      <dsp:txXfrm>
        <a:off x="6819900" y="2650527"/>
        <a:ext cx="6819900" cy="590331"/>
      </dsp:txXfrm>
    </dsp:sp>
    <dsp:sp modelId="{B6BA5EE2-C502-5046-8F16-C2BA38EE0196}">
      <dsp:nvSpPr>
        <dsp:cNvPr id="0" name=""/>
        <dsp:cNvSpPr/>
      </dsp:nvSpPr>
      <dsp:spPr>
        <a:xfrm rot="10800000">
          <a:off x="0" y="1188"/>
          <a:ext cx="13639800" cy="1974352"/>
        </a:xfrm>
        <a:prstGeom prst="upArrowCallou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Post Pandemic</a:t>
          </a:r>
        </a:p>
      </dsp:txBody>
      <dsp:txXfrm rot="-10800000">
        <a:off x="0" y="1188"/>
        <a:ext cx="13639800" cy="692997"/>
      </dsp:txXfrm>
    </dsp:sp>
    <dsp:sp modelId="{AC676C92-B456-0F47-B6AB-CDF100E79F14}">
      <dsp:nvSpPr>
        <dsp:cNvPr id="0" name=""/>
        <dsp:cNvSpPr/>
      </dsp:nvSpPr>
      <dsp:spPr>
        <a:xfrm>
          <a:off x="0" y="695429"/>
          <a:ext cx="6819900" cy="5903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44450" rIns="24892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Increasing Costs </a:t>
          </a:r>
        </a:p>
      </dsp:txBody>
      <dsp:txXfrm>
        <a:off x="0" y="695429"/>
        <a:ext cx="6819900" cy="590331"/>
      </dsp:txXfrm>
    </dsp:sp>
    <dsp:sp modelId="{99F9F94E-A389-094A-B41C-CC00415DDF2D}">
      <dsp:nvSpPr>
        <dsp:cNvPr id="0" name=""/>
        <dsp:cNvSpPr/>
      </dsp:nvSpPr>
      <dsp:spPr>
        <a:xfrm>
          <a:off x="6819900" y="695429"/>
          <a:ext cx="6819900" cy="5903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44450" rIns="24892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Fund Balance Decrease </a:t>
          </a:r>
        </a:p>
      </dsp:txBody>
      <dsp:txXfrm>
        <a:off x="6819900" y="695429"/>
        <a:ext cx="6819900" cy="59033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B83888-E5C5-C444-AAB3-881C1285C083}">
      <dsp:nvSpPr>
        <dsp:cNvPr id="0" name=""/>
        <dsp:cNvSpPr/>
      </dsp:nvSpPr>
      <dsp:spPr>
        <a:xfrm>
          <a:off x="0" y="434650"/>
          <a:ext cx="12963530" cy="15734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6114" tIns="562356" rIns="1006114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Declining Enrollment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ESSER Funds Staffing </a:t>
          </a:r>
        </a:p>
      </dsp:txBody>
      <dsp:txXfrm>
        <a:off x="0" y="434650"/>
        <a:ext cx="12963530" cy="1573424"/>
      </dsp:txXfrm>
    </dsp:sp>
    <dsp:sp modelId="{00CE93D4-94C6-7F47-94C3-1B1ECD11E4F0}">
      <dsp:nvSpPr>
        <dsp:cNvPr id="0" name=""/>
        <dsp:cNvSpPr/>
      </dsp:nvSpPr>
      <dsp:spPr>
        <a:xfrm>
          <a:off x="648176" y="36130"/>
          <a:ext cx="9074471" cy="797039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93" tIns="0" rIns="34299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Non-Factors/No Fiscal Cliff </a:t>
          </a:r>
        </a:p>
      </dsp:txBody>
      <dsp:txXfrm>
        <a:off x="687084" y="75038"/>
        <a:ext cx="8996655" cy="719223"/>
      </dsp:txXfrm>
    </dsp:sp>
    <dsp:sp modelId="{5150E0B9-B89B-7548-91FE-447155605A4A}">
      <dsp:nvSpPr>
        <dsp:cNvPr id="0" name=""/>
        <dsp:cNvSpPr/>
      </dsp:nvSpPr>
      <dsp:spPr>
        <a:xfrm>
          <a:off x="0" y="2595249"/>
          <a:ext cx="12963530" cy="157342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6114" tIns="562356" rIns="1006114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Increasing Costs in Every Expenditure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Rising Residents' Aggregate Income </a:t>
          </a:r>
        </a:p>
      </dsp:txBody>
      <dsp:txXfrm>
        <a:off x="0" y="2595249"/>
        <a:ext cx="12963530" cy="1573424"/>
      </dsp:txXfrm>
    </dsp:sp>
    <dsp:sp modelId="{D875A1AF-1FA8-C54A-9F98-D887AA4025CC}">
      <dsp:nvSpPr>
        <dsp:cNvPr id="0" name=""/>
        <dsp:cNvSpPr/>
      </dsp:nvSpPr>
      <dsp:spPr>
        <a:xfrm>
          <a:off x="648176" y="2153875"/>
          <a:ext cx="9074471" cy="797039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93" tIns="0" rIns="342993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Factors </a:t>
          </a:r>
        </a:p>
      </dsp:txBody>
      <dsp:txXfrm>
        <a:off x="687084" y="2192783"/>
        <a:ext cx="8996655" cy="719223"/>
      </dsp:txXfrm>
    </dsp:sp>
    <dsp:sp modelId="{D53230F8-2DE2-E748-ABC0-0FCF887C7209}">
      <dsp:nvSpPr>
        <dsp:cNvPr id="0" name=""/>
        <dsp:cNvSpPr/>
      </dsp:nvSpPr>
      <dsp:spPr>
        <a:xfrm>
          <a:off x="0" y="4670139"/>
          <a:ext cx="12963530" cy="204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6114" tIns="562356" rIns="1006114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Bond Referendum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Tax Re-Assessment/Re-Evaluation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/>
            <a:t>Forecast for further state aid reductions not protected by 3% Reduction Caps</a:t>
          </a:r>
        </a:p>
      </dsp:txBody>
      <dsp:txXfrm>
        <a:off x="0" y="4670139"/>
        <a:ext cx="12963530" cy="2041200"/>
      </dsp:txXfrm>
    </dsp:sp>
    <dsp:sp modelId="{45D8E4B5-60C9-2741-8E3D-EF340568A288}">
      <dsp:nvSpPr>
        <dsp:cNvPr id="0" name=""/>
        <dsp:cNvSpPr/>
      </dsp:nvSpPr>
      <dsp:spPr>
        <a:xfrm>
          <a:off x="648176" y="4271620"/>
          <a:ext cx="9074471" cy="797039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93" tIns="0" rIns="342993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Complexities </a:t>
          </a:r>
        </a:p>
      </dsp:txBody>
      <dsp:txXfrm>
        <a:off x="687084" y="4310528"/>
        <a:ext cx="8996655" cy="71922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4AB8AE-A0F9-3E4B-8E89-F6042B823D3A}">
      <dsp:nvSpPr>
        <dsp:cNvPr id="0" name=""/>
        <dsp:cNvSpPr/>
      </dsp:nvSpPr>
      <dsp:spPr>
        <a:xfrm>
          <a:off x="0" y="685392"/>
          <a:ext cx="15773400" cy="554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4191" tIns="916432" rIns="1224191" bIns="312928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/>
            <a:t>Administrator</a:t>
          </a: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/>
            <a:t>Business Education</a:t>
          </a: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/>
            <a:t>Student Assistance Counselor</a:t>
          </a: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/>
            <a:t>Physics</a:t>
          </a: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/>
            <a:t>Math</a:t>
          </a: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/>
            <a:t>Elementary Teacher </a:t>
          </a:r>
        </a:p>
      </dsp:txBody>
      <dsp:txXfrm>
        <a:off x="0" y="685392"/>
        <a:ext cx="15773400" cy="5544000"/>
      </dsp:txXfrm>
    </dsp:sp>
    <dsp:sp modelId="{43310077-C7CA-514A-B767-B162AF5EB697}">
      <dsp:nvSpPr>
        <dsp:cNvPr id="0" name=""/>
        <dsp:cNvSpPr/>
      </dsp:nvSpPr>
      <dsp:spPr>
        <a:xfrm>
          <a:off x="788670" y="35952"/>
          <a:ext cx="11041380" cy="1298880"/>
        </a:xfrm>
        <a:prstGeom prst="roundRect">
          <a:avLst/>
        </a:prstGeom>
        <a:solidFill>
          <a:schemeClr val="accent2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7338" tIns="0" rIns="417338" bIns="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u="sng" kern="1200" dirty="0"/>
            <a:t>Professional Staff (6)</a:t>
          </a:r>
        </a:p>
      </dsp:txBody>
      <dsp:txXfrm>
        <a:off x="852076" y="99358"/>
        <a:ext cx="10914568" cy="117206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6261C3-BBB2-4342-9D72-928552A05984}">
      <dsp:nvSpPr>
        <dsp:cNvPr id="0" name=""/>
        <dsp:cNvSpPr/>
      </dsp:nvSpPr>
      <dsp:spPr>
        <a:xfrm rot="5400000">
          <a:off x="462470" y="2606021"/>
          <a:ext cx="4090381" cy="49236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6042B2-4112-984C-9DDE-C2ABEA53B0B9}">
      <dsp:nvSpPr>
        <dsp:cNvPr id="0" name=""/>
        <dsp:cNvSpPr/>
      </dsp:nvSpPr>
      <dsp:spPr>
        <a:xfrm>
          <a:off x="1407190" y="1102"/>
          <a:ext cx="5470717" cy="3282430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>
              <a:latin typeface="Calibri"/>
            </a:rPr>
            <a:t>State's</a:t>
          </a:r>
          <a:r>
            <a:rPr lang="en-US" sz="4100" kern="1200"/>
            <a:t> Tax Levy Incentive Program </a:t>
          </a:r>
          <a:r>
            <a:rPr lang="en-US" sz="4100" b="1" kern="1200"/>
            <a:t>$189,374 One Time Incentive  </a:t>
          </a:r>
          <a:endParaRPr lang="en-US" sz="4100" kern="1200"/>
        </a:p>
      </dsp:txBody>
      <dsp:txXfrm>
        <a:off x="1503329" y="97241"/>
        <a:ext cx="5278439" cy="3090152"/>
      </dsp:txXfrm>
    </dsp:sp>
    <dsp:sp modelId="{5F9C0DD7-6557-1F47-86C0-1776F986D8AE}">
      <dsp:nvSpPr>
        <dsp:cNvPr id="0" name=""/>
        <dsp:cNvSpPr/>
      </dsp:nvSpPr>
      <dsp:spPr>
        <a:xfrm>
          <a:off x="2513989" y="4657540"/>
          <a:ext cx="7263398" cy="49236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345303-2716-394B-88B9-EC04BF65F5BF}">
      <dsp:nvSpPr>
        <dsp:cNvPr id="0" name=""/>
        <dsp:cNvSpPr/>
      </dsp:nvSpPr>
      <dsp:spPr>
        <a:xfrm>
          <a:off x="1407190" y="4104140"/>
          <a:ext cx="5470717" cy="3282430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NJ Tutoring Corps Program with Matching (3) Year Gift from Philanthropic Donor </a:t>
          </a:r>
        </a:p>
      </dsp:txBody>
      <dsp:txXfrm>
        <a:off x="1503329" y="4200279"/>
        <a:ext cx="5278439" cy="3090152"/>
      </dsp:txXfrm>
    </dsp:sp>
    <dsp:sp modelId="{C26D0F54-0F55-5140-9A2F-D71ABEAFD356}">
      <dsp:nvSpPr>
        <dsp:cNvPr id="0" name=""/>
        <dsp:cNvSpPr/>
      </dsp:nvSpPr>
      <dsp:spPr>
        <a:xfrm rot="16200000">
          <a:off x="7738525" y="2606021"/>
          <a:ext cx="4090381" cy="492364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E6F89A-DB81-7545-9B6D-39ABC728B864}">
      <dsp:nvSpPr>
        <dsp:cNvPr id="0" name=""/>
        <dsp:cNvSpPr/>
      </dsp:nvSpPr>
      <dsp:spPr>
        <a:xfrm>
          <a:off x="8683244" y="4104140"/>
          <a:ext cx="5470717" cy="3282430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Magma Math Gifted and Talented/Basic Skills Support </a:t>
          </a:r>
        </a:p>
      </dsp:txBody>
      <dsp:txXfrm>
        <a:off x="8779383" y="4200279"/>
        <a:ext cx="5278439" cy="3090152"/>
      </dsp:txXfrm>
    </dsp:sp>
    <dsp:sp modelId="{2368C87D-CC6D-F84F-8F9F-A5400D53C0F3}">
      <dsp:nvSpPr>
        <dsp:cNvPr id="0" name=""/>
        <dsp:cNvSpPr/>
      </dsp:nvSpPr>
      <dsp:spPr>
        <a:xfrm>
          <a:off x="8683244" y="1102"/>
          <a:ext cx="5470717" cy="3282430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Continue and Expand </a:t>
          </a:r>
          <a:r>
            <a:rPr lang="en-US" sz="4100" kern="1200" err="1"/>
            <a:t>Clayful</a:t>
          </a:r>
          <a:r>
            <a:rPr lang="en-US" sz="4100" kern="1200"/>
            <a:t> Mental Health Resource and District Shared Services</a:t>
          </a:r>
        </a:p>
      </dsp:txBody>
      <dsp:txXfrm>
        <a:off x="8779383" y="97241"/>
        <a:ext cx="5278439" cy="3090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06.05.2025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290763" y="512763"/>
            <a:ext cx="4562475" cy="256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40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2290763" y="512763"/>
            <a:ext cx="4562475" cy="256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259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908EA-7ED9-4A8D-8364-0F0D2852E1A1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213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Refine intervention strategies based on live data analysis.</a:t>
            </a:r>
          </a:p>
          <a:p>
            <a:endParaRPr lang="en-US"/>
          </a:p>
          <a:p>
            <a:r>
              <a:rPr lang="en-US"/>
              <a:t>Automatically tier students using a customizable dashboard.</a:t>
            </a:r>
          </a:p>
          <a:p>
            <a:endParaRPr lang="en-US"/>
          </a:p>
          <a:p>
            <a:r>
              <a:rPr lang="en-US"/>
              <a:t>Identify student gaps and adjust interventions </a:t>
            </a:r>
          </a:p>
          <a:p>
            <a:endParaRPr lang="en-US"/>
          </a:p>
          <a:p>
            <a:r>
              <a:rPr lang="en-US"/>
              <a:t>Provide accessible, real-time data dashboards for staff.</a:t>
            </a:r>
          </a:p>
          <a:p>
            <a:endParaRPr lang="en-US"/>
          </a:p>
          <a:p>
            <a:r>
              <a:rPr lang="en-US"/>
              <a:t>Prioritize early intervention at the elementary level.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09AB1-7625-9065-E3E4-9A7FA43BF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>
            <a:extLst>
              <a:ext uri="{FF2B5EF4-FFF2-40B4-BE49-F238E27FC236}">
                <a16:creationId xmlns:a16="http://schemas.microsoft.com/office/drawing/2014/main" id="{F74D449C-9B47-778D-FC7B-DC3FF5E5A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2290763" y="512763"/>
            <a:ext cx="4562475" cy="25669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>
            <a:extLst>
              <a:ext uri="{FF2B5EF4-FFF2-40B4-BE49-F238E27FC236}">
                <a16:creationId xmlns:a16="http://schemas.microsoft.com/office/drawing/2014/main" id="{58E84814-511E-6FF6-77D1-E38FA4B92A6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6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3351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69F49-F2A8-4A44-9B10-63F442631B04}" type="datetime1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2ACAD-1B25-0648-B20A-B4F547EF15D2}" type="datetime1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496-B3B6-D34B-B08A-11C1AE4CAC0F}" type="datetime1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18F73-5D44-8D43-B657-DEE2D6E88910}" type="datetime1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7FE83-A84C-1241-B093-EDA285FBB061}" type="datetime1">
              <a:rPr lang="en-US" smtClean="0"/>
              <a:t>5/6/25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D38B9-65EB-9248-A8C5-D9483CEF150D}" type="datetime1">
              <a:rPr lang="en-US" smtClean="0"/>
              <a:t>5/6/25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833AA-3FB6-5741-9E4C-E725F13D3250}" type="datetime1">
              <a:rPr lang="en-US" smtClean="0"/>
              <a:t>5/6/25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E1F6-D950-D04E-A45D-4B4FD04A9EFB}" type="datetime1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638F7-9CCD-E040-999F-C649B19AB483}" type="datetime1">
              <a:rPr lang="en-US" smtClean="0"/>
              <a:t>5/6/25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3578D-AF4D-4E44-A65F-D934EE0ACA3F}" type="datetime1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74F87-AFE7-CE4D-8CFC-05220D0E714B}" type="datetime1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922DB-09FE-4A41-87C4-851E7E342E7E}" type="datetime1">
              <a:rPr lang="en-US" smtClean="0"/>
              <a:t>5/6/25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9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sv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0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3.png"/><Relationship Id="rId9" Type="http://schemas.microsoft.com/office/2007/relationships/diagramDrawing" Target="../diagrams/drawing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3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968904" y="8944441"/>
            <a:ext cx="290396" cy="294682"/>
          </a:xfrm>
          <a:custGeom>
            <a:avLst/>
            <a:gdLst/>
            <a:ahLst/>
            <a:cxnLst/>
            <a:rect l="l" t="t" r="r" b="b"/>
            <a:pathLst>
              <a:path w="290396" h="294682">
                <a:moveTo>
                  <a:pt x="0" y="0"/>
                </a:moveTo>
                <a:lnTo>
                  <a:pt x="290396" y="0"/>
                </a:lnTo>
                <a:lnTo>
                  <a:pt x="290396" y="294682"/>
                </a:lnTo>
                <a:lnTo>
                  <a:pt x="0" y="2946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>
            <a:off x="-16" y="2025784"/>
            <a:ext cx="13726556" cy="662811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-276639" y="10034460"/>
            <a:ext cx="18288016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1664582" y="-1962184"/>
            <a:ext cx="14211369" cy="1421136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A2A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069236" y="-1838740"/>
            <a:ext cx="13964480" cy="13964480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BABDC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3493182" y="2096780"/>
            <a:ext cx="4201859" cy="5733065"/>
          </a:xfrm>
          <a:custGeom>
            <a:avLst/>
            <a:gdLst/>
            <a:ahLst/>
            <a:cxnLst/>
            <a:rect l="l" t="t" r="r" b="b"/>
            <a:pathLst>
              <a:path w="4201859" h="5733065">
                <a:moveTo>
                  <a:pt x="0" y="0"/>
                </a:moveTo>
                <a:lnTo>
                  <a:pt x="4201859" y="0"/>
                </a:lnTo>
                <a:lnTo>
                  <a:pt x="4201859" y="5733065"/>
                </a:lnTo>
                <a:lnTo>
                  <a:pt x="0" y="57330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394308" y="3134099"/>
            <a:ext cx="11270274" cy="2828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10"/>
              </a:lnSpc>
            </a:pPr>
            <a:r>
              <a:rPr lang="en-US" sz="6736" b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2025-26</a:t>
            </a:r>
          </a:p>
          <a:p>
            <a:pPr algn="l">
              <a:lnSpc>
                <a:spcPts val="7410"/>
              </a:lnSpc>
            </a:pPr>
            <a:r>
              <a:rPr lang="en-US" sz="6736" b="1">
                <a:solidFill>
                  <a:srgbClr val="4F535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PUBLIC BUDGET HEARING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4308" y="6515832"/>
            <a:ext cx="11043019" cy="1610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78"/>
              </a:lnSpc>
            </a:pPr>
            <a:r>
              <a:rPr lang="en-US" sz="1862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ROBERT J. FISICARO, ED.D: SUPERINTENDENT</a:t>
            </a:r>
          </a:p>
          <a:p>
            <a:pPr algn="l">
              <a:lnSpc>
                <a:spcPts val="3278"/>
              </a:lnSpc>
            </a:pPr>
            <a:r>
              <a:rPr lang="en-US" sz="1862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JENNIFER GAULD: SCHOOL BUSINESS ADMINISTRATOR/BOARD SECRETARY</a:t>
            </a:r>
          </a:p>
          <a:p>
            <a:pPr algn="l">
              <a:lnSpc>
                <a:spcPts val="3278"/>
              </a:lnSpc>
            </a:pPr>
            <a:r>
              <a:rPr lang="en-US" sz="1862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CHANTELLE SHORTER: ASSISTANT SUPERINTENDENT FOR CURRICULUM &amp; INSTRUCTION</a:t>
            </a:r>
          </a:p>
          <a:p>
            <a:pPr algn="l">
              <a:lnSpc>
                <a:spcPts val="3278"/>
              </a:lnSpc>
            </a:pPr>
            <a:endParaRPr lang="en-US" sz="1862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-143289" y="8040485"/>
            <a:ext cx="3619000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Josefin Sans"/>
                <a:ea typeface="Josefin Sans"/>
                <a:cs typeface="Josefin Sans"/>
                <a:sym typeface="Josefin Sans"/>
              </a:rPr>
              <a:t>May 6, 2025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CB51798-FBB5-0286-76AD-427849568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738290"/>
            <a:ext cx="12258774" cy="863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Budget Calendar</a:t>
            </a:r>
          </a:p>
        </p:txBody>
      </p:sp>
      <p:sp>
        <p:nvSpPr>
          <p:cNvPr id="3" name="Freeform 3"/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5400000">
            <a:off x="1004247" y="2031373"/>
            <a:ext cx="643583" cy="571034"/>
          </a:xfrm>
          <a:custGeom>
            <a:avLst/>
            <a:gdLst/>
            <a:ahLst/>
            <a:cxnLst/>
            <a:rect l="l" t="t" r="r" b="b"/>
            <a:pathLst>
              <a:path w="643583" h="571034">
                <a:moveTo>
                  <a:pt x="0" y="0"/>
                </a:moveTo>
                <a:lnTo>
                  <a:pt x="643583" y="0"/>
                </a:lnTo>
                <a:lnTo>
                  <a:pt x="643583" y="571033"/>
                </a:lnTo>
                <a:lnTo>
                  <a:pt x="0" y="5710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5400000">
            <a:off x="1004247" y="3177273"/>
            <a:ext cx="643583" cy="571034"/>
          </a:xfrm>
          <a:custGeom>
            <a:avLst/>
            <a:gdLst/>
            <a:ahLst/>
            <a:cxnLst/>
            <a:rect l="l" t="t" r="r" b="b"/>
            <a:pathLst>
              <a:path w="643583" h="571034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 rot="1937010">
            <a:off x="16474684" y="-1719652"/>
            <a:ext cx="3086100" cy="3086100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1937010">
            <a:off x="16744950" y="-1382445"/>
            <a:ext cx="3086100" cy="308610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BDC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2010186" y="2005845"/>
            <a:ext cx="16277814" cy="1893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7"/>
              </a:lnSpc>
            </a:pPr>
            <a:r>
              <a:rPr lang="en-US" sz="2719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January 2025- Meetings with individual administrators to address staffing needs and additional non-staffing requests</a:t>
            </a:r>
          </a:p>
          <a:p>
            <a:pPr algn="l">
              <a:lnSpc>
                <a:spcPts val="3807"/>
              </a:lnSpc>
            </a:pPr>
            <a:endParaRPr lang="en-US" sz="271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3807"/>
              </a:lnSpc>
            </a:pPr>
            <a:endParaRPr lang="en-US" sz="271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17" name="Freeform 17"/>
          <p:cNvSpPr/>
          <p:nvPr/>
        </p:nvSpPr>
        <p:spPr>
          <a:xfrm rot="5400000">
            <a:off x="1004247" y="4077243"/>
            <a:ext cx="643583" cy="571034"/>
          </a:xfrm>
          <a:custGeom>
            <a:avLst/>
            <a:gdLst/>
            <a:ahLst/>
            <a:cxnLst/>
            <a:rect l="l" t="t" r="r" b="b"/>
            <a:pathLst>
              <a:path w="643583" h="571034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2010186" y="3182708"/>
            <a:ext cx="16277814" cy="464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7"/>
              </a:lnSpc>
            </a:pPr>
            <a:r>
              <a:rPr lang="en-US" sz="2719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February 25, 2025- Governer Murphy’s Budget Address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41049" y="4077846"/>
            <a:ext cx="16277814" cy="141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7"/>
              </a:lnSpc>
            </a:pPr>
            <a:r>
              <a:rPr lang="en-US" sz="2719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February 27, 2025- Release of State Aid Figures</a:t>
            </a:r>
          </a:p>
          <a:p>
            <a:pPr algn="l">
              <a:lnSpc>
                <a:spcPts val="3807"/>
              </a:lnSpc>
            </a:pPr>
            <a:endParaRPr lang="en-US" sz="271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3807"/>
              </a:lnSpc>
            </a:pPr>
            <a:endParaRPr lang="en-US" sz="271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0" name="Freeform 20"/>
          <p:cNvSpPr/>
          <p:nvPr/>
        </p:nvSpPr>
        <p:spPr>
          <a:xfrm rot="5400000">
            <a:off x="1004247" y="5016101"/>
            <a:ext cx="643583" cy="571034"/>
          </a:xfrm>
          <a:custGeom>
            <a:avLst/>
            <a:gdLst/>
            <a:ahLst/>
            <a:cxnLst/>
            <a:rect l="l" t="t" r="r" b="b"/>
            <a:pathLst>
              <a:path w="643583" h="571034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2041049" y="5016704"/>
            <a:ext cx="16277814" cy="141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7"/>
              </a:lnSpc>
            </a:pPr>
            <a:r>
              <a:rPr lang="en-US" sz="2719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March 6, 2025- Special Board Meeting- Budget Review</a:t>
            </a:r>
          </a:p>
          <a:p>
            <a:pPr algn="l">
              <a:lnSpc>
                <a:spcPts val="3807"/>
              </a:lnSpc>
            </a:pPr>
            <a:endParaRPr lang="en-US" sz="271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3807"/>
              </a:lnSpc>
            </a:pPr>
            <a:endParaRPr lang="en-US" sz="271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2" name="Freeform 22"/>
          <p:cNvSpPr/>
          <p:nvPr/>
        </p:nvSpPr>
        <p:spPr>
          <a:xfrm rot="5400000">
            <a:off x="1004247" y="5945434"/>
            <a:ext cx="643583" cy="571034"/>
          </a:xfrm>
          <a:custGeom>
            <a:avLst/>
            <a:gdLst/>
            <a:ahLst/>
            <a:cxnLst/>
            <a:rect l="l" t="t" r="r" b="b"/>
            <a:pathLst>
              <a:path w="643583" h="571034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2041049" y="5946037"/>
            <a:ext cx="16277814" cy="141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7"/>
              </a:lnSpc>
            </a:pPr>
            <a:r>
              <a:rPr lang="en-US" sz="2719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March 18, 2025- Special Board Meeting (Community Gathering- Budget Address)</a:t>
            </a:r>
          </a:p>
          <a:p>
            <a:pPr algn="l">
              <a:lnSpc>
                <a:spcPts val="3807"/>
              </a:lnSpc>
            </a:pPr>
            <a:endParaRPr lang="en-US" sz="271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3807"/>
              </a:lnSpc>
            </a:pPr>
            <a:endParaRPr lang="en-US" sz="271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4" name="Freeform 24"/>
          <p:cNvSpPr/>
          <p:nvPr/>
        </p:nvSpPr>
        <p:spPr>
          <a:xfrm rot="5400000">
            <a:off x="1004247" y="6884292"/>
            <a:ext cx="643583" cy="571034"/>
          </a:xfrm>
          <a:custGeom>
            <a:avLst/>
            <a:gdLst/>
            <a:ahLst/>
            <a:cxnLst/>
            <a:rect l="l" t="t" r="r" b="b"/>
            <a:pathLst>
              <a:path w="643583" h="571034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2041049" y="6884895"/>
            <a:ext cx="16277814" cy="433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7"/>
              </a:lnSpc>
            </a:pPr>
            <a:r>
              <a:rPr lang="en-US" sz="2719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March 19, 2025- Regular Board Meeting Submission to County Office</a:t>
            </a:r>
          </a:p>
        </p:txBody>
      </p:sp>
      <p:sp>
        <p:nvSpPr>
          <p:cNvPr id="26" name="Freeform 26"/>
          <p:cNvSpPr/>
          <p:nvPr/>
        </p:nvSpPr>
        <p:spPr>
          <a:xfrm rot="5400000">
            <a:off x="1004247" y="7823151"/>
            <a:ext cx="643583" cy="571034"/>
          </a:xfrm>
          <a:custGeom>
            <a:avLst/>
            <a:gdLst/>
            <a:ahLst/>
            <a:cxnLst/>
            <a:rect l="l" t="t" r="r" b="b"/>
            <a:pathLst>
              <a:path w="643583" h="571034">
                <a:moveTo>
                  <a:pt x="0" y="0"/>
                </a:moveTo>
                <a:lnTo>
                  <a:pt x="643583" y="0"/>
                </a:lnTo>
                <a:lnTo>
                  <a:pt x="643583" y="571033"/>
                </a:lnTo>
                <a:lnTo>
                  <a:pt x="0" y="5710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2041049" y="7823753"/>
            <a:ext cx="16277814" cy="141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7"/>
              </a:lnSpc>
            </a:pPr>
            <a:r>
              <a:rPr lang="en-US" sz="2719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April 21, 2025- County Office Approval Received*</a:t>
            </a:r>
          </a:p>
          <a:p>
            <a:pPr algn="l">
              <a:lnSpc>
                <a:spcPts val="3807"/>
              </a:lnSpc>
            </a:pPr>
            <a:endParaRPr lang="en-US" sz="271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3807"/>
              </a:lnSpc>
            </a:pPr>
            <a:endParaRPr lang="en-US" sz="271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8" name="Freeform 28"/>
          <p:cNvSpPr/>
          <p:nvPr/>
        </p:nvSpPr>
        <p:spPr>
          <a:xfrm rot="5400000">
            <a:off x="1004247" y="8752484"/>
            <a:ext cx="643583" cy="571034"/>
          </a:xfrm>
          <a:custGeom>
            <a:avLst/>
            <a:gdLst/>
            <a:ahLst/>
            <a:cxnLst/>
            <a:rect l="l" t="t" r="r" b="b"/>
            <a:pathLst>
              <a:path w="643583" h="571034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TextBox 29"/>
          <p:cNvSpPr txBox="1"/>
          <p:nvPr/>
        </p:nvSpPr>
        <p:spPr>
          <a:xfrm>
            <a:off x="2041049" y="8749391"/>
            <a:ext cx="16277814" cy="1416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7"/>
              </a:lnSpc>
            </a:pPr>
            <a:r>
              <a:rPr lang="en-US" sz="2719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May 6, 2025- Public Hearing on 2025-26 Budget</a:t>
            </a:r>
          </a:p>
          <a:p>
            <a:pPr algn="l">
              <a:lnSpc>
                <a:spcPts val="3807"/>
              </a:lnSpc>
            </a:pPr>
            <a:endParaRPr lang="en-US" sz="271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3807"/>
              </a:lnSpc>
            </a:pPr>
            <a:endParaRPr lang="en-US" sz="271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9B5E51CC-D3CC-169D-7580-47139B69AF12}"/>
              </a:ext>
            </a:extLst>
          </p:cNvPr>
          <p:cNvSpPr txBox="1"/>
          <p:nvPr/>
        </p:nvSpPr>
        <p:spPr>
          <a:xfrm>
            <a:off x="17855204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1</a:t>
            </a:r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960" name="Rectangle 82959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968" name="Rectangle 82967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18283428" cy="10287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955" name="Group 82954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52222" y="1346236"/>
            <a:ext cx="304800" cy="644652"/>
            <a:chOff x="215328" y="-46937"/>
            <a:chExt cx="304800" cy="2773841"/>
          </a:xfrm>
        </p:grpSpPr>
        <p:cxnSp>
          <p:nvCxnSpPr>
            <p:cNvPr id="82956" name="Straight Connector 82955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57" name="Straight Connector 82956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58" name="Straight Connector 82957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59" name="Straight Connector 82958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961" name="Group 82960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3113131"/>
            <a:ext cx="18073095" cy="6139960"/>
            <a:chOff x="1" y="2075420"/>
            <a:chExt cx="12048729" cy="4093306"/>
          </a:xfrm>
        </p:grpSpPr>
        <p:sp>
          <p:nvSpPr>
            <p:cNvPr id="82962" name="Oval 82961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63" name="Oval 82962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64" name="Oval 82963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65" name="Oval 82964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66" name="Oval 82965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67" name="Oval 82966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969" name="Rectangle 82968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657219" y="1563908"/>
            <a:ext cx="4194692" cy="10668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971" name="Group 82970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889308" y="-1280992"/>
            <a:ext cx="822960" cy="549007"/>
            <a:chOff x="7029447" y="3514725"/>
            <a:chExt cx="1285875" cy="549007"/>
          </a:xfrm>
        </p:grpSpPr>
        <p:cxnSp>
          <p:nvCxnSpPr>
            <p:cNvPr id="82972" name="Straight Connector 82971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73" name="Straight Connector 82972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74" name="Straight Connector 82973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75" name="Straight Connector 82974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977" name="Rectangle 82976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9211177"/>
            <a:ext cx="9143995" cy="1066878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979" name="Group 82978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2819134" y="9048092"/>
            <a:ext cx="1928813" cy="549007"/>
            <a:chOff x="7029447" y="3514725"/>
            <a:chExt cx="1285875" cy="549007"/>
          </a:xfrm>
        </p:grpSpPr>
        <p:cxnSp>
          <p:nvCxnSpPr>
            <p:cNvPr id="82980" name="Straight Connector 82979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81" name="Straight Connector 82980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82" name="Straight Connector 82981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83" name="Straight Connector 82982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946404" y="743988"/>
            <a:ext cx="6292710" cy="8458246"/>
          </a:xfrm>
          <a:noFill/>
        </p:spPr>
        <p:txBody>
          <a:bodyPr anchor="ctr">
            <a:normAutofit/>
          </a:bodyPr>
          <a:lstStyle/>
          <a:p>
            <a:pPr algn="l" eaLnBrk="1" hangingPunct="1"/>
            <a:r>
              <a:rPr lang="en-US" sz="6100" b="1">
                <a:latin typeface="+mn-lt"/>
              </a:rPr>
              <a:t>Highlights &amp; Accomplishments 2024-2025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1DAD109-B77E-4571-9BAC-6B0D663FE6F2}"/>
              </a:ext>
            </a:extLst>
          </p:cNvPr>
          <p:cNvSpPr txBox="1">
            <a:spLocks noChangeArrowheads="1"/>
          </p:cNvSpPr>
          <p:nvPr/>
        </p:nvSpPr>
        <p:spPr>
          <a:xfrm>
            <a:off x="1657351" y="2623931"/>
            <a:ext cx="14759648" cy="7250318"/>
          </a:xfrm>
          <a:prstGeom prst="rect">
            <a:avLst/>
          </a:prstGeom>
        </p:spPr>
        <p:txBody>
          <a:bodyPr vert="horz" lIns="0" tIns="68580" rIns="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11201A-C46B-2AE8-761F-781F24A2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2" y="261977"/>
            <a:ext cx="1310951" cy="1632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7C6E673-5373-B3CD-1D4B-614981317B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9580227"/>
              </p:ext>
            </p:extLst>
          </p:nvPr>
        </p:nvGraphicFramePr>
        <p:xfrm>
          <a:off x="7373920" y="1299877"/>
          <a:ext cx="9380583" cy="7584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D9385-16CA-0D5B-2C96-880DDB43C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EE33D293-EBF0-BCB8-2490-05C486BA6BF7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765067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6A131-906D-588E-B983-9511498EA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669FC15-BF03-C552-47A4-475CD30A35D9}"/>
              </a:ext>
            </a:extLst>
          </p:cNvPr>
          <p:cNvSpPr txBox="1"/>
          <p:nvPr/>
        </p:nvSpPr>
        <p:spPr>
          <a:xfrm>
            <a:off x="1040521" y="552380"/>
            <a:ext cx="13287478" cy="79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 u="sng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Academic Gains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F86446E-65C8-9487-9891-4790CAB8EDBD}"/>
              </a:ext>
            </a:extLst>
          </p:cNvPr>
          <p:cNvGrpSpPr/>
          <p:nvPr/>
        </p:nvGrpSpPr>
        <p:grpSpPr>
          <a:xfrm>
            <a:off x="15073002" y="7408825"/>
            <a:ext cx="5946973" cy="5946973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A92B739-DE7A-6F22-4974-1E252AEC0B6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80000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92034C5-EC5D-0218-D75C-45616C9315E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AFCEEB4-00CB-1EA3-BE76-ECADA5108966}"/>
              </a:ext>
            </a:extLst>
          </p:cNvPr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E7C4B9DF-2500-7835-56CD-3C2B6F46098D}"/>
              </a:ext>
            </a:extLst>
          </p:cNvPr>
          <p:cNvGrpSpPr/>
          <p:nvPr/>
        </p:nvGrpSpPr>
        <p:grpSpPr>
          <a:xfrm>
            <a:off x="-1360245" y="-1862527"/>
            <a:ext cx="3086100" cy="3086100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21A6C94-7FB9-41BA-963E-274079E8848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AF63F1E9-AF33-9744-79BE-5D6E98C719F1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3F73551C-861C-071C-BAC7-D5A0A8400B1D}"/>
              </a:ext>
            </a:extLst>
          </p:cNvPr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24CF33C-9FCA-7727-9660-E534F3EAA96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8EFF578A-4F4E-6B50-EC84-3546BA0CC84E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8E5BDA20-F5F1-3E59-9788-762791EF9418}"/>
              </a:ext>
            </a:extLst>
          </p:cNvPr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AB8FE07C-D674-3977-BA39-D5C8CF18DD9C}"/>
              </a:ext>
            </a:extLst>
          </p:cNvPr>
          <p:cNvSpPr txBox="1"/>
          <p:nvPr/>
        </p:nvSpPr>
        <p:spPr>
          <a:xfrm>
            <a:off x="3913550" y="4935503"/>
            <a:ext cx="3661452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9"/>
              </a:lnSpc>
            </a:pPr>
            <a:endParaRPr/>
          </a:p>
          <a:p>
            <a:pPr algn="l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r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graphicFrame>
        <p:nvGraphicFramePr>
          <p:cNvPr id="27" name="Content Placeholder 26">
            <a:extLst>
              <a:ext uri="{FF2B5EF4-FFF2-40B4-BE49-F238E27FC236}">
                <a16:creationId xmlns:a16="http://schemas.microsoft.com/office/drawing/2014/main" id="{7282168A-5DED-D3E1-DB51-D305B49CCA9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36578775"/>
              </p:ext>
            </p:extLst>
          </p:nvPr>
        </p:nvGraphicFramePr>
        <p:xfrm>
          <a:off x="2662234" y="1922765"/>
          <a:ext cx="12963531" cy="674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4A2C9AD0-B6DE-A419-4154-B61AF301C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4C7F6E8B-8EB4-7F15-6951-06F51E716765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03710943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D2A98-A3D0-E17C-0D6D-FAC35E2E6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F8BC8AB-6F84-31D1-F1BA-CEE9D0F47BFF}"/>
              </a:ext>
            </a:extLst>
          </p:cNvPr>
          <p:cNvSpPr txBox="1"/>
          <p:nvPr/>
        </p:nvSpPr>
        <p:spPr>
          <a:xfrm>
            <a:off x="1040521" y="552380"/>
            <a:ext cx="13287478" cy="79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 u="sng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Business Efficiencies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EC13BA4-DD74-3B41-E21C-0F64AAE905E5}"/>
              </a:ext>
            </a:extLst>
          </p:cNvPr>
          <p:cNvGrpSpPr/>
          <p:nvPr/>
        </p:nvGrpSpPr>
        <p:grpSpPr>
          <a:xfrm>
            <a:off x="15073002" y="7408825"/>
            <a:ext cx="5946973" cy="5946973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22EBA9-DCE0-9D08-6AD3-B1FE84EE54C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80000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1FD63BC-C99B-9E85-959B-C329D3BF93B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02A42B3-B684-26A3-34E9-D5E08F302666}"/>
              </a:ext>
            </a:extLst>
          </p:cNvPr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7BD7A3DB-5274-5023-56A1-81E0FE347BD9}"/>
              </a:ext>
            </a:extLst>
          </p:cNvPr>
          <p:cNvGrpSpPr/>
          <p:nvPr/>
        </p:nvGrpSpPr>
        <p:grpSpPr>
          <a:xfrm>
            <a:off x="-1360245" y="-1862527"/>
            <a:ext cx="3086100" cy="3086100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F76C690-55A2-D16D-DC24-14286457021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53A422AD-9CE7-EC54-FF1D-9E483CB49C22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DA04953-2BB9-53DC-9F6C-69734ABD5D21}"/>
              </a:ext>
            </a:extLst>
          </p:cNvPr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460B40D6-BF2C-8616-8447-44E84D1D7F7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F5A5BC72-B80F-4DA1-B294-C656EFE07F3C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2E466003-67D7-A7DE-F133-3C7A2F37A07B}"/>
              </a:ext>
            </a:extLst>
          </p:cNvPr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29BAD27-A023-E574-A650-D303D005CBDB}"/>
              </a:ext>
            </a:extLst>
          </p:cNvPr>
          <p:cNvSpPr txBox="1"/>
          <p:nvPr/>
        </p:nvSpPr>
        <p:spPr>
          <a:xfrm>
            <a:off x="3913550" y="4935503"/>
            <a:ext cx="3661452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9"/>
              </a:lnSpc>
            </a:pPr>
            <a:endParaRPr/>
          </a:p>
          <a:p>
            <a:pPr algn="l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r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C7A892B6-88E9-A578-3167-6D02F1002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401DDEEF-6660-BD5C-D401-65F584FB0357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4</a:t>
            </a:r>
          </a:p>
        </p:txBody>
      </p:sp>
      <p:graphicFrame>
        <p:nvGraphicFramePr>
          <p:cNvPr id="22" name="Content Placeholder 21">
            <a:extLst>
              <a:ext uri="{FF2B5EF4-FFF2-40B4-BE49-F238E27FC236}">
                <a16:creationId xmlns:a16="http://schemas.microsoft.com/office/drawing/2014/main" id="{268EEB85-A2F7-F094-881F-AEDEF55BA4B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21899513"/>
              </p:ext>
            </p:extLst>
          </p:nvPr>
        </p:nvGraphicFramePr>
        <p:xfrm>
          <a:off x="3950872" y="2226965"/>
          <a:ext cx="10972799" cy="5833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86236515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22C93-A588-84C9-F604-6B99B7410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56D33FB4-412F-0522-2C85-820DC25180A2}"/>
              </a:ext>
            </a:extLst>
          </p:cNvPr>
          <p:cNvSpPr txBox="1"/>
          <p:nvPr/>
        </p:nvSpPr>
        <p:spPr>
          <a:xfrm>
            <a:off x="1040521" y="552380"/>
            <a:ext cx="13287478" cy="79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 u="sng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Program Enhancements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14B5E-B5AC-C1F1-45D0-E55547266CD5}"/>
              </a:ext>
            </a:extLst>
          </p:cNvPr>
          <p:cNvGrpSpPr/>
          <p:nvPr/>
        </p:nvGrpSpPr>
        <p:grpSpPr>
          <a:xfrm>
            <a:off x="15073002" y="7408825"/>
            <a:ext cx="5946973" cy="5946973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C2D1332-1819-F97E-38FF-D72169D94C3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80000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A7CC9E4-CECC-30A0-F898-CB5C3F624D5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3B75D10-3E7B-C382-9E6A-B32AD1864A45}"/>
              </a:ext>
            </a:extLst>
          </p:cNvPr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50A3533D-C25D-EC4F-7655-8F4994823376}"/>
              </a:ext>
            </a:extLst>
          </p:cNvPr>
          <p:cNvGrpSpPr/>
          <p:nvPr/>
        </p:nvGrpSpPr>
        <p:grpSpPr>
          <a:xfrm>
            <a:off x="-1360245" y="-1862527"/>
            <a:ext cx="3086100" cy="3086100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94EB18F-CB54-5C46-FD27-AE1BBD60E76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D70CA89-1C86-46EA-C87E-D81FCC93ECF6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784205DB-B81A-472C-1741-4854A2023D12}"/>
              </a:ext>
            </a:extLst>
          </p:cNvPr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40374CB8-A4E0-FF74-939B-F08ADFE4818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39F7BEF-D8DA-204B-14D6-71ED061BD950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C2BFF7E1-5F8E-6106-36B6-7B7AEDBEC213}"/>
              </a:ext>
            </a:extLst>
          </p:cNvPr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EF3C881A-D99E-F51D-9DF4-D7768C821996}"/>
              </a:ext>
            </a:extLst>
          </p:cNvPr>
          <p:cNvSpPr txBox="1"/>
          <p:nvPr/>
        </p:nvSpPr>
        <p:spPr>
          <a:xfrm>
            <a:off x="3913550" y="4935503"/>
            <a:ext cx="3661452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9"/>
              </a:lnSpc>
            </a:pPr>
            <a:endParaRPr/>
          </a:p>
          <a:p>
            <a:pPr algn="l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r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519159AF-8D57-01E3-7039-EDC79D1F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B5F1BAB8-1494-3B22-F3C7-92F778E99DE7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5</a:t>
            </a:r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B66E7516-2871-3E49-F0B2-6BB0A17A7BE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02349017"/>
              </p:ext>
            </p:extLst>
          </p:nvPr>
        </p:nvGraphicFramePr>
        <p:xfrm>
          <a:off x="2403088" y="1968656"/>
          <a:ext cx="12962362" cy="6538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64592693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B0943-D961-0BE5-DB46-02E6D3ABA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41EF2FC-FB61-A8A0-C6EE-7592542D0608}"/>
              </a:ext>
            </a:extLst>
          </p:cNvPr>
          <p:cNvSpPr txBox="1"/>
          <p:nvPr/>
        </p:nvSpPr>
        <p:spPr>
          <a:xfrm>
            <a:off x="1040521" y="552380"/>
            <a:ext cx="13287478" cy="79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 u="sng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Awards and Recognition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9B9BD9-863B-55CA-B6A9-8EE6B2B23A69}"/>
              </a:ext>
            </a:extLst>
          </p:cNvPr>
          <p:cNvGrpSpPr/>
          <p:nvPr/>
        </p:nvGrpSpPr>
        <p:grpSpPr>
          <a:xfrm>
            <a:off x="15073002" y="7408825"/>
            <a:ext cx="5946973" cy="5946973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385D4EE-DC84-6A9D-5217-C58749FB089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80000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8AE145B-D244-E4DD-2A38-25A7ADDEAA6F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64F5F10-D7E1-45E1-9DCD-C652063A9919}"/>
              </a:ext>
            </a:extLst>
          </p:cNvPr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BBD58AA8-CAC1-FF92-D645-4A3F45685B87}"/>
              </a:ext>
            </a:extLst>
          </p:cNvPr>
          <p:cNvGrpSpPr/>
          <p:nvPr/>
        </p:nvGrpSpPr>
        <p:grpSpPr>
          <a:xfrm>
            <a:off x="-1360245" y="-1862527"/>
            <a:ext cx="3086100" cy="3086100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6885834-81BD-BA66-461F-26AFCA6FF04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9F35526-F90A-047A-BD2A-81C3101413A2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EE90779C-7C03-E589-6B83-0EE30C729C03}"/>
              </a:ext>
            </a:extLst>
          </p:cNvPr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17084B0E-EC47-0908-8106-0B0F1E2B92F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A139BC5-3551-0146-BFB1-CA1E60F87491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EF3BB1CE-B9E9-A471-8909-DAFC9DAE99B6}"/>
              </a:ext>
            </a:extLst>
          </p:cNvPr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6B4D93A1-40DA-97E5-A1C4-A2B8BC71449B}"/>
              </a:ext>
            </a:extLst>
          </p:cNvPr>
          <p:cNvSpPr txBox="1"/>
          <p:nvPr/>
        </p:nvSpPr>
        <p:spPr>
          <a:xfrm>
            <a:off x="3913550" y="4935503"/>
            <a:ext cx="3661452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9"/>
              </a:lnSpc>
            </a:pPr>
            <a:endParaRPr/>
          </a:p>
          <a:p>
            <a:pPr algn="l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r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9A901129-70D5-1F59-FC28-34BB2DAD2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C2A173C2-6C12-88A6-844A-F5D14014CAC4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6</a:t>
            </a:r>
          </a:p>
        </p:txBody>
      </p:sp>
      <p:graphicFrame>
        <p:nvGraphicFramePr>
          <p:cNvPr id="22" name="Content Placeholder 21">
            <a:extLst>
              <a:ext uri="{FF2B5EF4-FFF2-40B4-BE49-F238E27FC236}">
                <a16:creationId xmlns:a16="http://schemas.microsoft.com/office/drawing/2014/main" id="{71A1D3F7-0316-9DFA-7F7C-DFD126F3103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17105708"/>
              </p:ext>
            </p:extLst>
          </p:nvPr>
        </p:nvGraphicFramePr>
        <p:xfrm>
          <a:off x="2670253" y="2199697"/>
          <a:ext cx="13179347" cy="7009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38498138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04314-FE46-A932-D3AC-E8A2DE62D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0770564-6385-AA38-EBF8-33EFD29DC934}"/>
              </a:ext>
            </a:extLst>
          </p:cNvPr>
          <p:cNvSpPr txBox="1"/>
          <p:nvPr/>
        </p:nvSpPr>
        <p:spPr>
          <a:xfrm>
            <a:off x="1040521" y="552380"/>
            <a:ext cx="13287478" cy="79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 u="sng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Opportunities &amp; Aims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7BC0A07-4DD8-69B8-1538-A2F495A83B7C}"/>
              </a:ext>
            </a:extLst>
          </p:cNvPr>
          <p:cNvGrpSpPr/>
          <p:nvPr/>
        </p:nvGrpSpPr>
        <p:grpSpPr>
          <a:xfrm>
            <a:off x="15073002" y="7408825"/>
            <a:ext cx="5946973" cy="5946973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2608DD1-5D0D-5F1A-DD24-B4CB096491B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80000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97DDAAB-F88B-8BF0-90FF-EE4D5819565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F0C2300-3C01-F4EB-C3DC-EFFDDB780B2F}"/>
              </a:ext>
            </a:extLst>
          </p:cNvPr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9209C283-D348-448C-0A42-149AF0E35488}"/>
              </a:ext>
            </a:extLst>
          </p:cNvPr>
          <p:cNvGrpSpPr/>
          <p:nvPr/>
        </p:nvGrpSpPr>
        <p:grpSpPr>
          <a:xfrm>
            <a:off x="-1360245" y="-1862527"/>
            <a:ext cx="3086100" cy="3086100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8ECA8705-C46A-2841-B930-82B548585BC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0A43C4C5-DFD5-CB31-1BF2-8C560801068D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DAA9FA1-C533-724D-0CAF-3F8D430F9F11}"/>
              </a:ext>
            </a:extLst>
          </p:cNvPr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45066C3-EACF-765A-2467-6D0F1099847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38D322F0-32E1-87F7-7777-4D3A9C02F01F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34DE060D-1E73-227D-2E32-6E4D00E32944}"/>
              </a:ext>
            </a:extLst>
          </p:cNvPr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8802578F-40C9-AE1D-6502-571071E8849F}"/>
              </a:ext>
            </a:extLst>
          </p:cNvPr>
          <p:cNvSpPr txBox="1"/>
          <p:nvPr/>
        </p:nvSpPr>
        <p:spPr>
          <a:xfrm>
            <a:off x="3913550" y="4935503"/>
            <a:ext cx="3661452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9"/>
              </a:lnSpc>
            </a:pPr>
            <a:endParaRPr/>
          </a:p>
          <a:p>
            <a:pPr algn="l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r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98EEDC0B-5351-ED3D-9644-212B6DEEC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DBA9B462-908E-0EE9-B470-A14C069F85AF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7</a:t>
            </a:r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882540F8-F7F8-55AA-2E75-BE0C697F2BB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98500955"/>
              </p:ext>
            </p:extLst>
          </p:nvPr>
        </p:nvGraphicFramePr>
        <p:xfrm>
          <a:off x="1739127" y="1809698"/>
          <a:ext cx="14058433" cy="7527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3314200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D9F6D-9556-E294-10B8-FC0C494C0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DD4931BF-2101-03FB-B57B-E1F465ABC9C6}"/>
              </a:ext>
            </a:extLst>
          </p:cNvPr>
          <p:cNvSpPr txBox="1"/>
          <p:nvPr/>
        </p:nvSpPr>
        <p:spPr>
          <a:xfrm>
            <a:off x="1040521" y="552380"/>
            <a:ext cx="13287478" cy="79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00"/>
              </a:lnSpc>
              <a:spcBef>
                <a:spcPct val="0"/>
              </a:spcBef>
            </a:pPr>
            <a:r>
              <a:rPr lang="en-US" sz="5000" b="1" u="sng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</a:rPr>
              <a:t>Stepping Forward/Stepping Up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942A8EC-1F3F-568F-EF0A-92CF2529EC2C}"/>
              </a:ext>
            </a:extLst>
          </p:cNvPr>
          <p:cNvGrpSpPr/>
          <p:nvPr/>
        </p:nvGrpSpPr>
        <p:grpSpPr>
          <a:xfrm>
            <a:off x="15073002" y="7408825"/>
            <a:ext cx="5946973" cy="5946973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31D258D-55AF-A446-6D57-0C1A1A9D435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80000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990096A-3356-3466-792C-F07C7C110354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6BFFB4E-43D1-8EA2-C643-52C8F78F0A75}"/>
              </a:ext>
            </a:extLst>
          </p:cNvPr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4CC1557B-7E32-77EF-A18A-88FF5C5B7E37}"/>
              </a:ext>
            </a:extLst>
          </p:cNvPr>
          <p:cNvGrpSpPr/>
          <p:nvPr/>
        </p:nvGrpSpPr>
        <p:grpSpPr>
          <a:xfrm>
            <a:off x="-1360245" y="-1862527"/>
            <a:ext cx="3086100" cy="3086100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0CBC422-7424-138F-C9A8-831F80BB66C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6B2B5F4B-6801-9C4A-2778-6B5BB273A20A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E010B5C3-172D-9439-A367-25A2E30A8FB6}"/>
              </a:ext>
            </a:extLst>
          </p:cNvPr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A832F97C-3192-0690-F790-4CBD493F436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9D11BAD8-DA86-DAD7-F620-36136C58751B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F827AB04-0599-9119-E7A1-9E2554C130B9}"/>
              </a:ext>
            </a:extLst>
          </p:cNvPr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7781749C-DBCC-7B60-5DDA-63329CEC5115}"/>
              </a:ext>
            </a:extLst>
          </p:cNvPr>
          <p:cNvSpPr txBox="1"/>
          <p:nvPr/>
        </p:nvSpPr>
        <p:spPr>
          <a:xfrm>
            <a:off x="3913550" y="4935503"/>
            <a:ext cx="3661452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9"/>
              </a:lnSpc>
            </a:pPr>
            <a:endParaRPr/>
          </a:p>
          <a:p>
            <a:pPr algn="l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r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30E50E07-2474-4BF9-E1F5-17B36AEFC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3300AD38-9DB5-0C64-952E-EB24C7323ED7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8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C056042A-658D-7C21-91AC-85623BCD164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78014340"/>
              </p:ext>
            </p:extLst>
          </p:nvPr>
        </p:nvGraphicFramePr>
        <p:xfrm>
          <a:off x="2679032" y="1780674"/>
          <a:ext cx="13635789" cy="7556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20439891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961" name="Rectangle 82960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960" name="Rectangle 82959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18283428" cy="10287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962" name="Group 82961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52222" y="1346236"/>
            <a:ext cx="304800" cy="644652"/>
            <a:chOff x="215328" y="-46937"/>
            <a:chExt cx="304800" cy="2773841"/>
          </a:xfrm>
        </p:grpSpPr>
        <p:cxnSp>
          <p:nvCxnSpPr>
            <p:cNvPr id="82963" name="Straight Connector 82962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64" name="Straight Connector 82963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65" name="Straight Connector 82964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66" name="Straight Connector 82965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968" name="Group 82967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3113131"/>
            <a:ext cx="18073095" cy="6139960"/>
            <a:chOff x="1" y="2075420"/>
            <a:chExt cx="12048729" cy="4093306"/>
          </a:xfrm>
        </p:grpSpPr>
        <p:sp>
          <p:nvSpPr>
            <p:cNvPr id="82969" name="Oval 82968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70" name="Oval 82969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71" name="Oval 82970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72" name="Oval 82971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73" name="Oval 82972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74" name="Oval 82973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976" name="Rectangle 82975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657219" y="1563908"/>
            <a:ext cx="4194692" cy="106687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978" name="Group 82977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889308" y="-1280992"/>
            <a:ext cx="822960" cy="549007"/>
            <a:chOff x="7029447" y="3514725"/>
            <a:chExt cx="1285875" cy="549007"/>
          </a:xfrm>
        </p:grpSpPr>
        <p:cxnSp>
          <p:nvCxnSpPr>
            <p:cNvPr id="82979" name="Straight Connector 82978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80" name="Straight Connector 82979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81" name="Straight Connector 82980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82" name="Straight Connector 82981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984" name="Rectangle 82983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9211177"/>
            <a:ext cx="9143995" cy="1066878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986" name="Group 82985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2819134" y="9048092"/>
            <a:ext cx="1928813" cy="549007"/>
            <a:chOff x="7029447" y="3514725"/>
            <a:chExt cx="1285875" cy="549007"/>
          </a:xfrm>
        </p:grpSpPr>
        <p:cxnSp>
          <p:nvCxnSpPr>
            <p:cNvPr id="82987" name="Straight Connector 82986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88" name="Straight Connector 82987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89" name="Straight Connector 82988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90" name="Straight Connector 82989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946404" y="743988"/>
            <a:ext cx="6292710" cy="8458246"/>
          </a:xfrm>
          <a:noFill/>
        </p:spPr>
        <p:txBody>
          <a:bodyPr anchor="ctr">
            <a:normAutofit/>
          </a:bodyPr>
          <a:lstStyle/>
          <a:p>
            <a:pPr algn="l" eaLnBrk="1" hangingPunct="1"/>
            <a:r>
              <a:rPr lang="en-US" sz="7200">
                <a:latin typeface="+mn-lt"/>
              </a:rPr>
              <a:t>Reductions 2024-25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1DAD109-B77E-4571-9BAC-6B0D663FE6F2}"/>
              </a:ext>
            </a:extLst>
          </p:cNvPr>
          <p:cNvSpPr txBox="1">
            <a:spLocks noChangeArrowheads="1"/>
          </p:cNvSpPr>
          <p:nvPr/>
        </p:nvSpPr>
        <p:spPr>
          <a:xfrm>
            <a:off x="1657351" y="2623931"/>
            <a:ext cx="14759648" cy="7250318"/>
          </a:xfrm>
          <a:prstGeom prst="rect">
            <a:avLst/>
          </a:prstGeom>
        </p:spPr>
        <p:txBody>
          <a:bodyPr vert="horz" lIns="0" tIns="68580" rIns="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11201A-C46B-2AE8-761F-781F24A2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2" y="261977"/>
            <a:ext cx="1310951" cy="163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091810833"/>
              </p:ext>
            </p:extLst>
          </p:nvPr>
        </p:nvGraphicFramePr>
        <p:xfrm>
          <a:off x="5590182" y="964955"/>
          <a:ext cx="11537755" cy="8809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2B54EA-3E77-29FF-8E4E-D167B0E14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154EE29C-F8C8-9731-9DF7-1C1979265427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164463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A4A92-548E-FBD5-0BEE-A9F4814D5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2764E2C1-FBCA-4D7F-AC3E-0C444CC410E0}"/>
              </a:ext>
            </a:extLst>
          </p:cNvPr>
          <p:cNvSpPr txBox="1"/>
          <p:nvPr/>
        </p:nvSpPr>
        <p:spPr>
          <a:xfrm>
            <a:off x="1209855" y="540285"/>
            <a:ext cx="13287478" cy="79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 u="sng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Factors Driving Budget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0A291D7-D00D-1E73-BF72-9FC20A2EF563}"/>
              </a:ext>
            </a:extLst>
          </p:cNvPr>
          <p:cNvGrpSpPr/>
          <p:nvPr/>
        </p:nvGrpSpPr>
        <p:grpSpPr>
          <a:xfrm>
            <a:off x="15073002" y="7408825"/>
            <a:ext cx="5946973" cy="5946973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E10465D-A068-8D12-BA57-7A5236FFCE0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80000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C71DCA5-CA98-7600-C207-0195A610A647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D3C3FF9-70D3-1D8E-83BB-D2140EEFBC69}"/>
              </a:ext>
            </a:extLst>
          </p:cNvPr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3A90C2AE-EA47-C689-7358-1AB9BF1612D5}"/>
              </a:ext>
            </a:extLst>
          </p:cNvPr>
          <p:cNvGrpSpPr/>
          <p:nvPr/>
        </p:nvGrpSpPr>
        <p:grpSpPr>
          <a:xfrm>
            <a:off x="-1360245" y="-1862527"/>
            <a:ext cx="3086100" cy="3086100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DFAE00C-D655-8BF8-DDB9-C6465750360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41D0BD10-F722-9F5F-7766-872BC6ADD3D0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1EB7B682-881E-48EC-1A58-410D4B866CB0}"/>
              </a:ext>
            </a:extLst>
          </p:cNvPr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9F2AB09-C2BA-68AD-69D3-BA76E39350D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EE47BC37-36A0-54A1-D7E3-2043824559F7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3860C0C3-8E01-0AF0-506A-E0BF1A54C551}"/>
              </a:ext>
            </a:extLst>
          </p:cNvPr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E7028AFA-6C2E-D058-A7B5-71828BEA00E8}"/>
              </a:ext>
            </a:extLst>
          </p:cNvPr>
          <p:cNvSpPr txBox="1"/>
          <p:nvPr/>
        </p:nvSpPr>
        <p:spPr>
          <a:xfrm>
            <a:off x="10299100" y="4940792"/>
            <a:ext cx="3661452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9"/>
              </a:lnSpc>
            </a:pPr>
            <a:endParaRPr/>
          </a:p>
          <a:p>
            <a:pPr algn="l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r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87354EB7-E0CF-AE54-48CF-B58CC69365DF}"/>
              </a:ext>
            </a:extLst>
          </p:cNvPr>
          <p:cNvSpPr txBox="1"/>
          <p:nvPr/>
        </p:nvSpPr>
        <p:spPr>
          <a:xfrm>
            <a:off x="3913550" y="4935503"/>
            <a:ext cx="3661452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9"/>
              </a:lnSpc>
            </a:pPr>
            <a:endParaRPr/>
          </a:p>
          <a:p>
            <a:pPr algn="l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r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74ECCE7-DD0E-9D56-AF81-CB0E4BDE4C82}"/>
              </a:ext>
            </a:extLst>
          </p:cNvPr>
          <p:cNvSpPr txBox="1"/>
          <p:nvPr/>
        </p:nvSpPr>
        <p:spPr>
          <a:xfrm>
            <a:off x="5245768" y="363353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graphicFrame>
        <p:nvGraphicFramePr>
          <p:cNvPr id="24" name="Diagram 23">
            <a:extLst>
              <a:ext uri="{FF2B5EF4-FFF2-40B4-BE49-F238E27FC236}">
                <a16:creationId xmlns:a16="http://schemas.microsoft.com/office/drawing/2014/main" id="{F9A7D2AE-B52B-BDD1-1E49-110B77F63C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5161293"/>
              </p:ext>
            </p:extLst>
          </p:nvPr>
        </p:nvGraphicFramePr>
        <p:xfrm>
          <a:off x="3048000" y="2053630"/>
          <a:ext cx="13639800" cy="7153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00460800-48A3-792B-7C9C-58D92016C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BF062307-932C-A3F7-2F0B-D222F175FB21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538010945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99433-8C62-AA23-5101-37EDE388D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5480F86-8662-0B0E-F653-AB7D6327ABE1}"/>
              </a:ext>
            </a:extLst>
          </p:cNvPr>
          <p:cNvSpPr txBox="1"/>
          <p:nvPr/>
        </p:nvSpPr>
        <p:spPr>
          <a:xfrm>
            <a:off x="1040521" y="552380"/>
            <a:ext cx="13895256" cy="79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 u="sng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Enrollment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47E24A7-D6D0-2213-8BF8-1226E4A748B3}"/>
              </a:ext>
            </a:extLst>
          </p:cNvPr>
          <p:cNvGrpSpPr/>
          <p:nvPr/>
        </p:nvGrpSpPr>
        <p:grpSpPr>
          <a:xfrm>
            <a:off x="14700679" y="7074186"/>
            <a:ext cx="5946973" cy="5946973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54231B-8079-41F2-64B3-4E3AEFA19B0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80000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4D12B59-5CD4-0272-4AA7-70C00DFE50E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0345146-41C5-4BE5-5277-CB979BE58715}"/>
              </a:ext>
            </a:extLst>
          </p:cNvPr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0A4572B6-0996-6BE4-A51E-12A19B2F5EFF}"/>
              </a:ext>
            </a:extLst>
          </p:cNvPr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D99E3F5-04BA-76D1-82D4-71C6F958055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22E79E0B-931B-4283-DDA3-85FE0B380BAF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06CD13A6-4ED9-6F3A-73EB-BA4F0DB24A96}"/>
              </a:ext>
            </a:extLst>
          </p:cNvPr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2" name="Group 32">
            <a:extLst>
              <a:ext uri="{FF2B5EF4-FFF2-40B4-BE49-F238E27FC236}">
                <a16:creationId xmlns:a16="http://schemas.microsoft.com/office/drawing/2014/main" id="{239BB10C-6926-3CDB-A8EF-2404D79B08BB}"/>
              </a:ext>
            </a:extLst>
          </p:cNvPr>
          <p:cNvGrpSpPr/>
          <p:nvPr/>
        </p:nvGrpSpPr>
        <p:grpSpPr>
          <a:xfrm>
            <a:off x="-381827" y="-2428945"/>
            <a:ext cx="3086100" cy="3086100"/>
            <a:chOff x="0" y="0"/>
            <a:chExt cx="812800" cy="812800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3160BBB1-885D-B39B-198F-735C09C36DE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BDC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AFA4C613-9BF3-4B1B-7D1C-AAD12D618C45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35" name="TextBox 2">
            <a:extLst>
              <a:ext uri="{FF2B5EF4-FFF2-40B4-BE49-F238E27FC236}">
                <a16:creationId xmlns:a16="http://schemas.microsoft.com/office/drawing/2014/main" id="{21713C54-C5B2-FFCC-B50E-A81EECEB1B4D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11</a:t>
            </a:r>
          </a:p>
        </p:txBody>
      </p:sp>
      <p:sp>
        <p:nvSpPr>
          <p:cNvPr id="39" name="Freeform 10">
            <a:extLst>
              <a:ext uri="{FF2B5EF4-FFF2-40B4-BE49-F238E27FC236}">
                <a16:creationId xmlns:a16="http://schemas.microsoft.com/office/drawing/2014/main" id="{9B5CA75D-B786-4F8F-DAFD-E39D365A8C32}"/>
              </a:ext>
            </a:extLst>
          </p:cNvPr>
          <p:cNvSpPr/>
          <p:nvPr/>
        </p:nvSpPr>
        <p:spPr>
          <a:xfrm rot="5400000">
            <a:off x="11187310" y="2220898"/>
            <a:ext cx="643583" cy="571034"/>
          </a:xfrm>
          <a:custGeom>
            <a:avLst/>
            <a:gdLst/>
            <a:ahLst/>
            <a:cxnLst/>
            <a:rect l="l" t="t" r="r" b="b"/>
            <a:pathLst>
              <a:path w="643583" h="571034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F1C381B-DCBB-72E7-FCB7-04D7E43B8DD2}"/>
              </a:ext>
            </a:extLst>
          </p:cNvPr>
          <p:cNvSpPr txBox="1"/>
          <p:nvPr/>
        </p:nvSpPr>
        <p:spPr>
          <a:xfrm>
            <a:off x="2476500" y="5316179"/>
            <a:ext cx="1194435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 i="1"/>
              <a:t>Consistent Enrollment Growth</a:t>
            </a:r>
            <a:br>
              <a:rPr lang="en-US" sz="4000" i="1"/>
            </a:br>
            <a:r>
              <a:rPr lang="en-US" sz="4000" i="1"/>
              <a:t>Total student enrollment increased from 1,977 in 2020 to 2,084 in 2024, demonstrating steady growth.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37E6FA1-5863-F051-CAD2-5D8B69EC7D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141777"/>
              </p:ext>
            </p:extLst>
          </p:nvPr>
        </p:nvGraphicFramePr>
        <p:xfrm>
          <a:off x="2041049" y="2268923"/>
          <a:ext cx="12192000" cy="2354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90345584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22740837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950047523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1453210705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378505910"/>
                    </a:ext>
                  </a:extLst>
                </a:gridCol>
              </a:tblGrid>
              <a:tr h="1177189"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2020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2021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2022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2023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2024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697896"/>
                  </a:ext>
                </a:extLst>
              </a:tr>
              <a:tr h="1177189"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1,977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2,030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2,075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2,077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/>
                        <a:t>2,084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2209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286329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0521" y="552380"/>
            <a:ext cx="13287478" cy="79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 u="sng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Budget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5073002" y="7408825"/>
            <a:ext cx="5946973" cy="594697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80000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1360245" y="-1862527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72717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3913550" y="4935503"/>
            <a:ext cx="3661452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9"/>
              </a:lnSpc>
            </a:pPr>
            <a:endParaRPr/>
          </a:p>
          <a:p>
            <a:pPr algn="l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r">
              <a:lnSpc>
                <a:spcPts val="2259"/>
              </a:lnSpc>
            </a:pPr>
            <a:endParaRPr lang="en-US" sz="2824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graphicFrame>
        <p:nvGraphicFramePr>
          <p:cNvPr id="27" name="Content Placeholder 26">
            <a:extLst>
              <a:ext uri="{FF2B5EF4-FFF2-40B4-BE49-F238E27FC236}">
                <a16:creationId xmlns:a16="http://schemas.microsoft.com/office/drawing/2014/main" id="{26F9E121-D513-CEA2-7432-DD73379A2F1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79700132"/>
              </p:ext>
            </p:extLst>
          </p:nvPr>
        </p:nvGraphicFramePr>
        <p:xfrm>
          <a:off x="2667000" y="2053630"/>
          <a:ext cx="12963531" cy="6747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97931C11-66DB-8598-6A5F-30FC9F775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68C0AB2B-C7EC-4E33-59AF-B903818CB482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12</a:t>
            </a: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0521" y="552380"/>
            <a:ext cx="12623429" cy="79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 u="sng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Future Financial Forecast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4700679" y="7074186"/>
            <a:ext cx="5946973" cy="594697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80000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5400000">
            <a:off x="919358" y="2159229"/>
            <a:ext cx="643583" cy="571034"/>
          </a:xfrm>
          <a:custGeom>
            <a:avLst/>
            <a:gdLst/>
            <a:ahLst/>
            <a:cxnLst/>
            <a:rect l="l" t="t" r="r" b="b"/>
            <a:pathLst>
              <a:path w="643583" h="571034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744403" y="2181108"/>
            <a:ext cx="10961883" cy="525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48"/>
              </a:lnSpc>
            </a:pPr>
            <a:r>
              <a:rPr lang="en-US" sz="3320" b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Where are we going?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342706" y="6018495"/>
            <a:ext cx="4882639" cy="3105258"/>
            <a:chOff x="0" y="0"/>
            <a:chExt cx="1625549" cy="10338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25549" cy="1033816"/>
            </a:xfrm>
            <a:custGeom>
              <a:avLst/>
              <a:gdLst/>
              <a:ahLst/>
              <a:cxnLst/>
              <a:rect l="l" t="t" r="r" b="b"/>
              <a:pathLst>
                <a:path w="1625549" h="1033816">
                  <a:moveTo>
                    <a:pt x="30126" y="0"/>
                  </a:moveTo>
                  <a:lnTo>
                    <a:pt x="1595423" y="0"/>
                  </a:lnTo>
                  <a:cubicBezTo>
                    <a:pt x="1603413" y="0"/>
                    <a:pt x="1611076" y="3174"/>
                    <a:pt x="1616726" y="8824"/>
                  </a:cubicBezTo>
                  <a:cubicBezTo>
                    <a:pt x="1622375" y="14474"/>
                    <a:pt x="1625549" y="22136"/>
                    <a:pt x="1625549" y="30126"/>
                  </a:cubicBezTo>
                  <a:lnTo>
                    <a:pt x="1625549" y="1003689"/>
                  </a:lnTo>
                  <a:cubicBezTo>
                    <a:pt x="1625549" y="1011679"/>
                    <a:pt x="1622375" y="1019342"/>
                    <a:pt x="1616726" y="1024992"/>
                  </a:cubicBezTo>
                  <a:cubicBezTo>
                    <a:pt x="1611076" y="1030642"/>
                    <a:pt x="1603413" y="1033816"/>
                    <a:pt x="1595423" y="1033816"/>
                  </a:cubicBezTo>
                  <a:lnTo>
                    <a:pt x="30126" y="1033816"/>
                  </a:lnTo>
                  <a:cubicBezTo>
                    <a:pt x="22136" y="1033816"/>
                    <a:pt x="14474" y="1030642"/>
                    <a:pt x="8824" y="1024992"/>
                  </a:cubicBezTo>
                  <a:cubicBezTo>
                    <a:pt x="3174" y="1019342"/>
                    <a:pt x="0" y="1011679"/>
                    <a:pt x="0" y="1003689"/>
                  </a:cubicBezTo>
                  <a:lnTo>
                    <a:pt x="0" y="30126"/>
                  </a:lnTo>
                  <a:cubicBezTo>
                    <a:pt x="0" y="22136"/>
                    <a:pt x="3174" y="14474"/>
                    <a:pt x="8824" y="8824"/>
                  </a:cubicBezTo>
                  <a:cubicBezTo>
                    <a:pt x="14474" y="3174"/>
                    <a:pt x="22136" y="0"/>
                    <a:pt x="30126" y="0"/>
                  </a:cubicBezTo>
                  <a:close/>
                </a:path>
              </a:pathLst>
            </a:custGeom>
            <a:solidFill>
              <a:schemeClr val="accent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625549" cy="10528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510625" y="2899143"/>
            <a:ext cx="14979744" cy="3002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endParaRPr lang="en-US" sz="239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marL="258445" lvl="1" algn="l">
              <a:lnSpc>
                <a:spcPts val="3359"/>
              </a:lnSpc>
            </a:pPr>
            <a:endParaRPr lang="en-US" sz="3600" b="1">
              <a:solidFill>
                <a:srgbClr val="000000"/>
              </a:solidFill>
              <a:latin typeface="Montserrat Classic Bold"/>
              <a:ea typeface="Montserrat Classic Bold"/>
              <a:cs typeface="Montserrat Classic Bold"/>
            </a:endParaRPr>
          </a:p>
          <a:p>
            <a:pPr marL="258445" lvl="1" algn="l">
              <a:lnSpc>
                <a:spcPts val="3359"/>
              </a:lnSpc>
            </a:pPr>
            <a:r>
              <a:rPr lang="en-US" sz="3600" b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If not for the state aid cap, our projected funding for next year would be equivalent to what we received in 2009.</a:t>
            </a:r>
            <a:endParaRPr lang="en-US" sz="3600" b="1">
              <a:solidFill>
                <a:srgbClr val="000000"/>
              </a:solidFill>
              <a:latin typeface="Montserrat Classic Bold"/>
              <a:ea typeface="Montserrat Classic Bold"/>
              <a:cs typeface="Montserrat Classic Bold"/>
            </a:endParaRPr>
          </a:p>
          <a:p>
            <a:pPr algn="l">
              <a:lnSpc>
                <a:spcPts val="3359"/>
              </a:lnSpc>
            </a:pPr>
            <a:endParaRPr lang="en-US" sz="2399" b="1">
              <a:solidFill>
                <a:srgbClr val="00000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l">
              <a:lnSpc>
                <a:spcPts val="3359"/>
              </a:lnSpc>
            </a:pPr>
            <a:endParaRPr lang="en-US" sz="2399" b="1">
              <a:solidFill>
                <a:srgbClr val="00000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l">
              <a:lnSpc>
                <a:spcPts val="3359"/>
              </a:lnSpc>
            </a:pPr>
            <a:endParaRPr lang="en-US" sz="2399" b="1">
              <a:solidFill>
                <a:srgbClr val="00000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9365264" y="6067652"/>
            <a:ext cx="4882639" cy="3105258"/>
            <a:chOff x="0" y="0"/>
            <a:chExt cx="1625549" cy="1033816"/>
          </a:xfrm>
          <a:solidFill>
            <a:schemeClr val="accent2"/>
          </a:solidFill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25549" cy="1033816"/>
            </a:xfrm>
            <a:custGeom>
              <a:avLst/>
              <a:gdLst/>
              <a:ahLst/>
              <a:cxnLst/>
              <a:rect l="l" t="t" r="r" b="b"/>
              <a:pathLst>
                <a:path w="1625549" h="1033816">
                  <a:moveTo>
                    <a:pt x="30126" y="0"/>
                  </a:moveTo>
                  <a:lnTo>
                    <a:pt x="1595423" y="0"/>
                  </a:lnTo>
                  <a:cubicBezTo>
                    <a:pt x="1603413" y="0"/>
                    <a:pt x="1611076" y="3174"/>
                    <a:pt x="1616726" y="8824"/>
                  </a:cubicBezTo>
                  <a:cubicBezTo>
                    <a:pt x="1622375" y="14474"/>
                    <a:pt x="1625549" y="22136"/>
                    <a:pt x="1625549" y="30126"/>
                  </a:cubicBezTo>
                  <a:lnTo>
                    <a:pt x="1625549" y="1003689"/>
                  </a:lnTo>
                  <a:cubicBezTo>
                    <a:pt x="1625549" y="1011679"/>
                    <a:pt x="1622375" y="1019342"/>
                    <a:pt x="1616726" y="1024992"/>
                  </a:cubicBezTo>
                  <a:cubicBezTo>
                    <a:pt x="1611076" y="1030642"/>
                    <a:pt x="1603413" y="1033816"/>
                    <a:pt x="1595423" y="1033816"/>
                  </a:cubicBezTo>
                  <a:lnTo>
                    <a:pt x="30126" y="1033816"/>
                  </a:lnTo>
                  <a:cubicBezTo>
                    <a:pt x="22136" y="1033816"/>
                    <a:pt x="14474" y="1030642"/>
                    <a:pt x="8824" y="1024992"/>
                  </a:cubicBezTo>
                  <a:cubicBezTo>
                    <a:pt x="3174" y="1019342"/>
                    <a:pt x="0" y="1011679"/>
                    <a:pt x="0" y="1003689"/>
                  </a:cubicBezTo>
                  <a:lnTo>
                    <a:pt x="0" y="30126"/>
                  </a:lnTo>
                  <a:cubicBezTo>
                    <a:pt x="0" y="22136"/>
                    <a:pt x="3174" y="14474"/>
                    <a:pt x="8824" y="8824"/>
                  </a:cubicBezTo>
                  <a:cubicBezTo>
                    <a:pt x="14474" y="3174"/>
                    <a:pt x="22136" y="0"/>
                    <a:pt x="30126" y="0"/>
                  </a:cubicBezTo>
                  <a:close/>
                </a:path>
              </a:pathLst>
            </a:custGeom>
            <a:grpFill/>
            <a:ln>
              <a:solidFill>
                <a:srgbClr val="C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1625549" cy="1052866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399526" y="6408669"/>
            <a:ext cx="4860993" cy="455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86"/>
              </a:lnSpc>
            </a:pPr>
            <a:r>
              <a:rPr lang="en-US" sz="2704" b="1" u="sng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Potential Loss in State Aid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671353" y="7040130"/>
            <a:ext cx="4300302" cy="2345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2"/>
              </a:lnSpc>
            </a:pPr>
            <a:r>
              <a:rPr lang="en-US" sz="2400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Under the current formula, our projected loss in aid is </a:t>
            </a:r>
            <a:r>
              <a:rPr lang="en-US" sz="2400" b="1">
                <a:solidFill>
                  <a:schemeClr val="bg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$1,340,612</a:t>
            </a:r>
            <a:r>
              <a:rPr lang="en-US" sz="2400">
                <a:solidFill>
                  <a:schemeClr val="bg1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 </a:t>
            </a:r>
            <a:r>
              <a:rPr lang="en-US" sz="2400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or </a:t>
            </a:r>
            <a:r>
              <a:rPr lang="en-US" sz="2400" b="1">
                <a:solidFill>
                  <a:schemeClr val="bg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14.6 %.</a:t>
            </a:r>
            <a:endParaRPr lang="en-US" sz="2402" b="1">
              <a:solidFill>
                <a:schemeClr val="bg1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ctr">
              <a:lnSpc>
                <a:spcPts val="2642"/>
              </a:lnSpc>
            </a:pPr>
            <a:endParaRPr lang="en-US" sz="2402" b="1">
              <a:solidFill>
                <a:srgbClr val="BABDC2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ctr">
              <a:lnSpc>
                <a:spcPts val="2642"/>
              </a:lnSpc>
            </a:pPr>
            <a:r>
              <a:rPr lang="en-US" sz="2400" b="1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Total State Aid: $7,816,238</a:t>
            </a:r>
            <a:endParaRPr lang="en-US" sz="2400" b="1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</a:endParaRPr>
          </a:p>
          <a:p>
            <a:pPr algn="ctr">
              <a:lnSpc>
                <a:spcPts val="2642"/>
              </a:lnSpc>
            </a:pPr>
            <a:endParaRPr lang="en-US" sz="2402" b="1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ctr">
              <a:lnSpc>
                <a:spcPts val="2642"/>
              </a:lnSpc>
            </a:pPr>
            <a:endParaRPr lang="en-US" sz="2402" b="1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061200" y="6381111"/>
            <a:ext cx="3490767" cy="455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86"/>
              </a:lnSpc>
            </a:pPr>
            <a:r>
              <a:rPr lang="en-US" sz="2704" b="1" u="sng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Adjusted State Aid </a:t>
            </a:r>
          </a:p>
        </p:txBody>
      </p:sp>
      <p:sp>
        <p:nvSpPr>
          <p:cNvPr id="22" name="Freeform 22"/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9330388" y="7246588"/>
            <a:ext cx="4952391" cy="2011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2"/>
              </a:lnSpc>
            </a:pPr>
            <a:r>
              <a:rPr lang="en-US" sz="2402">
                <a:solidFill>
                  <a:srgbClr val="FFFFFF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The capped reduction is </a:t>
            </a:r>
            <a:r>
              <a:rPr lang="en-US" sz="2402" b="1">
                <a:solidFill>
                  <a:schemeClr val="bg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$274,706</a:t>
            </a:r>
          </a:p>
          <a:p>
            <a:pPr algn="ctr">
              <a:lnSpc>
                <a:spcPts val="2642"/>
              </a:lnSpc>
            </a:pPr>
            <a:endParaRPr lang="en-US" sz="2402" b="1">
              <a:solidFill>
                <a:schemeClr val="bg1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ctr">
              <a:lnSpc>
                <a:spcPts val="2642"/>
              </a:lnSpc>
            </a:pPr>
            <a:r>
              <a:rPr lang="en-US" sz="2402" b="1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Adjusted State Aid: $8,882,144</a:t>
            </a:r>
          </a:p>
          <a:p>
            <a:pPr algn="ctr">
              <a:lnSpc>
                <a:spcPts val="2642"/>
              </a:lnSpc>
            </a:pPr>
            <a:endParaRPr lang="en-US" sz="2402" b="1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  <a:p>
            <a:pPr algn="ctr">
              <a:lnSpc>
                <a:spcPts val="2642"/>
              </a:lnSpc>
            </a:pPr>
            <a:endParaRPr lang="en-US" sz="2402" b="1">
              <a:solidFill>
                <a:srgbClr val="FFFFFF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33E8338A-82A9-CAA7-8510-BBCC5DA1C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16FED8F5-2C2D-DBB3-05D7-19B6875E0E01}"/>
              </a:ext>
            </a:extLst>
          </p:cNvPr>
          <p:cNvSpPr/>
          <p:nvPr/>
        </p:nvSpPr>
        <p:spPr>
          <a:xfrm rot="5400000">
            <a:off x="931390" y="3708339"/>
            <a:ext cx="643583" cy="571034"/>
          </a:xfrm>
          <a:custGeom>
            <a:avLst/>
            <a:gdLst/>
            <a:ahLst/>
            <a:cxnLst/>
            <a:rect l="l" t="t" r="r" b="b"/>
            <a:pathLst>
              <a:path w="643583" h="571034">
                <a:moveTo>
                  <a:pt x="0" y="0"/>
                </a:moveTo>
                <a:lnTo>
                  <a:pt x="643583" y="0"/>
                </a:lnTo>
                <a:lnTo>
                  <a:pt x="643583" y="571034"/>
                </a:lnTo>
                <a:lnTo>
                  <a:pt x="0" y="5710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5444D6BB-BC31-3486-0C92-F221B7A3C15C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7</a:t>
            </a:r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5796454"/>
              </p:ext>
            </p:extLst>
          </p:nvPr>
        </p:nvGraphicFramePr>
        <p:xfrm>
          <a:off x="2147340" y="2341442"/>
          <a:ext cx="14273852" cy="7175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8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8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8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68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60186">
                <a:tc>
                  <a:txBody>
                    <a:bodyPr/>
                    <a:lstStyle/>
                    <a:p>
                      <a:pPr algn="ctr"/>
                      <a:r>
                        <a:rPr lang="en-US" sz="2700"/>
                        <a:t>SUMMARY </a:t>
                      </a:r>
                    </a:p>
                  </a:txBody>
                  <a:tcPr marL="137160" marR="137160" marT="68580" marB="68580"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/>
                        <a:t> 2024-2025</a:t>
                      </a:r>
                    </a:p>
                  </a:txBody>
                  <a:tcPr marL="137160" marR="137160" marT="68580" marB="68580"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/>
                        <a:t>INCREASE*</a:t>
                      </a:r>
                    </a:p>
                  </a:txBody>
                  <a:tcPr marL="137160" marR="137160" marT="68580" marB="68580"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/>
                        <a:t>2025-2026</a:t>
                      </a:r>
                      <a:endParaRPr lang="en-US" sz="3000" baseline="0"/>
                    </a:p>
                    <a:p>
                      <a:pPr algn="ctr"/>
                      <a:r>
                        <a:rPr lang="en-US" sz="3000" baseline="0"/>
                        <a:t>Total </a:t>
                      </a:r>
                      <a:endParaRPr lang="en-US" sz="3000"/>
                    </a:p>
                  </a:txBody>
                  <a:tcPr marL="137160" marR="137160" marT="68580" marB="68580" anchor="ctr">
                    <a:solidFill>
                      <a:srgbClr val="9604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9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>
                          <a:solidFill>
                            <a:schemeClr val="bg1"/>
                          </a:solidFill>
                        </a:rPr>
                        <a:t>Local Tax Levy </a:t>
                      </a:r>
                    </a:p>
                  </a:txBody>
                  <a:tcPr marL="137160" marR="137160" marT="68580" marB="6858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26,512,424</a:t>
                      </a:r>
                    </a:p>
                  </a:txBody>
                  <a:tcPr marL="137160" marR="137160" marT="68580" marB="68580"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solidFill>
                            <a:schemeClr val="bg1"/>
                          </a:solidFill>
                        </a:rPr>
                        <a:t>15%</a:t>
                      </a:r>
                    </a:p>
                  </a:txBody>
                  <a:tcPr marL="137160" marR="137160" marT="68580" marB="68580"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solidFill>
                            <a:schemeClr val="bg1"/>
                          </a:solidFill>
                        </a:rPr>
                        <a:t>30,489,288</a:t>
                      </a:r>
                    </a:p>
                  </a:txBody>
                  <a:tcPr marL="137160" marR="137160" marT="68580" marB="68580" anchor="ctr">
                    <a:solidFill>
                      <a:srgbClr val="817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1702">
                <a:tc gridSpan="4">
                  <a:txBody>
                    <a:bodyPr/>
                    <a:lstStyle/>
                    <a:p>
                      <a:pPr algn="ctr"/>
                      <a:endParaRPr lang="en-US" sz="6000" b="1">
                        <a:latin typeface="+mn-lt"/>
                      </a:endParaRPr>
                    </a:p>
                  </a:txBody>
                  <a:tcPr marL="137160" marR="137160" marT="68580" marB="68580" anchor="ctr">
                    <a:solidFill>
                      <a:srgbClr val="96040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5622"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solidFill>
                            <a:schemeClr val="bg1"/>
                          </a:solidFill>
                        </a:rPr>
                        <a:t>Tax Rat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</a:rPr>
                        <a:t>e Increase</a:t>
                      </a:r>
                      <a:endParaRPr lang="en-US" sz="2700">
                        <a:solidFill>
                          <a:schemeClr val="bg1"/>
                        </a:solidFill>
                      </a:endParaRPr>
                    </a:p>
                  </a:txBody>
                  <a:tcPr marL="137160" marR="137160" marT="68580" marB="68580"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solidFill>
                            <a:schemeClr val="bg1"/>
                          </a:solidFill>
                        </a:rPr>
                        <a:t>Average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</a:rPr>
                        <a:t> Assessed Home </a:t>
                      </a:r>
                      <a:endParaRPr lang="en-US" sz="2700">
                        <a:solidFill>
                          <a:schemeClr val="bg1"/>
                        </a:solidFill>
                      </a:endParaRPr>
                    </a:p>
                  </a:txBody>
                  <a:tcPr marL="137160" marR="137160" marT="68580" marB="68580"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solidFill>
                            <a:schemeClr val="bg1"/>
                          </a:solidFill>
                        </a:rPr>
                        <a:t>Bottom Line</a:t>
                      </a:r>
                    </a:p>
                    <a:p>
                      <a:pPr algn="ctr"/>
                      <a:endParaRPr lang="en-US" sz="2700">
                        <a:solidFill>
                          <a:schemeClr val="bg1"/>
                        </a:solidFill>
                      </a:endParaRPr>
                    </a:p>
                  </a:txBody>
                  <a:tcPr marL="137160" marR="137160" marT="68580" marB="68580"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solidFill>
                            <a:schemeClr val="bg1"/>
                          </a:solidFill>
                        </a:rPr>
                        <a:t>Proposed</a:t>
                      </a:r>
                    </a:p>
                    <a:p>
                      <a:pPr algn="ctr"/>
                      <a:r>
                        <a:rPr lang="en-US" sz="2700">
                          <a:solidFill>
                            <a:schemeClr val="bg1"/>
                          </a:solidFill>
                        </a:rPr>
                        <a:t>Tax</a:t>
                      </a:r>
                      <a:r>
                        <a:rPr lang="en-US" sz="2700" baseline="0">
                          <a:solidFill>
                            <a:schemeClr val="bg1"/>
                          </a:solidFill>
                        </a:rPr>
                        <a:t> Impact</a:t>
                      </a:r>
                      <a:endParaRPr lang="en-US" sz="2700">
                        <a:solidFill>
                          <a:schemeClr val="bg1"/>
                        </a:solidFill>
                      </a:endParaRPr>
                    </a:p>
                  </a:txBody>
                  <a:tcPr marL="137160" marR="137160" marT="68580" marB="68580" anchor="ctr">
                    <a:solidFill>
                      <a:srgbClr val="817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45622">
                <a:tc>
                  <a:txBody>
                    <a:bodyPr/>
                    <a:lstStyle/>
                    <a:p>
                      <a:pPr algn="ctr"/>
                      <a:endParaRPr lang="en-US" sz="2700">
                        <a:solidFill>
                          <a:srgbClr val="FFFFFF"/>
                        </a:solidFill>
                      </a:endParaRPr>
                    </a:p>
                  </a:txBody>
                  <a:tcPr marL="137160" marR="137160" marT="68580" marB="68580"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solidFill>
                            <a:srgbClr val="FFFFFF"/>
                          </a:solidFill>
                        </a:rPr>
                        <a:t>455,910</a:t>
                      </a:r>
                    </a:p>
                  </a:txBody>
                  <a:tcPr marL="137160" marR="137160" marT="68580" marB="68580"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/>
                        <a:t> </a:t>
                      </a:r>
                    </a:p>
                    <a:p>
                      <a:pPr algn="ctr"/>
                      <a:endParaRPr lang="en-US" sz="2700"/>
                    </a:p>
                  </a:txBody>
                  <a:tcPr marL="137160" marR="137160" marT="68580" marB="68580" anchor="ctr">
                    <a:solidFill>
                      <a:srgbClr val="9604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1">
                          <a:solidFill>
                            <a:srgbClr val="FFFFFF"/>
                          </a:solidFill>
                        </a:rPr>
                        <a:t>$58.56 per month</a:t>
                      </a:r>
                    </a:p>
                  </a:txBody>
                  <a:tcPr marL="137160" marR="137160" marT="68580" marB="68580" anchor="ctr">
                    <a:solidFill>
                      <a:srgbClr val="9604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996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700" b="1" u="sng">
                          <a:solidFill>
                            <a:schemeClr val="bg1"/>
                          </a:solidFill>
                        </a:rPr>
                        <a:t>Key Factor </a:t>
                      </a:r>
                    </a:p>
                    <a:p>
                      <a:pPr algn="ctr"/>
                      <a:r>
                        <a:rPr lang="en-US" sz="2700">
                          <a:solidFill>
                            <a:schemeClr val="bg1"/>
                          </a:solidFill>
                        </a:rPr>
                        <a:t>*Subject to State Approval</a:t>
                      </a:r>
                      <a:endParaRPr lang="en-US" sz="2700" baseline="0">
                        <a:solidFill>
                          <a:schemeClr val="bg1"/>
                        </a:solidFill>
                      </a:endParaRPr>
                    </a:p>
                  </a:txBody>
                  <a:tcPr marL="137160" marR="137160" marT="68580" marB="68580" anchor="ctr">
                    <a:solidFill>
                      <a:srgbClr val="817A7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>
                          <a:solidFill>
                            <a:schemeClr val="bg1"/>
                          </a:solidFill>
                        </a:rPr>
                        <a:t>Result</a:t>
                      </a:r>
                    </a:p>
                    <a:p>
                      <a:pPr algn="ctr"/>
                      <a:endParaRPr lang="en-US" sz="2700"/>
                    </a:p>
                  </a:txBody>
                  <a:tcPr marL="137160" marR="137160" marT="68580" marB="68580" anchor="ctr">
                    <a:solidFill>
                      <a:srgbClr val="817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1" i="0">
                          <a:solidFill>
                            <a:schemeClr val="bg1"/>
                          </a:solidFill>
                        </a:rPr>
                        <a:t>Balanced Budget </a:t>
                      </a:r>
                    </a:p>
                  </a:txBody>
                  <a:tcPr marL="137160" marR="137160" marT="68580" marB="68580" anchor="ctr">
                    <a:solidFill>
                      <a:srgbClr val="817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866810" y="4530447"/>
            <a:ext cx="14554380" cy="969496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 algn="ctr"/>
            <a:r>
              <a:rPr lang="en-US" sz="5400" b="1">
                <a:ln w="1905"/>
                <a:solidFill>
                  <a:srgbClr val="FFFFFF"/>
                </a:solidFill>
              </a:rPr>
              <a:t>IMPACT  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10203080" y="6968858"/>
            <a:ext cx="1828800" cy="726948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FFFFFF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0203080" y="8670258"/>
            <a:ext cx="1828800" cy="726948"/>
          </a:xfrm>
          <a:prstGeom prst="rightArrow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prstClr val="white"/>
              </a:solidFill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949C5B71-5346-4805-8881-E6798C44414A}"/>
              </a:ext>
            </a:extLst>
          </p:cNvPr>
          <p:cNvSpPr txBox="1">
            <a:spLocks/>
          </p:cNvSpPr>
          <p:nvPr/>
        </p:nvSpPr>
        <p:spPr>
          <a:xfrm>
            <a:off x="1659627" y="-467400"/>
            <a:ext cx="12247356" cy="2126457"/>
          </a:xfrm>
          <a:prstGeom prst="rect">
            <a:avLst/>
          </a:prstGeom>
          <a:noFill/>
        </p:spPr>
        <p:txBody>
          <a:bodyPr vert="horz" lIns="0" tIns="68580" rIns="0" bIns="6858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u="sng">
                <a:latin typeface="+mn-lt"/>
              </a:rPr>
              <a:t>Tax Impact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73CCE2-B97B-7FFF-11E0-F64585205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2" y="261977"/>
            <a:ext cx="1310951" cy="163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75557A-7F1D-F87C-04E8-1F1C2D566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id="{F31CC754-B7F4-6834-4456-FE42452D320A}"/>
              </a:ext>
            </a:extLst>
          </p:cNvPr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B2FF074-EA37-7159-1876-766C9DB1561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CE136F3D-0C7A-4A60-75D5-8B8CA34B0985}"/>
                </a:ext>
              </a:extLst>
            </p:cNvPr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1" name="TextBox 2">
            <a:extLst>
              <a:ext uri="{FF2B5EF4-FFF2-40B4-BE49-F238E27FC236}">
                <a16:creationId xmlns:a16="http://schemas.microsoft.com/office/drawing/2014/main" id="{63D3B82B-B236-8B0D-214D-BDFD73A7635F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59631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6846452" y="929620"/>
            <a:ext cx="2578312" cy="20304783"/>
            <a:chOff x="0" y="0"/>
            <a:chExt cx="872170" cy="68685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72170" cy="6868531"/>
            </a:xfrm>
            <a:custGeom>
              <a:avLst/>
              <a:gdLst/>
              <a:ahLst/>
              <a:cxnLst/>
              <a:rect l="l" t="t" r="r" b="b"/>
              <a:pathLst>
                <a:path w="872170" h="6868531">
                  <a:moveTo>
                    <a:pt x="0" y="0"/>
                  </a:moveTo>
                  <a:lnTo>
                    <a:pt x="872170" y="0"/>
                  </a:lnTo>
                  <a:lnTo>
                    <a:pt x="872170" y="6868531"/>
                  </a:lnTo>
                  <a:lnTo>
                    <a:pt x="0" y="6868531"/>
                  </a:lnTo>
                  <a:close/>
                </a:path>
              </a:pathLst>
            </a:custGeom>
            <a:solidFill>
              <a:srgbClr val="4F535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 rot="-5525082">
            <a:off x="-1385201" y="-912908"/>
            <a:ext cx="3064957" cy="2719453"/>
          </a:xfrm>
          <a:custGeom>
            <a:avLst/>
            <a:gdLst/>
            <a:ahLst/>
            <a:cxnLst/>
            <a:rect l="l" t="t" r="r" b="b"/>
            <a:pathLst>
              <a:path w="3064957" h="2719453">
                <a:moveTo>
                  <a:pt x="0" y="0"/>
                </a:moveTo>
                <a:lnTo>
                  <a:pt x="3064957" y="0"/>
                </a:lnTo>
                <a:lnTo>
                  <a:pt x="3064957" y="2719453"/>
                </a:lnTo>
                <a:lnTo>
                  <a:pt x="0" y="2719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366901" y="6375697"/>
            <a:ext cx="3116811" cy="2882603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27"/>
              </a:lnSpc>
            </a:pPr>
            <a:endParaRPr/>
          </a:p>
        </p:txBody>
      </p:sp>
      <p:sp>
        <p:nvSpPr>
          <p:cNvPr id="20" name="TextBox 20"/>
          <p:cNvSpPr txBox="1"/>
          <p:nvPr/>
        </p:nvSpPr>
        <p:spPr>
          <a:xfrm>
            <a:off x="9805433" y="7050402"/>
            <a:ext cx="3485630" cy="339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"/>
              </a:lnSpc>
            </a:pPr>
            <a:endParaRPr lang="en-US" sz="99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1399"/>
              </a:lnSpc>
            </a:pPr>
            <a:endParaRPr lang="en-US" sz="999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388804" y="558730"/>
            <a:ext cx="17619809" cy="844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5"/>
              </a:lnSpc>
            </a:pPr>
            <a:r>
              <a:rPr lang="en-US" sz="4947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Tax Increase Decision: Addressing the Funding Gap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1796715" y="1531852"/>
            <a:ext cx="14822905" cy="7227137"/>
            <a:chOff x="0" y="-19050"/>
            <a:chExt cx="6438429" cy="1902705"/>
          </a:xfrm>
          <a:solidFill>
            <a:schemeClr val="bg2"/>
          </a:solidFill>
        </p:grpSpPr>
        <p:sp>
          <p:nvSpPr>
            <p:cNvPr id="39" name="Freeform 39"/>
            <p:cNvSpPr/>
            <p:nvPr/>
          </p:nvSpPr>
          <p:spPr>
            <a:xfrm>
              <a:off x="0" y="0"/>
              <a:ext cx="6438429" cy="1883655"/>
            </a:xfrm>
            <a:custGeom>
              <a:avLst/>
              <a:gdLst/>
              <a:ahLst/>
              <a:cxnLst/>
              <a:rect l="l" t="t" r="r" b="b"/>
              <a:pathLst>
                <a:path w="6438429" h="1883655">
                  <a:moveTo>
                    <a:pt x="10098" y="0"/>
                  </a:moveTo>
                  <a:lnTo>
                    <a:pt x="6428331" y="0"/>
                  </a:lnTo>
                  <a:cubicBezTo>
                    <a:pt x="6431009" y="0"/>
                    <a:pt x="6433577" y="1064"/>
                    <a:pt x="6435471" y="2958"/>
                  </a:cubicBezTo>
                  <a:cubicBezTo>
                    <a:pt x="6437365" y="4851"/>
                    <a:pt x="6438429" y="7420"/>
                    <a:pt x="6438429" y="10098"/>
                  </a:cubicBezTo>
                  <a:lnTo>
                    <a:pt x="6438429" y="1873558"/>
                  </a:lnTo>
                  <a:cubicBezTo>
                    <a:pt x="6438429" y="1879134"/>
                    <a:pt x="6433908" y="1883655"/>
                    <a:pt x="6428331" y="1883655"/>
                  </a:cubicBezTo>
                  <a:lnTo>
                    <a:pt x="10098" y="1883655"/>
                  </a:lnTo>
                  <a:cubicBezTo>
                    <a:pt x="4521" y="1883655"/>
                    <a:pt x="0" y="1879134"/>
                    <a:pt x="0" y="1873558"/>
                  </a:cubicBezTo>
                  <a:lnTo>
                    <a:pt x="0" y="10098"/>
                  </a:lnTo>
                  <a:cubicBezTo>
                    <a:pt x="0" y="4521"/>
                    <a:pt x="4521" y="0"/>
                    <a:pt x="10098" y="0"/>
                  </a:cubicBezTo>
                  <a:close/>
                </a:path>
              </a:pathLst>
            </a:custGeom>
            <a:grpFill/>
            <a:ln w="38100" cap="sq">
              <a:solidFill>
                <a:srgbClr val="BB323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6438429" cy="1902705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3358849" y="3519726"/>
            <a:ext cx="2599369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25"/>
              </a:lnSpc>
            </a:pPr>
            <a:r>
              <a:rPr lang="en-US" sz="2400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Local Tax Rate: </a:t>
            </a:r>
          </a:p>
          <a:p>
            <a:pPr algn="l">
              <a:lnSpc>
                <a:spcPts val="2425"/>
              </a:lnSpc>
            </a:pPr>
            <a:endParaRPr lang="en-US" sz="2400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2425"/>
              </a:lnSpc>
            </a:pPr>
            <a:r>
              <a:rPr lang="en-US" sz="2400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Maximum Tax </a:t>
            </a:r>
          </a:p>
          <a:p>
            <a:pPr algn="l">
              <a:lnSpc>
                <a:spcPts val="2425"/>
              </a:lnSpc>
            </a:pPr>
            <a:r>
              <a:rPr lang="en-US" sz="2400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Levy Increase: </a:t>
            </a:r>
          </a:p>
          <a:p>
            <a:pPr algn="l">
              <a:lnSpc>
                <a:spcPts val="2425"/>
              </a:lnSpc>
            </a:pPr>
            <a:endParaRPr lang="en-US" sz="2400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2425"/>
              </a:lnSpc>
            </a:pPr>
            <a:r>
              <a:rPr lang="en-US" sz="2400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Total Tax Levy </a:t>
            </a:r>
          </a:p>
          <a:p>
            <a:pPr algn="l">
              <a:lnSpc>
                <a:spcPts val="2425"/>
              </a:lnSpc>
            </a:pPr>
            <a:r>
              <a:rPr lang="en-US" sz="2400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for FY26 = </a:t>
            </a:r>
          </a:p>
          <a:p>
            <a:pPr algn="l">
              <a:lnSpc>
                <a:spcPts val="2425"/>
              </a:lnSpc>
            </a:pPr>
            <a:endParaRPr lang="en-US" sz="2288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2425"/>
              </a:lnSpc>
            </a:pPr>
            <a:endParaRPr lang="en-US" sz="2288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7362717" y="2236764"/>
            <a:ext cx="2941883" cy="377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60"/>
              </a:lnSpc>
            </a:pPr>
            <a:r>
              <a:rPr lang="en-US" sz="2400" b="1" u="sng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15% Tax Increase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754053" y="3497668"/>
            <a:ext cx="3724841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4"/>
              </a:lnSpc>
            </a:pPr>
            <a:r>
              <a:rPr lang="en-US" sz="2400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$26,512,424 for FY25</a:t>
            </a:r>
          </a:p>
          <a:p>
            <a:pPr algn="l">
              <a:lnSpc>
                <a:spcPts val="2654"/>
              </a:lnSpc>
            </a:pPr>
            <a:endParaRPr lang="en-US" sz="2400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2654"/>
              </a:lnSpc>
            </a:pPr>
            <a:r>
              <a:rPr lang="en-US" sz="2400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15% or $3,976,863.60</a:t>
            </a:r>
          </a:p>
          <a:p>
            <a:pPr algn="l">
              <a:lnSpc>
                <a:spcPts val="2654"/>
              </a:lnSpc>
            </a:pPr>
            <a:endParaRPr lang="en-US" sz="2400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2654"/>
              </a:lnSpc>
            </a:pPr>
            <a:endParaRPr lang="en-US" sz="2400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2654"/>
              </a:lnSpc>
            </a:pPr>
            <a:r>
              <a:rPr lang="en-US" sz="2400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$30,489,287.60</a:t>
            </a:r>
          </a:p>
          <a:p>
            <a:pPr algn="l">
              <a:lnSpc>
                <a:spcPts val="2654"/>
              </a:lnSpc>
            </a:pPr>
            <a:endParaRPr lang="en-US" sz="2288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2654"/>
              </a:lnSpc>
            </a:pPr>
            <a:endParaRPr lang="en-US" sz="2288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44" name="AutoShape 44"/>
          <p:cNvSpPr/>
          <p:nvPr/>
        </p:nvSpPr>
        <p:spPr>
          <a:xfrm flipH="1" flipV="1">
            <a:off x="9112891" y="3519726"/>
            <a:ext cx="9525" cy="1913252"/>
          </a:xfrm>
          <a:prstGeom prst="line">
            <a:avLst/>
          </a:prstGeom>
          <a:ln w="38100" cap="flat">
            <a:solidFill>
              <a:srgbClr val="8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9364096" y="3319332"/>
            <a:ext cx="6120045" cy="2175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21"/>
              </a:lnSpc>
            </a:pPr>
            <a:r>
              <a:rPr lang="en-US" sz="2400" b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Avg. Assessed Home = $455,910</a:t>
            </a:r>
          </a:p>
          <a:p>
            <a:pPr algn="l">
              <a:lnSpc>
                <a:spcPts val="4421"/>
              </a:lnSpc>
            </a:pPr>
            <a:r>
              <a:rPr lang="en-US" sz="2400" b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School Portion of Taxes = $5,387.18</a:t>
            </a:r>
          </a:p>
          <a:p>
            <a:pPr algn="l">
              <a:lnSpc>
                <a:spcPts val="4421"/>
              </a:lnSpc>
            </a:pPr>
            <a:r>
              <a:rPr lang="en-US" sz="2400" b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Monthly Increase = $58.56</a:t>
            </a:r>
          </a:p>
          <a:p>
            <a:pPr algn="l">
              <a:lnSpc>
                <a:spcPts val="4421"/>
              </a:lnSpc>
            </a:pPr>
            <a:r>
              <a:rPr lang="en-US" sz="2400" b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Yearly Increase =  $ 702.97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26006D8-B468-CE63-6EDF-10D27D7D63C2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9</a:t>
            </a:r>
          </a:p>
        </p:txBody>
      </p:sp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" y="0"/>
            <a:ext cx="18287997" cy="2363932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193285" y="0"/>
            <a:ext cx="6094715" cy="2364618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61666" y="-7961667"/>
            <a:ext cx="2364669" cy="18288003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395" y="523297"/>
            <a:ext cx="15066035" cy="1316594"/>
          </a:xfrm>
        </p:spPr>
        <p:txBody>
          <a:bodyPr anchor="ctr">
            <a:normAutofit/>
          </a:bodyPr>
          <a:lstStyle/>
          <a:p>
            <a:r>
              <a:rPr lang="en-US" sz="6000" b="1">
                <a:solidFill>
                  <a:srgbClr val="FFFFFF"/>
                </a:solidFill>
                <a:latin typeface="+mn-lt"/>
              </a:rPr>
              <a:t>Funding Sources Detail</a:t>
            </a:r>
          </a:p>
        </p:txBody>
      </p:sp>
      <p:pic>
        <p:nvPicPr>
          <p:cNvPr id="3" name="Picture 2" descr="A red and white emblem with a bird and a lion&#10;&#10;AI-generated content may be incorrect.">
            <a:extLst>
              <a:ext uri="{FF2B5EF4-FFF2-40B4-BE49-F238E27FC236}">
                <a16:creationId xmlns:a16="http://schemas.microsoft.com/office/drawing/2014/main" id="{3E3EC61D-C093-753D-2E2C-3ED40EBEA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2" y="261977"/>
            <a:ext cx="1310951" cy="163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338056"/>
              </p:ext>
            </p:extLst>
          </p:nvPr>
        </p:nvGraphicFramePr>
        <p:xfrm>
          <a:off x="966084" y="3602252"/>
          <a:ext cx="16391744" cy="542244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5434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2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2917">
                <a:tc>
                  <a:txBody>
                    <a:bodyPr/>
                    <a:lstStyle/>
                    <a:p>
                      <a:pPr algn="l" fontAlgn="b"/>
                      <a:r>
                        <a:rPr lang="en-US" sz="3100" b="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General Budget Local &amp; State Aid</a:t>
                      </a:r>
                      <a:endParaRPr lang="en-US" sz="31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21928" marR="21928" marT="21928" marB="0" anchor="ctr"/>
                </a:tc>
                <a:tc>
                  <a:txBody>
                    <a:bodyPr/>
                    <a:lstStyle/>
                    <a:p>
                      <a:pPr algn="ctr" defTabSz="393700" fontAlgn="b"/>
                      <a:r>
                        <a:rPr lang="hr-HR" sz="3100" b="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$40,714,715 </a:t>
                      </a:r>
                      <a:endParaRPr lang="hr-HR" sz="31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21928" marR="21928" marT="21928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100" b="0" baseline="0">
                          <a:solidFill>
                            <a:schemeClr val="tx2"/>
                          </a:solidFill>
                        </a:rPr>
                        <a:t>Local Tax Levy &amp; State Aid</a:t>
                      </a:r>
                      <a:endParaRPr lang="en-US" sz="3100" b="0" i="0" baseline="0">
                        <a:solidFill>
                          <a:schemeClr val="tx2"/>
                        </a:solidFill>
                      </a:endParaRPr>
                    </a:p>
                  </a:txBody>
                  <a:tcPr marL="157880" marR="157880" marT="78940" marB="7894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7724">
                <a:tc>
                  <a:txBody>
                    <a:bodyPr/>
                    <a:lstStyle/>
                    <a:p>
                      <a:pPr algn="l" fontAlgn="b"/>
                      <a:r>
                        <a:rPr lang="en-US" sz="3100" b="0" i="0" u="none" strike="noStrike" baseline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State Aid </a:t>
                      </a:r>
                    </a:p>
                  </a:txBody>
                  <a:tcPr marL="21928" marR="21928" marT="219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3100" b="0" i="0" u="none" strike="noStrike" baseline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$9,244,522</a:t>
                      </a:r>
                    </a:p>
                  </a:txBody>
                  <a:tcPr marL="21928" marR="21928" marT="21928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sz="31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hr-HR" sz="3100" b="0" i="0" u="none" strike="noStrike" baseline="0">
                          <a:solidFill>
                            <a:srgbClr val="7030A0"/>
                          </a:solidFill>
                          <a:effectLst/>
                          <a:latin typeface="Calibri"/>
                        </a:rPr>
                        <a:t>$9,519,229</a:t>
                      </a:r>
                      <a:r>
                        <a:rPr lang="hr-HR" sz="3100" b="0" i="0" u="none" strike="noStrike" baseline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 (2024-2025 Academic Year)</a:t>
                      </a:r>
                    </a:p>
                    <a:p>
                      <a:pPr algn="l"/>
                      <a:endParaRPr lang="en-US" sz="3100" b="1" i="0" baseline="0">
                        <a:solidFill>
                          <a:srgbClr val="C00000"/>
                        </a:solidFill>
                      </a:endParaRPr>
                    </a:p>
                  </a:txBody>
                  <a:tcPr marL="157880" marR="157880" marT="78940" marB="7894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474979"/>
                  </a:ext>
                </a:extLst>
              </a:tr>
              <a:tr h="670014">
                <a:tc>
                  <a:txBody>
                    <a:bodyPr/>
                    <a:lstStyle/>
                    <a:p>
                      <a:pPr algn="l" fontAlgn="b"/>
                      <a:r>
                        <a:rPr lang="en-US" sz="310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State Aid</a:t>
                      </a:r>
                      <a:endParaRPr lang="en-US" sz="31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21928" marR="21928" marT="219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3100" b="1" i="0" u="none" strike="noStrike" baseline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1,081,000</a:t>
                      </a:r>
                    </a:p>
                  </a:txBody>
                  <a:tcPr marL="21928" marR="21928" marT="21928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100" b="1" baseline="0">
                          <a:solidFill>
                            <a:srgbClr val="C00000"/>
                          </a:solidFill>
                        </a:rPr>
                        <a:t>Unanticipated Two-Year Reduction </a:t>
                      </a:r>
                      <a:endParaRPr lang="en-US" sz="3100" b="1" i="0" baseline="0">
                        <a:solidFill>
                          <a:srgbClr val="C00000"/>
                        </a:solidFill>
                      </a:endParaRPr>
                    </a:p>
                  </a:txBody>
                  <a:tcPr marL="157880" marR="157880" marT="78940" marB="7894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2917">
                <a:tc>
                  <a:txBody>
                    <a:bodyPr/>
                    <a:lstStyle/>
                    <a:p>
                      <a:pPr algn="l" fontAlgn="b"/>
                      <a:r>
                        <a:rPr lang="en-US" sz="310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Fund Balance</a:t>
                      </a:r>
                    </a:p>
                    <a:p>
                      <a:pPr algn="l" fontAlgn="b"/>
                      <a:r>
                        <a:rPr lang="en-US" sz="3100" b="0" i="0" u="none" strike="noStrike" baseline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(2023-2024)</a:t>
                      </a:r>
                    </a:p>
                  </a:txBody>
                  <a:tcPr marL="21928" marR="21928" marT="219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310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 $155,677</a:t>
                      </a:r>
                      <a:endParaRPr lang="is-IS" sz="31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21928" marR="21928" marT="21928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100" baseline="0">
                          <a:solidFill>
                            <a:schemeClr val="tx2"/>
                          </a:solidFill>
                        </a:rPr>
                        <a:t>Generated from Prior Year Budget</a:t>
                      </a:r>
                      <a:endParaRPr lang="en-US" sz="3100" b="0" i="0" baseline="0">
                        <a:solidFill>
                          <a:schemeClr val="tx2"/>
                        </a:solidFill>
                      </a:endParaRPr>
                    </a:p>
                  </a:txBody>
                  <a:tcPr marL="157880" marR="157880" marT="78940" marB="7894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38869">
                <a:tc>
                  <a:txBody>
                    <a:bodyPr/>
                    <a:lstStyle/>
                    <a:p>
                      <a:pPr algn="l" fontAlgn="b"/>
                      <a:r>
                        <a:rPr lang="en-US" sz="310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Federal funds</a:t>
                      </a:r>
                      <a:endParaRPr lang="en-US" sz="31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21928" marR="21928" marT="2192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r-HR" sz="3100" u="none" strike="noStrike" baseline="0">
                          <a:solidFill>
                            <a:schemeClr val="tx2"/>
                          </a:solidFill>
                          <a:effectLst/>
                        </a:rPr>
                        <a:t> $1,217,118</a:t>
                      </a:r>
                      <a:endParaRPr lang="hr-HR" sz="3100" b="0" i="0" u="none" strike="noStrike" baseline="0">
                        <a:solidFill>
                          <a:schemeClr val="tx2"/>
                        </a:solidFill>
                        <a:effectLst/>
                        <a:latin typeface="Calibri"/>
                      </a:endParaRPr>
                    </a:p>
                  </a:txBody>
                  <a:tcPr marL="21928" marR="21928" marT="21928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100" baseline="0">
                          <a:solidFill>
                            <a:schemeClr val="tx2"/>
                          </a:solidFill>
                        </a:rPr>
                        <a:t>Includes Title Funds Extraordinary Aid IDEA &amp; Non-Public</a:t>
                      </a:r>
                      <a:endParaRPr lang="en-US" sz="3100" b="0" i="0" baseline="0">
                        <a:solidFill>
                          <a:schemeClr val="tx2"/>
                        </a:solidFill>
                      </a:endParaRPr>
                    </a:p>
                  </a:txBody>
                  <a:tcPr marL="157880" marR="157880" marT="78940" marB="7894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2">
            <a:extLst>
              <a:ext uri="{FF2B5EF4-FFF2-40B4-BE49-F238E27FC236}">
                <a16:creationId xmlns:a16="http://schemas.microsoft.com/office/drawing/2014/main" id="{E0B59D83-16AA-E879-9E40-F216B3CC7E6F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82022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68DE33-417C-9DF5-3D19-4C0AB28EC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95" name="Rectangle 82994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D96ECCC8-FAE8-F436-936A-E951A183CA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7300" y="547687"/>
            <a:ext cx="15773400" cy="198834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8100" b="1" dirty="0">
                <a:solidFill>
                  <a:schemeClr val="bg1"/>
                </a:solidFill>
                <a:latin typeface=""/>
              </a:rPr>
              <a:t>Reductions 2025-26 </a:t>
            </a:r>
          </a:p>
        </p:txBody>
      </p:sp>
      <p:sp>
        <p:nvSpPr>
          <p:cNvPr id="82997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71598" y="2522316"/>
            <a:ext cx="14538960" cy="27432"/>
          </a:xfrm>
          <a:custGeom>
            <a:avLst/>
            <a:gdLst>
              <a:gd name="connsiteX0" fmla="*/ 0 w 14538960"/>
              <a:gd name="connsiteY0" fmla="*/ 0 h 27432"/>
              <a:gd name="connsiteX1" fmla="*/ 546942 w 14538960"/>
              <a:gd name="connsiteY1" fmla="*/ 0 h 27432"/>
              <a:gd name="connsiteX2" fmla="*/ 803104 w 14538960"/>
              <a:gd name="connsiteY2" fmla="*/ 0 h 27432"/>
              <a:gd name="connsiteX3" fmla="*/ 1786215 w 14538960"/>
              <a:gd name="connsiteY3" fmla="*/ 0 h 27432"/>
              <a:gd name="connsiteX4" fmla="*/ 2042378 w 14538960"/>
              <a:gd name="connsiteY4" fmla="*/ 0 h 27432"/>
              <a:gd name="connsiteX5" fmla="*/ 2298540 w 14538960"/>
              <a:gd name="connsiteY5" fmla="*/ 0 h 27432"/>
              <a:gd name="connsiteX6" fmla="*/ 2845482 w 14538960"/>
              <a:gd name="connsiteY6" fmla="*/ 0 h 27432"/>
              <a:gd name="connsiteX7" fmla="*/ 3537814 w 14538960"/>
              <a:gd name="connsiteY7" fmla="*/ 0 h 27432"/>
              <a:gd name="connsiteX8" fmla="*/ 4375535 w 14538960"/>
              <a:gd name="connsiteY8" fmla="*/ 0 h 27432"/>
              <a:gd name="connsiteX9" fmla="*/ 5213256 w 14538960"/>
              <a:gd name="connsiteY9" fmla="*/ 0 h 27432"/>
              <a:gd name="connsiteX10" fmla="*/ 5905587 w 14538960"/>
              <a:gd name="connsiteY10" fmla="*/ 0 h 27432"/>
              <a:gd name="connsiteX11" fmla="*/ 6161750 w 14538960"/>
              <a:gd name="connsiteY11" fmla="*/ 0 h 27432"/>
              <a:gd name="connsiteX12" fmla="*/ 6708692 w 14538960"/>
              <a:gd name="connsiteY12" fmla="*/ 0 h 27432"/>
              <a:gd name="connsiteX13" fmla="*/ 7110244 w 14538960"/>
              <a:gd name="connsiteY13" fmla="*/ 0 h 27432"/>
              <a:gd name="connsiteX14" fmla="*/ 7947965 w 14538960"/>
              <a:gd name="connsiteY14" fmla="*/ 0 h 27432"/>
              <a:gd name="connsiteX15" fmla="*/ 8349517 w 14538960"/>
              <a:gd name="connsiteY15" fmla="*/ 0 h 27432"/>
              <a:gd name="connsiteX16" fmla="*/ 9332628 w 14538960"/>
              <a:gd name="connsiteY16" fmla="*/ 0 h 27432"/>
              <a:gd name="connsiteX17" fmla="*/ 9588790 w 14538960"/>
              <a:gd name="connsiteY17" fmla="*/ 0 h 27432"/>
              <a:gd name="connsiteX18" fmla="*/ 9990343 w 14538960"/>
              <a:gd name="connsiteY18" fmla="*/ 0 h 27432"/>
              <a:gd name="connsiteX19" fmla="*/ 10537284 w 14538960"/>
              <a:gd name="connsiteY19" fmla="*/ 0 h 27432"/>
              <a:gd name="connsiteX20" fmla="*/ 11084226 w 14538960"/>
              <a:gd name="connsiteY20" fmla="*/ 0 h 27432"/>
              <a:gd name="connsiteX21" fmla="*/ 11921947 w 14538960"/>
              <a:gd name="connsiteY21" fmla="*/ 0 h 27432"/>
              <a:gd name="connsiteX22" fmla="*/ 12905058 w 14538960"/>
              <a:gd name="connsiteY22" fmla="*/ 0 h 27432"/>
              <a:gd name="connsiteX23" fmla="*/ 13742779 w 14538960"/>
              <a:gd name="connsiteY23" fmla="*/ 0 h 27432"/>
              <a:gd name="connsiteX24" fmla="*/ 14538960 w 14538960"/>
              <a:gd name="connsiteY24" fmla="*/ 0 h 27432"/>
              <a:gd name="connsiteX25" fmla="*/ 14538960 w 14538960"/>
              <a:gd name="connsiteY25" fmla="*/ 27432 h 27432"/>
              <a:gd name="connsiteX26" fmla="*/ 13701239 w 14538960"/>
              <a:gd name="connsiteY26" fmla="*/ 27432 h 27432"/>
              <a:gd name="connsiteX27" fmla="*/ 12718128 w 14538960"/>
              <a:gd name="connsiteY27" fmla="*/ 27432 h 27432"/>
              <a:gd name="connsiteX28" fmla="*/ 12171187 w 14538960"/>
              <a:gd name="connsiteY28" fmla="*/ 27432 h 27432"/>
              <a:gd name="connsiteX29" fmla="*/ 11333465 w 14538960"/>
              <a:gd name="connsiteY29" fmla="*/ 27432 h 27432"/>
              <a:gd name="connsiteX30" fmla="*/ 10350355 w 14538960"/>
              <a:gd name="connsiteY30" fmla="*/ 27432 h 27432"/>
              <a:gd name="connsiteX31" fmla="*/ 9948803 w 14538960"/>
              <a:gd name="connsiteY31" fmla="*/ 27432 h 27432"/>
              <a:gd name="connsiteX32" fmla="*/ 9111082 w 14538960"/>
              <a:gd name="connsiteY32" fmla="*/ 27432 h 27432"/>
              <a:gd name="connsiteX33" fmla="*/ 8709529 w 14538960"/>
              <a:gd name="connsiteY33" fmla="*/ 27432 h 27432"/>
              <a:gd name="connsiteX34" fmla="*/ 8453367 w 14538960"/>
              <a:gd name="connsiteY34" fmla="*/ 27432 h 27432"/>
              <a:gd name="connsiteX35" fmla="*/ 7761035 w 14538960"/>
              <a:gd name="connsiteY35" fmla="*/ 27432 h 27432"/>
              <a:gd name="connsiteX36" fmla="*/ 7504873 w 14538960"/>
              <a:gd name="connsiteY36" fmla="*/ 27432 h 27432"/>
              <a:gd name="connsiteX37" fmla="*/ 6667152 w 14538960"/>
              <a:gd name="connsiteY37" fmla="*/ 27432 h 27432"/>
              <a:gd name="connsiteX38" fmla="*/ 6120210 w 14538960"/>
              <a:gd name="connsiteY38" fmla="*/ 27432 h 27432"/>
              <a:gd name="connsiteX39" fmla="*/ 5427878 w 14538960"/>
              <a:gd name="connsiteY39" fmla="*/ 27432 h 27432"/>
              <a:gd name="connsiteX40" fmla="*/ 5026326 w 14538960"/>
              <a:gd name="connsiteY40" fmla="*/ 27432 h 27432"/>
              <a:gd name="connsiteX41" fmla="*/ 4333995 w 14538960"/>
              <a:gd name="connsiteY41" fmla="*/ 27432 h 27432"/>
              <a:gd name="connsiteX42" fmla="*/ 3496274 w 14538960"/>
              <a:gd name="connsiteY42" fmla="*/ 27432 h 27432"/>
              <a:gd name="connsiteX43" fmla="*/ 2949332 w 14538960"/>
              <a:gd name="connsiteY43" fmla="*/ 27432 h 27432"/>
              <a:gd name="connsiteX44" fmla="*/ 2111611 w 14538960"/>
              <a:gd name="connsiteY44" fmla="*/ 27432 h 27432"/>
              <a:gd name="connsiteX45" fmla="*/ 1273890 w 14538960"/>
              <a:gd name="connsiteY45" fmla="*/ 27432 h 27432"/>
              <a:gd name="connsiteX46" fmla="*/ 0 w 14538960"/>
              <a:gd name="connsiteY46" fmla="*/ 27432 h 27432"/>
              <a:gd name="connsiteX47" fmla="*/ 0 w 14538960"/>
              <a:gd name="connsiteY47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4538960" h="27432" fill="none" extrusionOk="0">
                <a:moveTo>
                  <a:pt x="0" y="0"/>
                </a:moveTo>
                <a:cubicBezTo>
                  <a:pt x="210340" y="7152"/>
                  <a:pt x="389375" y="-18002"/>
                  <a:pt x="546942" y="0"/>
                </a:cubicBezTo>
                <a:cubicBezTo>
                  <a:pt x="704509" y="18002"/>
                  <a:pt x="690748" y="1509"/>
                  <a:pt x="803104" y="0"/>
                </a:cubicBezTo>
                <a:cubicBezTo>
                  <a:pt x="915460" y="-1509"/>
                  <a:pt x="1314624" y="-34192"/>
                  <a:pt x="1786215" y="0"/>
                </a:cubicBezTo>
                <a:cubicBezTo>
                  <a:pt x="2257806" y="34192"/>
                  <a:pt x="1939321" y="-8355"/>
                  <a:pt x="2042378" y="0"/>
                </a:cubicBezTo>
                <a:cubicBezTo>
                  <a:pt x="2145435" y="8355"/>
                  <a:pt x="2194038" y="-12235"/>
                  <a:pt x="2298540" y="0"/>
                </a:cubicBezTo>
                <a:cubicBezTo>
                  <a:pt x="2403042" y="12235"/>
                  <a:pt x="2651503" y="-27211"/>
                  <a:pt x="2845482" y="0"/>
                </a:cubicBezTo>
                <a:cubicBezTo>
                  <a:pt x="3039461" y="27211"/>
                  <a:pt x="3376298" y="8796"/>
                  <a:pt x="3537814" y="0"/>
                </a:cubicBezTo>
                <a:cubicBezTo>
                  <a:pt x="3699330" y="-8796"/>
                  <a:pt x="4107298" y="-35844"/>
                  <a:pt x="4375535" y="0"/>
                </a:cubicBezTo>
                <a:cubicBezTo>
                  <a:pt x="4643772" y="35844"/>
                  <a:pt x="4823006" y="25640"/>
                  <a:pt x="5213256" y="0"/>
                </a:cubicBezTo>
                <a:cubicBezTo>
                  <a:pt x="5603506" y="-25640"/>
                  <a:pt x="5756633" y="17423"/>
                  <a:pt x="5905587" y="0"/>
                </a:cubicBezTo>
                <a:cubicBezTo>
                  <a:pt x="6054541" y="-17423"/>
                  <a:pt x="6080314" y="1552"/>
                  <a:pt x="6161750" y="0"/>
                </a:cubicBezTo>
                <a:cubicBezTo>
                  <a:pt x="6243186" y="-1552"/>
                  <a:pt x="6471173" y="9277"/>
                  <a:pt x="6708692" y="0"/>
                </a:cubicBezTo>
                <a:cubicBezTo>
                  <a:pt x="6946211" y="-9277"/>
                  <a:pt x="6994151" y="-12524"/>
                  <a:pt x="7110244" y="0"/>
                </a:cubicBezTo>
                <a:cubicBezTo>
                  <a:pt x="7226337" y="12524"/>
                  <a:pt x="7744878" y="17954"/>
                  <a:pt x="7947965" y="0"/>
                </a:cubicBezTo>
                <a:cubicBezTo>
                  <a:pt x="8151052" y="-17954"/>
                  <a:pt x="8173559" y="-9604"/>
                  <a:pt x="8349517" y="0"/>
                </a:cubicBezTo>
                <a:cubicBezTo>
                  <a:pt x="8525475" y="9604"/>
                  <a:pt x="9041469" y="-40823"/>
                  <a:pt x="9332628" y="0"/>
                </a:cubicBezTo>
                <a:cubicBezTo>
                  <a:pt x="9623787" y="40823"/>
                  <a:pt x="9533288" y="-7422"/>
                  <a:pt x="9588790" y="0"/>
                </a:cubicBezTo>
                <a:cubicBezTo>
                  <a:pt x="9644292" y="7422"/>
                  <a:pt x="9795392" y="-11669"/>
                  <a:pt x="9990343" y="0"/>
                </a:cubicBezTo>
                <a:cubicBezTo>
                  <a:pt x="10185294" y="11669"/>
                  <a:pt x="10273641" y="4949"/>
                  <a:pt x="10537284" y="0"/>
                </a:cubicBezTo>
                <a:cubicBezTo>
                  <a:pt x="10800927" y="-4949"/>
                  <a:pt x="10940181" y="-20043"/>
                  <a:pt x="11084226" y="0"/>
                </a:cubicBezTo>
                <a:cubicBezTo>
                  <a:pt x="11228271" y="20043"/>
                  <a:pt x="11738053" y="26110"/>
                  <a:pt x="11921947" y="0"/>
                </a:cubicBezTo>
                <a:cubicBezTo>
                  <a:pt x="12105841" y="-26110"/>
                  <a:pt x="12626673" y="4249"/>
                  <a:pt x="12905058" y="0"/>
                </a:cubicBezTo>
                <a:cubicBezTo>
                  <a:pt x="13183443" y="-4249"/>
                  <a:pt x="13508037" y="40598"/>
                  <a:pt x="13742779" y="0"/>
                </a:cubicBezTo>
                <a:cubicBezTo>
                  <a:pt x="13977521" y="-40598"/>
                  <a:pt x="14313955" y="-31901"/>
                  <a:pt x="14538960" y="0"/>
                </a:cubicBezTo>
                <a:cubicBezTo>
                  <a:pt x="14538722" y="12598"/>
                  <a:pt x="14539856" y="20112"/>
                  <a:pt x="14538960" y="27432"/>
                </a:cubicBezTo>
                <a:cubicBezTo>
                  <a:pt x="14127905" y="24310"/>
                  <a:pt x="13970758" y="29225"/>
                  <a:pt x="13701239" y="27432"/>
                </a:cubicBezTo>
                <a:cubicBezTo>
                  <a:pt x="13431720" y="25639"/>
                  <a:pt x="13150116" y="32347"/>
                  <a:pt x="12718128" y="27432"/>
                </a:cubicBezTo>
                <a:cubicBezTo>
                  <a:pt x="12286140" y="22517"/>
                  <a:pt x="12439910" y="35511"/>
                  <a:pt x="12171187" y="27432"/>
                </a:cubicBezTo>
                <a:cubicBezTo>
                  <a:pt x="11902464" y="19353"/>
                  <a:pt x="11680256" y="51184"/>
                  <a:pt x="11333465" y="27432"/>
                </a:cubicBezTo>
                <a:cubicBezTo>
                  <a:pt x="10986674" y="3680"/>
                  <a:pt x="10784081" y="16698"/>
                  <a:pt x="10350355" y="27432"/>
                </a:cubicBezTo>
                <a:cubicBezTo>
                  <a:pt x="9916629" y="38167"/>
                  <a:pt x="10086489" y="18029"/>
                  <a:pt x="9948803" y="27432"/>
                </a:cubicBezTo>
                <a:cubicBezTo>
                  <a:pt x="9811117" y="36835"/>
                  <a:pt x="9420794" y="12020"/>
                  <a:pt x="9111082" y="27432"/>
                </a:cubicBezTo>
                <a:cubicBezTo>
                  <a:pt x="8801370" y="42844"/>
                  <a:pt x="8889644" y="37034"/>
                  <a:pt x="8709529" y="27432"/>
                </a:cubicBezTo>
                <a:cubicBezTo>
                  <a:pt x="8529414" y="17830"/>
                  <a:pt x="8561908" y="33931"/>
                  <a:pt x="8453367" y="27432"/>
                </a:cubicBezTo>
                <a:cubicBezTo>
                  <a:pt x="8344826" y="20933"/>
                  <a:pt x="8025285" y="48791"/>
                  <a:pt x="7761035" y="27432"/>
                </a:cubicBezTo>
                <a:cubicBezTo>
                  <a:pt x="7496785" y="6073"/>
                  <a:pt x="7559666" y="24077"/>
                  <a:pt x="7504873" y="27432"/>
                </a:cubicBezTo>
                <a:cubicBezTo>
                  <a:pt x="7450080" y="30787"/>
                  <a:pt x="6879878" y="57189"/>
                  <a:pt x="6667152" y="27432"/>
                </a:cubicBezTo>
                <a:cubicBezTo>
                  <a:pt x="6454426" y="-2325"/>
                  <a:pt x="6293175" y="21070"/>
                  <a:pt x="6120210" y="27432"/>
                </a:cubicBezTo>
                <a:cubicBezTo>
                  <a:pt x="5947245" y="33794"/>
                  <a:pt x="5604402" y="28454"/>
                  <a:pt x="5427878" y="27432"/>
                </a:cubicBezTo>
                <a:cubicBezTo>
                  <a:pt x="5251354" y="26410"/>
                  <a:pt x="5123349" y="44536"/>
                  <a:pt x="5026326" y="27432"/>
                </a:cubicBezTo>
                <a:cubicBezTo>
                  <a:pt x="4929303" y="10328"/>
                  <a:pt x="4597022" y="10097"/>
                  <a:pt x="4333995" y="27432"/>
                </a:cubicBezTo>
                <a:cubicBezTo>
                  <a:pt x="4070968" y="44767"/>
                  <a:pt x="3694403" y="18581"/>
                  <a:pt x="3496274" y="27432"/>
                </a:cubicBezTo>
                <a:cubicBezTo>
                  <a:pt x="3298145" y="36283"/>
                  <a:pt x="3130412" y="43912"/>
                  <a:pt x="2949332" y="27432"/>
                </a:cubicBezTo>
                <a:cubicBezTo>
                  <a:pt x="2768252" y="10952"/>
                  <a:pt x="2526580" y="38333"/>
                  <a:pt x="2111611" y="27432"/>
                </a:cubicBezTo>
                <a:cubicBezTo>
                  <a:pt x="1696642" y="16531"/>
                  <a:pt x="1576722" y="15780"/>
                  <a:pt x="1273890" y="27432"/>
                </a:cubicBezTo>
                <a:cubicBezTo>
                  <a:pt x="971058" y="39084"/>
                  <a:pt x="491377" y="22155"/>
                  <a:pt x="0" y="27432"/>
                </a:cubicBezTo>
                <a:cubicBezTo>
                  <a:pt x="-1285" y="14455"/>
                  <a:pt x="602" y="7744"/>
                  <a:pt x="0" y="0"/>
                </a:cubicBezTo>
                <a:close/>
              </a:path>
              <a:path w="14538960" h="27432" stroke="0" extrusionOk="0">
                <a:moveTo>
                  <a:pt x="0" y="0"/>
                </a:moveTo>
                <a:cubicBezTo>
                  <a:pt x="171547" y="-16675"/>
                  <a:pt x="313460" y="-885"/>
                  <a:pt x="401552" y="0"/>
                </a:cubicBezTo>
                <a:cubicBezTo>
                  <a:pt x="489644" y="885"/>
                  <a:pt x="546767" y="-6427"/>
                  <a:pt x="657715" y="0"/>
                </a:cubicBezTo>
                <a:cubicBezTo>
                  <a:pt x="768663" y="6427"/>
                  <a:pt x="961910" y="12497"/>
                  <a:pt x="1059267" y="0"/>
                </a:cubicBezTo>
                <a:cubicBezTo>
                  <a:pt x="1156624" y="-12497"/>
                  <a:pt x="1534766" y="-8897"/>
                  <a:pt x="1751599" y="0"/>
                </a:cubicBezTo>
                <a:cubicBezTo>
                  <a:pt x="1968432" y="8897"/>
                  <a:pt x="2269954" y="36360"/>
                  <a:pt x="2589320" y="0"/>
                </a:cubicBezTo>
                <a:cubicBezTo>
                  <a:pt x="2908686" y="-36360"/>
                  <a:pt x="3280956" y="5410"/>
                  <a:pt x="3572430" y="0"/>
                </a:cubicBezTo>
                <a:cubicBezTo>
                  <a:pt x="3863904" y="-5410"/>
                  <a:pt x="4109899" y="41466"/>
                  <a:pt x="4555541" y="0"/>
                </a:cubicBezTo>
                <a:cubicBezTo>
                  <a:pt x="5001183" y="-41466"/>
                  <a:pt x="4845945" y="24752"/>
                  <a:pt x="5102483" y="0"/>
                </a:cubicBezTo>
                <a:cubicBezTo>
                  <a:pt x="5359021" y="-24752"/>
                  <a:pt x="5662448" y="36649"/>
                  <a:pt x="5940204" y="0"/>
                </a:cubicBezTo>
                <a:cubicBezTo>
                  <a:pt x="6217960" y="-36649"/>
                  <a:pt x="6434481" y="1172"/>
                  <a:pt x="6632535" y="0"/>
                </a:cubicBezTo>
                <a:cubicBezTo>
                  <a:pt x="6830589" y="-1172"/>
                  <a:pt x="7016470" y="10391"/>
                  <a:pt x="7179477" y="0"/>
                </a:cubicBezTo>
                <a:cubicBezTo>
                  <a:pt x="7342484" y="-10391"/>
                  <a:pt x="7744209" y="35400"/>
                  <a:pt x="8017198" y="0"/>
                </a:cubicBezTo>
                <a:cubicBezTo>
                  <a:pt x="8290187" y="-35400"/>
                  <a:pt x="8213775" y="3275"/>
                  <a:pt x="8273361" y="0"/>
                </a:cubicBezTo>
                <a:cubicBezTo>
                  <a:pt x="8332947" y="-3275"/>
                  <a:pt x="8657489" y="21026"/>
                  <a:pt x="8820302" y="0"/>
                </a:cubicBezTo>
                <a:cubicBezTo>
                  <a:pt x="8983115" y="-21026"/>
                  <a:pt x="9246448" y="-33480"/>
                  <a:pt x="9512634" y="0"/>
                </a:cubicBezTo>
                <a:cubicBezTo>
                  <a:pt x="9778820" y="33480"/>
                  <a:pt x="10022070" y="-35955"/>
                  <a:pt x="10350355" y="0"/>
                </a:cubicBezTo>
                <a:cubicBezTo>
                  <a:pt x="10678640" y="35955"/>
                  <a:pt x="10760576" y="15004"/>
                  <a:pt x="11042686" y="0"/>
                </a:cubicBezTo>
                <a:cubicBezTo>
                  <a:pt x="11324796" y="-15004"/>
                  <a:pt x="11644984" y="7543"/>
                  <a:pt x="12025797" y="0"/>
                </a:cubicBezTo>
                <a:cubicBezTo>
                  <a:pt x="12406610" y="-7543"/>
                  <a:pt x="12191696" y="-427"/>
                  <a:pt x="12281960" y="0"/>
                </a:cubicBezTo>
                <a:cubicBezTo>
                  <a:pt x="12372224" y="427"/>
                  <a:pt x="12764434" y="-267"/>
                  <a:pt x="12974291" y="0"/>
                </a:cubicBezTo>
                <a:cubicBezTo>
                  <a:pt x="13184148" y="267"/>
                  <a:pt x="13148706" y="1432"/>
                  <a:pt x="13230454" y="0"/>
                </a:cubicBezTo>
                <a:cubicBezTo>
                  <a:pt x="13312202" y="-1432"/>
                  <a:pt x="14004478" y="-56309"/>
                  <a:pt x="14538960" y="0"/>
                </a:cubicBezTo>
                <a:cubicBezTo>
                  <a:pt x="14537653" y="5668"/>
                  <a:pt x="14538155" y="16003"/>
                  <a:pt x="14538960" y="27432"/>
                </a:cubicBezTo>
                <a:cubicBezTo>
                  <a:pt x="14438623" y="24645"/>
                  <a:pt x="14219137" y="40253"/>
                  <a:pt x="14137408" y="27432"/>
                </a:cubicBezTo>
                <a:cubicBezTo>
                  <a:pt x="14055679" y="14611"/>
                  <a:pt x="13974566" y="37490"/>
                  <a:pt x="13881245" y="27432"/>
                </a:cubicBezTo>
                <a:cubicBezTo>
                  <a:pt x="13787924" y="17374"/>
                  <a:pt x="13602758" y="10627"/>
                  <a:pt x="13479693" y="27432"/>
                </a:cubicBezTo>
                <a:cubicBezTo>
                  <a:pt x="13356628" y="44237"/>
                  <a:pt x="13053100" y="5185"/>
                  <a:pt x="12641972" y="27432"/>
                </a:cubicBezTo>
                <a:cubicBezTo>
                  <a:pt x="12230844" y="49679"/>
                  <a:pt x="12121541" y="34156"/>
                  <a:pt x="11658861" y="27432"/>
                </a:cubicBezTo>
                <a:cubicBezTo>
                  <a:pt x="11196181" y="20708"/>
                  <a:pt x="11410691" y="26551"/>
                  <a:pt x="11257309" y="27432"/>
                </a:cubicBezTo>
                <a:cubicBezTo>
                  <a:pt x="11103927" y="28313"/>
                  <a:pt x="10877807" y="38643"/>
                  <a:pt x="10564978" y="27432"/>
                </a:cubicBezTo>
                <a:cubicBezTo>
                  <a:pt x="10252149" y="16221"/>
                  <a:pt x="10300357" y="40716"/>
                  <a:pt x="10163425" y="27432"/>
                </a:cubicBezTo>
                <a:cubicBezTo>
                  <a:pt x="10026493" y="14148"/>
                  <a:pt x="9636169" y="8455"/>
                  <a:pt x="9325704" y="27432"/>
                </a:cubicBezTo>
                <a:cubicBezTo>
                  <a:pt x="9015239" y="46409"/>
                  <a:pt x="8952808" y="27783"/>
                  <a:pt x="8778763" y="27432"/>
                </a:cubicBezTo>
                <a:cubicBezTo>
                  <a:pt x="8604718" y="27081"/>
                  <a:pt x="8560124" y="30442"/>
                  <a:pt x="8377210" y="27432"/>
                </a:cubicBezTo>
                <a:cubicBezTo>
                  <a:pt x="8194296" y="24422"/>
                  <a:pt x="8221364" y="31264"/>
                  <a:pt x="8121048" y="27432"/>
                </a:cubicBezTo>
                <a:cubicBezTo>
                  <a:pt x="8020732" y="23600"/>
                  <a:pt x="7735062" y="13059"/>
                  <a:pt x="7428716" y="27432"/>
                </a:cubicBezTo>
                <a:cubicBezTo>
                  <a:pt x="7122370" y="41805"/>
                  <a:pt x="6869723" y="9486"/>
                  <a:pt x="6590995" y="27432"/>
                </a:cubicBezTo>
                <a:cubicBezTo>
                  <a:pt x="6312267" y="45378"/>
                  <a:pt x="6138833" y="54957"/>
                  <a:pt x="5898664" y="27432"/>
                </a:cubicBezTo>
                <a:cubicBezTo>
                  <a:pt x="5658495" y="-93"/>
                  <a:pt x="5246625" y="-6102"/>
                  <a:pt x="4915553" y="27432"/>
                </a:cubicBezTo>
                <a:cubicBezTo>
                  <a:pt x="4584481" y="60966"/>
                  <a:pt x="4527187" y="16101"/>
                  <a:pt x="4368611" y="27432"/>
                </a:cubicBezTo>
                <a:cubicBezTo>
                  <a:pt x="4210035" y="38763"/>
                  <a:pt x="4167259" y="33973"/>
                  <a:pt x="4112449" y="27432"/>
                </a:cubicBezTo>
                <a:cubicBezTo>
                  <a:pt x="4057639" y="20891"/>
                  <a:pt x="3934518" y="23534"/>
                  <a:pt x="3856286" y="27432"/>
                </a:cubicBezTo>
                <a:cubicBezTo>
                  <a:pt x="3778054" y="31330"/>
                  <a:pt x="3212679" y="1371"/>
                  <a:pt x="3018565" y="27432"/>
                </a:cubicBezTo>
                <a:cubicBezTo>
                  <a:pt x="2824451" y="53493"/>
                  <a:pt x="2650101" y="32365"/>
                  <a:pt x="2326234" y="27432"/>
                </a:cubicBezTo>
                <a:cubicBezTo>
                  <a:pt x="2002367" y="22499"/>
                  <a:pt x="1782353" y="63313"/>
                  <a:pt x="1343123" y="27432"/>
                </a:cubicBezTo>
                <a:cubicBezTo>
                  <a:pt x="903893" y="-8449"/>
                  <a:pt x="995288" y="14816"/>
                  <a:pt x="650792" y="27432"/>
                </a:cubicBezTo>
                <a:cubicBezTo>
                  <a:pt x="306296" y="40048"/>
                  <a:pt x="183840" y="32184"/>
                  <a:pt x="0" y="27432"/>
                </a:cubicBezTo>
                <a:cubicBezTo>
                  <a:pt x="841" y="19035"/>
                  <a:pt x="-1184" y="10383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43BEEC0B-B0FB-90BD-9DEF-4A662F484311}"/>
              </a:ext>
            </a:extLst>
          </p:cNvPr>
          <p:cNvSpPr txBox="1">
            <a:spLocks noChangeArrowheads="1"/>
          </p:cNvSpPr>
          <p:nvPr/>
        </p:nvSpPr>
        <p:spPr>
          <a:xfrm>
            <a:off x="1657351" y="2623931"/>
            <a:ext cx="14759648" cy="7250318"/>
          </a:xfrm>
          <a:prstGeom prst="rect">
            <a:avLst/>
          </a:prstGeom>
        </p:spPr>
        <p:txBody>
          <a:bodyPr vert="horz" lIns="0" tIns="68580" rIns="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3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892E86-70EA-72FD-E7F3-8490A6069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2" y="261977"/>
            <a:ext cx="1310951" cy="1632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AA4832A-D9F8-0911-30C5-CEC149FAEF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2778961"/>
              </p:ext>
            </p:extLst>
          </p:nvPr>
        </p:nvGraphicFramePr>
        <p:xfrm>
          <a:off x="1257300" y="3006669"/>
          <a:ext cx="15773400" cy="6265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A1FA22-5975-69A2-E85E-76265B8FA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665F3EA0-8853-843D-7ECB-971D5A3D3839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chemeClr val="bg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95119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0521" y="552380"/>
            <a:ext cx="12623429" cy="79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 u="sng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Tax Levy Incentive Program </a:t>
            </a:r>
            <a:r>
              <a:rPr lang="en-US" sz="5000" b="1" dirty="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4700679" y="7074186"/>
            <a:ext cx="5946973" cy="594697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80000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13" name="TextBox 11">
            <a:extLst>
              <a:ext uri="{FF2B5EF4-FFF2-40B4-BE49-F238E27FC236}">
                <a16:creationId xmlns:a16="http://schemas.microsoft.com/office/drawing/2014/main" id="{EB4631D1-B0DA-3D7D-C236-2ABAD98C49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6658149"/>
              </p:ext>
            </p:extLst>
          </p:nvPr>
        </p:nvGraphicFramePr>
        <p:xfrm>
          <a:off x="2041048" y="1821624"/>
          <a:ext cx="15561152" cy="7387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07ED33-1934-BF94-E05D-D04651A60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6D256A66-E8D3-B984-BEA6-0B474584296B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12</a:t>
            </a:r>
          </a:p>
        </p:txBody>
      </p:sp>
    </p:spTree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40521" y="552380"/>
            <a:ext cx="13895256" cy="797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Tentative District Goals 2025-2026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4700679" y="7074186"/>
            <a:ext cx="5946973" cy="5946973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800000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-381827" y="9766827"/>
            <a:ext cx="11402164" cy="711357"/>
          </a:xfrm>
          <a:custGeom>
            <a:avLst/>
            <a:gdLst/>
            <a:ahLst/>
            <a:cxnLst/>
            <a:rect l="l" t="t" r="r" b="b"/>
            <a:pathLst>
              <a:path w="11402164" h="711357">
                <a:moveTo>
                  <a:pt x="0" y="0"/>
                </a:moveTo>
                <a:lnTo>
                  <a:pt x="11402164" y="0"/>
                </a:lnTo>
                <a:lnTo>
                  <a:pt x="11402164" y="711357"/>
                </a:lnTo>
                <a:lnTo>
                  <a:pt x="0" y="7113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656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1045051" y="-1968071"/>
            <a:ext cx="3086100" cy="308610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7278" y="9063231"/>
            <a:ext cx="701443" cy="957057"/>
          </a:xfrm>
          <a:custGeom>
            <a:avLst/>
            <a:gdLst/>
            <a:ahLst/>
            <a:cxnLst/>
            <a:rect l="l" t="t" r="r" b="b"/>
            <a:pathLst>
              <a:path w="701443" h="957057">
                <a:moveTo>
                  <a:pt x="0" y="0"/>
                </a:moveTo>
                <a:lnTo>
                  <a:pt x="701443" y="0"/>
                </a:lnTo>
                <a:lnTo>
                  <a:pt x="701443" y="957057"/>
                </a:lnTo>
                <a:lnTo>
                  <a:pt x="0" y="957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334139" y="3048273"/>
            <a:ext cx="5487862" cy="4382663"/>
            <a:chOff x="0" y="0"/>
            <a:chExt cx="1445363" cy="115428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45363" cy="1154282"/>
            </a:xfrm>
            <a:custGeom>
              <a:avLst/>
              <a:gdLst/>
              <a:ahLst/>
              <a:cxnLst/>
              <a:rect l="l" t="t" r="r" b="b"/>
              <a:pathLst>
                <a:path w="1445363" h="1154282">
                  <a:moveTo>
                    <a:pt x="21161" y="0"/>
                  </a:moveTo>
                  <a:lnTo>
                    <a:pt x="1424202" y="0"/>
                  </a:lnTo>
                  <a:cubicBezTo>
                    <a:pt x="1429814" y="0"/>
                    <a:pt x="1435197" y="2229"/>
                    <a:pt x="1439165" y="6198"/>
                  </a:cubicBezTo>
                  <a:cubicBezTo>
                    <a:pt x="1443134" y="10166"/>
                    <a:pt x="1445363" y="15549"/>
                    <a:pt x="1445363" y="21161"/>
                  </a:cubicBezTo>
                  <a:lnTo>
                    <a:pt x="1445363" y="1133121"/>
                  </a:lnTo>
                  <a:cubicBezTo>
                    <a:pt x="1445363" y="1138733"/>
                    <a:pt x="1443134" y="1144115"/>
                    <a:pt x="1439165" y="1148084"/>
                  </a:cubicBezTo>
                  <a:cubicBezTo>
                    <a:pt x="1435197" y="1152052"/>
                    <a:pt x="1429814" y="1154282"/>
                    <a:pt x="1424202" y="1154282"/>
                  </a:cubicBezTo>
                  <a:lnTo>
                    <a:pt x="21161" y="1154282"/>
                  </a:lnTo>
                  <a:cubicBezTo>
                    <a:pt x="15549" y="1154282"/>
                    <a:pt x="10166" y="1152052"/>
                    <a:pt x="6198" y="1148084"/>
                  </a:cubicBezTo>
                  <a:cubicBezTo>
                    <a:pt x="2229" y="1144115"/>
                    <a:pt x="0" y="1138733"/>
                    <a:pt x="0" y="1133121"/>
                  </a:cubicBezTo>
                  <a:lnTo>
                    <a:pt x="0" y="21161"/>
                  </a:lnTo>
                  <a:cubicBezTo>
                    <a:pt x="0" y="15549"/>
                    <a:pt x="2229" y="10166"/>
                    <a:pt x="6198" y="6198"/>
                  </a:cubicBezTo>
                  <a:cubicBezTo>
                    <a:pt x="10166" y="2229"/>
                    <a:pt x="15549" y="0"/>
                    <a:pt x="21161" y="0"/>
                  </a:cubicBez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9050"/>
              <a:ext cx="1445363" cy="1173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r>
                <a:rPr lang="en-US" sz="2599" b="1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CONSIDER SCHOOL RECONFIGURATION FOR 2026-2027 SCHOOL YEAR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30915" y="3048273"/>
            <a:ext cx="5487862" cy="4382663"/>
            <a:chOff x="0" y="0"/>
            <a:chExt cx="1445363" cy="115428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45363" cy="1154282"/>
            </a:xfrm>
            <a:custGeom>
              <a:avLst/>
              <a:gdLst/>
              <a:ahLst/>
              <a:cxnLst/>
              <a:rect l="l" t="t" r="r" b="b"/>
              <a:pathLst>
                <a:path w="1445363" h="1154282">
                  <a:moveTo>
                    <a:pt x="21161" y="0"/>
                  </a:moveTo>
                  <a:lnTo>
                    <a:pt x="1424202" y="0"/>
                  </a:lnTo>
                  <a:cubicBezTo>
                    <a:pt x="1429814" y="0"/>
                    <a:pt x="1435197" y="2229"/>
                    <a:pt x="1439165" y="6198"/>
                  </a:cubicBezTo>
                  <a:cubicBezTo>
                    <a:pt x="1443134" y="10166"/>
                    <a:pt x="1445363" y="15549"/>
                    <a:pt x="1445363" y="21161"/>
                  </a:cubicBezTo>
                  <a:lnTo>
                    <a:pt x="1445363" y="1133121"/>
                  </a:lnTo>
                  <a:cubicBezTo>
                    <a:pt x="1445363" y="1138733"/>
                    <a:pt x="1443134" y="1144115"/>
                    <a:pt x="1439165" y="1148084"/>
                  </a:cubicBezTo>
                  <a:cubicBezTo>
                    <a:pt x="1435197" y="1152052"/>
                    <a:pt x="1429814" y="1154282"/>
                    <a:pt x="1424202" y="1154282"/>
                  </a:cubicBezTo>
                  <a:lnTo>
                    <a:pt x="21161" y="1154282"/>
                  </a:lnTo>
                  <a:cubicBezTo>
                    <a:pt x="15549" y="1154282"/>
                    <a:pt x="10166" y="1152052"/>
                    <a:pt x="6198" y="1148084"/>
                  </a:cubicBezTo>
                  <a:cubicBezTo>
                    <a:pt x="2229" y="1144115"/>
                    <a:pt x="0" y="1138733"/>
                    <a:pt x="0" y="1133121"/>
                  </a:cubicBezTo>
                  <a:lnTo>
                    <a:pt x="0" y="21161"/>
                  </a:lnTo>
                  <a:cubicBezTo>
                    <a:pt x="0" y="15549"/>
                    <a:pt x="2229" y="10166"/>
                    <a:pt x="6198" y="6198"/>
                  </a:cubicBezTo>
                  <a:cubicBezTo>
                    <a:pt x="10166" y="2229"/>
                    <a:pt x="15549" y="0"/>
                    <a:pt x="21161" y="0"/>
                  </a:cubicBez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1445363" cy="1173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r>
                <a:rPr lang="en-US" sz="2599" b="1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SUSTAIN STUDENT, PARENT &amp; COMMUNITY ENGAGEMENT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23602" y="3048273"/>
            <a:ext cx="5487862" cy="4382663"/>
            <a:chOff x="0" y="0"/>
            <a:chExt cx="1445363" cy="115428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45363" cy="1154282"/>
            </a:xfrm>
            <a:custGeom>
              <a:avLst/>
              <a:gdLst/>
              <a:ahLst/>
              <a:cxnLst/>
              <a:rect l="l" t="t" r="r" b="b"/>
              <a:pathLst>
                <a:path w="1445363" h="1154282">
                  <a:moveTo>
                    <a:pt x="21161" y="0"/>
                  </a:moveTo>
                  <a:lnTo>
                    <a:pt x="1424202" y="0"/>
                  </a:lnTo>
                  <a:cubicBezTo>
                    <a:pt x="1429814" y="0"/>
                    <a:pt x="1435197" y="2229"/>
                    <a:pt x="1439165" y="6198"/>
                  </a:cubicBezTo>
                  <a:cubicBezTo>
                    <a:pt x="1443134" y="10166"/>
                    <a:pt x="1445363" y="15549"/>
                    <a:pt x="1445363" y="21161"/>
                  </a:cubicBezTo>
                  <a:lnTo>
                    <a:pt x="1445363" y="1133121"/>
                  </a:lnTo>
                  <a:cubicBezTo>
                    <a:pt x="1445363" y="1138733"/>
                    <a:pt x="1443134" y="1144115"/>
                    <a:pt x="1439165" y="1148084"/>
                  </a:cubicBezTo>
                  <a:cubicBezTo>
                    <a:pt x="1435197" y="1152052"/>
                    <a:pt x="1429814" y="1154282"/>
                    <a:pt x="1424202" y="1154282"/>
                  </a:cubicBezTo>
                  <a:lnTo>
                    <a:pt x="21161" y="1154282"/>
                  </a:lnTo>
                  <a:cubicBezTo>
                    <a:pt x="15549" y="1154282"/>
                    <a:pt x="10166" y="1152052"/>
                    <a:pt x="6198" y="1148084"/>
                  </a:cubicBezTo>
                  <a:cubicBezTo>
                    <a:pt x="2229" y="1144115"/>
                    <a:pt x="0" y="1138733"/>
                    <a:pt x="0" y="1133121"/>
                  </a:cubicBezTo>
                  <a:lnTo>
                    <a:pt x="0" y="21161"/>
                  </a:lnTo>
                  <a:cubicBezTo>
                    <a:pt x="0" y="15549"/>
                    <a:pt x="2229" y="10166"/>
                    <a:pt x="6198" y="6198"/>
                  </a:cubicBezTo>
                  <a:cubicBezTo>
                    <a:pt x="10166" y="2229"/>
                    <a:pt x="15549" y="0"/>
                    <a:pt x="21161" y="0"/>
                  </a:cubicBez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1445363" cy="1173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r>
                <a:rPr lang="en-US" sz="2599" b="1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DEVELOP PARTNERSHIPS AND RESOURCES TO IMPROVE AND EXPAND ON THE QUALITY OF THE EDUCATIONAL EXPERIENCE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258493" y="2228696"/>
            <a:ext cx="1639155" cy="1639155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ABDC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253224" y="2228696"/>
            <a:ext cx="1639155" cy="1639155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ABDC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209552" y="2228696"/>
            <a:ext cx="1639155" cy="1639155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ABDC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8486911" y="2463847"/>
            <a:ext cx="1171781" cy="1168851"/>
          </a:xfrm>
          <a:custGeom>
            <a:avLst/>
            <a:gdLst/>
            <a:ahLst/>
            <a:cxnLst/>
            <a:rect l="l" t="t" r="r" b="b"/>
            <a:pathLst>
              <a:path w="1171781" h="1168851">
                <a:moveTo>
                  <a:pt x="0" y="0"/>
                </a:moveTo>
                <a:lnTo>
                  <a:pt x="1171781" y="0"/>
                </a:lnTo>
                <a:lnTo>
                  <a:pt x="1171781" y="1168852"/>
                </a:lnTo>
                <a:lnTo>
                  <a:pt x="0" y="11688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4418930" y="2708705"/>
            <a:ext cx="1240101" cy="801416"/>
          </a:xfrm>
          <a:custGeom>
            <a:avLst/>
            <a:gdLst/>
            <a:ahLst/>
            <a:cxnLst/>
            <a:rect l="l" t="t" r="r" b="b"/>
            <a:pathLst>
              <a:path w="1240101" h="801416">
                <a:moveTo>
                  <a:pt x="0" y="0"/>
                </a:moveTo>
                <a:lnTo>
                  <a:pt x="1240101" y="0"/>
                </a:lnTo>
                <a:lnTo>
                  <a:pt x="1240101" y="801416"/>
                </a:lnTo>
                <a:lnTo>
                  <a:pt x="0" y="801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2420781" y="2463847"/>
            <a:ext cx="1319333" cy="1124732"/>
          </a:xfrm>
          <a:custGeom>
            <a:avLst/>
            <a:gdLst/>
            <a:ahLst/>
            <a:cxnLst/>
            <a:rect l="l" t="t" r="r" b="b"/>
            <a:pathLst>
              <a:path w="1319333" h="1124732">
                <a:moveTo>
                  <a:pt x="0" y="0"/>
                </a:moveTo>
                <a:lnTo>
                  <a:pt x="1319334" y="0"/>
                </a:lnTo>
                <a:lnTo>
                  <a:pt x="1319334" y="1124732"/>
                </a:lnTo>
                <a:lnTo>
                  <a:pt x="0" y="11247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2" name="Group 32"/>
          <p:cNvGrpSpPr/>
          <p:nvPr/>
        </p:nvGrpSpPr>
        <p:grpSpPr>
          <a:xfrm>
            <a:off x="-381827" y="-2428945"/>
            <a:ext cx="3086100" cy="3086100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ABDC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39700" y="120650"/>
              <a:ext cx="533400" cy="552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35" name="TextBox 2">
            <a:extLst>
              <a:ext uri="{FF2B5EF4-FFF2-40B4-BE49-F238E27FC236}">
                <a16:creationId xmlns:a16="http://schemas.microsoft.com/office/drawing/2014/main" id="{5E6ED5D3-EFFE-AB85-8D3B-76541234EC52}"/>
              </a:ext>
            </a:extLst>
          </p:cNvPr>
          <p:cNvSpPr txBox="1"/>
          <p:nvPr/>
        </p:nvSpPr>
        <p:spPr>
          <a:xfrm>
            <a:off x="17907000" y="9336914"/>
            <a:ext cx="571035" cy="732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000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13</a:t>
            </a:r>
            <a:endParaRPr lang="en-US" sz="2400" dirty="0">
              <a:solidFill>
                <a:srgbClr val="00000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</p:spTree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32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98912" y="-4428"/>
            <a:ext cx="5889088" cy="756959"/>
            <a:chOff x="0" y="0"/>
            <a:chExt cx="1551036" cy="1993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51036" cy="199364"/>
            </a:xfrm>
            <a:custGeom>
              <a:avLst/>
              <a:gdLst/>
              <a:ahLst/>
              <a:cxnLst/>
              <a:rect l="l" t="t" r="r" b="b"/>
              <a:pathLst>
                <a:path w="1551036" h="199364">
                  <a:moveTo>
                    <a:pt x="0" y="0"/>
                  </a:moveTo>
                  <a:lnTo>
                    <a:pt x="1551036" y="0"/>
                  </a:lnTo>
                  <a:lnTo>
                    <a:pt x="1551036" y="199364"/>
                  </a:lnTo>
                  <a:lnTo>
                    <a:pt x="0" y="199364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1551036" cy="256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398912" y="9530041"/>
            <a:ext cx="5889088" cy="756959"/>
            <a:chOff x="0" y="0"/>
            <a:chExt cx="1551036" cy="19936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51036" cy="199364"/>
            </a:xfrm>
            <a:custGeom>
              <a:avLst/>
              <a:gdLst/>
              <a:ahLst/>
              <a:cxnLst/>
              <a:rect l="l" t="t" r="r" b="b"/>
              <a:pathLst>
                <a:path w="1551036" h="199364">
                  <a:moveTo>
                    <a:pt x="0" y="0"/>
                  </a:moveTo>
                  <a:lnTo>
                    <a:pt x="1551036" y="0"/>
                  </a:lnTo>
                  <a:lnTo>
                    <a:pt x="1551036" y="199364"/>
                  </a:lnTo>
                  <a:lnTo>
                    <a:pt x="0" y="199364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551036" cy="2565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8935438" y="500496"/>
            <a:ext cx="11905918" cy="9540117"/>
            <a:chOff x="0" y="0"/>
            <a:chExt cx="3135715" cy="251262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35715" cy="2512623"/>
            </a:xfrm>
            <a:custGeom>
              <a:avLst/>
              <a:gdLst/>
              <a:ahLst/>
              <a:cxnLst/>
              <a:rect l="l" t="t" r="r" b="b"/>
              <a:pathLst>
                <a:path w="3135715" h="2512623">
                  <a:moveTo>
                    <a:pt x="0" y="0"/>
                  </a:moveTo>
                  <a:lnTo>
                    <a:pt x="3135715" y="0"/>
                  </a:lnTo>
                  <a:lnTo>
                    <a:pt x="3135715" y="2512623"/>
                  </a:lnTo>
                  <a:lnTo>
                    <a:pt x="0" y="2512623"/>
                  </a:lnTo>
                  <a:close/>
                </a:path>
              </a:pathLst>
            </a:custGeom>
            <a:solidFill>
              <a:srgbClr val="BB323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3135715" cy="25316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75323" y="-1493713"/>
            <a:ext cx="13964480" cy="13964480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BABDC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036559" y="-1232478"/>
            <a:ext cx="13442009" cy="13442009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A2A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27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3735228" y="2274753"/>
            <a:ext cx="4201859" cy="5733065"/>
          </a:xfrm>
          <a:custGeom>
            <a:avLst/>
            <a:gdLst/>
            <a:ahLst/>
            <a:cxnLst/>
            <a:rect l="l" t="t" r="r" b="b"/>
            <a:pathLst>
              <a:path w="4201859" h="5733065">
                <a:moveTo>
                  <a:pt x="0" y="0"/>
                </a:moveTo>
                <a:lnTo>
                  <a:pt x="4201859" y="0"/>
                </a:lnTo>
                <a:lnTo>
                  <a:pt x="4201859" y="5733066"/>
                </a:lnTo>
                <a:lnTo>
                  <a:pt x="0" y="5733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617128" y="3978439"/>
            <a:ext cx="8819592" cy="1742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189"/>
              </a:lnSpc>
              <a:spcBef>
                <a:spcPct val="0"/>
              </a:spcBef>
            </a:pPr>
            <a:r>
              <a:rPr lang="en-US" sz="10135" b="1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Thank you!</a:t>
            </a:r>
          </a:p>
        </p:txBody>
      </p:sp>
      <p:sp>
        <p:nvSpPr>
          <p:cNvPr id="18" name="Freeform 18"/>
          <p:cNvSpPr/>
          <p:nvPr/>
        </p:nvSpPr>
        <p:spPr>
          <a:xfrm>
            <a:off x="815873" y="6285783"/>
            <a:ext cx="594170" cy="594170"/>
          </a:xfrm>
          <a:custGeom>
            <a:avLst/>
            <a:gdLst/>
            <a:ahLst/>
            <a:cxnLst/>
            <a:rect l="l" t="t" r="r" b="b"/>
            <a:pathLst>
              <a:path w="594170" h="594170">
                <a:moveTo>
                  <a:pt x="0" y="0"/>
                </a:moveTo>
                <a:lnTo>
                  <a:pt x="594170" y="0"/>
                </a:lnTo>
                <a:lnTo>
                  <a:pt x="594170" y="594170"/>
                </a:lnTo>
                <a:lnTo>
                  <a:pt x="0" y="5941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1565644" y="6300656"/>
            <a:ext cx="3556531" cy="488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796"/>
              </a:lnSpc>
              <a:spcBef>
                <a:spcPct val="0"/>
              </a:spcBef>
            </a:pPr>
            <a:r>
              <a:rPr lang="en-US" sz="2711" b="1" spc="-54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rfisicaro@htsd.us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E648FA90-A01F-DF78-1C72-14614843E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962</Words>
  <Application>Microsoft Macintosh PowerPoint</Application>
  <PresentationFormat>Custom</PresentationFormat>
  <Paragraphs>278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Poppins Bold</vt:lpstr>
      <vt:lpstr>Arial</vt:lpstr>
      <vt:lpstr>Calibri</vt:lpstr>
      <vt:lpstr>Josefin Sans</vt:lpstr>
      <vt:lpstr>Montserrat Classic</vt:lpstr>
      <vt:lpstr>Montserrat Classic Bold</vt:lpstr>
      <vt:lpstr>Wingdings</vt:lpstr>
      <vt:lpstr>Montserrat Bold</vt:lpstr>
      <vt:lpstr>Office Theme</vt:lpstr>
      <vt:lpstr>PowerPoint Presentation</vt:lpstr>
      <vt:lpstr>PowerPoint Presentation</vt:lpstr>
      <vt:lpstr>Highlights &amp; Accomplishments 2024-2025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Reductions 2024-25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Funding Sources Detail</vt:lpstr>
      <vt:lpstr>Reductions 2025-26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2025-26 Public Budget Hearing</dc:title>
  <cp:lastModifiedBy>James Heckers</cp:lastModifiedBy>
  <cp:revision>4</cp:revision>
  <dcterms:created xsi:type="dcterms:W3CDTF">2006-08-16T00:00:00Z</dcterms:created>
  <dcterms:modified xsi:type="dcterms:W3CDTF">2025-05-06T21:55:26Z</dcterms:modified>
  <dc:identifier>DAGmS-LDObc</dc:identifier>
</cp:coreProperties>
</file>