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8" r:id="rId6"/>
    <p:sldId id="266" r:id="rId7"/>
    <p:sldId id="262" r:id="rId8"/>
    <p:sldId id="265" r:id="rId9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848818-AC06-3F41-ADDB-DD53C3EC2E9D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C657F6-B270-7541-8F7A-F09CBDE48D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22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A5394-44D1-9540-810F-E235301A6A55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85D4D-007C-9E43-9FEF-D23DDD480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5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85D4D-007C-9E43-9FEF-D23DDD48080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9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785D4D-007C-9E43-9FEF-D23DDD4808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43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1A24CD3-204F-4468-8EE4-28A6668D006A}" type="datetimeFigureOut">
              <a:rPr lang="en-US" smtClean="0"/>
              <a:t>10/11/25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58112"/>
            <a:ext cx="7897368" cy="280824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BI-ANNUAL REPORT ON </a:t>
            </a:r>
            <a:br>
              <a:rPr lang="en-US" sz="4800" dirty="0"/>
            </a:br>
            <a:r>
              <a:rPr lang="en-US" sz="4800" dirty="0"/>
              <a:t>VIOLENCE AND VANDALISM</a:t>
            </a:r>
            <a:br>
              <a:rPr lang="en-US" sz="4800" dirty="0"/>
            </a:br>
            <a:r>
              <a:rPr lang="en-US" sz="4800" dirty="0"/>
              <a:t>PERIOD 2:  </a:t>
            </a:r>
            <a:br>
              <a:rPr lang="en-US" sz="4800" dirty="0"/>
            </a:br>
            <a:r>
              <a:rPr lang="en-US" sz="4800" dirty="0"/>
              <a:t>Jan. 1, 2025 – June 30,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1490904"/>
          </a:xfrm>
        </p:spPr>
        <p:txBody>
          <a:bodyPr>
            <a:normAutofit/>
          </a:bodyPr>
          <a:lstStyle/>
          <a:p>
            <a:r>
              <a:rPr lang="en-US" sz="2400" dirty="0"/>
              <a:t>Haddon Township School District</a:t>
            </a:r>
          </a:p>
          <a:p>
            <a:r>
              <a:rPr lang="en-US" sz="2400" dirty="0"/>
              <a:t>Robert J. </a:t>
            </a:r>
            <a:r>
              <a:rPr lang="en-US" sz="2400" dirty="0" err="1"/>
              <a:t>Fisicaro</a:t>
            </a:r>
            <a:r>
              <a:rPr lang="en-US" sz="2400" dirty="0"/>
              <a:t>, Superintendent</a:t>
            </a:r>
          </a:p>
          <a:p>
            <a:r>
              <a:rPr lang="en-US" sz="2400" dirty="0"/>
              <a:t>October 16, 2025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83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21828" cy="1600200"/>
          </a:xfrm>
        </p:spPr>
        <p:txBody>
          <a:bodyPr>
            <a:normAutofit/>
          </a:bodyPr>
          <a:lstStyle/>
          <a:p>
            <a:r>
              <a:rPr lang="en-US" dirty="0"/>
              <a:t>REPORTING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773" y="685799"/>
            <a:ext cx="8703900" cy="4084085"/>
          </a:xfrm>
        </p:spPr>
        <p:txBody>
          <a:bodyPr>
            <a:noAutofit/>
          </a:bodyPr>
          <a:lstStyle/>
          <a:p>
            <a:r>
              <a:rPr lang="en-US" sz="3600" dirty="0"/>
              <a:t>Summarize the monthly Student Safety Data System Report presented to the BOE at each meeting</a:t>
            </a:r>
          </a:p>
          <a:p>
            <a:r>
              <a:rPr lang="en-US" sz="3600" dirty="0"/>
              <a:t>Identify the efforts of the district to address violence and vandalism</a:t>
            </a:r>
          </a:p>
          <a:p>
            <a:r>
              <a:rPr lang="en-US" sz="3600" dirty="0"/>
              <a:t>Generate discussion about the district’s efforts</a:t>
            </a:r>
          </a:p>
        </p:txBody>
      </p:sp>
    </p:spTree>
    <p:extLst>
      <p:ext uri="{BB962C8B-B14F-4D97-AF65-F5344CB8AC3E}">
        <p14:creationId xmlns:p14="http://schemas.microsoft.com/office/powerpoint/2010/main" val="175465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4572000"/>
            <a:ext cx="7673453" cy="1600200"/>
          </a:xfrm>
        </p:spPr>
        <p:txBody>
          <a:bodyPr/>
          <a:lstStyle/>
          <a:p>
            <a:r>
              <a:rPr lang="en-US" dirty="0"/>
              <a:t>REPORTING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799"/>
            <a:ext cx="7801232" cy="4383493"/>
          </a:xfrm>
        </p:spPr>
        <p:txBody>
          <a:bodyPr>
            <a:normAutofit/>
          </a:bodyPr>
          <a:lstStyle/>
          <a:p>
            <a:r>
              <a:rPr lang="en-US" sz="3600" dirty="0"/>
              <a:t>Incidents </a:t>
            </a:r>
            <a:r>
              <a:rPr lang="en-US" sz="2800" dirty="0"/>
              <a:t>(Violence, Vandalism, HIB, Weapons Offenses, Substance Offences) </a:t>
            </a:r>
          </a:p>
          <a:p>
            <a:r>
              <a:rPr lang="en-US" sz="3600" dirty="0"/>
              <a:t>Other Incidents Leading to Removal</a:t>
            </a:r>
          </a:p>
          <a:p>
            <a:r>
              <a:rPr lang="en-US" sz="3600" dirty="0"/>
              <a:t>HIB Alleged</a:t>
            </a:r>
          </a:p>
          <a:p>
            <a:r>
              <a:rPr lang="en-US" sz="3600" dirty="0"/>
              <a:t>HIB Trainings</a:t>
            </a:r>
          </a:p>
          <a:p>
            <a:r>
              <a:rPr lang="en-US" sz="3600" dirty="0"/>
              <a:t>HIB Programs</a:t>
            </a:r>
          </a:p>
        </p:txBody>
      </p:sp>
    </p:spTree>
    <p:extLst>
      <p:ext uri="{BB962C8B-B14F-4D97-AF65-F5344CB8AC3E}">
        <p14:creationId xmlns:p14="http://schemas.microsoft.com/office/powerpoint/2010/main" val="2621595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543800" cy="1600200"/>
          </a:xfrm>
        </p:spPr>
        <p:txBody>
          <a:bodyPr>
            <a:normAutofit fontScale="90000"/>
          </a:bodyPr>
          <a:lstStyle/>
          <a:p>
            <a:br>
              <a:rPr lang="en-US" sz="4000" dirty="0"/>
            </a:br>
            <a:r>
              <a:rPr lang="en-US" sz="4000" dirty="0"/>
              <a:t>2024-25 BIANNUAL REPORT INCLUDES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47" y="685799"/>
            <a:ext cx="8466427" cy="4321547"/>
          </a:xfrm>
        </p:spPr>
        <p:txBody>
          <a:bodyPr>
            <a:noAutofit/>
          </a:bodyPr>
          <a:lstStyle/>
          <a:p>
            <a:r>
              <a:rPr lang="en-US" sz="3600" dirty="0"/>
              <a:t>Monthly data report on the DOE Student Safety Data System (SSDS)</a:t>
            </a:r>
          </a:p>
          <a:p>
            <a:r>
              <a:rPr lang="en-US" sz="3600" dirty="0"/>
              <a:t>All required incidents</a:t>
            </a:r>
          </a:p>
          <a:p>
            <a:r>
              <a:rPr lang="en-US" sz="3600" dirty="0"/>
              <a:t>Actions taken</a:t>
            </a:r>
          </a:p>
          <a:p>
            <a:pPr>
              <a:buFont typeface="Arial"/>
              <a:buChar char="•"/>
            </a:pPr>
            <a:r>
              <a:rPr lang="en-US" sz="3600" dirty="0"/>
              <a:t>Program provided</a:t>
            </a:r>
          </a:p>
          <a:p>
            <a:pPr>
              <a:buFont typeface="Arial"/>
              <a:buChar char="•"/>
            </a:pPr>
            <a:r>
              <a:rPr lang="en-US" sz="3600" dirty="0"/>
              <a:t>Efforts to address violence vandalism and HIB in the district</a:t>
            </a:r>
          </a:p>
        </p:txBody>
      </p:sp>
    </p:spTree>
    <p:extLst>
      <p:ext uri="{BB962C8B-B14F-4D97-AF65-F5344CB8AC3E}">
        <p14:creationId xmlns:p14="http://schemas.microsoft.com/office/powerpoint/2010/main" val="143600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4700752"/>
            <a:ext cx="7543800" cy="1600200"/>
          </a:xfrm>
        </p:spPr>
        <p:txBody>
          <a:bodyPr>
            <a:noAutofit/>
          </a:bodyPr>
          <a:lstStyle/>
          <a:p>
            <a:r>
              <a:rPr lang="en-US" sz="3600" dirty="0"/>
              <a:t>SSDS 2024-25 PERIOD 1</a:t>
            </a:r>
            <a:br>
              <a:rPr lang="en-US" sz="3600" dirty="0"/>
            </a:br>
            <a:r>
              <a:rPr lang="en-US" sz="3600" dirty="0"/>
              <a:t>Incidents by Reporting Category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0688911"/>
              </p:ext>
            </p:extLst>
          </p:nvPr>
        </p:nvGraphicFramePr>
        <p:xfrm>
          <a:off x="762000" y="557048"/>
          <a:ext cx="7467599" cy="4572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0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2940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Violence &amp; Vandalism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PERIOD 1:  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Sept. 2024 –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Dec. 31,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Other Incidents Leading</a:t>
                      </a:r>
                      <a:r>
                        <a:rPr lang="en-US" sz="1400" baseline="0" dirty="0"/>
                        <a:t> to Removal</a:t>
                      </a:r>
                    </a:p>
                    <a:p>
                      <a:pPr algn="ctr"/>
                      <a:r>
                        <a:rPr lang="en-US" sz="1400" baseline="0" dirty="0"/>
                        <a:t>Suspensions</a:t>
                      </a:r>
                    </a:p>
                    <a:p>
                      <a:pPr algn="ctr"/>
                      <a:r>
                        <a:rPr lang="en-US" sz="1400" baseline="0" dirty="0"/>
                        <a:t>ISS/OSS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HIB Alleged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HIB Trainings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HIB Programs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65">
                <a:tc>
                  <a:txBody>
                    <a:bodyPr/>
                    <a:lstStyle/>
                    <a:p>
                      <a:r>
                        <a:rPr lang="en-US" sz="1600" dirty="0"/>
                        <a:t>Edison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865">
                <a:tc>
                  <a:txBody>
                    <a:bodyPr/>
                    <a:lstStyle/>
                    <a:p>
                      <a:r>
                        <a:rPr lang="en-US" sz="1600" dirty="0"/>
                        <a:t>Jennings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865">
                <a:tc>
                  <a:txBody>
                    <a:bodyPr/>
                    <a:lstStyle/>
                    <a:p>
                      <a:r>
                        <a:rPr lang="en-US" sz="1600" dirty="0" err="1"/>
                        <a:t>Stoy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865">
                <a:tc>
                  <a:txBody>
                    <a:bodyPr/>
                    <a:lstStyle/>
                    <a:p>
                      <a:r>
                        <a:rPr lang="en-US" sz="1600" dirty="0"/>
                        <a:t>Strawbridge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865">
                <a:tc>
                  <a:txBody>
                    <a:bodyPr/>
                    <a:lstStyle/>
                    <a:p>
                      <a:r>
                        <a:rPr lang="en-US" sz="1600" dirty="0"/>
                        <a:t>Van </a:t>
                      </a:r>
                      <a:r>
                        <a:rPr lang="en-US" sz="1600" dirty="0" err="1"/>
                        <a:t>Sciver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865">
                <a:tc>
                  <a:txBody>
                    <a:bodyPr/>
                    <a:lstStyle/>
                    <a:p>
                      <a:r>
                        <a:rPr lang="en-US" sz="1600" dirty="0"/>
                        <a:t>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930">
                <a:tc>
                  <a:txBody>
                    <a:bodyPr/>
                    <a:lstStyle/>
                    <a:p>
                      <a:r>
                        <a:rPr lang="en-US" sz="1600" dirty="0"/>
                        <a:t>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930">
                <a:tc>
                  <a:txBody>
                    <a:bodyPr/>
                    <a:lstStyle/>
                    <a:p>
                      <a:r>
                        <a:rPr lang="en-US" sz="1600" dirty="0"/>
                        <a:t>District-Wide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499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325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007503"/>
            <a:ext cx="7543800" cy="1218324"/>
          </a:xfrm>
        </p:spPr>
        <p:txBody>
          <a:bodyPr>
            <a:noAutofit/>
          </a:bodyPr>
          <a:lstStyle/>
          <a:p>
            <a:r>
              <a:rPr lang="en-US" sz="3600" dirty="0"/>
              <a:t>SSDS 2024-25 PERIOD 2</a:t>
            </a:r>
            <a:br>
              <a:rPr lang="en-US" sz="3600" dirty="0"/>
            </a:br>
            <a:r>
              <a:rPr lang="en-US" sz="3600" dirty="0"/>
              <a:t>Incidents by Reporting Category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5986117"/>
              </p:ext>
            </p:extLst>
          </p:nvPr>
        </p:nvGraphicFramePr>
        <p:xfrm>
          <a:off x="762000" y="557048"/>
          <a:ext cx="7543800" cy="4545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3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8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7655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Violence &amp; Vandalism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PERIOD 1: 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Jan. 1 – June 30,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Other Incidents Leading</a:t>
                      </a:r>
                      <a:r>
                        <a:rPr lang="en-US" sz="1600" baseline="0" dirty="0"/>
                        <a:t> to Removal</a:t>
                      </a:r>
                    </a:p>
                    <a:p>
                      <a:pPr algn="ctr"/>
                      <a:r>
                        <a:rPr lang="en-US" sz="1600" baseline="0" dirty="0"/>
                        <a:t>Suspensions</a:t>
                      </a:r>
                    </a:p>
                    <a:p>
                      <a:pPr algn="ctr"/>
                      <a:r>
                        <a:rPr lang="en-US" sz="1600" baseline="0" dirty="0"/>
                        <a:t>ISS/OSS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HIB Alleged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HIB Trainings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HIB Programs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/>
                        <a:t>Edison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/>
                        <a:t>Jennings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 err="1"/>
                        <a:t>Stoy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/>
                        <a:t>Strawbridge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/>
                        <a:t>Van </a:t>
                      </a:r>
                      <a:r>
                        <a:rPr lang="en-US" sz="1600" dirty="0" err="1"/>
                        <a:t>Sciver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/>
                        <a:t>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/>
                        <a:t>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062">
                <a:tc>
                  <a:txBody>
                    <a:bodyPr/>
                    <a:lstStyle/>
                    <a:p>
                      <a:r>
                        <a:rPr lang="en-US" sz="1600" dirty="0"/>
                        <a:t>District-Wide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1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627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42478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PROGRAMS PROVIDED UPON DISCIPLINARY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222" y="685800"/>
            <a:ext cx="8445778" cy="3886200"/>
          </a:xfrm>
        </p:spPr>
        <p:txBody>
          <a:bodyPr>
            <a:noAutofit/>
          </a:bodyPr>
          <a:lstStyle/>
          <a:p>
            <a:r>
              <a:rPr lang="en-US" sz="3200" dirty="0"/>
              <a:t>Assignments,</a:t>
            </a:r>
            <a:r>
              <a:rPr lang="en-US" sz="1100" dirty="0"/>
              <a:t> </a:t>
            </a:r>
            <a:r>
              <a:rPr lang="en-US" sz="3200" dirty="0"/>
              <a:t>instruction and/or support services</a:t>
            </a:r>
          </a:p>
          <a:p>
            <a:r>
              <a:rPr lang="en-US" sz="3200" dirty="0"/>
              <a:t>In-school programs</a:t>
            </a:r>
          </a:p>
          <a:p>
            <a:r>
              <a:rPr lang="en-US" sz="3200" dirty="0"/>
              <a:t>In-district programs</a:t>
            </a:r>
          </a:p>
          <a:p>
            <a:r>
              <a:rPr lang="en-US" sz="3200" dirty="0"/>
              <a:t>Home assignments/home instruction</a:t>
            </a:r>
          </a:p>
          <a:p>
            <a:r>
              <a:rPr lang="en-US" sz="3200" dirty="0"/>
              <a:t>Counseling services</a:t>
            </a:r>
          </a:p>
          <a:p>
            <a:r>
              <a:rPr lang="en-US" sz="3200" dirty="0"/>
              <a:t>Parent conference/student conference</a:t>
            </a:r>
          </a:p>
        </p:txBody>
      </p:sp>
    </p:spTree>
    <p:extLst>
      <p:ext uri="{BB962C8B-B14F-4D97-AF65-F5344CB8AC3E}">
        <p14:creationId xmlns:p14="http://schemas.microsoft.com/office/powerpoint/2010/main" val="138576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873" y="685800"/>
            <a:ext cx="8827799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latin typeface="Calisto MT"/>
                <a:cs typeface="Calisto MT"/>
              </a:rPr>
              <a:t>Student Safety Data System Report</a:t>
            </a:r>
          </a:p>
        </p:txBody>
      </p:sp>
    </p:spTree>
    <p:extLst>
      <p:ext uri="{BB962C8B-B14F-4D97-AF65-F5344CB8AC3E}">
        <p14:creationId xmlns:p14="http://schemas.microsoft.com/office/powerpoint/2010/main" val="2159499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1799</TotalTime>
  <Words>311</Words>
  <Application>Microsoft Macintosh PowerPoint</Application>
  <PresentationFormat>On-screen Show (4:3)</PresentationFormat>
  <Paragraphs>109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Calisto MT</vt:lpstr>
      <vt:lpstr>Impact</vt:lpstr>
      <vt:lpstr>Times New Roman</vt:lpstr>
      <vt:lpstr>NewsPrint</vt:lpstr>
      <vt:lpstr>BI-ANNUAL REPORT ON  VIOLENCE AND VANDALISM PERIOD 2:   Jan. 1, 2025 – June 30, 2025</vt:lpstr>
      <vt:lpstr>REPORTING REQUIREMENTS</vt:lpstr>
      <vt:lpstr>REPORTING CATEGORIES</vt:lpstr>
      <vt:lpstr> 2024-25 BIANNUAL REPORT INCLUDES</vt:lpstr>
      <vt:lpstr>SSDS 2024-25 PERIOD 1 Incidents by Reporting Category</vt:lpstr>
      <vt:lpstr>SSDS 2024-25 PERIOD 2 Incidents by Reporting Category</vt:lpstr>
      <vt:lpstr>PROGRAMS PROVIDED UPON DISCIPLINARY ACTION</vt:lpstr>
      <vt:lpstr>Questions/Discussion</vt:lpstr>
    </vt:vector>
  </TitlesOfParts>
  <Company>Haddon Township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REPORT ON VIOLENCE AND VANDALISM:  2012-13</dc:title>
  <dc:creator>Nancy Ward</dc:creator>
  <cp:lastModifiedBy>Amy Ruta</cp:lastModifiedBy>
  <cp:revision>75</cp:revision>
  <cp:lastPrinted>2022-09-08T12:31:02Z</cp:lastPrinted>
  <dcterms:created xsi:type="dcterms:W3CDTF">2013-10-14T19:25:51Z</dcterms:created>
  <dcterms:modified xsi:type="dcterms:W3CDTF">2025-10-11T16:43:00Z</dcterms:modified>
</cp:coreProperties>
</file>