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4"/>
  </p:sldMasterIdLst>
  <p:sldIdLst>
    <p:sldId id="282" r:id="rId5"/>
    <p:sldId id="277" r:id="rId6"/>
    <p:sldId id="257" r:id="rId7"/>
    <p:sldId id="258" r:id="rId8"/>
    <p:sldId id="259" r:id="rId9"/>
    <p:sldId id="260" r:id="rId10"/>
    <p:sldId id="261" r:id="rId11"/>
    <p:sldId id="266" r:id="rId12"/>
    <p:sldId id="278" r:id="rId13"/>
    <p:sldId id="269" r:id="rId14"/>
    <p:sldId id="265" r:id="rId15"/>
    <p:sldId id="263" r:id="rId16"/>
    <p:sldId id="268" r:id="rId17"/>
    <p:sldId id="275" r:id="rId18"/>
    <p:sldId id="270" r:id="rId19"/>
    <p:sldId id="276" r:id="rId20"/>
    <p:sldId id="281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DA66EA-C872-9B5D-6B9A-AFBBB65A35FE}" v="6" dt="2026-02-19T16:36:35.362"/>
    <p1510:client id="{A53CE021-E5BF-7DD1-D9B0-FC4933B121B1}" v="5" dt="2026-02-19T15:19:43.666"/>
    <p1510:client id="{A80E6BA6-5320-0A3A-D791-36CD09858D75}" v="52" dt="2026-02-19T22:21:33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D41C74-F000-49ED-B7E0-A0462DB1D0E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B49BA05-F13D-4063-A0F2-52B937FBF95E}">
      <dgm:prSet/>
      <dgm:spPr/>
      <dgm:t>
        <a:bodyPr/>
        <a:lstStyle/>
        <a:p>
          <a:r>
            <a:rPr lang="en-US" b="1"/>
            <a:t>Counselor Overview of the High School</a:t>
          </a:r>
          <a:endParaRPr lang="en-US"/>
        </a:p>
      </dgm:t>
    </dgm:pt>
    <dgm:pt modelId="{67AB82A2-336F-447B-B497-875C77B51161}" type="parTrans" cxnId="{6F6B154B-5A28-4FA3-A6C2-8E04ABCE34CA}">
      <dgm:prSet/>
      <dgm:spPr/>
      <dgm:t>
        <a:bodyPr/>
        <a:lstStyle/>
        <a:p>
          <a:endParaRPr lang="en-US"/>
        </a:p>
      </dgm:t>
    </dgm:pt>
    <dgm:pt modelId="{0C331FD3-B5CC-4979-A969-1EC70D831F2F}" type="sibTrans" cxnId="{6F6B154B-5A28-4FA3-A6C2-8E04ABCE34CA}">
      <dgm:prSet/>
      <dgm:spPr/>
      <dgm:t>
        <a:bodyPr/>
        <a:lstStyle/>
        <a:p>
          <a:endParaRPr lang="en-US"/>
        </a:p>
      </dgm:t>
    </dgm:pt>
    <dgm:pt modelId="{E68B981E-7ED1-415E-AAB5-69623F1FA8E2}">
      <dgm:prSet/>
      <dgm:spPr/>
      <dgm:t>
        <a:bodyPr/>
        <a:lstStyle/>
        <a:p>
          <a:r>
            <a:rPr lang="en-US" b="1"/>
            <a:t>Guided Tours with PRO Students</a:t>
          </a:r>
          <a:endParaRPr lang="en-US"/>
        </a:p>
      </dgm:t>
    </dgm:pt>
    <dgm:pt modelId="{A352C8A1-B2B8-4F06-91F9-274A1067CED8}" type="parTrans" cxnId="{D983D647-FA3B-49E8-B927-FBC1AAA8176C}">
      <dgm:prSet/>
      <dgm:spPr/>
      <dgm:t>
        <a:bodyPr/>
        <a:lstStyle/>
        <a:p>
          <a:endParaRPr lang="en-US"/>
        </a:p>
      </dgm:t>
    </dgm:pt>
    <dgm:pt modelId="{793EB2CA-D6B6-460B-A69A-C4294EF6DC23}" type="sibTrans" cxnId="{D983D647-FA3B-49E8-B927-FBC1AAA8176C}">
      <dgm:prSet/>
      <dgm:spPr/>
      <dgm:t>
        <a:bodyPr/>
        <a:lstStyle/>
        <a:p>
          <a:endParaRPr lang="en-US"/>
        </a:p>
      </dgm:t>
    </dgm:pt>
    <dgm:pt modelId="{40BCF7BB-62BC-42D3-A17F-67228AEE260D}">
      <dgm:prSet/>
      <dgm:spPr/>
      <dgm:t>
        <a:bodyPr/>
        <a:lstStyle/>
        <a:p>
          <a:r>
            <a:rPr lang="en-US" b="1"/>
            <a:t>Open Forum in the Commons</a:t>
          </a:r>
          <a:endParaRPr lang="en-US"/>
        </a:p>
      </dgm:t>
    </dgm:pt>
    <dgm:pt modelId="{8746BB45-1322-4494-8166-EA635D48B91B}" type="parTrans" cxnId="{A387E655-CDE6-4DA2-9F67-E8ED1C4E74E8}">
      <dgm:prSet/>
      <dgm:spPr/>
      <dgm:t>
        <a:bodyPr/>
        <a:lstStyle/>
        <a:p>
          <a:endParaRPr lang="en-US"/>
        </a:p>
      </dgm:t>
    </dgm:pt>
    <dgm:pt modelId="{FA9C2EAB-5603-4232-8ACA-82150A1CC516}" type="sibTrans" cxnId="{A387E655-CDE6-4DA2-9F67-E8ED1C4E74E8}">
      <dgm:prSet/>
      <dgm:spPr/>
      <dgm:t>
        <a:bodyPr/>
        <a:lstStyle/>
        <a:p>
          <a:endParaRPr lang="en-US"/>
        </a:p>
      </dgm:t>
    </dgm:pt>
    <dgm:pt modelId="{039485C8-BD70-40E0-A65B-FF5FAF2AD557}">
      <dgm:prSet/>
      <dgm:spPr/>
      <dgm:t>
        <a:bodyPr/>
        <a:lstStyle/>
        <a:p>
          <a:r>
            <a:rPr lang="en-US" b="1"/>
            <a:t>Speak with high school teachers about potential courses</a:t>
          </a:r>
          <a:endParaRPr lang="en-US"/>
        </a:p>
      </dgm:t>
    </dgm:pt>
    <dgm:pt modelId="{92641817-240E-4A73-B7F7-056DEC083C40}" type="parTrans" cxnId="{944FBFFA-8D84-4AE6-BF0B-60C4E48E3196}">
      <dgm:prSet/>
      <dgm:spPr/>
      <dgm:t>
        <a:bodyPr/>
        <a:lstStyle/>
        <a:p>
          <a:endParaRPr lang="en-US"/>
        </a:p>
      </dgm:t>
    </dgm:pt>
    <dgm:pt modelId="{0CC91084-E14F-4228-AFFB-B9ACE0317DDD}" type="sibTrans" cxnId="{944FBFFA-8D84-4AE6-BF0B-60C4E48E3196}">
      <dgm:prSet/>
      <dgm:spPr/>
      <dgm:t>
        <a:bodyPr/>
        <a:lstStyle/>
        <a:p>
          <a:endParaRPr lang="en-US"/>
        </a:p>
      </dgm:t>
    </dgm:pt>
    <dgm:pt modelId="{5A1D0712-6F12-4197-A24A-5BCC309F85F0}">
      <dgm:prSet/>
      <dgm:spPr/>
      <dgm:t>
        <a:bodyPr/>
        <a:lstStyle/>
        <a:p>
          <a:r>
            <a:rPr lang="en-US" b="1"/>
            <a:t>Chat with students about their extracurricular activities</a:t>
          </a:r>
          <a:endParaRPr lang="en-US"/>
        </a:p>
      </dgm:t>
    </dgm:pt>
    <dgm:pt modelId="{102CE0AF-BCC5-4F6C-885A-04FB9C8FA755}" type="parTrans" cxnId="{73ABE284-17A1-4D7C-BEC3-FFE0FCA2F58D}">
      <dgm:prSet/>
      <dgm:spPr/>
      <dgm:t>
        <a:bodyPr/>
        <a:lstStyle/>
        <a:p>
          <a:endParaRPr lang="en-US"/>
        </a:p>
      </dgm:t>
    </dgm:pt>
    <dgm:pt modelId="{81DB374E-4A9D-4F2A-A444-A009390AD2E2}" type="sibTrans" cxnId="{73ABE284-17A1-4D7C-BEC3-FFE0FCA2F58D}">
      <dgm:prSet/>
      <dgm:spPr/>
      <dgm:t>
        <a:bodyPr/>
        <a:lstStyle/>
        <a:p>
          <a:endParaRPr lang="en-US"/>
        </a:p>
      </dgm:t>
    </dgm:pt>
    <dgm:pt modelId="{0BBD9F3F-8119-4692-AC9B-9A8A31BBB39D}">
      <dgm:prSet/>
      <dgm:spPr/>
      <dgm:t>
        <a:bodyPr/>
        <a:lstStyle/>
        <a:p>
          <a:r>
            <a:rPr lang="en-US" b="1"/>
            <a:t>Talk to athletic representatives about sports </a:t>
          </a:r>
          <a:endParaRPr lang="en-US"/>
        </a:p>
      </dgm:t>
    </dgm:pt>
    <dgm:pt modelId="{7F7CA02F-3976-4D69-B0AE-B6F0ADC9A865}" type="parTrans" cxnId="{CCFB9DC6-4E0F-4BAE-B309-4582D0C6DB20}">
      <dgm:prSet/>
      <dgm:spPr/>
      <dgm:t>
        <a:bodyPr/>
        <a:lstStyle/>
        <a:p>
          <a:endParaRPr lang="en-US"/>
        </a:p>
      </dgm:t>
    </dgm:pt>
    <dgm:pt modelId="{43EC14E3-6A76-4BC3-9B87-FE9CA09291F1}" type="sibTrans" cxnId="{CCFB9DC6-4E0F-4BAE-B309-4582D0C6DB20}">
      <dgm:prSet/>
      <dgm:spPr/>
      <dgm:t>
        <a:bodyPr/>
        <a:lstStyle/>
        <a:p>
          <a:endParaRPr lang="en-US"/>
        </a:p>
      </dgm:t>
    </dgm:pt>
    <dgm:pt modelId="{D8B090EC-88EF-40EB-BC7A-215CE38A1110}" type="pres">
      <dgm:prSet presAssocID="{2CD41C74-F000-49ED-B7E0-A0462DB1D0E9}" presName="linear" presStyleCnt="0">
        <dgm:presLayoutVars>
          <dgm:animLvl val="lvl"/>
          <dgm:resizeHandles val="exact"/>
        </dgm:presLayoutVars>
      </dgm:prSet>
      <dgm:spPr/>
    </dgm:pt>
    <dgm:pt modelId="{EBD824B1-92A7-4071-802E-9CB45AF34FD1}" type="pres">
      <dgm:prSet presAssocID="{2B49BA05-F13D-4063-A0F2-52B937FBF95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113C50B-59E4-4CD4-992F-6745DA6C117F}" type="pres">
      <dgm:prSet presAssocID="{0C331FD3-B5CC-4979-A969-1EC70D831F2F}" presName="spacer" presStyleCnt="0"/>
      <dgm:spPr/>
    </dgm:pt>
    <dgm:pt modelId="{9285F326-4152-4642-850E-30A26D0976F9}" type="pres">
      <dgm:prSet presAssocID="{E68B981E-7ED1-415E-AAB5-69623F1FA8E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05EFAA1-3909-4DA2-A809-5A49E55BD910}" type="pres">
      <dgm:prSet presAssocID="{793EB2CA-D6B6-460B-A69A-C4294EF6DC23}" presName="spacer" presStyleCnt="0"/>
      <dgm:spPr/>
    </dgm:pt>
    <dgm:pt modelId="{59ACE9B5-348B-4ADC-8A06-790C11B5F5B6}" type="pres">
      <dgm:prSet presAssocID="{40BCF7BB-62BC-42D3-A17F-67228AEE260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07D7918-F3E5-4E4D-9136-811A39ADA14F}" type="pres">
      <dgm:prSet presAssocID="{40BCF7BB-62BC-42D3-A17F-67228AEE260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22D852A-90F8-4044-8045-24F4251764D0}" type="presOf" srcId="{039485C8-BD70-40E0-A65B-FF5FAF2AD557}" destId="{F07D7918-F3E5-4E4D-9136-811A39ADA14F}" srcOrd="0" destOrd="0" presId="urn:microsoft.com/office/officeart/2005/8/layout/vList2"/>
    <dgm:cxn modelId="{D983D647-FA3B-49E8-B927-FBC1AAA8176C}" srcId="{2CD41C74-F000-49ED-B7E0-A0462DB1D0E9}" destId="{E68B981E-7ED1-415E-AAB5-69623F1FA8E2}" srcOrd="1" destOrd="0" parTransId="{A352C8A1-B2B8-4F06-91F9-274A1067CED8}" sibTransId="{793EB2CA-D6B6-460B-A69A-C4294EF6DC23}"/>
    <dgm:cxn modelId="{6F6B154B-5A28-4FA3-A6C2-8E04ABCE34CA}" srcId="{2CD41C74-F000-49ED-B7E0-A0462DB1D0E9}" destId="{2B49BA05-F13D-4063-A0F2-52B937FBF95E}" srcOrd="0" destOrd="0" parTransId="{67AB82A2-336F-447B-B497-875C77B51161}" sibTransId="{0C331FD3-B5CC-4979-A969-1EC70D831F2F}"/>
    <dgm:cxn modelId="{653C474E-805F-4732-87E2-C59E416BB7A3}" type="presOf" srcId="{0BBD9F3F-8119-4692-AC9B-9A8A31BBB39D}" destId="{F07D7918-F3E5-4E4D-9136-811A39ADA14F}" srcOrd="0" destOrd="2" presId="urn:microsoft.com/office/officeart/2005/8/layout/vList2"/>
    <dgm:cxn modelId="{A387E655-CDE6-4DA2-9F67-E8ED1C4E74E8}" srcId="{2CD41C74-F000-49ED-B7E0-A0462DB1D0E9}" destId="{40BCF7BB-62BC-42D3-A17F-67228AEE260D}" srcOrd="2" destOrd="0" parTransId="{8746BB45-1322-4494-8166-EA635D48B91B}" sibTransId="{FA9C2EAB-5603-4232-8ACA-82150A1CC516}"/>
    <dgm:cxn modelId="{8BFD0557-E433-4385-A37D-05CB22E4DE06}" type="presOf" srcId="{E68B981E-7ED1-415E-AAB5-69623F1FA8E2}" destId="{9285F326-4152-4642-850E-30A26D0976F9}" srcOrd="0" destOrd="0" presId="urn:microsoft.com/office/officeart/2005/8/layout/vList2"/>
    <dgm:cxn modelId="{73ABE284-17A1-4D7C-BEC3-FFE0FCA2F58D}" srcId="{40BCF7BB-62BC-42D3-A17F-67228AEE260D}" destId="{5A1D0712-6F12-4197-A24A-5BCC309F85F0}" srcOrd="1" destOrd="0" parTransId="{102CE0AF-BCC5-4F6C-885A-04FB9C8FA755}" sibTransId="{81DB374E-4A9D-4F2A-A444-A009390AD2E2}"/>
    <dgm:cxn modelId="{023E29B3-FA9A-435D-B4AE-92543D5BF91F}" type="presOf" srcId="{5A1D0712-6F12-4197-A24A-5BCC309F85F0}" destId="{F07D7918-F3E5-4E4D-9136-811A39ADA14F}" srcOrd="0" destOrd="1" presId="urn:microsoft.com/office/officeart/2005/8/layout/vList2"/>
    <dgm:cxn modelId="{CCFB9DC6-4E0F-4BAE-B309-4582D0C6DB20}" srcId="{40BCF7BB-62BC-42D3-A17F-67228AEE260D}" destId="{0BBD9F3F-8119-4692-AC9B-9A8A31BBB39D}" srcOrd="2" destOrd="0" parTransId="{7F7CA02F-3976-4D69-B0AE-B6F0ADC9A865}" sibTransId="{43EC14E3-6A76-4BC3-9B87-FE9CA09291F1}"/>
    <dgm:cxn modelId="{996623D0-8C39-433E-AF37-86757D96C102}" type="presOf" srcId="{2CD41C74-F000-49ED-B7E0-A0462DB1D0E9}" destId="{D8B090EC-88EF-40EB-BC7A-215CE38A1110}" srcOrd="0" destOrd="0" presId="urn:microsoft.com/office/officeart/2005/8/layout/vList2"/>
    <dgm:cxn modelId="{88B4D3E2-9BC2-4243-97A3-D144B52705D4}" type="presOf" srcId="{40BCF7BB-62BC-42D3-A17F-67228AEE260D}" destId="{59ACE9B5-348B-4ADC-8A06-790C11B5F5B6}" srcOrd="0" destOrd="0" presId="urn:microsoft.com/office/officeart/2005/8/layout/vList2"/>
    <dgm:cxn modelId="{0DFEBEEC-749D-4379-AD25-D1E6446F2885}" type="presOf" srcId="{2B49BA05-F13D-4063-A0F2-52B937FBF95E}" destId="{EBD824B1-92A7-4071-802E-9CB45AF34FD1}" srcOrd="0" destOrd="0" presId="urn:microsoft.com/office/officeart/2005/8/layout/vList2"/>
    <dgm:cxn modelId="{944FBFFA-8D84-4AE6-BF0B-60C4E48E3196}" srcId="{40BCF7BB-62BC-42D3-A17F-67228AEE260D}" destId="{039485C8-BD70-40E0-A65B-FF5FAF2AD557}" srcOrd="0" destOrd="0" parTransId="{92641817-240E-4A73-B7F7-056DEC083C40}" sibTransId="{0CC91084-E14F-4228-AFFB-B9ACE0317DDD}"/>
    <dgm:cxn modelId="{F995C7E8-756B-4D0A-ACEC-700B97AE58AC}" type="presParOf" srcId="{D8B090EC-88EF-40EB-BC7A-215CE38A1110}" destId="{EBD824B1-92A7-4071-802E-9CB45AF34FD1}" srcOrd="0" destOrd="0" presId="urn:microsoft.com/office/officeart/2005/8/layout/vList2"/>
    <dgm:cxn modelId="{356BB8AD-46A4-4DD6-A1E9-1CB5E98451AE}" type="presParOf" srcId="{D8B090EC-88EF-40EB-BC7A-215CE38A1110}" destId="{A113C50B-59E4-4CD4-992F-6745DA6C117F}" srcOrd="1" destOrd="0" presId="urn:microsoft.com/office/officeart/2005/8/layout/vList2"/>
    <dgm:cxn modelId="{BF875CC6-5152-442C-A251-F8E02FB83D1A}" type="presParOf" srcId="{D8B090EC-88EF-40EB-BC7A-215CE38A1110}" destId="{9285F326-4152-4642-850E-30A26D0976F9}" srcOrd="2" destOrd="0" presId="urn:microsoft.com/office/officeart/2005/8/layout/vList2"/>
    <dgm:cxn modelId="{B4F98712-653F-4035-BF9A-6FE53DFC3709}" type="presParOf" srcId="{D8B090EC-88EF-40EB-BC7A-215CE38A1110}" destId="{A05EFAA1-3909-4DA2-A809-5A49E55BD910}" srcOrd="3" destOrd="0" presId="urn:microsoft.com/office/officeart/2005/8/layout/vList2"/>
    <dgm:cxn modelId="{DCE1C3D5-8B29-46CE-BE6D-B988F68B1121}" type="presParOf" srcId="{D8B090EC-88EF-40EB-BC7A-215CE38A1110}" destId="{59ACE9B5-348B-4ADC-8A06-790C11B5F5B6}" srcOrd="4" destOrd="0" presId="urn:microsoft.com/office/officeart/2005/8/layout/vList2"/>
    <dgm:cxn modelId="{0E48946C-6F78-460F-A440-6FAA008CB12C}" type="presParOf" srcId="{D8B090EC-88EF-40EB-BC7A-215CE38A1110}" destId="{F07D7918-F3E5-4E4D-9136-811A39ADA14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B60149-A0F1-4A2A-A2DA-071E640134F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2D78670-FA11-487F-B73A-B0B44BB88A37}">
      <dgm:prSet/>
      <dgm:spPr/>
      <dgm:t>
        <a:bodyPr/>
        <a:lstStyle/>
        <a:p>
          <a:r>
            <a:rPr lang="en-US" b="1"/>
            <a:t>In order of Alphabetic Breakdown:</a:t>
          </a:r>
          <a:endParaRPr lang="en-US"/>
        </a:p>
      </dgm:t>
    </dgm:pt>
    <dgm:pt modelId="{12BF95B5-F232-4ECB-B89A-2A2F1243E319}" type="parTrans" cxnId="{C228C33E-1444-4F2E-A3B9-AF42791979BB}">
      <dgm:prSet/>
      <dgm:spPr/>
      <dgm:t>
        <a:bodyPr/>
        <a:lstStyle/>
        <a:p>
          <a:endParaRPr lang="en-US"/>
        </a:p>
      </dgm:t>
    </dgm:pt>
    <dgm:pt modelId="{0C12C428-0452-4BBC-A9E1-7465B1FDCCFF}" type="sibTrans" cxnId="{C228C33E-1444-4F2E-A3B9-AF42791979BB}">
      <dgm:prSet/>
      <dgm:spPr/>
      <dgm:t>
        <a:bodyPr/>
        <a:lstStyle/>
        <a:p>
          <a:endParaRPr lang="en-US"/>
        </a:p>
      </dgm:t>
    </dgm:pt>
    <dgm:pt modelId="{B0273295-61FA-4541-A2F2-1A20CDB6C3FF}">
      <dgm:prSet/>
      <dgm:spPr/>
      <dgm:t>
        <a:bodyPr/>
        <a:lstStyle/>
        <a:p>
          <a:r>
            <a:rPr lang="en-US" b="1"/>
            <a:t>Elizabeth Maiese</a:t>
          </a:r>
          <a:endParaRPr lang="en-US"/>
        </a:p>
      </dgm:t>
    </dgm:pt>
    <dgm:pt modelId="{B72DB7E5-1873-4BD4-8198-E5AD39CD1353}" type="parTrans" cxnId="{E51658C4-DEBF-45C1-AC17-10C6B5B1E1AA}">
      <dgm:prSet/>
      <dgm:spPr/>
      <dgm:t>
        <a:bodyPr/>
        <a:lstStyle/>
        <a:p>
          <a:endParaRPr lang="en-US"/>
        </a:p>
      </dgm:t>
    </dgm:pt>
    <dgm:pt modelId="{B0BC9584-2293-4872-AC66-B549956B7B08}" type="sibTrans" cxnId="{E51658C4-DEBF-45C1-AC17-10C6B5B1E1AA}">
      <dgm:prSet/>
      <dgm:spPr/>
      <dgm:t>
        <a:bodyPr/>
        <a:lstStyle/>
        <a:p>
          <a:endParaRPr lang="en-US"/>
        </a:p>
      </dgm:t>
    </dgm:pt>
    <dgm:pt modelId="{44DAF36F-A7DF-4247-9369-8F1AA8E617D6}">
      <dgm:prSet/>
      <dgm:spPr/>
      <dgm:t>
        <a:bodyPr/>
        <a:lstStyle/>
        <a:p>
          <a:r>
            <a:rPr lang="en-US" b="1"/>
            <a:t>David Willis</a:t>
          </a:r>
          <a:endParaRPr lang="en-US"/>
        </a:p>
      </dgm:t>
    </dgm:pt>
    <dgm:pt modelId="{FFF61831-0B18-4809-8D8B-3A1D94DA595F}" type="parTrans" cxnId="{7F241AE7-09BF-4EC7-93F1-FF5AA9756FE2}">
      <dgm:prSet/>
      <dgm:spPr/>
      <dgm:t>
        <a:bodyPr/>
        <a:lstStyle/>
        <a:p>
          <a:endParaRPr lang="en-US"/>
        </a:p>
      </dgm:t>
    </dgm:pt>
    <dgm:pt modelId="{4E15F945-03DA-4DBA-965F-32A9B3DB0161}" type="sibTrans" cxnId="{7F241AE7-09BF-4EC7-93F1-FF5AA9756FE2}">
      <dgm:prSet/>
      <dgm:spPr/>
      <dgm:t>
        <a:bodyPr/>
        <a:lstStyle/>
        <a:p>
          <a:endParaRPr lang="en-US"/>
        </a:p>
      </dgm:t>
    </dgm:pt>
    <dgm:pt modelId="{8A3A5066-6ABC-4D26-A4F9-9239E088080E}">
      <dgm:prSet/>
      <dgm:spPr/>
      <dgm:t>
        <a:bodyPr/>
        <a:lstStyle/>
        <a:p>
          <a:r>
            <a:rPr lang="en-US" b="1"/>
            <a:t>Jaclyn Sullivan</a:t>
          </a:r>
          <a:endParaRPr lang="en-US"/>
        </a:p>
      </dgm:t>
    </dgm:pt>
    <dgm:pt modelId="{6D37865A-A5E1-4F7F-916E-972EDBFAE64A}" type="parTrans" cxnId="{BBC3CEA0-EAF2-467E-B2E9-8595EE627245}">
      <dgm:prSet/>
      <dgm:spPr/>
      <dgm:t>
        <a:bodyPr/>
        <a:lstStyle/>
        <a:p>
          <a:endParaRPr lang="en-US"/>
        </a:p>
      </dgm:t>
    </dgm:pt>
    <dgm:pt modelId="{2CF30CF5-7CE0-45AD-9CDC-04D3532E3E43}" type="sibTrans" cxnId="{BBC3CEA0-EAF2-467E-B2E9-8595EE627245}">
      <dgm:prSet/>
      <dgm:spPr/>
      <dgm:t>
        <a:bodyPr/>
        <a:lstStyle/>
        <a:p>
          <a:endParaRPr lang="en-US"/>
        </a:p>
      </dgm:t>
    </dgm:pt>
    <dgm:pt modelId="{3DE4AED8-6271-486F-AB0F-4FCABB74370C}">
      <dgm:prSet/>
      <dgm:spPr/>
      <dgm:t>
        <a:bodyPr/>
        <a:lstStyle/>
        <a:p>
          <a:r>
            <a:rPr lang="en-US" b="1"/>
            <a:t>Christy Bryant</a:t>
          </a:r>
          <a:endParaRPr lang="en-US"/>
        </a:p>
      </dgm:t>
    </dgm:pt>
    <dgm:pt modelId="{0238A80B-5BBE-4322-9A42-1CAD67498AD6}" type="parTrans" cxnId="{8A5E847F-9926-4953-8634-3261080F075D}">
      <dgm:prSet/>
      <dgm:spPr/>
      <dgm:t>
        <a:bodyPr/>
        <a:lstStyle/>
        <a:p>
          <a:endParaRPr lang="en-US"/>
        </a:p>
      </dgm:t>
    </dgm:pt>
    <dgm:pt modelId="{CA49DC44-72E3-4E16-BF2A-25E05EEC75C6}" type="sibTrans" cxnId="{8A5E847F-9926-4953-8634-3261080F075D}">
      <dgm:prSet/>
      <dgm:spPr/>
      <dgm:t>
        <a:bodyPr/>
        <a:lstStyle/>
        <a:p>
          <a:endParaRPr lang="en-US"/>
        </a:p>
      </dgm:t>
    </dgm:pt>
    <dgm:pt modelId="{5AE51EF3-5265-4C87-87C5-B0E0B6C821B1}">
      <dgm:prSet/>
      <dgm:spPr/>
      <dgm:t>
        <a:bodyPr/>
        <a:lstStyle/>
        <a:p>
          <a:r>
            <a:rPr lang="en-US" b="1"/>
            <a:t>Haley Stites</a:t>
          </a:r>
          <a:endParaRPr lang="en-US"/>
        </a:p>
      </dgm:t>
    </dgm:pt>
    <dgm:pt modelId="{66FC7D3C-8CDE-4D1F-82A5-ECEA9997AFA8}" type="parTrans" cxnId="{8A682413-FE98-459D-AB50-D6F8CF4347E1}">
      <dgm:prSet/>
      <dgm:spPr/>
      <dgm:t>
        <a:bodyPr/>
        <a:lstStyle/>
        <a:p>
          <a:endParaRPr lang="en-US"/>
        </a:p>
      </dgm:t>
    </dgm:pt>
    <dgm:pt modelId="{E2CE9827-435C-4D21-82CD-337E290D6EB4}" type="sibTrans" cxnId="{8A682413-FE98-459D-AB50-D6F8CF4347E1}">
      <dgm:prSet/>
      <dgm:spPr/>
      <dgm:t>
        <a:bodyPr/>
        <a:lstStyle/>
        <a:p>
          <a:endParaRPr lang="en-US"/>
        </a:p>
      </dgm:t>
    </dgm:pt>
    <dgm:pt modelId="{630DDD99-A757-4374-BFB7-1643A05CFA6E}">
      <dgm:prSet/>
      <dgm:spPr/>
      <dgm:t>
        <a:bodyPr/>
        <a:lstStyle/>
        <a:p>
          <a:r>
            <a:rPr lang="en-US" b="1"/>
            <a:t>Nadine Barnes</a:t>
          </a:r>
          <a:endParaRPr lang="en-US"/>
        </a:p>
      </dgm:t>
    </dgm:pt>
    <dgm:pt modelId="{48EE2B46-5220-4ED0-AB9E-67FCF1C7EA66}" type="parTrans" cxnId="{F461A363-9020-4319-ABC8-33DFCB5123AE}">
      <dgm:prSet/>
      <dgm:spPr/>
      <dgm:t>
        <a:bodyPr/>
        <a:lstStyle/>
        <a:p>
          <a:endParaRPr lang="en-US"/>
        </a:p>
      </dgm:t>
    </dgm:pt>
    <dgm:pt modelId="{5BB648BA-0FF5-474D-8EDE-64654D6A50CB}" type="sibTrans" cxnId="{F461A363-9020-4319-ABC8-33DFCB5123AE}">
      <dgm:prSet/>
      <dgm:spPr/>
      <dgm:t>
        <a:bodyPr/>
        <a:lstStyle/>
        <a:p>
          <a:endParaRPr lang="en-US"/>
        </a:p>
      </dgm:t>
    </dgm:pt>
    <dgm:pt modelId="{D3D4EA07-CEC1-4994-B35B-649327FA92F3}">
      <dgm:prSet/>
      <dgm:spPr/>
      <dgm:t>
        <a:bodyPr/>
        <a:lstStyle/>
        <a:p>
          <a:r>
            <a:rPr lang="en-US" b="1"/>
            <a:t>Administrative Assistant: Ellen Bellos</a:t>
          </a:r>
          <a:endParaRPr lang="en-US"/>
        </a:p>
      </dgm:t>
    </dgm:pt>
    <dgm:pt modelId="{5426E1DA-BF3F-4858-AC3C-16A18AF96B7E}" type="parTrans" cxnId="{623E0EC5-AE46-4C59-B6B2-401EEF0F47F3}">
      <dgm:prSet/>
      <dgm:spPr/>
      <dgm:t>
        <a:bodyPr/>
        <a:lstStyle/>
        <a:p>
          <a:endParaRPr lang="en-US"/>
        </a:p>
      </dgm:t>
    </dgm:pt>
    <dgm:pt modelId="{F99CC150-92D2-418D-8A1D-9D203A7672BA}" type="sibTrans" cxnId="{623E0EC5-AE46-4C59-B6B2-401EEF0F47F3}">
      <dgm:prSet/>
      <dgm:spPr/>
      <dgm:t>
        <a:bodyPr/>
        <a:lstStyle/>
        <a:p>
          <a:endParaRPr lang="en-US"/>
        </a:p>
      </dgm:t>
    </dgm:pt>
    <dgm:pt modelId="{E2E1C884-D3DC-425A-9C38-1ED2946F046B}" type="pres">
      <dgm:prSet presAssocID="{F5B60149-A0F1-4A2A-A2DA-071E640134F7}" presName="diagram" presStyleCnt="0">
        <dgm:presLayoutVars>
          <dgm:dir/>
          <dgm:resizeHandles val="exact"/>
        </dgm:presLayoutVars>
      </dgm:prSet>
      <dgm:spPr/>
    </dgm:pt>
    <dgm:pt modelId="{EA169198-6621-490A-9635-3DA7FEFA27F7}" type="pres">
      <dgm:prSet presAssocID="{B2D78670-FA11-487F-B73A-B0B44BB88A37}" presName="node" presStyleLbl="node1" presStyleIdx="0" presStyleCnt="1">
        <dgm:presLayoutVars>
          <dgm:bulletEnabled val="1"/>
        </dgm:presLayoutVars>
      </dgm:prSet>
      <dgm:spPr/>
    </dgm:pt>
  </dgm:ptLst>
  <dgm:cxnLst>
    <dgm:cxn modelId="{8A682413-FE98-459D-AB50-D6F8CF4347E1}" srcId="{B2D78670-FA11-487F-B73A-B0B44BB88A37}" destId="{5AE51EF3-5265-4C87-87C5-B0E0B6C821B1}" srcOrd="4" destOrd="0" parTransId="{66FC7D3C-8CDE-4D1F-82A5-ECEA9997AFA8}" sibTransId="{E2CE9827-435C-4D21-82CD-337E290D6EB4}"/>
    <dgm:cxn modelId="{FF69221E-F284-44E3-A903-C652D078B1C8}" type="presOf" srcId="{3DE4AED8-6271-486F-AB0F-4FCABB74370C}" destId="{EA169198-6621-490A-9635-3DA7FEFA27F7}" srcOrd="0" destOrd="4" presId="urn:microsoft.com/office/officeart/2005/8/layout/default"/>
    <dgm:cxn modelId="{C228C33E-1444-4F2E-A3B9-AF42791979BB}" srcId="{F5B60149-A0F1-4A2A-A2DA-071E640134F7}" destId="{B2D78670-FA11-487F-B73A-B0B44BB88A37}" srcOrd="0" destOrd="0" parTransId="{12BF95B5-F232-4ECB-B89A-2A2F1243E319}" sibTransId="{0C12C428-0452-4BBC-A9E1-7465B1FDCCFF}"/>
    <dgm:cxn modelId="{B03F8840-4227-49D3-8274-AA7EB63E0399}" type="presOf" srcId="{B0273295-61FA-4541-A2F2-1A20CDB6C3FF}" destId="{EA169198-6621-490A-9635-3DA7FEFA27F7}" srcOrd="0" destOrd="1" presId="urn:microsoft.com/office/officeart/2005/8/layout/default"/>
    <dgm:cxn modelId="{F461A363-9020-4319-ABC8-33DFCB5123AE}" srcId="{B2D78670-FA11-487F-B73A-B0B44BB88A37}" destId="{630DDD99-A757-4374-BFB7-1643A05CFA6E}" srcOrd="5" destOrd="0" parTransId="{48EE2B46-5220-4ED0-AB9E-67FCF1C7EA66}" sibTransId="{5BB648BA-0FF5-474D-8EDE-64654D6A50CB}"/>
    <dgm:cxn modelId="{D8772545-9991-4705-B422-B3CA5F65CCDF}" type="presOf" srcId="{5AE51EF3-5265-4C87-87C5-B0E0B6C821B1}" destId="{EA169198-6621-490A-9635-3DA7FEFA27F7}" srcOrd="0" destOrd="5" presId="urn:microsoft.com/office/officeart/2005/8/layout/default"/>
    <dgm:cxn modelId="{E2CCF158-07DB-4A07-A960-4164125F16FA}" type="presOf" srcId="{8A3A5066-6ABC-4D26-A4F9-9239E088080E}" destId="{EA169198-6621-490A-9635-3DA7FEFA27F7}" srcOrd="0" destOrd="3" presId="urn:microsoft.com/office/officeart/2005/8/layout/default"/>
    <dgm:cxn modelId="{8A5E847F-9926-4953-8634-3261080F075D}" srcId="{B2D78670-FA11-487F-B73A-B0B44BB88A37}" destId="{3DE4AED8-6271-486F-AB0F-4FCABB74370C}" srcOrd="3" destOrd="0" parTransId="{0238A80B-5BBE-4322-9A42-1CAD67498AD6}" sibTransId="{CA49DC44-72E3-4E16-BF2A-25E05EEC75C6}"/>
    <dgm:cxn modelId="{FD857483-F996-4F81-9054-959580A1F932}" type="presOf" srcId="{F5B60149-A0F1-4A2A-A2DA-071E640134F7}" destId="{E2E1C884-D3DC-425A-9C38-1ED2946F046B}" srcOrd="0" destOrd="0" presId="urn:microsoft.com/office/officeart/2005/8/layout/default"/>
    <dgm:cxn modelId="{BBC3CEA0-EAF2-467E-B2E9-8595EE627245}" srcId="{B2D78670-FA11-487F-B73A-B0B44BB88A37}" destId="{8A3A5066-6ABC-4D26-A4F9-9239E088080E}" srcOrd="2" destOrd="0" parTransId="{6D37865A-A5E1-4F7F-916E-972EDBFAE64A}" sibTransId="{2CF30CF5-7CE0-45AD-9CDC-04D3532E3E43}"/>
    <dgm:cxn modelId="{B3DD4FA3-44A7-4A72-B6EA-05D7F61C131B}" type="presOf" srcId="{630DDD99-A757-4374-BFB7-1643A05CFA6E}" destId="{EA169198-6621-490A-9635-3DA7FEFA27F7}" srcOrd="0" destOrd="6" presId="urn:microsoft.com/office/officeart/2005/8/layout/default"/>
    <dgm:cxn modelId="{4EFC7CA7-40E0-4868-B397-43C2C0C01E95}" type="presOf" srcId="{D3D4EA07-CEC1-4994-B35B-649327FA92F3}" destId="{EA169198-6621-490A-9635-3DA7FEFA27F7}" srcOrd="0" destOrd="7" presId="urn:microsoft.com/office/officeart/2005/8/layout/default"/>
    <dgm:cxn modelId="{966395B5-4515-4891-808F-DEE10B73E1B7}" type="presOf" srcId="{44DAF36F-A7DF-4247-9369-8F1AA8E617D6}" destId="{EA169198-6621-490A-9635-3DA7FEFA27F7}" srcOrd="0" destOrd="2" presId="urn:microsoft.com/office/officeart/2005/8/layout/default"/>
    <dgm:cxn modelId="{E51658C4-DEBF-45C1-AC17-10C6B5B1E1AA}" srcId="{B2D78670-FA11-487F-B73A-B0B44BB88A37}" destId="{B0273295-61FA-4541-A2F2-1A20CDB6C3FF}" srcOrd="0" destOrd="0" parTransId="{B72DB7E5-1873-4BD4-8198-E5AD39CD1353}" sibTransId="{B0BC9584-2293-4872-AC66-B549956B7B08}"/>
    <dgm:cxn modelId="{623E0EC5-AE46-4C59-B6B2-401EEF0F47F3}" srcId="{B2D78670-FA11-487F-B73A-B0B44BB88A37}" destId="{D3D4EA07-CEC1-4994-B35B-649327FA92F3}" srcOrd="6" destOrd="0" parTransId="{5426E1DA-BF3F-4858-AC3C-16A18AF96B7E}" sibTransId="{F99CC150-92D2-418D-8A1D-9D203A7672BA}"/>
    <dgm:cxn modelId="{42DC59C9-70AB-495D-8779-29CF49A8CE78}" type="presOf" srcId="{B2D78670-FA11-487F-B73A-B0B44BB88A37}" destId="{EA169198-6621-490A-9635-3DA7FEFA27F7}" srcOrd="0" destOrd="0" presId="urn:microsoft.com/office/officeart/2005/8/layout/default"/>
    <dgm:cxn modelId="{7F241AE7-09BF-4EC7-93F1-FF5AA9756FE2}" srcId="{B2D78670-FA11-487F-B73A-B0B44BB88A37}" destId="{44DAF36F-A7DF-4247-9369-8F1AA8E617D6}" srcOrd="1" destOrd="0" parTransId="{FFF61831-0B18-4809-8D8B-3A1D94DA595F}" sibTransId="{4E15F945-03DA-4DBA-965F-32A9B3DB0161}"/>
    <dgm:cxn modelId="{294F39B7-A091-4A27-A630-B42E3A0D5754}" type="presParOf" srcId="{E2E1C884-D3DC-425A-9C38-1ED2946F046B}" destId="{EA169198-6621-490A-9635-3DA7FEFA27F7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48DD2C-159C-4BEF-B50A-65B2FF1D5F4A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EFC7574-F5F5-4365-9CEF-3B085E921709}">
      <dgm:prSet/>
      <dgm:spPr/>
      <dgm:t>
        <a:bodyPr/>
        <a:lstStyle/>
        <a:p>
          <a:r>
            <a:rPr lang="en-US"/>
            <a:t>Program of Studies Language:</a:t>
          </a:r>
        </a:p>
      </dgm:t>
    </dgm:pt>
    <dgm:pt modelId="{E052802B-0599-483F-85AE-AE2D151BED46}" type="parTrans" cxnId="{8A803E7B-22F4-453A-BF24-B1E3842AE898}">
      <dgm:prSet/>
      <dgm:spPr/>
      <dgm:t>
        <a:bodyPr/>
        <a:lstStyle/>
        <a:p>
          <a:endParaRPr lang="en-US"/>
        </a:p>
      </dgm:t>
    </dgm:pt>
    <dgm:pt modelId="{8B6146DB-AEC8-4720-811B-671A008C0F3B}" type="sibTrans" cxnId="{8A803E7B-22F4-453A-BF24-B1E3842AE898}">
      <dgm:prSet/>
      <dgm:spPr/>
      <dgm:t>
        <a:bodyPr/>
        <a:lstStyle/>
        <a:p>
          <a:endParaRPr lang="en-US"/>
        </a:p>
      </dgm:t>
    </dgm:pt>
    <dgm:pt modelId="{F0190407-8583-47D3-B16E-6C8FFB3D8476}">
      <dgm:prSet/>
      <dgm:spPr/>
      <dgm:t>
        <a:bodyPr/>
        <a:lstStyle/>
        <a:p>
          <a:r>
            <a:rPr lang="en-US"/>
            <a:t>Course levels</a:t>
          </a:r>
        </a:p>
      </dgm:t>
    </dgm:pt>
    <dgm:pt modelId="{52196851-3D90-4AEB-87DE-D4BDBFF21F41}" type="parTrans" cxnId="{18901F45-20CC-4B2E-9B47-48793A7A699E}">
      <dgm:prSet/>
      <dgm:spPr/>
      <dgm:t>
        <a:bodyPr/>
        <a:lstStyle/>
        <a:p>
          <a:endParaRPr lang="en-US"/>
        </a:p>
      </dgm:t>
    </dgm:pt>
    <dgm:pt modelId="{CF1C8303-FB4A-4A5E-B6DC-1A82F0D2AA17}" type="sibTrans" cxnId="{18901F45-20CC-4B2E-9B47-48793A7A699E}">
      <dgm:prSet/>
      <dgm:spPr/>
      <dgm:t>
        <a:bodyPr/>
        <a:lstStyle/>
        <a:p>
          <a:endParaRPr lang="en-US"/>
        </a:p>
      </dgm:t>
    </dgm:pt>
    <dgm:pt modelId="{02A14E05-BF92-41A4-BDF5-2EFE7FB793CE}">
      <dgm:prSet/>
      <dgm:spPr/>
      <dgm:t>
        <a:bodyPr/>
        <a:lstStyle/>
        <a:p>
          <a:r>
            <a:rPr lang="en-US"/>
            <a:t>Pre-requisites</a:t>
          </a:r>
        </a:p>
      </dgm:t>
    </dgm:pt>
    <dgm:pt modelId="{6F291F78-E7A9-44D6-BB57-D8F5A7E80AA2}" type="parTrans" cxnId="{82A52D05-9AFA-4A98-AB20-3CD64D2F60C4}">
      <dgm:prSet/>
      <dgm:spPr/>
      <dgm:t>
        <a:bodyPr/>
        <a:lstStyle/>
        <a:p>
          <a:endParaRPr lang="en-US"/>
        </a:p>
      </dgm:t>
    </dgm:pt>
    <dgm:pt modelId="{79C15174-1B4A-4B0B-A09A-196B94D24E9F}" type="sibTrans" cxnId="{82A52D05-9AFA-4A98-AB20-3CD64D2F60C4}">
      <dgm:prSet/>
      <dgm:spPr/>
      <dgm:t>
        <a:bodyPr/>
        <a:lstStyle/>
        <a:p>
          <a:endParaRPr lang="en-US"/>
        </a:p>
      </dgm:t>
    </dgm:pt>
    <dgm:pt modelId="{CA47C951-B547-44C9-ADF2-3AD42CCD2C28}">
      <dgm:prSet/>
      <dgm:spPr/>
      <dgm:t>
        <a:bodyPr/>
        <a:lstStyle/>
        <a:p>
          <a:r>
            <a:rPr lang="en-US"/>
            <a:t>Course credit</a:t>
          </a:r>
        </a:p>
      </dgm:t>
    </dgm:pt>
    <dgm:pt modelId="{1C3106B2-6336-4F54-A61C-464DCAC74D94}" type="parTrans" cxnId="{D5C1564C-391F-437E-A3D9-CF452E6BF188}">
      <dgm:prSet/>
      <dgm:spPr/>
      <dgm:t>
        <a:bodyPr/>
        <a:lstStyle/>
        <a:p>
          <a:endParaRPr lang="en-US"/>
        </a:p>
      </dgm:t>
    </dgm:pt>
    <dgm:pt modelId="{0BD83514-D491-45FC-9C20-290E0F1FB4F9}" type="sibTrans" cxnId="{D5C1564C-391F-437E-A3D9-CF452E6BF188}">
      <dgm:prSet/>
      <dgm:spPr/>
      <dgm:t>
        <a:bodyPr/>
        <a:lstStyle/>
        <a:p>
          <a:endParaRPr lang="en-US"/>
        </a:p>
      </dgm:t>
    </dgm:pt>
    <dgm:pt modelId="{0DB661CC-F986-448A-9A01-47B365751048}">
      <dgm:prSet/>
      <dgm:spPr/>
      <dgm:t>
        <a:bodyPr/>
        <a:lstStyle/>
        <a:p>
          <a:r>
            <a:rPr lang="en-US"/>
            <a:t>World Language:</a:t>
          </a:r>
        </a:p>
      </dgm:t>
    </dgm:pt>
    <dgm:pt modelId="{B2DF1292-4359-4F95-8825-0CFE76DB07AF}" type="parTrans" cxnId="{4C79D15A-8083-47BE-89AD-C943E2429A40}">
      <dgm:prSet/>
      <dgm:spPr/>
      <dgm:t>
        <a:bodyPr/>
        <a:lstStyle/>
        <a:p>
          <a:endParaRPr lang="en-US"/>
        </a:p>
      </dgm:t>
    </dgm:pt>
    <dgm:pt modelId="{36FC0845-3290-4462-99AC-79D8AABC6869}" type="sibTrans" cxnId="{4C79D15A-8083-47BE-89AD-C943E2429A40}">
      <dgm:prSet/>
      <dgm:spPr/>
      <dgm:t>
        <a:bodyPr/>
        <a:lstStyle/>
        <a:p>
          <a:endParaRPr lang="en-US"/>
        </a:p>
      </dgm:t>
    </dgm:pt>
    <dgm:pt modelId="{F0B5700F-4450-458F-9E07-8448ED2D5A41}">
      <dgm:prSet/>
      <dgm:spPr/>
      <dgm:t>
        <a:bodyPr/>
        <a:lstStyle/>
        <a:p>
          <a:r>
            <a:rPr lang="en-US"/>
            <a:t>French</a:t>
          </a:r>
        </a:p>
      </dgm:t>
    </dgm:pt>
    <dgm:pt modelId="{85AABB30-E9EF-4B6F-ACAD-FDF7DCCAA2CE}" type="parTrans" cxnId="{BBB09404-E7E0-400B-ADC3-CC4B9A39D593}">
      <dgm:prSet/>
      <dgm:spPr/>
      <dgm:t>
        <a:bodyPr/>
        <a:lstStyle/>
        <a:p>
          <a:endParaRPr lang="en-US"/>
        </a:p>
      </dgm:t>
    </dgm:pt>
    <dgm:pt modelId="{6E1B4185-4821-4700-9D72-FBAB9D9DEFAD}" type="sibTrans" cxnId="{BBB09404-E7E0-400B-ADC3-CC4B9A39D593}">
      <dgm:prSet/>
      <dgm:spPr/>
      <dgm:t>
        <a:bodyPr/>
        <a:lstStyle/>
        <a:p>
          <a:endParaRPr lang="en-US"/>
        </a:p>
      </dgm:t>
    </dgm:pt>
    <dgm:pt modelId="{6B5AA064-8BB9-47CA-A395-53E35B29BBDE}">
      <dgm:prSet/>
      <dgm:spPr/>
      <dgm:t>
        <a:bodyPr/>
        <a:lstStyle/>
        <a:p>
          <a:r>
            <a:rPr lang="en-US"/>
            <a:t>Spanish</a:t>
          </a:r>
        </a:p>
      </dgm:t>
    </dgm:pt>
    <dgm:pt modelId="{75E7A646-CB94-484A-B2D2-7568B6D0A844}" type="parTrans" cxnId="{C2BA70EF-9C4C-418F-8FCD-15C2E0278A73}">
      <dgm:prSet/>
      <dgm:spPr/>
      <dgm:t>
        <a:bodyPr/>
        <a:lstStyle/>
        <a:p>
          <a:endParaRPr lang="en-US"/>
        </a:p>
      </dgm:t>
    </dgm:pt>
    <dgm:pt modelId="{4E93CD52-E278-414F-BAC1-4C5C9A4B6EC8}" type="sibTrans" cxnId="{C2BA70EF-9C4C-418F-8FCD-15C2E0278A73}">
      <dgm:prSet/>
      <dgm:spPr/>
      <dgm:t>
        <a:bodyPr/>
        <a:lstStyle/>
        <a:p>
          <a:endParaRPr lang="en-US"/>
        </a:p>
      </dgm:t>
    </dgm:pt>
    <dgm:pt modelId="{BA97C361-5AE7-4423-BB40-8FABC47938D9}">
      <dgm:prSet/>
      <dgm:spPr/>
      <dgm:t>
        <a:bodyPr/>
        <a:lstStyle/>
        <a:p>
          <a:r>
            <a:rPr lang="en-US"/>
            <a:t>German</a:t>
          </a:r>
        </a:p>
      </dgm:t>
    </dgm:pt>
    <dgm:pt modelId="{3CD653CF-5F47-44B4-87D9-685784105022}" type="parTrans" cxnId="{0F7A9A69-0127-4DFB-BE1A-FBD5B00B43A7}">
      <dgm:prSet/>
      <dgm:spPr/>
      <dgm:t>
        <a:bodyPr/>
        <a:lstStyle/>
        <a:p>
          <a:endParaRPr lang="en-US"/>
        </a:p>
      </dgm:t>
    </dgm:pt>
    <dgm:pt modelId="{1C22187B-965E-464C-80D0-9727B1AC9DA2}" type="sibTrans" cxnId="{0F7A9A69-0127-4DFB-BE1A-FBD5B00B43A7}">
      <dgm:prSet/>
      <dgm:spPr/>
      <dgm:t>
        <a:bodyPr/>
        <a:lstStyle/>
        <a:p>
          <a:endParaRPr lang="en-US"/>
        </a:p>
      </dgm:t>
    </dgm:pt>
    <dgm:pt modelId="{EA3919AD-26B2-462A-913C-25F88E0153D1}">
      <dgm:prSet/>
      <dgm:spPr/>
      <dgm:t>
        <a:bodyPr/>
        <a:lstStyle/>
        <a:p>
          <a:r>
            <a:rPr lang="en-US"/>
            <a:t>Elective Courses:</a:t>
          </a:r>
        </a:p>
      </dgm:t>
    </dgm:pt>
    <dgm:pt modelId="{85A0D829-9A51-4662-9134-7D854AF6B506}" type="parTrans" cxnId="{3F558B1A-1929-4E51-81E0-E38FD8E3F600}">
      <dgm:prSet/>
      <dgm:spPr/>
      <dgm:t>
        <a:bodyPr/>
        <a:lstStyle/>
        <a:p>
          <a:endParaRPr lang="en-US"/>
        </a:p>
      </dgm:t>
    </dgm:pt>
    <dgm:pt modelId="{EBC5C08A-A7EB-4D99-BDD3-25683ED61BF7}" type="sibTrans" cxnId="{3F558B1A-1929-4E51-81E0-E38FD8E3F600}">
      <dgm:prSet/>
      <dgm:spPr/>
      <dgm:t>
        <a:bodyPr/>
        <a:lstStyle/>
        <a:p>
          <a:endParaRPr lang="en-US"/>
        </a:p>
      </dgm:t>
    </dgm:pt>
    <dgm:pt modelId="{36A10ABA-1138-4D04-A465-F4AD284C7314}">
      <dgm:prSet/>
      <dgm:spPr/>
      <dgm:t>
        <a:bodyPr/>
        <a:lstStyle/>
        <a:p>
          <a:r>
            <a:rPr lang="en-US"/>
            <a:t>Fine Art</a:t>
          </a:r>
        </a:p>
      </dgm:t>
    </dgm:pt>
    <dgm:pt modelId="{D3E4DD5A-D727-463A-8844-8A57ABFFE911}" type="parTrans" cxnId="{D04A9229-8847-42FE-9004-FFF5242C45D3}">
      <dgm:prSet/>
      <dgm:spPr/>
      <dgm:t>
        <a:bodyPr/>
        <a:lstStyle/>
        <a:p>
          <a:endParaRPr lang="en-US"/>
        </a:p>
      </dgm:t>
    </dgm:pt>
    <dgm:pt modelId="{4386A924-A22E-4851-8F32-3492F2F09C7D}" type="sibTrans" cxnId="{D04A9229-8847-42FE-9004-FFF5242C45D3}">
      <dgm:prSet/>
      <dgm:spPr/>
      <dgm:t>
        <a:bodyPr/>
        <a:lstStyle/>
        <a:p>
          <a:endParaRPr lang="en-US"/>
        </a:p>
      </dgm:t>
    </dgm:pt>
    <dgm:pt modelId="{0B7C8723-398C-4F1F-BB1E-A70F9E66A22E}">
      <dgm:prSet/>
      <dgm:spPr/>
      <dgm:t>
        <a:bodyPr/>
        <a:lstStyle/>
        <a:p>
          <a:r>
            <a:rPr lang="en-US"/>
            <a:t>Career/Technical Education</a:t>
          </a:r>
        </a:p>
      </dgm:t>
    </dgm:pt>
    <dgm:pt modelId="{6372D71F-F757-4B59-8FB7-3445D3D09C8C}" type="parTrans" cxnId="{14B90DC5-EBB7-4BD1-B34A-2937F38E1E43}">
      <dgm:prSet/>
      <dgm:spPr/>
      <dgm:t>
        <a:bodyPr/>
        <a:lstStyle/>
        <a:p>
          <a:endParaRPr lang="en-US"/>
        </a:p>
      </dgm:t>
    </dgm:pt>
    <dgm:pt modelId="{372460A6-BB39-496B-92AF-DDFA2630E706}" type="sibTrans" cxnId="{14B90DC5-EBB7-4BD1-B34A-2937F38E1E43}">
      <dgm:prSet/>
      <dgm:spPr/>
      <dgm:t>
        <a:bodyPr/>
        <a:lstStyle/>
        <a:p>
          <a:endParaRPr lang="en-US"/>
        </a:p>
      </dgm:t>
    </dgm:pt>
    <dgm:pt modelId="{1D4891CF-26A2-4018-BCC1-092FD4FF059D}" type="pres">
      <dgm:prSet presAssocID="{5A48DD2C-159C-4BEF-B50A-65B2FF1D5F4A}" presName="Name0" presStyleCnt="0">
        <dgm:presLayoutVars>
          <dgm:dir/>
          <dgm:animLvl val="lvl"/>
          <dgm:resizeHandles val="exact"/>
        </dgm:presLayoutVars>
      </dgm:prSet>
      <dgm:spPr/>
    </dgm:pt>
    <dgm:pt modelId="{C19F0CDB-C0FA-42A2-A10D-4D7E7312885B}" type="pres">
      <dgm:prSet presAssocID="{CEFC7574-F5F5-4365-9CEF-3B085E921709}" presName="composite" presStyleCnt="0"/>
      <dgm:spPr/>
    </dgm:pt>
    <dgm:pt modelId="{F81506E5-5944-44EC-A37B-0AC0F04ADCE6}" type="pres">
      <dgm:prSet presAssocID="{CEFC7574-F5F5-4365-9CEF-3B085E92170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B0B7105-2AEC-488E-9F7E-1668D8D54CF9}" type="pres">
      <dgm:prSet presAssocID="{CEFC7574-F5F5-4365-9CEF-3B085E921709}" presName="desTx" presStyleLbl="alignAccFollowNode1" presStyleIdx="0" presStyleCnt="3">
        <dgm:presLayoutVars>
          <dgm:bulletEnabled val="1"/>
        </dgm:presLayoutVars>
      </dgm:prSet>
      <dgm:spPr/>
    </dgm:pt>
    <dgm:pt modelId="{7BC8EB6B-57E6-4256-9028-C4B2E6FAB36E}" type="pres">
      <dgm:prSet presAssocID="{8B6146DB-AEC8-4720-811B-671A008C0F3B}" presName="space" presStyleCnt="0"/>
      <dgm:spPr/>
    </dgm:pt>
    <dgm:pt modelId="{D8DDCC09-63C4-4ECA-AEB6-CA2D88490A80}" type="pres">
      <dgm:prSet presAssocID="{0DB661CC-F986-448A-9A01-47B365751048}" presName="composite" presStyleCnt="0"/>
      <dgm:spPr/>
    </dgm:pt>
    <dgm:pt modelId="{1A902AE5-8CCA-4D08-9AD8-B21296E1B22E}" type="pres">
      <dgm:prSet presAssocID="{0DB661CC-F986-448A-9A01-47B36575104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74B3C12-F9E4-4334-AAB4-9C90748B9C92}" type="pres">
      <dgm:prSet presAssocID="{0DB661CC-F986-448A-9A01-47B365751048}" presName="desTx" presStyleLbl="alignAccFollowNode1" presStyleIdx="1" presStyleCnt="3">
        <dgm:presLayoutVars>
          <dgm:bulletEnabled val="1"/>
        </dgm:presLayoutVars>
      </dgm:prSet>
      <dgm:spPr/>
    </dgm:pt>
    <dgm:pt modelId="{F0C9A08E-A323-4159-AC73-63F401F81130}" type="pres">
      <dgm:prSet presAssocID="{36FC0845-3290-4462-99AC-79D8AABC6869}" presName="space" presStyleCnt="0"/>
      <dgm:spPr/>
    </dgm:pt>
    <dgm:pt modelId="{EF510CA8-7405-4150-BD58-53E0D540B7D3}" type="pres">
      <dgm:prSet presAssocID="{EA3919AD-26B2-462A-913C-25F88E0153D1}" presName="composite" presStyleCnt="0"/>
      <dgm:spPr/>
    </dgm:pt>
    <dgm:pt modelId="{626459A7-9124-4728-9B96-F233473855C1}" type="pres">
      <dgm:prSet presAssocID="{EA3919AD-26B2-462A-913C-25F88E0153D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27F63B8-DE00-4C60-999F-0D8555792A42}" type="pres">
      <dgm:prSet presAssocID="{EA3919AD-26B2-462A-913C-25F88E0153D1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B09404-E7E0-400B-ADC3-CC4B9A39D593}" srcId="{0DB661CC-F986-448A-9A01-47B365751048}" destId="{F0B5700F-4450-458F-9E07-8448ED2D5A41}" srcOrd="0" destOrd="0" parTransId="{85AABB30-E9EF-4B6F-ACAD-FDF7DCCAA2CE}" sibTransId="{6E1B4185-4821-4700-9D72-FBAB9D9DEFAD}"/>
    <dgm:cxn modelId="{82A52D05-9AFA-4A98-AB20-3CD64D2F60C4}" srcId="{CEFC7574-F5F5-4365-9CEF-3B085E921709}" destId="{02A14E05-BF92-41A4-BDF5-2EFE7FB793CE}" srcOrd="1" destOrd="0" parTransId="{6F291F78-E7A9-44D6-BB57-D8F5A7E80AA2}" sibTransId="{79C15174-1B4A-4B0B-A09A-196B94D24E9F}"/>
    <dgm:cxn modelId="{3F558B1A-1929-4E51-81E0-E38FD8E3F600}" srcId="{5A48DD2C-159C-4BEF-B50A-65B2FF1D5F4A}" destId="{EA3919AD-26B2-462A-913C-25F88E0153D1}" srcOrd="2" destOrd="0" parTransId="{85A0D829-9A51-4662-9134-7D854AF6B506}" sibTransId="{EBC5C08A-A7EB-4D99-BDD3-25683ED61BF7}"/>
    <dgm:cxn modelId="{D04A9229-8847-42FE-9004-FFF5242C45D3}" srcId="{EA3919AD-26B2-462A-913C-25F88E0153D1}" destId="{36A10ABA-1138-4D04-A465-F4AD284C7314}" srcOrd="0" destOrd="0" parTransId="{D3E4DD5A-D727-463A-8844-8A57ABFFE911}" sibTransId="{4386A924-A22E-4851-8F32-3492F2F09C7D}"/>
    <dgm:cxn modelId="{9621CA35-A3D7-476D-8FAA-3EBA4E8F15C8}" type="presOf" srcId="{0B7C8723-398C-4F1F-BB1E-A70F9E66A22E}" destId="{727F63B8-DE00-4C60-999F-0D8555792A42}" srcOrd="0" destOrd="1" presId="urn:microsoft.com/office/officeart/2005/8/layout/hList1"/>
    <dgm:cxn modelId="{2B6C5939-96BD-4206-BD00-D4DC392369EC}" type="presOf" srcId="{5A48DD2C-159C-4BEF-B50A-65B2FF1D5F4A}" destId="{1D4891CF-26A2-4018-BCC1-092FD4FF059D}" srcOrd="0" destOrd="0" presId="urn:microsoft.com/office/officeart/2005/8/layout/hList1"/>
    <dgm:cxn modelId="{19659F41-A80B-4DCD-9AE3-678798999F05}" type="presOf" srcId="{F0190407-8583-47D3-B16E-6C8FFB3D8476}" destId="{7B0B7105-2AEC-488E-9F7E-1668D8D54CF9}" srcOrd="0" destOrd="0" presId="urn:microsoft.com/office/officeart/2005/8/layout/hList1"/>
    <dgm:cxn modelId="{18901F45-20CC-4B2E-9B47-48793A7A699E}" srcId="{CEFC7574-F5F5-4365-9CEF-3B085E921709}" destId="{F0190407-8583-47D3-B16E-6C8FFB3D8476}" srcOrd="0" destOrd="0" parTransId="{52196851-3D90-4AEB-87DE-D4BDBFF21F41}" sibTransId="{CF1C8303-FB4A-4A5E-B6DC-1A82F0D2AA17}"/>
    <dgm:cxn modelId="{0F7A9A69-0127-4DFB-BE1A-FBD5B00B43A7}" srcId="{0DB661CC-F986-448A-9A01-47B365751048}" destId="{BA97C361-5AE7-4423-BB40-8FABC47938D9}" srcOrd="2" destOrd="0" parTransId="{3CD653CF-5F47-44B4-87D9-685784105022}" sibTransId="{1C22187B-965E-464C-80D0-9727B1AC9DA2}"/>
    <dgm:cxn modelId="{D5C1564C-391F-437E-A3D9-CF452E6BF188}" srcId="{CEFC7574-F5F5-4365-9CEF-3B085E921709}" destId="{CA47C951-B547-44C9-ADF2-3AD42CCD2C28}" srcOrd="2" destOrd="0" parTransId="{1C3106B2-6336-4F54-A61C-464DCAC74D94}" sibTransId="{0BD83514-D491-45FC-9C20-290E0F1FB4F9}"/>
    <dgm:cxn modelId="{702D9D6C-7953-4A8A-A9F0-53FD7EFA9099}" type="presOf" srcId="{CA47C951-B547-44C9-ADF2-3AD42CCD2C28}" destId="{7B0B7105-2AEC-488E-9F7E-1668D8D54CF9}" srcOrd="0" destOrd="2" presId="urn:microsoft.com/office/officeart/2005/8/layout/hList1"/>
    <dgm:cxn modelId="{014DAD6D-156A-4D16-BE15-B65D5607B402}" type="presOf" srcId="{6B5AA064-8BB9-47CA-A395-53E35B29BBDE}" destId="{D74B3C12-F9E4-4334-AAB4-9C90748B9C92}" srcOrd="0" destOrd="1" presId="urn:microsoft.com/office/officeart/2005/8/layout/hList1"/>
    <dgm:cxn modelId="{4C79D15A-8083-47BE-89AD-C943E2429A40}" srcId="{5A48DD2C-159C-4BEF-B50A-65B2FF1D5F4A}" destId="{0DB661CC-F986-448A-9A01-47B365751048}" srcOrd="1" destOrd="0" parTransId="{B2DF1292-4359-4F95-8825-0CFE76DB07AF}" sibTransId="{36FC0845-3290-4462-99AC-79D8AABC6869}"/>
    <dgm:cxn modelId="{8A803E7B-22F4-453A-BF24-B1E3842AE898}" srcId="{5A48DD2C-159C-4BEF-B50A-65B2FF1D5F4A}" destId="{CEFC7574-F5F5-4365-9CEF-3B085E921709}" srcOrd="0" destOrd="0" parTransId="{E052802B-0599-483F-85AE-AE2D151BED46}" sibTransId="{8B6146DB-AEC8-4720-811B-671A008C0F3B}"/>
    <dgm:cxn modelId="{72DB9F8B-A5B0-4EB2-87ED-A4344219B184}" type="presOf" srcId="{0DB661CC-F986-448A-9A01-47B365751048}" destId="{1A902AE5-8CCA-4D08-9AD8-B21296E1B22E}" srcOrd="0" destOrd="0" presId="urn:microsoft.com/office/officeart/2005/8/layout/hList1"/>
    <dgm:cxn modelId="{656C7D90-5DB9-4B98-946F-5DE0F3B56212}" type="presOf" srcId="{F0B5700F-4450-458F-9E07-8448ED2D5A41}" destId="{D74B3C12-F9E4-4334-AAB4-9C90748B9C92}" srcOrd="0" destOrd="0" presId="urn:microsoft.com/office/officeart/2005/8/layout/hList1"/>
    <dgm:cxn modelId="{BBD65B9C-FFBC-4EFA-B215-EC97C8774C14}" type="presOf" srcId="{02A14E05-BF92-41A4-BDF5-2EFE7FB793CE}" destId="{7B0B7105-2AEC-488E-9F7E-1668D8D54CF9}" srcOrd="0" destOrd="1" presId="urn:microsoft.com/office/officeart/2005/8/layout/hList1"/>
    <dgm:cxn modelId="{816528B5-CA17-448C-84C4-4DC9E9A48175}" type="presOf" srcId="{36A10ABA-1138-4D04-A465-F4AD284C7314}" destId="{727F63B8-DE00-4C60-999F-0D8555792A42}" srcOrd="0" destOrd="0" presId="urn:microsoft.com/office/officeart/2005/8/layout/hList1"/>
    <dgm:cxn modelId="{14B90DC5-EBB7-4BD1-B34A-2937F38E1E43}" srcId="{EA3919AD-26B2-462A-913C-25F88E0153D1}" destId="{0B7C8723-398C-4F1F-BB1E-A70F9E66A22E}" srcOrd="1" destOrd="0" parTransId="{6372D71F-F757-4B59-8FB7-3445D3D09C8C}" sibTransId="{372460A6-BB39-496B-92AF-DDFA2630E706}"/>
    <dgm:cxn modelId="{779FC5DF-16AE-45C0-B836-E0FFEA61EBFF}" type="presOf" srcId="{BA97C361-5AE7-4423-BB40-8FABC47938D9}" destId="{D74B3C12-F9E4-4334-AAB4-9C90748B9C92}" srcOrd="0" destOrd="2" presId="urn:microsoft.com/office/officeart/2005/8/layout/hList1"/>
    <dgm:cxn modelId="{BF758CE3-48AF-42A2-9526-2E0A04C0CC1D}" type="presOf" srcId="{EA3919AD-26B2-462A-913C-25F88E0153D1}" destId="{626459A7-9124-4728-9B96-F233473855C1}" srcOrd="0" destOrd="0" presId="urn:microsoft.com/office/officeart/2005/8/layout/hList1"/>
    <dgm:cxn modelId="{CD5ABBE9-4486-476A-8E70-FC7CF305D109}" type="presOf" srcId="{CEFC7574-F5F5-4365-9CEF-3B085E921709}" destId="{F81506E5-5944-44EC-A37B-0AC0F04ADCE6}" srcOrd="0" destOrd="0" presId="urn:microsoft.com/office/officeart/2005/8/layout/hList1"/>
    <dgm:cxn modelId="{C2BA70EF-9C4C-418F-8FCD-15C2E0278A73}" srcId="{0DB661CC-F986-448A-9A01-47B365751048}" destId="{6B5AA064-8BB9-47CA-A395-53E35B29BBDE}" srcOrd="1" destOrd="0" parTransId="{75E7A646-CB94-484A-B2D2-7568B6D0A844}" sibTransId="{4E93CD52-E278-414F-BAC1-4C5C9A4B6EC8}"/>
    <dgm:cxn modelId="{7ABF4E19-4E50-4AF7-AD33-24082B282D88}" type="presParOf" srcId="{1D4891CF-26A2-4018-BCC1-092FD4FF059D}" destId="{C19F0CDB-C0FA-42A2-A10D-4D7E7312885B}" srcOrd="0" destOrd="0" presId="urn:microsoft.com/office/officeart/2005/8/layout/hList1"/>
    <dgm:cxn modelId="{C766BFEF-E1A7-4C89-AA35-BE9296C813C0}" type="presParOf" srcId="{C19F0CDB-C0FA-42A2-A10D-4D7E7312885B}" destId="{F81506E5-5944-44EC-A37B-0AC0F04ADCE6}" srcOrd="0" destOrd="0" presId="urn:microsoft.com/office/officeart/2005/8/layout/hList1"/>
    <dgm:cxn modelId="{289068A8-46AE-4005-815F-DC295EC4FD31}" type="presParOf" srcId="{C19F0CDB-C0FA-42A2-A10D-4D7E7312885B}" destId="{7B0B7105-2AEC-488E-9F7E-1668D8D54CF9}" srcOrd="1" destOrd="0" presId="urn:microsoft.com/office/officeart/2005/8/layout/hList1"/>
    <dgm:cxn modelId="{ABC0C645-924E-41E4-B84D-95DFDE193458}" type="presParOf" srcId="{1D4891CF-26A2-4018-BCC1-092FD4FF059D}" destId="{7BC8EB6B-57E6-4256-9028-C4B2E6FAB36E}" srcOrd="1" destOrd="0" presId="urn:microsoft.com/office/officeart/2005/8/layout/hList1"/>
    <dgm:cxn modelId="{33BBE9A8-CDE0-4444-9FDE-06A80920A68F}" type="presParOf" srcId="{1D4891CF-26A2-4018-BCC1-092FD4FF059D}" destId="{D8DDCC09-63C4-4ECA-AEB6-CA2D88490A80}" srcOrd="2" destOrd="0" presId="urn:microsoft.com/office/officeart/2005/8/layout/hList1"/>
    <dgm:cxn modelId="{E89FB3C3-8AE3-4131-AE10-C88EFD6FCD05}" type="presParOf" srcId="{D8DDCC09-63C4-4ECA-AEB6-CA2D88490A80}" destId="{1A902AE5-8CCA-4D08-9AD8-B21296E1B22E}" srcOrd="0" destOrd="0" presId="urn:microsoft.com/office/officeart/2005/8/layout/hList1"/>
    <dgm:cxn modelId="{95627F1A-52D8-4A13-9596-9A4D460A12E1}" type="presParOf" srcId="{D8DDCC09-63C4-4ECA-AEB6-CA2D88490A80}" destId="{D74B3C12-F9E4-4334-AAB4-9C90748B9C92}" srcOrd="1" destOrd="0" presId="urn:microsoft.com/office/officeart/2005/8/layout/hList1"/>
    <dgm:cxn modelId="{3104B7E6-E915-44E0-B5A5-E36E1375D48E}" type="presParOf" srcId="{1D4891CF-26A2-4018-BCC1-092FD4FF059D}" destId="{F0C9A08E-A323-4159-AC73-63F401F81130}" srcOrd="3" destOrd="0" presId="urn:microsoft.com/office/officeart/2005/8/layout/hList1"/>
    <dgm:cxn modelId="{5FD9C777-41DA-42D3-BB3A-35075443B768}" type="presParOf" srcId="{1D4891CF-26A2-4018-BCC1-092FD4FF059D}" destId="{EF510CA8-7405-4150-BD58-53E0D540B7D3}" srcOrd="4" destOrd="0" presId="urn:microsoft.com/office/officeart/2005/8/layout/hList1"/>
    <dgm:cxn modelId="{194FC90E-B8D0-401A-8451-A8180B6E3AB3}" type="presParOf" srcId="{EF510CA8-7405-4150-BD58-53E0D540B7D3}" destId="{626459A7-9124-4728-9B96-F233473855C1}" srcOrd="0" destOrd="0" presId="urn:microsoft.com/office/officeart/2005/8/layout/hList1"/>
    <dgm:cxn modelId="{189EF0DA-7ABD-4BB8-A040-789DAC481CCA}" type="presParOf" srcId="{EF510CA8-7405-4150-BD58-53E0D540B7D3}" destId="{727F63B8-DE00-4C60-999F-0D8555792A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068963-F915-4692-85B8-8373CE47F0E3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4A275AD-399B-4DE5-A26F-D67A6EFD460A}">
      <dgm:prSet/>
      <dgm:spPr/>
      <dgm:t>
        <a:bodyPr/>
        <a:lstStyle/>
        <a:p>
          <a:r>
            <a:rPr lang="en-US" b="1"/>
            <a:t>Advanced Placement (AP) &amp; Early College Experience (ECE)</a:t>
          </a:r>
          <a:endParaRPr lang="en-US">
            <a:latin typeface="Franklin Gothic Demi Cond" panose="020B0706030402020204"/>
          </a:endParaRPr>
        </a:p>
      </dgm:t>
    </dgm:pt>
    <dgm:pt modelId="{829B9C5D-3D78-4972-92B9-46F0FDAE4C63}" type="parTrans" cxnId="{9D87F6B7-9EE0-4D0C-BCF2-59FC8D34CD48}">
      <dgm:prSet/>
      <dgm:spPr/>
      <dgm:t>
        <a:bodyPr/>
        <a:lstStyle/>
        <a:p>
          <a:endParaRPr lang="en-US"/>
        </a:p>
      </dgm:t>
    </dgm:pt>
    <dgm:pt modelId="{F8B0570D-9690-4361-BB81-9FDAD8CE2822}" type="sibTrans" cxnId="{9D87F6B7-9EE0-4D0C-BCF2-59FC8D34CD48}">
      <dgm:prSet/>
      <dgm:spPr/>
      <dgm:t>
        <a:bodyPr/>
        <a:lstStyle/>
        <a:p>
          <a:endParaRPr lang="en-US"/>
        </a:p>
      </dgm:t>
    </dgm:pt>
    <dgm:pt modelId="{6DC9586F-ABF7-4529-867C-C22A1E0F7AE7}">
      <dgm:prSet/>
      <dgm:spPr/>
      <dgm:t>
        <a:bodyPr/>
        <a:lstStyle/>
        <a:p>
          <a:pPr rtl="0"/>
          <a:r>
            <a:rPr lang="en-US" b="1">
              <a:latin typeface="The Serif Hand Black"/>
            </a:rPr>
            <a:t>AP and ECE classes introduce students to college-level coursework.  Only AP Music </a:t>
          </a:r>
          <a:r>
            <a:rPr lang="en-US" b="0">
              <a:latin typeface="The Serif Hand Black"/>
            </a:rPr>
            <a:t>Theory and AP Environmental Science</a:t>
          </a:r>
          <a:r>
            <a:rPr lang="en-US" b="1">
              <a:latin typeface="The Serif Hand Black"/>
            </a:rPr>
            <a:t> offered at 9th grade level</a:t>
          </a:r>
          <a:r>
            <a:rPr lang="en-US" b="1">
              <a:latin typeface="Univers Condensed"/>
            </a:rPr>
            <a:t> </a:t>
          </a:r>
        </a:p>
      </dgm:t>
    </dgm:pt>
    <dgm:pt modelId="{8032023F-F295-4094-89BD-7091321DDFED}" type="parTrans" cxnId="{96065807-45A7-4CDC-9A2E-A5D5C9102CF5}">
      <dgm:prSet/>
      <dgm:spPr/>
      <dgm:t>
        <a:bodyPr/>
        <a:lstStyle/>
        <a:p>
          <a:endParaRPr lang="en-US"/>
        </a:p>
      </dgm:t>
    </dgm:pt>
    <dgm:pt modelId="{14823948-868A-46EB-A7B5-DB6CC22320B7}" type="sibTrans" cxnId="{96065807-45A7-4CDC-9A2E-A5D5C9102CF5}">
      <dgm:prSet/>
      <dgm:spPr/>
      <dgm:t>
        <a:bodyPr/>
        <a:lstStyle/>
        <a:p>
          <a:endParaRPr lang="en-US"/>
        </a:p>
      </dgm:t>
    </dgm:pt>
    <dgm:pt modelId="{CBE529D5-97E0-418A-8A2C-24174DE3AD23}">
      <dgm:prSet/>
      <dgm:spPr/>
      <dgm:t>
        <a:bodyPr/>
        <a:lstStyle/>
        <a:p>
          <a:r>
            <a:rPr lang="en-US" b="1">
              <a:latin typeface="The Serif Hand Black"/>
            </a:rPr>
            <a:t>Honors Level</a:t>
          </a:r>
          <a:endParaRPr lang="en-US">
            <a:latin typeface="The Serif Hand Black"/>
          </a:endParaRPr>
        </a:p>
      </dgm:t>
    </dgm:pt>
    <dgm:pt modelId="{197306D5-1B63-4711-8E62-946C544EB98A}" type="parTrans" cxnId="{754461B3-E1BB-4E04-BA84-FD1DA555E4C4}">
      <dgm:prSet/>
      <dgm:spPr/>
      <dgm:t>
        <a:bodyPr/>
        <a:lstStyle/>
        <a:p>
          <a:endParaRPr lang="en-US"/>
        </a:p>
      </dgm:t>
    </dgm:pt>
    <dgm:pt modelId="{CFC4744A-F01D-428C-B23A-CDDFCE518BE6}" type="sibTrans" cxnId="{754461B3-E1BB-4E04-BA84-FD1DA555E4C4}">
      <dgm:prSet/>
      <dgm:spPr/>
      <dgm:t>
        <a:bodyPr/>
        <a:lstStyle/>
        <a:p>
          <a:endParaRPr lang="en-US"/>
        </a:p>
      </dgm:t>
    </dgm:pt>
    <dgm:pt modelId="{DF4D4146-CB40-4F53-9474-ECE591439E66}">
      <dgm:prSet/>
      <dgm:spPr/>
      <dgm:t>
        <a:bodyPr/>
        <a:lstStyle/>
        <a:p>
          <a:r>
            <a:rPr lang="en-US">
              <a:latin typeface="The Serif Hand Black"/>
            </a:rPr>
            <a:t>Honors classes provide an opportunity for students who are working above grade level, who work independently, and who expect a greater challenge. Only Math and World Language offered at the 9th grade level</a:t>
          </a:r>
          <a:r>
            <a:rPr lang="en-US">
              <a:latin typeface="Univers Condensed"/>
            </a:rPr>
            <a:t> </a:t>
          </a:r>
        </a:p>
      </dgm:t>
    </dgm:pt>
    <dgm:pt modelId="{20C39A17-9A4B-42CC-BDAB-5D06B5BEFD8D}" type="parTrans" cxnId="{CA085B60-1D37-44A7-8E57-968089ABFDD2}">
      <dgm:prSet/>
      <dgm:spPr/>
      <dgm:t>
        <a:bodyPr/>
        <a:lstStyle/>
        <a:p>
          <a:endParaRPr lang="en-US"/>
        </a:p>
      </dgm:t>
    </dgm:pt>
    <dgm:pt modelId="{0A6916F3-00D8-44CB-BBC6-2FE4844FD8EB}" type="sibTrans" cxnId="{CA085B60-1D37-44A7-8E57-968089ABFDD2}">
      <dgm:prSet/>
      <dgm:spPr/>
      <dgm:t>
        <a:bodyPr/>
        <a:lstStyle/>
        <a:p>
          <a:endParaRPr lang="en-US"/>
        </a:p>
      </dgm:t>
    </dgm:pt>
    <dgm:pt modelId="{D4933C4B-0311-4A7A-88AA-7F771C877C14}">
      <dgm:prSet/>
      <dgm:spPr/>
      <dgm:t>
        <a:bodyPr/>
        <a:lstStyle/>
        <a:p>
          <a:r>
            <a:rPr lang="en-US" b="1">
              <a:latin typeface="The Serif Hand Black"/>
            </a:rPr>
            <a:t>Advanced College &amp; Career Prep</a:t>
          </a:r>
          <a:endParaRPr lang="en-US">
            <a:latin typeface="The Serif Hand Black"/>
          </a:endParaRPr>
        </a:p>
      </dgm:t>
    </dgm:pt>
    <dgm:pt modelId="{06DC8603-EFA3-4415-9856-487250459C56}" type="parTrans" cxnId="{B422FC55-39E2-4B97-A19F-D0656441E569}">
      <dgm:prSet/>
      <dgm:spPr/>
      <dgm:t>
        <a:bodyPr/>
        <a:lstStyle/>
        <a:p>
          <a:endParaRPr lang="en-US"/>
        </a:p>
      </dgm:t>
    </dgm:pt>
    <dgm:pt modelId="{94D8D17F-58CA-445E-8208-7B5FEF7BE7DF}" type="sibTrans" cxnId="{B422FC55-39E2-4B97-A19F-D0656441E569}">
      <dgm:prSet/>
      <dgm:spPr/>
      <dgm:t>
        <a:bodyPr/>
        <a:lstStyle/>
        <a:p>
          <a:endParaRPr lang="en-US"/>
        </a:p>
      </dgm:t>
    </dgm:pt>
    <dgm:pt modelId="{928A54DF-ABB6-4453-A508-7C92E27E60D7}">
      <dgm:prSet/>
      <dgm:spPr/>
      <dgm:t>
        <a:bodyPr/>
        <a:lstStyle/>
        <a:p>
          <a:r>
            <a:rPr lang="en-US">
              <a:latin typeface="The Serif Hand Black"/>
            </a:rPr>
            <a:t>Advanced College &amp; Career Prep classes are delivered at grade level but at a greater depth and with more independent learning expectations.</a:t>
          </a:r>
        </a:p>
      </dgm:t>
    </dgm:pt>
    <dgm:pt modelId="{F8313560-A621-4354-B106-DE388EFD2E08}" type="parTrans" cxnId="{F33A38B6-D545-47DF-BDA3-73EC713A4FE2}">
      <dgm:prSet/>
      <dgm:spPr/>
      <dgm:t>
        <a:bodyPr/>
        <a:lstStyle/>
        <a:p>
          <a:endParaRPr lang="en-US"/>
        </a:p>
      </dgm:t>
    </dgm:pt>
    <dgm:pt modelId="{F471C6B1-84C1-4CB9-98F9-65061D7304B5}" type="sibTrans" cxnId="{F33A38B6-D545-47DF-BDA3-73EC713A4FE2}">
      <dgm:prSet/>
      <dgm:spPr/>
      <dgm:t>
        <a:bodyPr/>
        <a:lstStyle/>
        <a:p>
          <a:endParaRPr lang="en-US"/>
        </a:p>
      </dgm:t>
    </dgm:pt>
    <dgm:pt modelId="{D4EA3500-F034-4221-A6F6-4D05DF9FA253}">
      <dgm:prSet/>
      <dgm:spPr/>
      <dgm:t>
        <a:bodyPr/>
        <a:lstStyle/>
        <a:p>
          <a:r>
            <a:rPr lang="en-US" b="1">
              <a:latin typeface="The Serif Hand Black"/>
            </a:rPr>
            <a:t>College &amp; Career Prep</a:t>
          </a:r>
          <a:endParaRPr lang="en-US">
            <a:latin typeface="The Serif Hand Black"/>
          </a:endParaRPr>
        </a:p>
      </dgm:t>
    </dgm:pt>
    <dgm:pt modelId="{E48128C2-FCD8-48B6-A454-16728DC4C3EC}" type="parTrans" cxnId="{463FECFF-1B1D-41A2-B572-15321CA63127}">
      <dgm:prSet/>
      <dgm:spPr/>
      <dgm:t>
        <a:bodyPr/>
        <a:lstStyle/>
        <a:p>
          <a:endParaRPr lang="en-US"/>
        </a:p>
      </dgm:t>
    </dgm:pt>
    <dgm:pt modelId="{60934006-5C83-48DA-B27B-68C3881254FE}" type="sibTrans" cxnId="{463FECFF-1B1D-41A2-B572-15321CA63127}">
      <dgm:prSet/>
      <dgm:spPr/>
      <dgm:t>
        <a:bodyPr/>
        <a:lstStyle/>
        <a:p>
          <a:endParaRPr lang="en-US"/>
        </a:p>
      </dgm:t>
    </dgm:pt>
    <dgm:pt modelId="{282E4DF9-CAD1-4348-944B-A499EE02B5D9}">
      <dgm:prSet/>
      <dgm:spPr/>
      <dgm:t>
        <a:bodyPr/>
        <a:lstStyle/>
        <a:p>
          <a:r>
            <a:rPr lang="en-US">
              <a:latin typeface="The Serif Hand Black"/>
            </a:rPr>
            <a:t>College &amp; Career Prep classes provide grade level curriculum with the addition of remediation, scaffolding, or support to work toward course expectations.</a:t>
          </a:r>
        </a:p>
      </dgm:t>
    </dgm:pt>
    <dgm:pt modelId="{EAA14A9C-F6CE-4ECF-96E7-7E2DC383134E}" type="parTrans" cxnId="{3E9186A4-F6DC-4BB7-960B-BF345AA54448}">
      <dgm:prSet/>
      <dgm:spPr/>
      <dgm:t>
        <a:bodyPr/>
        <a:lstStyle/>
        <a:p>
          <a:endParaRPr lang="en-US"/>
        </a:p>
      </dgm:t>
    </dgm:pt>
    <dgm:pt modelId="{B735E361-5586-446D-811E-D86D57E8B2F8}" type="sibTrans" cxnId="{3E9186A4-F6DC-4BB7-960B-BF345AA54448}">
      <dgm:prSet/>
      <dgm:spPr/>
      <dgm:t>
        <a:bodyPr/>
        <a:lstStyle/>
        <a:p>
          <a:endParaRPr lang="en-US"/>
        </a:p>
      </dgm:t>
    </dgm:pt>
    <dgm:pt modelId="{98B68F6E-8950-4662-AE71-7697C78933FA}" type="pres">
      <dgm:prSet presAssocID="{BC068963-F915-4692-85B8-8373CE47F0E3}" presName="Name0" presStyleCnt="0">
        <dgm:presLayoutVars>
          <dgm:dir/>
          <dgm:animLvl val="lvl"/>
          <dgm:resizeHandles val="exact"/>
        </dgm:presLayoutVars>
      </dgm:prSet>
      <dgm:spPr/>
    </dgm:pt>
    <dgm:pt modelId="{E383DFF2-A15D-40CA-93CE-5CD8AF40A2A4}" type="pres">
      <dgm:prSet presAssocID="{14A275AD-399B-4DE5-A26F-D67A6EFD460A}" presName="linNode" presStyleCnt="0"/>
      <dgm:spPr/>
    </dgm:pt>
    <dgm:pt modelId="{71C58C6F-61AF-44B3-9BFA-E03FACD2CD79}" type="pres">
      <dgm:prSet presAssocID="{14A275AD-399B-4DE5-A26F-D67A6EFD460A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8671CA19-0B04-4DFB-9DFF-4B1C0A734B9F}" type="pres">
      <dgm:prSet presAssocID="{14A275AD-399B-4DE5-A26F-D67A6EFD460A}" presName="descendantText" presStyleLbl="alignAccFollowNode1" presStyleIdx="0" presStyleCnt="4">
        <dgm:presLayoutVars>
          <dgm:bulletEnabled/>
        </dgm:presLayoutVars>
      </dgm:prSet>
      <dgm:spPr/>
    </dgm:pt>
    <dgm:pt modelId="{DC95CC06-36E1-499B-9711-10AB849032FE}" type="pres">
      <dgm:prSet presAssocID="{F8B0570D-9690-4361-BB81-9FDAD8CE2822}" presName="sp" presStyleCnt="0"/>
      <dgm:spPr/>
    </dgm:pt>
    <dgm:pt modelId="{CF1B99F4-2603-4257-B3A5-A85435291231}" type="pres">
      <dgm:prSet presAssocID="{CBE529D5-97E0-418A-8A2C-24174DE3AD23}" presName="linNode" presStyleCnt="0"/>
      <dgm:spPr/>
    </dgm:pt>
    <dgm:pt modelId="{4C4DB11D-EADB-4B13-87AB-BF5004285983}" type="pres">
      <dgm:prSet presAssocID="{CBE529D5-97E0-418A-8A2C-24174DE3AD23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B900BBA7-3A9C-432C-A1DE-CB76E92D34E6}" type="pres">
      <dgm:prSet presAssocID="{CBE529D5-97E0-418A-8A2C-24174DE3AD23}" presName="descendantText" presStyleLbl="alignAccFollowNode1" presStyleIdx="1" presStyleCnt="4">
        <dgm:presLayoutVars>
          <dgm:bulletEnabled/>
        </dgm:presLayoutVars>
      </dgm:prSet>
      <dgm:spPr/>
    </dgm:pt>
    <dgm:pt modelId="{B87B1F51-B535-4B7C-9535-8CE9759DFECE}" type="pres">
      <dgm:prSet presAssocID="{CFC4744A-F01D-428C-B23A-CDDFCE518BE6}" presName="sp" presStyleCnt="0"/>
      <dgm:spPr/>
    </dgm:pt>
    <dgm:pt modelId="{4EB28EBE-31C8-427F-9385-BFC5569AA72E}" type="pres">
      <dgm:prSet presAssocID="{D4933C4B-0311-4A7A-88AA-7F771C877C14}" presName="linNode" presStyleCnt="0"/>
      <dgm:spPr/>
    </dgm:pt>
    <dgm:pt modelId="{6FE1EFD7-5E59-4D22-A51C-2B46F32AE95C}" type="pres">
      <dgm:prSet presAssocID="{D4933C4B-0311-4A7A-88AA-7F771C877C14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B176AB0A-7F7A-4ADA-B46C-9B03DF620D57}" type="pres">
      <dgm:prSet presAssocID="{D4933C4B-0311-4A7A-88AA-7F771C877C14}" presName="descendantText" presStyleLbl="alignAccFollowNode1" presStyleIdx="2" presStyleCnt="4">
        <dgm:presLayoutVars>
          <dgm:bulletEnabled/>
        </dgm:presLayoutVars>
      </dgm:prSet>
      <dgm:spPr/>
    </dgm:pt>
    <dgm:pt modelId="{9FC6BC2E-2A51-49A5-9D93-7B186091CF41}" type="pres">
      <dgm:prSet presAssocID="{94D8D17F-58CA-445E-8208-7B5FEF7BE7DF}" presName="sp" presStyleCnt="0"/>
      <dgm:spPr/>
    </dgm:pt>
    <dgm:pt modelId="{B6059020-7554-4901-8ACC-DAF92A56DF59}" type="pres">
      <dgm:prSet presAssocID="{D4EA3500-F034-4221-A6F6-4D05DF9FA253}" presName="linNode" presStyleCnt="0"/>
      <dgm:spPr/>
    </dgm:pt>
    <dgm:pt modelId="{4F314687-9843-4C86-9976-8765209096E1}" type="pres">
      <dgm:prSet presAssocID="{D4EA3500-F034-4221-A6F6-4D05DF9FA253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65DAAB77-36A6-4638-B43C-4FA765382269}" type="pres">
      <dgm:prSet presAssocID="{D4EA3500-F034-4221-A6F6-4D05DF9FA253}" presName="descendantText" presStyleLbl="alignAccFollowNode1" presStyleIdx="3" presStyleCnt="4">
        <dgm:presLayoutVars>
          <dgm:bulletEnabled/>
        </dgm:presLayoutVars>
      </dgm:prSet>
      <dgm:spPr/>
    </dgm:pt>
  </dgm:ptLst>
  <dgm:cxnLst>
    <dgm:cxn modelId="{96065807-45A7-4CDC-9A2E-A5D5C9102CF5}" srcId="{14A275AD-399B-4DE5-A26F-D67A6EFD460A}" destId="{6DC9586F-ABF7-4529-867C-C22A1E0F7AE7}" srcOrd="0" destOrd="0" parTransId="{8032023F-F295-4094-89BD-7091321DDFED}" sibTransId="{14823948-868A-46EB-A7B5-DB6CC22320B7}"/>
    <dgm:cxn modelId="{CF556C09-C331-4EB1-9AD8-F8A04A137E47}" type="presOf" srcId="{DF4D4146-CB40-4F53-9474-ECE591439E66}" destId="{B900BBA7-3A9C-432C-A1DE-CB76E92D34E6}" srcOrd="0" destOrd="0" presId="urn:microsoft.com/office/officeart/2016/7/layout/VerticalSolidActionList"/>
    <dgm:cxn modelId="{343E311B-4B1A-472F-85DB-C6A53A594852}" type="presOf" srcId="{D4933C4B-0311-4A7A-88AA-7F771C877C14}" destId="{6FE1EFD7-5E59-4D22-A51C-2B46F32AE95C}" srcOrd="0" destOrd="0" presId="urn:microsoft.com/office/officeart/2016/7/layout/VerticalSolidActionList"/>
    <dgm:cxn modelId="{CA085B60-1D37-44A7-8E57-968089ABFDD2}" srcId="{CBE529D5-97E0-418A-8A2C-24174DE3AD23}" destId="{DF4D4146-CB40-4F53-9474-ECE591439E66}" srcOrd="0" destOrd="0" parTransId="{20C39A17-9A4B-42CC-BDAB-5D06B5BEFD8D}" sibTransId="{0A6916F3-00D8-44CB-BBC6-2FE4844FD8EB}"/>
    <dgm:cxn modelId="{98EA2871-15E7-499A-BCC8-BA612FD78F87}" type="presOf" srcId="{928A54DF-ABB6-4453-A508-7C92E27E60D7}" destId="{B176AB0A-7F7A-4ADA-B46C-9B03DF620D57}" srcOrd="0" destOrd="0" presId="urn:microsoft.com/office/officeart/2016/7/layout/VerticalSolidActionList"/>
    <dgm:cxn modelId="{B422FC55-39E2-4B97-A19F-D0656441E569}" srcId="{BC068963-F915-4692-85B8-8373CE47F0E3}" destId="{D4933C4B-0311-4A7A-88AA-7F771C877C14}" srcOrd="2" destOrd="0" parTransId="{06DC8603-EFA3-4415-9856-487250459C56}" sibTransId="{94D8D17F-58CA-445E-8208-7B5FEF7BE7DF}"/>
    <dgm:cxn modelId="{96026E77-75F1-448B-800D-EDC3C0506471}" type="presOf" srcId="{14A275AD-399B-4DE5-A26F-D67A6EFD460A}" destId="{71C58C6F-61AF-44B3-9BFA-E03FACD2CD79}" srcOrd="0" destOrd="0" presId="urn:microsoft.com/office/officeart/2016/7/layout/VerticalSolidActionList"/>
    <dgm:cxn modelId="{B7FFE787-BF24-44E3-9463-4C4BC13EE683}" type="presOf" srcId="{BC068963-F915-4692-85B8-8373CE47F0E3}" destId="{98B68F6E-8950-4662-AE71-7697C78933FA}" srcOrd="0" destOrd="0" presId="urn:microsoft.com/office/officeart/2016/7/layout/VerticalSolidActionList"/>
    <dgm:cxn modelId="{16FB229E-EEF8-45BC-B267-7E4D4263C856}" type="presOf" srcId="{6DC9586F-ABF7-4529-867C-C22A1E0F7AE7}" destId="{8671CA19-0B04-4DFB-9DFF-4B1C0A734B9F}" srcOrd="0" destOrd="0" presId="urn:microsoft.com/office/officeart/2016/7/layout/VerticalSolidActionList"/>
    <dgm:cxn modelId="{3E9186A4-F6DC-4BB7-960B-BF345AA54448}" srcId="{D4EA3500-F034-4221-A6F6-4D05DF9FA253}" destId="{282E4DF9-CAD1-4348-944B-A499EE02B5D9}" srcOrd="0" destOrd="0" parTransId="{EAA14A9C-F6CE-4ECF-96E7-7E2DC383134E}" sibTransId="{B735E361-5586-446D-811E-D86D57E8B2F8}"/>
    <dgm:cxn modelId="{754461B3-E1BB-4E04-BA84-FD1DA555E4C4}" srcId="{BC068963-F915-4692-85B8-8373CE47F0E3}" destId="{CBE529D5-97E0-418A-8A2C-24174DE3AD23}" srcOrd="1" destOrd="0" parTransId="{197306D5-1B63-4711-8E62-946C544EB98A}" sibTransId="{CFC4744A-F01D-428C-B23A-CDDFCE518BE6}"/>
    <dgm:cxn modelId="{5FBD66B3-C1FF-4EE5-92A0-6193C87E42AC}" type="presOf" srcId="{CBE529D5-97E0-418A-8A2C-24174DE3AD23}" destId="{4C4DB11D-EADB-4B13-87AB-BF5004285983}" srcOrd="0" destOrd="0" presId="urn:microsoft.com/office/officeart/2016/7/layout/VerticalSolidActionList"/>
    <dgm:cxn modelId="{F33A38B6-D545-47DF-BDA3-73EC713A4FE2}" srcId="{D4933C4B-0311-4A7A-88AA-7F771C877C14}" destId="{928A54DF-ABB6-4453-A508-7C92E27E60D7}" srcOrd="0" destOrd="0" parTransId="{F8313560-A621-4354-B106-DE388EFD2E08}" sibTransId="{F471C6B1-84C1-4CB9-98F9-65061D7304B5}"/>
    <dgm:cxn modelId="{9D87F6B7-9EE0-4D0C-BCF2-59FC8D34CD48}" srcId="{BC068963-F915-4692-85B8-8373CE47F0E3}" destId="{14A275AD-399B-4DE5-A26F-D67A6EFD460A}" srcOrd="0" destOrd="0" parTransId="{829B9C5D-3D78-4972-92B9-46F0FDAE4C63}" sibTransId="{F8B0570D-9690-4361-BB81-9FDAD8CE2822}"/>
    <dgm:cxn modelId="{6E4A23D3-9B8E-4C59-8A47-4B2C5C356C62}" type="presOf" srcId="{D4EA3500-F034-4221-A6F6-4D05DF9FA253}" destId="{4F314687-9843-4C86-9976-8765209096E1}" srcOrd="0" destOrd="0" presId="urn:microsoft.com/office/officeart/2016/7/layout/VerticalSolidActionList"/>
    <dgm:cxn modelId="{ECDEE9F7-80FA-4BFC-A6A4-1D70F0816498}" type="presOf" srcId="{282E4DF9-CAD1-4348-944B-A499EE02B5D9}" destId="{65DAAB77-36A6-4638-B43C-4FA765382269}" srcOrd="0" destOrd="0" presId="urn:microsoft.com/office/officeart/2016/7/layout/VerticalSolidActionList"/>
    <dgm:cxn modelId="{463FECFF-1B1D-41A2-B572-15321CA63127}" srcId="{BC068963-F915-4692-85B8-8373CE47F0E3}" destId="{D4EA3500-F034-4221-A6F6-4D05DF9FA253}" srcOrd="3" destOrd="0" parTransId="{E48128C2-FCD8-48B6-A454-16728DC4C3EC}" sibTransId="{60934006-5C83-48DA-B27B-68C3881254FE}"/>
    <dgm:cxn modelId="{97ACFA06-0902-4F81-A5F9-7E1439A61139}" type="presParOf" srcId="{98B68F6E-8950-4662-AE71-7697C78933FA}" destId="{E383DFF2-A15D-40CA-93CE-5CD8AF40A2A4}" srcOrd="0" destOrd="0" presId="urn:microsoft.com/office/officeart/2016/7/layout/VerticalSolidActionList"/>
    <dgm:cxn modelId="{BE7B12EB-1028-4709-BA56-3670475648B9}" type="presParOf" srcId="{E383DFF2-A15D-40CA-93CE-5CD8AF40A2A4}" destId="{71C58C6F-61AF-44B3-9BFA-E03FACD2CD79}" srcOrd="0" destOrd="0" presId="urn:microsoft.com/office/officeart/2016/7/layout/VerticalSolidActionList"/>
    <dgm:cxn modelId="{92A64FC5-6A7A-4681-84F3-A60971DD70F7}" type="presParOf" srcId="{E383DFF2-A15D-40CA-93CE-5CD8AF40A2A4}" destId="{8671CA19-0B04-4DFB-9DFF-4B1C0A734B9F}" srcOrd="1" destOrd="0" presId="urn:microsoft.com/office/officeart/2016/7/layout/VerticalSolidActionList"/>
    <dgm:cxn modelId="{8D3B767C-2D23-419C-81C0-8E5D6EDA4C95}" type="presParOf" srcId="{98B68F6E-8950-4662-AE71-7697C78933FA}" destId="{DC95CC06-36E1-499B-9711-10AB849032FE}" srcOrd="1" destOrd="0" presId="urn:microsoft.com/office/officeart/2016/7/layout/VerticalSolidActionList"/>
    <dgm:cxn modelId="{42868A02-AC81-4DE5-840F-1EA70C64857D}" type="presParOf" srcId="{98B68F6E-8950-4662-AE71-7697C78933FA}" destId="{CF1B99F4-2603-4257-B3A5-A85435291231}" srcOrd="2" destOrd="0" presId="urn:microsoft.com/office/officeart/2016/7/layout/VerticalSolidActionList"/>
    <dgm:cxn modelId="{7F5B3BFE-3B04-4FE1-A2E8-A3760411A2C0}" type="presParOf" srcId="{CF1B99F4-2603-4257-B3A5-A85435291231}" destId="{4C4DB11D-EADB-4B13-87AB-BF5004285983}" srcOrd="0" destOrd="0" presId="urn:microsoft.com/office/officeart/2016/7/layout/VerticalSolidActionList"/>
    <dgm:cxn modelId="{CC64F94E-DB85-4CAB-B134-B978307E6E1F}" type="presParOf" srcId="{CF1B99F4-2603-4257-B3A5-A85435291231}" destId="{B900BBA7-3A9C-432C-A1DE-CB76E92D34E6}" srcOrd="1" destOrd="0" presId="urn:microsoft.com/office/officeart/2016/7/layout/VerticalSolidActionList"/>
    <dgm:cxn modelId="{818C4382-FEEF-40EA-A08E-2D9F6D27C75D}" type="presParOf" srcId="{98B68F6E-8950-4662-AE71-7697C78933FA}" destId="{B87B1F51-B535-4B7C-9535-8CE9759DFECE}" srcOrd="3" destOrd="0" presId="urn:microsoft.com/office/officeart/2016/7/layout/VerticalSolidActionList"/>
    <dgm:cxn modelId="{874DF789-CDC4-4B4B-985B-EDE947B0ACCA}" type="presParOf" srcId="{98B68F6E-8950-4662-AE71-7697C78933FA}" destId="{4EB28EBE-31C8-427F-9385-BFC5569AA72E}" srcOrd="4" destOrd="0" presId="urn:microsoft.com/office/officeart/2016/7/layout/VerticalSolidActionList"/>
    <dgm:cxn modelId="{F11FC808-ABE6-40BE-98FF-9EE9EC3F057B}" type="presParOf" srcId="{4EB28EBE-31C8-427F-9385-BFC5569AA72E}" destId="{6FE1EFD7-5E59-4D22-A51C-2B46F32AE95C}" srcOrd="0" destOrd="0" presId="urn:microsoft.com/office/officeart/2016/7/layout/VerticalSolidActionList"/>
    <dgm:cxn modelId="{C4E336A9-676A-4979-8D99-ED4D025D46EA}" type="presParOf" srcId="{4EB28EBE-31C8-427F-9385-BFC5569AA72E}" destId="{B176AB0A-7F7A-4ADA-B46C-9B03DF620D57}" srcOrd="1" destOrd="0" presId="urn:microsoft.com/office/officeart/2016/7/layout/VerticalSolidActionList"/>
    <dgm:cxn modelId="{F83E1C79-A55D-4D6F-99C7-A29547CEADE0}" type="presParOf" srcId="{98B68F6E-8950-4662-AE71-7697C78933FA}" destId="{9FC6BC2E-2A51-49A5-9D93-7B186091CF41}" srcOrd="5" destOrd="0" presId="urn:microsoft.com/office/officeart/2016/7/layout/VerticalSolidActionList"/>
    <dgm:cxn modelId="{C9A272E9-C98C-4C85-BEF5-5B652FD936ED}" type="presParOf" srcId="{98B68F6E-8950-4662-AE71-7697C78933FA}" destId="{B6059020-7554-4901-8ACC-DAF92A56DF59}" srcOrd="6" destOrd="0" presId="urn:microsoft.com/office/officeart/2016/7/layout/VerticalSolidActionList"/>
    <dgm:cxn modelId="{DC4AEC81-CDA2-498B-BE8E-EBEA6C6DF0D0}" type="presParOf" srcId="{B6059020-7554-4901-8ACC-DAF92A56DF59}" destId="{4F314687-9843-4C86-9976-8765209096E1}" srcOrd="0" destOrd="0" presId="urn:microsoft.com/office/officeart/2016/7/layout/VerticalSolidActionList"/>
    <dgm:cxn modelId="{62263CB0-0378-49BB-80B1-3CB9D8EE5591}" type="presParOf" srcId="{B6059020-7554-4901-8ACC-DAF92A56DF59}" destId="{65DAAB77-36A6-4638-B43C-4FA765382269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4EDA725-4542-4A7A-BC3D-54E2EDCC10B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D29249-19CD-4508-9921-2FB4EEA95480}">
      <dgm:prSet/>
      <dgm:spPr/>
      <dgm:t>
        <a:bodyPr/>
        <a:lstStyle/>
        <a:p>
          <a:r>
            <a:rPr lang="en-US" baseline="0">
              <a:latin typeface="The Serif Hand Black"/>
            </a:rPr>
            <a:t>Freshman Wellness: first semester grade 9, health and wellness curriculum including the transition to high school and school supports</a:t>
          </a:r>
          <a:r>
            <a:rPr lang="en-US">
              <a:latin typeface="The Serif Hand Black"/>
            </a:rPr>
            <a:t>​</a:t>
          </a:r>
        </a:p>
      </dgm:t>
    </dgm:pt>
    <dgm:pt modelId="{8837015E-DD13-47E1-8DFC-F0BD88F3451B}" type="parTrans" cxnId="{A412634A-A087-41C1-863F-C33FA10087CE}">
      <dgm:prSet/>
      <dgm:spPr/>
      <dgm:t>
        <a:bodyPr/>
        <a:lstStyle/>
        <a:p>
          <a:endParaRPr lang="en-US"/>
        </a:p>
      </dgm:t>
    </dgm:pt>
    <dgm:pt modelId="{A02466F8-BADA-4D05-BBCA-11FFE0C2A45B}" type="sibTrans" cxnId="{A412634A-A087-41C1-863F-C33FA10087CE}">
      <dgm:prSet/>
      <dgm:spPr/>
      <dgm:t>
        <a:bodyPr/>
        <a:lstStyle/>
        <a:p>
          <a:endParaRPr lang="en-US"/>
        </a:p>
      </dgm:t>
    </dgm:pt>
    <dgm:pt modelId="{BC617949-DF0B-4149-BD22-452141CFF8A8}">
      <dgm:prSet/>
      <dgm:spPr/>
      <dgm:t>
        <a:bodyPr/>
        <a:lstStyle/>
        <a:p>
          <a:r>
            <a:rPr lang="en-US" baseline="0">
              <a:latin typeface="The Serif Hand Black"/>
            </a:rPr>
            <a:t>Advisory/Homeroom: daily homeroom, advisory lessons on Wednesdays which cover a wide range of topics</a:t>
          </a:r>
          <a:r>
            <a:rPr lang="en-US">
              <a:latin typeface="The Serif Hand Black"/>
            </a:rPr>
            <a:t>​</a:t>
          </a:r>
        </a:p>
      </dgm:t>
    </dgm:pt>
    <dgm:pt modelId="{D79297A1-41C2-4192-8084-06D2DB634430}" type="parTrans" cxnId="{53CD87F0-C933-43D0-B08B-5FCEC5DF19C1}">
      <dgm:prSet/>
      <dgm:spPr/>
      <dgm:t>
        <a:bodyPr/>
        <a:lstStyle/>
        <a:p>
          <a:endParaRPr lang="en-US"/>
        </a:p>
      </dgm:t>
    </dgm:pt>
    <dgm:pt modelId="{48E1345C-73DB-41D3-84C3-ED93F335C9B9}" type="sibTrans" cxnId="{53CD87F0-C933-43D0-B08B-5FCEC5DF19C1}">
      <dgm:prSet/>
      <dgm:spPr/>
      <dgm:t>
        <a:bodyPr/>
        <a:lstStyle/>
        <a:p>
          <a:endParaRPr lang="en-US"/>
        </a:p>
      </dgm:t>
    </dgm:pt>
    <dgm:pt modelId="{CB9AD8E7-4408-41BD-A8DD-DCC0B9739691}">
      <dgm:prSet/>
      <dgm:spPr/>
      <dgm:t>
        <a:bodyPr/>
        <a:lstStyle/>
        <a:p>
          <a:pPr rtl="0"/>
          <a:r>
            <a:rPr lang="en-US" baseline="0">
              <a:latin typeface="The Serif Hand Black"/>
            </a:rPr>
            <a:t>Attendance: Attendance letters are automatically generated once a student reaches 6 or 12 absences, regardless of whether the absence is excused or unexcused. A meeting with an ELHS Administrator may be required and loss of credit can occur. </a:t>
          </a:r>
          <a:r>
            <a:rPr lang="en-US">
              <a:latin typeface="The Serif Hand Black"/>
            </a:rPr>
            <a:t>​</a:t>
          </a:r>
        </a:p>
      </dgm:t>
    </dgm:pt>
    <dgm:pt modelId="{84B6B8DC-286C-4B4C-8256-D2959092BEF1}" type="parTrans" cxnId="{FA3518BA-846B-42AF-8186-03B78CEB3CC7}">
      <dgm:prSet/>
      <dgm:spPr/>
      <dgm:t>
        <a:bodyPr/>
        <a:lstStyle/>
        <a:p>
          <a:endParaRPr lang="en-US"/>
        </a:p>
      </dgm:t>
    </dgm:pt>
    <dgm:pt modelId="{BDDE237C-B9DA-4BF4-8E4F-39F8D60647C2}" type="sibTrans" cxnId="{FA3518BA-846B-42AF-8186-03B78CEB3CC7}">
      <dgm:prSet/>
      <dgm:spPr/>
      <dgm:t>
        <a:bodyPr/>
        <a:lstStyle/>
        <a:p>
          <a:endParaRPr lang="en-US"/>
        </a:p>
      </dgm:t>
    </dgm:pt>
    <dgm:pt modelId="{1507C84F-C471-4D3C-ABC6-63A470EF0D00}">
      <dgm:prSet/>
      <dgm:spPr/>
      <dgm:t>
        <a:bodyPr/>
        <a:lstStyle/>
        <a:p>
          <a:r>
            <a:rPr lang="en-US" baseline="0">
              <a:latin typeface="The Serif Hand Black"/>
            </a:rPr>
            <a:t>Homework: part of the student's grade</a:t>
          </a:r>
          <a:r>
            <a:rPr lang="en-US">
              <a:latin typeface="The Serif Hand Black"/>
            </a:rPr>
            <a:t>​</a:t>
          </a:r>
        </a:p>
      </dgm:t>
    </dgm:pt>
    <dgm:pt modelId="{D9773B15-839E-4128-9299-01C697C487ED}" type="parTrans" cxnId="{7DEE4B7B-FF15-4E6D-B7B3-B47F33259CEE}">
      <dgm:prSet/>
      <dgm:spPr/>
      <dgm:t>
        <a:bodyPr/>
        <a:lstStyle/>
        <a:p>
          <a:endParaRPr lang="en-US"/>
        </a:p>
      </dgm:t>
    </dgm:pt>
    <dgm:pt modelId="{565669E7-7BE6-4B84-AE88-7F303AC1A69A}" type="sibTrans" cxnId="{7DEE4B7B-FF15-4E6D-B7B3-B47F33259CEE}">
      <dgm:prSet/>
      <dgm:spPr/>
      <dgm:t>
        <a:bodyPr/>
        <a:lstStyle/>
        <a:p>
          <a:endParaRPr lang="en-US"/>
        </a:p>
      </dgm:t>
    </dgm:pt>
    <dgm:pt modelId="{FCB5F3DC-B6FF-4C18-A993-17C2B19ED05F}">
      <dgm:prSet/>
      <dgm:spPr/>
      <dgm:t>
        <a:bodyPr/>
        <a:lstStyle/>
        <a:p>
          <a:r>
            <a:rPr lang="en-US" baseline="0">
              <a:latin typeface="The Serif Hand Black"/>
            </a:rPr>
            <a:t>Naviance: College and Career Planning</a:t>
          </a:r>
          <a:endParaRPr lang="en-US">
            <a:latin typeface="The Serif Hand Black"/>
          </a:endParaRPr>
        </a:p>
      </dgm:t>
    </dgm:pt>
    <dgm:pt modelId="{415D7040-3A5D-4940-8141-15C5D61920B5}" type="parTrans" cxnId="{C2898AC3-0E92-48B9-B94F-F740AF8DB87F}">
      <dgm:prSet/>
      <dgm:spPr/>
      <dgm:t>
        <a:bodyPr/>
        <a:lstStyle/>
        <a:p>
          <a:endParaRPr lang="en-US"/>
        </a:p>
      </dgm:t>
    </dgm:pt>
    <dgm:pt modelId="{EF7B86D2-B70F-4031-A114-C1B8AF3BA886}" type="sibTrans" cxnId="{C2898AC3-0E92-48B9-B94F-F740AF8DB87F}">
      <dgm:prSet/>
      <dgm:spPr/>
      <dgm:t>
        <a:bodyPr/>
        <a:lstStyle/>
        <a:p>
          <a:endParaRPr lang="en-US"/>
        </a:p>
      </dgm:t>
    </dgm:pt>
    <dgm:pt modelId="{D0CF9503-3B65-4DD8-9D69-3C413591AB9D}">
      <dgm:prSet/>
      <dgm:spPr/>
      <dgm:t>
        <a:bodyPr/>
        <a:lstStyle/>
        <a:p>
          <a:r>
            <a:rPr lang="en-US" baseline="0">
              <a:latin typeface="The Serif Hand Black"/>
            </a:rPr>
            <a:t>Infinite Campus: Student Information System, live grades</a:t>
          </a:r>
          <a:r>
            <a:rPr lang="en-US">
              <a:latin typeface="The Serif Hand Black"/>
            </a:rPr>
            <a:t>​</a:t>
          </a:r>
        </a:p>
      </dgm:t>
    </dgm:pt>
    <dgm:pt modelId="{716425D8-5F43-49BC-B100-892923282C5D}" type="parTrans" cxnId="{348C030E-CBB0-48CC-91F5-2FB3E38B9D4D}">
      <dgm:prSet/>
      <dgm:spPr/>
      <dgm:t>
        <a:bodyPr/>
        <a:lstStyle/>
        <a:p>
          <a:endParaRPr lang="en-US"/>
        </a:p>
      </dgm:t>
    </dgm:pt>
    <dgm:pt modelId="{344B412E-4261-4EFC-B655-C8EC1FE174D9}" type="sibTrans" cxnId="{348C030E-CBB0-48CC-91F5-2FB3E38B9D4D}">
      <dgm:prSet/>
      <dgm:spPr/>
      <dgm:t>
        <a:bodyPr/>
        <a:lstStyle/>
        <a:p>
          <a:endParaRPr lang="en-US"/>
        </a:p>
      </dgm:t>
    </dgm:pt>
    <dgm:pt modelId="{B07C42FB-00DE-4FB9-91CF-7442B0F3407A}" type="pres">
      <dgm:prSet presAssocID="{44EDA725-4542-4A7A-BC3D-54E2EDCC10B6}" presName="diagram" presStyleCnt="0">
        <dgm:presLayoutVars>
          <dgm:dir/>
          <dgm:resizeHandles val="exact"/>
        </dgm:presLayoutVars>
      </dgm:prSet>
      <dgm:spPr/>
    </dgm:pt>
    <dgm:pt modelId="{E2DE3812-9C2C-4E15-8824-246D1FBA2941}" type="pres">
      <dgm:prSet presAssocID="{F0D29249-19CD-4508-9921-2FB4EEA95480}" presName="node" presStyleLbl="node1" presStyleIdx="0" presStyleCnt="6">
        <dgm:presLayoutVars>
          <dgm:bulletEnabled val="1"/>
        </dgm:presLayoutVars>
      </dgm:prSet>
      <dgm:spPr/>
    </dgm:pt>
    <dgm:pt modelId="{952A3DFF-0892-4E70-BE6C-1E945C1E8A4C}" type="pres">
      <dgm:prSet presAssocID="{A02466F8-BADA-4D05-BBCA-11FFE0C2A45B}" presName="sibTrans" presStyleCnt="0"/>
      <dgm:spPr/>
    </dgm:pt>
    <dgm:pt modelId="{C73FB97E-708B-4660-9FA5-2925A7756DFB}" type="pres">
      <dgm:prSet presAssocID="{BC617949-DF0B-4149-BD22-452141CFF8A8}" presName="node" presStyleLbl="node1" presStyleIdx="1" presStyleCnt="6">
        <dgm:presLayoutVars>
          <dgm:bulletEnabled val="1"/>
        </dgm:presLayoutVars>
      </dgm:prSet>
      <dgm:spPr/>
    </dgm:pt>
    <dgm:pt modelId="{A3A4752F-FB08-41E1-B9BB-33D154F06D23}" type="pres">
      <dgm:prSet presAssocID="{48E1345C-73DB-41D3-84C3-ED93F335C9B9}" presName="sibTrans" presStyleCnt="0"/>
      <dgm:spPr/>
    </dgm:pt>
    <dgm:pt modelId="{FD390372-E710-4B76-BB72-E4BD4E38BD39}" type="pres">
      <dgm:prSet presAssocID="{CB9AD8E7-4408-41BD-A8DD-DCC0B9739691}" presName="node" presStyleLbl="node1" presStyleIdx="2" presStyleCnt="6">
        <dgm:presLayoutVars>
          <dgm:bulletEnabled val="1"/>
        </dgm:presLayoutVars>
      </dgm:prSet>
      <dgm:spPr/>
    </dgm:pt>
    <dgm:pt modelId="{7DFFA45A-3A2D-436A-ADB5-F5BC12A05287}" type="pres">
      <dgm:prSet presAssocID="{BDDE237C-B9DA-4BF4-8E4F-39F8D60647C2}" presName="sibTrans" presStyleCnt="0"/>
      <dgm:spPr/>
    </dgm:pt>
    <dgm:pt modelId="{F8DAED57-7740-40F1-BED6-8A5D16B9BB82}" type="pres">
      <dgm:prSet presAssocID="{1507C84F-C471-4D3C-ABC6-63A470EF0D00}" presName="node" presStyleLbl="node1" presStyleIdx="3" presStyleCnt="6">
        <dgm:presLayoutVars>
          <dgm:bulletEnabled val="1"/>
        </dgm:presLayoutVars>
      </dgm:prSet>
      <dgm:spPr/>
    </dgm:pt>
    <dgm:pt modelId="{49A17E5C-C7B4-47DD-B6A6-43451C9711B8}" type="pres">
      <dgm:prSet presAssocID="{565669E7-7BE6-4B84-AE88-7F303AC1A69A}" presName="sibTrans" presStyleCnt="0"/>
      <dgm:spPr/>
    </dgm:pt>
    <dgm:pt modelId="{DF476F5B-3A34-438D-85A8-8497CC316258}" type="pres">
      <dgm:prSet presAssocID="{FCB5F3DC-B6FF-4C18-A993-17C2B19ED05F}" presName="node" presStyleLbl="node1" presStyleIdx="4" presStyleCnt="6">
        <dgm:presLayoutVars>
          <dgm:bulletEnabled val="1"/>
        </dgm:presLayoutVars>
      </dgm:prSet>
      <dgm:spPr/>
    </dgm:pt>
    <dgm:pt modelId="{057545B5-30C5-4663-96CA-840548F79370}" type="pres">
      <dgm:prSet presAssocID="{EF7B86D2-B70F-4031-A114-C1B8AF3BA886}" presName="sibTrans" presStyleCnt="0"/>
      <dgm:spPr/>
    </dgm:pt>
    <dgm:pt modelId="{279C8EC8-034E-4B5C-9EDC-7DC0DCB4F288}" type="pres">
      <dgm:prSet presAssocID="{D0CF9503-3B65-4DD8-9D69-3C413591AB9D}" presName="node" presStyleLbl="node1" presStyleIdx="5" presStyleCnt="6">
        <dgm:presLayoutVars>
          <dgm:bulletEnabled val="1"/>
        </dgm:presLayoutVars>
      </dgm:prSet>
      <dgm:spPr/>
    </dgm:pt>
  </dgm:ptLst>
  <dgm:cxnLst>
    <dgm:cxn modelId="{348C030E-CBB0-48CC-91F5-2FB3E38B9D4D}" srcId="{44EDA725-4542-4A7A-BC3D-54E2EDCC10B6}" destId="{D0CF9503-3B65-4DD8-9D69-3C413591AB9D}" srcOrd="5" destOrd="0" parTransId="{716425D8-5F43-49BC-B100-892923282C5D}" sibTransId="{344B412E-4261-4EFC-B655-C8EC1FE174D9}"/>
    <dgm:cxn modelId="{59F4D65B-9E97-4332-9893-54475C9AA899}" type="presOf" srcId="{1507C84F-C471-4D3C-ABC6-63A470EF0D00}" destId="{F8DAED57-7740-40F1-BED6-8A5D16B9BB82}" srcOrd="0" destOrd="0" presId="urn:microsoft.com/office/officeart/2005/8/layout/default"/>
    <dgm:cxn modelId="{91EF0761-C536-4A80-B854-10B849E31CFF}" type="presOf" srcId="{F0D29249-19CD-4508-9921-2FB4EEA95480}" destId="{E2DE3812-9C2C-4E15-8824-246D1FBA2941}" srcOrd="0" destOrd="0" presId="urn:microsoft.com/office/officeart/2005/8/layout/default"/>
    <dgm:cxn modelId="{A412634A-A087-41C1-863F-C33FA10087CE}" srcId="{44EDA725-4542-4A7A-BC3D-54E2EDCC10B6}" destId="{F0D29249-19CD-4508-9921-2FB4EEA95480}" srcOrd="0" destOrd="0" parTransId="{8837015E-DD13-47E1-8DFC-F0BD88F3451B}" sibTransId="{A02466F8-BADA-4D05-BBCA-11FFE0C2A45B}"/>
    <dgm:cxn modelId="{7DEE4B7B-FF15-4E6D-B7B3-B47F33259CEE}" srcId="{44EDA725-4542-4A7A-BC3D-54E2EDCC10B6}" destId="{1507C84F-C471-4D3C-ABC6-63A470EF0D00}" srcOrd="3" destOrd="0" parTransId="{D9773B15-839E-4128-9299-01C697C487ED}" sibTransId="{565669E7-7BE6-4B84-AE88-7F303AC1A69A}"/>
    <dgm:cxn modelId="{091AB47E-1EE8-4EF8-963B-37BE6093C289}" type="presOf" srcId="{D0CF9503-3B65-4DD8-9D69-3C413591AB9D}" destId="{279C8EC8-034E-4B5C-9EDC-7DC0DCB4F288}" srcOrd="0" destOrd="0" presId="urn:microsoft.com/office/officeart/2005/8/layout/default"/>
    <dgm:cxn modelId="{66922588-EA98-4E9B-AE75-A249173C6B0F}" type="presOf" srcId="{BC617949-DF0B-4149-BD22-452141CFF8A8}" destId="{C73FB97E-708B-4660-9FA5-2925A7756DFB}" srcOrd="0" destOrd="0" presId="urn:microsoft.com/office/officeart/2005/8/layout/default"/>
    <dgm:cxn modelId="{B554089E-A5E3-4957-ABFB-86C82CE26A94}" type="presOf" srcId="{CB9AD8E7-4408-41BD-A8DD-DCC0B9739691}" destId="{FD390372-E710-4B76-BB72-E4BD4E38BD39}" srcOrd="0" destOrd="0" presId="urn:microsoft.com/office/officeart/2005/8/layout/default"/>
    <dgm:cxn modelId="{FA3518BA-846B-42AF-8186-03B78CEB3CC7}" srcId="{44EDA725-4542-4A7A-BC3D-54E2EDCC10B6}" destId="{CB9AD8E7-4408-41BD-A8DD-DCC0B9739691}" srcOrd="2" destOrd="0" parTransId="{84B6B8DC-286C-4B4C-8256-D2959092BEF1}" sibTransId="{BDDE237C-B9DA-4BF4-8E4F-39F8D60647C2}"/>
    <dgm:cxn modelId="{9AA104C1-BB47-48E8-8DA4-59438C8CC339}" type="presOf" srcId="{44EDA725-4542-4A7A-BC3D-54E2EDCC10B6}" destId="{B07C42FB-00DE-4FB9-91CF-7442B0F3407A}" srcOrd="0" destOrd="0" presId="urn:microsoft.com/office/officeart/2005/8/layout/default"/>
    <dgm:cxn modelId="{C2898AC3-0E92-48B9-B94F-F740AF8DB87F}" srcId="{44EDA725-4542-4A7A-BC3D-54E2EDCC10B6}" destId="{FCB5F3DC-B6FF-4C18-A993-17C2B19ED05F}" srcOrd="4" destOrd="0" parTransId="{415D7040-3A5D-4940-8141-15C5D61920B5}" sibTransId="{EF7B86D2-B70F-4031-A114-C1B8AF3BA886}"/>
    <dgm:cxn modelId="{53CD87F0-C933-43D0-B08B-5FCEC5DF19C1}" srcId="{44EDA725-4542-4A7A-BC3D-54E2EDCC10B6}" destId="{BC617949-DF0B-4149-BD22-452141CFF8A8}" srcOrd="1" destOrd="0" parTransId="{D79297A1-41C2-4192-8084-06D2DB634430}" sibTransId="{48E1345C-73DB-41D3-84C3-ED93F335C9B9}"/>
    <dgm:cxn modelId="{74A276F3-CB80-446B-8895-B9240330FF72}" type="presOf" srcId="{FCB5F3DC-B6FF-4C18-A993-17C2B19ED05F}" destId="{DF476F5B-3A34-438D-85A8-8497CC316258}" srcOrd="0" destOrd="0" presId="urn:microsoft.com/office/officeart/2005/8/layout/default"/>
    <dgm:cxn modelId="{C3F4459C-A57E-4F2B-BF4F-6301739E7D00}" type="presParOf" srcId="{B07C42FB-00DE-4FB9-91CF-7442B0F3407A}" destId="{E2DE3812-9C2C-4E15-8824-246D1FBA2941}" srcOrd="0" destOrd="0" presId="urn:microsoft.com/office/officeart/2005/8/layout/default"/>
    <dgm:cxn modelId="{E384CC35-96DF-4B2E-B8FC-0861758F9E31}" type="presParOf" srcId="{B07C42FB-00DE-4FB9-91CF-7442B0F3407A}" destId="{952A3DFF-0892-4E70-BE6C-1E945C1E8A4C}" srcOrd="1" destOrd="0" presId="urn:microsoft.com/office/officeart/2005/8/layout/default"/>
    <dgm:cxn modelId="{100F1AFA-8AD7-4FEC-9D32-C86A6BD81630}" type="presParOf" srcId="{B07C42FB-00DE-4FB9-91CF-7442B0F3407A}" destId="{C73FB97E-708B-4660-9FA5-2925A7756DFB}" srcOrd="2" destOrd="0" presId="urn:microsoft.com/office/officeart/2005/8/layout/default"/>
    <dgm:cxn modelId="{2DA969DD-E004-4A83-8625-AD4DC3356841}" type="presParOf" srcId="{B07C42FB-00DE-4FB9-91CF-7442B0F3407A}" destId="{A3A4752F-FB08-41E1-B9BB-33D154F06D23}" srcOrd="3" destOrd="0" presId="urn:microsoft.com/office/officeart/2005/8/layout/default"/>
    <dgm:cxn modelId="{C375F70F-17FF-46E2-ACAD-463EB676875C}" type="presParOf" srcId="{B07C42FB-00DE-4FB9-91CF-7442B0F3407A}" destId="{FD390372-E710-4B76-BB72-E4BD4E38BD39}" srcOrd="4" destOrd="0" presId="urn:microsoft.com/office/officeart/2005/8/layout/default"/>
    <dgm:cxn modelId="{43EFCBD9-8CC9-4F40-B174-A87B9EC8CED7}" type="presParOf" srcId="{B07C42FB-00DE-4FB9-91CF-7442B0F3407A}" destId="{7DFFA45A-3A2D-436A-ADB5-F5BC12A05287}" srcOrd="5" destOrd="0" presId="urn:microsoft.com/office/officeart/2005/8/layout/default"/>
    <dgm:cxn modelId="{25CE6E1D-7D59-4A4C-B1D4-D46015AB985E}" type="presParOf" srcId="{B07C42FB-00DE-4FB9-91CF-7442B0F3407A}" destId="{F8DAED57-7740-40F1-BED6-8A5D16B9BB82}" srcOrd="6" destOrd="0" presId="urn:microsoft.com/office/officeart/2005/8/layout/default"/>
    <dgm:cxn modelId="{2EAD7DF0-7B0A-4CF1-9C03-590A9AEFA2A3}" type="presParOf" srcId="{B07C42FB-00DE-4FB9-91CF-7442B0F3407A}" destId="{49A17E5C-C7B4-47DD-B6A6-43451C9711B8}" srcOrd="7" destOrd="0" presId="urn:microsoft.com/office/officeart/2005/8/layout/default"/>
    <dgm:cxn modelId="{DB48D646-E071-4941-A4ED-C35EA6DEAD8C}" type="presParOf" srcId="{B07C42FB-00DE-4FB9-91CF-7442B0F3407A}" destId="{DF476F5B-3A34-438D-85A8-8497CC316258}" srcOrd="8" destOrd="0" presId="urn:microsoft.com/office/officeart/2005/8/layout/default"/>
    <dgm:cxn modelId="{53BE8A01-A0B4-4278-A56B-5BEE5EE9D370}" type="presParOf" srcId="{B07C42FB-00DE-4FB9-91CF-7442B0F3407A}" destId="{057545B5-30C5-4663-96CA-840548F79370}" srcOrd="9" destOrd="0" presId="urn:microsoft.com/office/officeart/2005/8/layout/default"/>
    <dgm:cxn modelId="{5390456B-7249-40CD-93EA-61B1F659B2D8}" type="presParOf" srcId="{B07C42FB-00DE-4FB9-91CF-7442B0F3407A}" destId="{279C8EC8-034E-4B5C-9EDC-7DC0DCB4F28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824B1-92A7-4071-802E-9CB45AF34FD1}">
      <dsp:nvSpPr>
        <dsp:cNvPr id="0" name=""/>
        <dsp:cNvSpPr/>
      </dsp:nvSpPr>
      <dsp:spPr>
        <a:xfrm>
          <a:off x="0" y="52230"/>
          <a:ext cx="6900512" cy="11033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Counselor Overview of the High School</a:t>
          </a:r>
          <a:endParaRPr lang="en-US" sz="4600" kern="1200"/>
        </a:p>
      </dsp:txBody>
      <dsp:txXfrm>
        <a:off x="53859" y="106089"/>
        <a:ext cx="6792794" cy="995592"/>
      </dsp:txXfrm>
    </dsp:sp>
    <dsp:sp modelId="{9285F326-4152-4642-850E-30A26D0976F9}">
      <dsp:nvSpPr>
        <dsp:cNvPr id="0" name=""/>
        <dsp:cNvSpPr/>
      </dsp:nvSpPr>
      <dsp:spPr>
        <a:xfrm>
          <a:off x="0" y="1288020"/>
          <a:ext cx="6900512" cy="1103310"/>
        </a:xfrm>
        <a:prstGeom prst="roundRect">
          <a:avLst/>
        </a:prstGeom>
        <a:solidFill>
          <a:schemeClr val="accent2">
            <a:hueOff val="-1224775"/>
            <a:satOff val="-5657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Guided Tours with PRO Students</a:t>
          </a:r>
          <a:endParaRPr lang="en-US" sz="4600" kern="1200"/>
        </a:p>
      </dsp:txBody>
      <dsp:txXfrm>
        <a:off x="53859" y="1341879"/>
        <a:ext cx="6792794" cy="995592"/>
      </dsp:txXfrm>
    </dsp:sp>
    <dsp:sp modelId="{59ACE9B5-348B-4ADC-8A06-790C11B5F5B6}">
      <dsp:nvSpPr>
        <dsp:cNvPr id="0" name=""/>
        <dsp:cNvSpPr/>
      </dsp:nvSpPr>
      <dsp:spPr>
        <a:xfrm>
          <a:off x="0" y="2523810"/>
          <a:ext cx="6900512" cy="1103310"/>
        </a:xfrm>
        <a:prstGeom prst="roundRect">
          <a:avLst/>
        </a:prstGeom>
        <a:solidFill>
          <a:schemeClr val="accent2">
            <a:hueOff val="-2449550"/>
            <a:satOff val="-11314"/>
            <a:lumOff val="-23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/>
            <a:t>Open Forum in the Commons</a:t>
          </a:r>
          <a:endParaRPr lang="en-US" sz="4600" kern="1200"/>
        </a:p>
      </dsp:txBody>
      <dsp:txXfrm>
        <a:off x="53859" y="2577669"/>
        <a:ext cx="6792794" cy="995592"/>
      </dsp:txXfrm>
    </dsp:sp>
    <dsp:sp modelId="{F07D7918-F3E5-4E4D-9136-811A39ADA14F}">
      <dsp:nvSpPr>
        <dsp:cNvPr id="0" name=""/>
        <dsp:cNvSpPr/>
      </dsp:nvSpPr>
      <dsp:spPr>
        <a:xfrm>
          <a:off x="0" y="3627120"/>
          <a:ext cx="6900512" cy="1856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091" tIns="58420" rIns="327152" bIns="584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600" b="1" kern="1200"/>
            <a:t>Speak with high school teachers about potential courses</a:t>
          </a:r>
          <a:endParaRPr lang="en-US" sz="3600" kern="120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600" b="1" kern="1200"/>
            <a:t>Chat with students about their extracurricular activities</a:t>
          </a:r>
          <a:endParaRPr lang="en-US" sz="3600" kern="1200"/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600" b="1" kern="1200"/>
            <a:t>Talk to athletic representatives about sports </a:t>
          </a:r>
          <a:endParaRPr lang="en-US" sz="3600" kern="1200"/>
        </a:p>
      </dsp:txBody>
      <dsp:txXfrm>
        <a:off x="0" y="3627120"/>
        <a:ext cx="6900512" cy="1856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69198-6621-490A-9635-3DA7FEFA27F7}">
      <dsp:nvSpPr>
        <dsp:cNvPr id="0" name=""/>
        <dsp:cNvSpPr/>
      </dsp:nvSpPr>
      <dsp:spPr>
        <a:xfrm>
          <a:off x="0" y="697916"/>
          <a:ext cx="6900512" cy="41403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In order of Alphabetic Breakdown:</a:t>
          </a:r>
          <a:endParaRPr lang="en-US" sz="36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Elizabeth Maiese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David Willis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Jaclyn Sullivan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Christy Bryant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Haley Stites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Nadine Barnes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b="1" kern="1200"/>
            <a:t>Administrative Assistant: Ellen Bellos</a:t>
          </a:r>
          <a:endParaRPr lang="en-US" sz="2800" kern="1200"/>
        </a:p>
      </dsp:txBody>
      <dsp:txXfrm>
        <a:off x="0" y="697916"/>
        <a:ext cx="6900512" cy="41403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506E5-5944-44EC-A37B-0AC0F04ADCE6}">
      <dsp:nvSpPr>
        <dsp:cNvPr id="0" name=""/>
        <dsp:cNvSpPr/>
      </dsp:nvSpPr>
      <dsp:spPr>
        <a:xfrm>
          <a:off x="3286" y="423346"/>
          <a:ext cx="3203971" cy="12815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Program of Studies Language:</a:t>
          </a:r>
        </a:p>
      </dsp:txBody>
      <dsp:txXfrm>
        <a:off x="3286" y="423346"/>
        <a:ext cx="3203971" cy="1281588"/>
      </dsp:txXfrm>
    </dsp:sp>
    <dsp:sp modelId="{7B0B7105-2AEC-488E-9F7E-1668D8D54CF9}">
      <dsp:nvSpPr>
        <dsp:cNvPr id="0" name=""/>
        <dsp:cNvSpPr/>
      </dsp:nvSpPr>
      <dsp:spPr>
        <a:xfrm>
          <a:off x="3286" y="1704935"/>
          <a:ext cx="3203971" cy="212463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Course levels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Pre-requisites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Course credit</a:t>
          </a:r>
        </a:p>
      </dsp:txBody>
      <dsp:txXfrm>
        <a:off x="3286" y="1704935"/>
        <a:ext cx="3203971" cy="2124630"/>
      </dsp:txXfrm>
    </dsp:sp>
    <dsp:sp modelId="{1A902AE5-8CCA-4D08-9AD8-B21296E1B22E}">
      <dsp:nvSpPr>
        <dsp:cNvPr id="0" name=""/>
        <dsp:cNvSpPr/>
      </dsp:nvSpPr>
      <dsp:spPr>
        <a:xfrm>
          <a:off x="3655814" y="423346"/>
          <a:ext cx="3203971" cy="12815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World Language:</a:t>
          </a:r>
        </a:p>
      </dsp:txBody>
      <dsp:txXfrm>
        <a:off x="3655814" y="423346"/>
        <a:ext cx="3203971" cy="1281588"/>
      </dsp:txXfrm>
    </dsp:sp>
    <dsp:sp modelId="{D74B3C12-F9E4-4334-AAB4-9C90748B9C92}">
      <dsp:nvSpPr>
        <dsp:cNvPr id="0" name=""/>
        <dsp:cNvSpPr/>
      </dsp:nvSpPr>
      <dsp:spPr>
        <a:xfrm>
          <a:off x="3655814" y="1704935"/>
          <a:ext cx="3203971" cy="212463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French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Spanish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German</a:t>
          </a:r>
        </a:p>
      </dsp:txBody>
      <dsp:txXfrm>
        <a:off x="3655814" y="1704935"/>
        <a:ext cx="3203971" cy="2124630"/>
      </dsp:txXfrm>
    </dsp:sp>
    <dsp:sp modelId="{626459A7-9124-4728-9B96-F233473855C1}">
      <dsp:nvSpPr>
        <dsp:cNvPr id="0" name=""/>
        <dsp:cNvSpPr/>
      </dsp:nvSpPr>
      <dsp:spPr>
        <a:xfrm>
          <a:off x="7308342" y="423346"/>
          <a:ext cx="3203971" cy="128158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Elective Courses:</a:t>
          </a:r>
        </a:p>
      </dsp:txBody>
      <dsp:txXfrm>
        <a:off x="7308342" y="423346"/>
        <a:ext cx="3203971" cy="1281588"/>
      </dsp:txXfrm>
    </dsp:sp>
    <dsp:sp modelId="{727F63B8-DE00-4C60-999F-0D8555792A42}">
      <dsp:nvSpPr>
        <dsp:cNvPr id="0" name=""/>
        <dsp:cNvSpPr/>
      </dsp:nvSpPr>
      <dsp:spPr>
        <a:xfrm>
          <a:off x="7308342" y="1704935"/>
          <a:ext cx="3203971" cy="212463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256032" bIns="288036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Fine Art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/>
            <a:t>Career/Technical Education</a:t>
          </a:r>
        </a:p>
      </dsp:txBody>
      <dsp:txXfrm>
        <a:off x="7308342" y="1704935"/>
        <a:ext cx="3203971" cy="21246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1CA19-0B04-4DFB-9DFF-4B1C0A734B9F}">
      <dsp:nvSpPr>
        <dsp:cNvPr id="0" name=""/>
        <dsp:cNvSpPr/>
      </dsp:nvSpPr>
      <dsp:spPr>
        <a:xfrm>
          <a:off x="2103120" y="1824"/>
          <a:ext cx="8412480" cy="94489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240003" rIns="163225" bIns="240003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The Serif Hand Black"/>
            </a:rPr>
            <a:t>AP and ECE classes introduce students to college-level coursework.  Only AP Music </a:t>
          </a:r>
          <a:r>
            <a:rPr lang="en-US" sz="1600" b="0" kern="1200">
              <a:latin typeface="The Serif Hand Black"/>
            </a:rPr>
            <a:t>Theory and AP Environmental Science</a:t>
          </a:r>
          <a:r>
            <a:rPr lang="en-US" sz="1600" b="1" kern="1200">
              <a:latin typeface="The Serif Hand Black"/>
            </a:rPr>
            <a:t> offered at 9th grade level</a:t>
          </a:r>
          <a:r>
            <a:rPr lang="en-US" sz="1600" b="1" kern="1200">
              <a:latin typeface="Univers Condensed"/>
            </a:rPr>
            <a:t> </a:t>
          </a:r>
        </a:p>
      </dsp:txBody>
      <dsp:txXfrm>
        <a:off x="2103120" y="1824"/>
        <a:ext cx="8412480" cy="944894"/>
      </dsp:txXfrm>
    </dsp:sp>
    <dsp:sp modelId="{71C58C6F-61AF-44B3-9BFA-E03FACD2CD79}">
      <dsp:nvSpPr>
        <dsp:cNvPr id="0" name=""/>
        <dsp:cNvSpPr/>
      </dsp:nvSpPr>
      <dsp:spPr>
        <a:xfrm>
          <a:off x="0" y="1824"/>
          <a:ext cx="2103120" cy="9448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93335" rIns="111290" bIns="9333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Advanced Placement (AP) &amp; Early College Experience (ECE)</a:t>
          </a:r>
          <a:endParaRPr lang="en-US" sz="2000" kern="1200">
            <a:latin typeface="Franklin Gothic Demi Cond" panose="020B0706030402020204"/>
          </a:endParaRPr>
        </a:p>
      </dsp:txBody>
      <dsp:txXfrm>
        <a:off x="0" y="1824"/>
        <a:ext cx="2103120" cy="944894"/>
      </dsp:txXfrm>
    </dsp:sp>
    <dsp:sp modelId="{B900BBA7-3A9C-432C-A1DE-CB76E92D34E6}">
      <dsp:nvSpPr>
        <dsp:cNvPr id="0" name=""/>
        <dsp:cNvSpPr/>
      </dsp:nvSpPr>
      <dsp:spPr>
        <a:xfrm>
          <a:off x="2103120" y="1003412"/>
          <a:ext cx="8412480" cy="944894"/>
        </a:xfrm>
        <a:prstGeom prst="rect">
          <a:avLst/>
        </a:prstGeom>
        <a:solidFill>
          <a:schemeClr val="accent5">
            <a:tint val="40000"/>
            <a:alpha val="90000"/>
            <a:hueOff val="5751899"/>
            <a:satOff val="-419"/>
            <a:lumOff val="-49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5751899"/>
              <a:satOff val="-419"/>
              <a:lumOff val="-49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240003" rIns="163225" bIns="24000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he Serif Hand Black"/>
            </a:rPr>
            <a:t>Honors classes provide an opportunity for students who are working above grade level, who work independently, and who expect a greater challenge. Only Math and World Language offered at the 9th grade level</a:t>
          </a:r>
          <a:r>
            <a:rPr lang="en-US" sz="1600" kern="1200">
              <a:latin typeface="Univers Condensed"/>
            </a:rPr>
            <a:t> </a:t>
          </a:r>
        </a:p>
      </dsp:txBody>
      <dsp:txXfrm>
        <a:off x="2103120" y="1003412"/>
        <a:ext cx="8412480" cy="944894"/>
      </dsp:txXfrm>
    </dsp:sp>
    <dsp:sp modelId="{4C4DB11D-EADB-4B13-87AB-BF5004285983}">
      <dsp:nvSpPr>
        <dsp:cNvPr id="0" name=""/>
        <dsp:cNvSpPr/>
      </dsp:nvSpPr>
      <dsp:spPr>
        <a:xfrm>
          <a:off x="0" y="1003412"/>
          <a:ext cx="2103120" cy="944894"/>
        </a:xfrm>
        <a:prstGeom prst="rect">
          <a:avLst/>
        </a:prstGeom>
        <a:solidFill>
          <a:schemeClr val="accent5">
            <a:hueOff val="5803288"/>
            <a:satOff val="2564"/>
            <a:lumOff val="-2811"/>
            <a:alphaOff val="0"/>
          </a:schemeClr>
        </a:solidFill>
        <a:ln w="12700" cap="flat" cmpd="sng" algn="ctr">
          <a:solidFill>
            <a:schemeClr val="accent5">
              <a:hueOff val="5803288"/>
              <a:satOff val="2564"/>
              <a:lumOff val="-28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93335" rIns="111290" bIns="9333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he Serif Hand Black"/>
            </a:rPr>
            <a:t>Honors Level</a:t>
          </a:r>
          <a:endParaRPr lang="en-US" sz="2000" kern="1200">
            <a:latin typeface="The Serif Hand Black"/>
          </a:endParaRPr>
        </a:p>
      </dsp:txBody>
      <dsp:txXfrm>
        <a:off x="0" y="1003412"/>
        <a:ext cx="2103120" cy="944894"/>
      </dsp:txXfrm>
    </dsp:sp>
    <dsp:sp modelId="{B176AB0A-7F7A-4ADA-B46C-9B03DF620D57}">
      <dsp:nvSpPr>
        <dsp:cNvPr id="0" name=""/>
        <dsp:cNvSpPr/>
      </dsp:nvSpPr>
      <dsp:spPr>
        <a:xfrm>
          <a:off x="2103120" y="2005000"/>
          <a:ext cx="8412480" cy="944894"/>
        </a:xfrm>
        <a:prstGeom prst="rect">
          <a:avLst/>
        </a:prstGeom>
        <a:solidFill>
          <a:schemeClr val="accent5">
            <a:tint val="40000"/>
            <a:alpha val="90000"/>
            <a:hueOff val="11503798"/>
            <a:satOff val="-839"/>
            <a:lumOff val="-99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11503798"/>
              <a:satOff val="-839"/>
              <a:lumOff val="-9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240003" rIns="163225" bIns="24000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he Serif Hand Black"/>
            </a:rPr>
            <a:t>Advanced College &amp; Career Prep classes are delivered at grade level but at a greater depth and with more independent learning expectations.</a:t>
          </a:r>
        </a:p>
      </dsp:txBody>
      <dsp:txXfrm>
        <a:off x="2103120" y="2005000"/>
        <a:ext cx="8412480" cy="944894"/>
      </dsp:txXfrm>
    </dsp:sp>
    <dsp:sp modelId="{6FE1EFD7-5E59-4D22-A51C-2B46F32AE95C}">
      <dsp:nvSpPr>
        <dsp:cNvPr id="0" name=""/>
        <dsp:cNvSpPr/>
      </dsp:nvSpPr>
      <dsp:spPr>
        <a:xfrm>
          <a:off x="0" y="2005000"/>
          <a:ext cx="2103120" cy="944894"/>
        </a:xfrm>
        <a:prstGeom prst="rect">
          <a:avLst/>
        </a:prstGeom>
        <a:solidFill>
          <a:schemeClr val="accent5">
            <a:hueOff val="11606576"/>
            <a:satOff val="5128"/>
            <a:lumOff val="-5621"/>
            <a:alphaOff val="0"/>
          </a:schemeClr>
        </a:solidFill>
        <a:ln w="12700" cap="flat" cmpd="sng" algn="ctr">
          <a:solidFill>
            <a:schemeClr val="accent5">
              <a:hueOff val="11606576"/>
              <a:satOff val="5128"/>
              <a:lumOff val="-56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93335" rIns="111290" bIns="9333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he Serif Hand Black"/>
            </a:rPr>
            <a:t>Advanced College &amp; Career Prep</a:t>
          </a:r>
          <a:endParaRPr lang="en-US" sz="2000" kern="1200">
            <a:latin typeface="The Serif Hand Black"/>
          </a:endParaRPr>
        </a:p>
      </dsp:txBody>
      <dsp:txXfrm>
        <a:off x="0" y="2005000"/>
        <a:ext cx="2103120" cy="944894"/>
      </dsp:txXfrm>
    </dsp:sp>
    <dsp:sp modelId="{65DAAB77-36A6-4638-B43C-4FA765382269}">
      <dsp:nvSpPr>
        <dsp:cNvPr id="0" name=""/>
        <dsp:cNvSpPr/>
      </dsp:nvSpPr>
      <dsp:spPr>
        <a:xfrm>
          <a:off x="2103120" y="3006588"/>
          <a:ext cx="8412480" cy="944894"/>
        </a:xfrm>
        <a:prstGeom prst="rect">
          <a:avLst/>
        </a:prstGeom>
        <a:solidFill>
          <a:schemeClr val="accent5">
            <a:tint val="40000"/>
            <a:alpha val="90000"/>
            <a:hueOff val="17255696"/>
            <a:satOff val="-1258"/>
            <a:lumOff val="-149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17255696"/>
              <a:satOff val="-1258"/>
              <a:lumOff val="-14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225" tIns="240003" rIns="163225" bIns="240003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The Serif Hand Black"/>
            </a:rPr>
            <a:t>College &amp; Career Prep classes provide grade level curriculum with the addition of remediation, scaffolding, or support to work toward course expectations.</a:t>
          </a:r>
        </a:p>
      </dsp:txBody>
      <dsp:txXfrm>
        <a:off x="2103120" y="3006588"/>
        <a:ext cx="8412480" cy="944894"/>
      </dsp:txXfrm>
    </dsp:sp>
    <dsp:sp modelId="{4F314687-9843-4C86-9976-8765209096E1}">
      <dsp:nvSpPr>
        <dsp:cNvPr id="0" name=""/>
        <dsp:cNvSpPr/>
      </dsp:nvSpPr>
      <dsp:spPr>
        <a:xfrm>
          <a:off x="0" y="3006588"/>
          <a:ext cx="2103120" cy="944894"/>
        </a:xfrm>
        <a:prstGeom prst="rect">
          <a:avLst/>
        </a:prstGeom>
        <a:solidFill>
          <a:schemeClr val="accent5">
            <a:hueOff val="17409864"/>
            <a:satOff val="7692"/>
            <a:lumOff val="-8432"/>
            <a:alphaOff val="0"/>
          </a:schemeClr>
        </a:solidFill>
        <a:ln w="12700" cap="flat" cmpd="sng" algn="ctr">
          <a:solidFill>
            <a:schemeClr val="accent5">
              <a:hueOff val="17409864"/>
              <a:satOff val="7692"/>
              <a:lumOff val="-84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290" tIns="93335" rIns="111290" bIns="93335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latin typeface="The Serif Hand Black"/>
            </a:rPr>
            <a:t>College &amp; Career Prep</a:t>
          </a:r>
          <a:endParaRPr lang="en-US" sz="2000" kern="1200">
            <a:latin typeface="The Serif Hand Black"/>
          </a:endParaRPr>
        </a:p>
      </dsp:txBody>
      <dsp:txXfrm>
        <a:off x="0" y="3006588"/>
        <a:ext cx="2103120" cy="9448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E3812-9C2C-4E15-8824-246D1FBA2941}">
      <dsp:nvSpPr>
        <dsp:cNvPr id="0" name=""/>
        <dsp:cNvSpPr/>
      </dsp:nvSpPr>
      <dsp:spPr>
        <a:xfrm>
          <a:off x="394335" y="870"/>
          <a:ext cx="3039665" cy="18237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Freshman Wellness: first semester grade 9, health and wellness curriculum including the transition to high school and school supports</a:t>
          </a:r>
          <a:r>
            <a:rPr lang="en-US" sz="1800" kern="1200">
              <a:latin typeface="The Serif Hand Black"/>
            </a:rPr>
            <a:t>​</a:t>
          </a:r>
        </a:p>
      </dsp:txBody>
      <dsp:txXfrm>
        <a:off x="394335" y="870"/>
        <a:ext cx="3039665" cy="1823799"/>
      </dsp:txXfrm>
    </dsp:sp>
    <dsp:sp modelId="{C73FB97E-708B-4660-9FA5-2925A7756DFB}">
      <dsp:nvSpPr>
        <dsp:cNvPr id="0" name=""/>
        <dsp:cNvSpPr/>
      </dsp:nvSpPr>
      <dsp:spPr>
        <a:xfrm>
          <a:off x="3737967" y="870"/>
          <a:ext cx="3039665" cy="18237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Advisory/Homeroom: daily homeroom, advisory lessons on Wednesdays which cover a wide range of topics</a:t>
          </a:r>
          <a:r>
            <a:rPr lang="en-US" sz="1800" kern="1200">
              <a:latin typeface="The Serif Hand Black"/>
            </a:rPr>
            <a:t>​</a:t>
          </a:r>
        </a:p>
      </dsp:txBody>
      <dsp:txXfrm>
        <a:off x="3737967" y="870"/>
        <a:ext cx="3039665" cy="1823799"/>
      </dsp:txXfrm>
    </dsp:sp>
    <dsp:sp modelId="{FD390372-E710-4B76-BB72-E4BD4E38BD39}">
      <dsp:nvSpPr>
        <dsp:cNvPr id="0" name=""/>
        <dsp:cNvSpPr/>
      </dsp:nvSpPr>
      <dsp:spPr>
        <a:xfrm>
          <a:off x="7081599" y="870"/>
          <a:ext cx="3039665" cy="18237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Attendance: Attendance letters are automatically generated once a student reaches 6 or 12 absences, regardless of whether the absence is excused or unexcused. A meeting with an ELHS Administrator may be required and loss of credit can occur. </a:t>
          </a:r>
          <a:r>
            <a:rPr lang="en-US" sz="1800" kern="1200">
              <a:latin typeface="The Serif Hand Black"/>
            </a:rPr>
            <a:t>​</a:t>
          </a:r>
        </a:p>
      </dsp:txBody>
      <dsp:txXfrm>
        <a:off x="7081599" y="870"/>
        <a:ext cx="3039665" cy="1823799"/>
      </dsp:txXfrm>
    </dsp:sp>
    <dsp:sp modelId="{F8DAED57-7740-40F1-BED6-8A5D16B9BB82}">
      <dsp:nvSpPr>
        <dsp:cNvPr id="0" name=""/>
        <dsp:cNvSpPr/>
      </dsp:nvSpPr>
      <dsp:spPr>
        <a:xfrm>
          <a:off x="394335" y="2128636"/>
          <a:ext cx="3039665" cy="18237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Homework: part of the student's grade</a:t>
          </a:r>
          <a:r>
            <a:rPr lang="en-US" sz="1800" kern="1200">
              <a:latin typeface="The Serif Hand Black"/>
            </a:rPr>
            <a:t>​</a:t>
          </a:r>
        </a:p>
      </dsp:txBody>
      <dsp:txXfrm>
        <a:off x="394335" y="2128636"/>
        <a:ext cx="3039665" cy="1823799"/>
      </dsp:txXfrm>
    </dsp:sp>
    <dsp:sp modelId="{DF476F5B-3A34-438D-85A8-8497CC316258}">
      <dsp:nvSpPr>
        <dsp:cNvPr id="0" name=""/>
        <dsp:cNvSpPr/>
      </dsp:nvSpPr>
      <dsp:spPr>
        <a:xfrm>
          <a:off x="3737967" y="2128636"/>
          <a:ext cx="3039665" cy="18237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Naviance: College and Career Planning</a:t>
          </a:r>
          <a:endParaRPr lang="en-US" sz="1800" kern="1200">
            <a:latin typeface="The Serif Hand Black"/>
          </a:endParaRPr>
        </a:p>
      </dsp:txBody>
      <dsp:txXfrm>
        <a:off x="3737967" y="2128636"/>
        <a:ext cx="3039665" cy="1823799"/>
      </dsp:txXfrm>
    </dsp:sp>
    <dsp:sp modelId="{279C8EC8-034E-4B5C-9EDC-7DC0DCB4F288}">
      <dsp:nvSpPr>
        <dsp:cNvPr id="0" name=""/>
        <dsp:cNvSpPr/>
      </dsp:nvSpPr>
      <dsp:spPr>
        <a:xfrm>
          <a:off x="7081599" y="2128636"/>
          <a:ext cx="3039665" cy="18237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>
              <a:latin typeface="The Serif Hand Black"/>
            </a:rPr>
            <a:t>Infinite Campus: Student Information System, live grades</a:t>
          </a:r>
          <a:r>
            <a:rPr lang="en-US" sz="1800" kern="1200">
              <a:latin typeface="The Serif Hand Black"/>
            </a:rPr>
            <a:t>​</a:t>
          </a:r>
        </a:p>
      </dsp:txBody>
      <dsp:txXfrm>
        <a:off x="7081599" y="2128636"/>
        <a:ext cx="3039665" cy="1823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16T15:20:59.24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9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24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85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16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sX0" fmla="*/ 0 w 10515600"/>
              <a:gd name="csY0" fmla="*/ 0 h 27432"/>
              <a:gd name="csX1" fmla="*/ 446913 w 10515600"/>
              <a:gd name="csY1" fmla="*/ 0 h 27432"/>
              <a:gd name="csX2" fmla="*/ 1104138 w 10515600"/>
              <a:gd name="csY2" fmla="*/ 0 h 27432"/>
              <a:gd name="csX3" fmla="*/ 1866519 w 10515600"/>
              <a:gd name="csY3" fmla="*/ 0 h 27432"/>
              <a:gd name="csX4" fmla="*/ 2208276 w 10515600"/>
              <a:gd name="csY4" fmla="*/ 0 h 27432"/>
              <a:gd name="csX5" fmla="*/ 2550033 w 10515600"/>
              <a:gd name="csY5" fmla="*/ 0 h 27432"/>
              <a:gd name="csX6" fmla="*/ 3417570 w 10515600"/>
              <a:gd name="csY6" fmla="*/ 0 h 27432"/>
              <a:gd name="csX7" fmla="*/ 4074795 w 10515600"/>
              <a:gd name="csY7" fmla="*/ 0 h 27432"/>
              <a:gd name="csX8" fmla="*/ 4416552 w 10515600"/>
              <a:gd name="csY8" fmla="*/ 0 h 27432"/>
              <a:gd name="csX9" fmla="*/ 5073777 w 10515600"/>
              <a:gd name="csY9" fmla="*/ 0 h 27432"/>
              <a:gd name="csX10" fmla="*/ 5941314 w 10515600"/>
              <a:gd name="csY10" fmla="*/ 0 h 27432"/>
              <a:gd name="csX11" fmla="*/ 6493383 w 10515600"/>
              <a:gd name="csY11" fmla="*/ 0 h 27432"/>
              <a:gd name="csX12" fmla="*/ 7045452 w 10515600"/>
              <a:gd name="csY12" fmla="*/ 0 h 27432"/>
              <a:gd name="csX13" fmla="*/ 7702677 w 10515600"/>
              <a:gd name="csY13" fmla="*/ 0 h 27432"/>
              <a:gd name="csX14" fmla="*/ 8465058 w 10515600"/>
              <a:gd name="csY14" fmla="*/ 0 h 27432"/>
              <a:gd name="csX15" fmla="*/ 9227439 w 10515600"/>
              <a:gd name="csY15" fmla="*/ 0 h 27432"/>
              <a:gd name="csX16" fmla="*/ 10515600 w 10515600"/>
              <a:gd name="csY16" fmla="*/ 0 h 27432"/>
              <a:gd name="csX17" fmla="*/ 10515600 w 10515600"/>
              <a:gd name="csY17" fmla="*/ 27432 h 27432"/>
              <a:gd name="csX18" fmla="*/ 10068687 w 10515600"/>
              <a:gd name="csY18" fmla="*/ 27432 h 27432"/>
              <a:gd name="csX19" fmla="*/ 9201150 w 10515600"/>
              <a:gd name="csY19" fmla="*/ 27432 h 27432"/>
              <a:gd name="csX20" fmla="*/ 8543925 w 10515600"/>
              <a:gd name="csY20" fmla="*/ 27432 h 27432"/>
              <a:gd name="csX21" fmla="*/ 8202168 w 10515600"/>
              <a:gd name="csY21" fmla="*/ 27432 h 27432"/>
              <a:gd name="csX22" fmla="*/ 7544943 w 10515600"/>
              <a:gd name="csY22" fmla="*/ 27432 h 27432"/>
              <a:gd name="csX23" fmla="*/ 6992874 w 10515600"/>
              <a:gd name="csY23" fmla="*/ 27432 h 27432"/>
              <a:gd name="csX24" fmla="*/ 6440805 w 10515600"/>
              <a:gd name="csY24" fmla="*/ 27432 h 27432"/>
              <a:gd name="csX25" fmla="*/ 5888736 w 10515600"/>
              <a:gd name="csY25" fmla="*/ 27432 h 27432"/>
              <a:gd name="csX26" fmla="*/ 5336667 w 10515600"/>
              <a:gd name="csY26" fmla="*/ 27432 h 27432"/>
              <a:gd name="csX27" fmla="*/ 4574286 w 10515600"/>
              <a:gd name="csY27" fmla="*/ 27432 h 27432"/>
              <a:gd name="csX28" fmla="*/ 3917061 w 10515600"/>
              <a:gd name="csY28" fmla="*/ 27432 h 27432"/>
              <a:gd name="csX29" fmla="*/ 3575304 w 10515600"/>
              <a:gd name="csY29" fmla="*/ 27432 h 27432"/>
              <a:gd name="csX30" fmla="*/ 3023235 w 10515600"/>
              <a:gd name="csY30" fmla="*/ 27432 h 27432"/>
              <a:gd name="csX31" fmla="*/ 2260854 w 10515600"/>
              <a:gd name="csY31" fmla="*/ 27432 h 27432"/>
              <a:gd name="csX32" fmla="*/ 1813941 w 10515600"/>
              <a:gd name="csY32" fmla="*/ 27432 h 27432"/>
              <a:gd name="csX33" fmla="*/ 946404 w 10515600"/>
              <a:gd name="csY33" fmla="*/ 27432 h 27432"/>
              <a:gd name="csX34" fmla="*/ 0 w 10515600"/>
              <a:gd name="csY34" fmla="*/ 27432 h 27432"/>
              <a:gd name="csX35" fmla="*/ 0 w 10515600"/>
              <a:gd name="csY35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70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257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70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806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21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1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54" r:id="rId6"/>
    <p:sldLayoutId id="2147483750" r:id="rId7"/>
    <p:sldLayoutId id="2147483751" r:id="rId8"/>
    <p:sldLayoutId id="2147483752" r:id="rId9"/>
    <p:sldLayoutId id="2147483753" r:id="rId10"/>
    <p:sldLayoutId id="2147483755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ighschool.eastlymeschools.org/counsel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hyperlink" Target="https://elpsk12-my.sharepoint.com/:b:/g/personal/huntt_elpsk12_org/IQBz7uImng5DSY7-mKtT5NnzARh7PXw35gT_TRmccCY627k?e=KVI4jQ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9aDRqsoLvM4mrN3nrz8CKwaICsvdMr6pXbjh9SXB-U8/edit?usp=shar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elpsk12-my.sharepoint.com/personal/maiese_elpsk12_org/_layouts/15/onedrive.aspx?id=%2Fpersonal%2Fmaiese%5Felpsk12%5Forg%2FDocuments%2FAttachments%2FELHS%209th%20Grade%20Electives%202%2E4%2E26%2Epdf&amp;parent=%2Fpersonal%2Fmaiese%5Felpsk12%5Forg%2FDocuments%2FAttachments&amp;ga=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ofile.php?id=100094971222524" TargetMode="External"/><Relationship Id="rId2" Type="http://schemas.openxmlformats.org/officeDocument/2006/relationships/hyperlink" Target="https://highschool.eastlymeschools.org/althletics/registra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deline.bsnsports.com/schools/connecticut/eastlyme/east-lyme-high-school" TargetMode="External"/><Relationship Id="rId5" Type="http://schemas.openxmlformats.org/officeDocument/2006/relationships/hyperlink" Target="https://twitter.com/home" TargetMode="External"/><Relationship Id="rId4" Type="http://schemas.openxmlformats.org/officeDocument/2006/relationships/hyperlink" Target="https://www.instagram.com/eastlymeathletic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CD22E-2269-419F-9E81-016EA035D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8D0D7-1507-57AF-B15B-120C8EEBB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132" y="1295231"/>
            <a:ext cx="5895178" cy="3807446"/>
          </a:xfrm>
        </p:spPr>
        <p:txBody>
          <a:bodyPr anchor="b">
            <a:normAutofit/>
          </a:bodyPr>
          <a:lstStyle/>
          <a:p>
            <a:r>
              <a:rPr lang="en-US" sz="8800"/>
              <a:t>Welcome Rising Vikings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A607D34-E2A9-4595-9DB2-5472E077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082" y="0"/>
            <a:ext cx="4884918" cy="6858000"/>
          </a:xfrm>
          <a:custGeom>
            <a:avLst/>
            <a:gdLst>
              <a:gd name="connsiteX0" fmla="*/ 1097203 w 4884918"/>
              <a:gd name="connsiteY0" fmla="*/ 0 h 6858000"/>
              <a:gd name="connsiteX1" fmla="*/ 1154155 w 4884918"/>
              <a:gd name="connsiteY1" fmla="*/ 0 h 6858000"/>
              <a:gd name="connsiteX2" fmla="*/ 972305 w 4884918"/>
              <a:gd name="connsiteY2" fmla="*/ 343212 h 6858000"/>
              <a:gd name="connsiteX3" fmla="*/ 780524 w 4884918"/>
              <a:gd name="connsiteY3" fmla="*/ 761067 h 6858000"/>
              <a:gd name="connsiteX4" fmla="*/ 737045 w 4884918"/>
              <a:gd name="connsiteY4" fmla="*/ 865164 h 6858000"/>
              <a:gd name="connsiteX5" fmla="*/ 762322 w 4884918"/>
              <a:gd name="connsiteY5" fmla="*/ 830676 h 6858000"/>
              <a:gd name="connsiteX6" fmla="*/ 1118805 w 4884918"/>
              <a:gd name="connsiteY6" fmla="*/ 160440 h 6858000"/>
              <a:gd name="connsiteX7" fmla="*/ 1221640 w 4884918"/>
              <a:gd name="connsiteY7" fmla="*/ 0 h 6858000"/>
              <a:gd name="connsiteX8" fmla="*/ 4884918 w 4884918"/>
              <a:gd name="connsiteY8" fmla="*/ 0 h 6858000"/>
              <a:gd name="connsiteX9" fmla="*/ 4884918 w 4884918"/>
              <a:gd name="connsiteY9" fmla="*/ 6857999 h 6858000"/>
              <a:gd name="connsiteX10" fmla="*/ 4884918 w 4884918"/>
              <a:gd name="connsiteY10" fmla="*/ 6858000 h 6858000"/>
              <a:gd name="connsiteX11" fmla="*/ 704817 w 4884918"/>
              <a:gd name="connsiteY11" fmla="*/ 6858000 h 6858000"/>
              <a:gd name="connsiteX12" fmla="*/ 618717 w 4884918"/>
              <a:gd name="connsiteY12" fmla="*/ 6672538 h 6858000"/>
              <a:gd name="connsiteX13" fmla="*/ 309324 w 4884918"/>
              <a:gd name="connsiteY13" fmla="*/ 5833618 h 6858000"/>
              <a:gd name="connsiteX14" fmla="*/ 209850 w 4884918"/>
              <a:gd name="connsiteY14" fmla="*/ 5484180 h 6858000"/>
              <a:gd name="connsiteX15" fmla="*/ 211619 w 4884918"/>
              <a:gd name="connsiteY15" fmla="*/ 5517653 h 6858000"/>
              <a:gd name="connsiteX16" fmla="*/ 361778 w 4884918"/>
              <a:gd name="connsiteY16" fmla="*/ 6145524 h 6858000"/>
              <a:gd name="connsiteX17" fmla="*/ 591356 w 4884918"/>
              <a:gd name="connsiteY17" fmla="*/ 6843306 h 6858000"/>
              <a:gd name="connsiteX18" fmla="*/ 597415 w 4884918"/>
              <a:gd name="connsiteY18" fmla="*/ 6858000 h 6858000"/>
              <a:gd name="connsiteX19" fmla="*/ 545224 w 4884918"/>
              <a:gd name="connsiteY19" fmla="*/ 6858000 h 6858000"/>
              <a:gd name="connsiteX20" fmla="*/ 533604 w 4884918"/>
              <a:gd name="connsiteY20" fmla="*/ 6830072 h 6858000"/>
              <a:gd name="connsiteX21" fmla="*/ 169657 w 4884918"/>
              <a:gd name="connsiteY21" fmla="*/ 5556577 h 6858000"/>
              <a:gd name="connsiteX22" fmla="*/ 12169 w 4884918"/>
              <a:gd name="connsiteY22" fmla="*/ 4362835 h 6858000"/>
              <a:gd name="connsiteX23" fmla="*/ 46168 w 4884918"/>
              <a:gd name="connsiteY23" fmla="*/ 3338487 h 6858000"/>
              <a:gd name="connsiteX24" fmla="*/ 490574 w 4884918"/>
              <a:gd name="connsiteY24" fmla="*/ 1381078 h 6858000"/>
              <a:gd name="connsiteX25" fmla="*/ 984701 w 4884918"/>
              <a:gd name="connsiteY25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4918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4884918" y="0"/>
                </a:lnTo>
                <a:lnTo>
                  <a:pt x="4884918" y="6857999"/>
                </a:lnTo>
                <a:lnTo>
                  <a:pt x="4884918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7CEF1-5BF7-563E-4C3A-CDAAACF77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9872" y="1122363"/>
            <a:ext cx="3223928" cy="38074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Class of 2030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80" y="5439978"/>
            <a:ext cx="5897880" cy="27432"/>
          </a:xfrm>
          <a:custGeom>
            <a:avLst/>
            <a:gdLst>
              <a:gd name="csX0" fmla="*/ 0 w 5897880"/>
              <a:gd name="csY0" fmla="*/ 0 h 27432"/>
              <a:gd name="csX1" fmla="*/ 537362 w 5897880"/>
              <a:gd name="csY1" fmla="*/ 0 h 27432"/>
              <a:gd name="csX2" fmla="*/ 1133704 w 5897880"/>
              <a:gd name="csY2" fmla="*/ 0 h 27432"/>
              <a:gd name="csX3" fmla="*/ 1671066 w 5897880"/>
              <a:gd name="csY3" fmla="*/ 0 h 27432"/>
              <a:gd name="csX4" fmla="*/ 2385365 w 5897880"/>
              <a:gd name="csY4" fmla="*/ 0 h 27432"/>
              <a:gd name="csX5" fmla="*/ 3040685 w 5897880"/>
              <a:gd name="csY5" fmla="*/ 0 h 27432"/>
              <a:gd name="csX6" fmla="*/ 3696005 w 5897880"/>
              <a:gd name="csY6" fmla="*/ 0 h 27432"/>
              <a:gd name="csX7" fmla="*/ 4469282 w 5897880"/>
              <a:gd name="csY7" fmla="*/ 0 h 27432"/>
              <a:gd name="csX8" fmla="*/ 5183581 w 5897880"/>
              <a:gd name="csY8" fmla="*/ 0 h 27432"/>
              <a:gd name="csX9" fmla="*/ 5897880 w 5897880"/>
              <a:gd name="csY9" fmla="*/ 0 h 27432"/>
              <a:gd name="csX10" fmla="*/ 5897880 w 5897880"/>
              <a:gd name="csY10" fmla="*/ 27432 h 27432"/>
              <a:gd name="csX11" fmla="*/ 5419496 w 5897880"/>
              <a:gd name="csY11" fmla="*/ 27432 h 27432"/>
              <a:gd name="csX12" fmla="*/ 4882134 w 5897880"/>
              <a:gd name="csY12" fmla="*/ 27432 h 27432"/>
              <a:gd name="csX13" fmla="*/ 4167835 w 5897880"/>
              <a:gd name="csY13" fmla="*/ 27432 h 27432"/>
              <a:gd name="csX14" fmla="*/ 3394558 w 5897880"/>
              <a:gd name="csY14" fmla="*/ 27432 h 27432"/>
              <a:gd name="csX15" fmla="*/ 2798216 w 5897880"/>
              <a:gd name="csY15" fmla="*/ 27432 h 27432"/>
              <a:gd name="csX16" fmla="*/ 2024939 w 5897880"/>
              <a:gd name="csY16" fmla="*/ 27432 h 27432"/>
              <a:gd name="csX17" fmla="*/ 1487576 w 5897880"/>
              <a:gd name="csY17" fmla="*/ 27432 h 27432"/>
              <a:gd name="csX18" fmla="*/ 1009193 w 5897880"/>
              <a:gd name="csY18" fmla="*/ 27432 h 27432"/>
              <a:gd name="csX19" fmla="*/ 0 w 5897880"/>
              <a:gd name="csY19" fmla="*/ 27432 h 27432"/>
              <a:gd name="csX20" fmla="*/ 0 w 5897880"/>
              <a:gd name="csY20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897880" h="27432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716" y="13055"/>
                  <a:pt x="5897707" y="18641"/>
                  <a:pt x="5897880" y="27432"/>
                </a:cubicBezTo>
                <a:cubicBezTo>
                  <a:pt x="5682742" y="40412"/>
                  <a:pt x="5520014" y="23844"/>
                  <a:pt x="5419496" y="27432"/>
                </a:cubicBezTo>
                <a:cubicBezTo>
                  <a:pt x="5318978" y="31020"/>
                  <a:pt x="5012864" y="6698"/>
                  <a:pt x="4882134" y="27432"/>
                </a:cubicBezTo>
                <a:cubicBezTo>
                  <a:pt x="4751404" y="48166"/>
                  <a:pt x="4313676" y="5207"/>
                  <a:pt x="4167835" y="27432"/>
                </a:cubicBezTo>
                <a:cubicBezTo>
                  <a:pt x="4021994" y="49657"/>
                  <a:pt x="3715729" y="59193"/>
                  <a:pt x="3394558" y="27432"/>
                </a:cubicBezTo>
                <a:cubicBezTo>
                  <a:pt x="3073387" y="-4329"/>
                  <a:pt x="3093227" y="38972"/>
                  <a:pt x="2798216" y="27432"/>
                </a:cubicBezTo>
                <a:cubicBezTo>
                  <a:pt x="2503205" y="15892"/>
                  <a:pt x="2297615" y="31603"/>
                  <a:pt x="2024939" y="27432"/>
                </a:cubicBezTo>
                <a:cubicBezTo>
                  <a:pt x="1752263" y="23261"/>
                  <a:pt x="1629814" y="3659"/>
                  <a:pt x="1487576" y="27432"/>
                </a:cubicBezTo>
                <a:cubicBezTo>
                  <a:pt x="1345338" y="51205"/>
                  <a:pt x="1238885" y="24954"/>
                  <a:pt x="1009193" y="27432"/>
                </a:cubicBezTo>
                <a:cubicBezTo>
                  <a:pt x="779501" y="29910"/>
                  <a:pt x="441829" y="-15535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5897880" h="27432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677" y="11634"/>
                  <a:pt x="5899083" y="16994"/>
                  <a:pt x="5897880" y="27432"/>
                </a:cubicBezTo>
                <a:cubicBezTo>
                  <a:pt x="5630425" y="7719"/>
                  <a:pt x="5532865" y="21388"/>
                  <a:pt x="5242560" y="27432"/>
                </a:cubicBezTo>
                <a:cubicBezTo>
                  <a:pt x="4952255" y="33476"/>
                  <a:pt x="4783060" y="14892"/>
                  <a:pt x="4646219" y="27432"/>
                </a:cubicBezTo>
                <a:cubicBezTo>
                  <a:pt x="4509378" y="39972"/>
                  <a:pt x="4163771" y="-4851"/>
                  <a:pt x="3872941" y="27432"/>
                </a:cubicBezTo>
                <a:cubicBezTo>
                  <a:pt x="3582111" y="59715"/>
                  <a:pt x="3362704" y="7742"/>
                  <a:pt x="3099664" y="27432"/>
                </a:cubicBezTo>
                <a:cubicBezTo>
                  <a:pt x="2836624" y="47122"/>
                  <a:pt x="2747441" y="28801"/>
                  <a:pt x="2562301" y="27432"/>
                </a:cubicBezTo>
                <a:cubicBezTo>
                  <a:pt x="2377161" y="26063"/>
                  <a:pt x="2104946" y="30879"/>
                  <a:pt x="1906981" y="27432"/>
                </a:cubicBezTo>
                <a:cubicBezTo>
                  <a:pt x="1709016" y="23985"/>
                  <a:pt x="1304654" y="6821"/>
                  <a:pt x="1133704" y="27432"/>
                </a:cubicBezTo>
                <a:cubicBezTo>
                  <a:pt x="962754" y="48043"/>
                  <a:pt x="457048" y="12129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53BEA983-EAAB-42FB-84E9-E77708168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016" y="5440680"/>
            <a:ext cx="3200400" cy="27432"/>
          </a:xfrm>
          <a:custGeom>
            <a:avLst/>
            <a:gdLst>
              <a:gd name="csX0" fmla="*/ 0 w 3200400"/>
              <a:gd name="csY0" fmla="*/ 0 h 27432"/>
              <a:gd name="csX1" fmla="*/ 608076 w 3200400"/>
              <a:gd name="csY1" fmla="*/ 0 h 27432"/>
              <a:gd name="csX2" fmla="*/ 1248156 w 3200400"/>
              <a:gd name="csY2" fmla="*/ 0 h 27432"/>
              <a:gd name="csX3" fmla="*/ 1920240 w 3200400"/>
              <a:gd name="csY3" fmla="*/ 0 h 27432"/>
              <a:gd name="csX4" fmla="*/ 2592324 w 3200400"/>
              <a:gd name="csY4" fmla="*/ 0 h 27432"/>
              <a:gd name="csX5" fmla="*/ 3200400 w 3200400"/>
              <a:gd name="csY5" fmla="*/ 0 h 27432"/>
              <a:gd name="csX6" fmla="*/ 3200400 w 3200400"/>
              <a:gd name="csY6" fmla="*/ 27432 h 27432"/>
              <a:gd name="csX7" fmla="*/ 2496312 w 3200400"/>
              <a:gd name="csY7" fmla="*/ 27432 h 27432"/>
              <a:gd name="csX8" fmla="*/ 1792224 w 3200400"/>
              <a:gd name="csY8" fmla="*/ 27432 h 27432"/>
              <a:gd name="csX9" fmla="*/ 1152144 w 3200400"/>
              <a:gd name="csY9" fmla="*/ 27432 h 27432"/>
              <a:gd name="csX10" fmla="*/ 0 w 3200400"/>
              <a:gd name="csY10" fmla="*/ 27432 h 27432"/>
              <a:gd name="csX11" fmla="*/ 0 w 3200400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00400" h="27432" fill="none" extrusionOk="0">
                <a:moveTo>
                  <a:pt x="0" y="0"/>
                </a:moveTo>
                <a:cubicBezTo>
                  <a:pt x="176560" y="-17034"/>
                  <a:pt x="345323" y="-28956"/>
                  <a:pt x="608076" y="0"/>
                </a:cubicBezTo>
                <a:cubicBezTo>
                  <a:pt x="870829" y="28956"/>
                  <a:pt x="955637" y="-27357"/>
                  <a:pt x="1248156" y="0"/>
                </a:cubicBezTo>
                <a:cubicBezTo>
                  <a:pt x="1540675" y="27357"/>
                  <a:pt x="1624069" y="30558"/>
                  <a:pt x="1920240" y="0"/>
                </a:cubicBezTo>
                <a:cubicBezTo>
                  <a:pt x="2216411" y="-30558"/>
                  <a:pt x="2344585" y="12271"/>
                  <a:pt x="2592324" y="0"/>
                </a:cubicBezTo>
                <a:cubicBezTo>
                  <a:pt x="2840063" y="-12271"/>
                  <a:pt x="2987913" y="7129"/>
                  <a:pt x="3200400" y="0"/>
                </a:cubicBezTo>
                <a:cubicBezTo>
                  <a:pt x="3199234" y="7395"/>
                  <a:pt x="3200445" y="21864"/>
                  <a:pt x="3200400" y="27432"/>
                </a:cubicBezTo>
                <a:cubicBezTo>
                  <a:pt x="2991642" y="45977"/>
                  <a:pt x="2778729" y="1200"/>
                  <a:pt x="2496312" y="27432"/>
                </a:cubicBezTo>
                <a:cubicBezTo>
                  <a:pt x="2213895" y="53664"/>
                  <a:pt x="2080041" y="8460"/>
                  <a:pt x="1792224" y="27432"/>
                </a:cubicBezTo>
                <a:cubicBezTo>
                  <a:pt x="1504407" y="46404"/>
                  <a:pt x="1357364" y="6320"/>
                  <a:pt x="1152144" y="27432"/>
                </a:cubicBezTo>
                <a:cubicBezTo>
                  <a:pt x="946924" y="48544"/>
                  <a:pt x="515176" y="6141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00400" h="27432" stroke="0" extrusionOk="0">
                <a:moveTo>
                  <a:pt x="0" y="0"/>
                </a:moveTo>
                <a:cubicBezTo>
                  <a:pt x="273892" y="-2049"/>
                  <a:pt x="368520" y="4190"/>
                  <a:pt x="608076" y="0"/>
                </a:cubicBezTo>
                <a:cubicBezTo>
                  <a:pt x="847632" y="-4190"/>
                  <a:pt x="971999" y="7437"/>
                  <a:pt x="1152144" y="0"/>
                </a:cubicBezTo>
                <a:cubicBezTo>
                  <a:pt x="1332289" y="-7437"/>
                  <a:pt x="1665848" y="24107"/>
                  <a:pt x="1856232" y="0"/>
                </a:cubicBezTo>
                <a:cubicBezTo>
                  <a:pt x="2046616" y="-24107"/>
                  <a:pt x="2167965" y="18079"/>
                  <a:pt x="2464308" y="0"/>
                </a:cubicBezTo>
                <a:cubicBezTo>
                  <a:pt x="2760651" y="-18079"/>
                  <a:pt x="2877599" y="28161"/>
                  <a:pt x="3200400" y="0"/>
                </a:cubicBezTo>
                <a:cubicBezTo>
                  <a:pt x="3200593" y="12649"/>
                  <a:pt x="3199412" y="17989"/>
                  <a:pt x="3200400" y="27432"/>
                </a:cubicBezTo>
                <a:cubicBezTo>
                  <a:pt x="2978255" y="22115"/>
                  <a:pt x="2854979" y="18349"/>
                  <a:pt x="2560320" y="27432"/>
                </a:cubicBezTo>
                <a:cubicBezTo>
                  <a:pt x="2265661" y="36515"/>
                  <a:pt x="2043241" y="2929"/>
                  <a:pt x="1856232" y="27432"/>
                </a:cubicBezTo>
                <a:cubicBezTo>
                  <a:pt x="1669223" y="51935"/>
                  <a:pt x="1428863" y="5228"/>
                  <a:pt x="1312164" y="27432"/>
                </a:cubicBezTo>
                <a:cubicBezTo>
                  <a:pt x="1195465" y="49636"/>
                  <a:pt x="838125" y="31438"/>
                  <a:pt x="672084" y="27432"/>
                </a:cubicBezTo>
                <a:cubicBezTo>
                  <a:pt x="506043" y="23426"/>
                  <a:pt x="200317" y="-1243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qr code with a picture of a person wearing a crown&#10;&#10;AI-generated content may be incorrect.">
            <a:extLst>
              <a:ext uri="{FF2B5EF4-FFF2-40B4-BE49-F238E27FC236}">
                <a16:creationId xmlns:a16="http://schemas.microsoft.com/office/drawing/2014/main" id="{CBEDE841-0DEC-480C-FF81-79E27DA4E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4770" y="1118259"/>
            <a:ext cx="2813295" cy="2823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44AA88-8247-797A-AFAC-CD69CF8857D9}"/>
              </a:ext>
            </a:extLst>
          </p:cNvPr>
          <p:cNvSpPr txBox="1"/>
          <p:nvPr/>
        </p:nvSpPr>
        <p:spPr>
          <a:xfrm>
            <a:off x="8533867" y="509978"/>
            <a:ext cx="30004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Sign in using QR code!</a:t>
            </a:r>
          </a:p>
        </p:txBody>
      </p:sp>
    </p:spTree>
    <p:extLst>
      <p:ext uri="{BB962C8B-B14F-4D97-AF65-F5344CB8AC3E}">
        <p14:creationId xmlns:p14="http://schemas.microsoft.com/office/powerpoint/2010/main" val="302383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3DAA0EF-336D-4CDC-A9A2-8460363E2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D079A19-B31E-4129-A464-7547FF05A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90556" cy="6858000"/>
          </a:xfrm>
          <a:custGeom>
            <a:avLst/>
            <a:gdLst>
              <a:gd name="connsiteX0" fmla="*/ 0 w 4090556"/>
              <a:gd name="connsiteY0" fmla="*/ 0 h 6858000"/>
              <a:gd name="connsiteX1" fmla="*/ 4077555 w 4090556"/>
              <a:gd name="connsiteY1" fmla="*/ 0 h 6858000"/>
              <a:gd name="connsiteX2" fmla="*/ 4077574 w 4090556"/>
              <a:gd name="connsiteY2" fmla="*/ 720 h 6858000"/>
              <a:gd name="connsiteX3" fmla="*/ 4075790 w 4090556"/>
              <a:gd name="connsiteY3" fmla="*/ 575485 h 6858000"/>
              <a:gd name="connsiteX4" fmla="*/ 4076555 w 4090556"/>
              <a:gd name="connsiteY4" fmla="*/ 932245 h 6858000"/>
              <a:gd name="connsiteX5" fmla="*/ 4076555 w 4090556"/>
              <a:gd name="connsiteY5" fmla="*/ 1286711 h 6858000"/>
              <a:gd name="connsiteX6" fmla="*/ 4082288 w 4090556"/>
              <a:gd name="connsiteY6" fmla="*/ 1595180 h 6858000"/>
              <a:gd name="connsiteX7" fmla="*/ 4078211 w 4090556"/>
              <a:gd name="connsiteY7" fmla="*/ 2133123 h 6858000"/>
              <a:gd name="connsiteX8" fmla="*/ 4071968 w 4090556"/>
              <a:gd name="connsiteY8" fmla="*/ 2946025 h 6858000"/>
              <a:gd name="connsiteX9" fmla="*/ 4068401 w 4090556"/>
              <a:gd name="connsiteY9" fmla="*/ 3502061 h 6858000"/>
              <a:gd name="connsiteX10" fmla="*/ 4087513 w 4090556"/>
              <a:gd name="connsiteY10" fmla="*/ 4076061 h 6858000"/>
              <a:gd name="connsiteX11" fmla="*/ 4076938 w 4090556"/>
              <a:gd name="connsiteY11" fmla="*/ 4442632 h 6858000"/>
              <a:gd name="connsiteX12" fmla="*/ 4071459 w 4090556"/>
              <a:gd name="connsiteY12" fmla="*/ 4827550 h 6858000"/>
              <a:gd name="connsiteX13" fmla="*/ 4071459 w 4090556"/>
              <a:gd name="connsiteY13" fmla="*/ 5019945 h 6858000"/>
              <a:gd name="connsiteX14" fmla="*/ 4084200 w 4090556"/>
              <a:gd name="connsiteY14" fmla="*/ 5490104 h 6858000"/>
              <a:gd name="connsiteX15" fmla="*/ 4077446 w 4090556"/>
              <a:gd name="connsiteY15" fmla="*/ 5844569 h 6858000"/>
              <a:gd name="connsiteX16" fmla="*/ 4082544 w 4090556"/>
              <a:gd name="connsiteY16" fmla="*/ 6260195 h 6858000"/>
              <a:gd name="connsiteX17" fmla="*/ 4086110 w 4090556"/>
              <a:gd name="connsiteY17" fmla="*/ 6706145 h 6858000"/>
              <a:gd name="connsiteX18" fmla="*/ 4086135 w 4090556"/>
              <a:gd name="connsiteY18" fmla="*/ 6794562 h 6858000"/>
              <a:gd name="connsiteX19" fmla="*/ 4080334 w 4090556"/>
              <a:gd name="connsiteY19" fmla="*/ 6858000 h 6858000"/>
              <a:gd name="connsiteX20" fmla="*/ 0 w 4090556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90556" h="6858000">
                <a:moveTo>
                  <a:pt x="0" y="0"/>
                </a:moveTo>
                <a:lnTo>
                  <a:pt x="4077555" y="0"/>
                </a:lnTo>
                <a:lnTo>
                  <a:pt x="4077574" y="720"/>
                </a:lnTo>
                <a:cubicBezTo>
                  <a:pt x="4079358" y="192351"/>
                  <a:pt x="4064960" y="384364"/>
                  <a:pt x="4075790" y="575485"/>
                </a:cubicBezTo>
                <a:cubicBezTo>
                  <a:pt x="4082544" y="694108"/>
                  <a:pt x="4081269" y="814132"/>
                  <a:pt x="4076555" y="932245"/>
                </a:cubicBezTo>
                <a:cubicBezTo>
                  <a:pt x="4071840" y="1050357"/>
                  <a:pt x="4065470" y="1168597"/>
                  <a:pt x="4076555" y="1286711"/>
                </a:cubicBezTo>
                <a:cubicBezTo>
                  <a:pt x="4084710" y="1389317"/>
                  <a:pt x="4086621" y="1492332"/>
                  <a:pt x="4082288" y="1595180"/>
                </a:cubicBezTo>
                <a:cubicBezTo>
                  <a:pt x="4077319" y="1774452"/>
                  <a:pt x="4067637" y="1953851"/>
                  <a:pt x="4078211" y="2133123"/>
                </a:cubicBezTo>
                <a:cubicBezTo>
                  <a:pt x="4094393" y="2404260"/>
                  <a:pt x="4084710" y="2675143"/>
                  <a:pt x="4071968" y="2946025"/>
                </a:cubicBezTo>
                <a:cubicBezTo>
                  <a:pt x="4063049" y="3131413"/>
                  <a:pt x="4055659" y="3316673"/>
                  <a:pt x="4068401" y="3502061"/>
                </a:cubicBezTo>
                <a:cubicBezTo>
                  <a:pt x="4081396" y="3693182"/>
                  <a:pt x="4097323" y="3884176"/>
                  <a:pt x="4087513" y="4076061"/>
                </a:cubicBezTo>
                <a:cubicBezTo>
                  <a:pt x="4081142" y="4198251"/>
                  <a:pt x="4069037" y="4320315"/>
                  <a:pt x="4076938" y="4442632"/>
                </a:cubicBezTo>
                <a:cubicBezTo>
                  <a:pt x="4083270" y="4570925"/>
                  <a:pt x="4081435" y="4699486"/>
                  <a:pt x="4071459" y="4827550"/>
                </a:cubicBezTo>
                <a:cubicBezTo>
                  <a:pt x="4065725" y="4891550"/>
                  <a:pt x="4065725" y="4955945"/>
                  <a:pt x="4071459" y="5019945"/>
                </a:cubicBezTo>
                <a:cubicBezTo>
                  <a:pt x="4087742" y="5176105"/>
                  <a:pt x="4091997" y="5333296"/>
                  <a:pt x="4084200" y="5490104"/>
                </a:cubicBezTo>
                <a:cubicBezTo>
                  <a:pt x="4079740" y="5608217"/>
                  <a:pt x="4071968" y="5726202"/>
                  <a:pt x="4077446" y="5844569"/>
                </a:cubicBezTo>
                <a:cubicBezTo>
                  <a:pt x="4083944" y="5983069"/>
                  <a:pt x="4088914" y="6121696"/>
                  <a:pt x="4082544" y="6260195"/>
                </a:cubicBezTo>
                <a:cubicBezTo>
                  <a:pt x="4075841" y="6408803"/>
                  <a:pt x="4077026" y="6557662"/>
                  <a:pt x="4086110" y="6706145"/>
                </a:cubicBezTo>
                <a:cubicBezTo>
                  <a:pt x="4087467" y="6735616"/>
                  <a:pt x="4087474" y="6765120"/>
                  <a:pt x="4086135" y="6794562"/>
                </a:cubicBezTo>
                <a:lnTo>
                  <a:pt x="408033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7F4620-8E35-5FA8-E199-2BC537888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0823"/>
            <a:ext cx="3103194" cy="558314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Tonight's Program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43742A8A-DBC7-85C3-9BE9-E1CF1D3CEA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32105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951186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46F6A7-0B48-49A7-8E23-3C1F0993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y content container">
            <a:extLst>
              <a:ext uri="{FF2B5EF4-FFF2-40B4-BE49-F238E27FC236}">
                <a16:creationId xmlns:a16="http://schemas.microsoft.com/office/drawing/2014/main" id="{F53AD421-C5C8-4C52-9DD0-6A594F21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564" y="493776"/>
            <a:ext cx="11040872" cy="5722227"/>
          </a:xfrm>
          <a:custGeom>
            <a:avLst/>
            <a:gdLst>
              <a:gd name="csX0" fmla="*/ 0 w 11040872"/>
              <a:gd name="csY0" fmla="*/ 594482 h 5722227"/>
              <a:gd name="csX1" fmla="*/ 594482 w 11040872"/>
              <a:gd name="csY1" fmla="*/ 0 h 5722227"/>
              <a:gd name="csX2" fmla="*/ 1448314 w 11040872"/>
              <a:gd name="csY2" fmla="*/ 0 h 5722227"/>
              <a:gd name="csX3" fmla="*/ 1908070 w 11040872"/>
              <a:gd name="csY3" fmla="*/ 0 h 5722227"/>
              <a:gd name="csX4" fmla="*/ 2564864 w 11040872"/>
              <a:gd name="csY4" fmla="*/ 0 h 5722227"/>
              <a:gd name="csX5" fmla="*/ 3320177 w 11040872"/>
              <a:gd name="csY5" fmla="*/ 0 h 5722227"/>
              <a:gd name="csX6" fmla="*/ 4174009 w 11040872"/>
              <a:gd name="csY6" fmla="*/ 0 h 5722227"/>
              <a:gd name="csX7" fmla="*/ 4929322 w 11040872"/>
              <a:gd name="csY7" fmla="*/ 0 h 5722227"/>
              <a:gd name="csX8" fmla="*/ 5783154 w 11040872"/>
              <a:gd name="csY8" fmla="*/ 0 h 5722227"/>
              <a:gd name="csX9" fmla="*/ 6538466 w 11040872"/>
              <a:gd name="csY9" fmla="*/ 0 h 5722227"/>
              <a:gd name="csX10" fmla="*/ 6998222 w 11040872"/>
              <a:gd name="csY10" fmla="*/ 0 h 5722227"/>
              <a:gd name="csX11" fmla="*/ 7753535 w 11040872"/>
              <a:gd name="csY11" fmla="*/ 0 h 5722227"/>
              <a:gd name="csX12" fmla="*/ 8311810 w 11040872"/>
              <a:gd name="csY12" fmla="*/ 0 h 5722227"/>
              <a:gd name="csX13" fmla="*/ 8771566 w 11040872"/>
              <a:gd name="csY13" fmla="*/ 0 h 5722227"/>
              <a:gd name="csX14" fmla="*/ 9132802 w 11040872"/>
              <a:gd name="csY14" fmla="*/ 0 h 5722227"/>
              <a:gd name="csX15" fmla="*/ 9592558 w 11040872"/>
              <a:gd name="csY15" fmla="*/ 0 h 5722227"/>
              <a:gd name="csX16" fmla="*/ 10446390 w 11040872"/>
              <a:gd name="csY16" fmla="*/ 0 h 5722227"/>
              <a:gd name="csX17" fmla="*/ 11040872 w 11040872"/>
              <a:gd name="csY17" fmla="*/ 594482 h 5722227"/>
              <a:gd name="csX18" fmla="*/ 11040872 w 11040872"/>
              <a:gd name="csY18" fmla="*/ 1332756 h 5722227"/>
              <a:gd name="csX19" fmla="*/ 11040872 w 11040872"/>
              <a:gd name="csY19" fmla="*/ 2071031 h 5722227"/>
              <a:gd name="csX20" fmla="*/ 11040872 w 11040872"/>
              <a:gd name="csY20" fmla="*/ 2627974 h 5722227"/>
              <a:gd name="csX21" fmla="*/ 11040872 w 11040872"/>
              <a:gd name="csY21" fmla="*/ 3366249 h 5722227"/>
              <a:gd name="csX22" fmla="*/ 11040872 w 11040872"/>
              <a:gd name="csY22" fmla="*/ 3923192 h 5722227"/>
              <a:gd name="csX23" fmla="*/ 11040872 w 11040872"/>
              <a:gd name="csY23" fmla="*/ 5127745 h 5722227"/>
              <a:gd name="csX24" fmla="*/ 10446390 w 11040872"/>
              <a:gd name="csY24" fmla="*/ 5722227 h 5722227"/>
              <a:gd name="csX25" fmla="*/ 9986634 w 11040872"/>
              <a:gd name="csY25" fmla="*/ 5722227 h 5722227"/>
              <a:gd name="csX26" fmla="*/ 9132802 w 11040872"/>
              <a:gd name="csY26" fmla="*/ 5722227 h 5722227"/>
              <a:gd name="csX27" fmla="*/ 8771566 w 11040872"/>
              <a:gd name="csY27" fmla="*/ 5722227 h 5722227"/>
              <a:gd name="csX28" fmla="*/ 8114772 w 11040872"/>
              <a:gd name="csY28" fmla="*/ 5722227 h 5722227"/>
              <a:gd name="csX29" fmla="*/ 7556497 w 11040872"/>
              <a:gd name="csY29" fmla="*/ 5722227 h 5722227"/>
              <a:gd name="csX30" fmla="*/ 6998222 w 11040872"/>
              <a:gd name="csY30" fmla="*/ 5722227 h 5722227"/>
              <a:gd name="csX31" fmla="*/ 6439947 w 11040872"/>
              <a:gd name="csY31" fmla="*/ 5722227 h 5722227"/>
              <a:gd name="csX32" fmla="*/ 6078711 w 11040872"/>
              <a:gd name="csY32" fmla="*/ 5722227 h 5722227"/>
              <a:gd name="csX33" fmla="*/ 5224879 w 11040872"/>
              <a:gd name="csY33" fmla="*/ 5722227 h 5722227"/>
              <a:gd name="csX34" fmla="*/ 4371047 w 11040872"/>
              <a:gd name="csY34" fmla="*/ 5722227 h 5722227"/>
              <a:gd name="csX35" fmla="*/ 4009810 w 11040872"/>
              <a:gd name="csY35" fmla="*/ 5722227 h 5722227"/>
              <a:gd name="csX36" fmla="*/ 3550054 w 11040872"/>
              <a:gd name="csY36" fmla="*/ 5722227 h 5722227"/>
              <a:gd name="csX37" fmla="*/ 2893261 w 11040872"/>
              <a:gd name="csY37" fmla="*/ 5722227 h 5722227"/>
              <a:gd name="csX38" fmla="*/ 2137948 w 11040872"/>
              <a:gd name="csY38" fmla="*/ 5722227 h 5722227"/>
              <a:gd name="csX39" fmla="*/ 1579673 w 11040872"/>
              <a:gd name="csY39" fmla="*/ 5722227 h 5722227"/>
              <a:gd name="csX40" fmla="*/ 594482 w 11040872"/>
              <a:gd name="csY40" fmla="*/ 5722227 h 5722227"/>
              <a:gd name="csX41" fmla="*/ 0 w 11040872"/>
              <a:gd name="csY41" fmla="*/ 5127745 h 5722227"/>
              <a:gd name="csX42" fmla="*/ 0 w 11040872"/>
              <a:gd name="csY42" fmla="*/ 4389471 h 5722227"/>
              <a:gd name="csX43" fmla="*/ 0 w 11040872"/>
              <a:gd name="csY43" fmla="*/ 3787194 h 5722227"/>
              <a:gd name="csX44" fmla="*/ 0 w 11040872"/>
              <a:gd name="csY44" fmla="*/ 3139585 h 5722227"/>
              <a:gd name="csX45" fmla="*/ 0 w 11040872"/>
              <a:gd name="csY45" fmla="*/ 2582642 h 5722227"/>
              <a:gd name="csX46" fmla="*/ 0 w 11040872"/>
              <a:gd name="csY46" fmla="*/ 1844367 h 5722227"/>
              <a:gd name="csX47" fmla="*/ 0 w 11040872"/>
              <a:gd name="csY47" fmla="*/ 1332756 h 5722227"/>
              <a:gd name="csX48" fmla="*/ 0 w 11040872"/>
              <a:gd name="csY48" fmla="*/ 594482 h 57222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11040872" h="5722227" fill="none" extrusionOk="0">
                <a:moveTo>
                  <a:pt x="0" y="594482"/>
                </a:moveTo>
                <a:cubicBezTo>
                  <a:pt x="15746" y="210853"/>
                  <a:pt x="238566" y="-49047"/>
                  <a:pt x="594482" y="0"/>
                </a:cubicBezTo>
                <a:cubicBezTo>
                  <a:pt x="794518" y="-29056"/>
                  <a:pt x="1056835" y="31998"/>
                  <a:pt x="1448314" y="0"/>
                </a:cubicBezTo>
                <a:cubicBezTo>
                  <a:pt x="1839793" y="-31998"/>
                  <a:pt x="1717857" y="10568"/>
                  <a:pt x="1908070" y="0"/>
                </a:cubicBezTo>
                <a:cubicBezTo>
                  <a:pt x="2098283" y="-10568"/>
                  <a:pt x="2377757" y="-10377"/>
                  <a:pt x="2564864" y="0"/>
                </a:cubicBezTo>
                <a:cubicBezTo>
                  <a:pt x="2751971" y="10377"/>
                  <a:pt x="3048766" y="25570"/>
                  <a:pt x="3320177" y="0"/>
                </a:cubicBezTo>
                <a:cubicBezTo>
                  <a:pt x="3591588" y="-25570"/>
                  <a:pt x="3890997" y="-35762"/>
                  <a:pt x="4174009" y="0"/>
                </a:cubicBezTo>
                <a:cubicBezTo>
                  <a:pt x="4457021" y="35762"/>
                  <a:pt x="4687341" y="20239"/>
                  <a:pt x="4929322" y="0"/>
                </a:cubicBezTo>
                <a:cubicBezTo>
                  <a:pt x="5171303" y="-20239"/>
                  <a:pt x="5520807" y="-10743"/>
                  <a:pt x="5783154" y="0"/>
                </a:cubicBezTo>
                <a:cubicBezTo>
                  <a:pt x="6045501" y="10743"/>
                  <a:pt x="6171473" y="-14245"/>
                  <a:pt x="6538466" y="0"/>
                </a:cubicBezTo>
                <a:cubicBezTo>
                  <a:pt x="6905459" y="14245"/>
                  <a:pt x="6859386" y="-15798"/>
                  <a:pt x="6998222" y="0"/>
                </a:cubicBezTo>
                <a:cubicBezTo>
                  <a:pt x="7137058" y="15798"/>
                  <a:pt x="7493034" y="17684"/>
                  <a:pt x="7753535" y="0"/>
                </a:cubicBezTo>
                <a:cubicBezTo>
                  <a:pt x="8014036" y="-17684"/>
                  <a:pt x="8093734" y="-5742"/>
                  <a:pt x="8311810" y="0"/>
                </a:cubicBezTo>
                <a:cubicBezTo>
                  <a:pt x="8529886" y="5742"/>
                  <a:pt x="8549001" y="8497"/>
                  <a:pt x="8771566" y="0"/>
                </a:cubicBezTo>
                <a:cubicBezTo>
                  <a:pt x="8994131" y="-8497"/>
                  <a:pt x="8987828" y="-849"/>
                  <a:pt x="9132802" y="0"/>
                </a:cubicBezTo>
                <a:cubicBezTo>
                  <a:pt x="9277776" y="849"/>
                  <a:pt x="9415114" y="-11551"/>
                  <a:pt x="9592558" y="0"/>
                </a:cubicBezTo>
                <a:cubicBezTo>
                  <a:pt x="9770002" y="11551"/>
                  <a:pt x="10181650" y="-41772"/>
                  <a:pt x="10446390" y="0"/>
                </a:cubicBezTo>
                <a:cubicBezTo>
                  <a:pt x="10835046" y="-41554"/>
                  <a:pt x="11056788" y="252696"/>
                  <a:pt x="11040872" y="594482"/>
                </a:cubicBezTo>
                <a:cubicBezTo>
                  <a:pt x="11043504" y="949757"/>
                  <a:pt x="11021866" y="1151453"/>
                  <a:pt x="11040872" y="1332756"/>
                </a:cubicBezTo>
                <a:cubicBezTo>
                  <a:pt x="11059878" y="1514059"/>
                  <a:pt x="11068100" y="1802860"/>
                  <a:pt x="11040872" y="2071031"/>
                </a:cubicBezTo>
                <a:cubicBezTo>
                  <a:pt x="11013644" y="2339203"/>
                  <a:pt x="11032418" y="2442705"/>
                  <a:pt x="11040872" y="2627974"/>
                </a:cubicBezTo>
                <a:cubicBezTo>
                  <a:pt x="11049326" y="2813243"/>
                  <a:pt x="11063609" y="3012513"/>
                  <a:pt x="11040872" y="3366249"/>
                </a:cubicBezTo>
                <a:cubicBezTo>
                  <a:pt x="11018135" y="3719985"/>
                  <a:pt x="11016901" y="3727349"/>
                  <a:pt x="11040872" y="3923192"/>
                </a:cubicBezTo>
                <a:cubicBezTo>
                  <a:pt x="11064843" y="4119035"/>
                  <a:pt x="11006950" y="4790605"/>
                  <a:pt x="11040872" y="5127745"/>
                </a:cubicBezTo>
                <a:cubicBezTo>
                  <a:pt x="11056495" y="5431543"/>
                  <a:pt x="10805033" y="5712114"/>
                  <a:pt x="10446390" y="5722227"/>
                </a:cubicBezTo>
                <a:cubicBezTo>
                  <a:pt x="10354097" y="5715080"/>
                  <a:pt x="10214750" y="5743729"/>
                  <a:pt x="9986634" y="5722227"/>
                </a:cubicBezTo>
                <a:cubicBezTo>
                  <a:pt x="9758518" y="5700725"/>
                  <a:pt x="9314174" y="5689111"/>
                  <a:pt x="9132802" y="5722227"/>
                </a:cubicBezTo>
                <a:cubicBezTo>
                  <a:pt x="8951430" y="5755343"/>
                  <a:pt x="8857182" y="5714580"/>
                  <a:pt x="8771566" y="5722227"/>
                </a:cubicBezTo>
                <a:cubicBezTo>
                  <a:pt x="8685950" y="5729874"/>
                  <a:pt x="8346042" y="5748953"/>
                  <a:pt x="8114772" y="5722227"/>
                </a:cubicBezTo>
                <a:cubicBezTo>
                  <a:pt x="7883502" y="5695501"/>
                  <a:pt x="7746868" y="5746487"/>
                  <a:pt x="7556497" y="5722227"/>
                </a:cubicBezTo>
                <a:cubicBezTo>
                  <a:pt x="7366127" y="5697967"/>
                  <a:pt x="7202924" y="5748709"/>
                  <a:pt x="6998222" y="5722227"/>
                </a:cubicBezTo>
                <a:cubicBezTo>
                  <a:pt x="6793521" y="5695745"/>
                  <a:pt x="6669169" y="5749243"/>
                  <a:pt x="6439947" y="5722227"/>
                </a:cubicBezTo>
                <a:cubicBezTo>
                  <a:pt x="6210725" y="5695211"/>
                  <a:pt x="6188382" y="5721246"/>
                  <a:pt x="6078711" y="5722227"/>
                </a:cubicBezTo>
                <a:cubicBezTo>
                  <a:pt x="5969040" y="5723208"/>
                  <a:pt x="5527862" y="5683728"/>
                  <a:pt x="5224879" y="5722227"/>
                </a:cubicBezTo>
                <a:cubicBezTo>
                  <a:pt x="4921896" y="5760726"/>
                  <a:pt x="4729422" y="5692801"/>
                  <a:pt x="4371047" y="5722227"/>
                </a:cubicBezTo>
                <a:cubicBezTo>
                  <a:pt x="4012672" y="5751653"/>
                  <a:pt x="4105017" y="5723347"/>
                  <a:pt x="4009810" y="5722227"/>
                </a:cubicBezTo>
                <a:cubicBezTo>
                  <a:pt x="3914603" y="5721107"/>
                  <a:pt x="3645009" y="5723324"/>
                  <a:pt x="3550054" y="5722227"/>
                </a:cubicBezTo>
                <a:cubicBezTo>
                  <a:pt x="3455099" y="5721130"/>
                  <a:pt x="3124597" y="5727159"/>
                  <a:pt x="2893261" y="5722227"/>
                </a:cubicBezTo>
                <a:cubicBezTo>
                  <a:pt x="2661925" y="5717295"/>
                  <a:pt x="2343077" y="5701539"/>
                  <a:pt x="2137948" y="5722227"/>
                </a:cubicBezTo>
                <a:cubicBezTo>
                  <a:pt x="1932819" y="5742915"/>
                  <a:pt x="1693233" y="5733214"/>
                  <a:pt x="1579673" y="5722227"/>
                </a:cubicBezTo>
                <a:cubicBezTo>
                  <a:pt x="1466114" y="5711240"/>
                  <a:pt x="1044435" y="5724184"/>
                  <a:pt x="594482" y="5722227"/>
                </a:cubicBezTo>
                <a:cubicBezTo>
                  <a:pt x="328734" y="5686479"/>
                  <a:pt x="-66657" y="5424823"/>
                  <a:pt x="0" y="5127745"/>
                </a:cubicBezTo>
                <a:cubicBezTo>
                  <a:pt x="-35087" y="4972394"/>
                  <a:pt x="-19370" y="4652638"/>
                  <a:pt x="0" y="4389471"/>
                </a:cubicBezTo>
                <a:cubicBezTo>
                  <a:pt x="19370" y="4126304"/>
                  <a:pt x="-21113" y="3933106"/>
                  <a:pt x="0" y="3787194"/>
                </a:cubicBezTo>
                <a:cubicBezTo>
                  <a:pt x="21113" y="3641282"/>
                  <a:pt x="19216" y="3402544"/>
                  <a:pt x="0" y="3139585"/>
                </a:cubicBezTo>
                <a:cubicBezTo>
                  <a:pt x="-19216" y="2876626"/>
                  <a:pt x="-14413" y="2787638"/>
                  <a:pt x="0" y="2582642"/>
                </a:cubicBezTo>
                <a:cubicBezTo>
                  <a:pt x="14413" y="2377646"/>
                  <a:pt x="33464" y="2134599"/>
                  <a:pt x="0" y="1844367"/>
                </a:cubicBezTo>
                <a:cubicBezTo>
                  <a:pt x="-33464" y="1554136"/>
                  <a:pt x="25477" y="1493251"/>
                  <a:pt x="0" y="1332756"/>
                </a:cubicBezTo>
                <a:cubicBezTo>
                  <a:pt x="-25477" y="1172261"/>
                  <a:pt x="17540" y="876667"/>
                  <a:pt x="0" y="594482"/>
                </a:cubicBezTo>
                <a:close/>
              </a:path>
              <a:path w="11040872" h="5722227" stroke="0" extrusionOk="0">
                <a:moveTo>
                  <a:pt x="0" y="594482"/>
                </a:moveTo>
                <a:cubicBezTo>
                  <a:pt x="-37935" y="242760"/>
                  <a:pt x="194077" y="27054"/>
                  <a:pt x="594482" y="0"/>
                </a:cubicBezTo>
                <a:cubicBezTo>
                  <a:pt x="773932" y="-24550"/>
                  <a:pt x="1057890" y="25913"/>
                  <a:pt x="1448314" y="0"/>
                </a:cubicBezTo>
                <a:cubicBezTo>
                  <a:pt x="1838738" y="-25913"/>
                  <a:pt x="1797328" y="9502"/>
                  <a:pt x="2006589" y="0"/>
                </a:cubicBezTo>
                <a:cubicBezTo>
                  <a:pt x="2215851" y="-9502"/>
                  <a:pt x="2305839" y="-2636"/>
                  <a:pt x="2466345" y="0"/>
                </a:cubicBezTo>
                <a:cubicBezTo>
                  <a:pt x="2626851" y="2636"/>
                  <a:pt x="3037147" y="20740"/>
                  <a:pt x="3221657" y="0"/>
                </a:cubicBezTo>
                <a:cubicBezTo>
                  <a:pt x="3406167" y="-20740"/>
                  <a:pt x="3611889" y="-6653"/>
                  <a:pt x="3779932" y="0"/>
                </a:cubicBezTo>
                <a:cubicBezTo>
                  <a:pt x="3947975" y="6653"/>
                  <a:pt x="4422439" y="33567"/>
                  <a:pt x="4633764" y="0"/>
                </a:cubicBezTo>
                <a:cubicBezTo>
                  <a:pt x="4845089" y="-33567"/>
                  <a:pt x="4901367" y="-8717"/>
                  <a:pt x="5093520" y="0"/>
                </a:cubicBezTo>
                <a:cubicBezTo>
                  <a:pt x="5285673" y="8717"/>
                  <a:pt x="5570621" y="653"/>
                  <a:pt x="5947352" y="0"/>
                </a:cubicBezTo>
                <a:cubicBezTo>
                  <a:pt x="6324083" y="-653"/>
                  <a:pt x="6209930" y="13850"/>
                  <a:pt x="6308589" y="0"/>
                </a:cubicBezTo>
                <a:cubicBezTo>
                  <a:pt x="6407248" y="-13850"/>
                  <a:pt x="6752695" y="30990"/>
                  <a:pt x="6965383" y="0"/>
                </a:cubicBezTo>
                <a:cubicBezTo>
                  <a:pt x="7178071" y="-30990"/>
                  <a:pt x="7443480" y="-17327"/>
                  <a:pt x="7622176" y="0"/>
                </a:cubicBezTo>
                <a:cubicBezTo>
                  <a:pt x="7800872" y="17327"/>
                  <a:pt x="7990906" y="27729"/>
                  <a:pt x="8180451" y="0"/>
                </a:cubicBezTo>
                <a:cubicBezTo>
                  <a:pt x="8369996" y="-27729"/>
                  <a:pt x="8845868" y="-13192"/>
                  <a:pt x="9034283" y="0"/>
                </a:cubicBezTo>
                <a:cubicBezTo>
                  <a:pt x="9222698" y="13192"/>
                  <a:pt x="9517603" y="-10499"/>
                  <a:pt x="9888115" y="0"/>
                </a:cubicBezTo>
                <a:cubicBezTo>
                  <a:pt x="10258627" y="10499"/>
                  <a:pt x="10316781" y="14930"/>
                  <a:pt x="10446390" y="0"/>
                </a:cubicBezTo>
                <a:cubicBezTo>
                  <a:pt x="10718440" y="-53019"/>
                  <a:pt x="11013962" y="225931"/>
                  <a:pt x="11040872" y="594482"/>
                </a:cubicBezTo>
                <a:cubicBezTo>
                  <a:pt x="11043451" y="904574"/>
                  <a:pt x="11020776" y="1089158"/>
                  <a:pt x="11040872" y="1287424"/>
                </a:cubicBezTo>
                <a:cubicBezTo>
                  <a:pt x="11060968" y="1485690"/>
                  <a:pt x="11051926" y="1673788"/>
                  <a:pt x="11040872" y="1799035"/>
                </a:cubicBezTo>
                <a:cubicBezTo>
                  <a:pt x="11029818" y="1924282"/>
                  <a:pt x="11054623" y="2135970"/>
                  <a:pt x="11040872" y="2355978"/>
                </a:cubicBezTo>
                <a:cubicBezTo>
                  <a:pt x="11027121" y="2575986"/>
                  <a:pt x="11013030" y="2749477"/>
                  <a:pt x="11040872" y="3094253"/>
                </a:cubicBezTo>
                <a:cubicBezTo>
                  <a:pt x="11068714" y="3439030"/>
                  <a:pt x="11029506" y="3525085"/>
                  <a:pt x="11040872" y="3741862"/>
                </a:cubicBezTo>
                <a:cubicBezTo>
                  <a:pt x="11052238" y="3958639"/>
                  <a:pt x="11021397" y="4116679"/>
                  <a:pt x="11040872" y="4298805"/>
                </a:cubicBezTo>
                <a:cubicBezTo>
                  <a:pt x="11060347" y="4480931"/>
                  <a:pt x="11022539" y="4900124"/>
                  <a:pt x="11040872" y="5127745"/>
                </a:cubicBezTo>
                <a:cubicBezTo>
                  <a:pt x="10974688" y="5452322"/>
                  <a:pt x="10793932" y="5738773"/>
                  <a:pt x="10446390" y="5722227"/>
                </a:cubicBezTo>
                <a:cubicBezTo>
                  <a:pt x="10272062" y="5749271"/>
                  <a:pt x="10063650" y="5719054"/>
                  <a:pt x="9789596" y="5722227"/>
                </a:cubicBezTo>
                <a:cubicBezTo>
                  <a:pt x="9515542" y="5725400"/>
                  <a:pt x="9521222" y="5705365"/>
                  <a:pt x="9329840" y="5722227"/>
                </a:cubicBezTo>
                <a:cubicBezTo>
                  <a:pt x="9138458" y="5739089"/>
                  <a:pt x="8905417" y="5705714"/>
                  <a:pt x="8574527" y="5722227"/>
                </a:cubicBezTo>
                <a:cubicBezTo>
                  <a:pt x="8243637" y="5738740"/>
                  <a:pt x="8277624" y="5741955"/>
                  <a:pt x="8114772" y="5722227"/>
                </a:cubicBezTo>
                <a:cubicBezTo>
                  <a:pt x="7951921" y="5702499"/>
                  <a:pt x="7640420" y="5738357"/>
                  <a:pt x="7359459" y="5722227"/>
                </a:cubicBezTo>
                <a:cubicBezTo>
                  <a:pt x="7078498" y="5706097"/>
                  <a:pt x="7122500" y="5736206"/>
                  <a:pt x="6998222" y="5722227"/>
                </a:cubicBezTo>
                <a:cubicBezTo>
                  <a:pt x="6873944" y="5708248"/>
                  <a:pt x="6584762" y="5737766"/>
                  <a:pt x="6242909" y="5722227"/>
                </a:cubicBezTo>
                <a:cubicBezTo>
                  <a:pt x="5901056" y="5706688"/>
                  <a:pt x="5911118" y="5710812"/>
                  <a:pt x="5783154" y="5722227"/>
                </a:cubicBezTo>
                <a:cubicBezTo>
                  <a:pt x="5655191" y="5733642"/>
                  <a:pt x="5585023" y="5732166"/>
                  <a:pt x="5421917" y="5722227"/>
                </a:cubicBezTo>
                <a:cubicBezTo>
                  <a:pt x="5258811" y="5712288"/>
                  <a:pt x="5178725" y="5705468"/>
                  <a:pt x="4962161" y="5722227"/>
                </a:cubicBezTo>
                <a:cubicBezTo>
                  <a:pt x="4745597" y="5738986"/>
                  <a:pt x="4430318" y="5744224"/>
                  <a:pt x="4206848" y="5722227"/>
                </a:cubicBezTo>
                <a:cubicBezTo>
                  <a:pt x="3983378" y="5700230"/>
                  <a:pt x="3911697" y="5735058"/>
                  <a:pt x="3747093" y="5722227"/>
                </a:cubicBezTo>
                <a:cubicBezTo>
                  <a:pt x="3582489" y="5709396"/>
                  <a:pt x="3545682" y="5704593"/>
                  <a:pt x="3385856" y="5722227"/>
                </a:cubicBezTo>
                <a:cubicBezTo>
                  <a:pt x="3226030" y="5739861"/>
                  <a:pt x="3029507" y="5730116"/>
                  <a:pt x="2926100" y="5722227"/>
                </a:cubicBezTo>
                <a:cubicBezTo>
                  <a:pt x="2822693" y="5714338"/>
                  <a:pt x="2554822" y="5699610"/>
                  <a:pt x="2367825" y="5722227"/>
                </a:cubicBezTo>
                <a:cubicBezTo>
                  <a:pt x="2180829" y="5744844"/>
                  <a:pt x="2002855" y="5738254"/>
                  <a:pt x="1711032" y="5722227"/>
                </a:cubicBezTo>
                <a:cubicBezTo>
                  <a:pt x="1419209" y="5706200"/>
                  <a:pt x="1407274" y="5738383"/>
                  <a:pt x="1251276" y="5722227"/>
                </a:cubicBezTo>
                <a:cubicBezTo>
                  <a:pt x="1095278" y="5706071"/>
                  <a:pt x="872658" y="5717760"/>
                  <a:pt x="594482" y="5722227"/>
                </a:cubicBezTo>
                <a:cubicBezTo>
                  <a:pt x="253293" y="5699246"/>
                  <a:pt x="-22323" y="5466443"/>
                  <a:pt x="0" y="5127745"/>
                </a:cubicBezTo>
                <a:cubicBezTo>
                  <a:pt x="-23138" y="4892853"/>
                  <a:pt x="-21399" y="4758867"/>
                  <a:pt x="0" y="4616134"/>
                </a:cubicBezTo>
                <a:cubicBezTo>
                  <a:pt x="21399" y="4473401"/>
                  <a:pt x="-2392" y="4140718"/>
                  <a:pt x="0" y="4013858"/>
                </a:cubicBezTo>
                <a:cubicBezTo>
                  <a:pt x="2392" y="3886998"/>
                  <a:pt x="-9073" y="3524231"/>
                  <a:pt x="0" y="3320916"/>
                </a:cubicBezTo>
                <a:cubicBezTo>
                  <a:pt x="9073" y="3117601"/>
                  <a:pt x="-20614" y="2922972"/>
                  <a:pt x="0" y="2763972"/>
                </a:cubicBezTo>
                <a:cubicBezTo>
                  <a:pt x="20614" y="2604972"/>
                  <a:pt x="5751" y="2418545"/>
                  <a:pt x="0" y="2116363"/>
                </a:cubicBezTo>
                <a:cubicBezTo>
                  <a:pt x="-5751" y="1814181"/>
                  <a:pt x="-23336" y="1771268"/>
                  <a:pt x="0" y="1604752"/>
                </a:cubicBezTo>
                <a:cubicBezTo>
                  <a:pt x="23336" y="1438236"/>
                  <a:pt x="-35446" y="1063211"/>
                  <a:pt x="0" y="594482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03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0AD62-68BA-A662-B1BC-C891381E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7" y="887973"/>
            <a:ext cx="9889067" cy="1325563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Let's Review Together: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6D7E5B0F-5185-440A-8222-321C1D118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092" y="2325880"/>
            <a:ext cx="9957816" cy="18288"/>
          </a:xfrm>
          <a:custGeom>
            <a:avLst/>
            <a:gdLst>
              <a:gd name="csX0" fmla="*/ 0 w 9957816"/>
              <a:gd name="csY0" fmla="*/ 0 h 18288"/>
              <a:gd name="csX1" fmla="*/ 863011 w 9957816"/>
              <a:gd name="csY1" fmla="*/ 0 h 18288"/>
              <a:gd name="csX2" fmla="*/ 1327709 w 9957816"/>
              <a:gd name="csY2" fmla="*/ 0 h 18288"/>
              <a:gd name="csX3" fmla="*/ 2091141 w 9957816"/>
              <a:gd name="csY3" fmla="*/ 0 h 18288"/>
              <a:gd name="csX4" fmla="*/ 2555839 w 9957816"/>
              <a:gd name="csY4" fmla="*/ 0 h 18288"/>
              <a:gd name="csX5" fmla="*/ 3219694 w 9957816"/>
              <a:gd name="csY5" fmla="*/ 0 h 18288"/>
              <a:gd name="csX6" fmla="*/ 3983126 w 9957816"/>
              <a:gd name="csY6" fmla="*/ 0 h 18288"/>
              <a:gd name="csX7" fmla="*/ 4348246 w 9957816"/>
              <a:gd name="csY7" fmla="*/ 0 h 18288"/>
              <a:gd name="csX8" fmla="*/ 4713366 w 9957816"/>
              <a:gd name="csY8" fmla="*/ 0 h 18288"/>
              <a:gd name="csX9" fmla="*/ 5576377 w 9957816"/>
              <a:gd name="csY9" fmla="*/ 0 h 18288"/>
              <a:gd name="csX10" fmla="*/ 6240231 w 9957816"/>
              <a:gd name="csY10" fmla="*/ 0 h 18288"/>
              <a:gd name="csX11" fmla="*/ 6605351 w 9957816"/>
              <a:gd name="csY11" fmla="*/ 0 h 18288"/>
              <a:gd name="csX12" fmla="*/ 7269206 w 9957816"/>
              <a:gd name="csY12" fmla="*/ 0 h 18288"/>
              <a:gd name="csX13" fmla="*/ 8132216 w 9957816"/>
              <a:gd name="csY13" fmla="*/ 0 h 18288"/>
              <a:gd name="csX14" fmla="*/ 8696493 w 9957816"/>
              <a:gd name="csY14" fmla="*/ 0 h 18288"/>
              <a:gd name="csX15" fmla="*/ 9260769 w 9957816"/>
              <a:gd name="csY15" fmla="*/ 0 h 18288"/>
              <a:gd name="csX16" fmla="*/ 9957816 w 9957816"/>
              <a:gd name="csY16" fmla="*/ 0 h 18288"/>
              <a:gd name="csX17" fmla="*/ 9957816 w 9957816"/>
              <a:gd name="csY17" fmla="*/ 18288 h 18288"/>
              <a:gd name="csX18" fmla="*/ 9293962 w 9957816"/>
              <a:gd name="csY18" fmla="*/ 18288 h 18288"/>
              <a:gd name="csX19" fmla="*/ 8530529 w 9957816"/>
              <a:gd name="csY19" fmla="*/ 18288 h 18288"/>
              <a:gd name="csX20" fmla="*/ 7767096 w 9957816"/>
              <a:gd name="csY20" fmla="*/ 18288 h 18288"/>
              <a:gd name="csX21" fmla="*/ 7302398 w 9957816"/>
              <a:gd name="csY21" fmla="*/ 18288 h 18288"/>
              <a:gd name="csX22" fmla="*/ 6439388 w 9957816"/>
              <a:gd name="csY22" fmla="*/ 18288 h 18288"/>
              <a:gd name="csX23" fmla="*/ 5775533 w 9957816"/>
              <a:gd name="csY23" fmla="*/ 18288 h 18288"/>
              <a:gd name="csX24" fmla="*/ 5410413 w 9957816"/>
              <a:gd name="csY24" fmla="*/ 18288 h 18288"/>
              <a:gd name="csX25" fmla="*/ 4746559 w 9957816"/>
              <a:gd name="csY25" fmla="*/ 18288 h 18288"/>
              <a:gd name="csX26" fmla="*/ 4182283 w 9957816"/>
              <a:gd name="csY26" fmla="*/ 18288 h 18288"/>
              <a:gd name="csX27" fmla="*/ 3618006 w 9957816"/>
              <a:gd name="csY27" fmla="*/ 18288 h 18288"/>
              <a:gd name="csX28" fmla="*/ 3053730 w 9957816"/>
              <a:gd name="csY28" fmla="*/ 18288 h 18288"/>
              <a:gd name="csX29" fmla="*/ 2489454 w 9957816"/>
              <a:gd name="csY29" fmla="*/ 18288 h 18288"/>
              <a:gd name="csX30" fmla="*/ 1726021 w 9957816"/>
              <a:gd name="csY30" fmla="*/ 18288 h 18288"/>
              <a:gd name="csX31" fmla="*/ 1062167 w 9957816"/>
              <a:gd name="csY31" fmla="*/ 18288 h 18288"/>
              <a:gd name="csX32" fmla="*/ 697047 w 9957816"/>
              <a:gd name="csY32" fmla="*/ 18288 h 18288"/>
              <a:gd name="csX33" fmla="*/ 0 w 9957816"/>
              <a:gd name="csY33" fmla="*/ 18288 h 18288"/>
              <a:gd name="csX34" fmla="*/ 0 w 9957816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9957816" h="18288" fill="none" extrusionOk="0">
                <a:moveTo>
                  <a:pt x="0" y="0"/>
                </a:moveTo>
                <a:cubicBezTo>
                  <a:pt x="258912" y="4528"/>
                  <a:pt x="602792" y="35413"/>
                  <a:pt x="863011" y="0"/>
                </a:cubicBezTo>
                <a:cubicBezTo>
                  <a:pt x="1123230" y="-35413"/>
                  <a:pt x="1110743" y="8950"/>
                  <a:pt x="1327709" y="0"/>
                </a:cubicBezTo>
                <a:cubicBezTo>
                  <a:pt x="1544675" y="-8950"/>
                  <a:pt x="1720121" y="-30004"/>
                  <a:pt x="2091141" y="0"/>
                </a:cubicBezTo>
                <a:cubicBezTo>
                  <a:pt x="2462161" y="30004"/>
                  <a:pt x="2325710" y="-22120"/>
                  <a:pt x="2555839" y="0"/>
                </a:cubicBezTo>
                <a:cubicBezTo>
                  <a:pt x="2785968" y="22120"/>
                  <a:pt x="2943172" y="14890"/>
                  <a:pt x="3219694" y="0"/>
                </a:cubicBezTo>
                <a:cubicBezTo>
                  <a:pt x="3496216" y="-14890"/>
                  <a:pt x="3789247" y="-1477"/>
                  <a:pt x="3983126" y="0"/>
                </a:cubicBezTo>
                <a:cubicBezTo>
                  <a:pt x="4177005" y="1477"/>
                  <a:pt x="4180112" y="16397"/>
                  <a:pt x="4348246" y="0"/>
                </a:cubicBezTo>
                <a:cubicBezTo>
                  <a:pt x="4516380" y="-16397"/>
                  <a:pt x="4601818" y="4117"/>
                  <a:pt x="4713366" y="0"/>
                </a:cubicBezTo>
                <a:cubicBezTo>
                  <a:pt x="4824914" y="-4117"/>
                  <a:pt x="5400642" y="663"/>
                  <a:pt x="5576377" y="0"/>
                </a:cubicBezTo>
                <a:cubicBezTo>
                  <a:pt x="5752112" y="-663"/>
                  <a:pt x="6036350" y="11452"/>
                  <a:pt x="6240231" y="0"/>
                </a:cubicBezTo>
                <a:cubicBezTo>
                  <a:pt x="6444112" y="-11452"/>
                  <a:pt x="6508667" y="-15154"/>
                  <a:pt x="6605351" y="0"/>
                </a:cubicBezTo>
                <a:cubicBezTo>
                  <a:pt x="6702035" y="15154"/>
                  <a:pt x="7096186" y="19291"/>
                  <a:pt x="7269206" y="0"/>
                </a:cubicBezTo>
                <a:cubicBezTo>
                  <a:pt x="7442227" y="-19291"/>
                  <a:pt x="7802902" y="39720"/>
                  <a:pt x="8132216" y="0"/>
                </a:cubicBezTo>
                <a:cubicBezTo>
                  <a:pt x="8461530" y="-39720"/>
                  <a:pt x="8551221" y="24341"/>
                  <a:pt x="8696493" y="0"/>
                </a:cubicBezTo>
                <a:cubicBezTo>
                  <a:pt x="8841765" y="-24341"/>
                  <a:pt x="9091257" y="15574"/>
                  <a:pt x="9260769" y="0"/>
                </a:cubicBezTo>
                <a:cubicBezTo>
                  <a:pt x="9430281" y="-15574"/>
                  <a:pt x="9809458" y="-15806"/>
                  <a:pt x="9957816" y="0"/>
                </a:cubicBezTo>
                <a:cubicBezTo>
                  <a:pt x="9958154" y="7640"/>
                  <a:pt x="9957366" y="11289"/>
                  <a:pt x="9957816" y="18288"/>
                </a:cubicBezTo>
                <a:cubicBezTo>
                  <a:pt x="9789958" y="23645"/>
                  <a:pt x="9437684" y="-10787"/>
                  <a:pt x="9293962" y="18288"/>
                </a:cubicBezTo>
                <a:cubicBezTo>
                  <a:pt x="9150240" y="47363"/>
                  <a:pt x="8858466" y="6899"/>
                  <a:pt x="8530529" y="18288"/>
                </a:cubicBezTo>
                <a:cubicBezTo>
                  <a:pt x="8202592" y="29677"/>
                  <a:pt x="8042036" y="-12845"/>
                  <a:pt x="7767096" y="18288"/>
                </a:cubicBezTo>
                <a:cubicBezTo>
                  <a:pt x="7492156" y="49421"/>
                  <a:pt x="7464764" y="38557"/>
                  <a:pt x="7302398" y="18288"/>
                </a:cubicBezTo>
                <a:cubicBezTo>
                  <a:pt x="7140032" y="-1981"/>
                  <a:pt x="6674139" y="-20177"/>
                  <a:pt x="6439388" y="18288"/>
                </a:cubicBezTo>
                <a:cubicBezTo>
                  <a:pt x="6204637" y="56753"/>
                  <a:pt x="6044763" y="2398"/>
                  <a:pt x="5775533" y="18288"/>
                </a:cubicBezTo>
                <a:cubicBezTo>
                  <a:pt x="5506303" y="34178"/>
                  <a:pt x="5528640" y="8636"/>
                  <a:pt x="5410413" y="18288"/>
                </a:cubicBezTo>
                <a:cubicBezTo>
                  <a:pt x="5292186" y="27940"/>
                  <a:pt x="4880771" y="-3659"/>
                  <a:pt x="4746559" y="18288"/>
                </a:cubicBezTo>
                <a:cubicBezTo>
                  <a:pt x="4612347" y="40235"/>
                  <a:pt x="4346390" y="46329"/>
                  <a:pt x="4182283" y="18288"/>
                </a:cubicBezTo>
                <a:cubicBezTo>
                  <a:pt x="4018176" y="-9753"/>
                  <a:pt x="3743247" y="40654"/>
                  <a:pt x="3618006" y="18288"/>
                </a:cubicBezTo>
                <a:cubicBezTo>
                  <a:pt x="3492765" y="-4078"/>
                  <a:pt x="3201495" y="15624"/>
                  <a:pt x="3053730" y="18288"/>
                </a:cubicBezTo>
                <a:cubicBezTo>
                  <a:pt x="2905965" y="20952"/>
                  <a:pt x="2770855" y="10382"/>
                  <a:pt x="2489454" y="18288"/>
                </a:cubicBezTo>
                <a:cubicBezTo>
                  <a:pt x="2208053" y="26194"/>
                  <a:pt x="1999579" y="12705"/>
                  <a:pt x="1726021" y="18288"/>
                </a:cubicBezTo>
                <a:cubicBezTo>
                  <a:pt x="1452463" y="23871"/>
                  <a:pt x="1261725" y="2423"/>
                  <a:pt x="1062167" y="18288"/>
                </a:cubicBezTo>
                <a:cubicBezTo>
                  <a:pt x="862609" y="34153"/>
                  <a:pt x="828837" y="34680"/>
                  <a:pt x="697047" y="18288"/>
                </a:cubicBezTo>
                <a:cubicBezTo>
                  <a:pt x="565257" y="1896"/>
                  <a:pt x="290333" y="-12656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9957816" h="18288" stroke="0" extrusionOk="0">
                <a:moveTo>
                  <a:pt x="0" y="0"/>
                </a:moveTo>
                <a:cubicBezTo>
                  <a:pt x="239894" y="-13568"/>
                  <a:pt x="444306" y="20490"/>
                  <a:pt x="564276" y="0"/>
                </a:cubicBezTo>
                <a:cubicBezTo>
                  <a:pt x="684246" y="-20490"/>
                  <a:pt x="829702" y="-16311"/>
                  <a:pt x="929396" y="0"/>
                </a:cubicBezTo>
                <a:cubicBezTo>
                  <a:pt x="1029090" y="16311"/>
                  <a:pt x="1434080" y="4599"/>
                  <a:pt x="1792407" y="0"/>
                </a:cubicBezTo>
                <a:cubicBezTo>
                  <a:pt x="2150734" y="-4599"/>
                  <a:pt x="2230922" y="-3217"/>
                  <a:pt x="2356683" y="0"/>
                </a:cubicBezTo>
                <a:cubicBezTo>
                  <a:pt x="2482444" y="3217"/>
                  <a:pt x="2727176" y="10118"/>
                  <a:pt x="2920959" y="0"/>
                </a:cubicBezTo>
                <a:cubicBezTo>
                  <a:pt x="3114742" y="-10118"/>
                  <a:pt x="3583268" y="6126"/>
                  <a:pt x="3783970" y="0"/>
                </a:cubicBezTo>
                <a:cubicBezTo>
                  <a:pt x="3984672" y="-6126"/>
                  <a:pt x="4119530" y="12121"/>
                  <a:pt x="4248668" y="0"/>
                </a:cubicBezTo>
                <a:cubicBezTo>
                  <a:pt x="4377806" y="-12121"/>
                  <a:pt x="4830370" y="39306"/>
                  <a:pt x="5111679" y="0"/>
                </a:cubicBezTo>
                <a:cubicBezTo>
                  <a:pt x="5392988" y="-39306"/>
                  <a:pt x="5595981" y="-37432"/>
                  <a:pt x="5974690" y="0"/>
                </a:cubicBezTo>
                <a:cubicBezTo>
                  <a:pt x="6353399" y="37432"/>
                  <a:pt x="6382398" y="-32218"/>
                  <a:pt x="6638544" y="0"/>
                </a:cubicBezTo>
                <a:cubicBezTo>
                  <a:pt x="6894690" y="32218"/>
                  <a:pt x="7107197" y="-8479"/>
                  <a:pt x="7501555" y="0"/>
                </a:cubicBezTo>
                <a:cubicBezTo>
                  <a:pt x="7895913" y="8479"/>
                  <a:pt x="7913370" y="-2556"/>
                  <a:pt x="8065831" y="0"/>
                </a:cubicBezTo>
                <a:cubicBezTo>
                  <a:pt x="8218292" y="2556"/>
                  <a:pt x="8391465" y="4509"/>
                  <a:pt x="8630107" y="0"/>
                </a:cubicBezTo>
                <a:cubicBezTo>
                  <a:pt x="8868749" y="-4509"/>
                  <a:pt x="9078381" y="-9348"/>
                  <a:pt x="9393540" y="0"/>
                </a:cubicBezTo>
                <a:cubicBezTo>
                  <a:pt x="9708699" y="9348"/>
                  <a:pt x="9789190" y="-16759"/>
                  <a:pt x="9957816" y="0"/>
                </a:cubicBezTo>
                <a:cubicBezTo>
                  <a:pt x="9957941" y="4395"/>
                  <a:pt x="9957741" y="9776"/>
                  <a:pt x="9957816" y="18288"/>
                </a:cubicBezTo>
                <a:cubicBezTo>
                  <a:pt x="9649812" y="40651"/>
                  <a:pt x="9486007" y="41594"/>
                  <a:pt x="9194383" y="18288"/>
                </a:cubicBezTo>
                <a:cubicBezTo>
                  <a:pt x="8902759" y="-5018"/>
                  <a:pt x="8744094" y="43814"/>
                  <a:pt x="8530529" y="18288"/>
                </a:cubicBezTo>
                <a:cubicBezTo>
                  <a:pt x="8316964" y="-7238"/>
                  <a:pt x="8282371" y="24093"/>
                  <a:pt x="8165409" y="18288"/>
                </a:cubicBezTo>
                <a:cubicBezTo>
                  <a:pt x="8048447" y="12483"/>
                  <a:pt x="7851788" y="12040"/>
                  <a:pt x="7700711" y="18288"/>
                </a:cubicBezTo>
                <a:cubicBezTo>
                  <a:pt x="7549634" y="24536"/>
                  <a:pt x="7127225" y="27915"/>
                  <a:pt x="6837700" y="18288"/>
                </a:cubicBezTo>
                <a:cubicBezTo>
                  <a:pt x="6548175" y="8661"/>
                  <a:pt x="6330711" y="50037"/>
                  <a:pt x="6173846" y="18288"/>
                </a:cubicBezTo>
                <a:cubicBezTo>
                  <a:pt x="6016981" y="-13461"/>
                  <a:pt x="5930031" y="15985"/>
                  <a:pt x="5709148" y="18288"/>
                </a:cubicBezTo>
                <a:cubicBezTo>
                  <a:pt x="5488265" y="20591"/>
                  <a:pt x="5372997" y="43097"/>
                  <a:pt x="5045293" y="18288"/>
                </a:cubicBezTo>
                <a:cubicBezTo>
                  <a:pt x="4717590" y="-6521"/>
                  <a:pt x="4829875" y="6803"/>
                  <a:pt x="4680174" y="18288"/>
                </a:cubicBezTo>
                <a:cubicBezTo>
                  <a:pt x="4530473" y="29773"/>
                  <a:pt x="4441300" y="27030"/>
                  <a:pt x="4315054" y="18288"/>
                </a:cubicBezTo>
                <a:cubicBezTo>
                  <a:pt x="4188808" y="9546"/>
                  <a:pt x="3846162" y="4446"/>
                  <a:pt x="3651199" y="18288"/>
                </a:cubicBezTo>
                <a:cubicBezTo>
                  <a:pt x="3456236" y="32130"/>
                  <a:pt x="3412656" y="-1324"/>
                  <a:pt x="3186501" y="18288"/>
                </a:cubicBezTo>
                <a:cubicBezTo>
                  <a:pt x="2960346" y="37900"/>
                  <a:pt x="2783091" y="19872"/>
                  <a:pt x="2423069" y="18288"/>
                </a:cubicBezTo>
                <a:cubicBezTo>
                  <a:pt x="2063047" y="16704"/>
                  <a:pt x="2066062" y="18692"/>
                  <a:pt x="1958370" y="18288"/>
                </a:cubicBezTo>
                <a:cubicBezTo>
                  <a:pt x="1850678" y="17884"/>
                  <a:pt x="1403255" y="47471"/>
                  <a:pt x="1194938" y="18288"/>
                </a:cubicBezTo>
                <a:cubicBezTo>
                  <a:pt x="986621" y="-10895"/>
                  <a:pt x="986435" y="4670"/>
                  <a:pt x="829818" y="18288"/>
                </a:cubicBezTo>
                <a:cubicBezTo>
                  <a:pt x="673201" y="31906"/>
                  <a:pt x="178831" y="-2639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8261F-B0A8-68AD-81FD-D616549B9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282" y="2494844"/>
            <a:ext cx="9889067" cy="328506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000">
                <a:solidFill>
                  <a:schemeClr val="bg1"/>
                </a:solidFill>
              </a:rPr>
              <a:t>ELHS Community</a:t>
            </a:r>
          </a:p>
          <a:p>
            <a:r>
              <a:rPr lang="en-US" sz="3000">
                <a:solidFill>
                  <a:schemeClr val="bg1"/>
                </a:solidFill>
              </a:rPr>
              <a:t>High School Daily Schedule</a:t>
            </a:r>
          </a:p>
          <a:p>
            <a:r>
              <a:rPr lang="en-US" sz="3000">
                <a:solidFill>
                  <a:schemeClr val="bg1"/>
                </a:solidFill>
              </a:rPr>
              <a:t>Graduation Requirements</a:t>
            </a:r>
          </a:p>
          <a:p>
            <a:r>
              <a:rPr lang="en-US" sz="3000">
                <a:solidFill>
                  <a:schemeClr val="bg1"/>
                </a:solidFill>
              </a:rPr>
              <a:t>Course Selection for next year</a:t>
            </a:r>
          </a:p>
          <a:p>
            <a:r>
              <a:rPr lang="en-US" sz="3000">
                <a:solidFill>
                  <a:schemeClr val="bg1"/>
                </a:solidFill>
              </a:rPr>
              <a:t>Extracurricular Activities</a:t>
            </a:r>
          </a:p>
          <a:p>
            <a:r>
              <a:rPr lang="en-US" sz="3000">
                <a:solidFill>
                  <a:schemeClr val="bg1"/>
                </a:solidFill>
              </a:rPr>
              <a:t>Transition to High School</a:t>
            </a:r>
          </a:p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6319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E85DA1B-67EF-4FFA-9A25-F4413DA63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875C79-AB54-449E-990C-6A3157409B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98897" cy="6858000"/>
          </a:xfrm>
          <a:custGeom>
            <a:avLst/>
            <a:gdLst>
              <a:gd name="connsiteX0" fmla="*/ 0 w 5098897"/>
              <a:gd name="connsiteY0" fmla="*/ 0 h 6858000"/>
              <a:gd name="connsiteX1" fmla="*/ 373710 w 5098897"/>
              <a:gd name="connsiteY1" fmla="*/ 0 h 6858000"/>
              <a:gd name="connsiteX2" fmla="*/ 1558456 w 5098897"/>
              <a:gd name="connsiteY2" fmla="*/ 0 h 6858000"/>
              <a:gd name="connsiteX3" fmla="*/ 5080755 w 5098897"/>
              <a:gd name="connsiteY3" fmla="*/ 0 h 6858000"/>
              <a:gd name="connsiteX4" fmla="*/ 5071148 w 5098897"/>
              <a:gd name="connsiteY4" fmla="*/ 94743 h 6858000"/>
              <a:gd name="connsiteX5" fmla="*/ 5076199 w 5098897"/>
              <a:gd name="connsiteY5" fmla="*/ 421478 h 6858000"/>
              <a:gd name="connsiteX6" fmla="*/ 5080133 w 5098897"/>
              <a:gd name="connsiteY6" fmla="*/ 811578 h 6858000"/>
              <a:gd name="connsiteX7" fmla="*/ 5060462 w 5098897"/>
              <a:gd name="connsiteY7" fmla="*/ 1112800 h 6858000"/>
              <a:gd name="connsiteX8" fmla="*/ 5088255 w 5098897"/>
              <a:gd name="connsiteY8" fmla="*/ 1795349 h 6858000"/>
              <a:gd name="connsiteX9" fmla="*/ 5086606 w 5098897"/>
              <a:gd name="connsiteY9" fmla="*/ 2325572 h 6858000"/>
              <a:gd name="connsiteX10" fmla="*/ 5077468 w 5098897"/>
              <a:gd name="connsiteY10" fmla="*/ 2782173 h 6858000"/>
              <a:gd name="connsiteX11" fmla="*/ 5082925 w 5098897"/>
              <a:gd name="connsiteY11" fmla="*/ 2983199 h 6858000"/>
              <a:gd name="connsiteX12" fmla="*/ 5069219 w 5098897"/>
              <a:gd name="connsiteY12" fmla="*/ 3528424 h 6858000"/>
              <a:gd name="connsiteX13" fmla="*/ 5079752 w 5098897"/>
              <a:gd name="connsiteY13" fmla="*/ 4333548 h 6858000"/>
              <a:gd name="connsiteX14" fmla="*/ 5078864 w 5098897"/>
              <a:gd name="connsiteY14" fmla="*/ 5023089 h 6858000"/>
              <a:gd name="connsiteX15" fmla="*/ 5083179 w 5098897"/>
              <a:gd name="connsiteY15" fmla="*/ 5248657 h 6858000"/>
              <a:gd name="connsiteX16" fmla="*/ 5083179 w 5098897"/>
              <a:gd name="connsiteY16" fmla="*/ 5462145 h 6858000"/>
              <a:gd name="connsiteX17" fmla="*/ 5045104 w 5098897"/>
              <a:gd name="connsiteY17" fmla="*/ 6116592 h 6858000"/>
              <a:gd name="connsiteX18" fmla="*/ 5060560 w 5098897"/>
              <a:gd name="connsiteY18" fmla="*/ 6703830 h 6858000"/>
              <a:gd name="connsiteX19" fmla="*/ 5078455 w 5098897"/>
              <a:gd name="connsiteY19" fmla="*/ 6858000 h 6858000"/>
              <a:gd name="connsiteX20" fmla="*/ 1558456 w 5098897"/>
              <a:gd name="connsiteY20" fmla="*/ 6858000 h 6858000"/>
              <a:gd name="connsiteX21" fmla="*/ 373710 w 5098897"/>
              <a:gd name="connsiteY21" fmla="*/ 6858000 h 6858000"/>
              <a:gd name="connsiteX22" fmla="*/ 0 w 5098897"/>
              <a:gd name="connsiteY2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098897" h="6858000">
                <a:moveTo>
                  <a:pt x="0" y="0"/>
                </a:moveTo>
                <a:lnTo>
                  <a:pt x="373710" y="0"/>
                </a:lnTo>
                <a:lnTo>
                  <a:pt x="1558456" y="0"/>
                </a:lnTo>
                <a:lnTo>
                  <a:pt x="5080755" y="0"/>
                </a:lnTo>
                <a:lnTo>
                  <a:pt x="5071148" y="94743"/>
                </a:lnTo>
                <a:cubicBezTo>
                  <a:pt x="5064301" y="203476"/>
                  <a:pt x="5068965" y="312476"/>
                  <a:pt x="5076199" y="421478"/>
                </a:cubicBezTo>
                <a:cubicBezTo>
                  <a:pt x="5087025" y="551239"/>
                  <a:pt x="5088345" y="681629"/>
                  <a:pt x="5080133" y="811578"/>
                </a:cubicBezTo>
                <a:cubicBezTo>
                  <a:pt x="5072138" y="911901"/>
                  <a:pt x="5063127" y="1012222"/>
                  <a:pt x="5060462" y="1112800"/>
                </a:cubicBezTo>
                <a:cubicBezTo>
                  <a:pt x="5054115" y="1341673"/>
                  <a:pt x="5073153" y="1568129"/>
                  <a:pt x="5088255" y="1795349"/>
                </a:cubicBezTo>
                <a:cubicBezTo>
                  <a:pt x="5099932" y="1972217"/>
                  <a:pt x="5105389" y="2148830"/>
                  <a:pt x="5086606" y="2325572"/>
                </a:cubicBezTo>
                <a:cubicBezTo>
                  <a:pt x="5070615" y="2477390"/>
                  <a:pt x="5062238" y="2629462"/>
                  <a:pt x="5077468" y="2782173"/>
                </a:cubicBezTo>
                <a:cubicBezTo>
                  <a:pt x="5084194" y="2848928"/>
                  <a:pt x="5091429" y="2916445"/>
                  <a:pt x="5082925" y="2983199"/>
                </a:cubicBezTo>
                <a:cubicBezTo>
                  <a:pt x="5059953" y="3164643"/>
                  <a:pt x="5063508" y="3346598"/>
                  <a:pt x="5069219" y="3528424"/>
                </a:cubicBezTo>
                <a:cubicBezTo>
                  <a:pt x="5077722" y="3796840"/>
                  <a:pt x="5091809" y="4064876"/>
                  <a:pt x="5079752" y="4333548"/>
                </a:cubicBezTo>
                <a:cubicBezTo>
                  <a:pt x="5069472" y="4563183"/>
                  <a:pt x="5086098" y="4793201"/>
                  <a:pt x="5078864" y="5023089"/>
                </a:cubicBezTo>
                <a:cubicBezTo>
                  <a:pt x="5076427" y="5098301"/>
                  <a:pt x="5077874" y="5173586"/>
                  <a:pt x="5083179" y="5248657"/>
                </a:cubicBezTo>
                <a:cubicBezTo>
                  <a:pt x="5089716" y="5319671"/>
                  <a:pt x="5089716" y="5391131"/>
                  <a:pt x="5083179" y="5462145"/>
                </a:cubicBezTo>
                <a:cubicBezTo>
                  <a:pt x="5058684" y="5679573"/>
                  <a:pt x="5048659" y="5898020"/>
                  <a:pt x="5045104" y="6116592"/>
                </a:cubicBezTo>
                <a:cubicBezTo>
                  <a:pt x="5041868" y="6312661"/>
                  <a:pt x="5043486" y="6508657"/>
                  <a:pt x="5060560" y="6703830"/>
                </a:cubicBezTo>
                <a:lnTo>
                  <a:pt x="5078455" y="6858000"/>
                </a:lnTo>
                <a:lnTo>
                  <a:pt x="1558456" y="6858000"/>
                </a:lnTo>
                <a:lnTo>
                  <a:pt x="37371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D2ED6-F0CC-4D06-3D0C-86D3FE1C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643467"/>
            <a:ext cx="3451237" cy="5571066"/>
          </a:xfrm>
        </p:spPr>
        <p:txBody>
          <a:bodyPr anchor="ctr">
            <a:normAutofit/>
          </a:bodyPr>
          <a:lstStyle/>
          <a:p>
            <a:r>
              <a:rPr lang="en-US" sz="6600">
                <a:solidFill>
                  <a:schemeClr val="bg1"/>
                </a:solidFill>
              </a:rPr>
              <a:t>ELHS Counseling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3D747-AD23-DC92-6B0D-A6CC84D45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434" y="643467"/>
            <a:ext cx="6254687" cy="557106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000" b="1"/>
              <a:t>Where Can You Find Information About The Counseling Office?</a:t>
            </a:r>
          </a:p>
          <a:p>
            <a:pPr marL="457200" indent="-457200"/>
            <a:r>
              <a:rPr lang="en-US"/>
              <a:t>Like and Follow us on Facebook: </a:t>
            </a:r>
          </a:p>
          <a:p>
            <a:pPr marL="914400" lvl="1">
              <a:buFont typeface="Courier New" panose="020B0604020202020204" pitchFamily="34" charset="0"/>
              <a:buChar char="o"/>
            </a:pPr>
            <a:r>
              <a:rPr lang="en-US"/>
              <a:t>"East Lyme High School Counseling Office"</a:t>
            </a:r>
          </a:p>
          <a:p>
            <a:pPr marL="457200" indent="-457200"/>
            <a:r>
              <a:rPr lang="en-US"/>
              <a:t>Updates in the Weekly Principal Newsletter</a:t>
            </a:r>
          </a:p>
          <a:p>
            <a:pPr marL="457200" indent="-457200"/>
            <a:r>
              <a:rPr lang="en-US">
                <a:hlinkClick r:id="rId2"/>
              </a:rPr>
              <a:t>East Lyme High School Counseling Website</a:t>
            </a:r>
          </a:p>
          <a:p>
            <a:pPr marL="457200" indent="-457200"/>
            <a:r>
              <a:rPr lang="en-US"/>
              <a:t>Class of 2030 School Counseling Google Classroom: </a:t>
            </a:r>
          </a:p>
          <a:p>
            <a:pPr marL="685800"/>
            <a:r>
              <a:rPr lang="en-US"/>
              <a:t>Code: </a:t>
            </a:r>
            <a:r>
              <a:rPr lang="en-US" b="1">
                <a:highlight>
                  <a:srgbClr val="FFFFFF"/>
                </a:highlight>
                <a:ea typeface="+mn-lt"/>
                <a:cs typeface="+mn-lt"/>
              </a:rPr>
              <a:t>r4bmmlg6</a:t>
            </a:r>
            <a:endParaRPr lang="en-US" b="1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F1ACE-E824-DFA7-2BA5-9BFE243FC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6000"/>
              <a:t>School Counseling Staff</a:t>
            </a:r>
            <a:br>
              <a:rPr lang="en-US" sz="6000"/>
            </a:br>
            <a:r>
              <a:rPr lang="en-US" sz="6000"/>
              <a:t>Room A200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4992" y="1557877"/>
            <a:ext cx="18288" cy="3749040"/>
          </a:xfrm>
          <a:custGeom>
            <a:avLst/>
            <a:gdLst>
              <a:gd name="csX0" fmla="*/ 0 w 18288"/>
              <a:gd name="csY0" fmla="*/ 0 h 3749040"/>
              <a:gd name="csX1" fmla="*/ 18288 w 18288"/>
              <a:gd name="csY1" fmla="*/ 0 h 3749040"/>
              <a:gd name="csX2" fmla="*/ 18288 w 18288"/>
              <a:gd name="csY2" fmla="*/ 662330 h 3749040"/>
              <a:gd name="csX3" fmla="*/ 18288 w 18288"/>
              <a:gd name="csY3" fmla="*/ 1174699 h 3749040"/>
              <a:gd name="csX4" fmla="*/ 18288 w 18288"/>
              <a:gd name="csY4" fmla="*/ 1724558 h 3749040"/>
              <a:gd name="csX5" fmla="*/ 18288 w 18288"/>
              <a:gd name="csY5" fmla="*/ 2424379 h 3749040"/>
              <a:gd name="csX6" fmla="*/ 18288 w 18288"/>
              <a:gd name="csY6" fmla="*/ 3049219 h 3749040"/>
              <a:gd name="csX7" fmla="*/ 18288 w 18288"/>
              <a:gd name="csY7" fmla="*/ 3749040 h 3749040"/>
              <a:gd name="csX8" fmla="*/ 0 w 18288"/>
              <a:gd name="csY8" fmla="*/ 3749040 h 3749040"/>
              <a:gd name="csX9" fmla="*/ 0 w 18288"/>
              <a:gd name="csY9" fmla="*/ 3236671 h 3749040"/>
              <a:gd name="csX10" fmla="*/ 0 w 18288"/>
              <a:gd name="csY10" fmla="*/ 2536850 h 3749040"/>
              <a:gd name="csX11" fmla="*/ 0 w 18288"/>
              <a:gd name="csY11" fmla="*/ 1874520 h 3749040"/>
              <a:gd name="csX12" fmla="*/ 0 w 18288"/>
              <a:gd name="csY12" fmla="*/ 1362151 h 3749040"/>
              <a:gd name="csX13" fmla="*/ 0 w 18288"/>
              <a:gd name="csY13" fmla="*/ 774802 h 3749040"/>
              <a:gd name="csX14" fmla="*/ 0 w 18288"/>
              <a:gd name="csY14" fmla="*/ 0 h 37490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288" h="3749040" fill="none" extrusionOk="0">
                <a:moveTo>
                  <a:pt x="0" y="0"/>
                </a:moveTo>
                <a:cubicBezTo>
                  <a:pt x="8690" y="407"/>
                  <a:pt x="14141" y="154"/>
                  <a:pt x="18288" y="0"/>
                </a:cubicBezTo>
                <a:cubicBezTo>
                  <a:pt x="34838" y="143586"/>
                  <a:pt x="-11860" y="333097"/>
                  <a:pt x="18288" y="662330"/>
                </a:cubicBezTo>
                <a:cubicBezTo>
                  <a:pt x="48436" y="991563"/>
                  <a:pt x="32813" y="1046681"/>
                  <a:pt x="18288" y="1174699"/>
                </a:cubicBezTo>
                <a:cubicBezTo>
                  <a:pt x="3763" y="1302717"/>
                  <a:pt x="40974" y="1467838"/>
                  <a:pt x="18288" y="1724558"/>
                </a:cubicBezTo>
                <a:cubicBezTo>
                  <a:pt x="-4398" y="1981278"/>
                  <a:pt x="36650" y="2215729"/>
                  <a:pt x="18288" y="2424379"/>
                </a:cubicBezTo>
                <a:cubicBezTo>
                  <a:pt x="-74" y="2633029"/>
                  <a:pt x="-9881" y="2874703"/>
                  <a:pt x="18288" y="3049219"/>
                </a:cubicBezTo>
                <a:cubicBezTo>
                  <a:pt x="46457" y="3223735"/>
                  <a:pt x="4078" y="3453850"/>
                  <a:pt x="18288" y="3749040"/>
                </a:cubicBezTo>
                <a:cubicBezTo>
                  <a:pt x="14465" y="3749751"/>
                  <a:pt x="7675" y="3748271"/>
                  <a:pt x="0" y="3749040"/>
                </a:cubicBezTo>
                <a:cubicBezTo>
                  <a:pt x="19669" y="3507959"/>
                  <a:pt x="-9883" y="3339386"/>
                  <a:pt x="0" y="3236671"/>
                </a:cubicBezTo>
                <a:cubicBezTo>
                  <a:pt x="9883" y="3133956"/>
                  <a:pt x="26871" y="2857214"/>
                  <a:pt x="0" y="2536850"/>
                </a:cubicBezTo>
                <a:cubicBezTo>
                  <a:pt x="-26871" y="2216486"/>
                  <a:pt x="4790" y="2156616"/>
                  <a:pt x="0" y="1874520"/>
                </a:cubicBezTo>
                <a:cubicBezTo>
                  <a:pt x="-4790" y="1592424"/>
                  <a:pt x="-3117" y="1558688"/>
                  <a:pt x="0" y="1362151"/>
                </a:cubicBezTo>
                <a:cubicBezTo>
                  <a:pt x="3117" y="1165614"/>
                  <a:pt x="16802" y="1045125"/>
                  <a:pt x="0" y="774802"/>
                </a:cubicBezTo>
                <a:cubicBezTo>
                  <a:pt x="-16802" y="504479"/>
                  <a:pt x="-29640" y="377701"/>
                  <a:pt x="0" y="0"/>
                </a:cubicBezTo>
                <a:close/>
              </a:path>
              <a:path w="18288" h="3749040" stroke="0" extrusionOk="0">
                <a:moveTo>
                  <a:pt x="0" y="0"/>
                </a:moveTo>
                <a:cubicBezTo>
                  <a:pt x="5341" y="9"/>
                  <a:pt x="11148" y="-611"/>
                  <a:pt x="18288" y="0"/>
                </a:cubicBezTo>
                <a:cubicBezTo>
                  <a:pt x="33352" y="227288"/>
                  <a:pt x="30894" y="278824"/>
                  <a:pt x="18288" y="512369"/>
                </a:cubicBezTo>
                <a:cubicBezTo>
                  <a:pt x="5682" y="745914"/>
                  <a:pt x="53060" y="998220"/>
                  <a:pt x="18288" y="1212190"/>
                </a:cubicBezTo>
                <a:cubicBezTo>
                  <a:pt x="-16484" y="1426160"/>
                  <a:pt x="35474" y="1585099"/>
                  <a:pt x="18288" y="1837030"/>
                </a:cubicBezTo>
                <a:cubicBezTo>
                  <a:pt x="1102" y="2088961"/>
                  <a:pt x="16704" y="2251948"/>
                  <a:pt x="18288" y="2386889"/>
                </a:cubicBezTo>
                <a:cubicBezTo>
                  <a:pt x="19872" y="2521830"/>
                  <a:pt x="5902" y="2679005"/>
                  <a:pt x="18288" y="2936748"/>
                </a:cubicBezTo>
                <a:cubicBezTo>
                  <a:pt x="30674" y="3194491"/>
                  <a:pt x="13809" y="3416052"/>
                  <a:pt x="18288" y="3749040"/>
                </a:cubicBezTo>
                <a:cubicBezTo>
                  <a:pt x="9729" y="3749861"/>
                  <a:pt x="3965" y="3749683"/>
                  <a:pt x="0" y="3749040"/>
                </a:cubicBezTo>
                <a:cubicBezTo>
                  <a:pt x="-10152" y="3632102"/>
                  <a:pt x="-5013" y="3340136"/>
                  <a:pt x="0" y="3236671"/>
                </a:cubicBezTo>
                <a:cubicBezTo>
                  <a:pt x="5013" y="3133206"/>
                  <a:pt x="-27249" y="2814766"/>
                  <a:pt x="0" y="2649322"/>
                </a:cubicBezTo>
                <a:cubicBezTo>
                  <a:pt x="27249" y="2483878"/>
                  <a:pt x="8506" y="2308131"/>
                  <a:pt x="0" y="2061972"/>
                </a:cubicBezTo>
                <a:cubicBezTo>
                  <a:pt x="-8506" y="1815813"/>
                  <a:pt x="-14267" y="1574470"/>
                  <a:pt x="0" y="1399642"/>
                </a:cubicBezTo>
                <a:cubicBezTo>
                  <a:pt x="14267" y="1224814"/>
                  <a:pt x="-24839" y="1011862"/>
                  <a:pt x="0" y="812292"/>
                </a:cubicBezTo>
                <a:cubicBezTo>
                  <a:pt x="24839" y="612722"/>
                  <a:pt x="20220" y="372179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4925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C245E1B-2553-4EBE-D76D-72BFC2B4C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48629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352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5E31B3-B7B7-E700-F51E-491D9578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/>
              <a:t>Additional Support Staff &amp;</a:t>
            </a:r>
            <a:br>
              <a:rPr lang="en-US" sz="4800"/>
            </a:br>
            <a:r>
              <a:rPr lang="en-US" sz="4800"/>
              <a:t>Administration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2386584"/>
            <a:ext cx="4114800" cy="18288"/>
          </a:xfrm>
          <a:custGeom>
            <a:avLst/>
            <a:gdLst>
              <a:gd name="csX0" fmla="*/ 0 w 4114800"/>
              <a:gd name="csY0" fmla="*/ 0 h 18288"/>
              <a:gd name="csX1" fmla="*/ 768096 w 4114800"/>
              <a:gd name="csY1" fmla="*/ 0 h 18288"/>
              <a:gd name="csX2" fmla="*/ 1495044 w 4114800"/>
              <a:gd name="csY2" fmla="*/ 0 h 18288"/>
              <a:gd name="csX3" fmla="*/ 2221992 w 4114800"/>
              <a:gd name="csY3" fmla="*/ 0 h 18288"/>
              <a:gd name="csX4" fmla="*/ 2784348 w 4114800"/>
              <a:gd name="csY4" fmla="*/ 0 h 18288"/>
              <a:gd name="csX5" fmla="*/ 3387852 w 4114800"/>
              <a:gd name="csY5" fmla="*/ 0 h 18288"/>
              <a:gd name="csX6" fmla="*/ 4114800 w 4114800"/>
              <a:gd name="csY6" fmla="*/ 0 h 18288"/>
              <a:gd name="csX7" fmla="*/ 4114800 w 4114800"/>
              <a:gd name="csY7" fmla="*/ 18288 h 18288"/>
              <a:gd name="csX8" fmla="*/ 3429000 w 4114800"/>
              <a:gd name="csY8" fmla="*/ 18288 h 18288"/>
              <a:gd name="csX9" fmla="*/ 2866644 w 4114800"/>
              <a:gd name="csY9" fmla="*/ 18288 h 18288"/>
              <a:gd name="csX10" fmla="*/ 2304288 w 4114800"/>
              <a:gd name="csY10" fmla="*/ 18288 h 18288"/>
              <a:gd name="csX11" fmla="*/ 1577340 w 4114800"/>
              <a:gd name="csY11" fmla="*/ 18288 h 18288"/>
              <a:gd name="csX12" fmla="*/ 973836 w 4114800"/>
              <a:gd name="csY12" fmla="*/ 18288 h 18288"/>
              <a:gd name="csX13" fmla="*/ 0 w 4114800"/>
              <a:gd name="csY13" fmla="*/ 18288 h 18288"/>
              <a:gd name="csX14" fmla="*/ 0 w 411480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114800" h="18288" fill="none" extrusionOk="0">
                <a:moveTo>
                  <a:pt x="0" y="0"/>
                </a:moveTo>
                <a:cubicBezTo>
                  <a:pt x="338280" y="-26110"/>
                  <a:pt x="483942" y="6555"/>
                  <a:pt x="768096" y="0"/>
                </a:cubicBezTo>
                <a:cubicBezTo>
                  <a:pt x="1052250" y="-6555"/>
                  <a:pt x="1331484" y="24616"/>
                  <a:pt x="1495044" y="0"/>
                </a:cubicBezTo>
                <a:cubicBezTo>
                  <a:pt x="1658604" y="-24616"/>
                  <a:pt x="2056661" y="-33562"/>
                  <a:pt x="2221992" y="0"/>
                </a:cubicBezTo>
                <a:cubicBezTo>
                  <a:pt x="2387323" y="33562"/>
                  <a:pt x="2629463" y="-20094"/>
                  <a:pt x="2784348" y="0"/>
                </a:cubicBezTo>
                <a:cubicBezTo>
                  <a:pt x="2939233" y="20094"/>
                  <a:pt x="3151981" y="1524"/>
                  <a:pt x="3387852" y="0"/>
                </a:cubicBezTo>
                <a:cubicBezTo>
                  <a:pt x="3623723" y="-1524"/>
                  <a:pt x="3882724" y="26165"/>
                  <a:pt x="4114800" y="0"/>
                </a:cubicBezTo>
                <a:cubicBezTo>
                  <a:pt x="4114300" y="8855"/>
                  <a:pt x="4114909" y="14521"/>
                  <a:pt x="4114800" y="18288"/>
                </a:cubicBezTo>
                <a:cubicBezTo>
                  <a:pt x="3910038" y="37744"/>
                  <a:pt x="3683432" y="-3969"/>
                  <a:pt x="3429000" y="18288"/>
                </a:cubicBezTo>
                <a:cubicBezTo>
                  <a:pt x="3174568" y="40545"/>
                  <a:pt x="3085815" y="44166"/>
                  <a:pt x="2866644" y="18288"/>
                </a:cubicBezTo>
                <a:cubicBezTo>
                  <a:pt x="2647473" y="-7590"/>
                  <a:pt x="2580474" y="31338"/>
                  <a:pt x="2304288" y="18288"/>
                </a:cubicBezTo>
                <a:cubicBezTo>
                  <a:pt x="2028102" y="5238"/>
                  <a:pt x="1863008" y="-2001"/>
                  <a:pt x="1577340" y="18288"/>
                </a:cubicBezTo>
                <a:cubicBezTo>
                  <a:pt x="1291672" y="38577"/>
                  <a:pt x="1243931" y="9893"/>
                  <a:pt x="973836" y="18288"/>
                </a:cubicBezTo>
                <a:cubicBezTo>
                  <a:pt x="703741" y="26683"/>
                  <a:pt x="317656" y="-5910"/>
                  <a:pt x="0" y="18288"/>
                </a:cubicBezTo>
                <a:cubicBezTo>
                  <a:pt x="683" y="12014"/>
                  <a:pt x="724" y="5908"/>
                  <a:pt x="0" y="0"/>
                </a:cubicBezTo>
                <a:close/>
              </a:path>
              <a:path w="4114800" h="18288" stroke="0" extrusionOk="0">
                <a:moveTo>
                  <a:pt x="0" y="0"/>
                </a:moveTo>
                <a:cubicBezTo>
                  <a:pt x="276109" y="5266"/>
                  <a:pt x="325589" y="-19584"/>
                  <a:pt x="644652" y="0"/>
                </a:cubicBezTo>
                <a:cubicBezTo>
                  <a:pt x="963715" y="19584"/>
                  <a:pt x="1064991" y="6066"/>
                  <a:pt x="1207008" y="0"/>
                </a:cubicBezTo>
                <a:cubicBezTo>
                  <a:pt x="1349025" y="-6066"/>
                  <a:pt x="1791724" y="14506"/>
                  <a:pt x="1975104" y="0"/>
                </a:cubicBezTo>
                <a:cubicBezTo>
                  <a:pt x="2158484" y="-14506"/>
                  <a:pt x="2397469" y="20822"/>
                  <a:pt x="2619756" y="0"/>
                </a:cubicBezTo>
                <a:cubicBezTo>
                  <a:pt x="2842043" y="-20822"/>
                  <a:pt x="2992157" y="20388"/>
                  <a:pt x="3264408" y="0"/>
                </a:cubicBezTo>
                <a:cubicBezTo>
                  <a:pt x="3536659" y="-20388"/>
                  <a:pt x="3855620" y="38211"/>
                  <a:pt x="4114800" y="0"/>
                </a:cubicBezTo>
                <a:cubicBezTo>
                  <a:pt x="4113902" y="7180"/>
                  <a:pt x="4114969" y="13790"/>
                  <a:pt x="4114800" y="18288"/>
                </a:cubicBezTo>
                <a:cubicBezTo>
                  <a:pt x="3968901" y="8593"/>
                  <a:pt x="3623428" y="17559"/>
                  <a:pt x="3429000" y="18288"/>
                </a:cubicBezTo>
                <a:cubicBezTo>
                  <a:pt x="3234572" y="19017"/>
                  <a:pt x="3085079" y="41804"/>
                  <a:pt x="2866644" y="18288"/>
                </a:cubicBezTo>
                <a:cubicBezTo>
                  <a:pt x="2648209" y="-5228"/>
                  <a:pt x="2451737" y="24580"/>
                  <a:pt x="2180844" y="18288"/>
                </a:cubicBezTo>
                <a:cubicBezTo>
                  <a:pt x="1909951" y="11996"/>
                  <a:pt x="1681589" y="12244"/>
                  <a:pt x="1495044" y="18288"/>
                </a:cubicBezTo>
                <a:cubicBezTo>
                  <a:pt x="1308499" y="24332"/>
                  <a:pt x="1136614" y="21789"/>
                  <a:pt x="850392" y="18288"/>
                </a:cubicBezTo>
                <a:cubicBezTo>
                  <a:pt x="564170" y="14787"/>
                  <a:pt x="210636" y="54701"/>
                  <a:pt x="0" y="18288"/>
                </a:cubicBezTo>
                <a:cubicBezTo>
                  <a:pt x="571" y="10093"/>
                  <a:pt x="-125" y="8407"/>
                  <a:pt x="0" y="0"/>
                </a:cubicBezTo>
                <a:close/>
              </a:path>
            </a:pathLst>
          </a:custGeom>
          <a:solidFill>
            <a:srgbClr val="F1CA94"/>
          </a:solidFill>
          <a:ln w="38100" cap="rnd">
            <a:solidFill>
              <a:srgbClr val="F1CA9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28B2C-6782-B98F-60B8-E6CE6F938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18" y="2559891"/>
            <a:ext cx="2805703" cy="365135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latin typeface="The Serif Hand Black"/>
                <a:cs typeface="Arial"/>
              </a:rPr>
              <a:t>School Psychologists  (gr. 9)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Christopher Mountain</a:t>
            </a:r>
            <a:endParaRPr lang="en-US" sz="2000" b="1">
              <a:latin typeface="The Hand Bold"/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Sheryl </a:t>
            </a:r>
            <a:r>
              <a:rPr lang="en-US" sz="2000" b="1" err="1">
                <a:latin typeface="The Serif Hand Black"/>
                <a:cs typeface="Arial"/>
              </a:rPr>
              <a:t>Shyloski</a:t>
            </a:r>
            <a:r>
              <a:rPr lang="en-US" sz="2000" b="1">
                <a:latin typeface="The Serif Hand Black"/>
                <a:cs typeface="Arial"/>
              </a:rPr>
              <a:t>             </a:t>
            </a:r>
            <a:endParaRPr lang="en-US" sz="2000" b="1">
              <a:latin typeface="The Hand Bold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latin typeface="The Serif Hand Black"/>
                <a:cs typeface="Arial"/>
              </a:rPr>
              <a:t>School Social Workers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Emily Hancock, LMSW</a:t>
            </a:r>
            <a:endParaRPr lang="en-US" sz="2000" b="1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Jaqueline Byrne, MSW</a:t>
            </a:r>
            <a:endParaRPr lang="en-US" sz="2000" b="1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>
              <a:latin typeface="The Serif Hand Black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>
                <a:latin typeface="The Serif Hand Black"/>
                <a:cs typeface="Arial"/>
              </a:rPr>
              <a:t>Substance Abuse Coach</a:t>
            </a:r>
            <a:endParaRPr lang="en-US" sz="2000" b="1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Dan Reynolds, CAC</a:t>
            </a:r>
            <a:endParaRPr lang="en-US" sz="2000" b="1"/>
          </a:p>
          <a:p>
            <a:pPr>
              <a:lnSpc>
                <a:spcPct val="100000"/>
              </a:lnSpc>
            </a:pPr>
            <a:endParaRPr lang="en-US" sz="1100">
              <a:latin typeface="The Hand Bold"/>
              <a:cs typeface="Segoe U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School corridor with lockers">
            <a:extLst>
              <a:ext uri="{FF2B5EF4-FFF2-40B4-BE49-F238E27FC236}">
                <a16:creationId xmlns:a16="http://schemas.microsoft.com/office/drawing/2014/main" id="{4FEDEBC1-E760-3583-E173-BC183175D9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793"/>
          <a:stretch/>
        </p:blipFill>
        <p:spPr>
          <a:xfrm>
            <a:off x="6099048" y="1893663"/>
            <a:ext cx="5458968" cy="307067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BFAA71A-C740-ECF5-DB1A-7E899F523760}"/>
              </a:ext>
            </a:extLst>
          </p:cNvPr>
          <p:cNvSpPr txBox="1">
            <a:spLocks/>
          </p:cNvSpPr>
          <p:nvPr/>
        </p:nvSpPr>
        <p:spPr>
          <a:xfrm>
            <a:off x="3031706" y="2561773"/>
            <a:ext cx="2721037" cy="35290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>
                <a:latin typeface="The Serif Hand Black"/>
                <a:cs typeface="Segoe UI"/>
              </a:rPr>
              <a:t>Principal</a:t>
            </a:r>
            <a:endParaRPr lang="en-US" sz="2000">
              <a:latin typeface="The Serif Hand Black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Henry </a:t>
            </a:r>
            <a:r>
              <a:rPr lang="en-US" sz="2000" b="1" err="1">
                <a:latin typeface="The Serif Hand Black"/>
                <a:cs typeface="Arial"/>
              </a:rPr>
              <a:t>KYdd</a:t>
            </a:r>
            <a:endParaRPr lang="en-US" sz="2000" b="1">
              <a:latin typeface="The Serif Hand Black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endParaRPr lang="en-US" sz="2000" b="1">
              <a:latin typeface="The Serif Hand Black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>
              <a:latin typeface="The Serif Hand Black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>
              <a:latin typeface="The Serif Hand Black"/>
              <a:cs typeface="Segoe U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>
                <a:latin typeface="The Serif Hand Black"/>
                <a:cs typeface="Segoe UI"/>
              </a:rPr>
              <a:t>Assistant Principals</a:t>
            </a:r>
            <a:endParaRPr lang="en-US" sz="2000"/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Lisa Belisle–  Grades 9/12</a:t>
            </a:r>
            <a:endParaRPr lang="en-US" sz="2000" b="1">
              <a:latin typeface="The Serif Hand Black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Julie </a:t>
            </a:r>
            <a:r>
              <a:rPr lang="en-US" sz="2000" b="1" err="1">
                <a:latin typeface="The Serif Hand Black"/>
                <a:cs typeface="Arial"/>
              </a:rPr>
              <a:t>Shvetz</a:t>
            </a:r>
            <a:r>
              <a:rPr lang="en-US" sz="2000" b="1">
                <a:latin typeface="The Serif Hand Black"/>
                <a:cs typeface="Arial"/>
              </a:rPr>
              <a:t> –   Grades 10/11</a:t>
            </a:r>
            <a:endParaRPr lang="en-US" sz="2000" b="1">
              <a:latin typeface="The Serif Hand Black"/>
              <a:cs typeface="Segoe U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endParaRPr lang="en-US" sz="2000" b="1">
              <a:latin typeface="The Serif Hand Black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>
                <a:latin typeface="The Serif Hand Black"/>
                <a:cs typeface="Segoe UI"/>
              </a:rPr>
              <a:t>District Director of Campus Safety and Security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latin typeface="The Serif Hand Black"/>
                <a:cs typeface="Arial"/>
              </a:rPr>
              <a:t>Don Hull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>
              <a:latin typeface="Corbel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1100">
              <a:latin typeface="Corbel"/>
            </a:endParaRPr>
          </a:p>
          <a:p>
            <a:pPr>
              <a:lnSpc>
                <a:spcPct val="100000"/>
              </a:lnSpc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16493385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6B530-09F6-585E-2028-EB79822F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6800">
                <a:solidFill>
                  <a:schemeClr val="bg1"/>
                </a:solidFill>
              </a:rPr>
              <a:t>The Daily block Schedule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FFE5784-57C7-89B3-D54E-35AC342724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02298" y="2748635"/>
          <a:ext cx="9387404" cy="323717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93702">
                  <a:extLst>
                    <a:ext uri="{9D8B030D-6E8A-4147-A177-3AD203B41FA5}">
                      <a16:colId xmlns:a16="http://schemas.microsoft.com/office/drawing/2014/main" val="4207698926"/>
                    </a:ext>
                  </a:extLst>
                </a:gridCol>
                <a:gridCol w="4693702">
                  <a:extLst>
                    <a:ext uri="{9D8B030D-6E8A-4147-A177-3AD203B41FA5}">
                      <a16:colId xmlns:a16="http://schemas.microsoft.com/office/drawing/2014/main" val="517976618"/>
                    </a:ext>
                  </a:extLst>
                </a:gridCol>
              </a:tblGrid>
              <a:tr h="556684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A Day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B Day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199675"/>
                  </a:ext>
                </a:extLst>
              </a:tr>
              <a:tr h="556684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A1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B1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215352"/>
                  </a:ext>
                </a:extLst>
              </a:tr>
              <a:tr h="453753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>
                          <a:effectLst/>
                          <a:latin typeface="Century Gothic" panose="020B0502020202020204" pitchFamily="34" charset="0"/>
                        </a:rPr>
                        <a:t>Advisory/Homeroom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000">
                          <a:effectLst/>
                          <a:latin typeface="Century Gothic" panose="020B0502020202020204" pitchFamily="34" charset="0"/>
                        </a:rPr>
                        <a:t>Advisory/Homeroom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01060"/>
                  </a:ext>
                </a:extLst>
              </a:tr>
              <a:tr h="556684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A2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B2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861320"/>
                  </a:ext>
                </a:extLst>
              </a:tr>
              <a:tr h="556684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A3/Lunch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B3/Lunch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488802"/>
                  </a:ext>
                </a:extLst>
              </a:tr>
              <a:tr h="556684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A4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2700">
                          <a:effectLst/>
                          <a:latin typeface="Century Gothic" panose="020B0502020202020204" pitchFamily="34" charset="0"/>
                        </a:rPr>
                        <a:t>B4</a:t>
                      </a:r>
                      <a:endParaRPr lang="en-US" sz="2000">
                        <a:effectLst/>
                      </a:endParaRPr>
                    </a:p>
                  </a:txBody>
                  <a:tcPr marL="103788" marR="103788" marT="51894" marB="51894">
                    <a:lnL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8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81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677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49749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448A3F-42CE-F13C-B297-003E356B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800"/>
              <a:t>Graduation Requirements</a:t>
            </a:r>
          </a:p>
        </p:txBody>
      </p:sp>
      <p:sp>
        <p:nvSpPr>
          <p:cNvPr id="8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27432"/>
          </a:xfrm>
          <a:custGeom>
            <a:avLst/>
            <a:gdLst>
              <a:gd name="csX0" fmla="*/ 0 w 3255095"/>
              <a:gd name="csY0" fmla="*/ 0 h 27432"/>
              <a:gd name="csX1" fmla="*/ 618468 w 3255095"/>
              <a:gd name="csY1" fmla="*/ 0 h 27432"/>
              <a:gd name="csX2" fmla="*/ 1269487 w 3255095"/>
              <a:gd name="csY2" fmla="*/ 0 h 27432"/>
              <a:gd name="csX3" fmla="*/ 1953057 w 3255095"/>
              <a:gd name="csY3" fmla="*/ 0 h 27432"/>
              <a:gd name="csX4" fmla="*/ 2636627 w 3255095"/>
              <a:gd name="csY4" fmla="*/ 0 h 27432"/>
              <a:gd name="csX5" fmla="*/ 3255095 w 3255095"/>
              <a:gd name="csY5" fmla="*/ 0 h 27432"/>
              <a:gd name="csX6" fmla="*/ 3255095 w 3255095"/>
              <a:gd name="csY6" fmla="*/ 27432 h 27432"/>
              <a:gd name="csX7" fmla="*/ 2538974 w 3255095"/>
              <a:gd name="csY7" fmla="*/ 27432 h 27432"/>
              <a:gd name="csX8" fmla="*/ 1822853 w 3255095"/>
              <a:gd name="csY8" fmla="*/ 27432 h 27432"/>
              <a:gd name="csX9" fmla="*/ 1171834 w 3255095"/>
              <a:gd name="csY9" fmla="*/ 27432 h 27432"/>
              <a:gd name="csX10" fmla="*/ 0 w 3255095"/>
              <a:gd name="csY10" fmla="*/ 27432 h 27432"/>
              <a:gd name="csX11" fmla="*/ 0 w 3255095"/>
              <a:gd name="csY11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27432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3929" y="7395"/>
                  <a:pt x="3255140" y="21864"/>
                  <a:pt x="3255095" y="27432"/>
                </a:cubicBezTo>
                <a:cubicBezTo>
                  <a:pt x="3088545" y="32347"/>
                  <a:pt x="2687475" y="16563"/>
                  <a:pt x="2538974" y="27432"/>
                </a:cubicBezTo>
                <a:cubicBezTo>
                  <a:pt x="2390473" y="38301"/>
                  <a:pt x="2137381" y="185"/>
                  <a:pt x="1822853" y="27432"/>
                </a:cubicBezTo>
                <a:cubicBezTo>
                  <a:pt x="1508325" y="54679"/>
                  <a:pt x="1466437" y="29529"/>
                  <a:pt x="1171834" y="27432"/>
                </a:cubicBezTo>
                <a:cubicBezTo>
                  <a:pt x="877231" y="25335"/>
                  <a:pt x="561097" y="46787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55095" h="27432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5288" y="12649"/>
                  <a:pt x="3254107" y="17989"/>
                  <a:pt x="3255095" y="27432"/>
                </a:cubicBezTo>
                <a:cubicBezTo>
                  <a:pt x="3120743" y="25834"/>
                  <a:pt x="2759628" y="51606"/>
                  <a:pt x="2604076" y="27432"/>
                </a:cubicBezTo>
                <a:cubicBezTo>
                  <a:pt x="2448524" y="3258"/>
                  <a:pt x="2184336" y="28743"/>
                  <a:pt x="1887955" y="27432"/>
                </a:cubicBezTo>
                <a:cubicBezTo>
                  <a:pt x="1591574" y="26121"/>
                  <a:pt x="1548845" y="16014"/>
                  <a:pt x="1334589" y="27432"/>
                </a:cubicBezTo>
                <a:cubicBezTo>
                  <a:pt x="1120333" y="38850"/>
                  <a:pt x="996014" y="18806"/>
                  <a:pt x="683570" y="27432"/>
                </a:cubicBezTo>
                <a:cubicBezTo>
                  <a:pt x="371126" y="36058"/>
                  <a:pt x="198687" y="25311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black and white sheet of paper with text&#10;&#10;AI-generated content may be incorrect.">
            <a:extLst>
              <a:ext uri="{FF2B5EF4-FFF2-40B4-BE49-F238E27FC236}">
                <a16:creationId xmlns:a16="http://schemas.microsoft.com/office/drawing/2014/main" id="{AEBAFB9F-F1CC-0397-3109-E7FB200D7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9619" y="640080"/>
            <a:ext cx="4703970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01658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51">
            <a:extLst>
              <a:ext uri="{FF2B5EF4-FFF2-40B4-BE49-F238E27FC236}">
                <a16:creationId xmlns:a16="http://schemas.microsoft.com/office/drawing/2014/main" id="{5E0D0E5A-6E97-46A9-AF74-EAEA1E044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9417" y="6756322"/>
            <a:ext cx="5657849" cy="101678"/>
          </a:xfrm>
          <a:custGeom>
            <a:avLst/>
            <a:gdLst>
              <a:gd name="connsiteX0" fmla="*/ 0 w 2374107"/>
              <a:gd name="connsiteY0" fmla="*/ 0 h 45719"/>
              <a:gd name="connsiteX1" fmla="*/ 2374107 w 2374107"/>
              <a:gd name="connsiteY1" fmla="*/ 0 h 45719"/>
              <a:gd name="connsiteX2" fmla="*/ 2374107 w 2374107"/>
              <a:gd name="connsiteY2" fmla="*/ 45719 h 45719"/>
              <a:gd name="connsiteX3" fmla="*/ 0 w 2374107"/>
              <a:gd name="connsiteY3" fmla="*/ 45719 h 45719"/>
              <a:gd name="connsiteX4" fmla="*/ 0 w 2374107"/>
              <a:gd name="connsiteY4" fmla="*/ 0 h 45719"/>
              <a:gd name="connsiteX0" fmla="*/ 0 w 2430067"/>
              <a:gd name="connsiteY0" fmla="*/ 0 h 64769"/>
              <a:gd name="connsiteX1" fmla="*/ 2430067 w 2430067"/>
              <a:gd name="connsiteY1" fmla="*/ 19050 h 64769"/>
              <a:gd name="connsiteX2" fmla="*/ 2430067 w 2430067"/>
              <a:gd name="connsiteY2" fmla="*/ 64769 h 64769"/>
              <a:gd name="connsiteX3" fmla="*/ 55960 w 2430067"/>
              <a:gd name="connsiteY3" fmla="*/ 64769 h 64769"/>
              <a:gd name="connsiteX4" fmla="*/ 0 w 2430067"/>
              <a:gd name="connsiteY4" fmla="*/ 0 h 64769"/>
              <a:gd name="connsiteX0" fmla="*/ 0 w 2431088"/>
              <a:gd name="connsiteY0" fmla="*/ 0 h 94534"/>
              <a:gd name="connsiteX1" fmla="*/ 2431088 w 2431088"/>
              <a:gd name="connsiteY1" fmla="*/ 48815 h 94534"/>
              <a:gd name="connsiteX2" fmla="*/ 2431088 w 2431088"/>
              <a:gd name="connsiteY2" fmla="*/ 94534 h 94534"/>
              <a:gd name="connsiteX3" fmla="*/ 56981 w 2431088"/>
              <a:gd name="connsiteY3" fmla="*/ 94534 h 94534"/>
              <a:gd name="connsiteX4" fmla="*/ 0 w 2431088"/>
              <a:gd name="connsiteY4" fmla="*/ 0 h 94534"/>
              <a:gd name="connsiteX0" fmla="*/ 0 w 2425473"/>
              <a:gd name="connsiteY0" fmla="*/ 0 h 101678"/>
              <a:gd name="connsiteX1" fmla="*/ 2425473 w 2425473"/>
              <a:gd name="connsiteY1" fmla="*/ 55959 h 101678"/>
              <a:gd name="connsiteX2" fmla="*/ 2425473 w 2425473"/>
              <a:gd name="connsiteY2" fmla="*/ 101678 h 101678"/>
              <a:gd name="connsiteX3" fmla="*/ 51366 w 2425473"/>
              <a:gd name="connsiteY3" fmla="*/ 101678 h 101678"/>
              <a:gd name="connsiteX4" fmla="*/ 0 w 2425473"/>
              <a:gd name="connsiteY4" fmla="*/ 0 h 10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473" h="101678">
                <a:moveTo>
                  <a:pt x="0" y="0"/>
                </a:moveTo>
                <a:lnTo>
                  <a:pt x="2425473" y="55959"/>
                </a:lnTo>
                <a:lnTo>
                  <a:pt x="2425473" y="101678"/>
                </a:lnTo>
                <a:lnTo>
                  <a:pt x="51366" y="1016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52">
            <a:extLst>
              <a:ext uri="{FF2B5EF4-FFF2-40B4-BE49-F238E27FC236}">
                <a16:creationId xmlns:a16="http://schemas.microsoft.com/office/drawing/2014/main" id="{E197A7FD-CD8D-4609-AE35-64C89063E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8697" y="6809135"/>
            <a:ext cx="160496" cy="48864"/>
          </a:xfrm>
          <a:custGeom>
            <a:avLst/>
            <a:gdLst>
              <a:gd name="connsiteX0" fmla="*/ 0 w 91440"/>
              <a:gd name="connsiteY0" fmla="*/ 0 h 27432"/>
              <a:gd name="connsiteX1" fmla="*/ 91440 w 91440"/>
              <a:gd name="connsiteY1" fmla="*/ 0 h 27432"/>
              <a:gd name="connsiteX2" fmla="*/ 91440 w 91440"/>
              <a:gd name="connsiteY2" fmla="*/ 27432 h 27432"/>
              <a:gd name="connsiteX3" fmla="*/ 0 w 91440"/>
              <a:gd name="connsiteY3" fmla="*/ 27432 h 27432"/>
              <a:gd name="connsiteX4" fmla="*/ 0 w 91440"/>
              <a:gd name="connsiteY4" fmla="*/ 0 h 27432"/>
              <a:gd name="connsiteX0" fmla="*/ 0 w 128350"/>
              <a:gd name="connsiteY0" fmla="*/ 0 h 36957"/>
              <a:gd name="connsiteX1" fmla="*/ 128350 w 128350"/>
              <a:gd name="connsiteY1" fmla="*/ 9525 h 36957"/>
              <a:gd name="connsiteX2" fmla="*/ 128350 w 128350"/>
              <a:gd name="connsiteY2" fmla="*/ 36957 h 36957"/>
              <a:gd name="connsiteX3" fmla="*/ 36910 w 128350"/>
              <a:gd name="connsiteY3" fmla="*/ 36957 h 36957"/>
              <a:gd name="connsiteX4" fmla="*/ 0 w 128350"/>
              <a:gd name="connsiteY4" fmla="*/ 0 h 36957"/>
              <a:gd name="connsiteX0" fmla="*/ 0 w 128350"/>
              <a:gd name="connsiteY0" fmla="*/ 0 h 36957"/>
              <a:gd name="connsiteX1" fmla="*/ 83106 w 128350"/>
              <a:gd name="connsiteY1" fmla="*/ 11906 h 36957"/>
              <a:gd name="connsiteX2" fmla="*/ 128350 w 128350"/>
              <a:gd name="connsiteY2" fmla="*/ 36957 h 36957"/>
              <a:gd name="connsiteX3" fmla="*/ 36910 w 128350"/>
              <a:gd name="connsiteY3" fmla="*/ 36957 h 36957"/>
              <a:gd name="connsiteX4" fmla="*/ 0 w 128350"/>
              <a:gd name="connsiteY4" fmla="*/ 0 h 36957"/>
              <a:gd name="connsiteX0" fmla="*/ 0 w 162878"/>
              <a:gd name="connsiteY0" fmla="*/ 0 h 44101"/>
              <a:gd name="connsiteX1" fmla="*/ 117634 w 162878"/>
              <a:gd name="connsiteY1" fmla="*/ 19050 h 44101"/>
              <a:gd name="connsiteX2" fmla="*/ 162878 w 162878"/>
              <a:gd name="connsiteY2" fmla="*/ 44101 h 44101"/>
              <a:gd name="connsiteX3" fmla="*/ 71438 w 162878"/>
              <a:gd name="connsiteY3" fmla="*/ 44101 h 44101"/>
              <a:gd name="connsiteX4" fmla="*/ 0 w 162878"/>
              <a:gd name="connsiteY4" fmla="*/ 0 h 44101"/>
              <a:gd name="connsiteX0" fmla="*/ 0 w 160496"/>
              <a:gd name="connsiteY0" fmla="*/ 0 h 48864"/>
              <a:gd name="connsiteX1" fmla="*/ 115252 w 160496"/>
              <a:gd name="connsiteY1" fmla="*/ 23813 h 48864"/>
              <a:gd name="connsiteX2" fmla="*/ 160496 w 160496"/>
              <a:gd name="connsiteY2" fmla="*/ 48864 h 48864"/>
              <a:gd name="connsiteX3" fmla="*/ 69056 w 160496"/>
              <a:gd name="connsiteY3" fmla="*/ 48864 h 48864"/>
              <a:gd name="connsiteX4" fmla="*/ 0 w 160496"/>
              <a:gd name="connsiteY4" fmla="*/ 0 h 48864"/>
              <a:gd name="connsiteX0" fmla="*/ 0 w 160496"/>
              <a:gd name="connsiteY0" fmla="*/ 0 h 48864"/>
              <a:gd name="connsiteX1" fmla="*/ 115252 w 160496"/>
              <a:gd name="connsiteY1" fmla="*/ 23813 h 48864"/>
              <a:gd name="connsiteX2" fmla="*/ 160496 w 160496"/>
              <a:gd name="connsiteY2" fmla="*/ 48864 h 48864"/>
              <a:gd name="connsiteX3" fmla="*/ 61912 w 160496"/>
              <a:gd name="connsiteY3" fmla="*/ 48864 h 48864"/>
              <a:gd name="connsiteX4" fmla="*/ 0 w 160496"/>
              <a:gd name="connsiteY4" fmla="*/ 0 h 4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496" h="48864">
                <a:moveTo>
                  <a:pt x="0" y="0"/>
                </a:moveTo>
                <a:lnTo>
                  <a:pt x="115252" y="23813"/>
                </a:lnTo>
                <a:lnTo>
                  <a:pt x="160496" y="48864"/>
                </a:lnTo>
                <a:lnTo>
                  <a:pt x="61912" y="4886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1702B6-858C-D304-C95F-59622052B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800">
                <a:solidFill>
                  <a:srgbClr val="FFFFFF"/>
                </a:solidFill>
              </a:rPr>
              <a:t>Course Selection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C0B64B74-19BE-47D9-8BB8-7081BF0E0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1333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28821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1BA251-CFF8-5E75-A672-FD8A20C6B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>
                <a:solidFill>
                  <a:schemeClr val="accent1"/>
                </a:solidFill>
              </a:rPr>
              <a:t>Program of studies:</a:t>
            </a:r>
            <a:r>
              <a:rPr lang="en-US" sz="4400">
                <a:solidFill>
                  <a:schemeClr val="accent1"/>
                </a:solidFill>
              </a:rPr>
              <a:t> </a:t>
            </a:r>
            <a:br>
              <a:rPr lang="en-US" sz="4400">
                <a:solidFill>
                  <a:schemeClr val="accent1"/>
                </a:solidFill>
                <a:ea typeface="+mj-lt"/>
                <a:cs typeface="+mj-lt"/>
              </a:rPr>
            </a:br>
            <a:r>
              <a:rPr lang="en-US" sz="4400">
                <a:solidFill>
                  <a:schemeClr val="accent1"/>
                </a:solidFill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 Program of Studies</a:t>
            </a:r>
            <a:endParaRPr lang="en-US" sz="4400">
              <a:solidFill>
                <a:schemeClr val="accent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64F586-2682-8203-F40C-45665391EA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574767"/>
              </p:ext>
            </p:extLst>
          </p:nvPr>
        </p:nvGraphicFramePr>
        <p:xfrm>
          <a:off x="838200" y="1928813"/>
          <a:ext cx="10515600" cy="4252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3093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4C10CBC8-7837-4750-8EE9-B4C3D5048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014793-11D4-4A17-9261-1A2E683AD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104482" y="-5104482"/>
            <a:ext cx="1983037" cy="12192001"/>
          </a:xfrm>
          <a:custGeom>
            <a:avLst/>
            <a:gdLst>
              <a:gd name="connsiteX0" fmla="*/ 0 w 1983037"/>
              <a:gd name="connsiteY0" fmla="*/ 0 h 12192001"/>
              <a:gd name="connsiteX1" fmla="*/ 0 w 1983037"/>
              <a:gd name="connsiteY1" fmla="*/ 12192001 h 12192001"/>
              <a:gd name="connsiteX2" fmla="*/ 1945626 w 1983037"/>
              <a:gd name="connsiteY2" fmla="*/ 12192001 h 12192001"/>
              <a:gd name="connsiteX3" fmla="*/ 1914883 w 1983037"/>
              <a:gd name="connsiteY3" fmla="*/ 11926947 h 12192001"/>
              <a:gd name="connsiteX4" fmla="*/ 1887405 w 1983037"/>
              <a:gd name="connsiteY4" fmla="*/ 10882179 h 12192001"/>
              <a:gd name="connsiteX5" fmla="*/ 1955094 w 1983037"/>
              <a:gd name="connsiteY5" fmla="*/ 9717835 h 12192001"/>
              <a:gd name="connsiteX6" fmla="*/ 1955094 w 1983037"/>
              <a:gd name="connsiteY6" fmla="*/ 9338013 h 12192001"/>
              <a:gd name="connsiteX7" fmla="*/ 1947423 w 1983037"/>
              <a:gd name="connsiteY7" fmla="*/ 8936699 h 12192001"/>
              <a:gd name="connsiteX8" fmla="*/ 1949002 w 1983037"/>
              <a:gd name="connsiteY8" fmla="*/ 7709920 h 12192001"/>
              <a:gd name="connsiteX9" fmla="*/ 1930276 w 1983037"/>
              <a:gd name="connsiteY9" fmla="*/ 6277504 h 12192001"/>
              <a:gd name="connsiteX10" fmla="*/ 1954643 w 1983037"/>
              <a:gd name="connsiteY10" fmla="*/ 5307481 h 12192001"/>
              <a:gd name="connsiteX11" fmla="*/ 1944941 w 1983037"/>
              <a:gd name="connsiteY11" fmla="*/ 4949831 h 12192001"/>
              <a:gd name="connsiteX12" fmla="*/ 1961187 w 1983037"/>
              <a:gd name="connsiteY12" fmla="*/ 4137481 h 12192001"/>
              <a:gd name="connsiteX13" fmla="*/ 1964118 w 1983037"/>
              <a:gd name="connsiteY13" fmla="*/ 3194148 h 12192001"/>
              <a:gd name="connsiteX14" fmla="*/ 1914708 w 1983037"/>
              <a:gd name="connsiteY14" fmla="*/ 1979808 h 12192001"/>
              <a:gd name="connsiteX15" fmla="*/ 1949679 w 1983037"/>
              <a:gd name="connsiteY15" fmla="*/ 1443897 h 12192001"/>
              <a:gd name="connsiteX16" fmla="*/ 1942685 w 1983037"/>
              <a:gd name="connsiteY16" fmla="*/ 749860 h 12192001"/>
              <a:gd name="connsiteX17" fmla="*/ 1933706 w 1983037"/>
              <a:gd name="connsiteY17" fmla="*/ 168558 h 12192001"/>
              <a:gd name="connsiteX18" fmla="*/ 1950785 w 1983037"/>
              <a:gd name="connsiteY18" fmla="*/ 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83037" h="12192001">
                <a:moveTo>
                  <a:pt x="0" y="0"/>
                </a:moveTo>
                <a:lnTo>
                  <a:pt x="0" y="12192001"/>
                </a:lnTo>
                <a:lnTo>
                  <a:pt x="1945626" y="12192001"/>
                </a:lnTo>
                <a:lnTo>
                  <a:pt x="1914883" y="11926947"/>
                </a:lnTo>
                <a:cubicBezTo>
                  <a:pt x="1884529" y="11579709"/>
                  <a:pt x="1881652" y="11231009"/>
                  <a:pt x="1887405" y="10882179"/>
                </a:cubicBezTo>
                <a:cubicBezTo>
                  <a:pt x="1893725" y="10493309"/>
                  <a:pt x="1911547" y="10104667"/>
                  <a:pt x="1955094" y="9717835"/>
                </a:cubicBezTo>
                <a:cubicBezTo>
                  <a:pt x="1966715" y="9591491"/>
                  <a:pt x="1966715" y="9464357"/>
                  <a:pt x="1955094" y="9338013"/>
                </a:cubicBezTo>
                <a:cubicBezTo>
                  <a:pt x="1945663" y="9204453"/>
                  <a:pt x="1943091" y="9070511"/>
                  <a:pt x="1947423" y="8936699"/>
                </a:cubicBezTo>
                <a:cubicBezTo>
                  <a:pt x="1960283" y="8527701"/>
                  <a:pt x="1930726" y="8118470"/>
                  <a:pt x="1949002" y="7709920"/>
                </a:cubicBezTo>
                <a:cubicBezTo>
                  <a:pt x="1970436" y="7231918"/>
                  <a:pt x="1945393" y="6755049"/>
                  <a:pt x="1930276" y="6277504"/>
                </a:cubicBezTo>
                <a:cubicBezTo>
                  <a:pt x="1920123" y="5954014"/>
                  <a:pt x="1913803" y="5630292"/>
                  <a:pt x="1954643" y="5307481"/>
                </a:cubicBezTo>
                <a:cubicBezTo>
                  <a:pt x="1969761" y="5188718"/>
                  <a:pt x="1956899" y="5068596"/>
                  <a:pt x="1944941" y="4949831"/>
                </a:cubicBezTo>
                <a:cubicBezTo>
                  <a:pt x="1917866" y="4678139"/>
                  <a:pt x="1932758" y="4407584"/>
                  <a:pt x="1961187" y="4137481"/>
                </a:cubicBezTo>
                <a:cubicBezTo>
                  <a:pt x="1994579" y="3823035"/>
                  <a:pt x="1984877" y="3508818"/>
                  <a:pt x="1964118" y="3194148"/>
                </a:cubicBezTo>
                <a:cubicBezTo>
                  <a:pt x="1937270" y="2789895"/>
                  <a:pt x="1903424" y="2387003"/>
                  <a:pt x="1914708" y="1979808"/>
                </a:cubicBezTo>
                <a:cubicBezTo>
                  <a:pt x="1919446" y="1800868"/>
                  <a:pt x="1935466" y="1622384"/>
                  <a:pt x="1949679" y="1443897"/>
                </a:cubicBezTo>
                <a:cubicBezTo>
                  <a:pt x="1964278" y="1212701"/>
                  <a:pt x="1961931" y="980722"/>
                  <a:pt x="1942685" y="749860"/>
                </a:cubicBezTo>
                <a:cubicBezTo>
                  <a:pt x="1929825" y="555933"/>
                  <a:pt x="1921533" y="362007"/>
                  <a:pt x="1933706" y="168558"/>
                </a:cubicBezTo>
                <a:lnTo>
                  <a:pt x="19507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8ABF22-46AA-2CD4-3E85-7B6944592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7200">
                <a:solidFill>
                  <a:schemeClr val="bg1"/>
                </a:solidFill>
              </a:rPr>
              <a:t>Course Levels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E370D726-8D60-89F2-CAEC-FAF8BDDF2E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7394364"/>
              </p:ext>
            </p:extLst>
          </p:nvPr>
        </p:nvGraphicFramePr>
        <p:xfrm>
          <a:off x="838200" y="2223655"/>
          <a:ext cx="10515600" cy="395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636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E8B1C-8266-D665-7633-A59B80C0A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bg1"/>
                </a:solidFill>
              </a:rPr>
              <a:t>How to fill Humanities and Stem requirements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8132C0E-C4B5-7854-B406-08D8C263E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882315"/>
            <a:ext cx="5254754" cy="52946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b="1"/>
              <a:t>Humanities</a:t>
            </a:r>
            <a:endParaRPr lang="en-US" sz="4000"/>
          </a:p>
          <a:p>
            <a:r>
              <a:rPr lang="en-US" sz="3200" b="1"/>
              <a:t>Students can select additional electives in English, Social Studies, World Language and Fine Art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r>
              <a:rPr lang="en-US" sz="4000" b="1"/>
              <a:t>STEM</a:t>
            </a:r>
          </a:p>
          <a:p>
            <a:r>
              <a:rPr lang="en-US" sz="3200" b="1"/>
              <a:t>Students can select additional electives in Science, Math, and Career/Technical Education</a:t>
            </a:r>
          </a:p>
        </p:txBody>
      </p:sp>
    </p:spTree>
    <p:extLst>
      <p:ext uri="{BB962C8B-B14F-4D97-AF65-F5344CB8AC3E}">
        <p14:creationId xmlns:p14="http://schemas.microsoft.com/office/powerpoint/2010/main" val="78451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74F4650-42B0-4647-B817-730B9BE72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F80D4DD-EE29-450D-A187-E8892B853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6066063" cy="6858000"/>
          </a:xfrm>
          <a:custGeom>
            <a:avLst/>
            <a:gdLst>
              <a:gd name="connsiteX0" fmla="*/ 6066063 w 6066063"/>
              <a:gd name="connsiteY0" fmla="*/ 0 h 6858000"/>
              <a:gd name="connsiteX1" fmla="*/ 1229608 w 6066063"/>
              <a:gd name="connsiteY1" fmla="*/ 0 h 6858000"/>
              <a:gd name="connsiteX2" fmla="*/ 1128285 w 6066063"/>
              <a:gd name="connsiteY2" fmla="*/ 156518 h 6858000"/>
              <a:gd name="connsiteX3" fmla="*/ 768782 w 6066063"/>
              <a:gd name="connsiteY3" fmla="*/ 825746 h 6858000"/>
              <a:gd name="connsiteX4" fmla="*/ 743290 w 6066063"/>
              <a:gd name="connsiteY4" fmla="*/ 860183 h 6858000"/>
              <a:gd name="connsiteX5" fmla="*/ 787138 w 6066063"/>
              <a:gd name="connsiteY5" fmla="*/ 756243 h 6858000"/>
              <a:gd name="connsiteX6" fmla="*/ 980544 w 6066063"/>
              <a:gd name="connsiteY6" fmla="*/ 339016 h 6858000"/>
              <a:gd name="connsiteX7" fmla="*/ 1161966 w 6066063"/>
              <a:gd name="connsiteY7" fmla="*/ 0 h 6858000"/>
              <a:gd name="connsiteX8" fmla="*/ 1104491 w 6066063"/>
              <a:gd name="connsiteY8" fmla="*/ 0 h 6858000"/>
              <a:gd name="connsiteX9" fmla="*/ 993044 w 6066063"/>
              <a:gd name="connsiteY9" fmla="*/ 204247 h 6858000"/>
              <a:gd name="connsiteX10" fmla="*/ 494731 w 6066063"/>
              <a:gd name="connsiteY10" fmla="*/ 1375322 h 6858000"/>
              <a:gd name="connsiteX11" fmla="*/ 46559 w 6066063"/>
              <a:gd name="connsiteY11" fmla="*/ 3329787 h 6858000"/>
              <a:gd name="connsiteX12" fmla="*/ 12272 w 6066063"/>
              <a:gd name="connsiteY12" fmla="*/ 4352595 h 6858000"/>
              <a:gd name="connsiteX13" fmla="*/ 171094 w 6066063"/>
              <a:gd name="connsiteY13" fmla="*/ 5544543 h 6858000"/>
              <a:gd name="connsiteX14" fmla="*/ 538125 w 6066063"/>
              <a:gd name="connsiteY14" fmla="*/ 6816123 h 6858000"/>
              <a:gd name="connsiteX15" fmla="*/ 555724 w 6066063"/>
              <a:gd name="connsiteY15" fmla="*/ 6858000 h 6858000"/>
              <a:gd name="connsiteX16" fmla="*/ 608303 w 6066063"/>
              <a:gd name="connsiteY16" fmla="*/ 6858000 h 6858000"/>
              <a:gd name="connsiteX17" fmla="*/ 596366 w 6066063"/>
              <a:gd name="connsiteY17" fmla="*/ 6829337 h 6858000"/>
              <a:gd name="connsiteX18" fmla="*/ 364843 w 6066063"/>
              <a:gd name="connsiteY18" fmla="*/ 6132604 h 6858000"/>
              <a:gd name="connsiteX19" fmla="*/ 213412 w 6066063"/>
              <a:gd name="connsiteY19" fmla="*/ 5505676 h 6858000"/>
              <a:gd name="connsiteX20" fmla="*/ 211628 w 6066063"/>
              <a:gd name="connsiteY20" fmla="*/ 5472254 h 6858000"/>
              <a:gd name="connsiteX21" fmla="*/ 311945 w 6066063"/>
              <a:gd name="connsiteY21" fmla="*/ 5821167 h 6858000"/>
              <a:gd name="connsiteX22" fmla="*/ 623960 w 6066063"/>
              <a:gd name="connsiteY22" fmla="*/ 6658826 h 6858000"/>
              <a:gd name="connsiteX23" fmla="*/ 717350 w 6066063"/>
              <a:gd name="connsiteY23" fmla="*/ 6858000 h 6858000"/>
              <a:gd name="connsiteX24" fmla="*/ 6066063 w 606606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66063" h="6858000">
                <a:moveTo>
                  <a:pt x="6066063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6066063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EE3E1E-95AC-94DA-B377-D942D9F0C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4652"/>
            <a:ext cx="4178808" cy="5568696"/>
          </a:xfrm>
        </p:spPr>
        <p:txBody>
          <a:bodyPr>
            <a:normAutofit/>
          </a:bodyPr>
          <a:lstStyle/>
          <a:p>
            <a:r>
              <a:rPr lang="en-US" sz="7200">
                <a:solidFill>
                  <a:schemeClr val="bg1"/>
                </a:solidFill>
              </a:rPr>
              <a:t>Sample Freshman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A7D27-2072-0CD1-89E5-4EF9628AD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6248" y="644652"/>
            <a:ext cx="4794504" cy="5568696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b="1"/>
              <a:t>1.0 English 9</a:t>
            </a:r>
          </a:p>
          <a:p>
            <a:pPr>
              <a:lnSpc>
                <a:spcPct val="100000"/>
              </a:lnSpc>
            </a:pPr>
            <a:r>
              <a:rPr lang="en-US" b="1"/>
              <a:t>1.0 Ancient World History or Modern World History</a:t>
            </a:r>
          </a:p>
          <a:p>
            <a:pPr>
              <a:lnSpc>
                <a:spcPct val="100000"/>
              </a:lnSpc>
            </a:pPr>
            <a:r>
              <a:rPr lang="en-US" b="1"/>
              <a:t>1.0 Integrated Science</a:t>
            </a:r>
          </a:p>
          <a:p>
            <a:pPr>
              <a:lnSpc>
                <a:spcPct val="100000"/>
              </a:lnSpc>
            </a:pPr>
            <a:r>
              <a:rPr lang="en-US" b="1"/>
              <a:t>1.0 Math</a:t>
            </a:r>
          </a:p>
          <a:p>
            <a:pPr>
              <a:lnSpc>
                <a:spcPct val="100000"/>
              </a:lnSpc>
            </a:pPr>
            <a:r>
              <a:rPr lang="en-US" b="1"/>
              <a:t>1.0 World Language</a:t>
            </a:r>
          </a:p>
          <a:p>
            <a:pPr>
              <a:lnSpc>
                <a:spcPct val="100000"/>
              </a:lnSpc>
            </a:pPr>
            <a:r>
              <a:rPr lang="en-US" b="1"/>
              <a:t>.5 Freshman Wellness/Health</a:t>
            </a:r>
          </a:p>
          <a:p>
            <a:pPr>
              <a:lnSpc>
                <a:spcPct val="100000"/>
              </a:lnSpc>
            </a:pPr>
            <a:r>
              <a:rPr lang="en-US" b="1"/>
              <a:t>.5 Freshman PE</a:t>
            </a:r>
          </a:p>
          <a:p>
            <a:pPr>
              <a:lnSpc>
                <a:spcPct val="100000"/>
              </a:lnSpc>
            </a:pPr>
            <a:r>
              <a:rPr lang="en-US" b="1"/>
              <a:t>1.0 Elective Credit </a:t>
            </a:r>
          </a:p>
          <a:p>
            <a:pPr>
              <a:lnSpc>
                <a:spcPct val="100000"/>
              </a:lnSpc>
            </a:pPr>
            <a:r>
              <a:rPr lang="en-US" b="1"/>
              <a:t>Study Hall</a:t>
            </a:r>
          </a:p>
          <a:p>
            <a:pPr>
              <a:lnSpc>
                <a:spcPct val="100000"/>
              </a:lnSpc>
            </a:pPr>
            <a:r>
              <a:rPr lang="en-US" b="1"/>
              <a:t>Advisory </a:t>
            </a:r>
          </a:p>
        </p:txBody>
      </p:sp>
    </p:spTree>
    <p:extLst>
      <p:ext uri="{BB962C8B-B14F-4D97-AF65-F5344CB8AC3E}">
        <p14:creationId xmlns:p14="http://schemas.microsoft.com/office/powerpoint/2010/main" val="217958091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AD9CD-7D2F-3C18-E664-7F1BB23F1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3800"/>
              <a:t>Career Concentrations: </a:t>
            </a:r>
            <a:br>
              <a:rPr lang="en-US" sz="3800"/>
            </a:br>
            <a:r>
              <a:rPr lang="en-US" sz="3800">
                <a:hlinkClick r:id="rId2"/>
              </a:rPr>
              <a:t>Career Concentrations Brochure</a:t>
            </a:r>
            <a:endParaRPr lang="en-US" sz="3800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AD77B-A7B5-BCA1-5833-526EC5781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95" y="552091"/>
            <a:ext cx="6052158" cy="620294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+mn-lt"/>
                <a:cs typeface="+mn-lt"/>
              </a:rPr>
              <a:t>W</a:t>
            </a:r>
            <a:r>
              <a:rPr lang="en-US" sz="2400">
                <a:ea typeface="+mn-lt"/>
                <a:cs typeface="+mn-lt"/>
              </a:rPr>
              <a:t>hat are Career Concentrations? </a:t>
            </a:r>
            <a:endParaRPr lang="en-US" sz="2400"/>
          </a:p>
          <a:p>
            <a:pPr>
              <a:lnSpc>
                <a:spcPct val="100000"/>
              </a:lnSpc>
            </a:pPr>
            <a:r>
              <a:rPr lang="en-US" sz="2400" b="1">
                <a:ea typeface="+mn-lt"/>
                <a:cs typeface="+mn-lt"/>
              </a:rPr>
              <a:t>Career Concentrations at East Lyme High School allow students who are interested in a particular career path to receive a certificate of accomplishment for successfully completing courses that help prepare them for a related career field. Successful completion of a Career Concentration is also recorded on the student’s official transcript. </a:t>
            </a:r>
            <a:endParaRPr lang="en-US" sz="2400" b="1"/>
          </a:p>
          <a:p>
            <a:pPr>
              <a:lnSpc>
                <a:spcPct val="100000"/>
              </a:lnSpc>
            </a:pPr>
            <a:r>
              <a:rPr lang="en-US" sz="2400" b="1">
                <a:ea typeface="+mn-lt"/>
                <a:cs typeface="+mn-lt"/>
              </a:rPr>
              <a:t>Why Career Concentrations?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+mn-lt"/>
                <a:cs typeface="+mn-lt"/>
              </a:rPr>
              <a:t>    ⭐ Learn more about an area to see if you like it!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+mn-lt"/>
                <a:cs typeface="+mn-lt"/>
              </a:rPr>
              <a:t>    ⭐ Build your resume and help potential employers or admissions representatives   understand the depth of your interest.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+mn-lt"/>
                <a:cs typeface="+mn-lt"/>
              </a:rPr>
              <a:t>    ⭐ Be better prepared to enter a career. 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b="1">
                <a:ea typeface="+mn-lt"/>
                <a:cs typeface="+mn-lt"/>
              </a:rPr>
              <a:t>    ⭐ Be better prepared for courses at a technical school or college. </a:t>
            </a:r>
            <a:endParaRPr lang="en-US" sz="2400" b="1"/>
          </a:p>
          <a:p>
            <a:pPr>
              <a:lnSpc>
                <a:spcPct val="100000"/>
              </a:lnSpc>
            </a:pPr>
            <a:r>
              <a:rPr lang="en-US" sz="2400" b="1">
                <a:ea typeface="+mn-lt"/>
                <a:cs typeface="+mn-lt"/>
              </a:rPr>
              <a:t>Students must: ✔ Take the correct sequence of courses. </a:t>
            </a:r>
          </a:p>
          <a:p>
            <a:pPr>
              <a:lnSpc>
                <a:spcPct val="100000"/>
              </a:lnSpc>
            </a:pPr>
            <a:r>
              <a:rPr lang="en-US" sz="2400" b="1">
                <a:ea typeface="+mn-lt"/>
                <a:cs typeface="+mn-lt"/>
              </a:rPr>
              <a:t>Earn a ‘C’ or better in each concentration class. </a:t>
            </a:r>
            <a:endParaRPr lang="en-US" sz="2400" b="1"/>
          </a:p>
          <a:p>
            <a:pPr>
              <a:lnSpc>
                <a:spcPct val="100000"/>
              </a:lnSpc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64355721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72DE4C0-EE12-4CAC-98CF-A89349319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9CF03F-5E6E-4B23-89A5-81548BA4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D8AC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27340-2D87-6E71-7AF7-CB729680C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7200"/>
              <a:t>Course Selection Timeline</a:t>
            </a: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9C0BBF3-E728-6B9F-56B1-5F07C32C7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b="1"/>
              <a:t>February: MS received the electronic Program of Studies</a:t>
            </a:r>
          </a:p>
          <a:p>
            <a:r>
              <a:rPr lang="en-US" sz="3200" b="1"/>
              <a:t>February: MS Teacher recommendation conversations started with students –  continue through March 3rd.</a:t>
            </a:r>
          </a:p>
          <a:p>
            <a:r>
              <a:rPr lang="en-US" sz="3200" b="1"/>
              <a:t>3/23-3/24 High School Counselors visit Middle Schools and walk students through choosing their electives on Infinite Campus</a:t>
            </a:r>
          </a:p>
          <a:p>
            <a:r>
              <a:rPr lang="en-US" sz="3200" b="1">
                <a:hlinkClick r:id="rId2"/>
              </a:rPr>
              <a:t>Elective Choices</a:t>
            </a:r>
          </a:p>
          <a:p>
            <a:endParaRPr lang="en-US" b="1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16" name="Picture 15" descr="Abstract blurred public library with bookshelves">
            <a:extLst>
              <a:ext uri="{FF2B5EF4-FFF2-40B4-BE49-F238E27FC236}">
                <a16:creationId xmlns:a16="http://schemas.microsoft.com/office/drawing/2014/main" id="{5DF91FAD-9FDD-4026-7187-BC655D3226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57" r="41388" b="-1"/>
          <a:stretch/>
        </p:blipFill>
        <p:spPr>
          <a:xfrm>
            <a:off x="20" y="10"/>
            <a:ext cx="4053550" cy="6857989"/>
          </a:xfrm>
          <a:custGeom>
            <a:avLst/>
            <a:gdLst/>
            <a:ahLst/>
            <a:cxnLst/>
            <a:rect l="l" t="t" r="r" b="b"/>
            <a:pathLst>
              <a:path w="4053570" h="6857999">
                <a:moveTo>
                  <a:pt x="0" y="0"/>
                </a:moveTo>
                <a:lnTo>
                  <a:pt x="4022851" y="0"/>
                </a:lnTo>
                <a:lnTo>
                  <a:pt x="4023684" y="7069"/>
                </a:lnTo>
                <a:cubicBezTo>
                  <a:pt x="4038634" y="90834"/>
                  <a:pt x="4036100" y="175741"/>
                  <a:pt x="4040154" y="260014"/>
                </a:cubicBezTo>
                <a:cubicBezTo>
                  <a:pt x="4044969" y="363071"/>
                  <a:pt x="4038888" y="466508"/>
                  <a:pt x="4036607" y="569818"/>
                </a:cubicBezTo>
                <a:cubicBezTo>
                  <a:pt x="4034833" y="657771"/>
                  <a:pt x="4026091" y="745598"/>
                  <a:pt x="4028752" y="833678"/>
                </a:cubicBezTo>
                <a:cubicBezTo>
                  <a:pt x="4028942" y="836724"/>
                  <a:pt x="4028942" y="839770"/>
                  <a:pt x="4028752" y="842816"/>
                </a:cubicBezTo>
                <a:cubicBezTo>
                  <a:pt x="4020643" y="939653"/>
                  <a:pt x="4020643" y="1036998"/>
                  <a:pt x="4028752" y="1133836"/>
                </a:cubicBezTo>
                <a:cubicBezTo>
                  <a:pt x="4031324" y="1174144"/>
                  <a:pt x="4030602" y="1214593"/>
                  <a:pt x="4026598" y="1254787"/>
                </a:cubicBezTo>
                <a:cubicBezTo>
                  <a:pt x="4022797" y="1305935"/>
                  <a:pt x="4010634" y="1357844"/>
                  <a:pt x="4019376" y="1408610"/>
                </a:cubicBezTo>
                <a:cubicBezTo>
                  <a:pt x="4025065" y="1450430"/>
                  <a:pt x="4028194" y="1492566"/>
                  <a:pt x="4028752" y="1534766"/>
                </a:cubicBezTo>
                <a:cubicBezTo>
                  <a:pt x="4033186" y="1629192"/>
                  <a:pt x="4029005" y="1724125"/>
                  <a:pt x="4027358" y="1818805"/>
                </a:cubicBezTo>
                <a:cubicBezTo>
                  <a:pt x="4025584" y="1929096"/>
                  <a:pt x="4028372" y="2039387"/>
                  <a:pt x="4019503" y="2149804"/>
                </a:cubicBezTo>
                <a:cubicBezTo>
                  <a:pt x="4014625" y="2239001"/>
                  <a:pt x="4014625" y="2328401"/>
                  <a:pt x="4019503" y="2417598"/>
                </a:cubicBezTo>
                <a:cubicBezTo>
                  <a:pt x="4021910" y="2499333"/>
                  <a:pt x="4034200" y="2580306"/>
                  <a:pt x="4032173" y="2662929"/>
                </a:cubicBezTo>
                <a:cubicBezTo>
                  <a:pt x="4029765" y="2759258"/>
                  <a:pt x="4018363" y="2855334"/>
                  <a:pt x="4021910" y="2951918"/>
                </a:cubicBezTo>
                <a:cubicBezTo>
                  <a:pt x="4023557" y="2997989"/>
                  <a:pt x="4023684" y="3044060"/>
                  <a:pt x="4024571" y="3090130"/>
                </a:cubicBezTo>
                <a:cubicBezTo>
                  <a:pt x="4025711" y="3145593"/>
                  <a:pt x="4035720" y="3200928"/>
                  <a:pt x="4030145" y="3256264"/>
                </a:cubicBezTo>
                <a:cubicBezTo>
                  <a:pt x="4020897" y="3348533"/>
                  <a:pt x="3996951" y="3439278"/>
                  <a:pt x="4011901" y="3533831"/>
                </a:cubicBezTo>
                <a:cubicBezTo>
                  <a:pt x="4020136" y="3585867"/>
                  <a:pt x="4029385" y="3638030"/>
                  <a:pt x="4034200" y="3690573"/>
                </a:cubicBezTo>
                <a:cubicBezTo>
                  <a:pt x="4038381" y="3737532"/>
                  <a:pt x="4048896" y="3785253"/>
                  <a:pt x="4040914" y="3831958"/>
                </a:cubicBezTo>
                <a:cubicBezTo>
                  <a:pt x="4034073" y="3871937"/>
                  <a:pt x="4037620" y="3911916"/>
                  <a:pt x="4032299" y="3951895"/>
                </a:cubicBezTo>
                <a:cubicBezTo>
                  <a:pt x="4025331" y="4004311"/>
                  <a:pt x="4021657" y="4057616"/>
                  <a:pt x="4016336" y="4110414"/>
                </a:cubicBezTo>
                <a:cubicBezTo>
                  <a:pt x="4011648" y="4158261"/>
                  <a:pt x="4007974" y="4205982"/>
                  <a:pt x="4020643" y="4250911"/>
                </a:cubicBezTo>
                <a:cubicBezTo>
                  <a:pt x="4051684" y="4363994"/>
                  <a:pt x="4034707" y="4476442"/>
                  <a:pt x="4023051" y="4588763"/>
                </a:cubicBezTo>
                <a:cubicBezTo>
                  <a:pt x="4017349" y="4643337"/>
                  <a:pt x="4008987" y="4701084"/>
                  <a:pt x="4021657" y="4751090"/>
                </a:cubicBezTo>
                <a:cubicBezTo>
                  <a:pt x="4044969" y="4839804"/>
                  <a:pt x="4026725" y="4924077"/>
                  <a:pt x="4016589" y="5009238"/>
                </a:cubicBezTo>
                <a:cubicBezTo>
                  <a:pt x="4004363" y="5092546"/>
                  <a:pt x="4006124" y="5177301"/>
                  <a:pt x="4021784" y="5260026"/>
                </a:cubicBezTo>
                <a:cubicBezTo>
                  <a:pt x="4034200" y="5318407"/>
                  <a:pt x="4034200" y="5377804"/>
                  <a:pt x="4035720" y="5436566"/>
                </a:cubicBezTo>
                <a:cubicBezTo>
                  <a:pt x="4036607" y="5473373"/>
                  <a:pt x="4023051" y="5510813"/>
                  <a:pt x="4014055" y="5547492"/>
                </a:cubicBezTo>
                <a:cubicBezTo>
                  <a:pt x="3997965" y="5613743"/>
                  <a:pt x="3992137" y="5681008"/>
                  <a:pt x="4014055" y="5745609"/>
                </a:cubicBezTo>
                <a:cubicBezTo>
                  <a:pt x="4044589" y="5835085"/>
                  <a:pt x="4062073" y="5924561"/>
                  <a:pt x="4049403" y="6019242"/>
                </a:cubicBezTo>
                <a:cubicBezTo>
                  <a:pt x="4042055" y="6077623"/>
                  <a:pt x="4040408" y="6137274"/>
                  <a:pt x="4029385" y="6194894"/>
                </a:cubicBezTo>
                <a:cubicBezTo>
                  <a:pt x="4011268" y="6290463"/>
                  <a:pt x="4017729" y="6385396"/>
                  <a:pt x="4032173" y="6479568"/>
                </a:cubicBezTo>
                <a:cubicBezTo>
                  <a:pt x="4042321" y="6558257"/>
                  <a:pt x="4043423" y="6637846"/>
                  <a:pt x="4035467" y="6716775"/>
                </a:cubicBezTo>
                <a:lnTo>
                  <a:pt x="4025707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60254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DD71F-0388-DCFC-9041-46161DD6D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70"/>
            <a:ext cx="6894576" cy="1784538"/>
          </a:xfrm>
        </p:spPr>
        <p:txBody>
          <a:bodyPr anchor="b">
            <a:normAutofit/>
          </a:bodyPr>
          <a:lstStyle/>
          <a:p>
            <a:r>
              <a:rPr lang="en-US" sz="6700"/>
              <a:t>Extracurricular activities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093" y="2395391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EDCC96"/>
          </a:solidFill>
          <a:ln w="38100" cap="rnd">
            <a:solidFill>
              <a:srgbClr val="EDCC96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6DBAC-DBD9-B401-1E03-84B47C35B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8307"/>
            <a:ext cx="6894576" cy="348526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Senate &amp; Class Officers</a:t>
            </a:r>
            <a:r>
              <a:rPr lang="en-US" sz="2400">
                <a:latin typeface="The Serif Hand Black"/>
                <a:ea typeface="Arial"/>
                <a:cs typeface="Arial"/>
              </a:rPr>
              <a:t>​                         Jazz Band       </a:t>
            </a:r>
            <a:endParaRPr lang="en-US" sz="2400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National Honor Society</a:t>
            </a:r>
            <a:r>
              <a:rPr lang="en-US" sz="2400">
                <a:latin typeface="The Serif Hand Black"/>
                <a:ea typeface="Arial"/>
                <a:cs typeface="Arial"/>
              </a:rPr>
              <a:t>​                         Best Buddies</a:t>
            </a:r>
          </a:p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Drama Club</a:t>
            </a:r>
            <a:r>
              <a:rPr lang="en-US" sz="2400">
                <a:latin typeface="The Serif Hand Black"/>
                <a:ea typeface="Arial"/>
                <a:cs typeface="Arial"/>
              </a:rPr>
              <a:t>​                                        Cultural Awareness Club</a:t>
            </a:r>
          </a:p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Sign Language Club</a:t>
            </a:r>
            <a:r>
              <a:rPr lang="en-US" sz="2400">
                <a:latin typeface="The Serif Hand Black"/>
                <a:ea typeface="Arial"/>
                <a:cs typeface="Arial"/>
              </a:rPr>
              <a:t>​         Math Team</a:t>
            </a:r>
          </a:p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PRO (Peers Reaching Out)</a:t>
            </a:r>
            <a:r>
              <a:rPr lang="en-US" sz="2400">
                <a:latin typeface="The Serif Hand Black"/>
                <a:ea typeface="Arial"/>
                <a:cs typeface="Arial"/>
              </a:rPr>
              <a:t>​                        Ping Pong Club</a:t>
            </a:r>
          </a:p>
          <a:p>
            <a:pPr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GSA</a:t>
            </a:r>
            <a:r>
              <a:rPr lang="en-US" sz="2400">
                <a:latin typeface="The Serif Hand Black"/>
                <a:ea typeface="Arial"/>
                <a:cs typeface="Arial"/>
              </a:rPr>
              <a:t>​                                                  And Many More!    </a:t>
            </a:r>
          </a:p>
          <a:p>
            <a:pPr rtl="0">
              <a:lnSpc>
                <a:spcPct val="100000"/>
              </a:lnSpc>
            </a:pPr>
            <a:r>
              <a:rPr lang="en-US" sz="2400" b="1" baseline="0">
                <a:latin typeface="The Serif Hand Black"/>
                <a:ea typeface="Arial"/>
                <a:cs typeface="Arial"/>
              </a:rPr>
              <a:t>Key Club                                                                       </a:t>
            </a:r>
            <a:r>
              <a:rPr lang="en-US" sz="2400">
                <a:latin typeface="The Serif Hand Black"/>
                <a:ea typeface="Arial"/>
                <a:cs typeface="Arial"/>
              </a:rPr>
              <a:t>​</a:t>
            </a:r>
          </a:p>
          <a:p>
            <a:pPr marL="0" indent="0" rtl="0">
              <a:lnSpc>
                <a:spcPct val="100000"/>
              </a:lnSpc>
              <a:buNone/>
            </a:pPr>
            <a:endParaRPr lang="en-US" sz="2400">
              <a:latin typeface="The Serif Hand Black"/>
              <a:ea typeface="Arial"/>
              <a:cs typeface="Arial"/>
            </a:endParaRPr>
          </a:p>
        </p:txBody>
      </p:sp>
      <p:pic>
        <p:nvPicPr>
          <p:cNvPr id="18" name="Picture 17" descr="Hands holding each other's wrists and interlinked to form a circle">
            <a:extLst>
              <a:ext uri="{FF2B5EF4-FFF2-40B4-BE49-F238E27FC236}">
                <a16:creationId xmlns:a16="http://schemas.microsoft.com/office/drawing/2014/main" id="{3E7686E3-9B75-7822-EC32-1E8CF5FD57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21" r="31011" b="-3"/>
          <a:stretch/>
        </p:blipFill>
        <p:spPr>
          <a:xfrm>
            <a:off x="8141399" y="10"/>
            <a:ext cx="4050601" cy="6857990"/>
          </a:xfrm>
          <a:custGeom>
            <a:avLst/>
            <a:gdLst/>
            <a:ahLst/>
            <a:cxnLst/>
            <a:rect l="l" t="t" r="r" b="b"/>
            <a:pathLst>
              <a:path w="4050601" h="6858000">
                <a:moveTo>
                  <a:pt x="26697" y="0"/>
                </a:moveTo>
                <a:lnTo>
                  <a:pt x="4050601" y="0"/>
                </a:lnTo>
                <a:lnTo>
                  <a:pt x="4050601" y="6858000"/>
                </a:lnTo>
                <a:lnTo>
                  <a:pt x="28376" y="6858000"/>
                </a:lnTo>
                <a:lnTo>
                  <a:pt x="28782" y="6851321"/>
                </a:lnTo>
                <a:cubicBezTo>
                  <a:pt x="31911" y="6730915"/>
                  <a:pt x="35027" y="6610471"/>
                  <a:pt x="38157" y="6489990"/>
                </a:cubicBezTo>
                <a:cubicBezTo>
                  <a:pt x="38284" y="6484913"/>
                  <a:pt x="39171" y="6479963"/>
                  <a:pt x="39171" y="6474886"/>
                </a:cubicBezTo>
                <a:cubicBezTo>
                  <a:pt x="48166" y="6361042"/>
                  <a:pt x="53107" y="6247198"/>
                  <a:pt x="18899" y="6136019"/>
                </a:cubicBezTo>
                <a:cubicBezTo>
                  <a:pt x="15871" y="6125573"/>
                  <a:pt x="14262" y="6114773"/>
                  <a:pt x="14084" y="6103909"/>
                </a:cubicBezTo>
                <a:cubicBezTo>
                  <a:pt x="12413" y="6006983"/>
                  <a:pt x="16644" y="5910056"/>
                  <a:pt x="26754" y="5813650"/>
                </a:cubicBezTo>
                <a:cubicBezTo>
                  <a:pt x="31949" y="5754507"/>
                  <a:pt x="26754" y="5694475"/>
                  <a:pt x="43478" y="5635967"/>
                </a:cubicBezTo>
                <a:cubicBezTo>
                  <a:pt x="50864" y="5606890"/>
                  <a:pt x="55109" y="5577103"/>
                  <a:pt x="56147" y="5547125"/>
                </a:cubicBezTo>
                <a:cubicBezTo>
                  <a:pt x="59948" y="5474529"/>
                  <a:pt x="38537" y="5406248"/>
                  <a:pt x="18139" y="5337713"/>
                </a:cubicBezTo>
                <a:cubicBezTo>
                  <a:pt x="7370" y="5301414"/>
                  <a:pt x="-5426" y="5264355"/>
                  <a:pt x="2429" y="5226280"/>
                </a:cubicBezTo>
                <a:cubicBezTo>
                  <a:pt x="16707" y="5167720"/>
                  <a:pt x="24854" y="5107828"/>
                  <a:pt x="26754" y="5047581"/>
                </a:cubicBezTo>
                <a:cubicBezTo>
                  <a:pt x="26754" y="5004937"/>
                  <a:pt x="16365" y="4963181"/>
                  <a:pt x="20039" y="4920664"/>
                </a:cubicBezTo>
                <a:cubicBezTo>
                  <a:pt x="28211" y="4838181"/>
                  <a:pt x="30238" y="4755203"/>
                  <a:pt x="26121" y="4672415"/>
                </a:cubicBezTo>
                <a:cubicBezTo>
                  <a:pt x="26095" y="4639315"/>
                  <a:pt x="29846" y="4606317"/>
                  <a:pt x="37270" y="4574054"/>
                </a:cubicBezTo>
                <a:cubicBezTo>
                  <a:pt x="46506" y="4517120"/>
                  <a:pt x="48419" y="4459246"/>
                  <a:pt x="42971" y="4401829"/>
                </a:cubicBezTo>
                <a:cubicBezTo>
                  <a:pt x="37016" y="4335324"/>
                  <a:pt x="19279" y="4269835"/>
                  <a:pt x="14845" y="4203331"/>
                </a:cubicBezTo>
                <a:cubicBezTo>
                  <a:pt x="7876" y="4093167"/>
                  <a:pt x="17759" y="3983003"/>
                  <a:pt x="27514" y="3873347"/>
                </a:cubicBezTo>
                <a:cubicBezTo>
                  <a:pt x="35116" y="3803010"/>
                  <a:pt x="37143" y="3732178"/>
                  <a:pt x="33596" y="3661523"/>
                </a:cubicBezTo>
                <a:cubicBezTo>
                  <a:pt x="29161" y="3605426"/>
                  <a:pt x="22193" y="3549329"/>
                  <a:pt x="20926" y="3493232"/>
                </a:cubicBezTo>
                <a:cubicBezTo>
                  <a:pt x="18646" y="3392967"/>
                  <a:pt x="19532" y="3292703"/>
                  <a:pt x="25360" y="3192439"/>
                </a:cubicBezTo>
                <a:cubicBezTo>
                  <a:pt x="28274" y="3142180"/>
                  <a:pt x="32962" y="3092429"/>
                  <a:pt x="34989" y="3041789"/>
                </a:cubicBezTo>
                <a:cubicBezTo>
                  <a:pt x="37016" y="2991149"/>
                  <a:pt x="41071" y="2940002"/>
                  <a:pt x="29542" y="2890377"/>
                </a:cubicBezTo>
                <a:cubicBezTo>
                  <a:pt x="10030" y="2805978"/>
                  <a:pt x="24347" y="2721959"/>
                  <a:pt x="28528" y="2637813"/>
                </a:cubicBezTo>
                <a:cubicBezTo>
                  <a:pt x="31062" y="2585523"/>
                  <a:pt x="46266" y="2531964"/>
                  <a:pt x="32836" y="2481198"/>
                </a:cubicBezTo>
                <a:cubicBezTo>
                  <a:pt x="11677" y="2401621"/>
                  <a:pt x="25487" y="2323694"/>
                  <a:pt x="32836" y="2245386"/>
                </a:cubicBezTo>
                <a:cubicBezTo>
                  <a:pt x="41311" y="2171280"/>
                  <a:pt x="39816" y="2096361"/>
                  <a:pt x="28401" y="2022648"/>
                </a:cubicBezTo>
                <a:cubicBezTo>
                  <a:pt x="14084" y="1949518"/>
                  <a:pt x="14084" y="1874307"/>
                  <a:pt x="28401" y="1801178"/>
                </a:cubicBezTo>
                <a:cubicBezTo>
                  <a:pt x="40260" y="1740816"/>
                  <a:pt x="41628" y="1678868"/>
                  <a:pt x="32455" y="1618037"/>
                </a:cubicBezTo>
                <a:cubicBezTo>
                  <a:pt x="26247" y="1574505"/>
                  <a:pt x="15098" y="1531226"/>
                  <a:pt x="13578" y="1487694"/>
                </a:cubicBezTo>
                <a:cubicBezTo>
                  <a:pt x="10436" y="1396656"/>
                  <a:pt x="12298" y="1305517"/>
                  <a:pt x="19153" y="1214696"/>
                </a:cubicBezTo>
                <a:cubicBezTo>
                  <a:pt x="27134" y="1111259"/>
                  <a:pt x="42464" y="1008202"/>
                  <a:pt x="31822" y="904004"/>
                </a:cubicBezTo>
                <a:cubicBezTo>
                  <a:pt x="28148" y="868213"/>
                  <a:pt x="20673" y="832549"/>
                  <a:pt x="19913" y="796632"/>
                </a:cubicBezTo>
                <a:cubicBezTo>
                  <a:pt x="18266" y="729366"/>
                  <a:pt x="17505" y="662989"/>
                  <a:pt x="21306" y="593565"/>
                </a:cubicBezTo>
                <a:cubicBezTo>
                  <a:pt x="25107" y="524142"/>
                  <a:pt x="39550" y="453703"/>
                  <a:pt x="29795" y="385549"/>
                </a:cubicBezTo>
                <a:cubicBezTo>
                  <a:pt x="20039" y="317394"/>
                  <a:pt x="26374" y="250382"/>
                  <a:pt x="32709" y="183497"/>
                </a:cubicBezTo>
                <a:cubicBezTo>
                  <a:pt x="35750" y="151705"/>
                  <a:pt x="37809" y="120261"/>
                  <a:pt x="37254" y="889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0681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75423C-9917-4D14-C6E8-3CE84E400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4652"/>
            <a:ext cx="3182112" cy="5568696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Athletics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116FCE-96F2-8E36-B780-1C6738B47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350" y="644652"/>
            <a:ext cx="5856401" cy="55686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>
                <a:latin typeface="The Serif Hand Black"/>
              </a:rPr>
              <a:t>Wide Variety of Sports offered each season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 b="1">
                <a:latin typeface="The Serif Hand Black"/>
              </a:rPr>
              <a:t>Students must be registered through Family Id – on school website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 b="1">
                <a:latin typeface="The Serif Hand Black"/>
                <a:hlinkClick r:id="rId2"/>
              </a:rPr>
              <a:t>Final Forms - Athletic Registration link</a:t>
            </a:r>
            <a:endParaRPr lang="en-US">
              <a:latin typeface="The Serif Hand Black"/>
              <a:hlinkClick r:id="rId2"/>
            </a:endParaRPr>
          </a:p>
          <a:p>
            <a:pPr>
              <a:lnSpc>
                <a:spcPct val="100000"/>
              </a:lnSpc>
            </a:pPr>
            <a:r>
              <a:rPr lang="en-US" b="1" err="1">
                <a:latin typeface="The Serif Hand Black"/>
              </a:rPr>
              <a:t>FOllow</a:t>
            </a:r>
            <a:r>
              <a:rPr lang="en-US" b="1">
                <a:latin typeface="The Serif Hand Black"/>
              </a:rPr>
              <a:t> our programs on social media!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The Serif Hand Black"/>
              </a:rPr>
              <a:t>Facebook: </a:t>
            </a:r>
            <a:r>
              <a:rPr lang="en-US">
                <a:latin typeface="The Serif Hand Black"/>
                <a:hlinkClick r:id="rId3"/>
              </a:rPr>
              <a:t>ELPS Athletics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The Serif Hand Black"/>
              </a:rPr>
              <a:t>Instagram: </a:t>
            </a:r>
            <a:r>
              <a:rPr lang="en-US">
                <a:latin typeface="The Serif Hand Black"/>
                <a:hlinkClick r:id="rId4"/>
              </a:rPr>
              <a:t>eastlymeathletics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The Serif Hand Black"/>
              </a:rPr>
              <a:t>Twitter: @</a:t>
            </a:r>
            <a:r>
              <a:rPr lang="en-US">
                <a:latin typeface="The Serif Hand Black"/>
                <a:hlinkClick r:id="rId5"/>
              </a:rPr>
              <a:t>ELPSAthletics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r>
              <a:rPr lang="en-US">
                <a:latin typeface="The Serif Hand Black"/>
              </a:rPr>
              <a:t>Shop Viking Gear On-Line Year Round - </a:t>
            </a:r>
            <a:r>
              <a:rPr lang="en-US">
                <a:latin typeface="The Serif Hand Black"/>
                <a:hlinkClick r:id="rId6"/>
              </a:rPr>
              <a:t>East Lyme High School Sideline Store</a:t>
            </a:r>
            <a:endParaRPr lang="en-US">
              <a:latin typeface="The Serif Hand Black"/>
            </a:endParaRPr>
          </a:p>
          <a:p>
            <a:pPr>
              <a:lnSpc>
                <a:spcPct val="10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08031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C10CBC8-7837-4750-8EE9-B4C3D5048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9014793-11D4-4A17-9261-1A2E683AD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104482" y="-5104482"/>
            <a:ext cx="1983037" cy="12192001"/>
          </a:xfrm>
          <a:custGeom>
            <a:avLst/>
            <a:gdLst>
              <a:gd name="connsiteX0" fmla="*/ 0 w 1983037"/>
              <a:gd name="connsiteY0" fmla="*/ 0 h 12192001"/>
              <a:gd name="connsiteX1" fmla="*/ 0 w 1983037"/>
              <a:gd name="connsiteY1" fmla="*/ 12192001 h 12192001"/>
              <a:gd name="connsiteX2" fmla="*/ 1945626 w 1983037"/>
              <a:gd name="connsiteY2" fmla="*/ 12192001 h 12192001"/>
              <a:gd name="connsiteX3" fmla="*/ 1914883 w 1983037"/>
              <a:gd name="connsiteY3" fmla="*/ 11926947 h 12192001"/>
              <a:gd name="connsiteX4" fmla="*/ 1887405 w 1983037"/>
              <a:gd name="connsiteY4" fmla="*/ 10882179 h 12192001"/>
              <a:gd name="connsiteX5" fmla="*/ 1955094 w 1983037"/>
              <a:gd name="connsiteY5" fmla="*/ 9717835 h 12192001"/>
              <a:gd name="connsiteX6" fmla="*/ 1955094 w 1983037"/>
              <a:gd name="connsiteY6" fmla="*/ 9338013 h 12192001"/>
              <a:gd name="connsiteX7" fmla="*/ 1947423 w 1983037"/>
              <a:gd name="connsiteY7" fmla="*/ 8936699 h 12192001"/>
              <a:gd name="connsiteX8" fmla="*/ 1949002 w 1983037"/>
              <a:gd name="connsiteY8" fmla="*/ 7709920 h 12192001"/>
              <a:gd name="connsiteX9" fmla="*/ 1930276 w 1983037"/>
              <a:gd name="connsiteY9" fmla="*/ 6277504 h 12192001"/>
              <a:gd name="connsiteX10" fmla="*/ 1954643 w 1983037"/>
              <a:gd name="connsiteY10" fmla="*/ 5307481 h 12192001"/>
              <a:gd name="connsiteX11" fmla="*/ 1944941 w 1983037"/>
              <a:gd name="connsiteY11" fmla="*/ 4949831 h 12192001"/>
              <a:gd name="connsiteX12" fmla="*/ 1961187 w 1983037"/>
              <a:gd name="connsiteY12" fmla="*/ 4137481 h 12192001"/>
              <a:gd name="connsiteX13" fmla="*/ 1964118 w 1983037"/>
              <a:gd name="connsiteY13" fmla="*/ 3194148 h 12192001"/>
              <a:gd name="connsiteX14" fmla="*/ 1914708 w 1983037"/>
              <a:gd name="connsiteY14" fmla="*/ 1979808 h 12192001"/>
              <a:gd name="connsiteX15" fmla="*/ 1949679 w 1983037"/>
              <a:gd name="connsiteY15" fmla="*/ 1443897 h 12192001"/>
              <a:gd name="connsiteX16" fmla="*/ 1942685 w 1983037"/>
              <a:gd name="connsiteY16" fmla="*/ 749860 h 12192001"/>
              <a:gd name="connsiteX17" fmla="*/ 1933706 w 1983037"/>
              <a:gd name="connsiteY17" fmla="*/ 168558 h 12192001"/>
              <a:gd name="connsiteX18" fmla="*/ 1950785 w 1983037"/>
              <a:gd name="connsiteY18" fmla="*/ 0 h 1219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983037" h="12192001">
                <a:moveTo>
                  <a:pt x="0" y="0"/>
                </a:moveTo>
                <a:lnTo>
                  <a:pt x="0" y="12192001"/>
                </a:lnTo>
                <a:lnTo>
                  <a:pt x="1945626" y="12192001"/>
                </a:lnTo>
                <a:lnTo>
                  <a:pt x="1914883" y="11926947"/>
                </a:lnTo>
                <a:cubicBezTo>
                  <a:pt x="1884529" y="11579709"/>
                  <a:pt x="1881652" y="11231009"/>
                  <a:pt x="1887405" y="10882179"/>
                </a:cubicBezTo>
                <a:cubicBezTo>
                  <a:pt x="1893725" y="10493309"/>
                  <a:pt x="1911547" y="10104667"/>
                  <a:pt x="1955094" y="9717835"/>
                </a:cubicBezTo>
                <a:cubicBezTo>
                  <a:pt x="1966715" y="9591491"/>
                  <a:pt x="1966715" y="9464357"/>
                  <a:pt x="1955094" y="9338013"/>
                </a:cubicBezTo>
                <a:cubicBezTo>
                  <a:pt x="1945663" y="9204453"/>
                  <a:pt x="1943091" y="9070511"/>
                  <a:pt x="1947423" y="8936699"/>
                </a:cubicBezTo>
                <a:cubicBezTo>
                  <a:pt x="1960283" y="8527701"/>
                  <a:pt x="1930726" y="8118470"/>
                  <a:pt x="1949002" y="7709920"/>
                </a:cubicBezTo>
                <a:cubicBezTo>
                  <a:pt x="1970436" y="7231918"/>
                  <a:pt x="1945393" y="6755049"/>
                  <a:pt x="1930276" y="6277504"/>
                </a:cubicBezTo>
                <a:cubicBezTo>
                  <a:pt x="1920123" y="5954014"/>
                  <a:pt x="1913803" y="5630292"/>
                  <a:pt x="1954643" y="5307481"/>
                </a:cubicBezTo>
                <a:cubicBezTo>
                  <a:pt x="1969761" y="5188718"/>
                  <a:pt x="1956899" y="5068596"/>
                  <a:pt x="1944941" y="4949831"/>
                </a:cubicBezTo>
                <a:cubicBezTo>
                  <a:pt x="1917866" y="4678139"/>
                  <a:pt x="1932758" y="4407584"/>
                  <a:pt x="1961187" y="4137481"/>
                </a:cubicBezTo>
                <a:cubicBezTo>
                  <a:pt x="1994579" y="3823035"/>
                  <a:pt x="1984877" y="3508818"/>
                  <a:pt x="1964118" y="3194148"/>
                </a:cubicBezTo>
                <a:cubicBezTo>
                  <a:pt x="1937270" y="2789895"/>
                  <a:pt x="1903424" y="2387003"/>
                  <a:pt x="1914708" y="1979808"/>
                </a:cubicBezTo>
                <a:cubicBezTo>
                  <a:pt x="1919446" y="1800868"/>
                  <a:pt x="1935466" y="1622384"/>
                  <a:pt x="1949679" y="1443897"/>
                </a:cubicBezTo>
                <a:cubicBezTo>
                  <a:pt x="1964278" y="1212701"/>
                  <a:pt x="1961931" y="980722"/>
                  <a:pt x="1942685" y="749860"/>
                </a:cubicBezTo>
                <a:cubicBezTo>
                  <a:pt x="1929825" y="555933"/>
                  <a:pt x="1921533" y="362007"/>
                  <a:pt x="1933706" y="168558"/>
                </a:cubicBezTo>
                <a:lnTo>
                  <a:pt x="195078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83E154-BC62-306B-DC29-D1597F2B5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6700">
                <a:solidFill>
                  <a:schemeClr val="bg1"/>
                </a:solidFill>
              </a:rPr>
              <a:t>Transition to High School: Things to Know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2040B1-DE7E-9D26-7533-ADD2D0FB83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546343"/>
              </p:ext>
            </p:extLst>
          </p:nvPr>
        </p:nvGraphicFramePr>
        <p:xfrm>
          <a:off x="838200" y="2223655"/>
          <a:ext cx="10515600" cy="3953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4943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84F10-BD5A-7916-59D0-41077B210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419540" cy="5431536"/>
          </a:xfrm>
        </p:spPr>
        <p:txBody>
          <a:bodyPr>
            <a:normAutofit/>
          </a:bodyPr>
          <a:lstStyle/>
          <a:p>
            <a:r>
              <a:rPr lang="en-US" sz="6000"/>
              <a:t>Transition Timeline for class of 2030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39411" y="3254143"/>
            <a:ext cx="4480560" cy="27432"/>
          </a:xfrm>
          <a:custGeom>
            <a:avLst/>
            <a:gdLst>
              <a:gd name="csX0" fmla="*/ 0 w 4480560"/>
              <a:gd name="csY0" fmla="*/ 0 h 27432"/>
              <a:gd name="csX1" fmla="*/ 595274 w 4480560"/>
              <a:gd name="csY1" fmla="*/ 0 h 27432"/>
              <a:gd name="csX2" fmla="*/ 1100938 w 4480560"/>
              <a:gd name="csY2" fmla="*/ 0 h 27432"/>
              <a:gd name="csX3" fmla="*/ 1651406 w 4480560"/>
              <a:gd name="csY3" fmla="*/ 0 h 27432"/>
              <a:gd name="csX4" fmla="*/ 2336292 w 4480560"/>
              <a:gd name="csY4" fmla="*/ 0 h 27432"/>
              <a:gd name="csX5" fmla="*/ 2931566 w 4480560"/>
              <a:gd name="csY5" fmla="*/ 0 h 27432"/>
              <a:gd name="csX6" fmla="*/ 3482035 w 4480560"/>
              <a:gd name="csY6" fmla="*/ 0 h 27432"/>
              <a:gd name="csX7" fmla="*/ 4480560 w 4480560"/>
              <a:gd name="csY7" fmla="*/ 0 h 27432"/>
              <a:gd name="csX8" fmla="*/ 4480560 w 4480560"/>
              <a:gd name="csY8" fmla="*/ 27432 h 27432"/>
              <a:gd name="csX9" fmla="*/ 3840480 w 4480560"/>
              <a:gd name="csY9" fmla="*/ 27432 h 27432"/>
              <a:gd name="csX10" fmla="*/ 3290011 w 4480560"/>
              <a:gd name="csY10" fmla="*/ 27432 h 27432"/>
              <a:gd name="csX11" fmla="*/ 2560320 w 4480560"/>
              <a:gd name="csY11" fmla="*/ 27432 h 27432"/>
              <a:gd name="csX12" fmla="*/ 1965046 w 4480560"/>
              <a:gd name="csY12" fmla="*/ 27432 h 27432"/>
              <a:gd name="csX13" fmla="*/ 1459382 w 4480560"/>
              <a:gd name="csY13" fmla="*/ 27432 h 27432"/>
              <a:gd name="csX14" fmla="*/ 774497 w 4480560"/>
              <a:gd name="csY14" fmla="*/ 27432 h 27432"/>
              <a:gd name="csX15" fmla="*/ 0 w 4480560"/>
              <a:gd name="csY15" fmla="*/ 27432 h 27432"/>
              <a:gd name="csX16" fmla="*/ 0 w 4480560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FD41-1861-F4BE-CAEB-5A3424B7B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595" y="552091"/>
            <a:ext cx="6052158" cy="5431536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en-US" b="1"/>
              <a:t>October 2025: Counselors visited MS for an open forum school choice session with students</a:t>
            </a:r>
          </a:p>
          <a:p>
            <a:pPr>
              <a:lnSpc>
                <a:spcPct val="100000"/>
              </a:lnSpc>
            </a:pPr>
            <a:r>
              <a:rPr lang="en-US" b="1"/>
              <a:t>February: Letter sent to all grade 8 families regarding course selection</a:t>
            </a:r>
          </a:p>
          <a:p>
            <a:pPr>
              <a:lnSpc>
                <a:spcPct val="100000"/>
              </a:lnSpc>
            </a:pPr>
            <a:r>
              <a:rPr lang="en-US" b="1"/>
              <a:t>February 19, 2026: Rising Vikings Night</a:t>
            </a:r>
          </a:p>
          <a:p>
            <a:pPr>
              <a:lnSpc>
                <a:spcPct val="100000"/>
              </a:lnSpc>
            </a:pPr>
            <a:r>
              <a:rPr lang="en-US" b="1"/>
              <a:t>February – March 2nd:  Course Recommendations with MS teachers</a:t>
            </a:r>
          </a:p>
          <a:p>
            <a:pPr>
              <a:lnSpc>
                <a:spcPct val="100000"/>
              </a:lnSpc>
            </a:pPr>
            <a:r>
              <a:rPr lang="en-US" b="1"/>
              <a:t>March 23, 24:  High School Counselors visit MS to help complete course selection/choose electives with students</a:t>
            </a:r>
          </a:p>
          <a:p>
            <a:pPr>
              <a:lnSpc>
                <a:spcPct val="100000"/>
              </a:lnSpc>
            </a:pPr>
            <a:r>
              <a:rPr lang="en-US" b="1">
                <a:latin typeface="The Hand Bold"/>
                <a:ea typeface="Calibri"/>
                <a:cs typeface="Calibri"/>
              </a:rPr>
              <a:t>March 24-27: Course selections and recommendations distributed to MS students with a signature sheet for parents.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b="1"/>
              <a:t>Spring 2026: Athletic Department visit to MS</a:t>
            </a:r>
          </a:p>
          <a:p>
            <a:pPr>
              <a:lnSpc>
                <a:spcPct val="100000"/>
              </a:lnSpc>
            </a:pPr>
            <a:r>
              <a:rPr lang="en-US" b="1"/>
              <a:t>Spring 2026: Music Department visit to MS – combined concert</a:t>
            </a:r>
          </a:p>
          <a:p>
            <a:pPr>
              <a:lnSpc>
                <a:spcPct val="100000"/>
              </a:lnSpc>
            </a:pPr>
            <a:r>
              <a:rPr lang="en-US" b="1"/>
              <a:t>August 2026: Freshman Welcome Night</a:t>
            </a:r>
          </a:p>
          <a:p>
            <a:pPr>
              <a:lnSpc>
                <a:spcPct val="100000"/>
              </a:lnSpc>
            </a:pPr>
            <a:r>
              <a:rPr lang="en-US" b="1"/>
              <a:t>August 2026: Freshman Orientation </a:t>
            </a:r>
          </a:p>
        </p:txBody>
      </p:sp>
    </p:spTree>
    <p:extLst>
      <p:ext uri="{BB962C8B-B14F-4D97-AF65-F5344CB8AC3E}">
        <p14:creationId xmlns:p14="http://schemas.microsoft.com/office/powerpoint/2010/main" val="4268206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E91F2-21D3-A51D-9BAC-3FD05BDC3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7400"/>
              <a:t>Thank you for Coming!</a:t>
            </a:r>
            <a:br>
              <a:rPr lang="en-US" sz="7400"/>
            </a:br>
            <a:br>
              <a:rPr lang="en-US" sz="7400"/>
            </a:br>
            <a:r>
              <a:rPr lang="en-US" sz="7400"/>
              <a:t>Questions?</a:t>
            </a:r>
          </a:p>
        </p:txBody>
      </p:sp>
      <p:sp>
        <p:nvSpPr>
          <p:cNvPr id="61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E9D00"/>
          </a:solidFill>
          <a:ln w="38100" cap="rnd">
            <a:solidFill>
              <a:srgbClr val="FE9D0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 descr="Wood human figure">
            <a:extLst>
              <a:ext uri="{FF2B5EF4-FFF2-40B4-BE49-F238E27FC236}">
                <a16:creationId xmlns:a16="http://schemas.microsoft.com/office/drawing/2014/main" id="{2D77ADC2-44AD-93E0-E5C7-A020F638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6" r="52670" b="-3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149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8320F09F0F87469DEFD9DB6C3EDA93" ma:contentTypeVersion="8" ma:contentTypeDescription="Create a new document." ma:contentTypeScope="" ma:versionID="3f3e01d4469066771aa4e3c9005c2174">
  <xsd:schema xmlns:xsd="http://www.w3.org/2001/XMLSchema" xmlns:xs="http://www.w3.org/2001/XMLSchema" xmlns:p="http://schemas.microsoft.com/office/2006/metadata/properties" xmlns:ns2="1eb5852d-68dc-4ccc-bfd1-3d2823a895ab" xmlns:ns3="c1a24288-5bde-430b-b7db-c6528579611b" targetNamespace="http://schemas.microsoft.com/office/2006/metadata/properties" ma:root="true" ma:fieldsID="ff41929f56c45df7b0f9713a6d782896" ns2:_="" ns3:_="">
    <xsd:import namespace="1eb5852d-68dc-4ccc-bfd1-3d2823a895ab"/>
    <xsd:import namespace="c1a24288-5bde-430b-b7db-c652857961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5852d-68dc-4ccc-bfd1-3d2823a895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24288-5bde-430b-b7db-c652857961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A1690D-0DFF-4082-A922-297EE61357E7}">
  <ds:schemaRefs>
    <ds:schemaRef ds:uri="1eb5852d-68dc-4ccc-bfd1-3d2823a895ab"/>
    <ds:schemaRef ds:uri="c1a24288-5bde-430b-b7db-c6528579611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20BF426-E096-4045-8DA6-CD2779FB887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DED92C4-6016-4CD9-8FB2-F95D5B99ED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1027</Words>
  <Application>Microsoft Office PowerPoint</Application>
  <PresentationFormat>Widescreen</PresentationFormat>
  <Paragraphs>161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Century Gothic</vt:lpstr>
      <vt:lpstr>Corbel</vt:lpstr>
      <vt:lpstr>Courier New</vt:lpstr>
      <vt:lpstr>Franklin Gothic Demi Cond</vt:lpstr>
      <vt:lpstr>The Hand Bold</vt:lpstr>
      <vt:lpstr>The Serif Hand Black</vt:lpstr>
      <vt:lpstr>Univers Condensed</vt:lpstr>
      <vt:lpstr>SketchyVTI</vt:lpstr>
      <vt:lpstr>Welcome Rising Vikings</vt:lpstr>
      <vt:lpstr>Tonight's Program</vt:lpstr>
      <vt:lpstr>Let's Review Together:</vt:lpstr>
      <vt:lpstr>ELHS Counseling Office</vt:lpstr>
      <vt:lpstr>School Counseling Staff Room A200</vt:lpstr>
      <vt:lpstr>Additional Support Staff &amp; Administration</vt:lpstr>
      <vt:lpstr>The Daily block Schedule</vt:lpstr>
      <vt:lpstr>Graduation Requirements</vt:lpstr>
      <vt:lpstr>Course Selection</vt:lpstr>
      <vt:lpstr>Program of studies:  Electronic Program of Studies</vt:lpstr>
      <vt:lpstr>Course Levels</vt:lpstr>
      <vt:lpstr>How to fill Humanities and Stem requirements</vt:lpstr>
      <vt:lpstr>Sample Freshman schedule</vt:lpstr>
      <vt:lpstr>Career Concentrations:  Career Concentrations Brochure</vt:lpstr>
      <vt:lpstr>Course Selection Timeline</vt:lpstr>
      <vt:lpstr>Extracurricular activities</vt:lpstr>
      <vt:lpstr>Athletics</vt:lpstr>
      <vt:lpstr>Transition to High School: Things to Know</vt:lpstr>
      <vt:lpstr>Transition Timeline for class of 2030</vt:lpstr>
      <vt:lpstr>Thank you for Coming!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Maiese, Elizabeth</dc:creator>
  <cp:lastModifiedBy>Maiese, Elizabeth</cp:lastModifiedBy>
  <cp:revision>27</cp:revision>
  <dcterms:created xsi:type="dcterms:W3CDTF">2024-02-08T13:34:07Z</dcterms:created>
  <dcterms:modified xsi:type="dcterms:W3CDTF">2026-04-07T12:42:28Z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0x010100528320F09F0F87469DEFD9DB6C3EDA93</vt:lpwstr>
  </property>
</Properties>
</file>